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5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Lst>
  <p:sldSz cx="9144000" cy="6858000" type="screen4x3"/>
  <p:notesSz cx="6858000" cy="9144000"/>
  <p:embeddedFontLst>
    <p:embeddedFont>
      <p:font typeface="Corbel" panose="020B0503020204020204" pitchFamily="34" charset="0"/>
      <p:regular r:id="rId52"/>
      <p:bold r:id="rId53"/>
      <p:italic r:id="rId54"/>
      <p:boldItalic r:id="rId5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56" roundtripDataSignature="AMtx7mgCDIMh/vuO2CCXitXfT2Qp88bpi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7D3753-0F5D-47D2-ADA4-903CF9EA78B9}" v="1" dt="2025-11-23T12:53:23.9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176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font" Target="fonts/font4.fntdata"/><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font" Target="fonts/font2.fntdata"/><Relationship Id="rId58" Type="http://schemas.openxmlformats.org/officeDocument/2006/relationships/viewProps" Target="viewProps.xml"/><Relationship Id="rId5" Type="http://schemas.openxmlformats.org/officeDocument/2006/relationships/slide" Target="slides/slide4.xml"/><Relationship Id="rId61" Type="http://schemas.microsoft.com/office/2016/11/relationships/changesInfo" Target="changesInfos/changesInfo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customschemas.google.com/relationships/presentationmetadata" Target="metadata"/><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font" Target="fonts/font3.fntdata"/><Relationship Id="rId62"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font" Target="fonts/font1.fntdata"/><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8792EDBA-51A9-4F41-BBDC-414909E78C45}"/>
    <pc:docChg chg="addSld modSld">
      <pc:chgData name="Ceri Phelps" userId="44e5b747-28bd-454d-8b1f-8b8d7db49187" providerId="ADAL" clId="{8792EDBA-51A9-4F41-BBDC-414909E78C45}" dt="2025-11-23T12:53:23.882" v="0"/>
      <pc:docMkLst>
        <pc:docMk/>
      </pc:docMkLst>
      <pc:sldChg chg="add">
        <pc:chgData name="Ceri Phelps" userId="44e5b747-28bd-454d-8b1f-8b8d7db49187" providerId="ADAL" clId="{8792EDBA-51A9-4F41-BBDC-414909E78C45}" dt="2025-11-23T12:53:23.882" v="0"/>
        <pc:sldMkLst>
          <pc:docMk/>
          <pc:sldMk cId="0" sldId="271"/>
        </pc:sldMkLst>
      </pc:sldChg>
      <pc:sldChg chg="add">
        <pc:chgData name="Ceri Phelps" userId="44e5b747-28bd-454d-8b1f-8b8d7db49187" providerId="ADAL" clId="{8792EDBA-51A9-4F41-BBDC-414909E78C45}" dt="2025-11-23T12:53:23.882" v="0"/>
        <pc:sldMkLst>
          <pc:docMk/>
          <pc:sldMk cId="0" sldId="272"/>
        </pc:sldMkLst>
      </pc:sldChg>
      <pc:sldChg chg="add">
        <pc:chgData name="Ceri Phelps" userId="44e5b747-28bd-454d-8b1f-8b8d7db49187" providerId="ADAL" clId="{8792EDBA-51A9-4F41-BBDC-414909E78C45}" dt="2025-11-23T12:53:23.882" v="0"/>
        <pc:sldMkLst>
          <pc:docMk/>
          <pc:sldMk cId="0" sldId="273"/>
        </pc:sldMkLst>
      </pc:sldChg>
      <pc:sldChg chg="add">
        <pc:chgData name="Ceri Phelps" userId="44e5b747-28bd-454d-8b1f-8b8d7db49187" providerId="ADAL" clId="{8792EDBA-51A9-4F41-BBDC-414909E78C45}" dt="2025-11-23T12:53:23.882" v="0"/>
        <pc:sldMkLst>
          <pc:docMk/>
          <pc:sldMk cId="0" sldId="274"/>
        </pc:sldMkLst>
      </pc:sldChg>
      <pc:sldChg chg="add">
        <pc:chgData name="Ceri Phelps" userId="44e5b747-28bd-454d-8b1f-8b8d7db49187" providerId="ADAL" clId="{8792EDBA-51A9-4F41-BBDC-414909E78C45}" dt="2025-11-23T12:53:23.882" v="0"/>
        <pc:sldMkLst>
          <pc:docMk/>
          <pc:sldMk cId="0" sldId="275"/>
        </pc:sldMkLst>
      </pc:sldChg>
      <pc:sldChg chg="add">
        <pc:chgData name="Ceri Phelps" userId="44e5b747-28bd-454d-8b1f-8b8d7db49187" providerId="ADAL" clId="{8792EDBA-51A9-4F41-BBDC-414909E78C45}" dt="2025-11-23T12:53:23.882" v="0"/>
        <pc:sldMkLst>
          <pc:docMk/>
          <pc:sldMk cId="0" sldId="276"/>
        </pc:sldMkLst>
      </pc:sldChg>
      <pc:sldChg chg="add">
        <pc:chgData name="Ceri Phelps" userId="44e5b747-28bd-454d-8b1f-8b8d7db49187" providerId="ADAL" clId="{8792EDBA-51A9-4F41-BBDC-414909E78C45}" dt="2025-11-23T12:53:23.882" v="0"/>
        <pc:sldMkLst>
          <pc:docMk/>
          <pc:sldMk cId="0" sldId="277"/>
        </pc:sldMkLst>
      </pc:sldChg>
      <pc:sldChg chg="add">
        <pc:chgData name="Ceri Phelps" userId="44e5b747-28bd-454d-8b1f-8b8d7db49187" providerId="ADAL" clId="{8792EDBA-51A9-4F41-BBDC-414909E78C45}" dt="2025-11-23T12:53:23.882" v="0"/>
        <pc:sldMkLst>
          <pc:docMk/>
          <pc:sldMk cId="0" sldId="278"/>
        </pc:sldMkLst>
      </pc:sldChg>
      <pc:sldChg chg="add">
        <pc:chgData name="Ceri Phelps" userId="44e5b747-28bd-454d-8b1f-8b8d7db49187" providerId="ADAL" clId="{8792EDBA-51A9-4F41-BBDC-414909E78C45}" dt="2025-11-23T12:53:23.882" v="0"/>
        <pc:sldMkLst>
          <pc:docMk/>
          <pc:sldMk cId="0" sldId="279"/>
        </pc:sldMkLst>
      </pc:sldChg>
      <pc:sldChg chg="add">
        <pc:chgData name="Ceri Phelps" userId="44e5b747-28bd-454d-8b1f-8b8d7db49187" providerId="ADAL" clId="{8792EDBA-51A9-4F41-BBDC-414909E78C45}" dt="2025-11-23T12:53:23.882" v="0"/>
        <pc:sldMkLst>
          <pc:docMk/>
          <pc:sldMk cId="0" sldId="280"/>
        </pc:sldMkLst>
      </pc:sldChg>
      <pc:sldChg chg="add">
        <pc:chgData name="Ceri Phelps" userId="44e5b747-28bd-454d-8b1f-8b8d7db49187" providerId="ADAL" clId="{8792EDBA-51A9-4F41-BBDC-414909E78C45}" dt="2025-11-23T12:53:23.882" v="0"/>
        <pc:sldMkLst>
          <pc:docMk/>
          <pc:sldMk cId="0" sldId="281"/>
        </pc:sldMkLst>
      </pc:sldChg>
      <pc:sldChg chg="add">
        <pc:chgData name="Ceri Phelps" userId="44e5b747-28bd-454d-8b1f-8b8d7db49187" providerId="ADAL" clId="{8792EDBA-51A9-4F41-BBDC-414909E78C45}" dt="2025-11-23T12:53:23.882" v="0"/>
        <pc:sldMkLst>
          <pc:docMk/>
          <pc:sldMk cId="0" sldId="282"/>
        </pc:sldMkLst>
      </pc:sldChg>
      <pc:sldChg chg="add">
        <pc:chgData name="Ceri Phelps" userId="44e5b747-28bd-454d-8b1f-8b8d7db49187" providerId="ADAL" clId="{8792EDBA-51A9-4F41-BBDC-414909E78C45}" dt="2025-11-23T12:53:23.882" v="0"/>
        <pc:sldMkLst>
          <pc:docMk/>
          <pc:sldMk cId="0" sldId="283"/>
        </pc:sldMkLst>
      </pc:sldChg>
      <pc:sldChg chg="add">
        <pc:chgData name="Ceri Phelps" userId="44e5b747-28bd-454d-8b1f-8b8d7db49187" providerId="ADAL" clId="{8792EDBA-51A9-4F41-BBDC-414909E78C45}" dt="2025-11-23T12:53:23.882" v="0"/>
        <pc:sldMkLst>
          <pc:docMk/>
          <pc:sldMk cId="0" sldId="284"/>
        </pc:sldMkLst>
      </pc:sldChg>
      <pc:sldChg chg="add">
        <pc:chgData name="Ceri Phelps" userId="44e5b747-28bd-454d-8b1f-8b8d7db49187" providerId="ADAL" clId="{8792EDBA-51A9-4F41-BBDC-414909E78C45}" dt="2025-11-23T12:53:23.882" v="0"/>
        <pc:sldMkLst>
          <pc:docMk/>
          <pc:sldMk cId="0" sldId="285"/>
        </pc:sldMkLst>
      </pc:sldChg>
      <pc:sldChg chg="add">
        <pc:chgData name="Ceri Phelps" userId="44e5b747-28bd-454d-8b1f-8b8d7db49187" providerId="ADAL" clId="{8792EDBA-51A9-4F41-BBDC-414909E78C45}" dt="2025-11-23T12:53:23.882" v="0"/>
        <pc:sldMkLst>
          <pc:docMk/>
          <pc:sldMk cId="0" sldId="286"/>
        </pc:sldMkLst>
      </pc:sldChg>
      <pc:sldChg chg="add">
        <pc:chgData name="Ceri Phelps" userId="44e5b747-28bd-454d-8b1f-8b8d7db49187" providerId="ADAL" clId="{8792EDBA-51A9-4F41-BBDC-414909E78C45}" dt="2025-11-23T12:53:23.882" v="0"/>
        <pc:sldMkLst>
          <pc:docMk/>
          <pc:sldMk cId="0" sldId="287"/>
        </pc:sldMkLst>
      </pc:sldChg>
      <pc:sldChg chg="add">
        <pc:chgData name="Ceri Phelps" userId="44e5b747-28bd-454d-8b1f-8b8d7db49187" providerId="ADAL" clId="{8792EDBA-51A9-4F41-BBDC-414909E78C45}" dt="2025-11-23T12:53:23.882" v="0"/>
        <pc:sldMkLst>
          <pc:docMk/>
          <pc:sldMk cId="0" sldId="288"/>
        </pc:sldMkLst>
      </pc:sldChg>
      <pc:sldChg chg="add">
        <pc:chgData name="Ceri Phelps" userId="44e5b747-28bd-454d-8b1f-8b8d7db49187" providerId="ADAL" clId="{8792EDBA-51A9-4F41-BBDC-414909E78C45}" dt="2025-11-23T12:53:23.882" v="0"/>
        <pc:sldMkLst>
          <pc:docMk/>
          <pc:sldMk cId="0" sldId="289"/>
        </pc:sldMkLst>
      </pc:sldChg>
      <pc:sldChg chg="add">
        <pc:chgData name="Ceri Phelps" userId="44e5b747-28bd-454d-8b1f-8b8d7db49187" providerId="ADAL" clId="{8792EDBA-51A9-4F41-BBDC-414909E78C45}" dt="2025-11-23T12:53:23.882" v="0"/>
        <pc:sldMkLst>
          <pc:docMk/>
          <pc:sldMk cId="0" sldId="290"/>
        </pc:sldMkLst>
      </pc:sldChg>
      <pc:sldChg chg="add">
        <pc:chgData name="Ceri Phelps" userId="44e5b747-28bd-454d-8b1f-8b8d7db49187" providerId="ADAL" clId="{8792EDBA-51A9-4F41-BBDC-414909E78C45}" dt="2025-11-23T12:53:23.882" v="0"/>
        <pc:sldMkLst>
          <pc:docMk/>
          <pc:sldMk cId="0" sldId="291"/>
        </pc:sldMkLst>
      </pc:sldChg>
      <pc:sldChg chg="add">
        <pc:chgData name="Ceri Phelps" userId="44e5b747-28bd-454d-8b1f-8b8d7db49187" providerId="ADAL" clId="{8792EDBA-51A9-4F41-BBDC-414909E78C45}" dt="2025-11-23T12:53:23.882" v="0"/>
        <pc:sldMkLst>
          <pc:docMk/>
          <pc:sldMk cId="0" sldId="292"/>
        </pc:sldMkLst>
      </pc:sldChg>
      <pc:sldChg chg="add">
        <pc:chgData name="Ceri Phelps" userId="44e5b747-28bd-454d-8b1f-8b8d7db49187" providerId="ADAL" clId="{8792EDBA-51A9-4F41-BBDC-414909E78C45}" dt="2025-11-23T12:53:23.882" v="0"/>
        <pc:sldMkLst>
          <pc:docMk/>
          <pc:sldMk cId="0" sldId="293"/>
        </pc:sldMkLst>
      </pc:sldChg>
      <pc:sldChg chg="add">
        <pc:chgData name="Ceri Phelps" userId="44e5b747-28bd-454d-8b1f-8b8d7db49187" providerId="ADAL" clId="{8792EDBA-51A9-4F41-BBDC-414909E78C45}" dt="2025-11-23T12:53:23.882" v="0"/>
        <pc:sldMkLst>
          <pc:docMk/>
          <pc:sldMk cId="0" sldId="294"/>
        </pc:sldMkLst>
      </pc:sldChg>
      <pc:sldChg chg="add">
        <pc:chgData name="Ceri Phelps" userId="44e5b747-28bd-454d-8b1f-8b8d7db49187" providerId="ADAL" clId="{8792EDBA-51A9-4F41-BBDC-414909E78C45}" dt="2025-11-23T12:53:23.882" v="0"/>
        <pc:sldMkLst>
          <pc:docMk/>
          <pc:sldMk cId="0" sldId="295"/>
        </pc:sldMkLst>
      </pc:sldChg>
      <pc:sldChg chg="add">
        <pc:chgData name="Ceri Phelps" userId="44e5b747-28bd-454d-8b1f-8b8d7db49187" providerId="ADAL" clId="{8792EDBA-51A9-4F41-BBDC-414909E78C45}" dt="2025-11-23T12:53:23.882" v="0"/>
        <pc:sldMkLst>
          <pc:docMk/>
          <pc:sldMk cId="0" sldId="296"/>
        </pc:sldMkLst>
      </pc:sldChg>
      <pc:sldChg chg="add">
        <pc:chgData name="Ceri Phelps" userId="44e5b747-28bd-454d-8b1f-8b8d7db49187" providerId="ADAL" clId="{8792EDBA-51A9-4F41-BBDC-414909E78C45}" dt="2025-11-23T12:53:23.882" v="0"/>
        <pc:sldMkLst>
          <pc:docMk/>
          <pc:sldMk cId="0" sldId="297"/>
        </pc:sldMkLst>
      </pc:sldChg>
      <pc:sldChg chg="add">
        <pc:chgData name="Ceri Phelps" userId="44e5b747-28bd-454d-8b1f-8b8d7db49187" providerId="ADAL" clId="{8792EDBA-51A9-4F41-BBDC-414909E78C45}" dt="2025-11-23T12:53:23.882" v="0"/>
        <pc:sldMkLst>
          <pc:docMk/>
          <pc:sldMk cId="0" sldId="298"/>
        </pc:sldMkLst>
      </pc:sldChg>
      <pc:sldChg chg="add">
        <pc:chgData name="Ceri Phelps" userId="44e5b747-28bd-454d-8b1f-8b8d7db49187" providerId="ADAL" clId="{8792EDBA-51A9-4F41-BBDC-414909E78C45}" dt="2025-11-23T12:53:23.882" v="0"/>
        <pc:sldMkLst>
          <pc:docMk/>
          <pc:sldMk cId="0" sldId="299"/>
        </pc:sldMkLst>
      </pc:sldChg>
      <pc:sldChg chg="add">
        <pc:chgData name="Ceri Phelps" userId="44e5b747-28bd-454d-8b1f-8b8d7db49187" providerId="ADAL" clId="{8792EDBA-51A9-4F41-BBDC-414909E78C45}" dt="2025-11-23T12:53:23.882" v="0"/>
        <pc:sldMkLst>
          <pc:docMk/>
          <pc:sldMk cId="0" sldId="300"/>
        </pc:sldMkLst>
      </pc:sldChg>
      <pc:sldChg chg="add">
        <pc:chgData name="Ceri Phelps" userId="44e5b747-28bd-454d-8b1f-8b8d7db49187" providerId="ADAL" clId="{8792EDBA-51A9-4F41-BBDC-414909E78C45}" dt="2025-11-23T12:53:23.882" v="0"/>
        <pc:sldMkLst>
          <pc:docMk/>
          <pc:sldMk cId="0" sldId="301"/>
        </pc:sldMkLst>
      </pc:sldChg>
      <pc:sldChg chg="add">
        <pc:chgData name="Ceri Phelps" userId="44e5b747-28bd-454d-8b1f-8b8d7db49187" providerId="ADAL" clId="{8792EDBA-51A9-4F41-BBDC-414909E78C45}" dt="2025-11-23T12:53:23.882" v="0"/>
        <pc:sldMkLst>
          <pc:docMk/>
          <pc:sldMk cId="0" sldId="302"/>
        </pc:sldMkLst>
      </pc:sldChg>
      <pc:sldChg chg="add">
        <pc:chgData name="Ceri Phelps" userId="44e5b747-28bd-454d-8b1f-8b8d7db49187" providerId="ADAL" clId="{8792EDBA-51A9-4F41-BBDC-414909E78C45}" dt="2025-11-23T12:53:23.882" v="0"/>
        <pc:sldMkLst>
          <pc:docMk/>
          <pc:sldMk cId="0" sldId="303"/>
        </pc:sldMkLst>
      </pc:sldChg>
      <pc:sldChg chg="add">
        <pc:chgData name="Ceri Phelps" userId="44e5b747-28bd-454d-8b1f-8b8d7db49187" providerId="ADAL" clId="{8792EDBA-51A9-4F41-BBDC-414909E78C45}" dt="2025-11-23T12:53:23.882" v="0"/>
        <pc:sldMkLst>
          <pc:docMk/>
          <pc:sldMk cId="0" sldId="30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42" name="Google Shape;142;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50" name="Google Shape;150;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g23dad4e462a_0_1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56" name="Google Shape;156;g23dad4e462a_0_1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g23f3f7fe2a6_0_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63" name="Google Shape;163;g23f3f7fe2a6_0_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g23f3f7fe2a6_0_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70" name="Google Shape;170;g23f3f7fe2a6_0_1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g23f3f7fe2a6_0_2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77" name="Google Shape;177;g23f3f7fe2a6_0_2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g23f3f7fe2a6_0_3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84" name="Google Shape;184;g23f3f7fe2a6_0_3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g23f3f7fe2a6_0_4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91" name="Google Shape;191;g23f3f7fe2a6_0_4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g23f3f7fe2a6_0_5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98" name="Google Shape;198;g23f3f7fe2a6_0_5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g23f3f7fe2a6_0_6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05" name="Google Shape;205;g23f3f7fe2a6_0_6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23f3f7fe2a6_0_7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12" name="Google Shape;212;g23f3f7fe2a6_0_7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g23f3f7fe2a6_0_8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19" name="Google Shape;219;g23f3f7fe2a6_0_8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g23f3f7fe2a6_0_9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26" name="Google Shape;226;g23f3f7fe2a6_0_9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g23f3f7fe2a6_0_10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33" name="Google Shape;233;g23f3f7fe2a6_0_10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g23f3f7fe2a6_0_1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40" name="Google Shape;240;g23f3f7fe2a6_0_11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42" name="Google Shape;142;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50" name="Google Shape;150;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g23dad4e462a_0_1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56" name="Google Shape;156;g23dad4e462a_0_1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g23f4c5b8b9c_0_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63" name="Google Shape;163;g23f4c5b8b9c_0_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g23f4c5b8b9c_0_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70" name="Google Shape;170;g23f4c5b8b9c_0_1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g23f4c5b8b9c_0_2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77" name="Google Shape;177;g23f4c5b8b9c_0_2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g23f4c5b8b9c_0_3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84" name="Google Shape;184;g23f4c5b8b9c_0_3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g23f4c5b8b9c_0_3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90" name="Google Shape;190;g23f4c5b8b9c_0_3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g23f4c5b8b9c_0_5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97" name="Google Shape;197;g23f4c5b8b9c_0_5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g23f4c5b8b9c_0_6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04" name="Google Shape;204;g23f4c5b8b9c_0_6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g23f4c5b8b9c_0_6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10" name="Google Shape;210;g23f4c5b8b9c_0_6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g23f4c5b8b9c_0_7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17" name="Google Shape;217;g23f4c5b8b9c_0_7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g23f4c5b8b9c_0_8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24" name="Google Shape;224;g23f4c5b8b9c_0_8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Google Shape;230;g23f4c5b8b9c_0_10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31" name="Google Shape;231;g23f4c5b8b9c_0_10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g23f4c5b8b9c_0_10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38" name="Google Shape;238;g23f4c5b8b9c_0_10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Google Shape;244;g23f4c5b8b9c_0_1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45" name="Google Shape;245;g23f4c5b8b9c_0_11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g23f4c5b8b9c_0_12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52" name="Google Shape;252;g23f4c5b8b9c_0_12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7"/>
        <p:cNvGrpSpPr/>
        <p:nvPr/>
      </p:nvGrpSpPr>
      <p:grpSpPr>
        <a:xfrm>
          <a:off x="0" y="0"/>
          <a:ext cx="0" cy="0"/>
          <a:chOff x="0" y="0"/>
          <a:chExt cx="0" cy="0"/>
        </a:xfrm>
      </p:grpSpPr>
      <p:sp>
        <p:nvSpPr>
          <p:cNvPr id="258" name="Google Shape;258;g23f4c5b8b9c_0_13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59" name="Google Shape;259;g23f4c5b8b9c_0_13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4"/>
        <p:cNvGrpSpPr/>
        <p:nvPr/>
      </p:nvGrpSpPr>
      <p:grpSpPr>
        <a:xfrm>
          <a:off x="0" y="0"/>
          <a:ext cx="0" cy="0"/>
          <a:chOff x="0" y="0"/>
          <a:chExt cx="0" cy="0"/>
        </a:xfrm>
      </p:grpSpPr>
      <p:sp>
        <p:nvSpPr>
          <p:cNvPr id="265" name="Google Shape;265;g23f4c5b8b9c_0_14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66" name="Google Shape;266;g23f4c5b8b9c_0_14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1"/>
        <p:cNvGrpSpPr/>
        <p:nvPr/>
      </p:nvGrpSpPr>
      <p:grpSpPr>
        <a:xfrm>
          <a:off x="0" y="0"/>
          <a:ext cx="0" cy="0"/>
          <a:chOff x="0" y="0"/>
          <a:chExt cx="0" cy="0"/>
        </a:xfrm>
      </p:grpSpPr>
      <p:sp>
        <p:nvSpPr>
          <p:cNvPr id="272" name="Google Shape;272;g23f4c5b8b9c_0_17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73" name="Google Shape;273;g23f4c5b8b9c_0_17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7"/>
        <p:cNvGrpSpPr/>
        <p:nvPr/>
      </p:nvGrpSpPr>
      <p:grpSpPr>
        <a:xfrm>
          <a:off x="0" y="0"/>
          <a:ext cx="0" cy="0"/>
          <a:chOff x="0" y="0"/>
          <a:chExt cx="0" cy="0"/>
        </a:xfrm>
      </p:grpSpPr>
      <p:sp>
        <p:nvSpPr>
          <p:cNvPr id="278" name="Google Shape;278;g23f4c5b8b9c_0_15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79" name="Google Shape;279;g23f4c5b8b9c_0_15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p:cNvGrpSpPr/>
        <p:nvPr/>
      </p:nvGrpSpPr>
      <p:grpSpPr>
        <a:xfrm>
          <a:off x="0" y="0"/>
          <a:ext cx="0" cy="0"/>
          <a:chOff x="0" y="0"/>
          <a:chExt cx="0" cy="0"/>
        </a:xfrm>
      </p:grpSpPr>
      <p:sp>
        <p:nvSpPr>
          <p:cNvPr id="285" name="Google Shape;285;g23f4c5b8b9c_0_16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86" name="Google Shape;286;g23f4c5b8b9c_0_16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1"/>
        <p:cNvGrpSpPr/>
        <p:nvPr/>
      </p:nvGrpSpPr>
      <p:grpSpPr>
        <a:xfrm>
          <a:off x="0" y="0"/>
          <a:ext cx="0" cy="0"/>
          <a:chOff x="0" y="0"/>
          <a:chExt cx="0" cy="0"/>
        </a:xfrm>
      </p:grpSpPr>
      <p:sp>
        <p:nvSpPr>
          <p:cNvPr id="292" name="Google Shape;292;g23f4c5b8b9c_0_18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93" name="Google Shape;293;g23f4c5b8b9c_0_18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g23f4c5b8b9c_0_19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00" name="Google Shape;300;g23f4c5b8b9c_0_19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23f4c5b8b9c_0_20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07" name="Google Shape;307;g23f4c5b8b9c_0_20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
        <p:cNvGrpSpPr/>
        <p:nvPr/>
      </p:nvGrpSpPr>
      <p:grpSpPr>
        <a:xfrm>
          <a:off x="0" y="0"/>
          <a:ext cx="0" cy="0"/>
          <a:chOff x="0" y="0"/>
          <a:chExt cx="0" cy="0"/>
        </a:xfrm>
      </p:grpSpPr>
      <p:sp>
        <p:nvSpPr>
          <p:cNvPr id="313" name="Google Shape;313;g23f4c5b8b9c_0_2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14" name="Google Shape;314;g23f4c5b8b9c_0_21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7"/>
        <p:cNvGrpSpPr/>
        <p:nvPr/>
      </p:nvGrpSpPr>
      <p:grpSpPr>
        <a:xfrm>
          <a:off x="0" y="0"/>
          <a:ext cx="0" cy="0"/>
          <a:chOff x="0" y="0"/>
          <a:chExt cx="0" cy="0"/>
        </a:xfrm>
      </p:grpSpPr>
      <p:sp>
        <p:nvSpPr>
          <p:cNvPr id="318" name="Google Shape;318;g23f4c5b8b9c_0_21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19" name="Google Shape;319;g23f4c5b8b9c_0_21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3"/>
        <p:cNvGrpSpPr/>
        <p:nvPr/>
      </p:nvGrpSpPr>
      <p:grpSpPr>
        <a:xfrm>
          <a:off x="0" y="0"/>
          <a:ext cx="0" cy="0"/>
          <a:chOff x="0" y="0"/>
          <a:chExt cx="0" cy="0"/>
        </a:xfrm>
      </p:grpSpPr>
      <p:sp>
        <p:nvSpPr>
          <p:cNvPr id="324" name="Google Shape;324;g23f4c5b8b9c_0_22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25" name="Google Shape;325;g23f4c5b8b9c_0_22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
        <p:cNvGrpSpPr/>
        <p:nvPr/>
      </p:nvGrpSpPr>
      <p:grpSpPr>
        <a:xfrm>
          <a:off x="0" y="0"/>
          <a:ext cx="0" cy="0"/>
          <a:chOff x="0" y="0"/>
          <a:chExt cx="0" cy="0"/>
        </a:xfrm>
      </p:grpSpPr>
      <p:sp>
        <p:nvSpPr>
          <p:cNvPr id="331" name="Google Shape;331;g23f4c5b8b9c_0_23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32" name="Google Shape;332;g23f4c5b8b9c_0_23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7"/>
        <p:cNvGrpSpPr/>
        <p:nvPr/>
      </p:nvGrpSpPr>
      <p:grpSpPr>
        <a:xfrm>
          <a:off x="0" y="0"/>
          <a:ext cx="0" cy="0"/>
          <a:chOff x="0" y="0"/>
          <a:chExt cx="0" cy="0"/>
        </a:xfrm>
      </p:grpSpPr>
      <p:sp>
        <p:nvSpPr>
          <p:cNvPr id="338" name="Google Shape;338;g23f4c5b8b9c_0_24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39" name="Google Shape;339;g23f4c5b8b9c_0_24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4"/>
        <p:cNvGrpSpPr/>
        <p:nvPr/>
      </p:nvGrpSpPr>
      <p:grpSpPr>
        <a:xfrm>
          <a:off x="0" y="0"/>
          <a:ext cx="0" cy="0"/>
          <a:chOff x="0" y="0"/>
          <a:chExt cx="0" cy="0"/>
        </a:xfrm>
      </p:grpSpPr>
      <p:sp>
        <p:nvSpPr>
          <p:cNvPr id="345" name="Google Shape;345;g23f4c5b8b9c_0_25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46" name="Google Shape;346;g23f4c5b8b9c_0_25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1"/>
        <p:cNvGrpSpPr/>
        <p:nvPr/>
      </p:nvGrpSpPr>
      <p:grpSpPr>
        <a:xfrm>
          <a:off x="0" y="0"/>
          <a:ext cx="0" cy="0"/>
          <a:chOff x="0" y="0"/>
          <a:chExt cx="0" cy="0"/>
        </a:xfrm>
      </p:grpSpPr>
      <p:sp>
        <p:nvSpPr>
          <p:cNvPr id="352" name="Google Shape;352;g23f4c5b8b9c_0_26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53" name="Google Shape;353;g23f4c5b8b9c_0_26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23f4c5b8b9c_0_27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60" name="Google Shape;360;g23f4c5b8b9c_0_27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5"/>
        <p:cNvGrpSpPr/>
        <p:nvPr/>
      </p:nvGrpSpPr>
      <p:grpSpPr>
        <a:xfrm>
          <a:off x="0" y="0"/>
          <a:ext cx="0" cy="0"/>
          <a:chOff x="0" y="0"/>
          <a:chExt cx="0" cy="0"/>
        </a:xfrm>
      </p:grpSpPr>
      <p:sp>
        <p:nvSpPr>
          <p:cNvPr id="366" name="Google Shape;366;g23f4c5b8b9c_0_28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67" name="Google Shape;367;g23f4c5b8b9c_0_28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18"/>
        <p:cNvGrpSpPr/>
        <p:nvPr/>
      </p:nvGrpSpPr>
      <p:grpSpPr>
        <a:xfrm>
          <a:off x="0" y="0"/>
          <a:ext cx="0" cy="0"/>
          <a:chOff x="0" y="0"/>
          <a:chExt cx="0" cy="0"/>
        </a:xfrm>
      </p:grpSpPr>
      <p:grpSp>
        <p:nvGrpSpPr>
          <p:cNvPr id="19" name="Google Shape;19;p20"/>
          <p:cNvGrpSpPr/>
          <p:nvPr/>
        </p:nvGrpSpPr>
        <p:grpSpPr>
          <a:xfrm>
            <a:off x="203200" y="0"/>
            <a:ext cx="3778250" cy="6858001"/>
            <a:chOff x="203200" y="0"/>
            <a:chExt cx="3778250" cy="6858001"/>
          </a:xfrm>
        </p:grpSpPr>
        <p:sp>
          <p:nvSpPr>
            <p:cNvPr id="20" name="Google Shape;20;p20"/>
            <p:cNvSpPr/>
            <p:nvPr/>
          </p:nvSpPr>
          <p:spPr>
            <a:xfrm>
              <a:off x="641350" y="0"/>
              <a:ext cx="1365250" cy="3971925"/>
            </a:xfrm>
            <a:custGeom>
              <a:avLst/>
              <a:gdLst/>
              <a:ahLst/>
              <a:cxnLst/>
              <a:rect l="l" t="t" r="r" b="b"/>
              <a:pathLst>
                <a:path w="860" h="2502" extrusionOk="0">
                  <a:moveTo>
                    <a:pt x="0" y="2445"/>
                  </a:moveTo>
                  <a:lnTo>
                    <a:pt x="228" y="2502"/>
                  </a:lnTo>
                  <a:lnTo>
                    <a:pt x="860" y="0"/>
                  </a:lnTo>
                  <a:lnTo>
                    <a:pt x="620" y="0"/>
                  </a:lnTo>
                  <a:lnTo>
                    <a:pt x="0" y="2445"/>
                  </a:lnTo>
                  <a:close/>
                </a:path>
              </a:pathLst>
            </a:custGeom>
            <a:solidFill>
              <a:schemeClr val="accent1"/>
            </a:solidFill>
            <a:ln>
              <a:noFill/>
            </a:ln>
          </p:spPr>
          <p:txBody>
            <a:bodyPr/>
            <a:lstStyle/>
            <a:p>
              <a:endParaRPr lang="en-GB"/>
            </a:p>
          </p:txBody>
        </p:sp>
        <p:sp>
          <p:nvSpPr>
            <p:cNvPr id="21" name="Google Shape;21;p20"/>
            <p:cNvSpPr/>
            <p:nvPr/>
          </p:nvSpPr>
          <p:spPr>
            <a:xfrm>
              <a:off x="203200" y="0"/>
              <a:ext cx="1336675" cy="3862388"/>
            </a:xfrm>
            <a:custGeom>
              <a:avLst/>
              <a:gdLst/>
              <a:ahLst/>
              <a:cxnLst/>
              <a:rect l="l" t="t" r="r" b="b"/>
              <a:pathLst>
                <a:path w="842" h="2433" extrusionOk="0">
                  <a:moveTo>
                    <a:pt x="842" y="0"/>
                  </a:moveTo>
                  <a:lnTo>
                    <a:pt x="602" y="0"/>
                  </a:lnTo>
                  <a:lnTo>
                    <a:pt x="0" y="2376"/>
                  </a:lnTo>
                  <a:lnTo>
                    <a:pt x="228" y="2433"/>
                  </a:lnTo>
                  <a:lnTo>
                    <a:pt x="842" y="0"/>
                  </a:lnTo>
                  <a:close/>
                </a:path>
              </a:pathLst>
            </a:custGeom>
            <a:solidFill>
              <a:srgbClr val="595959"/>
            </a:solidFill>
            <a:ln>
              <a:noFill/>
            </a:ln>
          </p:spPr>
          <p:txBody>
            <a:bodyPr/>
            <a:lstStyle/>
            <a:p>
              <a:endParaRPr lang="en-GB"/>
            </a:p>
          </p:txBody>
        </p:sp>
        <p:sp>
          <p:nvSpPr>
            <p:cNvPr id="22" name="Google Shape;22;p20"/>
            <p:cNvSpPr/>
            <p:nvPr/>
          </p:nvSpPr>
          <p:spPr>
            <a:xfrm>
              <a:off x="207963" y="3776663"/>
              <a:ext cx="1936750" cy="3081338"/>
            </a:xfrm>
            <a:custGeom>
              <a:avLst/>
              <a:gdLst/>
              <a:ahLst/>
              <a:cxnLst/>
              <a:rect l="l" t="t" r="r" b="b"/>
              <a:pathLst>
                <a:path w="1220" h="1941" extrusionOk="0">
                  <a:moveTo>
                    <a:pt x="0" y="0"/>
                  </a:moveTo>
                  <a:lnTo>
                    <a:pt x="1166" y="1941"/>
                  </a:lnTo>
                  <a:lnTo>
                    <a:pt x="1220" y="1941"/>
                  </a:lnTo>
                  <a:lnTo>
                    <a:pt x="0" y="0"/>
                  </a:lnTo>
                  <a:close/>
                </a:path>
              </a:pathLst>
            </a:custGeom>
            <a:solidFill>
              <a:srgbClr val="262626"/>
            </a:solidFill>
            <a:ln>
              <a:noFill/>
            </a:ln>
          </p:spPr>
          <p:txBody>
            <a:bodyPr/>
            <a:lstStyle/>
            <a:p>
              <a:endParaRPr lang="en-GB"/>
            </a:p>
          </p:txBody>
        </p:sp>
        <p:sp>
          <p:nvSpPr>
            <p:cNvPr id="23" name="Google Shape;23;p20"/>
            <p:cNvSpPr/>
            <p:nvPr/>
          </p:nvSpPr>
          <p:spPr>
            <a:xfrm>
              <a:off x="646113" y="3886200"/>
              <a:ext cx="2373313" cy="2971800"/>
            </a:xfrm>
            <a:custGeom>
              <a:avLst/>
              <a:gdLst/>
              <a:ahLst/>
              <a:cxnLst/>
              <a:rect l="l" t="t" r="r" b="b"/>
              <a:pathLst>
                <a:path w="1495" h="1872" extrusionOk="0">
                  <a:moveTo>
                    <a:pt x="1495" y="1872"/>
                  </a:moveTo>
                  <a:lnTo>
                    <a:pt x="0" y="0"/>
                  </a:lnTo>
                  <a:lnTo>
                    <a:pt x="1442" y="1872"/>
                  </a:lnTo>
                  <a:lnTo>
                    <a:pt x="1495" y="1872"/>
                  </a:lnTo>
                  <a:close/>
                </a:path>
              </a:pathLst>
            </a:custGeom>
            <a:solidFill>
              <a:srgbClr val="0B5982"/>
            </a:solidFill>
            <a:ln>
              <a:noFill/>
            </a:ln>
          </p:spPr>
          <p:txBody>
            <a:bodyPr/>
            <a:lstStyle/>
            <a:p>
              <a:endParaRPr lang="en-GB"/>
            </a:p>
          </p:txBody>
        </p:sp>
        <p:sp>
          <p:nvSpPr>
            <p:cNvPr id="24" name="Google Shape;24;p20"/>
            <p:cNvSpPr/>
            <p:nvPr/>
          </p:nvSpPr>
          <p:spPr>
            <a:xfrm>
              <a:off x="641350" y="3881438"/>
              <a:ext cx="3340100" cy="2976563"/>
            </a:xfrm>
            <a:custGeom>
              <a:avLst/>
              <a:gdLst/>
              <a:ahLst/>
              <a:cxnLst/>
              <a:rect l="l" t="t" r="r" b="b"/>
              <a:pathLst>
                <a:path w="2104" h="1875" extrusionOk="0">
                  <a:moveTo>
                    <a:pt x="0" y="0"/>
                  </a:moveTo>
                  <a:lnTo>
                    <a:pt x="3" y="3"/>
                  </a:lnTo>
                  <a:lnTo>
                    <a:pt x="1498" y="1875"/>
                  </a:lnTo>
                  <a:lnTo>
                    <a:pt x="2104" y="1875"/>
                  </a:lnTo>
                  <a:lnTo>
                    <a:pt x="228" y="57"/>
                  </a:lnTo>
                  <a:lnTo>
                    <a:pt x="0" y="0"/>
                  </a:lnTo>
                  <a:close/>
                </a:path>
              </a:pathLst>
            </a:custGeom>
            <a:solidFill>
              <a:srgbClr val="1186C3"/>
            </a:solidFill>
            <a:ln>
              <a:noFill/>
            </a:ln>
          </p:spPr>
          <p:txBody>
            <a:bodyPr/>
            <a:lstStyle/>
            <a:p>
              <a:endParaRPr lang="en-GB"/>
            </a:p>
          </p:txBody>
        </p:sp>
        <p:sp>
          <p:nvSpPr>
            <p:cNvPr id="25" name="Google Shape;25;p20"/>
            <p:cNvSpPr/>
            <p:nvPr/>
          </p:nvSpPr>
          <p:spPr>
            <a:xfrm>
              <a:off x="203200" y="3771900"/>
              <a:ext cx="2660650" cy="3086100"/>
            </a:xfrm>
            <a:custGeom>
              <a:avLst/>
              <a:gdLst/>
              <a:ahLst/>
              <a:cxnLst/>
              <a:rect l="l" t="t" r="r" b="b"/>
              <a:pathLst>
                <a:path w="1676" h="1944" extrusionOk="0">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rgbClr val="3F3F3F"/>
            </a:solidFill>
            <a:ln>
              <a:noFill/>
            </a:ln>
          </p:spPr>
          <p:txBody>
            <a:bodyPr/>
            <a:lstStyle/>
            <a:p>
              <a:endParaRPr lang="en-GB"/>
            </a:p>
          </p:txBody>
        </p:sp>
      </p:grpSp>
      <p:sp>
        <p:nvSpPr>
          <p:cNvPr id="26" name="Google Shape;26;p20"/>
          <p:cNvSpPr txBox="1">
            <a:spLocks noGrp="1"/>
          </p:cNvSpPr>
          <p:nvPr>
            <p:ph type="ctrTitle"/>
          </p:nvPr>
        </p:nvSpPr>
        <p:spPr>
          <a:xfrm>
            <a:off x="1739673" y="914401"/>
            <a:ext cx="6947127" cy="3488266"/>
          </a:xfrm>
          <a:prstGeom prst="rect">
            <a:avLst/>
          </a:prstGeom>
          <a:noFill/>
          <a:ln>
            <a:noFill/>
          </a:ln>
        </p:spPr>
        <p:txBody>
          <a:bodyPr spcFirstLastPara="1" wrap="square" lIns="91425" tIns="45700" rIns="91425" bIns="45700" anchor="b" anchorCtr="0">
            <a:normAutofit/>
          </a:bodyPr>
          <a:lstStyle>
            <a:lvl1pPr lvl="0" algn="r">
              <a:lnSpc>
                <a:spcPct val="100000"/>
              </a:lnSpc>
              <a:spcBef>
                <a:spcPts val="0"/>
              </a:spcBef>
              <a:spcAft>
                <a:spcPts val="0"/>
              </a:spcAft>
              <a:buClr>
                <a:schemeClr val="dk1"/>
              </a:buClr>
              <a:buSzPts val="5400"/>
              <a:buFont typeface="Corbel"/>
              <a:buNone/>
              <a:defRPr sz="54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 name="Google Shape;27;p20"/>
          <p:cNvSpPr txBox="1">
            <a:spLocks noGrp="1"/>
          </p:cNvSpPr>
          <p:nvPr>
            <p:ph type="subTitle" idx="1"/>
          </p:nvPr>
        </p:nvSpPr>
        <p:spPr>
          <a:xfrm>
            <a:off x="2924238" y="4402666"/>
            <a:ext cx="5762563" cy="1364531"/>
          </a:xfrm>
          <a:prstGeom prst="rect">
            <a:avLst/>
          </a:prstGeom>
          <a:noFill/>
          <a:ln>
            <a:noFill/>
          </a:ln>
        </p:spPr>
        <p:txBody>
          <a:bodyPr spcFirstLastPara="1" wrap="square" lIns="91425" tIns="45700" rIns="91425" bIns="45700" anchor="t" anchorCtr="0">
            <a:normAutofit/>
          </a:bodyPr>
          <a:lstStyle>
            <a:lvl1pPr lvl="0" algn="r">
              <a:lnSpc>
                <a:spcPct val="100000"/>
              </a:lnSpc>
              <a:spcBef>
                <a:spcPts val="360"/>
              </a:spcBef>
              <a:spcAft>
                <a:spcPts val="0"/>
              </a:spcAft>
              <a:buSzPts val="2610"/>
              <a:buNone/>
              <a:defRPr sz="1800">
                <a:solidFill>
                  <a:schemeClr val="dk1"/>
                </a:solidFill>
              </a:defRPr>
            </a:lvl1pPr>
            <a:lvl2pPr lvl="1" algn="ctr">
              <a:lnSpc>
                <a:spcPct val="100000"/>
              </a:lnSpc>
              <a:spcBef>
                <a:spcPts val="600"/>
              </a:spcBef>
              <a:spcAft>
                <a:spcPts val="0"/>
              </a:spcAft>
              <a:buSzPts val="2900"/>
              <a:buNone/>
              <a:defRPr>
                <a:solidFill>
                  <a:srgbClr val="888888"/>
                </a:solidFill>
              </a:defRPr>
            </a:lvl2pPr>
            <a:lvl3pPr lvl="2" algn="ctr">
              <a:lnSpc>
                <a:spcPct val="100000"/>
              </a:lnSpc>
              <a:spcBef>
                <a:spcPts val="600"/>
              </a:spcBef>
              <a:spcAft>
                <a:spcPts val="0"/>
              </a:spcAft>
              <a:buSzPts val="2610"/>
              <a:buNone/>
              <a:defRPr>
                <a:solidFill>
                  <a:srgbClr val="888888"/>
                </a:solidFill>
              </a:defRPr>
            </a:lvl3pPr>
            <a:lvl4pPr lvl="3" algn="ctr">
              <a:lnSpc>
                <a:spcPct val="100000"/>
              </a:lnSpc>
              <a:spcBef>
                <a:spcPts val="600"/>
              </a:spcBef>
              <a:spcAft>
                <a:spcPts val="0"/>
              </a:spcAft>
              <a:buSzPts val="2320"/>
              <a:buNone/>
              <a:defRPr>
                <a:solidFill>
                  <a:srgbClr val="888888"/>
                </a:solidFill>
              </a:defRPr>
            </a:lvl4pPr>
            <a:lvl5pPr lvl="4" algn="ctr">
              <a:lnSpc>
                <a:spcPct val="100000"/>
              </a:lnSpc>
              <a:spcBef>
                <a:spcPts val="600"/>
              </a:spcBef>
              <a:spcAft>
                <a:spcPts val="0"/>
              </a:spcAft>
              <a:buSzPts val="2030"/>
              <a:buNone/>
              <a:defRPr>
                <a:solidFill>
                  <a:srgbClr val="888888"/>
                </a:solidFill>
              </a:defRPr>
            </a:lvl5pPr>
            <a:lvl6pPr lvl="5" algn="ctr">
              <a:lnSpc>
                <a:spcPct val="100000"/>
              </a:lnSpc>
              <a:spcBef>
                <a:spcPts val="600"/>
              </a:spcBef>
              <a:spcAft>
                <a:spcPts val="0"/>
              </a:spcAft>
              <a:buSzPts val="2030"/>
              <a:buNone/>
              <a:defRPr>
                <a:solidFill>
                  <a:srgbClr val="888888"/>
                </a:solidFill>
              </a:defRPr>
            </a:lvl6pPr>
            <a:lvl7pPr lvl="6" algn="ctr">
              <a:lnSpc>
                <a:spcPct val="100000"/>
              </a:lnSpc>
              <a:spcBef>
                <a:spcPts val="600"/>
              </a:spcBef>
              <a:spcAft>
                <a:spcPts val="0"/>
              </a:spcAft>
              <a:buSzPts val="2030"/>
              <a:buNone/>
              <a:defRPr>
                <a:solidFill>
                  <a:srgbClr val="888888"/>
                </a:solidFill>
              </a:defRPr>
            </a:lvl7pPr>
            <a:lvl8pPr lvl="7" algn="ctr">
              <a:lnSpc>
                <a:spcPct val="100000"/>
              </a:lnSpc>
              <a:spcBef>
                <a:spcPts val="600"/>
              </a:spcBef>
              <a:spcAft>
                <a:spcPts val="0"/>
              </a:spcAft>
              <a:buSzPts val="2030"/>
              <a:buNone/>
              <a:defRPr>
                <a:solidFill>
                  <a:srgbClr val="888888"/>
                </a:solidFill>
              </a:defRPr>
            </a:lvl8pPr>
            <a:lvl9pPr lvl="8" algn="ctr">
              <a:lnSpc>
                <a:spcPct val="100000"/>
              </a:lnSpc>
              <a:spcBef>
                <a:spcPts val="600"/>
              </a:spcBef>
              <a:spcAft>
                <a:spcPts val="600"/>
              </a:spcAft>
              <a:buSzPts val="2030"/>
              <a:buNone/>
              <a:defRPr>
                <a:solidFill>
                  <a:srgbClr val="888888"/>
                </a:solidFill>
              </a:defRPr>
            </a:lvl9pPr>
          </a:lstStyle>
          <a:p>
            <a:endParaRPr/>
          </a:p>
        </p:txBody>
      </p:sp>
      <p:sp>
        <p:nvSpPr>
          <p:cNvPr id="28" name="Google Shape;28;p20"/>
          <p:cNvSpPr txBox="1">
            <a:spLocks noGrp="1"/>
          </p:cNvSpPr>
          <p:nvPr>
            <p:ph type="dt" idx="10"/>
          </p:nvPr>
        </p:nvSpPr>
        <p:spPr>
          <a:xfrm>
            <a:off x="7325773" y="6117336"/>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20"/>
          <p:cNvSpPr txBox="1">
            <a:spLocks noGrp="1"/>
          </p:cNvSpPr>
          <p:nvPr>
            <p:ph type="ftr" idx="11"/>
          </p:nvPr>
        </p:nvSpPr>
        <p:spPr>
          <a:xfrm>
            <a:off x="3623733" y="6117336"/>
            <a:ext cx="3609438"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 name="Google Shape;30;p20"/>
          <p:cNvSpPr txBox="1">
            <a:spLocks noGrp="1"/>
          </p:cNvSpPr>
          <p:nvPr>
            <p:ph type="sldNum" idx="12"/>
          </p:nvPr>
        </p:nvSpPr>
        <p:spPr>
          <a:xfrm>
            <a:off x="8275320" y="6117336"/>
            <a:ext cx="41148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
        <p:nvSpPr>
          <p:cNvPr id="31" name="Google Shape;31;p20"/>
          <p:cNvSpPr/>
          <p:nvPr/>
        </p:nvSpPr>
        <p:spPr>
          <a:xfrm>
            <a:off x="203200" y="3771900"/>
            <a:ext cx="361950" cy="90488"/>
          </a:xfrm>
          <a:custGeom>
            <a:avLst/>
            <a:gdLst/>
            <a:ahLst/>
            <a:cxnLst/>
            <a:rect l="l" t="t" r="r" b="b"/>
            <a:pathLst>
              <a:path w="228" h="57" extrusionOk="0">
                <a:moveTo>
                  <a:pt x="228" y="57"/>
                </a:moveTo>
                <a:lnTo>
                  <a:pt x="0" y="0"/>
                </a:lnTo>
                <a:lnTo>
                  <a:pt x="222" y="54"/>
                </a:lnTo>
                <a:lnTo>
                  <a:pt x="228" y="57"/>
                </a:lnTo>
                <a:close/>
              </a:path>
            </a:pathLst>
          </a:custGeom>
          <a:solidFill>
            <a:srgbClr val="29ABE2"/>
          </a:solidFill>
          <a:ln>
            <a:noFill/>
          </a:ln>
        </p:spPr>
        <p:txBody>
          <a:bodyPr/>
          <a:lstStyle/>
          <a:p>
            <a:endParaRPr lang="en-GB"/>
          </a:p>
        </p:txBody>
      </p:sp>
      <p:sp>
        <p:nvSpPr>
          <p:cNvPr id="32" name="Google Shape;32;p20"/>
          <p:cNvSpPr/>
          <p:nvPr/>
        </p:nvSpPr>
        <p:spPr>
          <a:xfrm>
            <a:off x="560388" y="3867150"/>
            <a:ext cx="61913" cy="80963"/>
          </a:xfrm>
          <a:custGeom>
            <a:avLst/>
            <a:gdLst/>
            <a:ahLst/>
            <a:cxnLst/>
            <a:rect l="l" t="t" r="r" b="b"/>
            <a:pathLst>
              <a:path w="39" h="51" extrusionOk="0">
                <a:moveTo>
                  <a:pt x="0" y="0"/>
                </a:moveTo>
                <a:lnTo>
                  <a:pt x="39" y="51"/>
                </a:lnTo>
                <a:lnTo>
                  <a:pt x="3" y="0"/>
                </a:lnTo>
                <a:lnTo>
                  <a:pt x="0" y="0"/>
                </a:lnTo>
                <a:close/>
              </a:path>
            </a:pathLst>
          </a:custGeom>
          <a:solidFill>
            <a:srgbClr val="29ABE2"/>
          </a:solidFill>
          <a:ln>
            <a:noFill/>
          </a:ln>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3"/>
        <p:cNvGrpSpPr/>
        <p:nvPr/>
      </p:nvGrpSpPr>
      <p:grpSpPr>
        <a:xfrm>
          <a:off x="0" y="0"/>
          <a:ext cx="0" cy="0"/>
          <a:chOff x="0" y="0"/>
          <a:chExt cx="0" cy="0"/>
        </a:xfrm>
      </p:grpSpPr>
      <p:sp>
        <p:nvSpPr>
          <p:cNvPr id="34" name="Google Shape;34;p21"/>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21"/>
          <p:cNvSpPr txBox="1">
            <a:spLocks noGrp="1"/>
          </p:cNvSpPr>
          <p:nvPr>
            <p:ph type="body" idx="1"/>
          </p:nvPr>
        </p:nvSpPr>
        <p:spPr>
          <a:xfrm>
            <a:off x="982133" y="2667000"/>
            <a:ext cx="7704667" cy="3332816"/>
          </a:xfrm>
          <a:prstGeom prst="rect">
            <a:avLst/>
          </a:prstGeom>
          <a:noFill/>
          <a:ln>
            <a:noFill/>
          </a:ln>
        </p:spPr>
        <p:txBody>
          <a:bodyPr spcFirstLastPara="1" wrap="square" lIns="91425" tIns="45700" rIns="91425" bIns="45700" anchor="ctr" anchorCtr="0">
            <a:normAutofit/>
          </a:bodyPr>
          <a:lstStyle>
            <a:lvl1pPr marL="457200" lvl="0" indent="-394335" algn="l">
              <a:lnSpc>
                <a:spcPct val="100000"/>
              </a:lnSpc>
              <a:spcBef>
                <a:spcPts val="360"/>
              </a:spcBef>
              <a:spcAft>
                <a:spcPts val="0"/>
              </a:spcAft>
              <a:buSzPts val="2610"/>
              <a:buChar char="•"/>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36" name="Google Shape;36;p21"/>
          <p:cNvSpPr txBox="1">
            <a:spLocks noGrp="1"/>
          </p:cNvSpPr>
          <p:nvPr>
            <p:ph type="dt" idx="10"/>
          </p:nvPr>
        </p:nvSpPr>
        <p:spPr>
          <a:xfrm>
            <a:off x="7344329" y="6108173"/>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 name="Google Shape;37;p21"/>
          <p:cNvSpPr txBox="1">
            <a:spLocks noGrp="1"/>
          </p:cNvSpPr>
          <p:nvPr>
            <p:ph type="ftr" idx="11"/>
          </p:nvPr>
        </p:nvSpPr>
        <p:spPr>
          <a:xfrm>
            <a:off x="1972647" y="6108173"/>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21"/>
          <p:cNvSpPr txBox="1">
            <a:spLocks noGrp="1"/>
          </p:cNvSpPr>
          <p:nvPr>
            <p:ph type="sldNum" idx="12"/>
          </p:nvPr>
        </p:nvSpPr>
        <p:spPr>
          <a:xfrm>
            <a:off x="8258967" y="6108173"/>
            <a:ext cx="42783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9"/>
        <p:cNvGrpSpPr/>
        <p:nvPr/>
      </p:nvGrpSpPr>
      <p:grpSpPr>
        <a:xfrm>
          <a:off x="0" y="0"/>
          <a:ext cx="0" cy="0"/>
          <a:chOff x="0" y="0"/>
          <a:chExt cx="0" cy="0"/>
        </a:xfrm>
      </p:grpSpPr>
      <p:sp>
        <p:nvSpPr>
          <p:cNvPr id="40" name="Google Shape;40;p22"/>
          <p:cNvSpPr txBox="1">
            <a:spLocks noGrp="1"/>
          </p:cNvSpPr>
          <p:nvPr>
            <p:ph type="title"/>
          </p:nvPr>
        </p:nvSpPr>
        <p:spPr>
          <a:xfrm>
            <a:off x="1986995" y="2666998"/>
            <a:ext cx="6699805" cy="2360071"/>
          </a:xfrm>
          <a:prstGeom prst="rect">
            <a:avLst/>
          </a:prstGeom>
          <a:noFill/>
          <a:ln>
            <a:noFill/>
          </a:ln>
        </p:spPr>
        <p:txBody>
          <a:bodyPr spcFirstLastPara="1" wrap="square" lIns="91425" tIns="45700" rIns="91425" bIns="45700" anchor="b" anchorCtr="0">
            <a:normAutofit/>
          </a:bodyPr>
          <a:lstStyle>
            <a:lvl1pPr lvl="0" algn="r">
              <a:lnSpc>
                <a:spcPct val="100000"/>
              </a:lnSpc>
              <a:spcBef>
                <a:spcPts val="0"/>
              </a:spcBef>
              <a:spcAft>
                <a:spcPts val="0"/>
              </a:spcAft>
              <a:buClr>
                <a:schemeClr val="dk1"/>
              </a:buClr>
              <a:buSzPts val="4000"/>
              <a:buFont typeface="Corbel"/>
              <a:buNone/>
              <a:defRPr sz="40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 name="Google Shape;41;p22"/>
          <p:cNvSpPr txBox="1">
            <a:spLocks noGrp="1"/>
          </p:cNvSpPr>
          <p:nvPr>
            <p:ph type="body" idx="1"/>
          </p:nvPr>
        </p:nvSpPr>
        <p:spPr>
          <a:xfrm>
            <a:off x="1986998" y="5027070"/>
            <a:ext cx="6699802" cy="860400"/>
          </a:xfrm>
          <a:prstGeom prst="rect">
            <a:avLst/>
          </a:prstGeom>
          <a:noFill/>
          <a:ln>
            <a:noFill/>
          </a:ln>
        </p:spPr>
        <p:txBody>
          <a:bodyPr spcFirstLastPara="1" wrap="square" lIns="91425" tIns="45700" rIns="91425" bIns="45700" anchor="t" anchorCtr="0">
            <a:normAutofit/>
          </a:bodyPr>
          <a:lstStyle>
            <a:lvl1pPr marL="457200" lvl="0" indent="-228600" algn="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42" name="Google Shape;42;p22"/>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 name="Google Shape;43;p22"/>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 name="Google Shape;44;p22"/>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5"/>
        <p:cNvGrpSpPr/>
        <p:nvPr/>
      </p:nvGrpSpPr>
      <p:grpSpPr>
        <a:xfrm>
          <a:off x="0" y="0"/>
          <a:ext cx="0" cy="0"/>
          <a:chOff x="0" y="0"/>
          <a:chExt cx="0" cy="0"/>
        </a:xfrm>
      </p:grpSpPr>
      <p:sp>
        <p:nvSpPr>
          <p:cNvPr id="46" name="Google Shape;46;p23"/>
          <p:cNvSpPr txBox="1">
            <a:spLocks noGrp="1"/>
          </p:cNvSpPr>
          <p:nvPr>
            <p:ph type="title"/>
          </p:nvPr>
        </p:nvSpPr>
        <p:spPr>
          <a:xfrm>
            <a:off x="982133" y="685801"/>
            <a:ext cx="7704667" cy="17525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23"/>
          <p:cNvSpPr txBox="1">
            <a:spLocks noGrp="1"/>
          </p:cNvSpPr>
          <p:nvPr>
            <p:ph type="body" idx="1"/>
          </p:nvPr>
        </p:nvSpPr>
        <p:spPr>
          <a:xfrm>
            <a:off x="982133" y="2667000"/>
            <a:ext cx="3739896" cy="3368674"/>
          </a:xfrm>
          <a:prstGeom prst="rect">
            <a:avLst/>
          </a:prstGeom>
          <a:noFill/>
          <a:ln>
            <a:noFill/>
          </a:ln>
        </p:spPr>
        <p:txBody>
          <a:bodyPr spcFirstLastPara="1" wrap="square" lIns="91425" tIns="45700" rIns="91425" bIns="45700" anchor="ctr" anchorCtr="0">
            <a:normAutofit/>
          </a:bodyPr>
          <a:lstStyle>
            <a:lvl1pPr marL="457200" lvl="0" indent="-394335" algn="l">
              <a:lnSpc>
                <a:spcPct val="100000"/>
              </a:lnSpc>
              <a:spcBef>
                <a:spcPts val="360"/>
              </a:spcBef>
              <a:spcAft>
                <a:spcPts val="0"/>
              </a:spcAft>
              <a:buSzPts val="2610"/>
              <a:buChar char="•"/>
              <a:defRPr sz="1800"/>
            </a:lvl1pPr>
            <a:lvl2pPr marL="914400" lvl="1" indent="-375919"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89" algn="l">
              <a:lnSpc>
                <a:spcPct val="100000"/>
              </a:lnSpc>
              <a:spcBef>
                <a:spcPts val="600"/>
              </a:spcBef>
              <a:spcAft>
                <a:spcPts val="0"/>
              </a:spcAft>
              <a:buSzPts val="1740"/>
              <a:buChar char="•"/>
              <a:defRPr sz="1200"/>
            </a:lvl4pPr>
            <a:lvl5pPr marL="2286000" lvl="4" indent="-339089" algn="l">
              <a:lnSpc>
                <a:spcPct val="100000"/>
              </a:lnSpc>
              <a:spcBef>
                <a:spcPts val="600"/>
              </a:spcBef>
              <a:spcAft>
                <a:spcPts val="0"/>
              </a:spcAft>
              <a:buSzPts val="1740"/>
              <a:buChar char="•"/>
              <a:defRPr sz="1200"/>
            </a:lvl5pPr>
            <a:lvl6pPr marL="2743200" lvl="5" indent="-339089" algn="l">
              <a:lnSpc>
                <a:spcPct val="100000"/>
              </a:lnSpc>
              <a:spcBef>
                <a:spcPts val="600"/>
              </a:spcBef>
              <a:spcAft>
                <a:spcPts val="0"/>
              </a:spcAft>
              <a:buSzPts val="1740"/>
              <a:buChar char="•"/>
              <a:defRPr sz="1200"/>
            </a:lvl6pPr>
            <a:lvl7pPr marL="3200400" lvl="6" indent="-339089"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48" name="Google Shape;48;p23"/>
          <p:cNvSpPr txBox="1">
            <a:spLocks noGrp="1"/>
          </p:cNvSpPr>
          <p:nvPr>
            <p:ph type="body" idx="2"/>
          </p:nvPr>
        </p:nvSpPr>
        <p:spPr>
          <a:xfrm>
            <a:off x="4946904" y="2667000"/>
            <a:ext cx="3739896" cy="3346824"/>
          </a:xfrm>
          <a:prstGeom prst="rect">
            <a:avLst/>
          </a:prstGeom>
          <a:noFill/>
          <a:ln>
            <a:noFill/>
          </a:ln>
        </p:spPr>
        <p:txBody>
          <a:bodyPr spcFirstLastPara="1" wrap="square" lIns="91425" tIns="45700" rIns="91425" bIns="45700" anchor="ctr" anchorCtr="0">
            <a:normAutofit/>
          </a:bodyPr>
          <a:lstStyle>
            <a:lvl1pPr marL="457200" lvl="0" indent="-394335" algn="l">
              <a:lnSpc>
                <a:spcPct val="100000"/>
              </a:lnSpc>
              <a:spcBef>
                <a:spcPts val="360"/>
              </a:spcBef>
              <a:spcAft>
                <a:spcPts val="0"/>
              </a:spcAft>
              <a:buSzPts val="2610"/>
              <a:buChar char="•"/>
              <a:defRPr sz="1800"/>
            </a:lvl1pPr>
            <a:lvl2pPr marL="914400" lvl="1" indent="-375919"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89" algn="l">
              <a:lnSpc>
                <a:spcPct val="100000"/>
              </a:lnSpc>
              <a:spcBef>
                <a:spcPts val="600"/>
              </a:spcBef>
              <a:spcAft>
                <a:spcPts val="0"/>
              </a:spcAft>
              <a:buSzPts val="1740"/>
              <a:buChar char="•"/>
              <a:defRPr sz="1200"/>
            </a:lvl4pPr>
            <a:lvl5pPr marL="2286000" lvl="4" indent="-339089" algn="l">
              <a:lnSpc>
                <a:spcPct val="100000"/>
              </a:lnSpc>
              <a:spcBef>
                <a:spcPts val="600"/>
              </a:spcBef>
              <a:spcAft>
                <a:spcPts val="0"/>
              </a:spcAft>
              <a:buSzPts val="1740"/>
              <a:buChar char="•"/>
              <a:defRPr sz="1200"/>
            </a:lvl5pPr>
            <a:lvl6pPr marL="2743200" lvl="5" indent="-339089" algn="l">
              <a:lnSpc>
                <a:spcPct val="100000"/>
              </a:lnSpc>
              <a:spcBef>
                <a:spcPts val="600"/>
              </a:spcBef>
              <a:spcAft>
                <a:spcPts val="0"/>
              </a:spcAft>
              <a:buSzPts val="1740"/>
              <a:buChar char="•"/>
              <a:defRPr sz="1200"/>
            </a:lvl6pPr>
            <a:lvl7pPr marL="3200400" lvl="6" indent="-339089"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49" name="Google Shape;49;p23"/>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 name="Google Shape;50;p23"/>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23"/>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2"/>
        <p:cNvGrpSpPr/>
        <p:nvPr/>
      </p:nvGrpSpPr>
      <p:grpSpPr>
        <a:xfrm>
          <a:off x="0" y="0"/>
          <a:ext cx="0" cy="0"/>
          <a:chOff x="0" y="0"/>
          <a:chExt cx="0" cy="0"/>
        </a:xfrm>
      </p:grpSpPr>
      <p:sp>
        <p:nvSpPr>
          <p:cNvPr id="53" name="Google Shape;53;p24"/>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000"/>
              <a:buFont typeface="Corbe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 name="Google Shape;54;p24"/>
          <p:cNvSpPr txBox="1">
            <a:spLocks noGrp="1"/>
          </p:cNvSpPr>
          <p:nvPr>
            <p:ph type="body" idx="1"/>
          </p:nvPr>
        </p:nvSpPr>
        <p:spPr>
          <a:xfrm>
            <a:off x="1329481" y="2658533"/>
            <a:ext cx="3456291"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560"/>
              </a:spcBef>
              <a:spcAft>
                <a:spcPts val="0"/>
              </a:spcAft>
              <a:buSzPts val="4060"/>
              <a:buNone/>
              <a:defRPr sz="2800" b="0">
                <a:solidFill>
                  <a:srgbClr val="1186C3"/>
                </a:solidFill>
              </a:defRPr>
            </a:lvl1pPr>
            <a:lvl2pPr marL="914400" lvl="1" indent="-228600" algn="l">
              <a:lnSpc>
                <a:spcPct val="100000"/>
              </a:lnSpc>
              <a:spcBef>
                <a:spcPts val="600"/>
              </a:spcBef>
              <a:spcAft>
                <a:spcPts val="0"/>
              </a:spcAft>
              <a:buSzPts val="2900"/>
              <a:buNone/>
              <a:defRPr sz="2000" b="1"/>
            </a:lvl2pPr>
            <a:lvl3pPr marL="1371600" lvl="2" indent="-228600" algn="l">
              <a:lnSpc>
                <a:spcPct val="100000"/>
              </a:lnSpc>
              <a:spcBef>
                <a:spcPts val="600"/>
              </a:spcBef>
              <a:spcAft>
                <a:spcPts val="0"/>
              </a:spcAft>
              <a:buSzPts val="2610"/>
              <a:buNone/>
              <a:defRPr sz="1800" b="1"/>
            </a:lvl3pPr>
            <a:lvl4pPr marL="1828800" lvl="3" indent="-228600" algn="l">
              <a:lnSpc>
                <a:spcPct val="100000"/>
              </a:lnSpc>
              <a:spcBef>
                <a:spcPts val="600"/>
              </a:spcBef>
              <a:spcAft>
                <a:spcPts val="0"/>
              </a:spcAft>
              <a:buSzPts val="2320"/>
              <a:buNone/>
              <a:defRPr sz="1600" b="1"/>
            </a:lvl4pPr>
            <a:lvl5pPr marL="2286000" lvl="4" indent="-228600" algn="l">
              <a:lnSpc>
                <a:spcPct val="100000"/>
              </a:lnSpc>
              <a:spcBef>
                <a:spcPts val="600"/>
              </a:spcBef>
              <a:spcAft>
                <a:spcPts val="0"/>
              </a:spcAft>
              <a:buSzPts val="2320"/>
              <a:buNone/>
              <a:defRPr sz="1600" b="1"/>
            </a:lvl5pPr>
            <a:lvl6pPr marL="2743200" lvl="5" indent="-228600" algn="l">
              <a:lnSpc>
                <a:spcPct val="100000"/>
              </a:lnSpc>
              <a:spcBef>
                <a:spcPts val="600"/>
              </a:spcBef>
              <a:spcAft>
                <a:spcPts val="0"/>
              </a:spcAft>
              <a:buSzPts val="2320"/>
              <a:buNone/>
              <a:defRPr sz="1600" b="1"/>
            </a:lvl6pPr>
            <a:lvl7pPr marL="3200400" lvl="6" indent="-228600" algn="l">
              <a:lnSpc>
                <a:spcPct val="100000"/>
              </a:lnSpc>
              <a:spcBef>
                <a:spcPts val="600"/>
              </a:spcBef>
              <a:spcAft>
                <a:spcPts val="0"/>
              </a:spcAft>
              <a:buSzPts val="2320"/>
              <a:buNone/>
              <a:defRPr sz="1600" b="1"/>
            </a:lvl7pPr>
            <a:lvl8pPr marL="3657600" lvl="7" indent="-228600" algn="l">
              <a:lnSpc>
                <a:spcPct val="100000"/>
              </a:lnSpc>
              <a:spcBef>
                <a:spcPts val="600"/>
              </a:spcBef>
              <a:spcAft>
                <a:spcPts val="0"/>
              </a:spcAft>
              <a:buSzPts val="2320"/>
              <a:buNone/>
              <a:defRPr sz="1600" b="1"/>
            </a:lvl8pPr>
            <a:lvl9pPr marL="4114800" lvl="8" indent="-228600" algn="l">
              <a:lnSpc>
                <a:spcPct val="100000"/>
              </a:lnSpc>
              <a:spcBef>
                <a:spcPts val="600"/>
              </a:spcBef>
              <a:spcAft>
                <a:spcPts val="600"/>
              </a:spcAft>
              <a:buSzPts val="2320"/>
              <a:buNone/>
              <a:defRPr sz="1600" b="1"/>
            </a:lvl9pPr>
          </a:lstStyle>
          <a:p>
            <a:endParaRPr/>
          </a:p>
        </p:txBody>
      </p:sp>
      <p:sp>
        <p:nvSpPr>
          <p:cNvPr id="55" name="Google Shape;55;p24"/>
          <p:cNvSpPr txBox="1">
            <a:spLocks noGrp="1"/>
          </p:cNvSpPr>
          <p:nvPr>
            <p:ph type="body" idx="2"/>
          </p:nvPr>
        </p:nvSpPr>
        <p:spPr>
          <a:xfrm>
            <a:off x="1113523" y="3335336"/>
            <a:ext cx="3672248" cy="2665259"/>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sz="1800"/>
            </a:lvl1pPr>
            <a:lvl2pPr marL="914400" lvl="1" indent="-375919"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89" algn="l">
              <a:lnSpc>
                <a:spcPct val="100000"/>
              </a:lnSpc>
              <a:spcBef>
                <a:spcPts val="600"/>
              </a:spcBef>
              <a:spcAft>
                <a:spcPts val="0"/>
              </a:spcAft>
              <a:buSzPts val="1740"/>
              <a:buChar char="•"/>
              <a:defRPr sz="1200"/>
            </a:lvl4pPr>
            <a:lvl5pPr marL="2286000" lvl="4" indent="-339089" algn="l">
              <a:lnSpc>
                <a:spcPct val="100000"/>
              </a:lnSpc>
              <a:spcBef>
                <a:spcPts val="600"/>
              </a:spcBef>
              <a:spcAft>
                <a:spcPts val="0"/>
              </a:spcAft>
              <a:buSzPts val="1740"/>
              <a:buChar char="•"/>
              <a:defRPr sz="1200"/>
            </a:lvl5pPr>
            <a:lvl6pPr marL="2743200" lvl="5" indent="-339089" algn="l">
              <a:lnSpc>
                <a:spcPct val="100000"/>
              </a:lnSpc>
              <a:spcBef>
                <a:spcPts val="600"/>
              </a:spcBef>
              <a:spcAft>
                <a:spcPts val="0"/>
              </a:spcAft>
              <a:buSzPts val="1740"/>
              <a:buChar char="•"/>
              <a:defRPr sz="1200"/>
            </a:lvl6pPr>
            <a:lvl7pPr marL="3200400" lvl="6" indent="-339089"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56" name="Google Shape;56;p24"/>
          <p:cNvSpPr txBox="1">
            <a:spLocks noGrp="1"/>
          </p:cNvSpPr>
          <p:nvPr>
            <p:ph type="body" idx="3"/>
          </p:nvPr>
        </p:nvSpPr>
        <p:spPr>
          <a:xfrm>
            <a:off x="5161710" y="2667000"/>
            <a:ext cx="3467806"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560"/>
              </a:spcBef>
              <a:spcAft>
                <a:spcPts val="0"/>
              </a:spcAft>
              <a:buSzPts val="4060"/>
              <a:buNone/>
              <a:defRPr sz="2800" b="0">
                <a:solidFill>
                  <a:srgbClr val="1186C3"/>
                </a:solidFill>
              </a:defRPr>
            </a:lvl1pPr>
            <a:lvl2pPr marL="914400" lvl="1" indent="-228600" algn="l">
              <a:lnSpc>
                <a:spcPct val="100000"/>
              </a:lnSpc>
              <a:spcBef>
                <a:spcPts val="600"/>
              </a:spcBef>
              <a:spcAft>
                <a:spcPts val="0"/>
              </a:spcAft>
              <a:buSzPts val="2900"/>
              <a:buNone/>
              <a:defRPr sz="2000" b="1"/>
            </a:lvl2pPr>
            <a:lvl3pPr marL="1371600" lvl="2" indent="-228600" algn="l">
              <a:lnSpc>
                <a:spcPct val="100000"/>
              </a:lnSpc>
              <a:spcBef>
                <a:spcPts val="600"/>
              </a:spcBef>
              <a:spcAft>
                <a:spcPts val="0"/>
              </a:spcAft>
              <a:buSzPts val="2610"/>
              <a:buNone/>
              <a:defRPr sz="1800" b="1"/>
            </a:lvl3pPr>
            <a:lvl4pPr marL="1828800" lvl="3" indent="-228600" algn="l">
              <a:lnSpc>
                <a:spcPct val="100000"/>
              </a:lnSpc>
              <a:spcBef>
                <a:spcPts val="600"/>
              </a:spcBef>
              <a:spcAft>
                <a:spcPts val="0"/>
              </a:spcAft>
              <a:buSzPts val="2320"/>
              <a:buNone/>
              <a:defRPr sz="1600" b="1"/>
            </a:lvl4pPr>
            <a:lvl5pPr marL="2286000" lvl="4" indent="-228600" algn="l">
              <a:lnSpc>
                <a:spcPct val="100000"/>
              </a:lnSpc>
              <a:spcBef>
                <a:spcPts val="600"/>
              </a:spcBef>
              <a:spcAft>
                <a:spcPts val="0"/>
              </a:spcAft>
              <a:buSzPts val="2320"/>
              <a:buNone/>
              <a:defRPr sz="1600" b="1"/>
            </a:lvl5pPr>
            <a:lvl6pPr marL="2743200" lvl="5" indent="-228600" algn="l">
              <a:lnSpc>
                <a:spcPct val="100000"/>
              </a:lnSpc>
              <a:spcBef>
                <a:spcPts val="600"/>
              </a:spcBef>
              <a:spcAft>
                <a:spcPts val="0"/>
              </a:spcAft>
              <a:buSzPts val="2320"/>
              <a:buNone/>
              <a:defRPr sz="1600" b="1"/>
            </a:lvl6pPr>
            <a:lvl7pPr marL="3200400" lvl="6" indent="-228600" algn="l">
              <a:lnSpc>
                <a:spcPct val="100000"/>
              </a:lnSpc>
              <a:spcBef>
                <a:spcPts val="600"/>
              </a:spcBef>
              <a:spcAft>
                <a:spcPts val="0"/>
              </a:spcAft>
              <a:buSzPts val="2320"/>
              <a:buNone/>
              <a:defRPr sz="1600" b="1"/>
            </a:lvl7pPr>
            <a:lvl8pPr marL="3657600" lvl="7" indent="-228600" algn="l">
              <a:lnSpc>
                <a:spcPct val="100000"/>
              </a:lnSpc>
              <a:spcBef>
                <a:spcPts val="600"/>
              </a:spcBef>
              <a:spcAft>
                <a:spcPts val="0"/>
              </a:spcAft>
              <a:buSzPts val="2320"/>
              <a:buNone/>
              <a:defRPr sz="1600" b="1"/>
            </a:lvl8pPr>
            <a:lvl9pPr marL="4114800" lvl="8" indent="-228600" algn="l">
              <a:lnSpc>
                <a:spcPct val="100000"/>
              </a:lnSpc>
              <a:spcBef>
                <a:spcPts val="600"/>
              </a:spcBef>
              <a:spcAft>
                <a:spcPts val="600"/>
              </a:spcAft>
              <a:buSzPts val="2320"/>
              <a:buNone/>
              <a:defRPr sz="1600" b="1"/>
            </a:lvl9pPr>
          </a:lstStyle>
          <a:p>
            <a:endParaRPr/>
          </a:p>
        </p:txBody>
      </p:sp>
      <p:sp>
        <p:nvSpPr>
          <p:cNvPr id="57" name="Google Shape;57;p24"/>
          <p:cNvSpPr txBox="1">
            <a:spLocks noGrp="1"/>
          </p:cNvSpPr>
          <p:nvPr>
            <p:ph type="body" idx="4"/>
          </p:nvPr>
        </p:nvSpPr>
        <p:spPr>
          <a:xfrm>
            <a:off x="4957266" y="3335336"/>
            <a:ext cx="3672248" cy="2665259"/>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sz="1800"/>
            </a:lvl1pPr>
            <a:lvl2pPr marL="914400" lvl="1" indent="-375919"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89" algn="l">
              <a:lnSpc>
                <a:spcPct val="100000"/>
              </a:lnSpc>
              <a:spcBef>
                <a:spcPts val="600"/>
              </a:spcBef>
              <a:spcAft>
                <a:spcPts val="0"/>
              </a:spcAft>
              <a:buSzPts val="1740"/>
              <a:buChar char="•"/>
              <a:defRPr sz="1200"/>
            </a:lvl4pPr>
            <a:lvl5pPr marL="2286000" lvl="4" indent="-339089" algn="l">
              <a:lnSpc>
                <a:spcPct val="100000"/>
              </a:lnSpc>
              <a:spcBef>
                <a:spcPts val="600"/>
              </a:spcBef>
              <a:spcAft>
                <a:spcPts val="0"/>
              </a:spcAft>
              <a:buSzPts val="1740"/>
              <a:buChar char="•"/>
              <a:defRPr sz="1200"/>
            </a:lvl5pPr>
            <a:lvl6pPr marL="2743200" lvl="5" indent="-339089" algn="l">
              <a:lnSpc>
                <a:spcPct val="100000"/>
              </a:lnSpc>
              <a:spcBef>
                <a:spcPts val="600"/>
              </a:spcBef>
              <a:spcAft>
                <a:spcPts val="0"/>
              </a:spcAft>
              <a:buSzPts val="1740"/>
              <a:buChar char="•"/>
              <a:defRPr sz="1200"/>
            </a:lvl6pPr>
            <a:lvl7pPr marL="3200400" lvl="6" indent="-339089"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58" name="Google Shape;58;p24"/>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24"/>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24"/>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1"/>
        <p:cNvGrpSpPr/>
        <p:nvPr/>
      </p:nvGrpSpPr>
      <p:grpSpPr>
        <a:xfrm>
          <a:off x="0" y="0"/>
          <a:ext cx="0" cy="0"/>
          <a:chOff x="0" y="0"/>
          <a:chExt cx="0" cy="0"/>
        </a:xfrm>
      </p:grpSpPr>
      <p:sp>
        <p:nvSpPr>
          <p:cNvPr id="62" name="Google Shape;62;p25"/>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25"/>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 name="Google Shape;64;p25"/>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 name="Google Shape;65;p25"/>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6"/>
        <p:cNvGrpSpPr/>
        <p:nvPr/>
      </p:nvGrpSpPr>
      <p:grpSpPr>
        <a:xfrm>
          <a:off x="0" y="0"/>
          <a:ext cx="0" cy="0"/>
          <a:chOff x="0" y="0"/>
          <a:chExt cx="0" cy="0"/>
        </a:xfrm>
      </p:grpSpPr>
      <p:sp>
        <p:nvSpPr>
          <p:cNvPr id="67" name="Google Shape;67;p26"/>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 name="Google Shape;68;p26"/>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 name="Google Shape;69;p26"/>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0"/>
        <p:cNvGrpSpPr/>
        <p:nvPr/>
      </p:nvGrpSpPr>
      <p:grpSpPr>
        <a:xfrm>
          <a:off x="0" y="0"/>
          <a:ext cx="0" cy="0"/>
          <a:chOff x="0" y="0"/>
          <a:chExt cx="0" cy="0"/>
        </a:xfrm>
      </p:grpSpPr>
      <p:sp>
        <p:nvSpPr>
          <p:cNvPr id="71" name="Google Shape;71;p27"/>
          <p:cNvSpPr txBox="1">
            <a:spLocks noGrp="1"/>
          </p:cNvSpPr>
          <p:nvPr>
            <p:ph type="title"/>
          </p:nvPr>
        </p:nvSpPr>
        <p:spPr>
          <a:xfrm>
            <a:off x="1113524" y="1600200"/>
            <a:ext cx="2662534" cy="1371600"/>
          </a:xfrm>
          <a:prstGeom prst="rect">
            <a:avLst/>
          </a:prstGeom>
          <a:noFill/>
          <a:ln>
            <a:noFill/>
          </a:ln>
        </p:spPr>
        <p:txBody>
          <a:bodyPr spcFirstLastPara="1" wrap="square" lIns="91425" tIns="45700" rIns="91425" bIns="45700" anchor="b" anchorCtr="0">
            <a:normAutofit/>
          </a:bodyPr>
          <a:lstStyle>
            <a:lvl1pPr lvl="0" algn="ctr">
              <a:lnSpc>
                <a:spcPct val="100000"/>
              </a:lnSpc>
              <a:spcBef>
                <a:spcPts val="0"/>
              </a:spcBef>
              <a:spcAft>
                <a:spcPts val="0"/>
              </a:spcAft>
              <a:buClr>
                <a:schemeClr val="dk1"/>
              </a:buClr>
              <a:buSzPts val="2400"/>
              <a:buFont typeface="Corbel"/>
              <a:buNone/>
              <a:defRPr sz="24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27"/>
          <p:cNvSpPr txBox="1">
            <a:spLocks noGrp="1"/>
          </p:cNvSpPr>
          <p:nvPr>
            <p:ph type="body" idx="1"/>
          </p:nvPr>
        </p:nvSpPr>
        <p:spPr>
          <a:xfrm>
            <a:off x="3947553" y="685800"/>
            <a:ext cx="4681962" cy="5105401"/>
          </a:xfrm>
          <a:prstGeom prst="rect">
            <a:avLst/>
          </a:prstGeom>
          <a:noFill/>
          <a:ln>
            <a:noFill/>
          </a:ln>
        </p:spPr>
        <p:txBody>
          <a:bodyPr spcFirstLastPara="1" wrap="square" lIns="91425" tIns="45700" rIns="91425" bIns="45700" anchor="ctr" anchorCtr="0">
            <a:normAutofit/>
          </a:bodyPr>
          <a:lstStyle>
            <a:lvl1pPr marL="457200" lvl="0" indent="-412750" algn="l">
              <a:lnSpc>
                <a:spcPct val="100000"/>
              </a:lnSpc>
              <a:spcBef>
                <a:spcPts val="400"/>
              </a:spcBef>
              <a:spcAft>
                <a:spcPts val="0"/>
              </a:spcAft>
              <a:buSzPts val="2900"/>
              <a:buChar char="•"/>
              <a:defRPr sz="2000"/>
            </a:lvl1pPr>
            <a:lvl2pPr marL="914400" lvl="1" indent="-394335" algn="l">
              <a:lnSpc>
                <a:spcPct val="100000"/>
              </a:lnSpc>
              <a:spcBef>
                <a:spcPts val="600"/>
              </a:spcBef>
              <a:spcAft>
                <a:spcPts val="0"/>
              </a:spcAft>
              <a:buSzPts val="2610"/>
              <a:buChar char="•"/>
              <a:defRPr sz="1800"/>
            </a:lvl2pPr>
            <a:lvl3pPr marL="1371600" lvl="2" indent="-375919" algn="l">
              <a:lnSpc>
                <a:spcPct val="100000"/>
              </a:lnSpc>
              <a:spcBef>
                <a:spcPts val="600"/>
              </a:spcBef>
              <a:spcAft>
                <a:spcPts val="0"/>
              </a:spcAft>
              <a:buSzPts val="2320"/>
              <a:buChar char="•"/>
              <a:defRPr sz="1600"/>
            </a:lvl3pPr>
            <a:lvl4pPr marL="1828800" lvl="3" indent="-357505" algn="l">
              <a:lnSpc>
                <a:spcPct val="100000"/>
              </a:lnSpc>
              <a:spcBef>
                <a:spcPts val="600"/>
              </a:spcBef>
              <a:spcAft>
                <a:spcPts val="0"/>
              </a:spcAft>
              <a:buSzPts val="2030"/>
              <a:buChar char="•"/>
              <a:defRPr sz="1400"/>
            </a:lvl4pPr>
            <a:lvl5pPr marL="2286000" lvl="4" indent="-357504" algn="l">
              <a:lnSpc>
                <a:spcPct val="100000"/>
              </a:lnSpc>
              <a:spcBef>
                <a:spcPts val="600"/>
              </a:spcBef>
              <a:spcAft>
                <a:spcPts val="0"/>
              </a:spcAft>
              <a:buSzPts val="2030"/>
              <a:buChar char="•"/>
              <a:defRPr sz="1400"/>
            </a:lvl5pPr>
            <a:lvl6pPr marL="2743200" lvl="5" indent="-357504" algn="l">
              <a:lnSpc>
                <a:spcPct val="100000"/>
              </a:lnSpc>
              <a:spcBef>
                <a:spcPts val="600"/>
              </a:spcBef>
              <a:spcAft>
                <a:spcPts val="0"/>
              </a:spcAft>
              <a:buSzPts val="2030"/>
              <a:buChar char="•"/>
              <a:defRPr sz="1400"/>
            </a:lvl6pPr>
            <a:lvl7pPr marL="3200400" lvl="6" indent="-357504" algn="l">
              <a:lnSpc>
                <a:spcPct val="100000"/>
              </a:lnSpc>
              <a:spcBef>
                <a:spcPts val="600"/>
              </a:spcBef>
              <a:spcAft>
                <a:spcPts val="0"/>
              </a:spcAft>
              <a:buSzPts val="2030"/>
              <a:buChar char="•"/>
              <a:defRPr sz="1400"/>
            </a:lvl7pPr>
            <a:lvl8pPr marL="3657600" lvl="7" indent="-357504" algn="l">
              <a:lnSpc>
                <a:spcPct val="100000"/>
              </a:lnSpc>
              <a:spcBef>
                <a:spcPts val="600"/>
              </a:spcBef>
              <a:spcAft>
                <a:spcPts val="0"/>
              </a:spcAft>
              <a:buSzPts val="2030"/>
              <a:buChar char="•"/>
              <a:defRPr sz="1400"/>
            </a:lvl8pPr>
            <a:lvl9pPr marL="4114800" lvl="8" indent="-357504" algn="l">
              <a:lnSpc>
                <a:spcPct val="100000"/>
              </a:lnSpc>
              <a:spcBef>
                <a:spcPts val="600"/>
              </a:spcBef>
              <a:spcAft>
                <a:spcPts val="600"/>
              </a:spcAft>
              <a:buSzPts val="2030"/>
              <a:buChar char="•"/>
              <a:defRPr sz="1400"/>
            </a:lvl9pPr>
          </a:lstStyle>
          <a:p>
            <a:endParaRPr/>
          </a:p>
        </p:txBody>
      </p:sp>
      <p:sp>
        <p:nvSpPr>
          <p:cNvPr id="73" name="Google Shape;73;p27"/>
          <p:cNvSpPr txBox="1">
            <a:spLocks noGrp="1"/>
          </p:cNvSpPr>
          <p:nvPr>
            <p:ph type="body" idx="2"/>
          </p:nvPr>
        </p:nvSpPr>
        <p:spPr>
          <a:xfrm>
            <a:off x="1113524" y="2971800"/>
            <a:ext cx="2662534" cy="1828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320"/>
              </a:spcBef>
              <a:spcAft>
                <a:spcPts val="0"/>
              </a:spcAft>
              <a:buSzPts val="2320"/>
              <a:buNone/>
              <a:defRPr sz="1600"/>
            </a:lvl1pPr>
            <a:lvl2pPr marL="914400" lvl="1" indent="-228600" algn="l">
              <a:lnSpc>
                <a:spcPct val="100000"/>
              </a:lnSpc>
              <a:spcBef>
                <a:spcPts val="600"/>
              </a:spcBef>
              <a:spcAft>
                <a:spcPts val="0"/>
              </a:spcAft>
              <a:buSzPts val="1740"/>
              <a:buNone/>
              <a:defRPr sz="1200"/>
            </a:lvl2pPr>
            <a:lvl3pPr marL="1371600" lvl="2" indent="-228600" algn="l">
              <a:lnSpc>
                <a:spcPct val="100000"/>
              </a:lnSpc>
              <a:spcBef>
                <a:spcPts val="600"/>
              </a:spcBef>
              <a:spcAft>
                <a:spcPts val="0"/>
              </a:spcAft>
              <a:buSzPts val="1450"/>
              <a:buNone/>
              <a:defRPr sz="1000"/>
            </a:lvl3pPr>
            <a:lvl4pPr marL="1828800" lvl="3" indent="-228600" algn="l">
              <a:lnSpc>
                <a:spcPct val="100000"/>
              </a:lnSpc>
              <a:spcBef>
                <a:spcPts val="600"/>
              </a:spcBef>
              <a:spcAft>
                <a:spcPts val="0"/>
              </a:spcAft>
              <a:buSzPts val="1305"/>
              <a:buNone/>
              <a:defRPr sz="900"/>
            </a:lvl4pPr>
            <a:lvl5pPr marL="2286000" lvl="4" indent="-228600" algn="l">
              <a:lnSpc>
                <a:spcPct val="100000"/>
              </a:lnSpc>
              <a:spcBef>
                <a:spcPts val="600"/>
              </a:spcBef>
              <a:spcAft>
                <a:spcPts val="0"/>
              </a:spcAft>
              <a:buSzPts val="1305"/>
              <a:buNone/>
              <a:defRPr sz="900"/>
            </a:lvl5pPr>
            <a:lvl6pPr marL="2743200" lvl="5" indent="-228600" algn="l">
              <a:lnSpc>
                <a:spcPct val="100000"/>
              </a:lnSpc>
              <a:spcBef>
                <a:spcPts val="600"/>
              </a:spcBef>
              <a:spcAft>
                <a:spcPts val="0"/>
              </a:spcAft>
              <a:buSzPts val="1305"/>
              <a:buNone/>
              <a:defRPr sz="900"/>
            </a:lvl6pPr>
            <a:lvl7pPr marL="3200400" lvl="6" indent="-228600" algn="l">
              <a:lnSpc>
                <a:spcPct val="100000"/>
              </a:lnSpc>
              <a:spcBef>
                <a:spcPts val="600"/>
              </a:spcBef>
              <a:spcAft>
                <a:spcPts val="0"/>
              </a:spcAft>
              <a:buSzPts val="1305"/>
              <a:buNone/>
              <a:defRPr sz="900"/>
            </a:lvl7pPr>
            <a:lvl8pPr marL="3657600" lvl="7" indent="-228600" algn="l">
              <a:lnSpc>
                <a:spcPct val="100000"/>
              </a:lnSpc>
              <a:spcBef>
                <a:spcPts val="600"/>
              </a:spcBef>
              <a:spcAft>
                <a:spcPts val="0"/>
              </a:spcAft>
              <a:buSzPts val="1305"/>
              <a:buNone/>
              <a:defRPr sz="900"/>
            </a:lvl8pPr>
            <a:lvl9pPr marL="4114800" lvl="8" indent="-228600" algn="l">
              <a:lnSpc>
                <a:spcPct val="100000"/>
              </a:lnSpc>
              <a:spcBef>
                <a:spcPts val="600"/>
              </a:spcBef>
              <a:spcAft>
                <a:spcPts val="600"/>
              </a:spcAft>
              <a:buSzPts val="1305"/>
              <a:buNone/>
              <a:defRPr sz="900"/>
            </a:lvl9pPr>
          </a:lstStyle>
          <a:p>
            <a:endParaRPr/>
          </a:p>
        </p:txBody>
      </p:sp>
      <p:sp>
        <p:nvSpPr>
          <p:cNvPr id="74" name="Google Shape;74;p27"/>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 name="Google Shape;75;p27"/>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27"/>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7"/>
        <p:cNvGrpSpPr/>
        <p:nvPr/>
      </p:nvGrpSpPr>
      <p:grpSpPr>
        <a:xfrm>
          <a:off x="0" y="0"/>
          <a:ext cx="0" cy="0"/>
          <a:chOff x="0" y="0"/>
          <a:chExt cx="0" cy="0"/>
        </a:xfrm>
      </p:grpSpPr>
      <p:sp>
        <p:nvSpPr>
          <p:cNvPr id="78" name="Google Shape;78;p28"/>
          <p:cNvSpPr txBox="1">
            <a:spLocks noGrp="1"/>
          </p:cNvSpPr>
          <p:nvPr>
            <p:ph type="title"/>
          </p:nvPr>
        </p:nvSpPr>
        <p:spPr>
          <a:xfrm>
            <a:off x="1112332" y="1752599"/>
            <a:ext cx="4070679" cy="1371600"/>
          </a:xfrm>
          <a:prstGeom prst="rect">
            <a:avLst/>
          </a:prstGeom>
          <a:noFill/>
          <a:ln>
            <a:noFill/>
          </a:ln>
        </p:spPr>
        <p:txBody>
          <a:bodyPr spcFirstLastPara="1" wrap="square" lIns="91425" tIns="45700" rIns="91425" bIns="45700" anchor="b" anchorCtr="0">
            <a:normAutofit/>
          </a:bodyPr>
          <a:lstStyle>
            <a:lvl1pPr lvl="0" algn="ctr">
              <a:lnSpc>
                <a:spcPct val="100000"/>
              </a:lnSpc>
              <a:spcBef>
                <a:spcPts val="0"/>
              </a:spcBef>
              <a:spcAft>
                <a:spcPts val="0"/>
              </a:spcAft>
              <a:buClr>
                <a:schemeClr val="dk1"/>
              </a:buClr>
              <a:buSzPts val="2800"/>
              <a:buFont typeface="Corbel"/>
              <a:buNone/>
              <a:defRPr sz="28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28"/>
          <p:cNvSpPr>
            <a:spLocks noGrp="1"/>
          </p:cNvSpPr>
          <p:nvPr>
            <p:ph type="pic" idx="2"/>
          </p:nvPr>
        </p:nvSpPr>
        <p:spPr>
          <a:xfrm>
            <a:off x="5697495" y="914400"/>
            <a:ext cx="2461371" cy="4572000"/>
          </a:xfrm>
          <a:prstGeom prst="roundRect">
            <a:avLst>
              <a:gd name="adj" fmla="val 4280"/>
            </a:avLst>
          </a:prstGeom>
          <a:noFill/>
          <a:ln w="38100" cap="flat" cmpd="sng">
            <a:solidFill>
              <a:schemeClr val="lt2"/>
            </a:solidFill>
            <a:prstDash val="solid"/>
            <a:round/>
            <a:headEnd type="none" w="sm" len="sm"/>
            <a:tailEnd type="none" w="sm" len="sm"/>
          </a:ln>
        </p:spPr>
      </p:sp>
      <p:sp>
        <p:nvSpPr>
          <p:cNvPr id="80" name="Google Shape;80;p28"/>
          <p:cNvSpPr txBox="1">
            <a:spLocks noGrp="1"/>
          </p:cNvSpPr>
          <p:nvPr>
            <p:ph type="body" idx="1"/>
          </p:nvPr>
        </p:nvSpPr>
        <p:spPr>
          <a:xfrm>
            <a:off x="1112332" y="3124199"/>
            <a:ext cx="4070679" cy="1828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360"/>
              </a:spcBef>
              <a:spcAft>
                <a:spcPts val="0"/>
              </a:spcAft>
              <a:buSzPts val="2610"/>
              <a:buNone/>
              <a:defRPr sz="1800"/>
            </a:lvl1pPr>
            <a:lvl2pPr marL="914400" lvl="1" indent="-228600" algn="l">
              <a:lnSpc>
                <a:spcPct val="100000"/>
              </a:lnSpc>
              <a:spcBef>
                <a:spcPts val="600"/>
              </a:spcBef>
              <a:spcAft>
                <a:spcPts val="0"/>
              </a:spcAft>
              <a:buSzPts val="1740"/>
              <a:buNone/>
              <a:defRPr sz="1200"/>
            </a:lvl2pPr>
            <a:lvl3pPr marL="1371600" lvl="2" indent="-228600" algn="l">
              <a:lnSpc>
                <a:spcPct val="100000"/>
              </a:lnSpc>
              <a:spcBef>
                <a:spcPts val="600"/>
              </a:spcBef>
              <a:spcAft>
                <a:spcPts val="0"/>
              </a:spcAft>
              <a:buSzPts val="1450"/>
              <a:buNone/>
              <a:defRPr sz="1000"/>
            </a:lvl3pPr>
            <a:lvl4pPr marL="1828800" lvl="3" indent="-228600" algn="l">
              <a:lnSpc>
                <a:spcPct val="100000"/>
              </a:lnSpc>
              <a:spcBef>
                <a:spcPts val="600"/>
              </a:spcBef>
              <a:spcAft>
                <a:spcPts val="0"/>
              </a:spcAft>
              <a:buSzPts val="1305"/>
              <a:buNone/>
              <a:defRPr sz="900"/>
            </a:lvl4pPr>
            <a:lvl5pPr marL="2286000" lvl="4" indent="-228600" algn="l">
              <a:lnSpc>
                <a:spcPct val="100000"/>
              </a:lnSpc>
              <a:spcBef>
                <a:spcPts val="600"/>
              </a:spcBef>
              <a:spcAft>
                <a:spcPts val="0"/>
              </a:spcAft>
              <a:buSzPts val="1305"/>
              <a:buNone/>
              <a:defRPr sz="900"/>
            </a:lvl5pPr>
            <a:lvl6pPr marL="2743200" lvl="5" indent="-228600" algn="l">
              <a:lnSpc>
                <a:spcPct val="100000"/>
              </a:lnSpc>
              <a:spcBef>
                <a:spcPts val="600"/>
              </a:spcBef>
              <a:spcAft>
                <a:spcPts val="0"/>
              </a:spcAft>
              <a:buSzPts val="1305"/>
              <a:buNone/>
              <a:defRPr sz="900"/>
            </a:lvl6pPr>
            <a:lvl7pPr marL="3200400" lvl="6" indent="-228600" algn="l">
              <a:lnSpc>
                <a:spcPct val="100000"/>
              </a:lnSpc>
              <a:spcBef>
                <a:spcPts val="600"/>
              </a:spcBef>
              <a:spcAft>
                <a:spcPts val="0"/>
              </a:spcAft>
              <a:buSzPts val="1305"/>
              <a:buNone/>
              <a:defRPr sz="900"/>
            </a:lvl7pPr>
            <a:lvl8pPr marL="3657600" lvl="7" indent="-228600" algn="l">
              <a:lnSpc>
                <a:spcPct val="100000"/>
              </a:lnSpc>
              <a:spcBef>
                <a:spcPts val="600"/>
              </a:spcBef>
              <a:spcAft>
                <a:spcPts val="0"/>
              </a:spcAft>
              <a:buSzPts val="1305"/>
              <a:buNone/>
              <a:defRPr sz="900"/>
            </a:lvl8pPr>
            <a:lvl9pPr marL="4114800" lvl="8" indent="-228600" algn="l">
              <a:lnSpc>
                <a:spcPct val="100000"/>
              </a:lnSpc>
              <a:spcBef>
                <a:spcPts val="600"/>
              </a:spcBef>
              <a:spcAft>
                <a:spcPts val="600"/>
              </a:spcAft>
              <a:buSzPts val="1305"/>
              <a:buNone/>
              <a:defRPr sz="900"/>
            </a:lvl9pPr>
          </a:lstStyle>
          <a:p>
            <a:endParaRPr/>
          </a:p>
        </p:txBody>
      </p:sp>
      <p:sp>
        <p:nvSpPr>
          <p:cNvPr id="81" name="Google Shape;81;p28"/>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 name="Google Shape;82;p28"/>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 name="Google Shape;83;p28"/>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84"/>
        <p:cNvGrpSpPr/>
        <p:nvPr/>
      </p:nvGrpSpPr>
      <p:grpSpPr>
        <a:xfrm>
          <a:off x="0" y="0"/>
          <a:ext cx="0" cy="0"/>
          <a:chOff x="0" y="0"/>
          <a:chExt cx="0" cy="0"/>
        </a:xfrm>
      </p:grpSpPr>
      <p:sp>
        <p:nvSpPr>
          <p:cNvPr id="85" name="Google Shape;85;p29"/>
          <p:cNvSpPr txBox="1">
            <a:spLocks noGrp="1"/>
          </p:cNvSpPr>
          <p:nvPr>
            <p:ph type="title"/>
          </p:nvPr>
        </p:nvSpPr>
        <p:spPr>
          <a:xfrm>
            <a:off x="1113523" y="4732865"/>
            <a:ext cx="7515991" cy="566738"/>
          </a:xfrm>
          <a:prstGeom prst="rect">
            <a:avLst/>
          </a:prstGeom>
          <a:noFill/>
          <a:ln>
            <a:noFill/>
          </a:ln>
        </p:spPr>
        <p:txBody>
          <a:bodyPr spcFirstLastPara="1" wrap="square" lIns="91425" tIns="45700" rIns="91425" bIns="45700" anchor="b" anchorCtr="0">
            <a:normAutofit/>
          </a:bodyPr>
          <a:lstStyle>
            <a:lvl1pPr lvl="0" algn="ctr">
              <a:lnSpc>
                <a:spcPct val="100000"/>
              </a:lnSpc>
              <a:spcBef>
                <a:spcPts val="0"/>
              </a:spcBef>
              <a:spcAft>
                <a:spcPts val="0"/>
              </a:spcAft>
              <a:buClr>
                <a:schemeClr val="dk1"/>
              </a:buClr>
              <a:buSzPts val="2400"/>
              <a:buFont typeface="Corbel"/>
              <a:buNone/>
              <a:defRPr sz="24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6" name="Google Shape;86;p29"/>
          <p:cNvSpPr>
            <a:spLocks noGrp="1"/>
          </p:cNvSpPr>
          <p:nvPr>
            <p:ph type="pic" idx="2"/>
          </p:nvPr>
        </p:nvSpPr>
        <p:spPr>
          <a:xfrm>
            <a:off x="1789975" y="932112"/>
            <a:ext cx="6171065" cy="3164976"/>
          </a:xfrm>
          <a:prstGeom prst="roundRect">
            <a:avLst>
              <a:gd name="adj" fmla="val 4380"/>
            </a:avLst>
          </a:prstGeom>
          <a:noFill/>
          <a:ln w="38100" cap="flat" cmpd="sng">
            <a:solidFill>
              <a:schemeClr val="lt2"/>
            </a:solidFill>
            <a:prstDash val="solid"/>
            <a:round/>
            <a:headEnd type="none" w="sm" len="sm"/>
            <a:tailEnd type="none" w="sm" len="sm"/>
          </a:ln>
        </p:spPr>
      </p:sp>
      <p:sp>
        <p:nvSpPr>
          <p:cNvPr id="87" name="Google Shape;87;p29"/>
          <p:cNvSpPr txBox="1">
            <a:spLocks noGrp="1"/>
          </p:cNvSpPr>
          <p:nvPr>
            <p:ph type="body" idx="1"/>
          </p:nvPr>
        </p:nvSpPr>
        <p:spPr>
          <a:xfrm>
            <a:off x="1113523" y="5299603"/>
            <a:ext cx="7515991" cy="493712"/>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280"/>
              </a:spcBef>
              <a:spcAft>
                <a:spcPts val="0"/>
              </a:spcAft>
              <a:buSzPts val="2030"/>
              <a:buNone/>
              <a:defRPr sz="1400"/>
            </a:lvl1pPr>
            <a:lvl2pPr marL="914400" lvl="1" indent="-228600" algn="l">
              <a:lnSpc>
                <a:spcPct val="100000"/>
              </a:lnSpc>
              <a:spcBef>
                <a:spcPts val="600"/>
              </a:spcBef>
              <a:spcAft>
                <a:spcPts val="0"/>
              </a:spcAft>
              <a:buSzPts val="1740"/>
              <a:buNone/>
              <a:defRPr sz="1200"/>
            </a:lvl2pPr>
            <a:lvl3pPr marL="1371600" lvl="2" indent="-228600" algn="l">
              <a:lnSpc>
                <a:spcPct val="100000"/>
              </a:lnSpc>
              <a:spcBef>
                <a:spcPts val="600"/>
              </a:spcBef>
              <a:spcAft>
                <a:spcPts val="0"/>
              </a:spcAft>
              <a:buSzPts val="1450"/>
              <a:buNone/>
              <a:defRPr sz="1000"/>
            </a:lvl3pPr>
            <a:lvl4pPr marL="1828800" lvl="3" indent="-228600" algn="l">
              <a:lnSpc>
                <a:spcPct val="100000"/>
              </a:lnSpc>
              <a:spcBef>
                <a:spcPts val="600"/>
              </a:spcBef>
              <a:spcAft>
                <a:spcPts val="0"/>
              </a:spcAft>
              <a:buSzPts val="1305"/>
              <a:buNone/>
              <a:defRPr sz="900"/>
            </a:lvl4pPr>
            <a:lvl5pPr marL="2286000" lvl="4" indent="-228600" algn="l">
              <a:lnSpc>
                <a:spcPct val="100000"/>
              </a:lnSpc>
              <a:spcBef>
                <a:spcPts val="600"/>
              </a:spcBef>
              <a:spcAft>
                <a:spcPts val="0"/>
              </a:spcAft>
              <a:buSzPts val="1305"/>
              <a:buNone/>
              <a:defRPr sz="900"/>
            </a:lvl5pPr>
            <a:lvl6pPr marL="2743200" lvl="5" indent="-228600" algn="l">
              <a:lnSpc>
                <a:spcPct val="100000"/>
              </a:lnSpc>
              <a:spcBef>
                <a:spcPts val="600"/>
              </a:spcBef>
              <a:spcAft>
                <a:spcPts val="0"/>
              </a:spcAft>
              <a:buSzPts val="1305"/>
              <a:buNone/>
              <a:defRPr sz="900"/>
            </a:lvl6pPr>
            <a:lvl7pPr marL="3200400" lvl="6" indent="-228600" algn="l">
              <a:lnSpc>
                <a:spcPct val="100000"/>
              </a:lnSpc>
              <a:spcBef>
                <a:spcPts val="600"/>
              </a:spcBef>
              <a:spcAft>
                <a:spcPts val="0"/>
              </a:spcAft>
              <a:buSzPts val="1305"/>
              <a:buNone/>
              <a:defRPr sz="900"/>
            </a:lvl7pPr>
            <a:lvl8pPr marL="3657600" lvl="7" indent="-228600" algn="l">
              <a:lnSpc>
                <a:spcPct val="100000"/>
              </a:lnSpc>
              <a:spcBef>
                <a:spcPts val="600"/>
              </a:spcBef>
              <a:spcAft>
                <a:spcPts val="0"/>
              </a:spcAft>
              <a:buSzPts val="1305"/>
              <a:buNone/>
              <a:defRPr sz="900"/>
            </a:lvl8pPr>
            <a:lvl9pPr marL="4114800" lvl="8" indent="-228600" algn="l">
              <a:lnSpc>
                <a:spcPct val="100000"/>
              </a:lnSpc>
              <a:spcBef>
                <a:spcPts val="600"/>
              </a:spcBef>
              <a:spcAft>
                <a:spcPts val="600"/>
              </a:spcAft>
              <a:buSzPts val="1305"/>
              <a:buNone/>
              <a:defRPr sz="900"/>
            </a:lvl9pPr>
          </a:lstStyle>
          <a:p>
            <a:endParaRPr/>
          </a:p>
        </p:txBody>
      </p:sp>
      <p:sp>
        <p:nvSpPr>
          <p:cNvPr id="88" name="Google Shape;88;p29"/>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9" name="Google Shape;89;p29"/>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0" name="Google Shape;90;p29"/>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91"/>
        <p:cNvGrpSpPr/>
        <p:nvPr/>
      </p:nvGrpSpPr>
      <p:grpSpPr>
        <a:xfrm>
          <a:off x="0" y="0"/>
          <a:ext cx="0" cy="0"/>
          <a:chOff x="0" y="0"/>
          <a:chExt cx="0" cy="0"/>
        </a:xfrm>
      </p:grpSpPr>
      <p:sp>
        <p:nvSpPr>
          <p:cNvPr id="92" name="Google Shape;92;p30"/>
          <p:cNvSpPr txBox="1">
            <a:spLocks noGrp="1"/>
          </p:cNvSpPr>
          <p:nvPr>
            <p:ph type="title"/>
          </p:nvPr>
        </p:nvSpPr>
        <p:spPr>
          <a:xfrm>
            <a:off x="1113524" y="685800"/>
            <a:ext cx="7515991" cy="3048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3200"/>
              <a:buFont typeface="Corbel"/>
              <a:buNone/>
              <a:defRPr sz="32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3" name="Google Shape;93;p30"/>
          <p:cNvSpPr txBox="1">
            <a:spLocks noGrp="1"/>
          </p:cNvSpPr>
          <p:nvPr>
            <p:ph type="body" idx="1"/>
          </p:nvPr>
        </p:nvSpPr>
        <p:spPr>
          <a:xfrm>
            <a:off x="1113524" y="4343400"/>
            <a:ext cx="7515992" cy="1447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94" name="Google Shape;94;p30"/>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5" name="Google Shape;95;p30"/>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6" name="Google Shape;96;p30"/>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97"/>
        <p:cNvGrpSpPr/>
        <p:nvPr/>
      </p:nvGrpSpPr>
      <p:grpSpPr>
        <a:xfrm>
          <a:off x="0" y="0"/>
          <a:ext cx="0" cy="0"/>
          <a:chOff x="0" y="0"/>
          <a:chExt cx="0" cy="0"/>
        </a:xfrm>
      </p:grpSpPr>
      <p:sp>
        <p:nvSpPr>
          <p:cNvPr id="98" name="Google Shape;98;p31"/>
          <p:cNvSpPr txBox="1"/>
          <p:nvPr/>
        </p:nvSpPr>
        <p:spPr>
          <a:xfrm>
            <a:off x="969421" y="863023"/>
            <a:ext cx="457319"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99" name="Google Shape;99;p31"/>
          <p:cNvSpPr txBox="1"/>
          <p:nvPr/>
        </p:nvSpPr>
        <p:spPr>
          <a:xfrm>
            <a:off x="8172197" y="2819399"/>
            <a:ext cx="457319" cy="584776"/>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100" name="Google Shape;100;p31"/>
          <p:cNvSpPr txBox="1">
            <a:spLocks noGrp="1"/>
          </p:cNvSpPr>
          <p:nvPr>
            <p:ph type="title"/>
          </p:nvPr>
        </p:nvSpPr>
        <p:spPr>
          <a:xfrm>
            <a:off x="1426741" y="685801"/>
            <a:ext cx="6974115" cy="27431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3200"/>
              <a:buFont typeface="Corbel"/>
              <a:buNone/>
              <a:defRPr sz="3200" b="0" cap="none">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1" name="Google Shape;101;p31"/>
          <p:cNvSpPr txBox="1">
            <a:spLocks noGrp="1"/>
          </p:cNvSpPr>
          <p:nvPr>
            <p:ph type="body" idx="1"/>
          </p:nvPr>
        </p:nvSpPr>
        <p:spPr>
          <a:xfrm>
            <a:off x="1598235" y="3428999"/>
            <a:ext cx="6631128" cy="381000"/>
          </a:xfrm>
          <a:prstGeom prst="rect">
            <a:avLst/>
          </a:prstGeom>
          <a:noFill/>
          <a:ln>
            <a:noFill/>
          </a:ln>
        </p:spPr>
        <p:txBody>
          <a:bodyPr spcFirstLastPara="1" wrap="square" lIns="91425" tIns="45700" rIns="91425" bIns="45700" anchor="ctr" anchorCtr="0">
            <a:normAutofit/>
          </a:bodyPr>
          <a:lstStyle>
            <a:lvl1pPr marL="457200" lvl="0" indent="-228600" algn="l">
              <a:lnSpc>
                <a:spcPct val="100000"/>
              </a:lnSpc>
              <a:spcBef>
                <a:spcPts val="360"/>
              </a:spcBef>
              <a:spcAft>
                <a:spcPts val="0"/>
              </a:spcAft>
              <a:buSzPts val="2610"/>
              <a:buFont typeface="Corbel"/>
              <a:buNone/>
              <a:defRPr sz="1800"/>
            </a:lvl1pPr>
            <a:lvl2pPr marL="914400" lvl="1" indent="-228600" algn="l">
              <a:lnSpc>
                <a:spcPct val="100000"/>
              </a:lnSpc>
              <a:spcBef>
                <a:spcPts val="600"/>
              </a:spcBef>
              <a:spcAft>
                <a:spcPts val="0"/>
              </a:spcAft>
              <a:buSzPts val="2900"/>
              <a:buFont typeface="Corbel"/>
              <a:buNone/>
              <a:defRPr/>
            </a:lvl2pPr>
            <a:lvl3pPr marL="1371600" lvl="2" indent="-228600" algn="l">
              <a:lnSpc>
                <a:spcPct val="100000"/>
              </a:lnSpc>
              <a:spcBef>
                <a:spcPts val="600"/>
              </a:spcBef>
              <a:spcAft>
                <a:spcPts val="0"/>
              </a:spcAft>
              <a:buSzPts val="2610"/>
              <a:buFont typeface="Corbel"/>
              <a:buNone/>
              <a:defRPr/>
            </a:lvl3pPr>
            <a:lvl4pPr marL="1828800" lvl="3" indent="-228600" algn="l">
              <a:lnSpc>
                <a:spcPct val="100000"/>
              </a:lnSpc>
              <a:spcBef>
                <a:spcPts val="600"/>
              </a:spcBef>
              <a:spcAft>
                <a:spcPts val="0"/>
              </a:spcAft>
              <a:buSzPts val="2320"/>
              <a:buFont typeface="Corbel"/>
              <a:buNone/>
              <a:defRPr/>
            </a:lvl4pPr>
            <a:lvl5pPr marL="2286000" lvl="4" indent="-228600" algn="l">
              <a:lnSpc>
                <a:spcPct val="100000"/>
              </a:lnSpc>
              <a:spcBef>
                <a:spcPts val="600"/>
              </a:spcBef>
              <a:spcAft>
                <a:spcPts val="0"/>
              </a:spcAft>
              <a:buSzPts val="2030"/>
              <a:buFont typeface="Corbel"/>
              <a:buNone/>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02" name="Google Shape;102;p31"/>
          <p:cNvSpPr txBox="1">
            <a:spLocks noGrp="1"/>
          </p:cNvSpPr>
          <p:nvPr>
            <p:ph type="body" idx="2"/>
          </p:nvPr>
        </p:nvSpPr>
        <p:spPr>
          <a:xfrm>
            <a:off x="1113523" y="4343400"/>
            <a:ext cx="7515991" cy="1447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03" name="Google Shape;103;p31"/>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4" name="Google Shape;104;p31"/>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5" name="Google Shape;105;p31"/>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06"/>
        <p:cNvGrpSpPr/>
        <p:nvPr/>
      </p:nvGrpSpPr>
      <p:grpSpPr>
        <a:xfrm>
          <a:off x="0" y="0"/>
          <a:ext cx="0" cy="0"/>
          <a:chOff x="0" y="0"/>
          <a:chExt cx="0" cy="0"/>
        </a:xfrm>
      </p:grpSpPr>
      <p:sp>
        <p:nvSpPr>
          <p:cNvPr id="107" name="Google Shape;107;p32"/>
          <p:cNvSpPr txBox="1">
            <a:spLocks noGrp="1"/>
          </p:cNvSpPr>
          <p:nvPr>
            <p:ph type="title"/>
          </p:nvPr>
        </p:nvSpPr>
        <p:spPr>
          <a:xfrm>
            <a:off x="1113525" y="3308581"/>
            <a:ext cx="7515989" cy="1468800"/>
          </a:xfrm>
          <a:prstGeom prst="rect">
            <a:avLst/>
          </a:prstGeom>
          <a:noFill/>
          <a:ln>
            <a:noFill/>
          </a:ln>
        </p:spPr>
        <p:txBody>
          <a:bodyPr spcFirstLastPara="1" wrap="square" lIns="91425" tIns="45700" rIns="91425" bIns="45700" anchor="b" anchorCtr="0">
            <a:normAutofit/>
          </a:bodyPr>
          <a:lstStyle>
            <a:lvl1pPr lvl="0" algn="r">
              <a:lnSpc>
                <a:spcPct val="100000"/>
              </a:lnSpc>
              <a:spcBef>
                <a:spcPts val="0"/>
              </a:spcBef>
              <a:spcAft>
                <a:spcPts val="0"/>
              </a:spcAft>
              <a:buClr>
                <a:schemeClr val="dk1"/>
              </a:buClr>
              <a:buSzPts val="3200"/>
              <a:buFont typeface="Corbel"/>
              <a:buNone/>
              <a:defRPr sz="32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 name="Google Shape;108;p32"/>
          <p:cNvSpPr txBox="1">
            <a:spLocks noGrp="1"/>
          </p:cNvSpPr>
          <p:nvPr>
            <p:ph type="body" idx="1"/>
          </p:nvPr>
        </p:nvSpPr>
        <p:spPr>
          <a:xfrm>
            <a:off x="1113524" y="4777381"/>
            <a:ext cx="7515990" cy="860400"/>
          </a:xfrm>
          <a:prstGeom prst="rect">
            <a:avLst/>
          </a:prstGeom>
          <a:noFill/>
          <a:ln>
            <a:noFill/>
          </a:ln>
        </p:spPr>
        <p:txBody>
          <a:bodyPr spcFirstLastPara="1" wrap="square" lIns="91425" tIns="45700" rIns="91425" bIns="45700" anchor="t" anchorCtr="0">
            <a:normAutofit/>
          </a:bodyPr>
          <a:lstStyle>
            <a:lvl1pPr marL="457200" lvl="0" indent="-228600" algn="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09" name="Google Shape;109;p32"/>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 name="Google Shape;110;p32"/>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1" name="Google Shape;111;p32"/>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12"/>
        <p:cNvGrpSpPr/>
        <p:nvPr/>
      </p:nvGrpSpPr>
      <p:grpSpPr>
        <a:xfrm>
          <a:off x="0" y="0"/>
          <a:ext cx="0" cy="0"/>
          <a:chOff x="0" y="0"/>
          <a:chExt cx="0" cy="0"/>
        </a:xfrm>
      </p:grpSpPr>
      <p:sp>
        <p:nvSpPr>
          <p:cNvPr id="113" name="Google Shape;113;p33"/>
          <p:cNvSpPr txBox="1"/>
          <p:nvPr/>
        </p:nvSpPr>
        <p:spPr>
          <a:xfrm>
            <a:off x="969421" y="863023"/>
            <a:ext cx="457319"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114" name="Google Shape;114;p33"/>
          <p:cNvSpPr txBox="1"/>
          <p:nvPr/>
        </p:nvSpPr>
        <p:spPr>
          <a:xfrm>
            <a:off x="8172197" y="2819399"/>
            <a:ext cx="457319" cy="584776"/>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115" name="Google Shape;115;p33"/>
          <p:cNvSpPr txBox="1">
            <a:spLocks noGrp="1"/>
          </p:cNvSpPr>
          <p:nvPr>
            <p:ph type="title"/>
          </p:nvPr>
        </p:nvSpPr>
        <p:spPr>
          <a:xfrm>
            <a:off x="1426741" y="685801"/>
            <a:ext cx="6974115" cy="27431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3200"/>
              <a:buFont typeface="Corbel"/>
              <a:buNone/>
              <a:defRPr sz="3200" b="0" cap="none">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6" name="Google Shape;116;p33"/>
          <p:cNvSpPr txBox="1">
            <a:spLocks noGrp="1"/>
          </p:cNvSpPr>
          <p:nvPr>
            <p:ph type="body" idx="1"/>
          </p:nvPr>
        </p:nvSpPr>
        <p:spPr>
          <a:xfrm>
            <a:off x="1113525" y="3886200"/>
            <a:ext cx="7515990" cy="889000"/>
          </a:xfrm>
          <a:prstGeom prst="rect">
            <a:avLst/>
          </a:prstGeom>
          <a:noFill/>
          <a:ln>
            <a:noFill/>
          </a:ln>
        </p:spPr>
        <p:txBody>
          <a:bodyPr spcFirstLastPara="1" wrap="square" lIns="91425" tIns="45700" rIns="91425" bIns="45700" anchor="b" anchorCtr="0">
            <a:normAutofit/>
          </a:bodyPr>
          <a:lstStyle>
            <a:lvl1pPr marL="457200" lvl="0" indent="-228600" algn="r">
              <a:lnSpc>
                <a:spcPct val="100000"/>
              </a:lnSpc>
              <a:spcBef>
                <a:spcPts val="480"/>
              </a:spcBef>
              <a:spcAft>
                <a:spcPts val="0"/>
              </a:spcAft>
              <a:buSzPts val="3480"/>
              <a:buNone/>
              <a:defRPr sz="2400" b="0" cap="none">
                <a:solidFill>
                  <a:schemeClr val="dk1"/>
                </a:solidFill>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17" name="Google Shape;117;p33"/>
          <p:cNvSpPr txBox="1">
            <a:spLocks noGrp="1"/>
          </p:cNvSpPr>
          <p:nvPr>
            <p:ph type="body" idx="2"/>
          </p:nvPr>
        </p:nvSpPr>
        <p:spPr>
          <a:xfrm>
            <a:off x="1113524" y="4775200"/>
            <a:ext cx="7515990" cy="1016000"/>
          </a:xfrm>
          <a:prstGeom prst="rect">
            <a:avLst/>
          </a:prstGeom>
          <a:noFill/>
          <a:ln>
            <a:noFill/>
          </a:ln>
        </p:spPr>
        <p:txBody>
          <a:bodyPr spcFirstLastPara="1" wrap="square" lIns="91425" tIns="45700" rIns="91425" bIns="45700" anchor="t" anchorCtr="0">
            <a:normAutofit/>
          </a:bodyPr>
          <a:lstStyle>
            <a:lvl1pPr marL="457200" lvl="0" indent="-228600" algn="r">
              <a:lnSpc>
                <a:spcPct val="100000"/>
              </a:lnSpc>
              <a:spcBef>
                <a:spcPts val="360"/>
              </a:spcBef>
              <a:spcAft>
                <a:spcPts val="0"/>
              </a:spcAft>
              <a:buSzPts val="2610"/>
              <a:buNone/>
              <a:defRPr sz="18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18" name="Google Shape;118;p33"/>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9" name="Google Shape;119;p33"/>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0" name="Google Shape;120;p33"/>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21"/>
        <p:cNvGrpSpPr/>
        <p:nvPr/>
      </p:nvGrpSpPr>
      <p:grpSpPr>
        <a:xfrm>
          <a:off x="0" y="0"/>
          <a:ext cx="0" cy="0"/>
          <a:chOff x="0" y="0"/>
          <a:chExt cx="0" cy="0"/>
        </a:xfrm>
      </p:grpSpPr>
      <p:sp>
        <p:nvSpPr>
          <p:cNvPr id="122" name="Google Shape;122;p34"/>
          <p:cNvSpPr txBox="1">
            <a:spLocks noGrp="1"/>
          </p:cNvSpPr>
          <p:nvPr>
            <p:ph type="title"/>
          </p:nvPr>
        </p:nvSpPr>
        <p:spPr>
          <a:xfrm>
            <a:off x="1113525" y="685801"/>
            <a:ext cx="7515991" cy="2727325"/>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000"/>
              <a:buFont typeface="Corbel"/>
              <a:buNone/>
              <a:defRPr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3" name="Google Shape;123;p34"/>
          <p:cNvSpPr txBox="1">
            <a:spLocks noGrp="1"/>
          </p:cNvSpPr>
          <p:nvPr>
            <p:ph type="body" idx="1"/>
          </p:nvPr>
        </p:nvSpPr>
        <p:spPr>
          <a:xfrm>
            <a:off x="1113524" y="3505200"/>
            <a:ext cx="7515992" cy="838200"/>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560"/>
              </a:spcBef>
              <a:spcAft>
                <a:spcPts val="0"/>
              </a:spcAft>
              <a:buSzPts val="4060"/>
              <a:buNone/>
              <a:defRPr sz="2800" b="0" cap="none">
                <a:solidFill>
                  <a:schemeClr val="dk1"/>
                </a:solidFill>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24" name="Google Shape;124;p34"/>
          <p:cNvSpPr txBox="1">
            <a:spLocks noGrp="1"/>
          </p:cNvSpPr>
          <p:nvPr>
            <p:ph type="body" idx="2"/>
          </p:nvPr>
        </p:nvSpPr>
        <p:spPr>
          <a:xfrm>
            <a:off x="1113524" y="4343400"/>
            <a:ext cx="7515992" cy="144780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360"/>
              </a:spcBef>
              <a:spcAft>
                <a:spcPts val="0"/>
              </a:spcAft>
              <a:buSzPts val="2610"/>
              <a:buNone/>
              <a:defRPr sz="18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25" name="Google Shape;125;p34"/>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6" name="Google Shape;126;p34"/>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7" name="Google Shape;127;p34"/>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28"/>
        <p:cNvGrpSpPr/>
        <p:nvPr/>
      </p:nvGrpSpPr>
      <p:grpSpPr>
        <a:xfrm>
          <a:off x="0" y="0"/>
          <a:ext cx="0" cy="0"/>
          <a:chOff x="0" y="0"/>
          <a:chExt cx="0" cy="0"/>
        </a:xfrm>
      </p:grpSpPr>
      <p:sp>
        <p:nvSpPr>
          <p:cNvPr id="129" name="Google Shape;129;p35"/>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000"/>
              <a:buFont typeface="Corbe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0" name="Google Shape;130;p35"/>
          <p:cNvSpPr txBox="1">
            <a:spLocks noGrp="1"/>
          </p:cNvSpPr>
          <p:nvPr>
            <p:ph type="body" idx="1"/>
          </p:nvPr>
        </p:nvSpPr>
        <p:spPr>
          <a:xfrm rot="5400000">
            <a:off x="3155970" y="493164"/>
            <a:ext cx="3356995" cy="7704666"/>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31" name="Google Shape;131;p35"/>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2" name="Google Shape;132;p35"/>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3" name="Google Shape;133;p35"/>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4"/>
        <p:cNvGrpSpPr/>
        <p:nvPr/>
      </p:nvGrpSpPr>
      <p:grpSpPr>
        <a:xfrm>
          <a:off x="0" y="0"/>
          <a:ext cx="0" cy="0"/>
          <a:chOff x="0" y="0"/>
          <a:chExt cx="0" cy="0"/>
        </a:xfrm>
      </p:grpSpPr>
      <p:sp>
        <p:nvSpPr>
          <p:cNvPr id="135" name="Google Shape;135;p36"/>
          <p:cNvSpPr txBox="1">
            <a:spLocks noGrp="1"/>
          </p:cNvSpPr>
          <p:nvPr>
            <p:ph type="title"/>
          </p:nvPr>
        </p:nvSpPr>
        <p:spPr>
          <a:xfrm rot="5400000">
            <a:off x="5412754" y="2574439"/>
            <a:ext cx="5105400" cy="1328123"/>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6" name="Google Shape;136;p36"/>
          <p:cNvSpPr txBox="1">
            <a:spLocks noGrp="1"/>
          </p:cNvSpPr>
          <p:nvPr>
            <p:ph type="body" idx="1"/>
          </p:nvPr>
        </p:nvSpPr>
        <p:spPr>
          <a:xfrm rot="5400000">
            <a:off x="1569011" y="230314"/>
            <a:ext cx="5105400" cy="6016373"/>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37" name="Google Shape;137;p36"/>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8" name="Google Shape;138;p36"/>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9" name="Google Shape;139;p36"/>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5"/>
        <p:cNvGrpSpPr/>
        <p:nvPr/>
      </p:nvGrpSpPr>
      <p:grpSpPr>
        <a:xfrm>
          <a:off x="0" y="0"/>
          <a:ext cx="0" cy="0"/>
          <a:chOff x="0" y="0"/>
          <a:chExt cx="0" cy="0"/>
        </a:xfrm>
      </p:grpSpPr>
      <p:grpSp>
        <p:nvGrpSpPr>
          <p:cNvPr id="6" name="Google Shape;6;p19"/>
          <p:cNvGrpSpPr/>
          <p:nvPr/>
        </p:nvGrpSpPr>
        <p:grpSpPr>
          <a:xfrm>
            <a:off x="0" y="0"/>
            <a:ext cx="2132013" cy="6858001"/>
            <a:chOff x="0" y="0"/>
            <a:chExt cx="2132013" cy="6858001"/>
          </a:xfrm>
        </p:grpSpPr>
        <p:sp>
          <p:nvSpPr>
            <p:cNvPr id="7" name="Google Shape;7;p19"/>
            <p:cNvSpPr/>
            <p:nvPr/>
          </p:nvSpPr>
          <p:spPr>
            <a:xfrm>
              <a:off x="0" y="0"/>
              <a:ext cx="1073150" cy="5291138"/>
            </a:xfrm>
            <a:custGeom>
              <a:avLst/>
              <a:gdLst/>
              <a:ahLst/>
              <a:cxnLst/>
              <a:rect l="l" t="t" r="r" b="b"/>
              <a:pathLst>
                <a:path w="676" h="3333" extrusionOk="0">
                  <a:moveTo>
                    <a:pt x="0" y="3132"/>
                  </a:moveTo>
                  <a:lnTo>
                    <a:pt x="0" y="3312"/>
                  </a:lnTo>
                  <a:lnTo>
                    <a:pt x="126" y="3333"/>
                  </a:lnTo>
                  <a:lnTo>
                    <a:pt x="676" y="0"/>
                  </a:lnTo>
                  <a:lnTo>
                    <a:pt x="514" y="0"/>
                  </a:lnTo>
                  <a:lnTo>
                    <a:pt x="0" y="3132"/>
                  </a:lnTo>
                  <a:close/>
                </a:path>
              </a:pathLst>
            </a:custGeom>
            <a:solidFill>
              <a:schemeClr val="accent1"/>
            </a:solidFill>
            <a:ln>
              <a:noFill/>
            </a:ln>
          </p:spPr>
          <p:txBody>
            <a:bodyPr/>
            <a:lstStyle/>
            <a:p>
              <a:endParaRPr lang="en-GB"/>
            </a:p>
          </p:txBody>
        </p:sp>
        <p:sp>
          <p:nvSpPr>
            <p:cNvPr id="8" name="Google Shape;8;p19"/>
            <p:cNvSpPr/>
            <p:nvPr/>
          </p:nvSpPr>
          <p:spPr>
            <a:xfrm>
              <a:off x="0" y="0"/>
              <a:ext cx="758825" cy="4624388"/>
            </a:xfrm>
            <a:custGeom>
              <a:avLst/>
              <a:gdLst/>
              <a:ahLst/>
              <a:cxnLst/>
              <a:rect l="l" t="t" r="r" b="b"/>
              <a:pathLst>
                <a:path w="478" h="2913" extrusionOk="0">
                  <a:moveTo>
                    <a:pt x="478" y="0"/>
                  </a:moveTo>
                  <a:lnTo>
                    <a:pt x="318" y="0"/>
                  </a:lnTo>
                  <a:lnTo>
                    <a:pt x="0" y="1938"/>
                  </a:lnTo>
                  <a:lnTo>
                    <a:pt x="0" y="2913"/>
                  </a:lnTo>
                  <a:lnTo>
                    <a:pt x="478" y="0"/>
                  </a:lnTo>
                  <a:close/>
                </a:path>
              </a:pathLst>
            </a:custGeom>
            <a:solidFill>
              <a:srgbClr val="595959"/>
            </a:solidFill>
            <a:ln>
              <a:noFill/>
            </a:ln>
          </p:spPr>
          <p:txBody>
            <a:bodyPr/>
            <a:lstStyle/>
            <a:p>
              <a:endParaRPr lang="en-GB"/>
            </a:p>
          </p:txBody>
        </p:sp>
        <p:sp>
          <p:nvSpPr>
            <p:cNvPr id="9" name="Google Shape;9;p19"/>
            <p:cNvSpPr/>
            <p:nvPr/>
          </p:nvSpPr>
          <p:spPr>
            <a:xfrm>
              <a:off x="0" y="5662613"/>
              <a:ext cx="906463" cy="1195388"/>
            </a:xfrm>
            <a:custGeom>
              <a:avLst/>
              <a:gdLst/>
              <a:ahLst/>
              <a:cxnLst/>
              <a:rect l="l" t="t" r="r" b="b"/>
              <a:pathLst>
                <a:path w="571" h="753" extrusionOk="0">
                  <a:moveTo>
                    <a:pt x="0" y="0"/>
                  </a:moveTo>
                  <a:lnTo>
                    <a:pt x="0" y="12"/>
                  </a:lnTo>
                  <a:lnTo>
                    <a:pt x="538" y="753"/>
                  </a:lnTo>
                  <a:lnTo>
                    <a:pt x="571" y="753"/>
                  </a:lnTo>
                  <a:lnTo>
                    <a:pt x="0" y="0"/>
                  </a:lnTo>
                  <a:close/>
                </a:path>
              </a:pathLst>
            </a:custGeom>
            <a:solidFill>
              <a:srgbClr val="262626"/>
            </a:solidFill>
            <a:ln>
              <a:noFill/>
            </a:ln>
          </p:spPr>
          <p:txBody>
            <a:bodyPr/>
            <a:lstStyle/>
            <a:p>
              <a:endParaRPr lang="en-GB"/>
            </a:p>
          </p:txBody>
        </p:sp>
        <p:sp>
          <p:nvSpPr>
            <p:cNvPr id="10" name="Google Shape;10;p19"/>
            <p:cNvSpPr/>
            <p:nvPr/>
          </p:nvSpPr>
          <p:spPr>
            <a:xfrm>
              <a:off x="0" y="5295900"/>
              <a:ext cx="1487488" cy="1562100"/>
            </a:xfrm>
            <a:custGeom>
              <a:avLst/>
              <a:gdLst/>
              <a:ahLst/>
              <a:cxnLst/>
              <a:rect l="l" t="t" r="r" b="b"/>
              <a:pathLst>
                <a:path w="937" h="984" extrusionOk="0">
                  <a:moveTo>
                    <a:pt x="0" y="0"/>
                  </a:moveTo>
                  <a:lnTo>
                    <a:pt x="0" y="3"/>
                  </a:lnTo>
                  <a:lnTo>
                    <a:pt x="901" y="984"/>
                  </a:lnTo>
                  <a:lnTo>
                    <a:pt x="937" y="984"/>
                  </a:lnTo>
                  <a:lnTo>
                    <a:pt x="0" y="0"/>
                  </a:lnTo>
                  <a:close/>
                </a:path>
              </a:pathLst>
            </a:custGeom>
            <a:solidFill>
              <a:srgbClr val="0B5982"/>
            </a:solidFill>
            <a:ln>
              <a:noFill/>
            </a:ln>
          </p:spPr>
          <p:txBody>
            <a:bodyPr/>
            <a:lstStyle/>
            <a:p>
              <a:endParaRPr lang="en-GB"/>
            </a:p>
          </p:txBody>
        </p:sp>
        <p:sp>
          <p:nvSpPr>
            <p:cNvPr id="11" name="Google Shape;11;p19"/>
            <p:cNvSpPr/>
            <p:nvPr/>
          </p:nvSpPr>
          <p:spPr>
            <a:xfrm>
              <a:off x="0" y="5257800"/>
              <a:ext cx="2132013" cy="1600200"/>
            </a:xfrm>
            <a:custGeom>
              <a:avLst/>
              <a:gdLst/>
              <a:ahLst/>
              <a:cxnLst/>
              <a:rect l="l" t="t" r="r" b="b"/>
              <a:pathLst>
                <a:path w="1343" h="1008" extrusionOk="0">
                  <a:moveTo>
                    <a:pt x="0" y="24"/>
                  </a:moveTo>
                  <a:lnTo>
                    <a:pt x="937" y="1008"/>
                  </a:lnTo>
                  <a:lnTo>
                    <a:pt x="1343" y="1008"/>
                  </a:lnTo>
                  <a:lnTo>
                    <a:pt x="126" y="21"/>
                  </a:lnTo>
                  <a:lnTo>
                    <a:pt x="0" y="0"/>
                  </a:lnTo>
                  <a:lnTo>
                    <a:pt x="0" y="24"/>
                  </a:lnTo>
                  <a:close/>
                </a:path>
              </a:pathLst>
            </a:custGeom>
            <a:solidFill>
              <a:srgbClr val="1186C3"/>
            </a:solidFill>
            <a:ln>
              <a:noFill/>
            </a:ln>
          </p:spPr>
          <p:txBody>
            <a:bodyPr/>
            <a:lstStyle/>
            <a:p>
              <a:endParaRPr lang="en-GB"/>
            </a:p>
          </p:txBody>
        </p:sp>
        <p:sp>
          <p:nvSpPr>
            <p:cNvPr id="12" name="Google Shape;12;p19"/>
            <p:cNvSpPr/>
            <p:nvPr/>
          </p:nvSpPr>
          <p:spPr>
            <a:xfrm>
              <a:off x="0" y="5357813"/>
              <a:ext cx="1377950" cy="1500188"/>
            </a:xfrm>
            <a:custGeom>
              <a:avLst/>
              <a:gdLst/>
              <a:ahLst/>
              <a:cxnLst/>
              <a:rect l="l" t="t" r="r" b="b"/>
              <a:pathLst>
                <a:path w="868" h="945" extrusionOk="0">
                  <a:moveTo>
                    <a:pt x="0" y="192"/>
                  </a:moveTo>
                  <a:lnTo>
                    <a:pt x="571" y="945"/>
                  </a:lnTo>
                  <a:lnTo>
                    <a:pt x="868" y="945"/>
                  </a:lnTo>
                  <a:lnTo>
                    <a:pt x="0" y="0"/>
                  </a:lnTo>
                  <a:lnTo>
                    <a:pt x="0" y="192"/>
                  </a:lnTo>
                  <a:close/>
                </a:path>
              </a:pathLst>
            </a:custGeom>
            <a:solidFill>
              <a:srgbClr val="3F3F3F"/>
            </a:solidFill>
            <a:ln>
              <a:noFill/>
            </a:ln>
          </p:spPr>
          <p:txBody>
            <a:bodyPr/>
            <a:lstStyle/>
            <a:p>
              <a:endParaRPr lang="en-GB"/>
            </a:p>
          </p:txBody>
        </p:sp>
      </p:grpSp>
      <p:sp>
        <p:nvSpPr>
          <p:cNvPr id="13" name="Google Shape;13;p19"/>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marR="0" lvl="0" algn="ctr" rtl="0">
              <a:lnSpc>
                <a:spcPct val="100000"/>
              </a:lnSpc>
              <a:spcBef>
                <a:spcPts val="0"/>
              </a:spcBef>
              <a:spcAft>
                <a:spcPts val="0"/>
              </a:spcAft>
              <a:buClr>
                <a:schemeClr val="dk1"/>
              </a:buClr>
              <a:buSzPts val="4000"/>
              <a:buFont typeface="Corbel"/>
              <a:buNone/>
              <a:defRPr sz="40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9pPr>
          </a:lstStyle>
          <a:p>
            <a:endParaRPr/>
          </a:p>
        </p:txBody>
      </p:sp>
      <p:sp>
        <p:nvSpPr>
          <p:cNvPr id="14" name="Google Shape;14;p19"/>
          <p:cNvSpPr txBox="1">
            <a:spLocks noGrp="1"/>
          </p:cNvSpPr>
          <p:nvPr>
            <p:ph type="body" idx="1"/>
          </p:nvPr>
        </p:nvSpPr>
        <p:spPr>
          <a:xfrm>
            <a:off x="982134" y="2667000"/>
            <a:ext cx="7704666" cy="3356995"/>
          </a:xfrm>
          <a:prstGeom prst="rect">
            <a:avLst/>
          </a:prstGeom>
          <a:noFill/>
          <a:ln>
            <a:noFill/>
          </a:ln>
        </p:spPr>
        <p:txBody>
          <a:bodyPr spcFirstLastPara="1" wrap="square" lIns="91425" tIns="45700" rIns="91425" bIns="45700" anchor="ctr" anchorCtr="0">
            <a:normAutofit/>
          </a:bodyPr>
          <a:lstStyle>
            <a:lvl1pPr marL="457200" marR="0" lvl="0" indent="-449580" algn="l" rtl="0">
              <a:lnSpc>
                <a:spcPct val="100000"/>
              </a:lnSpc>
              <a:spcBef>
                <a:spcPts val="480"/>
              </a:spcBef>
              <a:spcAft>
                <a:spcPts val="0"/>
              </a:spcAft>
              <a:buClr>
                <a:srgbClr val="1186C3"/>
              </a:buClr>
              <a:buSzPts val="3480"/>
              <a:buFont typeface="Arial"/>
              <a:buChar char="•"/>
              <a:defRPr sz="2400" b="0" i="0" u="none" strike="noStrike" cap="none">
                <a:solidFill>
                  <a:schemeClr val="dk1"/>
                </a:solidFill>
                <a:latin typeface="Corbel"/>
                <a:ea typeface="Corbel"/>
                <a:cs typeface="Corbel"/>
                <a:sym typeface="Corbel"/>
              </a:defRPr>
            </a:lvl1pPr>
            <a:lvl2pPr marL="914400" marR="0" lvl="1" indent="-412750" algn="l" rtl="0">
              <a:lnSpc>
                <a:spcPct val="100000"/>
              </a:lnSpc>
              <a:spcBef>
                <a:spcPts val="600"/>
              </a:spcBef>
              <a:spcAft>
                <a:spcPts val="0"/>
              </a:spcAft>
              <a:buClr>
                <a:srgbClr val="1186C3"/>
              </a:buClr>
              <a:buSzPts val="2900"/>
              <a:buFont typeface="Arial"/>
              <a:buChar char="•"/>
              <a:defRPr sz="2000" b="0" i="0" u="none" strike="noStrike" cap="none">
                <a:solidFill>
                  <a:schemeClr val="dk1"/>
                </a:solidFill>
                <a:latin typeface="Corbel"/>
                <a:ea typeface="Corbel"/>
                <a:cs typeface="Corbel"/>
                <a:sym typeface="Corbel"/>
              </a:defRPr>
            </a:lvl2pPr>
            <a:lvl3pPr marL="1371600" marR="0" lvl="2" indent="-394335" algn="l" rtl="0">
              <a:lnSpc>
                <a:spcPct val="100000"/>
              </a:lnSpc>
              <a:spcBef>
                <a:spcPts val="600"/>
              </a:spcBef>
              <a:spcAft>
                <a:spcPts val="0"/>
              </a:spcAft>
              <a:buClr>
                <a:srgbClr val="1186C3"/>
              </a:buClr>
              <a:buSzPts val="2610"/>
              <a:buFont typeface="Arial"/>
              <a:buChar char="•"/>
              <a:defRPr sz="1800" b="0" i="0" u="none" strike="noStrike" cap="none">
                <a:solidFill>
                  <a:schemeClr val="dk1"/>
                </a:solidFill>
                <a:latin typeface="Corbel"/>
                <a:ea typeface="Corbel"/>
                <a:cs typeface="Corbel"/>
                <a:sym typeface="Corbel"/>
              </a:defRPr>
            </a:lvl3pPr>
            <a:lvl4pPr marL="1828800" marR="0" lvl="3" indent="-375919" algn="l" rtl="0">
              <a:lnSpc>
                <a:spcPct val="100000"/>
              </a:lnSpc>
              <a:spcBef>
                <a:spcPts val="600"/>
              </a:spcBef>
              <a:spcAft>
                <a:spcPts val="0"/>
              </a:spcAft>
              <a:buClr>
                <a:srgbClr val="1186C3"/>
              </a:buClr>
              <a:buSzPts val="2320"/>
              <a:buFont typeface="Arial"/>
              <a:buChar char="•"/>
              <a:defRPr sz="1600" b="0" i="0" u="none" strike="noStrike" cap="none">
                <a:solidFill>
                  <a:schemeClr val="dk1"/>
                </a:solidFill>
                <a:latin typeface="Corbel"/>
                <a:ea typeface="Corbel"/>
                <a:cs typeface="Corbel"/>
                <a:sym typeface="Corbel"/>
              </a:defRPr>
            </a:lvl4pPr>
            <a:lvl5pPr marL="2286000" marR="0" lvl="4" indent="-357504"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5pPr>
            <a:lvl6pPr marL="2743200" marR="0" lvl="5" indent="-357504"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6pPr>
            <a:lvl7pPr marL="3200400" marR="0" lvl="6" indent="-357504"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7pPr>
            <a:lvl8pPr marL="3657600" marR="0" lvl="7" indent="-357504"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8pPr>
            <a:lvl9pPr marL="4114800" marR="0" lvl="8" indent="-357504" algn="l" rtl="0">
              <a:lnSpc>
                <a:spcPct val="100000"/>
              </a:lnSpc>
              <a:spcBef>
                <a:spcPts val="600"/>
              </a:spcBef>
              <a:spcAft>
                <a:spcPts val="600"/>
              </a:spcAft>
              <a:buClr>
                <a:srgbClr val="1186C3"/>
              </a:buClr>
              <a:buSzPts val="2030"/>
              <a:buFont typeface="Arial"/>
              <a:buChar char="•"/>
              <a:defRPr sz="1400" b="0" i="0" u="none" strike="noStrike" cap="none">
                <a:solidFill>
                  <a:schemeClr val="dk1"/>
                </a:solidFill>
                <a:latin typeface="Corbel"/>
                <a:ea typeface="Corbel"/>
                <a:cs typeface="Corbel"/>
                <a:sym typeface="Corbel"/>
              </a:defRPr>
            </a:lvl9pPr>
          </a:lstStyle>
          <a:p>
            <a:endParaRPr/>
          </a:p>
        </p:txBody>
      </p:sp>
      <p:sp>
        <p:nvSpPr>
          <p:cNvPr id="15" name="Google Shape;15;p19"/>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marR="0" lvl="0" algn="r" rtl="0">
              <a:lnSpc>
                <a:spcPct val="100000"/>
              </a:lnSpc>
              <a:spcBef>
                <a:spcPts val="0"/>
              </a:spcBef>
              <a:spcAft>
                <a:spcPts val="0"/>
              </a:spcAft>
              <a:buClr>
                <a:srgbClr val="000000"/>
              </a:buClr>
              <a:buSzPts val="1400"/>
              <a:buFont typeface="Arial"/>
              <a:buNone/>
              <a:defRPr sz="10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9pPr>
          </a:lstStyle>
          <a:p>
            <a:endParaRPr/>
          </a:p>
        </p:txBody>
      </p:sp>
      <p:sp>
        <p:nvSpPr>
          <p:cNvPr id="16" name="Google Shape;16;p19"/>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0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9pPr>
          </a:lstStyle>
          <a:p>
            <a:endParaRPr/>
          </a:p>
        </p:txBody>
      </p:sp>
      <p:sp>
        <p:nvSpPr>
          <p:cNvPr id="17" name="Google Shape;17;p19"/>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5" name="Google Shape;145;p2"/>
          <p:cNvSpPr txBox="1">
            <a:spLocks noGrp="1"/>
          </p:cNvSpPr>
          <p:nvPr>
            <p:ph type="subTitle" idx="1"/>
          </p:nvPr>
        </p:nvSpPr>
        <p:spPr>
          <a:xfrm>
            <a:off x="3025838" y="2052352"/>
            <a:ext cx="5762700" cy="1364400"/>
          </a:xfrm>
          <a:prstGeom prst="rect">
            <a:avLst/>
          </a:prstGeom>
          <a:noFill/>
          <a:ln>
            <a:noFill/>
          </a:ln>
        </p:spPr>
        <p:txBody>
          <a:bodyPr spcFirstLastPara="1" wrap="square" lIns="91425" tIns="45700" rIns="91425" bIns="45700" anchor="t" anchorCtr="0">
            <a:normAutofit/>
          </a:bodyPr>
          <a:lstStyle/>
          <a:p>
            <a:pPr marL="0" lvl="0" indent="0" algn="r" rtl="0">
              <a:lnSpc>
                <a:spcPct val="100000"/>
              </a:lnSpc>
              <a:spcBef>
                <a:spcPts val="0"/>
              </a:spcBef>
              <a:spcAft>
                <a:spcPts val="0"/>
              </a:spcAft>
              <a:buSzPts val="2610"/>
              <a:buNone/>
            </a:pPr>
            <a:r>
              <a:rPr lang="en-GB"/>
              <a:t>By Graham Davey</a:t>
            </a:r>
            <a:endParaRPr/>
          </a:p>
        </p:txBody>
      </p:sp>
      <p:sp>
        <p:nvSpPr>
          <p:cNvPr id="146" name="Google Shape;146;p2"/>
          <p:cNvSpPr txBox="1"/>
          <p:nvPr/>
        </p:nvSpPr>
        <p:spPr>
          <a:xfrm>
            <a:off x="2112375" y="1227600"/>
            <a:ext cx="6843000" cy="3488400"/>
          </a:xfrm>
          <a:prstGeom prst="rect">
            <a:avLst/>
          </a:prstGeom>
          <a:noFill/>
          <a:ln>
            <a:noFill/>
          </a:ln>
        </p:spPr>
        <p:txBody>
          <a:bodyPr spcFirstLastPara="1" wrap="square" lIns="91425" tIns="45700" rIns="91425" bIns="45700" anchor="b" anchorCtr="0">
            <a:normAutofit/>
          </a:bodyPr>
          <a:lstStyle/>
          <a:p>
            <a:pPr marL="0" marR="0" lvl="0" indent="0" algn="ctr" rtl="0">
              <a:lnSpc>
                <a:spcPct val="100000"/>
              </a:lnSpc>
              <a:spcBef>
                <a:spcPts val="0"/>
              </a:spcBef>
              <a:spcAft>
                <a:spcPts val="0"/>
              </a:spcAft>
              <a:buClr>
                <a:schemeClr val="dk1"/>
              </a:buClr>
              <a:buSzPts val="5400"/>
              <a:buFont typeface="Corbel"/>
              <a:buNone/>
            </a:pPr>
            <a:r>
              <a:rPr lang="en-GB" sz="5400" b="0" i="0" u="none" strike="noStrike" cap="none">
                <a:solidFill>
                  <a:schemeClr val="dk1"/>
                </a:solidFill>
                <a:latin typeface="Corbel"/>
                <a:ea typeface="Corbel"/>
                <a:cs typeface="Corbel"/>
                <a:sym typeface="Corbel"/>
              </a:rPr>
              <a:t>Chapter 2</a:t>
            </a:r>
            <a:r>
              <a:rPr lang="en-GB" sz="5400">
                <a:solidFill>
                  <a:schemeClr val="dk1"/>
                </a:solidFill>
                <a:latin typeface="Corbel"/>
                <a:ea typeface="Corbel"/>
                <a:cs typeface="Corbel"/>
                <a:sym typeface="Corbel"/>
              </a:rPr>
              <a:t>2</a:t>
            </a:r>
            <a:endParaRPr sz="14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chemeClr val="dk1"/>
              </a:buClr>
              <a:buSzPts val="5400"/>
              <a:buFont typeface="Corbel"/>
              <a:buNone/>
            </a:pPr>
            <a:r>
              <a:rPr lang="en-GB" sz="3500">
                <a:solidFill>
                  <a:schemeClr val="dk1"/>
                </a:solidFill>
                <a:latin typeface="Corbel"/>
                <a:ea typeface="Corbel"/>
                <a:cs typeface="Corbel"/>
                <a:sym typeface="Corbel"/>
              </a:rPr>
              <a:t>The Nature of Sport and Exercise Psychology</a:t>
            </a:r>
            <a:endParaRPr sz="100" b="0" i="0" u="none" strike="noStrike" cap="none">
              <a:solidFill>
                <a:srgbClr val="000000"/>
              </a:solidFill>
              <a:latin typeface="Arial"/>
              <a:ea typeface="Arial"/>
              <a:cs typeface="Arial"/>
              <a:sym typeface="Arial"/>
            </a:endParaRPr>
          </a:p>
        </p:txBody>
      </p:sp>
      <p:sp>
        <p:nvSpPr>
          <p:cNvPr id="147" name="Google Shape;147;p2"/>
          <p:cNvSpPr txBox="1"/>
          <p:nvPr/>
        </p:nvSpPr>
        <p:spPr>
          <a:xfrm>
            <a:off x="4417675" y="4631550"/>
            <a:ext cx="4675200" cy="13644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rgbClr val="000000"/>
              </a:buClr>
              <a:buSzPts val="1800"/>
              <a:buFont typeface="Arial"/>
              <a:buNone/>
            </a:pPr>
            <a:r>
              <a:rPr lang="en-GB" sz="1800" b="0" i="0" u="none" strike="noStrike" cap="none">
                <a:solidFill>
                  <a:srgbClr val="000000"/>
                </a:solidFill>
                <a:latin typeface="Corbel"/>
                <a:ea typeface="Corbel"/>
                <a:cs typeface="Corbel"/>
                <a:sym typeface="Corbel"/>
              </a:rPr>
              <a:t>By </a:t>
            </a:r>
            <a:r>
              <a:rPr lang="en-GB" sz="1800">
                <a:latin typeface="Corbel"/>
                <a:ea typeface="Corbel"/>
                <a:cs typeface="Corbel"/>
                <a:sym typeface="Corbel"/>
              </a:rPr>
              <a:t>Andrew Lane &amp; </a:t>
            </a:r>
            <a:endParaRPr sz="1800">
              <a:latin typeface="Corbel"/>
              <a:ea typeface="Corbel"/>
              <a:cs typeface="Corbel"/>
              <a:sym typeface="Corbel"/>
            </a:endParaRPr>
          </a:p>
          <a:p>
            <a:pPr marL="0" marR="0" lvl="0" indent="0" algn="l" rtl="0">
              <a:lnSpc>
                <a:spcPct val="100000"/>
              </a:lnSpc>
              <a:spcBef>
                <a:spcPts val="0"/>
              </a:spcBef>
              <a:spcAft>
                <a:spcPts val="0"/>
              </a:spcAft>
              <a:buClr>
                <a:srgbClr val="000000"/>
              </a:buClr>
              <a:buSzPts val="1800"/>
              <a:buFont typeface="Arial"/>
              <a:buNone/>
            </a:pPr>
            <a:r>
              <a:rPr lang="en-GB" sz="1800">
                <a:latin typeface="Corbel"/>
                <a:ea typeface="Corbel"/>
                <a:cs typeface="Corbel"/>
                <a:sym typeface="Corbel"/>
              </a:rPr>
              <a:t>Tracey Devonport</a:t>
            </a:r>
            <a:endParaRPr sz="1800">
              <a:latin typeface="Corbel"/>
              <a:ea typeface="Corbel"/>
              <a:cs typeface="Corbel"/>
              <a:sym typeface="Corbel"/>
            </a:endParaRPr>
          </a:p>
        </p:txBody>
      </p:sp>
      <p:sp>
        <p:nvSpPr>
          <p:cNvPr id="6" name="Footer Placeholder 2"/>
          <p:cNvSpPr>
            <a:spLocks noGrp="1"/>
          </p:cNvSpPr>
          <p:nvPr>
            <p:ph type="ftr" idx="11"/>
          </p:nvPr>
        </p:nvSpPr>
        <p:spPr>
          <a:xfrm>
            <a:off x="3623732" y="5948040"/>
            <a:ext cx="4756787" cy="534422"/>
          </a:xfrm>
        </p:spPr>
        <p:txBody>
          <a:bodyPr/>
          <a:lstStyle/>
          <a:p>
            <a:r>
              <a:rPr lang="en-US" sz="1200" dirty="0"/>
              <a:t>Applied Psychology, Second Edition. Edited by Graham Davey.</a:t>
            </a:r>
          </a:p>
          <a:p>
            <a:r>
              <a:rPr lang="en-US" sz="1200" dirty="0"/>
              <a:t>© 2023 John Wiley &amp; Sons Ltd. Published 2023 by John Wiley &amp; Sons Ltd.</a:t>
            </a:r>
          </a:p>
          <a:p>
            <a:r>
              <a:rPr lang="en-US" sz="1200" dirty="0"/>
              <a:t>Companion website: www.wiley.com/go/davey/psychology</a:t>
            </a:r>
            <a:endParaRPr lang="en-IN" sz="1200" dirty="0"/>
          </a:p>
        </p:txBody>
      </p:sp>
      <p:sp>
        <p:nvSpPr>
          <p:cNvPr id="8" name="Google Shape;144;p2"/>
          <p:cNvSpPr txBox="1">
            <a:spLocks noGrp="1"/>
          </p:cNvSpPr>
          <p:nvPr>
            <p:ph type="ctrTitle"/>
          </p:nvPr>
        </p:nvSpPr>
        <p:spPr>
          <a:xfrm>
            <a:off x="1841273" y="0"/>
            <a:ext cx="6947127" cy="2095129"/>
          </a:xfrm>
          <a:prstGeom prst="rect">
            <a:avLst/>
          </a:prstGeom>
          <a:noFill/>
          <a:ln>
            <a:noFill/>
          </a:ln>
        </p:spPr>
        <p:txBody>
          <a:bodyPr spcFirstLastPara="1" wrap="square" lIns="91425" tIns="45700" rIns="91425" bIns="45700" anchor="b" anchorCtr="0">
            <a:normAutofit/>
          </a:bodyPr>
          <a:lstStyle/>
          <a:p>
            <a:pPr marL="0" lvl="0" indent="0" algn="r" rtl="0">
              <a:lnSpc>
                <a:spcPct val="100000"/>
              </a:lnSpc>
              <a:spcBef>
                <a:spcPts val="0"/>
              </a:spcBef>
              <a:spcAft>
                <a:spcPts val="0"/>
              </a:spcAft>
              <a:buClr>
                <a:schemeClr val="dk1"/>
              </a:buClr>
              <a:buSzPts val="5400"/>
              <a:buFont typeface="Corbel"/>
              <a:buNone/>
            </a:pPr>
            <a:r>
              <a:rPr lang="en-GB" dirty="0"/>
              <a:t>Applied</a:t>
            </a:r>
            <a:br>
              <a:rPr lang="en-GB" dirty="0"/>
            </a:br>
            <a:r>
              <a:rPr lang="en-GB" dirty="0"/>
              <a:t>Psychology</a:t>
            </a:r>
            <a:br>
              <a:rPr lang="en-GB" dirty="0"/>
            </a:br>
            <a:r>
              <a:rPr lang="en-GB" sz="1800" dirty="0"/>
              <a:t>Second Edition</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3"/>
          <p:cNvSpPr txBox="1">
            <a:spLocks noGrp="1"/>
          </p:cNvSpPr>
          <p:nvPr>
            <p:ph type="title"/>
          </p:nvPr>
        </p:nvSpPr>
        <p:spPr>
          <a:xfrm>
            <a:off x="982133" y="22860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Learning Outcomes</a:t>
            </a:r>
            <a:endParaRPr/>
          </a:p>
        </p:txBody>
      </p:sp>
      <p:sp>
        <p:nvSpPr>
          <p:cNvPr id="153" name="Google Shape;153;p3"/>
          <p:cNvSpPr txBox="1">
            <a:spLocks noGrp="1"/>
          </p:cNvSpPr>
          <p:nvPr>
            <p:ph type="body" idx="1"/>
          </p:nvPr>
        </p:nvSpPr>
        <p:spPr>
          <a:xfrm>
            <a:off x="1058325" y="1236425"/>
            <a:ext cx="7704600" cy="4945500"/>
          </a:xfrm>
          <a:prstGeom prst="rect">
            <a:avLst/>
          </a:prstGeom>
          <a:noFill/>
          <a:ln>
            <a:noFill/>
          </a:ln>
        </p:spPr>
        <p:txBody>
          <a:bodyPr spcFirstLastPara="1" wrap="square" lIns="91425" tIns="45700" rIns="91425" bIns="45700" anchor="ctr" anchorCtr="0">
            <a:normAutofit/>
          </a:bodyPr>
          <a:lstStyle/>
          <a:p>
            <a:pPr marL="457200" lvl="0" indent="-394238" algn="l" rtl="0">
              <a:lnSpc>
                <a:spcPct val="100000"/>
              </a:lnSpc>
              <a:spcBef>
                <a:spcPts val="0"/>
              </a:spcBef>
              <a:spcAft>
                <a:spcPts val="0"/>
              </a:spcAft>
              <a:buSzPts val="2608"/>
              <a:buChar char="•"/>
            </a:pPr>
            <a:r>
              <a:rPr lang="en-GB" sz="2608"/>
              <a:t>Demonstrate how personal values and beliefs might influence how a sport and exercise psychologist works. </a:t>
            </a:r>
            <a:endParaRPr sz="2608"/>
          </a:p>
          <a:p>
            <a:pPr marL="457200" lvl="0" indent="-394238" algn="l" rtl="0">
              <a:lnSpc>
                <a:spcPct val="100000"/>
              </a:lnSpc>
              <a:spcBef>
                <a:spcPts val="0"/>
              </a:spcBef>
              <a:spcAft>
                <a:spcPts val="0"/>
              </a:spcAft>
              <a:buSzPts val="2608"/>
              <a:buChar char="•"/>
            </a:pPr>
            <a:r>
              <a:rPr lang="en-GB" sz="2608"/>
              <a:t>Explore some of the roles of a sport and exercise psychologist and what are the key related issues. </a:t>
            </a:r>
            <a:endParaRPr sz="2608"/>
          </a:p>
          <a:p>
            <a:pPr marL="457200" lvl="0" indent="-394239" algn="l" rtl="0">
              <a:lnSpc>
                <a:spcPct val="100000"/>
              </a:lnSpc>
              <a:spcBef>
                <a:spcPts val="0"/>
              </a:spcBef>
              <a:spcAft>
                <a:spcPts val="0"/>
              </a:spcAft>
              <a:buSzPts val="2608"/>
              <a:buChar char="•"/>
            </a:pPr>
            <a:r>
              <a:rPr lang="en-GB" sz="2608"/>
              <a:t>Examine validity and reliability issues related to conducting a needs analysis.</a:t>
            </a:r>
            <a:endParaRPr sz="2608"/>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g23dad4e462a_0_18"/>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22.1 Who Are the </a:t>
            </a:r>
            <a:endParaRPr/>
          </a:p>
          <a:p>
            <a:pPr marL="0" lvl="0" indent="0" algn="ctr" rtl="0">
              <a:lnSpc>
                <a:spcPct val="100000"/>
              </a:lnSpc>
              <a:spcBef>
                <a:spcPts val="0"/>
              </a:spcBef>
              <a:spcAft>
                <a:spcPts val="0"/>
              </a:spcAft>
              <a:buClr>
                <a:schemeClr val="dk1"/>
              </a:buClr>
              <a:buSzPts val="4000"/>
              <a:buFont typeface="Corbel"/>
              <a:buNone/>
            </a:pPr>
            <a:r>
              <a:rPr lang="en-GB"/>
              <a:t>Clients?</a:t>
            </a:r>
            <a:endParaRPr/>
          </a:p>
        </p:txBody>
      </p:sp>
      <p:sp>
        <p:nvSpPr>
          <p:cNvPr id="159" name="Google Shape;159;g23dad4e462a_0_18"/>
          <p:cNvSpPr txBox="1"/>
          <p:nvPr/>
        </p:nvSpPr>
        <p:spPr>
          <a:xfrm>
            <a:off x="56127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4</a:t>
            </a:r>
            <a:r>
              <a:rPr lang="en-GB" sz="1800">
                <a:solidFill>
                  <a:schemeClr val="dk1"/>
                </a:solidFill>
                <a:latin typeface="Corbel"/>
                <a:ea typeface="Corbel"/>
                <a:cs typeface="Corbel"/>
                <a:sym typeface="Corbel"/>
              </a:rPr>
              <a:t>24</a:t>
            </a:r>
            <a:r>
              <a:rPr lang="en-GB" sz="1800" b="0" i="0" u="none" strike="noStrike" cap="none">
                <a:solidFill>
                  <a:schemeClr val="dk1"/>
                </a:solidFill>
                <a:latin typeface="Corbel"/>
                <a:ea typeface="Corbel"/>
                <a:cs typeface="Corbel"/>
                <a:sym typeface="Corbel"/>
              </a:rPr>
              <a:t>-4</a:t>
            </a:r>
            <a:r>
              <a:rPr lang="en-GB" sz="1800">
                <a:solidFill>
                  <a:schemeClr val="dk1"/>
                </a:solidFill>
                <a:latin typeface="Corbel"/>
                <a:ea typeface="Corbel"/>
                <a:cs typeface="Corbel"/>
                <a:sym typeface="Corbel"/>
              </a:rPr>
              <a:t>27</a:t>
            </a:r>
            <a:endParaRPr sz="1400" b="0" i="0" u="none" strike="noStrike" cap="none">
              <a:solidFill>
                <a:srgbClr val="000000"/>
              </a:solidFill>
              <a:latin typeface="Arial"/>
              <a:ea typeface="Arial"/>
              <a:cs typeface="Arial"/>
              <a:sym typeface="Arial"/>
            </a:endParaRPr>
          </a:p>
        </p:txBody>
      </p:sp>
      <p:sp>
        <p:nvSpPr>
          <p:cNvPr id="160" name="Google Shape;160;g23dad4e462a_0_18"/>
          <p:cNvSpPr txBox="1">
            <a:spLocks noGrp="1"/>
          </p:cNvSpPr>
          <p:nvPr>
            <p:ph type="body" idx="1"/>
          </p:nvPr>
        </p:nvSpPr>
        <p:spPr>
          <a:xfrm>
            <a:off x="1134525" y="1548125"/>
            <a:ext cx="7704600" cy="4479600"/>
          </a:xfrm>
          <a:prstGeom prst="rect">
            <a:avLst/>
          </a:prstGeom>
          <a:noFill/>
          <a:ln>
            <a:noFill/>
          </a:ln>
        </p:spPr>
        <p:txBody>
          <a:bodyPr spcFirstLastPara="1" wrap="square" lIns="91425" tIns="45700" rIns="91425" bIns="45700" anchor="ctr" anchorCtr="0">
            <a:normAutofit fontScale="92500" lnSpcReduction="20000"/>
          </a:bodyPr>
          <a:lstStyle/>
          <a:p>
            <a:pPr marL="457200" lvl="0" indent="-381316" algn="l" rtl="0">
              <a:lnSpc>
                <a:spcPct val="100000"/>
              </a:lnSpc>
              <a:spcBef>
                <a:spcPts val="0"/>
              </a:spcBef>
              <a:spcAft>
                <a:spcPts val="0"/>
              </a:spcAft>
              <a:buSzPct val="100000"/>
              <a:buChar char="•"/>
            </a:pPr>
            <a:r>
              <a:rPr lang="en-GB" sz="2600"/>
              <a:t>Professionals typically specialise in either sport or exercise psychology. </a:t>
            </a:r>
            <a:endParaRPr sz="2600"/>
          </a:p>
          <a:p>
            <a:pPr marL="457200" lvl="0" indent="-381316" algn="l" rtl="0">
              <a:lnSpc>
                <a:spcPct val="100000"/>
              </a:lnSpc>
              <a:spcBef>
                <a:spcPts val="0"/>
              </a:spcBef>
              <a:spcAft>
                <a:spcPts val="0"/>
              </a:spcAft>
              <a:buSzPct val="100000"/>
              <a:buChar char="•"/>
            </a:pPr>
            <a:r>
              <a:rPr lang="en-GB" sz="2600"/>
              <a:t>Distinctions between a sport psychologist and an exercise psychologist largely derive from the type of client and the focus of their work.</a:t>
            </a:r>
            <a:endParaRPr sz="2600"/>
          </a:p>
          <a:p>
            <a:pPr marL="457200" lvl="0" indent="-381316" algn="l" rtl="0">
              <a:lnSpc>
                <a:spcPct val="100000"/>
              </a:lnSpc>
              <a:spcBef>
                <a:spcPts val="0"/>
              </a:spcBef>
              <a:spcAft>
                <a:spcPts val="0"/>
              </a:spcAft>
              <a:buSzPct val="100000"/>
              <a:buChar char="•"/>
            </a:pPr>
            <a:r>
              <a:rPr lang="en-GB" sz="2600" b="1"/>
              <a:t>Sports psychologist</a:t>
            </a:r>
            <a:r>
              <a:rPr lang="en-GB" sz="2600"/>
              <a:t> generally work with athletes and along other sports scientists.</a:t>
            </a:r>
            <a:endParaRPr sz="2600"/>
          </a:p>
          <a:p>
            <a:pPr marL="457200" lvl="0" indent="-381316" algn="l" rtl="0">
              <a:lnSpc>
                <a:spcPct val="100000"/>
              </a:lnSpc>
              <a:spcBef>
                <a:spcPts val="0"/>
              </a:spcBef>
              <a:spcAft>
                <a:spcPts val="0"/>
              </a:spcAft>
              <a:buSzPct val="100000"/>
              <a:buChar char="•"/>
            </a:pPr>
            <a:r>
              <a:rPr lang="en-GB" sz="2600" b="1"/>
              <a:t>Exercise psychologists</a:t>
            </a:r>
            <a:r>
              <a:rPr lang="en-GB" sz="2600"/>
              <a:t> work with a diverse range of clients, like those wanting to maintain an exercise programme and retired athletes.</a:t>
            </a:r>
            <a:endParaRPr sz="2600"/>
          </a:p>
          <a:p>
            <a:pPr marL="457200" lvl="0" indent="-381316" algn="l" rtl="0">
              <a:lnSpc>
                <a:spcPct val="100000"/>
              </a:lnSpc>
              <a:spcBef>
                <a:spcPts val="0"/>
              </a:spcBef>
              <a:spcAft>
                <a:spcPts val="0"/>
              </a:spcAft>
              <a:buSzPct val="100000"/>
              <a:buChar char="•"/>
            </a:pPr>
            <a:r>
              <a:rPr lang="en-GB" sz="2600"/>
              <a:t>Sport and exercise psychologists are typically athletes or exercisers themselves and can use these experiences can be used to gain insight into the demands of their sport.  </a:t>
            </a:r>
            <a:endParaRPr sz="26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g23f3f7fe2a6_0_6"/>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22.1 Who Are the </a:t>
            </a:r>
            <a:endParaRPr/>
          </a:p>
          <a:p>
            <a:pPr marL="0" lvl="0" indent="0" algn="ctr" rtl="0">
              <a:lnSpc>
                <a:spcPct val="100000"/>
              </a:lnSpc>
              <a:spcBef>
                <a:spcPts val="0"/>
              </a:spcBef>
              <a:spcAft>
                <a:spcPts val="0"/>
              </a:spcAft>
              <a:buClr>
                <a:schemeClr val="dk1"/>
              </a:buClr>
              <a:buSzPts val="4000"/>
              <a:buFont typeface="Corbel"/>
              <a:buNone/>
            </a:pPr>
            <a:r>
              <a:rPr lang="en-GB"/>
              <a:t>Clients?</a:t>
            </a:r>
            <a:endParaRPr/>
          </a:p>
        </p:txBody>
      </p:sp>
      <p:sp>
        <p:nvSpPr>
          <p:cNvPr id="166" name="Google Shape;166;g23f3f7fe2a6_0_6"/>
          <p:cNvSpPr txBox="1"/>
          <p:nvPr/>
        </p:nvSpPr>
        <p:spPr>
          <a:xfrm>
            <a:off x="56127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4</a:t>
            </a:r>
            <a:r>
              <a:rPr lang="en-GB" sz="1800">
                <a:solidFill>
                  <a:schemeClr val="dk1"/>
                </a:solidFill>
                <a:latin typeface="Corbel"/>
                <a:ea typeface="Corbel"/>
                <a:cs typeface="Corbel"/>
                <a:sym typeface="Corbel"/>
              </a:rPr>
              <a:t>24</a:t>
            </a:r>
            <a:r>
              <a:rPr lang="en-GB" sz="1800" b="0" i="0" u="none" strike="noStrike" cap="none">
                <a:solidFill>
                  <a:schemeClr val="dk1"/>
                </a:solidFill>
                <a:latin typeface="Corbel"/>
                <a:ea typeface="Corbel"/>
                <a:cs typeface="Corbel"/>
                <a:sym typeface="Corbel"/>
              </a:rPr>
              <a:t>-4</a:t>
            </a:r>
            <a:r>
              <a:rPr lang="en-GB" sz="1800">
                <a:solidFill>
                  <a:schemeClr val="dk1"/>
                </a:solidFill>
                <a:latin typeface="Corbel"/>
                <a:ea typeface="Corbel"/>
                <a:cs typeface="Corbel"/>
                <a:sym typeface="Corbel"/>
              </a:rPr>
              <a:t>27</a:t>
            </a:r>
            <a:endParaRPr sz="1400" b="0" i="0" u="none" strike="noStrike" cap="none">
              <a:solidFill>
                <a:srgbClr val="000000"/>
              </a:solidFill>
              <a:latin typeface="Arial"/>
              <a:ea typeface="Arial"/>
              <a:cs typeface="Arial"/>
              <a:sym typeface="Arial"/>
            </a:endParaRPr>
          </a:p>
        </p:txBody>
      </p:sp>
      <p:sp>
        <p:nvSpPr>
          <p:cNvPr id="167" name="Google Shape;167;g23f3f7fe2a6_0_6"/>
          <p:cNvSpPr txBox="1">
            <a:spLocks noGrp="1"/>
          </p:cNvSpPr>
          <p:nvPr>
            <p:ph type="body" idx="1"/>
          </p:nvPr>
        </p:nvSpPr>
        <p:spPr>
          <a:xfrm>
            <a:off x="1134525" y="1548125"/>
            <a:ext cx="7704600" cy="44796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a:t>Both the BASES and the British Psychological Society (BPS) have developed </a:t>
            </a:r>
            <a:r>
              <a:rPr lang="en-GB" sz="2600" b="1"/>
              <a:t>accreditation schemes </a:t>
            </a:r>
            <a:r>
              <a:rPr lang="en-GB" sz="2600"/>
              <a:t>to qualify people.</a:t>
            </a:r>
            <a:endParaRPr sz="2600"/>
          </a:p>
          <a:p>
            <a:pPr marL="457200" lvl="0" indent="-393700" algn="l" rtl="0">
              <a:lnSpc>
                <a:spcPct val="100000"/>
              </a:lnSpc>
              <a:spcBef>
                <a:spcPts val="0"/>
              </a:spcBef>
              <a:spcAft>
                <a:spcPts val="0"/>
              </a:spcAft>
              <a:buSzPts val="2600"/>
              <a:buChar char="•"/>
            </a:pPr>
            <a:r>
              <a:rPr lang="en-GB" sz="2600"/>
              <a:t>Clients might not know about accreditation.</a:t>
            </a:r>
            <a:endParaRPr sz="2600"/>
          </a:p>
          <a:p>
            <a:pPr marL="457200" lvl="0" indent="-393700" algn="l" rtl="0">
              <a:lnSpc>
                <a:spcPct val="100000"/>
              </a:lnSpc>
              <a:spcBef>
                <a:spcPts val="0"/>
              </a:spcBef>
              <a:spcAft>
                <a:spcPts val="0"/>
              </a:spcAft>
              <a:buSzPts val="2600"/>
              <a:buChar char="•"/>
            </a:pPr>
            <a:r>
              <a:rPr lang="en-GB" sz="2600"/>
              <a:t>Effective relationships are key to many aspects of the work.</a:t>
            </a:r>
            <a:endParaRPr sz="2600"/>
          </a:p>
          <a:p>
            <a:pPr marL="457200" lvl="0" indent="-393700" algn="l" rtl="0">
              <a:lnSpc>
                <a:spcPct val="100000"/>
              </a:lnSpc>
              <a:spcBef>
                <a:spcPts val="0"/>
              </a:spcBef>
              <a:spcAft>
                <a:spcPts val="0"/>
              </a:spcAft>
              <a:buSzPts val="2600"/>
              <a:buChar char="•"/>
            </a:pPr>
            <a:r>
              <a:rPr lang="en-GB" sz="2600"/>
              <a:t>Sport and exercise psychologists need to learn the </a:t>
            </a:r>
            <a:r>
              <a:rPr lang="en-GB" sz="2600" b="1"/>
              <a:t>values and beliefs</a:t>
            </a:r>
            <a:r>
              <a:rPr lang="en-GB" sz="2600"/>
              <a:t> of the group with which they are working in order to be effective (Schinke, 2004; Gilbourne &amp; Richardson, 2005; Thelwell, 2008).</a:t>
            </a:r>
            <a:endParaRPr sz="26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g23f3f7fe2a6_0_14"/>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22.2 Key Issues in Service </a:t>
            </a:r>
            <a:endParaRPr/>
          </a:p>
          <a:p>
            <a:pPr marL="0" lvl="0" indent="0" algn="ctr" rtl="0">
              <a:lnSpc>
                <a:spcPct val="100000"/>
              </a:lnSpc>
              <a:spcBef>
                <a:spcPts val="0"/>
              </a:spcBef>
              <a:spcAft>
                <a:spcPts val="0"/>
              </a:spcAft>
              <a:buClr>
                <a:schemeClr val="dk1"/>
              </a:buClr>
              <a:buSzPts val="4000"/>
              <a:buFont typeface="Corbel"/>
              <a:buNone/>
            </a:pPr>
            <a:r>
              <a:rPr lang="en-GB"/>
              <a:t>Delivery</a:t>
            </a:r>
            <a:endParaRPr/>
          </a:p>
        </p:txBody>
      </p:sp>
      <p:sp>
        <p:nvSpPr>
          <p:cNvPr id="173" name="Google Shape;173;g23f3f7fe2a6_0_14"/>
          <p:cNvSpPr txBox="1"/>
          <p:nvPr/>
        </p:nvSpPr>
        <p:spPr>
          <a:xfrm>
            <a:off x="56889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4</a:t>
            </a:r>
            <a:r>
              <a:rPr lang="en-GB" sz="1800">
                <a:solidFill>
                  <a:schemeClr val="dk1"/>
                </a:solidFill>
                <a:latin typeface="Corbel"/>
                <a:ea typeface="Corbel"/>
                <a:cs typeface="Corbel"/>
                <a:sym typeface="Corbel"/>
              </a:rPr>
              <a:t>27</a:t>
            </a:r>
            <a:r>
              <a:rPr lang="en-GB" sz="1800" b="0" i="0" u="none" strike="noStrike" cap="none">
                <a:solidFill>
                  <a:schemeClr val="dk1"/>
                </a:solidFill>
                <a:latin typeface="Corbel"/>
                <a:ea typeface="Corbel"/>
                <a:cs typeface="Corbel"/>
                <a:sym typeface="Corbel"/>
              </a:rPr>
              <a:t>-4</a:t>
            </a:r>
            <a:r>
              <a:rPr lang="en-GB" sz="1800">
                <a:solidFill>
                  <a:schemeClr val="dk1"/>
                </a:solidFill>
                <a:latin typeface="Corbel"/>
                <a:ea typeface="Corbel"/>
                <a:cs typeface="Corbel"/>
                <a:sym typeface="Corbel"/>
              </a:rPr>
              <a:t>28</a:t>
            </a:r>
            <a:endParaRPr sz="1400" b="0" i="0" u="none" strike="noStrike" cap="none">
              <a:solidFill>
                <a:srgbClr val="000000"/>
              </a:solidFill>
              <a:latin typeface="Arial"/>
              <a:ea typeface="Arial"/>
              <a:cs typeface="Arial"/>
              <a:sym typeface="Arial"/>
            </a:endParaRPr>
          </a:p>
        </p:txBody>
      </p:sp>
      <p:sp>
        <p:nvSpPr>
          <p:cNvPr id="174" name="Google Shape;174;g23f3f7fe2a6_0_14"/>
          <p:cNvSpPr txBox="1">
            <a:spLocks noGrp="1"/>
          </p:cNvSpPr>
          <p:nvPr>
            <p:ph type="body" idx="1"/>
          </p:nvPr>
        </p:nvSpPr>
        <p:spPr>
          <a:xfrm>
            <a:off x="1134525" y="1548125"/>
            <a:ext cx="7704600" cy="4479600"/>
          </a:xfrm>
          <a:prstGeom prst="rect">
            <a:avLst/>
          </a:prstGeom>
          <a:noFill/>
          <a:ln>
            <a:noFill/>
          </a:ln>
        </p:spPr>
        <p:txBody>
          <a:bodyPr spcFirstLastPara="1" wrap="square" lIns="91425" tIns="45700" rIns="91425" bIns="45700" anchor="ctr" anchorCtr="0">
            <a:normAutofit fontScale="92500" lnSpcReduction="10000"/>
          </a:bodyPr>
          <a:lstStyle/>
          <a:p>
            <a:pPr marL="457200" lvl="0" indent="-393700" algn="l" rtl="0">
              <a:lnSpc>
                <a:spcPct val="100000"/>
              </a:lnSpc>
              <a:spcBef>
                <a:spcPts val="0"/>
              </a:spcBef>
              <a:spcAft>
                <a:spcPts val="0"/>
              </a:spcAft>
              <a:buSzPts val="2600"/>
              <a:buChar char="•"/>
            </a:pPr>
            <a:r>
              <a:rPr lang="en-GB" sz="2600"/>
              <a:t>Sport and exercise psychologists are interested in helping people to </a:t>
            </a:r>
            <a:r>
              <a:rPr lang="en-GB" sz="2600" b="1"/>
              <a:t>perform better</a:t>
            </a:r>
            <a:r>
              <a:rPr lang="en-GB" sz="2600"/>
              <a:t>, leading to the achievement of sport, exercise, or health-related goals.</a:t>
            </a:r>
            <a:endParaRPr sz="2600"/>
          </a:p>
          <a:p>
            <a:pPr marL="457200" lvl="0" indent="-393700" algn="l" rtl="0">
              <a:lnSpc>
                <a:spcPct val="100000"/>
              </a:lnSpc>
              <a:spcBef>
                <a:spcPts val="0"/>
              </a:spcBef>
              <a:spcAft>
                <a:spcPts val="0"/>
              </a:spcAft>
              <a:buSzPts val="2600"/>
              <a:buChar char="•"/>
            </a:pPr>
            <a:r>
              <a:rPr lang="en-GB" sz="2600"/>
              <a:t>They share a common goal of seeking to enhance the well-being of their clients.</a:t>
            </a:r>
            <a:endParaRPr sz="2600"/>
          </a:p>
          <a:p>
            <a:pPr marL="457200" lvl="0" indent="-393700" algn="l" rtl="0">
              <a:lnSpc>
                <a:spcPct val="100000"/>
              </a:lnSpc>
              <a:spcBef>
                <a:spcPts val="0"/>
              </a:spcBef>
              <a:spcAft>
                <a:spcPts val="0"/>
              </a:spcAft>
              <a:buSzPts val="2600"/>
              <a:buChar char="•"/>
            </a:pPr>
            <a:r>
              <a:rPr lang="en-GB" sz="2600"/>
              <a:t>It is typical for sport or exercise psychologists to be consulted as a ‘firefighting’ strategy when things are going wrong.</a:t>
            </a:r>
            <a:endParaRPr sz="2600"/>
          </a:p>
          <a:p>
            <a:pPr marL="457200" lvl="0" indent="-393700" algn="l" rtl="0">
              <a:lnSpc>
                <a:spcPct val="100000"/>
              </a:lnSpc>
              <a:spcBef>
                <a:spcPts val="0"/>
              </a:spcBef>
              <a:spcAft>
                <a:spcPts val="0"/>
              </a:spcAft>
              <a:buSzPts val="2600"/>
              <a:buChar char="•"/>
            </a:pPr>
            <a:r>
              <a:rPr lang="en-GB" sz="2600"/>
              <a:t>When the sport and exercise psychologist is a fully integrated member of the team, the work of a psychologist can be more proactive (Devonport &amp; Lane, 2009).</a:t>
            </a:r>
            <a:endParaRPr sz="26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g23f3f7fe2a6_0_24"/>
          <p:cNvSpPr txBox="1">
            <a:spLocks noGrp="1"/>
          </p:cNvSpPr>
          <p:nvPr>
            <p:ph type="title"/>
          </p:nvPr>
        </p:nvSpPr>
        <p:spPr>
          <a:xfrm>
            <a:off x="982133" y="22860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22.2 Key Issues in Service </a:t>
            </a:r>
            <a:endParaRPr/>
          </a:p>
          <a:p>
            <a:pPr marL="0" lvl="0" indent="0" algn="ctr" rtl="0">
              <a:lnSpc>
                <a:spcPct val="100000"/>
              </a:lnSpc>
              <a:spcBef>
                <a:spcPts val="0"/>
              </a:spcBef>
              <a:spcAft>
                <a:spcPts val="0"/>
              </a:spcAft>
              <a:buClr>
                <a:schemeClr val="dk1"/>
              </a:buClr>
              <a:buSzPts val="4000"/>
              <a:buFont typeface="Corbel"/>
              <a:buNone/>
            </a:pPr>
            <a:r>
              <a:rPr lang="en-GB"/>
              <a:t>Delivery</a:t>
            </a:r>
            <a:endParaRPr/>
          </a:p>
        </p:txBody>
      </p:sp>
      <p:sp>
        <p:nvSpPr>
          <p:cNvPr id="180" name="Google Shape;180;g23f3f7fe2a6_0_24"/>
          <p:cNvSpPr txBox="1"/>
          <p:nvPr/>
        </p:nvSpPr>
        <p:spPr>
          <a:xfrm>
            <a:off x="5688922" y="1293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4</a:t>
            </a:r>
            <a:r>
              <a:rPr lang="en-GB" sz="1800">
                <a:solidFill>
                  <a:schemeClr val="dk1"/>
                </a:solidFill>
                <a:latin typeface="Corbel"/>
                <a:ea typeface="Corbel"/>
                <a:cs typeface="Corbel"/>
                <a:sym typeface="Corbel"/>
              </a:rPr>
              <a:t>27</a:t>
            </a:r>
            <a:r>
              <a:rPr lang="en-GB" sz="1800" b="0" i="0" u="none" strike="noStrike" cap="none">
                <a:solidFill>
                  <a:schemeClr val="dk1"/>
                </a:solidFill>
                <a:latin typeface="Corbel"/>
                <a:ea typeface="Corbel"/>
                <a:cs typeface="Corbel"/>
                <a:sym typeface="Corbel"/>
              </a:rPr>
              <a:t>-4</a:t>
            </a:r>
            <a:r>
              <a:rPr lang="en-GB" sz="1800">
                <a:solidFill>
                  <a:schemeClr val="dk1"/>
                </a:solidFill>
                <a:latin typeface="Corbel"/>
                <a:ea typeface="Corbel"/>
                <a:cs typeface="Corbel"/>
                <a:sym typeface="Corbel"/>
              </a:rPr>
              <a:t>28</a:t>
            </a:r>
            <a:endParaRPr sz="1400" b="0" i="0" u="none" strike="noStrike" cap="none">
              <a:solidFill>
                <a:srgbClr val="000000"/>
              </a:solidFill>
              <a:latin typeface="Arial"/>
              <a:ea typeface="Arial"/>
              <a:cs typeface="Arial"/>
              <a:sym typeface="Arial"/>
            </a:endParaRPr>
          </a:p>
        </p:txBody>
      </p:sp>
      <p:sp>
        <p:nvSpPr>
          <p:cNvPr id="181" name="Google Shape;181;g23f3f7fe2a6_0_24"/>
          <p:cNvSpPr txBox="1">
            <a:spLocks noGrp="1"/>
          </p:cNvSpPr>
          <p:nvPr>
            <p:ph type="body" idx="1"/>
          </p:nvPr>
        </p:nvSpPr>
        <p:spPr>
          <a:xfrm>
            <a:off x="1134525" y="1548125"/>
            <a:ext cx="7704600" cy="44796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a:t>When a sport psychologist is offered an opportunity to work with a professional team, the psychologist should question whether:</a:t>
            </a:r>
            <a:endParaRPr sz="2600"/>
          </a:p>
          <a:p>
            <a:pPr marL="457200" lvl="0" indent="-393700" algn="l" rtl="0">
              <a:lnSpc>
                <a:spcPct val="100000"/>
              </a:lnSpc>
              <a:spcBef>
                <a:spcPts val="0"/>
              </a:spcBef>
              <a:spcAft>
                <a:spcPts val="0"/>
              </a:spcAft>
              <a:buSzPts val="2600"/>
              <a:buChar char="-"/>
            </a:pPr>
            <a:r>
              <a:rPr lang="en-GB" sz="2600"/>
              <a:t>It is a realistic goal to bring about such a change in the time available.</a:t>
            </a:r>
            <a:endParaRPr sz="2600"/>
          </a:p>
          <a:p>
            <a:pPr marL="457200" lvl="0" indent="-393700" algn="l" rtl="0">
              <a:lnSpc>
                <a:spcPct val="100000"/>
              </a:lnSpc>
              <a:spcBef>
                <a:spcPts val="0"/>
              </a:spcBef>
              <a:spcAft>
                <a:spcPts val="0"/>
              </a:spcAft>
              <a:buSzPts val="2600"/>
              <a:buChar char="-"/>
            </a:pPr>
            <a:r>
              <a:rPr lang="en-GB" sz="2600"/>
              <a:t>Even if psychological factors improve, whether this will bring about improved performance.</a:t>
            </a:r>
            <a:endParaRPr sz="26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Google Shape;186;g23f3f7fe2a6_0_33"/>
          <p:cNvSpPr txBox="1">
            <a:spLocks noGrp="1"/>
          </p:cNvSpPr>
          <p:nvPr>
            <p:ph type="title"/>
          </p:nvPr>
        </p:nvSpPr>
        <p:spPr>
          <a:xfrm>
            <a:off x="982133" y="22860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22.3 Performance Enhancement Versus the Health of the Athlete Debate</a:t>
            </a:r>
            <a:endParaRPr/>
          </a:p>
        </p:txBody>
      </p:sp>
      <p:sp>
        <p:nvSpPr>
          <p:cNvPr id="187" name="Google Shape;187;g23f3f7fe2a6_0_33"/>
          <p:cNvSpPr txBox="1"/>
          <p:nvPr/>
        </p:nvSpPr>
        <p:spPr>
          <a:xfrm>
            <a:off x="5688922" y="15984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4</a:t>
            </a:r>
            <a:r>
              <a:rPr lang="en-GB" sz="1800">
                <a:solidFill>
                  <a:schemeClr val="dk1"/>
                </a:solidFill>
                <a:latin typeface="Corbel"/>
                <a:ea typeface="Corbel"/>
                <a:cs typeface="Corbel"/>
                <a:sym typeface="Corbel"/>
              </a:rPr>
              <a:t>28</a:t>
            </a:r>
            <a:r>
              <a:rPr lang="en-GB" sz="1800" b="0" i="0" u="none" strike="noStrike" cap="none">
                <a:solidFill>
                  <a:schemeClr val="dk1"/>
                </a:solidFill>
                <a:latin typeface="Corbel"/>
                <a:ea typeface="Corbel"/>
                <a:cs typeface="Corbel"/>
                <a:sym typeface="Corbel"/>
              </a:rPr>
              <a:t>-4</a:t>
            </a:r>
            <a:r>
              <a:rPr lang="en-GB" sz="1800">
                <a:solidFill>
                  <a:schemeClr val="dk1"/>
                </a:solidFill>
                <a:latin typeface="Corbel"/>
                <a:ea typeface="Corbel"/>
                <a:cs typeface="Corbel"/>
                <a:sym typeface="Corbel"/>
              </a:rPr>
              <a:t>30</a:t>
            </a:r>
            <a:endParaRPr sz="1400" b="0" i="0" u="none" strike="noStrike" cap="none">
              <a:solidFill>
                <a:srgbClr val="000000"/>
              </a:solidFill>
              <a:latin typeface="Arial"/>
              <a:ea typeface="Arial"/>
              <a:cs typeface="Arial"/>
              <a:sym typeface="Arial"/>
            </a:endParaRPr>
          </a:p>
        </p:txBody>
      </p:sp>
      <p:sp>
        <p:nvSpPr>
          <p:cNvPr id="188" name="Google Shape;188;g23f3f7fe2a6_0_33"/>
          <p:cNvSpPr txBox="1">
            <a:spLocks noGrp="1"/>
          </p:cNvSpPr>
          <p:nvPr>
            <p:ph type="body" idx="1"/>
          </p:nvPr>
        </p:nvSpPr>
        <p:spPr>
          <a:xfrm>
            <a:off x="1134525" y="2155775"/>
            <a:ext cx="7704600" cy="3871800"/>
          </a:xfrm>
          <a:prstGeom prst="rect">
            <a:avLst/>
          </a:prstGeom>
          <a:noFill/>
          <a:ln>
            <a:noFill/>
          </a:ln>
        </p:spPr>
        <p:txBody>
          <a:bodyPr spcFirstLastPara="1" wrap="square" lIns="91425" tIns="45700" rIns="91425" bIns="45700" anchor="ctr" anchorCtr="0">
            <a:normAutofit fontScale="92500"/>
          </a:bodyPr>
          <a:lstStyle/>
          <a:p>
            <a:pPr marL="0" lvl="0" indent="0" algn="l" rtl="0">
              <a:lnSpc>
                <a:spcPct val="100000"/>
              </a:lnSpc>
              <a:spcBef>
                <a:spcPts val="0"/>
              </a:spcBef>
              <a:spcAft>
                <a:spcPts val="0"/>
              </a:spcAft>
              <a:buNone/>
            </a:pPr>
            <a:r>
              <a:rPr lang="en-GB" sz="2600"/>
              <a:t>Performance in real competition is multi-multi-determined and having some mental skills under one’s belt is no assurance that things will go to plan. Sport psychologists claiming their interventions will enhance performance smacks of professional hubris. A softer kind of claim would be that sport psychologists may help some athletes learn some mental strategies that might be useful for athletes when it comes to the acid test of real competition. On the day of competition, however, as every coach knows, all bets are off. (Andersen, 2009, p. 13)</a:t>
            </a:r>
            <a:endParaRPr sz="26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g23f3f7fe2a6_0_43"/>
          <p:cNvSpPr txBox="1">
            <a:spLocks noGrp="1"/>
          </p:cNvSpPr>
          <p:nvPr>
            <p:ph type="title"/>
          </p:nvPr>
        </p:nvSpPr>
        <p:spPr>
          <a:xfrm>
            <a:off x="982133" y="30480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22.3 Performance Enhancement Versus the Health of the Athlete Debate</a:t>
            </a:r>
            <a:endParaRPr/>
          </a:p>
        </p:txBody>
      </p:sp>
      <p:sp>
        <p:nvSpPr>
          <p:cNvPr id="194" name="Google Shape;194;g23f3f7fe2a6_0_43"/>
          <p:cNvSpPr txBox="1"/>
          <p:nvPr/>
        </p:nvSpPr>
        <p:spPr>
          <a:xfrm>
            <a:off x="5688922" y="1674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4</a:t>
            </a:r>
            <a:r>
              <a:rPr lang="en-GB" sz="1800">
                <a:solidFill>
                  <a:schemeClr val="dk1"/>
                </a:solidFill>
                <a:latin typeface="Corbel"/>
                <a:ea typeface="Corbel"/>
                <a:cs typeface="Corbel"/>
                <a:sym typeface="Corbel"/>
              </a:rPr>
              <a:t>28</a:t>
            </a:r>
            <a:r>
              <a:rPr lang="en-GB" sz="1800" b="0" i="0" u="none" strike="noStrike" cap="none">
                <a:solidFill>
                  <a:schemeClr val="dk1"/>
                </a:solidFill>
                <a:latin typeface="Corbel"/>
                <a:ea typeface="Corbel"/>
                <a:cs typeface="Corbel"/>
                <a:sym typeface="Corbel"/>
              </a:rPr>
              <a:t>-4</a:t>
            </a:r>
            <a:r>
              <a:rPr lang="en-GB" sz="1800">
                <a:solidFill>
                  <a:schemeClr val="dk1"/>
                </a:solidFill>
                <a:latin typeface="Corbel"/>
                <a:ea typeface="Corbel"/>
                <a:cs typeface="Corbel"/>
                <a:sym typeface="Corbel"/>
              </a:rPr>
              <a:t>30</a:t>
            </a:r>
            <a:endParaRPr sz="1400" b="0" i="0" u="none" strike="noStrike" cap="none">
              <a:solidFill>
                <a:srgbClr val="000000"/>
              </a:solidFill>
              <a:latin typeface="Arial"/>
              <a:ea typeface="Arial"/>
              <a:cs typeface="Arial"/>
              <a:sym typeface="Arial"/>
            </a:endParaRPr>
          </a:p>
        </p:txBody>
      </p:sp>
      <p:sp>
        <p:nvSpPr>
          <p:cNvPr id="195" name="Google Shape;195;g23f3f7fe2a6_0_43"/>
          <p:cNvSpPr txBox="1">
            <a:spLocks noGrp="1"/>
          </p:cNvSpPr>
          <p:nvPr>
            <p:ph type="body" idx="1"/>
          </p:nvPr>
        </p:nvSpPr>
        <p:spPr>
          <a:xfrm>
            <a:off x="1134525" y="2155775"/>
            <a:ext cx="7704600" cy="38718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a:t>The primary goal of the sport and exercise psychologist should be the client’s </a:t>
            </a:r>
            <a:r>
              <a:rPr lang="en-GB" sz="2600" b="1"/>
              <a:t>welfare</a:t>
            </a:r>
            <a:r>
              <a:rPr lang="en-GB" sz="2600"/>
              <a:t>.</a:t>
            </a:r>
            <a:endParaRPr sz="2600"/>
          </a:p>
          <a:p>
            <a:pPr marL="457200" lvl="0" indent="-393700" algn="l" rtl="0">
              <a:lnSpc>
                <a:spcPct val="100000"/>
              </a:lnSpc>
              <a:spcBef>
                <a:spcPts val="0"/>
              </a:spcBef>
              <a:spcAft>
                <a:spcPts val="0"/>
              </a:spcAft>
              <a:buSzPts val="2600"/>
              <a:buChar char="•"/>
            </a:pPr>
            <a:r>
              <a:rPr lang="en-GB" sz="2600"/>
              <a:t>It is common for a psychologist to use scores on a self-report psychometric scale to assess clients.</a:t>
            </a:r>
            <a:endParaRPr sz="2600"/>
          </a:p>
          <a:p>
            <a:pPr marL="457200" lvl="0" indent="-393700" algn="l" rtl="0">
              <a:lnSpc>
                <a:spcPct val="100000"/>
              </a:lnSpc>
              <a:spcBef>
                <a:spcPts val="0"/>
              </a:spcBef>
              <a:spcAft>
                <a:spcPts val="0"/>
              </a:spcAft>
              <a:buSzPts val="2600"/>
              <a:buChar char="•"/>
            </a:pPr>
            <a:r>
              <a:rPr lang="en-GB" sz="2600"/>
              <a:t>Such numbers are arbitrary and rely on the honesty of the respondent.</a:t>
            </a:r>
            <a:endParaRPr sz="2600"/>
          </a:p>
          <a:p>
            <a:pPr marL="457200" lvl="0" indent="-393700" algn="l" rtl="0">
              <a:lnSpc>
                <a:spcPct val="100000"/>
              </a:lnSpc>
              <a:spcBef>
                <a:spcPts val="0"/>
              </a:spcBef>
              <a:spcAft>
                <a:spcPts val="0"/>
              </a:spcAft>
              <a:buSzPts val="2600"/>
              <a:buChar char="•"/>
            </a:pPr>
            <a:r>
              <a:rPr lang="en-GB" sz="2600"/>
              <a:t>Such results should not be used to judge the effectiveness of the consultant.</a:t>
            </a:r>
            <a:endParaRPr sz="26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g23f3f7fe2a6_0_50"/>
          <p:cNvSpPr txBox="1">
            <a:spLocks noGrp="1"/>
          </p:cNvSpPr>
          <p:nvPr>
            <p:ph type="title"/>
          </p:nvPr>
        </p:nvSpPr>
        <p:spPr>
          <a:xfrm>
            <a:off x="982133" y="7620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22.4 Gaining Evidence to Support Performance </a:t>
            </a:r>
            <a:endParaRPr/>
          </a:p>
          <a:p>
            <a:pPr marL="0" lvl="0" indent="0" algn="ctr" rtl="0">
              <a:lnSpc>
                <a:spcPct val="100000"/>
              </a:lnSpc>
              <a:spcBef>
                <a:spcPts val="0"/>
              </a:spcBef>
              <a:spcAft>
                <a:spcPts val="0"/>
              </a:spcAft>
              <a:buClr>
                <a:schemeClr val="dk1"/>
              </a:buClr>
              <a:buSzPts val="4000"/>
              <a:buFont typeface="Corbel"/>
              <a:buNone/>
            </a:pPr>
            <a:r>
              <a:rPr lang="en-GB"/>
              <a:t>Enhancement</a:t>
            </a:r>
            <a:endParaRPr/>
          </a:p>
        </p:txBody>
      </p:sp>
      <p:sp>
        <p:nvSpPr>
          <p:cNvPr id="201" name="Google Shape;201;g23f3f7fe2a6_0_50"/>
          <p:cNvSpPr txBox="1"/>
          <p:nvPr/>
        </p:nvSpPr>
        <p:spPr>
          <a:xfrm>
            <a:off x="6298522" y="14460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a:solidFill>
                  <a:schemeClr val="dk1"/>
                </a:solidFill>
                <a:latin typeface="Corbel"/>
                <a:ea typeface="Corbel"/>
                <a:cs typeface="Corbel"/>
                <a:sym typeface="Corbel"/>
              </a:rPr>
              <a:t>p</a:t>
            </a:r>
            <a:r>
              <a:rPr lang="en-GB" sz="1800" b="0" i="0" u="none" strike="noStrike" cap="none">
                <a:solidFill>
                  <a:schemeClr val="dk1"/>
                </a:solidFill>
                <a:latin typeface="Corbel"/>
                <a:ea typeface="Corbel"/>
                <a:cs typeface="Corbel"/>
                <a:sym typeface="Corbel"/>
              </a:rPr>
              <a:t>. 4</a:t>
            </a:r>
            <a:r>
              <a:rPr lang="en-GB" sz="1800">
                <a:solidFill>
                  <a:schemeClr val="dk1"/>
                </a:solidFill>
                <a:latin typeface="Corbel"/>
                <a:ea typeface="Corbel"/>
                <a:cs typeface="Corbel"/>
                <a:sym typeface="Corbel"/>
              </a:rPr>
              <a:t>30</a:t>
            </a:r>
            <a:endParaRPr sz="1400" b="0" i="0" u="none" strike="noStrike" cap="none">
              <a:solidFill>
                <a:srgbClr val="000000"/>
              </a:solidFill>
              <a:latin typeface="Arial"/>
              <a:ea typeface="Arial"/>
              <a:cs typeface="Arial"/>
              <a:sym typeface="Arial"/>
            </a:endParaRPr>
          </a:p>
        </p:txBody>
      </p:sp>
      <p:sp>
        <p:nvSpPr>
          <p:cNvPr id="202" name="Google Shape;202;g23f3f7fe2a6_0_50"/>
          <p:cNvSpPr txBox="1">
            <a:spLocks noGrp="1"/>
          </p:cNvSpPr>
          <p:nvPr>
            <p:ph type="body" idx="1"/>
          </p:nvPr>
        </p:nvSpPr>
        <p:spPr>
          <a:xfrm>
            <a:off x="1134525" y="2155775"/>
            <a:ext cx="7704600" cy="3871800"/>
          </a:xfrm>
          <a:prstGeom prst="rect">
            <a:avLst/>
          </a:prstGeom>
          <a:noFill/>
          <a:ln>
            <a:noFill/>
          </a:ln>
        </p:spPr>
        <p:txBody>
          <a:bodyPr spcFirstLastPara="1" wrap="square" lIns="91425" tIns="45700" rIns="91425" bIns="45700" anchor="ctr" anchorCtr="0">
            <a:normAutofit fontScale="92500" lnSpcReduction="10000"/>
          </a:bodyPr>
          <a:lstStyle/>
          <a:p>
            <a:pPr marL="457200" lvl="0" indent="-381317" algn="l" rtl="0">
              <a:lnSpc>
                <a:spcPct val="100000"/>
              </a:lnSpc>
              <a:spcBef>
                <a:spcPts val="0"/>
              </a:spcBef>
              <a:spcAft>
                <a:spcPts val="0"/>
              </a:spcAft>
              <a:buSzPct val="100000"/>
              <a:buChar char="•"/>
            </a:pPr>
            <a:r>
              <a:rPr lang="en-GB" sz="2600"/>
              <a:t>The key difference between psychological data and data from other sciences is its </a:t>
            </a:r>
            <a:r>
              <a:rPr lang="en-GB" sz="2600" b="1"/>
              <a:t>subjective </a:t>
            </a:r>
            <a:r>
              <a:rPr lang="en-GB" sz="2600"/>
              <a:t>nature.</a:t>
            </a:r>
            <a:endParaRPr sz="2600"/>
          </a:p>
          <a:p>
            <a:pPr marL="457200" lvl="0" indent="-381317" algn="l" rtl="0">
              <a:lnSpc>
                <a:spcPct val="100000"/>
              </a:lnSpc>
              <a:spcBef>
                <a:spcPts val="0"/>
              </a:spcBef>
              <a:spcAft>
                <a:spcPts val="0"/>
              </a:spcAft>
              <a:buSzPct val="100000"/>
              <a:buChar char="•"/>
            </a:pPr>
            <a:r>
              <a:rPr lang="en-GB" sz="2600"/>
              <a:t>The abstract nature of a psychological construct makes it </a:t>
            </a:r>
            <a:r>
              <a:rPr lang="en-GB" sz="2600" b="1"/>
              <a:t>difficult to measure</a:t>
            </a:r>
            <a:r>
              <a:rPr lang="en-GB" sz="2600"/>
              <a:t>.</a:t>
            </a:r>
            <a:endParaRPr sz="2600"/>
          </a:p>
          <a:p>
            <a:pPr marL="457200" lvl="0" indent="-381317" algn="l" rtl="0">
              <a:lnSpc>
                <a:spcPct val="100000"/>
              </a:lnSpc>
              <a:spcBef>
                <a:spcPts val="0"/>
              </a:spcBef>
              <a:spcAft>
                <a:spcPts val="0"/>
              </a:spcAft>
              <a:buSzPct val="100000"/>
              <a:buChar char="•"/>
            </a:pPr>
            <a:r>
              <a:rPr lang="en-GB" sz="2600"/>
              <a:t>The threats to accuracy of self-report scores are considerable.</a:t>
            </a:r>
            <a:endParaRPr sz="2600"/>
          </a:p>
          <a:p>
            <a:pPr marL="457200" lvl="0" indent="-381317" algn="l" rtl="0">
              <a:lnSpc>
                <a:spcPct val="100000"/>
              </a:lnSpc>
              <a:spcBef>
                <a:spcPts val="0"/>
              </a:spcBef>
              <a:spcAft>
                <a:spcPts val="0"/>
              </a:spcAft>
              <a:buSzPct val="100000"/>
              <a:buChar char="•"/>
            </a:pPr>
            <a:r>
              <a:rPr lang="en-GB" sz="2600"/>
              <a:t>Two states (e.g. anxiety and excitement) might show similarities and such similarities make it difficult to identify what they are and how they differ.</a:t>
            </a:r>
            <a:endParaRPr sz="2600"/>
          </a:p>
          <a:p>
            <a:pPr marL="457200" lvl="0" indent="-381317" algn="l" rtl="0">
              <a:lnSpc>
                <a:spcPct val="100000"/>
              </a:lnSpc>
              <a:spcBef>
                <a:spcPts val="0"/>
              </a:spcBef>
              <a:spcAft>
                <a:spcPts val="0"/>
              </a:spcAft>
              <a:buSzPct val="100000"/>
              <a:buChar char="•"/>
            </a:pPr>
            <a:r>
              <a:rPr lang="en-GB" sz="2600"/>
              <a:t>Sport and exercise psychologists should reflect on the subjective nature of their area.</a:t>
            </a:r>
            <a:endParaRPr sz="26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g23f3f7fe2a6_0_61"/>
          <p:cNvSpPr txBox="1">
            <a:spLocks noGrp="1"/>
          </p:cNvSpPr>
          <p:nvPr>
            <p:ph type="title"/>
          </p:nvPr>
        </p:nvSpPr>
        <p:spPr>
          <a:xfrm>
            <a:off x="9821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22.5 Guiding Philosophical </a:t>
            </a:r>
            <a:endParaRPr/>
          </a:p>
          <a:p>
            <a:pPr marL="0" lvl="0" indent="0" algn="ctr" rtl="0">
              <a:lnSpc>
                <a:spcPct val="100000"/>
              </a:lnSpc>
              <a:spcBef>
                <a:spcPts val="0"/>
              </a:spcBef>
              <a:spcAft>
                <a:spcPts val="0"/>
              </a:spcAft>
              <a:buClr>
                <a:schemeClr val="dk1"/>
              </a:buClr>
              <a:buSzPts val="4000"/>
              <a:buFont typeface="Corbel"/>
              <a:buNone/>
            </a:pPr>
            <a:r>
              <a:rPr lang="en-GB"/>
              <a:t>Issues</a:t>
            </a:r>
            <a:endParaRPr/>
          </a:p>
        </p:txBody>
      </p:sp>
      <p:sp>
        <p:nvSpPr>
          <p:cNvPr id="208" name="Google Shape;208;g23f3f7fe2a6_0_61"/>
          <p:cNvSpPr txBox="1"/>
          <p:nvPr/>
        </p:nvSpPr>
        <p:spPr>
          <a:xfrm>
            <a:off x="5460322" y="10650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a:solidFill>
                  <a:schemeClr val="dk1"/>
                </a:solidFill>
                <a:latin typeface="Corbel"/>
                <a:ea typeface="Corbel"/>
                <a:cs typeface="Corbel"/>
                <a:sym typeface="Corbel"/>
              </a:rPr>
              <a:t>pp</a:t>
            </a:r>
            <a:r>
              <a:rPr lang="en-GB" sz="1800" b="0" i="0" u="none" strike="noStrike" cap="none">
                <a:solidFill>
                  <a:schemeClr val="dk1"/>
                </a:solidFill>
                <a:latin typeface="Corbel"/>
                <a:ea typeface="Corbel"/>
                <a:cs typeface="Corbel"/>
                <a:sym typeface="Corbel"/>
              </a:rPr>
              <a:t>. 4</a:t>
            </a:r>
            <a:r>
              <a:rPr lang="en-GB" sz="1800">
                <a:solidFill>
                  <a:schemeClr val="dk1"/>
                </a:solidFill>
                <a:latin typeface="Corbel"/>
                <a:ea typeface="Corbel"/>
                <a:cs typeface="Corbel"/>
                <a:sym typeface="Corbel"/>
              </a:rPr>
              <a:t>31-432</a:t>
            </a:r>
            <a:endParaRPr sz="1400" b="0" i="0" u="none" strike="noStrike" cap="none">
              <a:solidFill>
                <a:srgbClr val="000000"/>
              </a:solidFill>
              <a:latin typeface="Arial"/>
              <a:ea typeface="Arial"/>
              <a:cs typeface="Arial"/>
              <a:sym typeface="Arial"/>
            </a:endParaRPr>
          </a:p>
        </p:txBody>
      </p:sp>
      <p:sp>
        <p:nvSpPr>
          <p:cNvPr id="209" name="Google Shape;209;g23f3f7fe2a6_0_61"/>
          <p:cNvSpPr txBox="1">
            <a:spLocks noGrp="1"/>
          </p:cNvSpPr>
          <p:nvPr>
            <p:ph type="body" idx="1"/>
          </p:nvPr>
        </p:nvSpPr>
        <p:spPr>
          <a:xfrm>
            <a:off x="1134525" y="1905000"/>
            <a:ext cx="7704600" cy="4122600"/>
          </a:xfrm>
          <a:prstGeom prst="rect">
            <a:avLst/>
          </a:prstGeom>
          <a:noFill/>
          <a:ln>
            <a:noFill/>
          </a:ln>
        </p:spPr>
        <p:txBody>
          <a:bodyPr spcFirstLastPara="1" wrap="square" lIns="91425" tIns="45700" rIns="91425" bIns="45700" anchor="ctr" anchorCtr="0">
            <a:normAutofit lnSpcReduction="10000"/>
          </a:bodyPr>
          <a:lstStyle/>
          <a:p>
            <a:pPr marL="457200" lvl="0" indent="-393700" algn="l" rtl="0">
              <a:lnSpc>
                <a:spcPct val="100000"/>
              </a:lnSpc>
              <a:spcBef>
                <a:spcPts val="0"/>
              </a:spcBef>
              <a:spcAft>
                <a:spcPts val="0"/>
              </a:spcAft>
              <a:buSzPts val="2600"/>
              <a:buChar char="•"/>
            </a:pPr>
            <a:r>
              <a:rPr lang="en-GB" sz="2600"/>
              <a:t>A philosophy provides the background to how someone works.</a:t>
            </a:r>
            <a:endParaRPr sz="2600"/>
          </a:p>
          <a:p>
            <a:pPr marL="457200" lvl="0" indent="-393700" algn="l" rtl="0">
              <a:lnSpc>
                <a:spcPct val="100000"/>
              </a:lnSpc>
              <a:spcBef>
                <a:spcPts val="0"/>
              </a:spcBef>
              <a:spcAft>
                <a:spcPts val="0"/>
              </a:spcAft>
              <a:buSzPts val="2600"/>
              <a:buChar char="•"/>
            </a:pPr>
            <a:r>
              <a:rPr lang="en-GB" sz="2600"/>
              <a:t>How people operate as sport and exercise psychologists is in part a function of their training, an assessment of situational characteristics and, importantly, their philosophical views on the nature of human functioning.</a:t>
            </a:r>
            <a:endParaRPr sz="2600"/>
          </a:p>
          <a:p>
            <a:pPr marL="457200" lvl="0" indent="-393700" algn="l" rtl="0">
              <a:lnSpc>
                <a:spcPct val="100000"/>
              </a:lnSpc>
              <a:spcBef>
                <a:spcPts val="0"/>
              </a:spcBef>
              <a:spcAft>
                <a:spcPts val="0"/>
              </a:spcAft>
              <a:buSzPts val="2600"/>
              <a:buChar char="•"/>
            </a:pPr>
            <a:r>
              <a:rPr lang="en-GB" sz="2600"/>
              <a:t>There is evidence to defend the use of each theory (behaviourist, humanist, trait theory etc.).</a:t>
            </a:r>
            <a:endParaRPr sz="2600"/>
          </a:p>
          <a:p>
            <a:pPr marL="457200" lvl="0" indent="-393700" algn="l" rtl="0">
              <a:lnSpc>
                <a:spcPct val="100000"/>
              </a:lnSpc>
              <a:spcBef>
                <a:spcPts val="0"/>
              </a:spcBef>
              <a:spcAft>
                <a:spcPts val="0"/>
              </a:spcAft>
              <a:buSzPts val="2600"/>
              <a:buChar char="•"/>
            </a:pPr>
            <a:r>
              <a:rPr lang="en-GB" sz="2600"/>
              <a:t>A key question that each person should ask is: ‘What are my personal, core beliefs, and values?’.</a:t>
            </a:r>
            <a:endParaRPr sz="26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g23f3f7fe2a6_0_71"/>
          <p:cNvSpPr txBox="1">
            <a:spLocks noGrp="1"/>
          </p:cNvSpPr>
          <p:nvPr>
            <p:ph type="title"/>
          </p:nvPr>
        </p:nvSpPr>
        <p:spPr>
          <a:xfrm>
            <a:off x="9821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22.6 Measurement Issues Relevant to Conducting a </a:t>
            </a:r>
            <a:endParaRPr/>
          </a:p>
          <a:p>
            <a:pPr marL="0" lvl="0" indent="0" algn="ctr" rtl="0">
              <a:lnSpc>
                <a:spcPct val="100000"/>
              </a:lnSpc>
              <a:spcBef>
                <a:spcPts val="0"/>
              </a:spcBef>
              <a:spcAft>
                <a:spcPts val="0"/>
              </a:spcAft>
              <a:buClr>
                <a:schemeClr val="dk1"/>
              </a:buClr>
              <a:buSzPts val="4000"/>
              <a:buFont typeface="Corbel"/>
              <a:buNone/>
            </a:pPr>
            <a:r>
              <a:rPr lang="en-GB"/>
              <a:t>Needs Analysis</a:t>
            </a:r>
            <a:endParaRPr/>
          </a:p>
        </p:txBody>
      </p:sp>
      <p:sp>
        <p:nvSpPr>
          <p:cNvPr id="215" name="Google Shape;215;g23f3f7fe2a6_0_71"/>
          <p:cNvSpPr txBox="1"/>
          <p:nvPr/>
        </p:nvSpPr>
        <p:spPr>
          <a:xfrm>
            <a:off x="6450922" y="13698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a:solidFill>
                  <a:schemeClr val="dk1"/>
                </a:solidFill>
                <a:latin typeface="Corbel"/>
                <a:ea typeface="Corbel"/>
                <a:cs typeface="Corbel"/>
                <a:sym typeface="Corbel"/>
              </a:rPr>
              <a:t>pp</a:t>
            </a:r>
            <a:r>
              <a:rPr lang="en-GB" sz="1800" b="0" i="0" u="none" strike="noStrike" cap="none">
                <a:solidFill>
                  <a:schemeClr val="dk1"/>
                </a:solidFill>
                <a:latin typeface="Corbel"/>
                <a:ea typeface="Corbel"/>
                <a:cs typeface="Corbel"/>
                <a:sym typeface="Corbel"/>
              </a:rPr>
              <a:t>. 4</a:t>
            </a:r>
            <a:r>
              <a:rPr lang="en-GB" sz="1800">
                <a:solidFill>
                  <a:schemeClr val="dk1"/>
                </a:solidFill>
                <a:latin typeface="Corbel"/>
                <a:ea typeface="Corbel"/>
                <a:cs typeface="Corbel"/>
                <a:sym typeface="Corbel"/>
              </a:rPr>
              <a:t>32-436</a:t>
            </a:r>
            <a:endParaRPr sz="1400" b="0" i="0" u="none" strike="noStrike" cap="none">
              <a:solidFill>
                <a:srgbClr val="000000"/>
              </a:solidFill>
              <a:latin typeface="Arial"/>
              <a:ea typeface="Arial"/>
              <a:cs typeface="Arial"/>
              <a:sym typeface="Arial"/>
            </a:endParaRPr>
          </a:p>
        </p:txBody>
      </p:sp>
      <p:sp>
        <p:nvSpPr>
          <p:cNvPr id="216" name="Google Shape;216;g23f3f7fe2a6_0_71"/>
          <p:cNvSpPr txBox="1">
            <a:spLocks noGrp="1"/>
          </p:cNvSpPr>
          <p:nvPr>
            <p:ph type="body" idx="1"/>
          </p:nvPr>
        </p:nvSpPr>
        <p:spPr>
          <a:xfrm>
            <a:off x="1134525" y="1905000"/>
            <a:ext cx="7704600" cy="4122600"/>
          </a:xfrm>
          <a:prstGeom prst="rect">
            <a:avLst/>
          </a:prstGeom>
          <a:noFill/>
          <a:ln>
            <a:noFill/>
          </a:ln>
        </p:spPr>
        <p:txBody>
          <a:bodyPr spcFirstLastPara="1" wrap="square" lIns="91425" tIns="45700" rIns="91425" bIns="45700" anchor="ctr" anchorCtr="0">
            <a:normAutofit fontScale="92500" lnSpcReduction="20000"/>
          </a:bodyPr>
          <a:lstStyle/>
          <a:p>
            <a:pPr marL="457200" lvl="0" indent="-381317" algn="l" rtl="0">
              <a:lnSpc>
                <a:spcPct val="100000"/>
              </a:lnSpc>
              <a:spcBef>
                <a:spcPts val="0"/>
              </a:spcBef>
              <a:spcAft>
                <a:spcPts val="0"/>
              </a:spcAft>
              <a:buSzPct val="100000"/>
              <a:buChar char="•"/>
            </a:pPr>
            <a:r>
              <a:rPr lang="en-GB" sz="2600"/>
              <a:t>Sport and exercise psychologists have a range of methods available with which to conduct a needs analysis.</a:t>
            </a:r>
            <a:endParaRPr sz="2600"/>
          </a:p>
          <a:p>
            <a:pPr marL="457200" lvl="0" indent="-381317" algn="l" rtl="0">
              <a:lnSpc>
                <a:spcPct val="100000"/>
              </a:lnSpc>
              <a:spcBef>
                <a:spcPts val="0"/>
              </a:spcBef>
              <a:spcAft>
                <a:spcPts val="0"/>
              </a:spcAft>
              <a:buSzPct val="100000"/>
              <a:buChar char="•"/>
            </a:pPr>
            <a:r>
              <a:rPr lang="en-GB" sz="2600"/>
              <a:t>One approach is to use </a:t>
            </a:r>
            <a:r>
              <a:rPr lang="en-GB" sz="2600" b="1"/>
              <a:t>self-report measures</a:t>
            </a:r>
            <a:r>
              <a:rPr lang="en-GB" sz="2600"/>
              <a:t>, of which there are a vast number available.</a:t>
            </a:r>
            <a:endParaRPr sz="2600"/>
          </a:p>
          <a:p>
            <a:pPr marL="457200" lvl="0" indent="-381317" algn="l" rtl="0">
              <a:lnSpc>
                <a:spcPct val="100000"/>
              </a:lnSpc>
              <a:spcBef>
                <a:spcPts val="0"/>
              </a:spcBef>
              <a:spcAft>
                <a:spcPts val="0"/>
              </a:spcAft>
              <a:buSzPct val="100000"/>
              <a:buChar char="•"/>
            </a:pPr>
            <a:r>
              <a:rPr lang="en-GB" sz="2600"/>
              <a:t>Almost all psychological constructs have a sport- and exercise-specific equivalent.</a:t>
            </a:r>
            <a:endParaRPr sz="2600"/>
          </a:p>
          <a:p>
            <a:pPr marL="457200" lvl="0" indent="-381317" algn="l" rtl="0">
              <a:lnSpc>
                <a:spcPct val="100000"/>
              </a:lnSpc>
              <a:spcBef>
                <a:spcPts val="0"/>
              </a:spcBef>
              <a:spcAft>
                <a:spcPts val="0"/>
              </a:spcAft>
              <a:buSzPct val="100000"/>
              <a:buChar char="•"/>
            </a:pPr>
            <a:r>
              <a:rPr lang="en-GB" sz="2600"/>
              <a:t>Some argue validity does not generalise from one sport to another and sought to develop sport-specific measures.</a:t>
            </a:r>
            <a:endParaRPr sz="2600"/>
          </a:p>
          <a:p>
            <a:pPr marL="457200" lvl="0" indent="-381317" algn="l" rtl="0">
              <a:lnSpc>
                <a:spcPct val="100000"/>
              </a:lnSpc>
              <a:spcBef>
                <a:spcPts val="0"/>
              </a:spcBef>
              <a:spcAft>
                <a:spcPts val="0"/>
              </a:spcAft>
              <a:buSzPct val="100000"/>
              <a:buChar char="•"/>
            </a:pPr>
            <a:r>
              <a:rPr lang="en-GB" sz="2600"/>
              <a:t>Others argue we should use measures developed on the general population and then cross validated for the specific sub-group.</a:t>
            </a:r>
            <a:endParaRPr sz="26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g23f3f7fe2a6_0_84"/>
          <p:cNvSpPr txBox="1">
            <a:spLocks noGrp="1"/>
          </p:cNvSpPr>
          <p:nvPr>
            <p:ph type="title"/>
          </p:nvPr>
        </p:nvSpPr>
        <p:spPr>
          <a:xfrm>
            <a:off x="9821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22.6 Measurement Issues Relevant to Conducting a </a:t>
            </a:r>
            <a:endParaRPr/>
          </a:p>
          <a:p>
            <a:pPr marL="0" lvl="0" indent="0" algn="ctr" rtl="0">
              <a:lnSpc>
                <a:spcPct val="100000"/>
              </a:lnSpc>
              <a:spcBef>
                <a:spcPts val="0"/>
              </a:spcBef>
              <a:spcAft>
                <a:spcPts val="0"/>
              </a:spcAft>
              <a:buClr>
                <a:schemeClr val="dk1"/>
              </a:buClr>
              <a:buSzPts val="4000"/>
              <a:buFont typeface="Corbel"/>
              <a:buNone/>
            </a:pPr>
            <a:r>
              <a:rPr lang="en-GB"/>
              <a:t>Needs Analysis</a:t>
            </a:r>
            <a:endParaRPr/>
          </a:p>
        </p:txBody>
      </p:sp>
      <p:sp>
        <p:nvSpPr>
          <p:cNvPr id="222" name="Google Shape;222;g23f3f7fe2a6_0_84"/>
          <p:cNvSpPr txBox="1"/>
          <p:nvPr/>
        </p:nvSpPr>
        <p:spPr>
          <a:xfrm>
            <a:off x="6450922" y="13698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a:solidFill>
                  <a:schemeClr val="dk1"/>
                </a:solidFill>
                <a:latin typeface="Corbel"/>
                <a:ea typeface="Corbel"/>
                <a:cs typeface="Corbel"/>
                <a:sym typeface="Corbel"/>
              </a:rPr>
              <a:t>pp</a:t>
            </a:r>
            <a:r>
              <a:rPr lang="en-GB" sz="1800" b="0" i="0" u="none" strike="noStrike" cap="none">
                <a:solidFill>
                  <a:schemeClr val="dk1"/>
                </a:solidFill>
                <a:latin typeface="Corbel"/>
                <a:ea typeface="Corbel"/>
                <a:cs typeface="Corbel"/>
                <a:sym typeface="Corbel"/>
              </a:rPr>
              <a:t>. 4</a:t>
            </a:r>
            <a:r>
              <a:rPr lang="en-GB" sz="1800">
                <a:solidFill>
                  <a:schemeClr val="dk1"/>
                </a:solidFill>
                <a:latin typeface="Corbel"/>
                <a:ea typeface="Corbel"/>
                <a:cs typeface="Corbel"/>
                <a:sym typeface="Corbel"/>
              </a:rPr>
              <a:t>32-436</a:t>
            </a:r>
            <a:endParaRPr sz="1400" b="0" i="0" u="none" strike="noStrike" cap="none">
              <a:solidFill>
                <a:srgbClr val="000000"/>
              </a:solidFill>
              <a:latin typeface="Arial"/>
              <a:ea typeface="Arial"/>
              <a:cs typeface="Arial"/>
              <a:sym typeface="Arial"/>
            </a:endParaRPr>
          </a:p>
        </p:txBody>
      </p:sp>
      <p:sp>
        <p:nvSpPr>
          <p:cNvPr id="223" name="Google Shape;223;g23f3f7fe2a6_0_84"/>
          <p:cNvSpPr txBox="1">
            <a:spLocks noGrp="1"/>
          </p:cNvSpPr>
          <p:nvPr>
            <p:ph type="body" idx="1"/>
          </p:nvPr>
        </p:nvSpPr>
        <p:spPr>
          <a:xfrm>
            <a:off x="1134525" y="1905000"/>
            <a:ext cx="7704600" cy="41226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a:t>If a researcher or practitioner wishes to make within-subject comparisons, then the approach from Hanin (2010) of using qualitative methods might be helpful.</a:t>
            </a:r>
            <a:endParaRPr sz="2600"/>
          </a:p>
          <a:p>
            <a:pPr marL="457200" lvl="0" indent="-393700" algn="l" rtl="0">
              <a:lnSpc>
                <a:spcPct val="100000"/>
              </a:lnSpc>
              <a:spcBef>
                <a:spcPts val="0"/>
              </a:spcBef>
              <a:spcAft>
                <a:spcPts val="0"/>
              </a:spcAft>
              <a:buSzPts val="2600"/>
              <a:buChar char="•"/>
            </a:pPr>
            <a:r>
              <a:rPr lang="en-GB" sz="2600"/>
              <a:t>Measurement tools need to be fit for purpose.</a:t>
            </a:r>
            <a:endParaRPr sz="2600"/>
          </a:p>
          <a:p>
            <a:pPr marL="457200" lvl="0" indent="-393700" algn="l" rtl="0">
              <a:lnSpc>
                <a:spcPct val="100000"/>
              </a:lnSpc>
              <a:spcBef>
                <a:spcPts val="0"/>
              </a:spcBef>
              <a:spcAft>
                <a:spcPts val="0"/>
              </a:spcAft>
              <a:buSzPts val="2600"/>
              <a:buChar char="•"/>
            </a:pPr>
            <a:r>
              <a:rPr lang="en-GB" sz="2600"/>
              <a:t>Researchers and practitioners alike should consider whether a scale designed to assess a construct in one population will adequately meet assessment needs when used in a different population.</a:t>
            </a:r>
            <a:endParaRPr sz="26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8" name="Google Shape;228;g23f3f7fe2a6_0_94"/>
          <p:cNvSpPr txBox="1">
            <a:spLocks noGrp="1"/>
          </p:cNvSpPr>
          <p:nvPr>
            <p:ph type="title"/>
          </p:nvPr>
        </p:nvSpPr>
        <p:spPr>
          <a:xfrm>
            <a:off x="9821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22.6.1 Methodological Factors Influencing a </a:t>
            </a:r>
            <a:endParaRPr/>
          </a:p>
          <a:p>
            <a:pPr marL="0" lvl="0" indent="0" algn="ctr" rtl="0">
              <a:lnSpc>
                <a:spcPct val="100000"/>
              </a:lnSpc>
              <a:spcBef>
                <a:spcPts val="0"/>
              </a:spcBef>
              <a:spcAft>
                <a:spcPts val="0"/>
              </a:spcAft>
              <a:buClr>
                <a:schemeClr val="dk1"/>
              </a:buClr>
              <a:buSzPts val="4000"/>
              <a:buFont typeface="Corbel"/>
              <a:buNone/>
            </a:pPr>
            <a:r>
              <a:rPr lang="en-GB"/>
              <a:t>Needs Analysis</a:t>
            </a:r>
            <a:endParaRPr/>
          </a:p>
        </p:txBody>
      </p:sp>
      <p:sp>
        <p:nvSpPr>
          <p:cNvPr id="229" name="Google Shape;229;g23f3f7fe2a6_0_94"/>
          <p:cNvSpPr txBox="1"/>
          <p:nvPr/>
        </p:nvSpPr>
        <p:spPr>
          <a:xfrm>
            <a:off x="6450922" y="13698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a:solidFill>
                  <a:schemeClr val="dk1"/>
                </a:solidFill>
                <a:latin typeface="Corbel"/>
                <a:ea typeface="Corbel"/>
                <a:cs typeface="Corbel"/>
                <a:sym typeface="Corbel"/>
              </a:rPr>
              <a:t>pp</a:t>
            </a:r>
            <a:r>
              <a:rPr lang="en-GB" sz="1800" b="0" i="0" u="none" strike="noStrike" cap="none">
                <a:solidFill>
                  <a:schemeClr val="dk1"/>
                </a:solidFill>
                <a:latin typeface="Corbel"/>
                <a:ea typeface="Corbel"/>
                <a:cs typeface="Corbel"/>
                <a:sym typeface="Corbel"/>
              </a:rPr>
              <a:t>. 4</a:t>
            </a:r>
            <a:r>
              <a:rPr lang="en-GB" sz="1800">
                <a:solidFill>
                  <a:schemeClr val="dk1"/>
                </a:solidFill>
                <a:latin typeface="Corbel"/>
                <a:ea typeface="Corbel"/>
                <a:cs typeface="Corbel"/>
                <a:sym typeface="Corbel"/>
              </a:rPr>
              <a:t>35-436</a:t>
            </a:r>
            <a:endParaRPr sz="1400" b="0" i="0" u="none" strike="noStrike" cap="none">
              <a:solidFill>
                <a:srgbClr val="000000"/>
              </a:solidFill>
              <a:latin typeface="Arial"/>
              <a:ea typeface="Arial"/>
              <a:cs typeface="Arial"/>
              <a:sym typeface="Arial"/>
            </a:endParaRPr>
          </a:p>
        </p:txBody>
      </p:sp>
      <p:sp>
        <p:nvSpPr>
          <p:cNvPr id="230" name="Google Shape;230;g23f3f7fe2a6_0_94"/>
          <p:cNvSpPr txBox="1">
            <a:spLocks noGrp="1"/>
          </p:cNvSpPr>
          <p:nvPr>
            <p:ph type="body" idx="1"/>
          </p:nvPr>
        </p:nvSpPr>
        <p:spPr>
          <a:xfrm>
            <a:off x="1134525" y="1905000"/>
            <a:ext cx="7704600" cy="4122600"/>
          </a:xfrm>
          <a:prstGeom prst="rect">
            <a:avLst/>
          </a:prstGeom>
          <a:noFill/>
          <a:ln>
            <a:noFill/>
          </a:ln>
        </p:spPr>
        <p:txBody>
          <a:bodyPr spcFirstLastPara="1" wrap="square" lIns="91425" tIns="45700" rIns="91425" bIns="45700" anchor="ctr" anchorCtr="0">
            <a:normAutofit lnSpcReduction="10000"/>
          </a:bodyPr>
          <a:lstStyle/>
          <a:p>
            <a:pPr marL="457200" lvl="0" indent="-393700" algn="l" rtl="0">
              <a:lnSpc>
                <a:spcPct val="100000"/>
              </a:lnSpc>
              <a:spcBef>
                <a:spcPts val="0"/>
              </a:spcBef>
              <a:spcAft>
                <a:spcPts val="0"/>
              </a:spcAft>
              <a:buSzPts val="2600"/>
              <a:buChar char="•"/>
            </a:pPr>
            <a:r>
              <a:rPr lang="en-GB" sz="2600"/>
              <a:t>A construct routinely investigated in sport and exercise psychology is the use of psychological skills.</a:t>
            </a:r>
            <a:endParaRPr sz="2600"/>
          </a:p>
          <a:p>
            <a:pPr marL="457200" lvl="0" indent="-393700" algn="l" rtl="0">
              <a:lnSpc>
                <a:spcPct val="100000"/>
              </a:lnSpc>
              <a:spcBef>
                <a:spcPts val="0"/>
              </a:spcBef>
              <a:spcAft>
                <a:spcPts val="0"/>
              </a:spcAft>
              <a:buSzPts val="2600"/>
              <a:buChar char="•"/>
            </a:pPr>
            <a:r>
              <a:rPr lang="en-GB" sz="2600"/>
              <a:t>One method of measuring the mental skills of athletes is by using psychological questionnaires or inventories.</a:t>
            </a:r>
            <a:endParaRPr sz="2600"/>
          </a:p>
          <a:p>
            <a:pPr marL="457200" lvl="0" indent="-393700" algn="l" rtl="0">
              <a:lnSpc>
                <a:spcPct val="100000"/>
              </a:lnSpc>
              <a:spcBef>
                <a:spcPts val="0"/>
              </a:spcBef>
              <a:spcAft>
                <a:spcPts val="0"/>
              </a:spcAft>
              <a:buSzPts val="2600"/>
              <a:buChar char="•"/>
            </a:pPr>
            <a:r>
              <a:rPr lang="en-GB" sz="2600"/>
              <a:t>Their utility depends on their </a:t>
            </a:r>
            <a:r>
              <a:rPr lang="en-GB" sz="2600" b="1"/>
              <a:t>psychometric properties</a:t>
            </a:r>
            <a:r>
              <a:rPr lang="en-GB" sz="2600"/>
              <a:t>.</a:t>
            </a:r>
            <a:endParaRPr sz="2600"/>
          </a:p>
          <a:p>
            <a:pPr marL="457200" lvl="0" indent="-393700" algn="l" rtl="0">
              <a:lnSpc>
                <a:spcPct val="100000"/>
              </a:lnSpc>
              <a:spcBef>
                <a:spcPts val="0"/>
              </a:spcBef>
              <a:spcAft>
                <a:spcPts val="0"/>
              </a:spcAft>
              <a:buSzPts val="2600"/>
              <a:buChar char="•"/>
            </a:pPr>
            <a:r>
              <a:rPr lang="en-GB" sz="2600"/>
              <a:t>The </a:t>
            </a:r>
            <a:r>
              <a:rPr lang="en-GB" sz="2600" b="1"/>
              <a:t>Test of Performance Strategies</a:t>
            </a:r>
            <a:r>
              <a:rPr lang="en-GB" sz="2600"/>
              <a:t> (</a:t>
            </a:r>
            <a:r>
              <a:rPr lang="en-GB" sz="2600" b="1"/>
              <a:t>TOPS</a:t>
            </a:r>
            <a:r>
              <a:rPr lang="en-GB" sz="2600"/>
              <a:t>; Thomas et  al.,  1999) is recommended as the psychometric instrument of choice.</a:t>
            </a:r>
            <a:endParaRPr sz="26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5" name="Google Shape;235;g23f3f7fe2a6_0_105"/>
          <p:cNvSpPr txBox="1">
            <a:spLocks noGrp="1"/>
          </p:cNvSpPr>
          <p:nvPr>
            <p:ph type="title"/>
          </p:nvPr>
        </p:nvSpPr>
        <p:spPr>
          <a:xfrm>
            <a:off x="9821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22.6.1 Methodological Factors Influencing a </a:t>
            </a:r>
            <a:endParaRPr/>
          </a:p>
          <a:p>
            <a:pPr marL="0" lvl="0" indent="0" algn="ctr" rtl="0">
              <a:lnSpc>
                <a:spcPct val="100000"/>
              </a:lnSpc>
              <a:spcBef>
                <a:spcPts val="0"/>
              </a:spcBef>
              <a:spcAft>
                <a:spcPts val="0"/>
              </a:spcAft>
              <a:buClr>
                <a:schemeClr val="dk1"/>
              </a:buClr>
              <a:buSzPts val="4000"/>
              <a:buFont typeface="Corbel"/>
              <a:buNone/>
            </a:pPr>
            <a:r>
              <a:rPr lang="en-GB"/>
              <a:t>Needs Analysis</a:t>
            </a:r>
            <a:endParaRPr/>
          </a:p>
        </p:txBody>
      </p:sp>
      <p:sp>
        <p:nvSpPr>
          <p:cNvPr id="236" name="Google Shape;236;g23f3f7fe2a6_0_105"/>
          <p:cNvSpPr txBox="1"/>
          <p:nvPr/>
        </p:nvSpPr>
        <p:spPr>
          <a:xfrm>
            <a:off x="6450922" y="13698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a:solidFill>
                  <a:schemeClr val="dk1"/>
                </a:solidFill>
                <a:latin typeface="Corbel"/>
                <a:ea typeface="Corbel"/>
                <a:cs typeface="Corbel"/>
                <a:sym typeface="Corbel"/>
              </a:rPr>
              <a:t>pp</a:t>
            </a:r>
            <a:r>
              <a:rPr lang="en-GB" sz="1800" b="0" i="0" u="none" strike="noStrike" cap="none">
                <a:solidFill>
                  <a:schemeClr val="dk1"/>
                </a:solidFill>
                <a:latin typeface="Corbel"/>
                <a:ea typeface="Corbel"/>
                <a:cs typeface="Corbel"/>
                <a:sym typeface="Corbel"/>
              </a:rPr>
              <a:t>. 4</a:t>
            </a:r>
            <a:r>
              <a:rPr lang="en-GB" sz="1800">
                <a:solidFill>
                  <a:schemeClr val="dk1"/>
                </a:solidFill>
                <a:latin typeface="Corbel"/>
                <a:ea typeface="Corbel"/>
                <a:cs typeface="Corbel"/>
                <a:sym typeface="Corbel"/>
              </a:rPr>
              <a:t>35-436</a:t>
            </a:r>
            <a:endParaRPr sz="1400" b="0" i="0" u="none" strike="noStrike" cap="none">
              <a:solidFill>
                <a:srgbClr val="000000"/>
              </a:solidFill>
              <a:latin typeface="Arial"/>
              <a:ea typeface="Arial"/>
              <a:cs typeface="Arial"/>
              <a:sym typeface="Arial"/>
            </a:endParaRPr>
          </a:p>
        </p:txBody>
      </p:sp>
      <p:sp>
        <p:nvSpPr>
          <p:cNvPr id="237" name="Google Shape;237;g23f3f7fe2a6_0_105"/>
          <p:cNvSpPr txBox="1">
            <a:spLocks noGrp="1"/>
          </p:cNvSpPr>
          <p:nvPr>
            <p:ph type="body" idx="1"/>
          </p:nvPr>
        </p:nvSpPr>
        <p:spPr>
          <a:xfrm>
            <a:off x="1134525" y="1905000"/>
            <a:ext cx="7704600" cy="4122600"/>
          </a:xfrm>
          <a:prstGeom prst="rect">
            <a:avLst/>
          </a:prstGeom>
          <a:noFill/>
          <a:ln>
            <a:noFill/>
          </a:ln>
        </p:spPr>
        <p:txBody>
          <a:bodyPr spcFirstLastPara="1" wrap="square" lIns="91425" tIns="45700" rIns="91425" bIns="45700" anchor="ctr" anchorCtr="0">
            <a:normAutofit fontScale="92500"/>
          </a:bodyPr>
          <a:lstStyle/>
          <a:p>
            <a:pPr marL="457200" lvl="0" indent="-393700" algn="l" rtl="0">
              <a:lnSpc>
                <a:spcPct val="100000"/>
              </a:lnSpc>
              <a:spcBef>
                <a:spcPts val="0"/>
              </a:spcBef>
              <a:spcAft>
                <a:spcPts val="0"/>
              </a:spcAft>
              <a:buSzPts val="2600"/>
              <a:buChar char="•"/>
            </a:pPr>
            <a:r>
              <a:rPr lang="en-GB" sz="2600"/>
              <a:t>The validity of previous measures of psychological skills usage has not been established beyond doubt.</a:t>
            </a:r>
            <a:endParaRPr sz="2600"/>
          </a:p>
          <a:p>
            <a:pPr marL="457200" lvl="0" indent="-393700" algn="l" rtl="0">
              <a:lnSpc>
                <a:spcPct val="100000"/>
              </a:lnSpc>
              <a:spcBef>
                <a:spcPts val="0"/>
              </a:spcBef>
              <a:spcAft>
                <a:spcPts val="0"/>
              </a:spcAft>
              <a:buSzPts val="2600"/>
              <a:buChar char="•"/>
            </a:pPr>
            <a:r>
              <a:rPr lang="en-GB" sz="2600"/>
              <a:t>It is important to distinguish strategies used in </a:t>
            </a:r>
            <a:r>
              <a:rPr lang="en-GB" sz="2600" b="1"/>
              <a:t>competition </a:t>
            </a:r>
            <a:r>
              <a:rPr lang="en-GB" sz="2600"/>
              <a:t>from those used during </a:t>
            </a:r>
            <a:r>
              <a:rPr lang="en-GB" sz="2600" b="1"/>
              <a:t>practice</a:t>
            </a:r>
            <a:r>
              <a:rPr lang="en-GB" sz="2600"/>
              <a:t>.</a:t>
            </a:r>
            <a:endParaRPr sz="2600"/>
          </a:p>
          <a:p>
            <a:pPr marL="457200" lvl="0" indent="-393700" algn="l" rtl="0">
              <a:lnSpc>
                <a:spcPct val="100000"/>
              </a:lnSpc>
              <a:spcBef>
                <a:spcPts val="0"/>
              </a:spcBef>
              <a:spcAft>
                <a:spcPts val="0"/>
              </a:spcAft>
              <a:buSzPts val="2600"/>
              <a:buChar char="•"/>
            </a:pPr>
            <a:r>
              <a:rPr lang="en-GB" sz="2600"/>
              <a:t>Thomas et al. (1999) hypothesised that </a:t>
            </a:r>
            <a:r>
              <a:rPr lang="en-GB" sz="2600" b="1"/>
              <a:t>eight dimensions of psychological skills</a:t>
            </a:r>
            <a:r>
              <a:rPr lang="en-GB" sz="2600"/>
              <a:t>—activation, attentional control, automaticity, emotional control, goal-setting, imagery, relaxation, and self-talk—would be common to both competition and practice contexts.</a:t>
            </a:r>
            <a:endParaRPr sz="2600"/>
          </a:p>
          <a:p>
            <a:pPr marL="457200" lvl="0" indent="-393700" algn="l" rtl="0">
              <a:spcBef>
                <a:spcPts val="0"/>
              </a:spcBef>
              <a:spcAft>
                <a:spcPts val="0"/>
              </a:spcAft>
              <a:buSzPts val="2600"/>
              <a:buChar char="•"/>
            </a:pPr>
            <a:r>
              <a:rPr lang="en-GB" sz="2600"/>
              <a:t>The use of self-report to assess psychological skills has limitations.</a:t>
            </a:r>
            <a:endParaRPr sz="26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g23f3f7fe2a6_0_114"/>
          <p:cNvSpPr txBox="1">
            <a:spLocks noGrp="1"/>
          </p:cNvSpPr>
          <p:nvPr>
            <p:ph type="title"/>
          </p:nvPr>
        </p:nvSpPr>
        <p:spPr>
          <a:xfrm>
            <a:off x="9821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22.6.1 Methodological Factors Influencing a </a:t>
            </a:r>
            <a:endParaRPr/>
          </a:p>
          <a:p>
            <a:pPr marL="0" lvl="0" indent="0" algn="ctr" rtl="0">
              <a:lnSpc>
                <a:spcPct val="100000"/>
              </a:lnSpc>
              <a:spcBef>
                <a:spcPts val="0"/>
              </a:spcBef>
              <a:spcAft>
                <a:spcPts val="0"/>
              </a:spcAft>
              <a:buClr>
                <a:schemeClr val="dk1"/>
              </a:buClr>
              <a:buSzPts val="4000"/>
              <a:buFont typeface="Corbel"/>
              <a:buNone/>
            </a:pPr>
            <a:r>
              <a:rPr lang="en-GB"/>
              <a:t>Needs Analysis</a:t>
            </a:r>
            <a:endParaRPr/>
          </a:p>
        </p:txBody>
      </p:sp>
      <p:sp>
        <p:nvSpPr>
          <p:cNvPr id="243" name="Google Shape;243;g23f3f7fe2a6_0_114"/>
          <p:cNvSpPr txBox="1"/>
          <p:nvPr/>
        </p:nvSpPr>
        <p:spPr>
          <a:xfrm>
            <a:off x="6450922" y="13698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a:solidFill>
                  <a:schemeClr val="dk1"/>
                </a:solidFill>
                <a:latin typeface="Corbel"/>
                <a:ea typeface="Corbel"/>
                <a:cs typeface="Corbel"/>
                <a:sym typeface="Corbel"/>
              </a:rPr>
              <a:t>pp</a:t>
            </a:r>
            <a:r>
              <a:rPr lang="en-GB" sz="1800" b="0" i="0" u="none" strike="noStrike" cap="none">
                <a:solidFill>
                  <a:schemeClr val="dk1"/>
                </a:solidFill>
                <a:latin typeface="Corbel"/>
                <a:ea typeface="Corbel"/>
                <a:cs typeface="Corbel"/>
                <a:sym typeface="Corbel"/>
              </a:rPr>
              <a:t>. 4</a:t>
            </a:r>
            <a:r>
              <a:rPr lang="en-GB" sz="1800">
                <a:solidFill>
                  <a:schemeClr val="dk1"/>
                </a:solidFill>
                <a:latin typeface="Corbel"/>
                <a:ea typeface="Corbel"/>
                <a:cs typeface="Corbel"/>
                <a:sym typeface="Corbel"/>
              </a:rPr>
              <a:t>35-436</a:t>
            </a:r>
            <a:endParaRPr sz="1400" b="0" i="0" u="none" strike="noStrike" cap="none">
              <a:solidFill>
                <a:srgbClr val="000000"/>
              </a:solidFill>
              <a:latin typeface="Arial"/>
              <a:ea typeface="Arial"/>
              <a:cs typeface="Arial"/>
              <a:sym typeface="Arial"/>
            </a:endParaRPr>
          </a:p>
        </p:txBody>
      </p:sp>
      <p:sp>
        <p:nvSpPr>
          <p:cNvPr id="244" name="Google Shape;244;g23f3f7fe2a6_0_114"/>
          <p:cNvSpPr txBox="1">
            <a:spLocks noGrp="1"/>
          </p:cNvSpPr>
          <p:nvPr>
            <p:ph type="body" idx="1"/>
          </p:nvPr>
        </p:nvSpPr>
        <p:spPr>
          <a:xfrm>
            <a:off x="1134525" y="1981200"/>
            <a:ext cx="7704600" cy="4122600"/>
          </a:xfrm>
          <a:prstGeom prst="rect">
            <a:avLst/>
          </a:prstGeom>
          <a:noFill/>
          <a:ln>
            <a:noFill/>
          </a:ln>
        </p:spPr>
        <p:txBody>
          <a:bodyPr spcFirstLastPara="1" wrap="square" lIns="91425" tIns="45700" rIns="91425" bIns="45700" anchor="ctr" anchorCtr="0">
            <a:normAutofit fontScale="92500" lnSpcReduction="20000"/>
          </a:bodyPr>
          <a:lstStyle/>
          <a:p>
            <a:pPr marL="457200" lvl="0" indent="-381317" algn="l" rtl="0">
              <a:lnSpc>
                <a:spcPct val="100000"/>
              </a:lnSpc>
              <a:spcBef>
                <a:spcPts val="0"/>
              </a:spcBef>
              <a:spcAft>
                <a:spcPts val="0"/>
              </a:spcAft>
              <a:buSzPct val="100000"/>
              <a:buChar char="•"/>
            </a:pPr>
            <a:r>
              <a:rPr lang="en-GB" sz="2600"/>
              <a:t>For self-report measures to be valid, the respondent must provide an honest and accurate response.</a:t>
            </a:r>
            <a:endParaRPr sz="2600"/>
          </a:p>
          <a:p>
            <a:pPr marL="457200" lvl="0" indent="-381317" algn="l" rtl="0">
              <a:lnSpc>
                <a:spcPct val="100000"/>
              </a:lnSpc>
              <a:spcBef>
                <a:spcPts val="0"/>
              </a:spcBef>
              <a:spcAft>
                <a:spcPts val="0"/>
              </a:spcAft>
              <a:buSzPct val="100000"/>
              <a:buChar char="•"/>
            </a:pPr>
            <a:r>
              <a:rPr lang="en-GB" sz="2600"/>
              <a:t>It is known that people vary in their self-awareness regarding their own thoughts and feelings (Baumeister et  al., 2007).</a:t>
            </a:r>
            <a:endParaRPr sz="2600"/>
          </a:p>
          <a:p>
            <a:pPr marL="457200" lvl="0" indent="-381317" algn="l" rtl="0">
              <a:lnSpc>
                <a:spcPct val="100000"/>
              </a:lnSpc>
              <a:spcBef>
                <a:spcPts val="0"/>
              </a:spcBef>
              <a:spcAft>
                <a:spcPts val="0"/>
              </a:spcAft>
              <a:buSzPct val="100000"/>
              <a:buChar char="•"/>
            </a:pPr>
            <a:r>
              <a:rPr lang="en-GB" sz="2600"/>
              <a:t>Many psychologists look to corroborate self-report data with individual data, behavioural data or data from a significant other.</a:t>
            </a:r>
            <a:endParaRPr sz="2600"/>
          </a:p>
          <a:p>
            <a:pPr marL="457200" lvl="0" indent="-381317" algn="l" rtl="0">
              <a:lnSpc>
                <a:spcPct val="100000"/>
              </a:lnSpc>
              <a:spcBef>
                <a:spcPts val="0"/>
              </a:spcBef>
              <a:spcAft>
                <a:spcPts val="0"/>
              </a:spcAft>
              <a:buSzPct val="100000"/>
              <a:buChar char="•"/>
            </a:pPr>
            <a:r>
              <a:rPr lang="en-GB" sz="2600" b="1"/>
              <a:t>Performance profile</a:t>
            </a:r>
            <a:r>
              <a:rPr lang="en-GB" sz="2600"/>
              <a:t> is a method of assessment used in the UK by sport and exercise psychologists that involves identifying the ideal self and the current self, reducing the difference between the current and ideal as the basis for intervening.</a:t>
            </a:r>
            <a:endParaRPr sz="26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5" name="Google Shape;145;p2"/>
          <p:cNvSpPr txBox="1">
            <a:spLocks noGrp="1"/>
          </p:cNvSpPr>
          <p:nvPr>
            <p:ph type="subTitle" idx="1"/>
          </p:nvPr>
        </p:nvSpPr>
        <p:spPr>
          <a:xfrm>
            <a:off x="3025838" y="2052352"/>
            <a:ext cx="5762700" cy="1364400"/>
          </a:xfrm>
          <a:prstGeom prst="rect">
            <a:avLst/>
          </a:prstGeom>
          <a:noFill/>
          <a:ln>
            <a:noFill/>
          </a:ln>
        </p:spPr>
        <p:txBody>
          <a:bodyPr spcFirstLastPara="1" wrap="square" lIns="91425" tIns="45700" rIns="91425" bIns="45700" anchor="t" anchorCtr="0">
            <a:normAutofit/>
          </a:bodyPr>
          <a:lstStyle/>
          <a:p>
            <a:pPr marL="0" lvl="0" indent="0" algn="r" rtl="0">
              <a:lnSpc>
                <a:spcPct val="100000"/>
              </a:lnSpc>
              <a:spcBef>
                <a:spcPts val="0"/>
              </a:spcBef>
              <a:spcAft>
                <a:spcPts val="0"/>
              </a:spcAft>
              <a:buSzPts val="2610"/>
              <a:buNone/>
            </a:pPr>
            <a:r>
              <a:rPr lang="en-GB"/>
              <a:t>By Graham Davey</a:t>
            </a:r>
            <a:endParaRPr/>
          </a:p>
        </p:txBody>
      </p:sp>
      <p:sp>
        <p:nvSpPr>
          <p:cNvPr id="146" name="Google Shape;146;p2"/>
          <p:cNvSpPr txBox="1"/>
          <p:nvPr/>
        </p:nvSpPr>
        <p:spPr>
          <a:xfrm>
            <a:off x="2112375" y="1227600"/>
            <a:ext cx="6843000" cy="3488400"/>
          </a:xfrm>
          <a:prstGeom prst="rect">
            <a:avLst/>
          </a:prstGeom>
          <a:noFill/>
          <a:ln>
            <a:noFill/>
          </a:ln>
        </p:spPr>
        <p:txBody>
          <a:bodyPr spcFirstLastPara="1" wrap="square" lIns="91425" tIns="45700" rIns="91425" bIns="45700" anchor="b" anchorCtr="0">
            <a:normAutofit/>
          </a:bodyPr>
          <a:lstStyle/>
          <a:p>
            <a:pPr marL="0" marR="0" lvl="0" indent="0" algn="ctr" rtl="0">
              <a:lnSpc>
                <a:spcPct val="100000"/>
              </a:lnSpc>
              <a:spcBef>
                <a:spcPts val="0"/>
              </a:spcBef>
              <a:spcAft>
                <a:spcPts val="0"/>
              </a:spcAft>
              <a:buClr>
                <a:schemeClr val="dk1"/>
              </a:buClr>
              <a:buSzPts val="5400"/>
              <a:buFont typeface="Corbel"/>
              <a:buNone/>
            </a:pPr>
            <a:r>
              <a:rPr lang="en-GB" sz="5400" b="0" i="0" u="none" strike="noStrike" cap="none">
                <a:solidFill>
                  <a:schemeClr val="dk1"/>
                </a:solidFill>
                <a:latin typeface="Corbel"/>
                <a:ea typeface="Corbel"/>
                <a:cs typeface="Corbel"/>
                <a:sym typeface="Corbel"/>
              </a:rPr>
              <a:t>Chapter 2</a:t>
            </a:r>
            <a:r>
              <a:rPr lang="en-GB" sz="5400">
                <a:solidFill>
                  <a:schemeClr val="dk1"/>
                </a:solidFill>
                <a:latin typeface="Corbel"/>
                <a:ea typeface="Corbel"/>
                <a:cs typeface="Corbel"/>
                <a:sym typeface="Corbel"/>
              </a:rPr>
              <a:t>3</a:t>
            </a:r>
            <a:endParaRPr sz="14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chemeClr val="dk1"/>
              </a:buClr>
              <a:buSzPts val="5400"/>
              <a:buFont typeface="Corbel"/>
              <a:buNone/>
            </a:pPr>
            <a:r>
              <a:rPr lang="en-GB" sz="3500">
                <a:solidFill>
                  <a:schemeClr val="dk1"/>
                </a:solidFill>
                <a:latin typeface="Corbel"/>
                <a:ea typeface="Corbel"/>
                <a:cs typeface="Corbel"/>
                <a:sym typeface="Corbel"/>
              </a:rPr>
              <a:t>Psychological Skills Interventions in Sport and Exercise Psychology</a:t>
            </a:r>
            <a:endParaRPr sz="100" b="0" i="0" u="none" strike="noStrike" cap="none">
              <a:solidFill>
                <a:srgbClr val="000000"/>
              </a:solidFill>
              <a:latin typeface="Arial"/>
              <a:ea typeface="Arial"/>
              <a:cs typeface="Arial"/>
              <a:sym typeface="Arial"/>
            </a:endParaRPr>
          </a:p>
        </p:txBody>
      </p:sp>
      <p:sp>
        <p:nvSpPr>
          <p:cNvPr id="147" name="Google Shape;147;p2"/>
          <p:cNvSpPr txBox="1"/>
          <p:nvPr/>
        </p:nvSpPr>
        <p:spPr>
          <a:xfrm>
            <a:off x="2729700" y="4631550"/>
            <a:ext cx="5982300" cy="13644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rgbClr val="000000"/>
              </a:buClr>
              <a:buSzPts val="1800"/>
              <a:buFont typeface="Arial"/>
              <a:buNone/>
            </a:pPr>
            <a:r>
              <a:rPr lang="en-GB" sz="1800" b="0" i="0" u="none" strike="noStrike" cap="none">
                <a:solidFill>
                  <a:srgbClr val="000000"/>
                </a:solidFill>
                <a:latin typeface="Corbel"/>
                <a:ea typeface="Corbel"/>
                <a:cs typeface="Corbel"/>
                <a:sym typeface="Corbel"/>
              </a:rPr>
              <a:t>By Tracey Devonport &amp; </a:t>
            </a:r>
            <a:r>
              <a:rPr lang="en-GB" sz="1800">
                <a:solidFill>
                  <a:schemeClr val="dk1"/>
                </a:solidFill>
                <a:latin typeface="Corbel"/>
                <a:ea typeface="Corbel"/>
                <a:cs typeface="Corbel"/>
                <a:sym typeface="Corbel"/>
              </a:rPr>
              <a:t>Andrew Lane </a:t>
            </a:r>
            <a:endParaRPr sz="1800" b="0" i="0" u="none" strike="noStrike" cap="none">
              <a:solidFill>
                <a:srgbClr val="000000"/>
              </a:solidFill>
              <a:latin typeface="Corbel"/>
              <a:ea typeface="Corbel"/>
              <a:cs typeface="Corbel"/>
              <a:sym typeface="Corbel"/>
            </a:endParaRPr>
          </a:p>
        </p:txBody>
      </p:sp>
      <p:sp>
        <p:nvSpPr>
          <p:cNvPr id="6" name="Footer Placeholder 2"/>
          <p:cNvSpPr>
            <a:spLocks noGrp="1"/>
          </p:cNvSpPr>
          <p:nvPr>
            <p:ph type="ftr" idx="11"/>
          </p:nvPr>
        </p:nvSpPr>
        <p:spPr>
          <a:xfrm>
            <a:off x="3623732" y="5948040"/>
            <a:ext cx="4756787" cy="534422"/>
          </a:xfrm>
        </p:spPr>
        <p:txBody>
          <a:bodyPr/>
          <a:lstStyle/>
          <a:p>
            <a:r>
              <a:rPr lang="en-US" sz="1200" dirty="0"/>
              <a:t>Applied Psychology, Second Edition. Edited by Graham Davey.</a:t>
            </a:r>
          </a:p>
          <a:p>
            <a:r>
              <a:rPr lang="en-US" sz="1200" dirty="0"/>
              <a:t>© 2023 John Wiley &amp; Sons Ltd. Published 2023 by John Wiley &amp; Sons Ltd.</a:t>
            </a:r>
          </a:p>
          <a:p>
            <a:r>
              <a:rPr lang="en-US" sz="1200" dirty="0"/>
              <a:t>Companion website: www.wiley.com/go/davey/psychology</a:t>
            </a:r>
            <a:endParaRPr lang="en-IN" sz="1200" dirty="0"/>
          </a:p>
        </p:txBody>
      </p:sp>
      <p:sp>
        <p:nvSpPr>
          <p:cNvPr id="8" name="Google Shape;144;p2"/>
          <p:cNvSpPr txBox="1">
            <a:spLocks noGrp="1"/>
          </p:cNvSpPr>
          <p:nvPr>
            <p:ph type="ctrTitle"/>
          </p:nvPr>
        </p:nvSpPr>
        <p:spPr>
          <a:xfrm>
            <a:off x="1841273" y="0"/>
            <a:ext cx="6947127" cy="2095129"/>
          </a:xfrm>
          <a:prstGeom prst="rect">
            <a:avLst/>
          </a:prstGeom>
          <a:noFill/>
          <a:ln>
            <a:noFill/>
          </a:ln>
        </p:spPr>
        <p:txBody>
          <a:bodyPr spcFirstLastPara="1" wrap="square" lIns="91425" tIns="45700" rIns="91425" bIns="45700" anchor="b" anchorCtr="0">
            <a:normAutofit/>
          </a:bodyPr>
          <a:lstStyle/>
          <a:p>
            <a:pPr marL="0" lvl="0" indent="0" algn="r" rtl="0">
              <a:lnSpc>
                <a:spcPct val="100000"/>
              </a:lnSpc>
              <a:spcBef>
                <a:spcPts val="0"/>
              </a:spcBef>
              <a:spcAft>
                <a:spcPts val="0"/>
              </a:spcAft>
              <a:buClr>
                <a:schemeClr val="dk1"/>
              </a:buClr>
              <a:buSzPts val="5400"/>
              <a:buFont typeface="Corbel"/>
              <a:buNone/>
            </a:pPr>
            <a:r>
              <a:rPr lang="en-GB" dirty="0"/>
              <a:t>Applied</a:t>
            </a:r>
            <a:br>
              <a:rPr lang="en-GB" dirty="0"/>
            </a:br>
            <a:r>
              <a:rPr lang="en-GB" dirty="0"/>
              <a:t>Psychology</a:t>
            </a:r>
            <a:br>
              <a:rPr lang="en-GB" dirty="0"/>
            </a:br>
            <a:r>
              <a:rPr lang="en-GB" sz="1800" dirty="0"/>
              <a:t>Second Edition</a:t>
            </a:r>
            <a:endParaRPr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3"/>
          <p:cNvSpPr txBox="1">
            <a:spLocks noGrp="1"/>
          </p:cNvSpPr>
          <p:nvPr>
            <p:ph type="title"/>
          </p:nvPr>
        </p:nvSpPr>
        <p:spPr>
          <a:xfrm>
            <a:off x="982133" y="22860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Learning Outcomes</a:t>
            </a:r>
            <a:endParaRPr/>
          </a:p>
        </p:txBody>
      </p:sp>
      <p:sp>
        <p:nvSpPr>
          <p:cNvPr id="153" name="Google Shape;153;p3"/>
          <p:cNvSpPr txBox="1">
            <a:spLocks noGrp="1"/>
          </p:cNvSpPr>
          <p:nvPr>
            <p:ph type="body" idx="1"/>
          </p:nvPr>
        </p:nvSpPr>
        <p:spPr>
          <a:xfrm>
            <a:off x="1058325" y="1236425"/>
            <a:ext cx="7704600" cy="4945500"/>
          </a:xfrm>
          <a:prstGeom prst="rect">
            <a:avLst/>
          </a:prstGeom>
          <a:noFill/>
          <a:ln>
            <a:noFill/>
          </a:ln>
        </p:spPr>
        <p:txBody>
          <a:bodyPr spcFirstLastPara="1" wrap="square" lIns="91425" tIns="45700" rIns="91425" bIns="45700" anchor="ctr" anchorCtr="0">
            <a:normAutofit/>
          </a:bodyPr>
          <a:lstStyle/>
          <a:p>
            <a:pPr marL="457200" lvl="0" indent="-394238" algn="l" rtl="0">
              <a:lnSpc>
                <a:spcPct val="100000"/>
              </a:lnSpc>
              <a:spcBef>
                <a:spcPts val="0"/>
              </a:spcBef>
              <a:spcAft>
                <a:spcPts val="0"/>
              </a:spcAft>
              <a:buSzPts val="2608"/>
              <a:buChar char="•"/>
            </a:pPr>
            <a:r>
              <a:rPr lang="en-GB" sz="2608"/>
              <a:t>Understand of the influence of consultancy perspectives (e.g., behaviourist) on client assessment and the subsequent selection and application of psychological skills interventions. </a:t>
            </a:r>
            <a:endParaRPr sz="2608"/>
          </a:p>
          <a:p>
            <a:pPr marL="457200" lvl="0" indent="-394239" algn="l" rtl="0">
              <a:lnSpc>
                <a:spcPct val="100000"/>
              </a:lnSpc>
              <a:spcBef>
                <a:spcPts val="0"/>
              </a:spcBef>
              <a:spcAft>
                <a:spcPts val="0"/>
              </a:spcAft>
              <a:buSzPts val="2608"/>
              <a:buChar char="•"/>
            </a:pPr>
            <a:r>
              <a:rPr lang="en-GB" sz="2608"/>
              <a:t>Be aware of the characteristics of effective sport and exercise psychologists.</a:t>
            </a:r>
            <a:endParaRPr sz="2608"/>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g23dad4e462a_0_18"/>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23.1 Psychological Skills Interventions</a:t>
            </a:r>
            <a:endParaRPr/>
          </a:p>
        </p:txBody>
      </p:sp>
      <p:sp>
        <p:nvSpPr>
          <p:cNvPr id="159" name="Google Shape;159;g23dad4e462a_0_18"/>
          <p:cNvSpPr txBox="1"/>
          <p:nvPr/>
        </p:nvSpPr>
        <p:spPr>
          <a:xfrm>
            <a:off x="62223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4</a:t>
            </a:r>
            <a:r>
              <a:rPr lang="en-GB" sz="1800">
                <a:solidFill>
                  <a:schemeClr val="dk1"/>
                </a:solidFill>
                <a:latin typeface="Corbel"/>
                <a:ea typeface="Corbel"/>
                <a:cs typeface="Corbel"/>
                <a:sym typeface="Corbel"/>
              </a:rPr>
              <a:t>42</a:t>
            </a:r>
            <a:r>
              <a:rPr lang="en-GB" sz="1800" b="0" i="0" u="none" strike="noStrike" cap="none">
                <a:solidFill>
                  <a:schemeClr val="dk1"/>
                </a:solidFill>
                <a:latin typeface="Corbel"/>
                <a:ea typeface="Corbel"/>
                <a:cs typeface="Corbel"/>
                <a:sym typeface="Corbel"/>
              </a:rPr>
              <a:t>-4</a:t>
            </a:r>
            <a:r>
              <a:rPr lang="en-GB" sz="1800">
                <a:solidFill>
                  <a:schemeClr val="dk1"/>
                </a:solidFill>
                <a:latin typeface="Corbel"/>
                <a:ea typeface="Corbel"/>
                <a:cs typeface="Corbel"/>
                <a:sym typeface="Corbel"/>
              </a:rPr>
              <a:t>52</a:t>
            </a:r>
            <a:endParaRPr sz="1400" b="0" i="0" u="none" strike="noStrike" cap="none">
              <a:solidFill>
                <a:srgbClr val="000000"/>
              </a:solidFill>
              <a:latin typeface="Arial"/>
              <a:ea typeface="Arial"/>
              <a:cs typeface="Arial"/>
              <a:sym typeface="Arial"/>
            </a:endParaRPr>
          </a:p>
        </p:txBody>
      </p:sp>
      <p:sp>
        <p:nvSpPr>
          <p:cNvPr id="160" name="Google Shape;160;g23dad4e462a_0_18"/>
          <p:cNvSpPr txBox="1">
            <a:spLocks noGrp="1"/>
          </p:cNvSpPr>
          <p:nvPr>
            <p:ph type="body" idx="1"/>
          </p:nvPr>
        </p:nvSpPr>
        <p:spPr>
          <a:xfrm>
            <a:off x="1134525" y="1548125"/>
            <a:ext cx="7704600" cy="4479600"/>
          </a:xfrm>
          <a:prstGeom prst="rect">
            <a:avLst/>
          </a:prstGeom>
          <a:noFill/>
          <a:ln>
            <a:noFill/>
          </a:ln>
        </p:spPr>
        <p:txBody>
          <a:bodyPr spcFirstLastPara="1" wrap="square" lIns="91425" tIns="45700" rIns="91425" bIns="45700" anchor="ctr" anchorCtr="0">
            <a:normAutofit/>
          </a:bodyPr>
          <a:lstStyle/>
          <a:p>
            <a:pPr marL="457200" lvl="0" indent="-393698" algn="l" rtl="0">
              <a:lnSpc>
                <a:spcPct val="100000"/>
              </a:lnSpc>
              <a:spcBef>
                <a:spcPts val="0"/>
              </a:spcBef>
              <a:spcAft>
                <a:spcPts val="0"/>
              </a:spcAft>
              <a:buSzPts val="2600"/>
              <a:buChar char="•"/>
            </a:pPr>
            <a:r>
              <a:rPr lang="en-GB" sz="2600" b="1"/>
              <a:t>Applied Sport and Exercise Psychology (ASEP) </a:t>
            </a:r>
            <a:r>
              <a:rPr lang="en-GB" sz="2600"/>
              <a:t>practitioners use psychological skills training, mental skills training, or mental training (Siekańska et al., 2021).</a:t>
            </a:r>
            <a:endParaRPr sz="2600"/>
          </a:p>
          <a:p>
            <a:pPr marL="457200" lvl="0" indent="-393698" algn="l" rtl="0">
              <a:lnSpc>
                <a:spcPct val="100000"/>
              </a:lnSpc>
              <a:spcBef>
                <a:spcPts val="0"/>
              </a:spcBef>
              <a:spcAft>
                <a:spcPts val="0"/>
              </a:spcAft>
              <a:buSzPts val="2600"/>
              <a:buChar char="•"/>
            </a:pPr>
            <a:r>
              <a:rPr lang="en-GB" sz="2600"/>
              <a:t>Psychological skills interventions have the objective of enhancing psychological skills to enhance performance, increase enjoyment, or achieve greater sport and/or physical activity self-satisfaction.</a:t>
            </a:r>
            <a:endParaRPr sz="2600"/>
          </a:p>
          <a:p>
            <a:pPr marL="457200" lvl="0" indent="-393698" algn="l" rtl="0">
              <a:lnSpc>
                <a:spcPct val="100000"/>
              </a:lnSpc>
              <a:spcBef>
                <a:spcPts val="0"/>
              </a:spcBef>
              <a:spcAft>
                <a:spcPts val="0"/>
              </a:spcAft>
              <a:buSzPts val="2600"/>
              <a:buChar char="•"/>
            </a:pPr>
            <a:r>
              <a:rPr lang="en-GB" sz="2600"/>
              <a:t>It is necessary to </a:t>
            </a:r>
            <a:r>
              <a:rPr lang="en-GB" sz="2600" b="1"/>
              <a:t>understand </a:t>
            </a:r>
            <a:r>
              <a:rPr lang="en-GB" sz="2600"/>
              <a:t>the </a:t>
            </a:r>
            <a:r>
              <a:rPr lang="en-GB" sz="2600" b="1"/>
              <a:t>client </a:t>
            </a:r>
            <a:r>
              <a:rPr lang="en-GB" sz="2600"/>
              <a:t>and the </a:t>
            </a:r>
            <a:r>
              <a:rPr lang="en-GB" sz="2600" b="1"/>
              <a:t>goal </a:t>
            </a:r>
            <a:r>
              <a:rPr lang="en-GB" sz="2600"/>
              <a:t>for the work.</a:t>
            </a:r>
            <a:endParaRPr sz="26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g23f4c5b8b9c_0_7"/>
          <p:cNvSpPr txBox="1">
            <a:spLocks noGrp="1"/>
          </p:cNvSpPr>
          <p:nvPr>
            <p:ph type="title"/>
          </p:nvPr>
        </p:nvSpPr>
        <p:spPr>
          <a:xfrm>
            <a:off x="982133" y="7620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23.1 Psychological Skills Interventions</a:t>
            </a:r>
            <a:endParaRPr/>
          </a:p>
        </p:txBody>
      </p:sp>
      <p:sp>
        <p:nvSpPr>
          <p:cNvPr id="166" name="Google Shape;166;g23f4c5b8b9c_0_7"/>
          <p:cNvSpPr txBox="1"/>
          <p:nvPr/>
        </p:nvSpPr>
        <p:spPr>
          <a:xfrm>
            <a:off x="6222322" y="11412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4</a:t>
            </a:r>
            <a:r>
              <a:rPr lang="en-GB" sz="1800">
                <a:solidFill>
                  <a:schemeClr val="dk1"/>
                </a:solidFill>
                <a:latin typeface="Corbel"/>
                <a:ea typeface="Corbel"/>
                <a:cs typeface="Corbel"/>
                <a:sym typeface="Corbel"/>
              </a:rPr>
              <a:t>42</a:t>
            </a:r>
            <a:r>
              <a:rPr lang="en-GB" sz="1800" b="0" i="0" u="none" strike="noStrike" cap="none">
                <a:solidFill>
                  <a:schemeClr val="dk1"/>
                </a:solidFill>
                <a:latin typeface="Corbel"/>
                <a:ea typeface="Corbel"/>
                <a:cs typeface="Corbel"/>
                <a:sym typeface="Corbel"/>
              </a:rPr>
              <a:t>-4</a:t>
            </a:r>
            <a:r>
              <a:rPr lang="en-GB" sz="1800">
                <a:solidFill>
                  <a:schemeClr val="dk1"/>
                </a:solidFill>
                <a:latin typeface="Corbel"/>
                <a:ea typeface="Corbel"/>
                <a:cs typeface="Corbel"/>
                <a:sym typeface="Corbel"/>
              </a:rPr>
              <a:t>52</a:t>
            </a:r>
            <a:endParaRPr sz="1400" b="0" i="0" u="none" strike="noStrike" cap="none">
              <a:solidFill>
                <a:srgbClr val="000000"/>
              </a:solidFill>
              <a:latin typeface="Arial"/>
              <a:ea typeface="Arial"/>
              <a:cs typeface="Arial"/>
              <a:sym typeface="Arial"/>
            </a:endParaRPr>
          </a:p>
        </p:txBody>
      </p:sp>
      <p:sp>
        <p:nvSpPr>
          <p:cNvPr id="167" name="Google Shape;167;g23f4c5b8b9c_0_7"/>
          <p:cNvSpPr txBox="1">
            <a:spLocks noGrp="1"/>
          </p:cNvSpPr>
          <p:nvPr>
            <p:ph type="body" idx="1"/>
          </p:nvPr>
        </p:nvSpPr>
        <p:spPr>
          <a:xfrm>
            <a:off x="1134525" y="1548125"/>
            <a:ext cx="7704600" cy="4479600"/>
          </a:xfrm>
          <a:prstGeom prst="rect">
            <a:avLst/>
          </a:prstGeom>
          <a:noFill/>
          <a:ln>
            <a:noFill/>
          </a:ln>
        </p:spPr>
        <p:txBody>
          <a:bodyPr spcFirstLastPara="1" wrap="square" lIns="91425" tIns="45700" rIns="91425" bIns="45700" anchor="ctr" anchorCtr="0">
            <a:normAutofit/>
          </a:bodyPr>
          <a:lstStyle/>
          <a:p>
            <a:pPr marL="457200" lvl="0" indent="-393700" algn="l" rtl="0">
              <a:spcBef>
                <a:spcPts val="0"/>
              </a:spcBef>
              <a:spcAft>
                <a:spcPts val="0"/>
              </a:spcAft>
              <a:buSzPts val="2600"/>
              <a:buChar char="•"/>
            </a:pPr>
            <a:r>
              <a:rPr lang="en-GB" sz="2600"/>
              <a:t>Interventions must be grounded within a scientific evidence base.</a:t>
            </a:r>
            <a:endParaRPr sz="2600"/>
          </a:p>
          <a:p>
            <a:pPr marL="457200" lvl="0" indent="-393698" algn="l" rtl="0">
              <a:lnSpc>
                <a:spcPct val="100000"/>
              </a:lnSpc>
              <a:spcBef>
                <a:spcPts val="0"/>
              </a:spcBef>
              <a:spcAft>
                <a:spcPts val="0"/>
              </a:spcAft>
              <a:buSzPts val="2600"/>
              <a:buChar char="•"/>
            </a:pPr>
            <a:r>
              <a:rPr lang="en-GB" sz="2600"/>
              <a:t>Psychological skills include imagery training, goal setting, relaxation training, attentional control training, activation training, and self-talk (Weinberg &amp; Gould, 2019; Lochbaum et  al., 2022).</a:t>
            </a:r>
            <a:endParaRPr sz="2600"/>
          </a:p>
          <a:p>
            <a:pPr marL="457200" lvl="0" indent="-393698" algn="l" rtl="0">
              <a:lnSpc>
                <a:spcPct val="100000"/>
              </a:lnSpc>
              <a:spcBef>
                <a:spcPts val="0"/>
              </a:spcBef>
              <a:spcAft>
                <a:spcPts val="0"/>
              </a:spcAft>
              <a:buSzPts val="2600"/>
              <a:buChar char="•"/>
            </a:pPr>
            <a:r>
              <a:rPr lang="en-GB" sz="2600"/>
              <a:t>Higher sports achievers employ psychological skills more effectively, and on a more regular basis, both in training and competition.</a:t>
            </a:r>
            <a:endParaRPr sz="26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g23f4c5b8b9c_0_15"/>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23.1.1 Behaviourist </a:t>
            </a:r>
            <a:endParaRPr/>
          </a:p>
          <a:p>
            <a:pPr marL="0" lvl="0" indent="0" algn="ctr" rtl="0">
              <a:lnSpc>
                <a:spcPct val="100000"/>
              </a:lnSpc>
              <a:spcBef>
                <a:spcPts val="0"/>
              </a:spcBef>
              <a:spcAft>
                <a:spcPts val="0"/>
              </a:spcAft>
              <a:buClr>
                <a:schemeClr val="dk1"/>
              </a:buClr>
              <a:buSzPts val="4000"/>
              <a:buFont typeface="Corbel"/>
              <a:buNone/>
            </a:pPr>
            <a:r>
              <a:rPr lang="en-GB"/>
              <a:t>Approach</a:t>
            </a:r>
            <a:endParaRPr/>
          </a:p>
        </p:txBody>
      </p:sp>
      <p:sp>
        <p:nvSpPr>
          <p:cNvPr id="173" name="Google Shape;173;g23f4c5b8b9c_0_15"/>
          <p:cNvSpPr txBox="1"/>
          <p:nvPr/>
        </p:nvSpPr>
        <p:spPr>
          <a:xfrm>
            <a:off x="59175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4</a:t>
            </a:r>
            <a:r>
              <a:rPr lang="en-GB" sz="1800">
                <a:solidFill>
                  <a:schemeClr val="dk1"/>
                </a:solidFill>
                <a:latin typeface="Corbel"/>
                <a:ea typeface="Corbel"/>
                <a:cs typeface="Corbel"/>
                <a:sym typeface="Corbel"/>
              </a:rPr>
              <a:t>42</a:t>
            </a:r>
            <a:r>
              <a:rPr lang="en-GB" sz="1800" b="0" i="0" u="none" strike="noStrike" cap="none">
                <a:solidFill>
                  <a:schemeClr val="dk1"/>
                </a:solidFill>
                <a:latin typeface="Corbel"/>
                <a:ea typeface="Corbel"/>
                <a:cs typeface="Corbel"/>
                <a:sym typeface="Corbel"/>
              </a:rPr>
              <a:t>-4</a:t>
            </a:r>
            <a:r>
              <a:rPr lang="en-GB" sz="1800">
                <a:solidFill>
                  <a:schemeClr val="dk1"/>
                </a:solidFill>
                <a:latin typeface="Corbel"/>
                <a:ea typeface="Corbel"/>
                <a:cs typeface="Corbel"/>
                <a:sym typeface="Corbel"/>
              </a:rPr>
              <a:t>46</a:t>
            </a:r>
            <a:endParaRPr sz="1400" b="0" i="0" u="none" strike="noStrike" cap="none">
              <a:solidFill>
                <a:srgbClr val="000000"/>
              </a:solidFill>
              <a:latin typeface="Arial"/>
              <a:ea typeface="Arial"/>
              <a:cs typeface="Arial"/>
              <a:sym typeface="Arial"/>
            </a:endParaRPr>
          </a:p>
        </p:txBody>
      </p:sp>
      <p:sp>
        <p:nvSpPr>
          <p:cNvPr id="174" name="Google Shape;174;g23f4c5b8b9c_0_15"/>
          <p:cNvSpPr txBox="1">
            <a:spLocks noGrp="1"/>
          </p:cNvSpPr>
          <p:nvPr>
            <p:ph type="body" idx="1"/>
          </p:nvPr>
        </p:nvSpPr>
        <p:spPr>
          <a:xfrm>
            <a:off x="1134525" y="1548125"/>
            <a:ext cx="7704600" cy="4479600"/>
          </a:xfrm>
          <a:prstGeom prst="rect">
            <a:avLst/>
          </a:prstGeom>
          <a:noFill/>
          <a:ln>
            <a:noFill/>
          </a:ln>
        </p:spPr>
        <p:txBody>
          <a:bodyPr spcFirstLastPara="1" wrap="square" lIns="91425" tIns="45700" rIns="91425" bIns="45700" anchor="ctr" anchorCtr="0">
            <a:normAutofit/>
          </a:bodyPr>
          <a:lstStyle/>
          <a:p>
            <a:pPr marL="457200" lvl="0" indent="-393698" algn="l" rtl="0">
              <a:lnSpc>
                <a:spcPct val="100000"/>
              </a:lnSpc>
              <a:spcBef>
                <a:spcPts val="0"/>
              </a:spcBef>
              <a:spcAft>
                <a:spcPts val="0"/>
              </a:spcAft>
              <a:buSzPts val="2600"/>
              <a:buChar char="•"/>
            </a:pPr>
            <a:r>
              <a:rPr lang="en-GB" sz="2600"/>
              <a:t>Behavioural approaches involve the use of </a:t>
            </a:r>
            <a:r>
              <a:rPr lang="en-GB" sz="2600" b="1"/>
              <a:t>behaviour analysis principles and techniques</a:t>
            </a:r>
            <a:r>
              <a:rPr lang="en-GB" sz="2600"/>
              <a:t> to enhance performance and satisfaction (Martin &amp; Tkachuk, 2000).</a:t>
            </a:r>
            <a:endParaRPr sz="2600"/>
          </a:p>
          <a:p>
            <a:pPr marL="457200" lvl="0" indent="-393698" algn="l" rtl="0">
              <a:lnSpc>
                <a:spcPct val="100000"/>
              </a:lnSpc>
              <a:spcBef>
                <a:spcPts val="0"/>
              </a:spcBef>
              <a:spcAft>
                <a:spcPts val="0"/>
              </a:spcAft>
              <a:buSzPts val="2600"/>
              <a:buChar char="•"/>
            </a:pPr>
            <a:r>
              <a:rPr lang="en-GB" sz="2600"/>
              <a:t>They are focused on </a:t>
            </a:r>
            <a:r>
              <a:rPr lang="en-GB" sz="2600" b="1"/>
              <a:t>stimulus </a:t>
            </a:r>
            <a:r>
              <a:rPr lang="en-GB" sz="2600"/>
              <a:t>and </a:t>
            </a:r>
            <a:r>
              <a:rPr lang="en-GB" sz="2600" b="1"/>
              <a:t>behaviour</a:t>
            </a:r>
            <a:r>
              <a:rPr lang="en-GB" sz="2600"/>
              <a:t>.</a:t>
            </a:r>
            <a:endParaRPr sz="2600"/>
          </a:p>
          <a:p>
            <a:pPr marL="457200" lvl="0" indent="-393698" algn="l" rtl="0">
              <a:lnSpc>
                <a:spcPct val="100000"/>
              </a:lnSpc>
              <a:spcBef>
                <a:spcPts val="0"/>
              </a:spcBef>
              <a:spcAft>
                <a:spcPts val="0"/>
              </a:spcAft>
              <a:buSzPts val="2600"/>
              <a:buChar char="•"/>
            </a:pPr>
            <a:r>
              <a:rPr lang="en-GB" sz="2600"/>
              <a:t>A stimulus can be external and/or internal and may influence behaviour.</a:t>
            </a:r>
            <a:endParaRPr sz="2600"/>
          </a:p>
          <a:p>
            <a:pPr marL="457200" lvl="0" indent="-393698" algn="l" rtl="0">
              <a:lnSpc>
                <a:spcPct val="100000"/>
              </a:lnSpc>
              <a:spcBef>
                <a:spcPts val="0"/>
              </a:spcBef>
              <a:spcAft>
                <a:spcPts val="0"/>
              </a:spcAft>
              <a:buSzPts val="2600"/>
              <a:buChar char="•"/>
            </a:pPr>
            <a:r>
              <a:rPr lang="en-GB" sz="2600"/>
              <a:t>Behaviourist approaches incorporate various </a:t>
            </a:r>
            <a:r>
              <a:rPr lang="en-GB" sz="2600" b="1"/>
              <a:t>subtheories</a:t>
            </a:r>
            <a:r>
              <a:rPr lang="en-GB" sz="2600"/>
              <a:t>, including classical, operant, and sociocultural conditioning.</a:t>
            </a:r>
            <a:endParaRPr sz="26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g23f4c5b8b9c_0_25"/>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23.1.1 Behaviourist </a:t>
            </a:r>
            <a:endParaRPr/>
          </a:p>
          <a:p>
            <a:pPr marL="0" lvl="0" indent="0" algn="ctr" rtl="0">
              <a:lnSpc>
                <a:spcPct val="100000"/>
              </a:lnSpc>
              <a:spcBef>
                <a:spcPts val="0"/>
              </a:spcBef>
              <a:spcAft>
                <a:spcPts val="0"/>
              </a:spcAft>
              <a:buClr>
                <a:schemeClr val="dk1"/>
              </a:buClr>
              <a:buSzPts val="4000"/>
              <a:buFont typeface="Corbel"/>
              <a:buNone/>
            </a:pPr>
            <a:r>
              <a:rPr lang="en-GB"/>
              <a:t>Approach</a:t>
            </a:r>
            <a:endParaRPr/>
          </a:p>
        </p:txBody>
      </p:sp>
      <p:sp>
        <p:nvSpPr>
          <p:cNvPr id="180" name="Google Shape;180;g23f4c5b8b9c_0_25"/>
          <p:cNvSpPr txBox="1"/>
          <p:nvPr/>
        </p:nvSpPr>
        <p:spPr>
          <a:xfrm>
            <a:off x="59175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4</a:t>
            </a:r>
            <a:r>
              <a:rPr lang="en-GB" sz="1800">
                <a:solidFill>
                  <a:schemeClr val="dk1"/>
                </a:solidFill>
                <a:latin typeface="Corbel"/>
                <a:ea typeface="Corbel"/>
                <a:cs typeface="Corbel"/>
                <a:sym typeface="Corbel"/>
              </a:rPr>
              <a:t>42</a:t>
            </a:r>
            <a:r>
              <a:rPr lang="en-GB" sz="1800" b="0" i="0" u="none" strike="noStrike" cap="none">
                <a:solidFill>
                  <a:schemeClr val="dk1"/>
                </a:solidFill>
                <a:latin typeface="Corbel"/>
                <a:ea typeface="Corbel"/>
                <a:cs typeface="Corbel"/>
                <a:sym typeface="Corbel"/>
              </a:rPr>
              <a:t>-4</a:t>
            </a:r>
            <a:r>
              <a:rPr lang="en-GB" sz="1800">
                <a:solidFill>
                  <a:schemeClr val="dk1"/>
                </a:solidFill>
                <a:latin typeface="Corbel"/>
                <a:ea typeface="Corbel"/>
                <a:cs typeface="Corbel"/>
                <a:sym typeface="Corbel"/>
              </a:rPr>
              <a:t>46</a:t>
            </a:r>
            <a:endParaRPr sz="1400" b="0" i="0" u="none" strike="noStrike" cap="none">
              <a:solidFill>
                <a:srgbClr val="000000"/>
              </a:solidFill>
              <a:latin typeface="Arial"/>
              <a:ea typeface="Arial"/>
              <a:cs typeface="Arial"/>
              <a:sym typeface="Arial"/>
            </a:endParaRPr>
          </a:p>
        </p:txBody>
      </p:sp>
      <p:sp>
        <p:nvSpPr>
          <p:cNvPr id="181" name="Google Shape;181;g23f4c5b8b9c_0_25"/>
          <p:cNvSpPr txBox="1">
            <a:spLocks noGrp="1"/>
          </p:cNvSpPr>
          <p:nvPr>
            <p:ph type="body" idx="1"/>
          </p:nvPr>
        </p:nvSpPr>
        <p:spPr>
          <a:xfrm>
            <a:off x="1134525" y="1548125"/>
            <a:ext cx="7704600" cy="4479600"/>
          </a:xfrm>
          <a:prstGeom prst="rect">
            <a:avLst/>
          </a:prstGeom>
          <a:noFill/>
          <a:ln>
            <a:noFill/>
          </a:ln>
        </p:spPr>
        <p:txBody>
          <a:bodyPr spcFirstLastPara="1" wrap="square" lIns="91425" tIns="45700" rIns="91425" bIns="45700" anchor="ctr" anchorCtr="0">
            <a:normAutofit lnSpcReduction="10000"/>
          </a:bodyPr>
          <a:lstStyle/>
          <a:p>
            <a:pPr marL="457200" lvl="0" indent="-393698" algn="l" rtl="0">
              <a:lnSpc>
                <a:spcPct val="100000"/>
              </a:lnSpc>
              <a:spcBef>
                <a:spcPts val="0"/>
              </a:spcBef>
              <a:spcAft>
                <a:spcPts val="0"/>
              </a:spcAft>
              <a:buSzPts val="2600"/>
              <a:buChar char="•"/>
            </a:pPr>
            <a:r>
              <a:rPr lang="en-GB" sz="2600"/>
              <a:t>In a study by Wason and Rainer (1920) on </a:t>
            </a:r>
            <a:r>
              <a:rPr lang="en-GB" sz="2600" b="1"/>
              <a:t>classical conditioning</a:t>
            </a:r>
            <a:r>
              <a:rPr lang="en-GB" sz="2600"/>
              <a:t>, </a:t>
            </a:r>
            <a:r>
              <a:rPr lang="en-GB" sz="2600" b="1"/>
              <a:t>little Albert</a:t>
            </a:r>
            <a:r>
              <a:rPr lang="en-GB" sz="2600"/>
              <a:t>, who was 9 month old, was allowed to play with a white rat, and that in doing so he exhibited a response of curiosity. </a:t>
            </a:r>
            <a:endParaRPr sz="2600"/>
          </a:p>
          <a:p>
            <a:pPr marL="457200" lvl="0" indent="-393698" algn="l" rtl="0">
              <a:lnSpc>
                <a:spcPct val="100000"/>
              </a:lnSpc>
              <a:spcBef>
                <a:spcPts val="0"/>
              </a:spcBef>
              <a:spcAft>
                <a:spcPts val="0"/>
              </a:spcAft>
              <a:buSzPts val="2600"/>
              <a:buChar char="•"/>
            </a:pPr>
            <a:r>
              <a:rPr lang="en-GB" sz="2600"/>
              <a:t>The researchers then presented a loud noise that made Albert cry at the same time as presenting the white rat. </a:t>
            </a:r>
            <a:endParaRPr sz="2600"/>
          </a:p>
          <a:p>
            <a:pPr marL="457200" lvl="0" indent="-393698" algn="l" rtl="0">
              <a:lnSpc>
                <a:spcPct val="100000"/>
              </a:lnSpc>
              <a:spcBef>
                <a:spcPts val="0"/>
              </a:spcBef>
              <a:spcAft>
                <a:spcPts val="0"/>
              </a:spcAft>
              <a:buSzPts val="2600"/>
              <a:buChar char="•"/>
            </a:pPr>
            <a:r>
              <a:rPr lang="en-GB" sz="2600"/>
              <a:t>This conditioning meant that Albert began to fear and avoid the white rat.</a:t>
            </a:r>
            <a:endParaRPr sz="2600"/>
          </a:p>
          <a:p>
            <a:pPr marL="457200" lvl="0" indent="-393698" algn="l" rtl="0">
              <a:lnSpc>
                <a:spcPct val="100000"/>
              </a:lnSpc>
              <a:spcBef>
                <a:spcPts val="0"/>
              </a:spcBef>
              <a:spcAft>
                <a:spcPts val="0"/>
              </a:spcAft>
              <a:buSzPts val="2600"/>
              <a:buChar char="•"/>
            </a:pPr>
            <a:r>
              <a:rPr lang="en-GB" sz="2600"/>
              <a:t>The evidence supporting classical conditioning with humans is not as strong as is commonly reported in contemporary literature.</a:t>
            </a:r>
            <a:endParaRPr sz="26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206924" y="152399"/>
            <a:ext cx="6510277" cy="6553391"/>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g23f4c5b8b9c_0_39"/>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23.1.1 Behaviourist </a:t>
            </a:r>
            <a:endParaRPr/>
          </a:p>
          <a:p>
            <a:pPr marL="0" lvl="0" indent="0" algn="ctr" rtl="0">
              <a:lnSpc>
                <a:spcPct val="100000"/>
              </a:lnSpc>
              <a:spcBef>
                <a:spcPts val="0"/>
              </a:spcBef>
              <a:spcAft>
                <a:spcPts val="0"/>
              </a:spcAft>
              <a:buClr>
                <a:schemeClr val="dk1"/>
              </a:buClr>
              <a:buSzPts val="4000"/>
              <a:buFont typeface="Corbel"/>
              <a:buNone/>
            </a:pPr>
            <a:r>
              <a:rPr lang="en-GB"/>
              <a:t>Approach</a:t>
            </a:r>
            <a:endParaRPr/>
          </a:p>
        </p:txBody>
      </p:sp>
      <p:sp>
        <p:nvSpPr>
          <p:cNvPr id="193" name="Google Shape;193;g23f4c5b8b9c_0_39"/>
          <p:cNvSpPr txBox="1"/>
          <p:nvPr/>
        </p:nvSpPr>
        <p:spPr>
          <a:xfrm>
            <a:off x="59175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4</a:t>
            </a:r>
            <a:r>
              <a:rPr lang="en-GB" sz="1800">
                <a:solidFill>
                  <a:schemeClr val="dk1"/>
                </a:solidFill>
                <a:latin typeface="Corbel"/>
                <a:ea typeface="Corbel"/>
                <a:cs typeface="Corbel"/>
                <a:sym typeface="Corbel"/>
              </a:rPr>
              <a:t>42</a:t>
            </a:r>
            <a:r>
              <a:rPr lang="en-GB" sz="1800" b="0" i="0" u="none" strike="noStrike" cap="none">
                <a:solidFill>
                  <a:schemeClr val="dk1"/>
                </a:solidFill>
                <a:latin typeface="Corbel"/>
                <a:ea typeface="Corbel"/>
                <a:cs typeface="Corbel"/>
                <a:sym typeface="Corbel"/>
              </a:rPr>
              <a:t>-4</a:t>
            </a:r>
            <a:r>
              <a:rPr lang="en-GB" sz="1800">
                <a:solidFill>
                  <a:schemeClr val="dk1"/>
                </a:solidFill>
                <a:latin typeface="Corbel"/>
                <a:ea typeface="Corbel"/>
                <a:cs typeface="Corbel"/>
                <a:sym typeface="Corbel"/>
              </a:rPr>
              <a:t>46</a:t>
            </a:r>
            <a:endParaRPr sz="1400" b="0" i="0" u="none" strike="noStrike" cap="none">
              <a:solidFill>
                <a:srgbClr val="000000"/>
              </a:solidFill>
              <a:latin typeface="Arial"/>
              <a:ea typeface="Arial"/>
              <a:cs typeface="Arial"/>
              <a:sym typeface="Arial"/>
            </a:endParaRPr>
          </a:p>
        </p:txBody>
      </p:sp>
      <p:sp>
        <p:nvSpPr>
          <p:cNvPr id="194" name="Google Shape;194;g23f4c5b8b9c_0_39"/>
          <p:cNvSpPr txBox="1">
            <a:spLocks noGrp="1"/>
          </p:cNvSpPr>
          <p:nvPr>
            <p:ph type="body" idx="1"/>
          </p:nvPr>
        </p:nvSpPr>
        <p:spPr>
          <a:xfrm>
            <a:off x="1134525" y="1548125"/>
            <a:ext cx="7704600" cy="4479600"/>
          </a:xfrm>
          <a:prstGeom prst="rect">
            <a:avLst/>
          </a:prstGeom>
          <a:noFill/>
          <a:ln>
            <a:noFill/>
          </a:ln>
        </p:spPr>
        <p:txBody>
          <a:bodyPr spcFirstLastPara="1" wrap="square" lIns="91425" tIns="45700" rIns="91425" bIns="45700" anchor="ctr" anchorCtr="0">
            <a:normAutofit/>
          </a:bodyPr>
          <a:lstStyle/>
          <a:p>
            <a:pPr marL="457200" lvl="0" indent="-393698" algn="l" rtl="0">
              <a:lnSpc>
                <a:spcPct val="100000"/>
              </a:lnSpc>
              <a:spcBef>
                <a:spcPts val="0"/>
              </a:spcBef>
              <a:spcAft>
                <a:spcPts val="0"/>
              </a:spcAft>
              <a:buSzPts val="2600"/>
              <a:buChar char="•"/>
            </a:pPr>
            <a:r>
              <a:rPr lang="en-GB" sz="2600"/>
              <a:t>In </a:t>
            </a:r>
            <a:r>
              <a:rPr lang="en-GB" sz="2600" b="1"/>
              <a:t>operant conditioning</a:t>
            </a:r>
            <a:r>
              <a:rPr lang="en-GB" sz="2600"/>
              <a:t>, the learner associates behaviours with </a:t>
            </a:r>
            <a:r>
              <a:rPr lang="en-GB" sz="2600" b="1"/>
              <a:t>consequences</a:t>
            </a:r>
            <a:r>
              <a:rPr lang="en-GB" sz="2600"/>
              <a:t>. </a:t>
            </a:r>
            <a:endParaRPr sz="2600"/>
          </a:p>
          <a:p>
            <a:pPr marL="457200" lvl="0" indent="-393698" algn="l" rtl="0">
              <a:lnSpc>
                <a:spcPct val="100000"/>
              </a:lnSpc>
              <a:spcBef>
                <a:spcPts val="0"/>
              </a:spcBef>
              <a:spcAft>
                <a:spcPts val="0"/>
              </a:spcAft>
              <a:buSzPts val="2600"/>
              <a:buChar char="•"/>
            </a:pPr>
            <a:r>
              <a:rPr lang="en-GB" sz="2600"/>
              <a:t>Using reinforcement, punishment, and appropriate shaping, a learner could be conditioned to behave voluntarily in a particular way.</a:t>
            </a:r>
            <a:endParaRPr sz="2600"/>
          </a:p>
          <a:p>
            <a:pPr marL="457200" lvl="0" indent="-393698" algn="l" rtl="0">
              <a:lnSpc>
                <a:spcPct val="100000"/>
              </a:lnSpc>
              <a:spcBef>
                <a:spcPts val="0"/>
              </a:spcBef>
              <a:spcAft>
                <a:spcPts val="0"/>
              </a:spcAft>
              <a:buSzPts val="2600"/>
              <a:buChar char="•"/>
            </a:pPr>
            <a:r>
              <a:rPr lang="en-GB" sz="2600"/>
              <a:t>During </a:t>
            </a:r>
            <a:r>
              <a:rPr lang="en-GB" sz="2600" b="1"/>
              <a:t>positive reinforcement</a:t>
            </a:r>
            <a:r>
              <a:rPr lang="en-GB" sz="2600"/>
              <a:t>, learner behaviours are rewarded with a desired consequence.</a:t>
            </a:r>
            <a:endParaRPr sz="2600"/>
          </a:p>
          <a:p>
            <a:pPr marL="457200" lvl="0" indent="-393698" algn="l" rtl="0">
              <a:lnSpc>
                <a:spcPct val="100000"/>
              </a:lnSpc>
              <a:spcBef>
                <a:spcPts val="0"/>
              </a:spcBef>
              <a:spcAft>
                <a:spcPts val="0"/>
              </a:spcAft>
              <a:buSzPts val="2600"/>
              <a:buChar char="•"/>
            </a:pPr>
            <a:r>
              <a:rPr lang="en-GB" sz="2600" b="1"/>
              <a:t>Negative reinforcement</a:t>
            </a:r>
            <a:r>
              <a:rPr lang="en-GB" sz="2600"/>
              <a:t> involves the removal of an unpleasant event.</a:t>
            </a:r>
            <a:endParaRPr sz="2600"/>
          </a:p>
          <a:p>
            <a:pPr marL="457200" lvl="0" indent="-393698" algn="l" rtl="0">
              <a:lnSpc>
                <a:spcPct val="100000"/>
              </a:lnSpc>
              <a:spcBef>
                <a:spcPts val="0"/>
              </a:spcBef>
              <a:spcAft>
                <a:spcPts val="0"/>
              </a:spcAft>
              <a:buSzPts val="2600"/>
              <a:buChar char="•"/>
            </a:pPr>
            <a:r>
              <a:rPr lang="en-GB" sz="2600" b="1"/>
              <a:t>Punishment </a:t>
            </a:r>
            <a:r>
              <a:rPr lang="en-GB" sz="2600"/>
              <a:t>involves presenting an undesired behaviour beside an unwanted behaviour.</a:t>
            </a:r>
            <a:endParaRPr sz="260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g23f4c5b8b9c_0_52"/>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23.1.1 Behaviourist </a:t>
            </a:r>
            <a:endParaRPr/>
          </a:p>
          <a:p>
            <a:pPr marL="0" lvl="0" indent="0" algn="ctr" rtl="0">
              <a:lnSpc>
                <a:spcPct val="100000"/>
              </a:lnSpc>
              <a:spcBef>
                <a:spcPts val="0"/>
              </a:spcBef>
              <a:spcAft>
                <a:spcPts val="0"/>
              </a:spcAft>
              <a:buClr>
                <a:schemeClr val="dk1"/>
              </a:buClr>
              <a:buSzPts val="4000"/>
              <a:buFont typeface="Corbel"/>
              <a:buNone/>
            </a:pPr>
            <a:r>
              <a:rPr lang="en-GB"/>
              <a:t>Approach</a:t>
            </a:r>
            <a:endParaRPr/>
          </a:p>
        </p:txBody>
      </p:sp>
      <p:sp>
        <p:nvSpPr>
          <p:cNvPr id="200" name="Google Shape;200;g23f4c5b8b9c_0_52"/>
          <p:cNvSpPr txBox="1"/>
          <p:nvPr/>
        </p:nvSpPr>
        <p:spPr>
          <a:xfrm>
            <a:off x="59175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4</a:t>
            </a:r>
            <a:r>
              <a:rPr lang="en-GB" sz="1800">
                <a:solidFill>
                  <a:schemeClr val="dk1"/>
                </a:solidFill>
                <a:latin typeface="Corbel"/>
                <a:ea typeface="Corbel"/>
                <a:cs typeface="Corbel"/>
                <a:sym typeface="Corbel"/>
              </a:rPr>
              <a:t>42</a:t>
            </a:r>
            <a:r>
              <a:rPr lang="en-GB" sz="1800" b="0" i="0" u="none" strike="noStrike" cap="none">
                <a:solidFill>
                  <a:schemeClr val="dk1"/>
                </a:solidFill>
                <a:latin typeface="Corbel"/>
                <a:ea typeface="Corbel"/>
                <a:cs typeface="Corbel"/>
                <a:sym typeface="Corbel"/>
              </a:rPr>
              <a:t>-4</a:t>
            </a:r>
            <a:r>
              <a:rPr lang="en-GB" sz="1800">
                <a:solidFill>
                  <a:schemeClr val="dk1"/>
                </a:solidFill>
                <a:latin typeface="Corbel"/>
                <a:ea typeface="Corbel"/>
                <a:cs typeface="Corbel"/>
                <a:sym typeface="Corbel"/>
              </a:rPr>
              <a:t>46</a:t>
            </a:r>
            <a:endParaRPr sz="1400" b="0" i="0" u="none" strike="noStrike" cap="none">
              <a:solidFill>
                <a:srgbClr val="000000"/>
              </a:solidFill>
              <a:latin typeface="Arial"/>
              <a:ea typeface="Arial"/>
              <a:cs typeface="Arial"/>
              <a:sym typeface="Arial"/>
            </a:endParaRPr>
          </a:p>
        </p:txBody>
      </p:sp>
      <p:sp>
        <p:nvSpPr>
          <p:cNvPr id="201" name="Google Shape;201;g23f4c5b8b9c_0_52"/>
          <p:cNvSpPr txBox="1">
            <a:spLocks noGrp="1"/>
          </p:cNvSpPr>
          <p:nvPr>
            <p:ph type="body" idx="1"/>
          </p:nvPr>
        </p:nvSpPr>
        <p:spPr>
          <a:xfrm>
            <a:off x="1134525" y="1548125"/>
            <a:ext cx="7704600" cy="4615500"/>
          </a:xfrm>
          <a:prstGeom prst="rect">
            <a:avLst/>
          </a:prstGeom>
          <a:noFill/>
          <a:ln>
            <a:noFill/>
          </a:ln>
        </p:spPr>
        <p:txBody>
          <a:bodyPr spcFirstLastPara="1" wrap="square" lIns="91425" tIns="45700" rIns="91425" bIns="45700" anchor="ctr" anchorCtr="0">
            <a:normAutofit fontScale="92500" lnSpcReduction="20000"/>
          </a:bodyPr>
          <a:lstStyle/>
          <a:p>
            <a:pPr marL="457200" lvl="0" indent="-381316" algn="l" rtl="0">
              <a:lnSpc>
                <a:spcPct val="100000"/>
              </a:lnSpc>
              <a:spcBef>
                <a:spcPts val="0"/>
              </a:spcBef>
              <a:spcAft>
                <a:spcPts val="0"/>
              </a:spcAft>
              <a:buSzPct val="100000"/>
              <a:buChar char="•"/>
            </a:pPr>
            <a:r>
              <a:rPr lang="en-GB" sz="2600"/>
              <a:t>There are factors that influence the application and outcomes of classical and operant conditioning:</a:t>
            </a:r>
            <a:endParaRPr sz="2600"/>
          </a:p>
          <a:p>
            <a:pPr marL="457200" lvl="0" indent="-381317" algn="l" rtl="0">
              <a:lnSpc>
                <a:spcPct val="100000"/>
              </a:lnSpc>
              <a:spcBef>
                <a:spcPts val="0"/>
              </a:spcBef>
              <a:spcAft>
                <a:spcPts val="0"/>
              </a:spcAft>
              <a:buSzPct val="100000"/>
              <a:buChar char="-"/>
            </a:pPr>
            <a:r>
              <a:rPr lang="en-GB" sz="2600"/>
              <a:t>If learners feel manipulated, they can refuse being conditioned.</a:t>
            </a:r>
            <a:endParaRPr sz="2600"/>
          </a:p>
          <a:p>
            <a:pPr marL="457200" lvl="0" indent="-381317" algn="l" rtl="0">
              <a:lnSpc>
                <a:spcPct val="100000"/>
              </a:lnSpc>
              <a:spcBef>
                <a:spcPts val="0"/>
              </a:spcBef>
              <a:spcAft>
                <a:spcPts val="0"/>
              </a:spcAft>
              <a:buSzPct val="100000"/>
              <a:buChar char="-"/>
            </a:pPr>
            <a:r>
              <a:rPr lang="en-GB" sz="2600"/>
              <a:t>If reinforcement  is predominantly external, the learner may not enjoy the experience itself, only maintaining involvement for external rewards.</a:t>
            </a:r>
            <a:endParaRPr sz="2600"/>
          </a:p>
          <a:p>
            <a:pPr marL="457200" lvl="0" indent="-381317" algn="l" rtl="0">
              <a:lnSpc>
                <a:spcPct val="100000"/>
              </a:lnSpc>
              <a:spcBef>
                <a:spcPts val="0"/>
              </a:spcBef>
              <a:spcAft>
                <a:spcPts val="0"/>
              </a:spcAft>
              <a:buSzPct val="100000"/>
              <a:buChar char="-"/>
            </a:pPr>
            <a:r>
              <a:rPr lang="en-GB" sz="2600"/>
              <a:t>Those learners being punished may associate negative emotions with the activity and drop out or be preoccupied.</a:t>
            </a:r>
            <a:endParaRPr sz="2600"/>
          </a:p>
          <a:p>
            <a:pPr marL="457200" lvl="0" indent="-381317" algn="l" rtl="0">
              <a:lnSpc>
                <a:spcPct val="100000"/>
              </a:lnSpc>
              <a:spcBef>
                <a:spcPts val="0"/>
              </a:spcBef>
              <a:spcAft>
                <a:spcPts val="0"/>
              </a:spcAft>
              <a:buSzPct val="100000"/>
              <a:buChar char="-"/>
            </a:pPr>
            <a:r>
              <a:rPr lang="en-GB" sz="2600"/>
              <a:t>They may only exhibit undesired behaviour at times they believe they will not be caught, or in some cases the learner may feel that any attention is good, therefore reinforcing the behaviour associated with punishment.</a:t>
            </a:r>
            <a:endParaRPr sz="26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804925" y="152400"/>
            <a:ext cx="4938472" cy="6499601"/>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2" name="Google Shape;212;g23f4c5b8b9c_0_62"/>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23.1.1 Behaviourist </a:t>
            </a:r>
            <a:endParaRPr/>
          </a:p>
          <a:p>
            <a:pPr marL="0" lvl="0" indent="0" algn="ctr" rtl="0">
              <a:lnSpc>
                <a:spcPct val="100000"/>
              </a:lnSpc>
              <a:spcBef>
                <a:spcPts val="0"/>
              </a:spcBef>
              <a:spcAft>
                <a:spcPts val="0"/>
              </a:spcAft>
              <a:buClr>
                <a:schemeClr val="dk1"/>
              </a:buClr>
              <a:buSzPts val="4000"/>
              <a:buFont typeface="Corbel"/>
              <a:buNone/>
            </a:pPr>
            <a:r>
              <a:rPr lang="en-GB"/>
              <a:t>Approach</a:t>
            </a:r>
            <a:endParaRPr/>
          </a:p>
        </p:txBody>
      </p:sp>
      <p:sp>
        <p:nvSpPr>
          <p:cNvPr id="213" name="Google Shape;213;g23f4c5b8b9c_0_62"/>
          <p:cNvSpPr txBox="1"/>
          <p:nvPr/>
        </p:nvSpPr>
        <p:spPr>
          <a:xfrm>
            <a:off x="59175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4</a:t>
            </a:r>
            <a:r>
              <a:rPr lang="en-GB" sz="1800">
                <a:solidFill>
                  <a:schemeClr val="dk1"/>
                </a:solidFill>
                <a:latin typeface="Corbel"/>
                <a:ea typeface="Corbel"/>
                <a:cs typeface="Corbel"/>
                <a:sym typeface="Corbel"/>
              </a:rPr>
              <a:t>42</a:t>
            </a:r>
            <a:r>
              <a:rPr lang="en-GB" sz="1800" b="0" i="0" u="none" strike="noStrike" cap="none">
                <a:solidFill>
                  <a:schemeClr val="dk1"/>
                </a:solidFill>
                <a:latin typeface="Corbel"/>
                <a:ea typeface="Corbel"/>
                <a:cs typeface="Corbel"/>
                <a:sym typeface="Corbel"/>
              </a:rPr>
              <a:t>-4</a:t>
            </a:r>
            <a:r>
              <a:rPr lang="en-GB" sz="1800">
                <a:solidFill>
                  <a:schemeClr val="dk1"/>
                </a:solidFill>
                <a:latin typeface="Corbel"/>
                <a:ea typeface="Corbel"/>
                <a:cs typeface="Corbel"/>
                <a:sym typeface="Corbel"/>
              </a:rPr>
              <a:t>46</a:t>
            </a:r>
            <a:endParaRPr sz="1400" b="0" i="0" u="none" strike="noStrike" cap="none">
              <a:solidFill>
                <a:srgbClr val="000000"/>
              </a:solidFill>
              <a:latin typeface="Arial"/>
              <a:ea typeface="Arial"/>
              <a:cs typeface="Arial"/>
              <a:sym typeface="Arial"/>
            </a:endParaRPr>
          </a:p>
        </p:txBody>
      </p:sp>
      <p:sp>
        <p:nvSpPr>
          <p:cNvPr id="214" name="Google Shape;214;g23f4c5b8b9c_0_62"/>
          <p:cNvSpPr txBox="1">
            <a:spLocks noGrp="1"/>
          </p:cNvSpPr>
          <p:nvPr>
            <p:ph type="body" idx="1"/>
          </p:nvPr>
        </p:nvSpPr>
        <p:spPr>
          <a:xfrm>
            <a:off x="1134525" y="1548125"/>
            <a:ext cx="7704600" cy="4615500"/>
          </a:xfrm>
          <a:prstGeom prst="rect">
            <a:avLst/>
          </a:prstGeom>
          <a:noFill/>
          <a:ln>
            <a:noFill/>
          </a:ln>
        </p:spPr>
        <p:txBody>
          <a:bodyPr spcFirstLastPara="1" wrap="square" lIns="91425" tIns="45700" rIns="91425" bIns="45700" anchor="ctr" anchorCtr="0">
            <a:normAutofit lnSpcReduction="10000"/>
          </a:bodyPr>
          <a:lstStyle/>
          <a:p>
            <a:pPr marL="457200" lvl="0" indent="-393700" algn="l" rtl="0">
              <a:lnSpc>
                <a:spcPct val="100000"/>
              </a:lnSpc>
              <a:spcBef>
                <a:spcPts val="0"/>
              </a:spcBef>
              <a:spcAft>
                <a:spcPts val="0"/>
              </a:spcAft>
              <a:buSzPts val="2600"/>
              <a:buChar char="•"/>
            </a:pPr>
            <a:r>
              <a:rPr lang="en-GB" sz="2600" b="1"/>
              <a:t>Sociocultural conditioning</a:t>
            </a:r>
            <a:r>
              <a:rPr lang="en-GB" sz="2600"/>
              <a:t> (Bandura, 1986) is a theory that contends that individuals could learn the appropriate behaviours simply by observing others receiving rewards or punishment.</a:t>
            </a:r>
            <a:endParaRPr sz="2600"/>
          </a:p>
          <a:p>
            <a:pPr marL="457200" lvl="0" indent="-393700" algn="l" rtl="0">
              <a:lnSpc>
                <a:spcPct val="100000"/>
              </a:lnSpc>
              <a:spcBef>
                <a:spcPts val="0"/>
              </a:spcBef>
              <a:spcAft>
                <a:spcPts val="0"/>
              </a:spcAft>
              <a:buSzPts val="2600"/>
              <a:buChar char="•"/>
            </a:pPr>
            <a:r>
              <a:rPr lang="en-GB" sz="2600"/>
              <a:t>There are clear implications in using a behaviourist approach for an applied sport and exercise psychologist. These include:</a:t>
            </a:r>
            <a:endParaRPr sz="2600"/>
          </a:p>
          <a:p>
            <a:pPr marL="457200" lvl="0" indent="-393700" algn="l" rtl="0">
              <a:lnSpc>
                <a:spcPct val="100000"/>
              </a:lnSpc>
              <a:spcBef>
                <a:spcPts val="0"/>
              </a:spcBef>
              <a:spcAft>
                <a:spcPts val="0"/>
              </a:spcAft>
              <a:buSzPts val="2600"/>
              <a:buChar char="-"/>
            </a:pPr>
            <a:r>
              <a:rPr lang="en-GB" sz="2600"/>
              <a:t>Behaviour is conditioned (learned) in response to the </a:t>
            </a:r>
            <a:r>
              <a:rPr lang="en-GB" sz="2600" b="1"/>
              <a:t>external environment</a:t>
            </a:r>
            <a:r>
              <a:rPr lang="en-GB" sz="2600"/>
              <a:t>. The ASEP practitioner can use </a:t>
            </a:r>
            <a:r>
              <a:rPr lang="en-GB" sz="2600" b="1"/>
              <a:t>observational analysis</a:t>
            </a:r>
            <a:r>
              <a:rPr lang="en-GB" sz="2600"/>
              <a:t> to identify how an individual’s environment and reinforcement schedules help shape their behaviour.</a:t>
            </a:r>
            <a:endParaRPr sz="26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g23f4c5b8b9c_0_79"/>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23.1.1 Behaviourist </a:t>
            </a:r>
            <a:endParaRPr/>
          </a:p>
          <a:p>
            <a:pPr marL="0" lvl="0" indent="0" algn="ctr" rtl="0">
              <a:lnSpc>
                <a:spcPct val="100000"/>
              </a:lnSpc>
              <a:spcBef>
                <a:spcPts val="0"/>
              </a:spcBef>
              <a:spcAft>
                <a:spcPts val="0"/>
              </a:spcAft>
              <a:buClr>
                <a:schemeClr val="dk1"/>
              </a:buClr>
              <a:buSzPts val="4000"/>
              <a:buFont typeface="Corbel"/>
              <a:buNone/>
            </a:pPr>
            <a:r>
              <a:rPr lang="en-GB"/>
              <a:t>Approach</a:t>
            </a:r>
            <a:endParaRPr/>
          </a:p>
        </p:txBody>
      </p:sp>
      <p:sp>
        <p:nvSpPr>
          <p:cNvPr id="220" name="Google Shape;220;g23f4c5b8b9c_0_79"/>
          <p:cNvSpPr txBox="1"/>
          <p:nvPr/>
        </p:nvSpPr>
        <p:spPr>
          <a:xfrm>
            <a:off x="59175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4</a:t>
            </a:r>
            <a:r>
              <a:rPr lang="en-GB" sz="1800">
                <a:solidFill>
                  <a:schemeClr val="dk1"/>
                </a:solidFill>
                <a:latin typeface="Corbel"/>
                <a:ea typeface="Corbel"/>
                <a:cs typeface="Corbel"/>
                <a:sym typeface="Corbel"/>
              </a:rPr>
              <a:t>42</a:t>
            </a:r>
            <a:r>
              <a:rPr lang="en-GB" sz="1800" b="0" i="0" u="none" strike="noStrike" cap="none">
                <a:solidFill>
                  <a:schemeClr val="dk1"/>
                </a:solidFill>
                <a:latin typeface="Corbel"/>
                <a:ea typeface="Corbel"/>
                <a:cs typeface="Corbel"/>
                <a:sym typeface="Corbel"/>
              </a:rPr>
              <a:t>-4</a:t>
            </a:r>
            <a:r>
              <a:rPr lang="en-GB" sz="1800">
                <a:solidFill>
                  <a:schemeClr val="dk1"/>
                </a:solidFill>
                <a:latin typeface="Corbel"/>
                <a:ea typeface="Corbel"/>
                <a:cs typeface="Corbel"/>
                <a:sym typeface="Corbel"/>
              </a:rPr>
              <a:t>46</a:t>
            </a:r>
            <a:endParaRPr sz="1400" b="0" i="0" u="none" strike="noStrike" cap="none">
              <a:solidFill>
                <a:srgbClr val="000000"/>
              </a:solidFill>
              <a:latin typeface="Arial"/>
              <a:ea typeface="Arial"/>
              <a:cs typeface="Arial"/>
              <a:sym typeface="Arial"/>
            </a:endParaRPr>
          </a:p>
        </p:txBody>
      </p:sp>
      <p:sp>
        <p:nvSpPr>
          <p:cNvPr id="221" name="Google Shape;221;g23f4c5b8b9c_0_79"/>
          <p:cNvSpPr txBox="1">
            <a:spLocks noGrp="1"/>
          </p:cNvSpPr>
          <p:nvPr>
            <p:ph type="body" idx="1"/>
          </p:nvPr>
        </p:nvSpPr>
        <p:spPr>
          <a:xfrm>
            <a:off x="1134525" y="1548125"/>
            <a:ext cx="7704600" cy="4615500"/>
          </a:xfrm>
          <a:prstGeom prst="rect">
            <a:avLst/>
          </a:prstGeom>
          <a:noFill/>
          <a:ln>
            <a:noFill/>
          </a:ln>
        </p:spPr>
        <p:txBody>
          <a:bodyPr spcFirstLastPara="1" wrap="square" lIns="91425" tIns="45700" rIns="91425" bIns="45700" anchor="ctr" anchorCtr="0">
            <a:normAutofit fontScale="92500" lnSpcReduction="20000"/>
          </a:bodyPr>
          <a:lstStyle/>
          <a:p>
            <a:pPr marL="457200" lvl="0" indent="-393700" algn="l" rtl="0">
              <a:lnSpc>
                <a:spcPct val="100000"/>
              </a:lnSpc>
              <a:spcBef>
                <a:spcPts val="0"/>
              </a:spcBef>
              <a:spcAft>
                <a:spcPts val="0"/>
              </a:spcAft>
              <a:buSzPts val="2600"/>
              <a:buChar char="-"/>
            </a:pPr>
            <a:r>
              <a:rPr lang="en-GB" sz="2600"/>
              <a:t>Behaviour can be </a:t>
            </a:r>
            <a:r>
              <a:rPr lang="en-GB" sz="2600" b="1"/>
              <a:t>modified </a:t>
            </a:r>
            <a:r>
              <a:rPr lang="en-GB" sz="2600"/>
              <a:t>by a variety of techniques (e.g., positive and negative reinforcement, punishment, shaping). Martin et al. (2004) examined 40 single-subject studies in sport psychology finding strong support for the effectiveness of behavioural interventions.</a:t>
            </a:r>
            <a:endParaRPr sz="2600"/>
          </a:p>
          <a:p>
            <a:pPr marL="457200" lvl="0" indent="-393700" algn="l" rtl="0">
              <a:lnSpc>
                <a:spcPct val="100000"/>
              </a:lnSpc>
              <a:spcBef>
                <a:spcPts val="0"/>
              </a:spcBef>
              <a:spcAft>
                <a:spcPts val="0"/>
              </a:spcAft>
              <a:buSzPts val="2600"/>
              <a:buChar char="-"/>
            </a:pPr>
            <a:r>
              <a:rPr lang="en-GB" sz="2600"/>
              <a:t>Behaviours can be </a:t>
            </a:r>
            <a:r>
              <a:rPr lang="en-GB" sz="2600" b="1"/>
              <a:t>learned and unlearned</a:t>
            </a:r>
            <a:r>
              <a:rPr lang="en-GB" sz="2600"/>
              <a:t> and, as such, the focus of interventions is on learned experiences as reflected in present behaviours and learning processes. An illustrative intervention might consist of identification of errors and correct behaviours, awareness training regarding the errors and correct behaviours, instruction with key words, and immediate feedback.</a:t>
            </a:r>
            <a:endParaRPr sz="260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25"/>
        <p:cNvGrpSpPr/>
        <p:nvPr/>
      </p:nvGrpSpPr>
      <p:grpSpPr>
        <a:xfrm>
          <a:off x="0" y="0"/>
          <a:ext cx="0" cy="0"/>
          <a:chOff x="0" y="0"/>
          <a:chExt cx="0" cy="0"/>
        </a:xfrm>
      </p:grpSpPr>
      <p:sp>
        <p:nvSpPr>
          <p:cNvPr id="226" name="Google Shape;226;g23f4c5b8b9c_0_89"/>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23.1.1 Behaviourist </a:t>
            </a:r>
            <a:endParaRPr/>
          </a:p>
          <a:p>
            <a:pPr marL="0" lvl="0" indent="0" algn="ctr" rtl="0">
              <a:lnSpc>
                <a:spcPct val="100000"/>
              </a:lnSpc>
              <a:spcBef>
                <a:spcPts val="0"/>
              </a:spcBef>
              <a:spcAft>
                <a:spcPts val="0"/>
              </a:spcAft>
              <a:buClr>
                <a:schemeClr val="dk1"/>
              </a:buClr>
              <a:buSzPts val="4000"/>
              <a:buFont typeface="Corbel"/>
              <a:buNone/>
            </a:pPr>
            <a:r>
              <a:rPr lang="en-GB"/>
              <a:t>Approach</a:t>
            </a:r>
            <a:endParaRPr/>
          </a:p>
        </p:txBody>
      </p:sp>
      <p:sp>
        <p:nvSpPr>
          <p:cNvPr id="227" name="Google Shape;227;g23f4c5b8b9c_0_89"/>
          <p:cNvSpPr txBox="1"/>
          <p:nvPr/>
        </p:nvSpPr>
        <p:spPr>
          <a:xfrm>
            <a:off x="59175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4</a:t>
            </a:r>
            <a:r>
              <a:rPr lang="en-GB" sz="1800">
                <a:solidFill>
                  <a:schemeClr val="dk1"/>
                </a:solidFill>
                <a:latin typeface="Corbel"/>
                <a:ea typeface="Corbel"/>
                <a:cs typeface="Corbel"/>
                <a:sym typeface="Corbel"/>
              </a:rPr>
              <a:t>42</a:t>
            </a:r>
            <a:r>
              <a:rPr lang="en-GB" sz="1800" b="0" i="0" u="none" strike="noStrike" cap="none">
                <a:solidFill>
                  <a:schemeClr val="dk1"/>
                </a:solidFill>
                <a:latin typeface="Corbel"/>
                <a:ea typeface="Corbel"/>
                <a:cs typeface="Corbel"/>
                <a:sym typeface="Corbel"/>
              </a:rPr>
              <a:t>-4</a:t>
            </a:r>
            <a:r>
              <a:rPr lang="en-GB" sz="1800">
                <a:solidFill>
                  <a:schemeClr val="dk1"/>
                </a:solidFill>
                <a:latin typeface="Corbel"/>
                <a:ea typeface="Corbel"/>
                <a:cs typeface="Corbel"/>
                <a:sym typeface="Corbel"/>
              </a:rPr>
              <a:t>46</a:t>
            </a:r>
            <a:endParaRPr sz="1400" b="0" i="0" u="none" strike="noStrike" cap="none">
              <a:solidFill>
                <a:srgbClr val="000000"/>
              </a:solidFill>
              <a:latin typeface="Arial"/>
              <a:ea typeface="Arial"/>
              <a:cs typeface="Arial"/>
              <a:sym typeface="Arial"/>
            </a:endParaRPr>
          </a:p>
        </p:txBody>
      </p:sp>
      <p:sp>
        <p:nvSpPr>
          <p:cNvPr id="228" name="Google Shape;228;g23f4c5b8b9c_0_89"/>
          <p:cNvSpPr txBox="1">
            <a:spLocks noGrp="1"/>
          </p:cNvSpPr>
          <p:nvPr>
            <p:ph type="body" idx="1"/>
          </p:nvPr>
        </p:nvSpPr>
        <p:spPr>
          <a:xfrm>
            <a:off x="1134525" y="1548125"/>
            <a:ext cx="7704600" cy="4615500"/>
          </a:xfrm>
          <a:prstGeom prst="rect">
            <a:avLst/>
          </a:prstGeom>
          <a:noFill/>
          <a:ln>
            <a:noFill/>
          </a:ln>
        </p:spPr>
        <p:txBody>
          <a:bodyPr spcFirstLastPara="1" wrap="square" lIns="91425" tIns="45700" rIns="91425" bIns="45700" anchor="ctr" anchorCtr="0">
            <a:normAutofit fontScale="92500" lnSpcReduction="20000"/>
          </a:bodyPr>
          <a:lstStyle/>
          <a:p>
            <a:pPr marL="457200" lvl="0" indent="-381317" algn="l" rtl="0">
              <a:lnSpc>
                <a:spcPct val="100000"/>
              </a:lnSpc>
              <a:spcBef>
                <a:spcPts val="0"/>
              </a:spcBef>
              <a:spcAft>
                <a:spcPts val="0"/>
              </a:spcAft>
              <a:buSzPct val="100000"/>
              <a:buChar char="•"/>
            </a:pPr>
            <a:r>
              <a:rPr lang="en-GB" sz="2600"/>
              <a:t>A behaviourist intervention commonly used by an ASEP practitioner is </a:t>
            </a:r>
            <a:r>
              <a:rPr lang="en-GB" sz="2600" b="1"/>
              <a:t>feedback</a:t>
            </a:r>
            <a:r>
              <a:rPr lang="en-GB" sz="2600"/>
              <a:t>.</a:t>
            </a:r>
            <a:endParaRPr sz="2600"/>
          </a:p>
          <a:p>
            <a:pPr marL="457200" lvl="0" indent="-381317" algn="l" rtl="0">
              <a:lnSpc>
                <a:spcPct val="100000"/>
              </a:lnSpc>
              <a:spcBef>
                <a:spcPts val="0"/>
              </a:spcBef>
              <a:spcAft>
                <a:spcPts val="0"/>
              </a:spcAft>
              <a:buSzPct val="100000"/>
              <a:buChar char="•"/>
            </a:pPr>
            <a:r>
              <a:rPr lang="en-GB" sz="2600"/>
              <a:t>Bandura (1997) contends that the attainment of response information is a central aspect of learning.</a:t>
            </a:r>
            <a:endParaRPr sz="2600"/>
          </a:p>
          <a:p>
            <a:pPr marL="457200" lvl="0" indent="-381317" algn="l" rtl="0">
              <a:lnSpc>
                <a:spcPct val="100000"/>
              </a:lnSpc>
              <a:spcBef>
                <a:spcPts val="0"/>
              </a:spcBef>
              <a:spcAft>
                <a:spcPts val="0"/>
              </a:spcAft>
              <a:buSzPct val="100000"/>
              <a:buChar char="•"/>
            </a:pPr>
            <a:r>
              <a:rPr lang="en-GB" sz="2600" b="1"/>
              <a:t>Intrinsic </a:t>
            </a:r>
            <a:r>
              <a:rPr lang="en-GB" sz="2600"/>
              <a:t>feedback is gained via the individual’s own sensory and muscular systems. </a:t>
            </a:r>
            <a:endParaRPr sz="2600"/>
          </a:p>
          <a:p>
            <a:pPr marL="457200" lvl="0" indent="-381317" algn="l" rtl="0">
              <a:lnSpc>
                <a:spcPct val="100000"/>
              </a:lnSpc>
              <a:spcBef>
                <a:spcPts val="0"/>
              </a:spcBef>
              <a:spcAft>
                <a:spcPts val="0"/>
              </a:spcAft>
              <a:buSzPct val="100000"/>
              <a:buChar char="•"/>
            </a:pPr>
            <a:r>
              <a:rPr lang="en-GB" sz="2600" b="1"/>
              <a:t>Extrinsic </a:t>
            </a:r>
            <a:r>
              <a:rPr lang="en-GB" sz="2600"/>
              <a:t>feedback is obtained via an external source such as a coach, instructor or stopwatch (Williams, 2001).</a:t>
            </a:r>
            <a:endParaRPr sz="2600"/>
          </a:p>
          <a:p>
            <a:pPr marL="457200" lvl="0" indent="-381317" algn="l" rtl="0">
              <a:lnSpc>
                <a:spcPct val="100000"/>
              </a:lnSpc>
              <a:spcBef>
                <a:spcPts val="0"/>
              </a:spcBef>
              <a:spcAft>
                <a:spcPts val="0"/>
              </a:spcAft>
              <a:buSzPct val="100000"/>
              <a:buChar char="•"/>
            </a:pPr>
            <a:r>
              <a:rPr lang="en-GB" sz="2600" b="1"/>
              <a:t>Positive </a:t>
            </a:r>
            <a:r>
              <a:rPr lang="en-GB" sz="2600"/>
              <a:t>feedback can reinforce desirable behaviours, it may also increase confidence (Bandura, 1986).</a:t>
            </a:r>
            <a:endParaRPr sz="2600"/>
          </a:p>
          <a:p>
            <a:pPr marL="457200" lvl="0" indent="-381317" algn="l" rtl="0">
              <a:lnSpc>
                <a:spcPct val="100000"/>
              </a:lnSpc>
              <a:spcBef>
                <a:spcPts val="0"/>
              </a:spcBef>
              <a:spcAft>
                <a:spcPts val="0"/>
              </a:spcAft>
              <a:buSzPct val="100000"/>
              <a:buChar char="•"/>
            </a:pPr>
            <a:r>
              <a:rPr lang="en-GB" sz="2600"/>
              <a:t>Bandura (1992) suggests that </a:t>
            </a:r>
            <a:r>
              <a:rPr lang="en-GB" sz="2600" b="1"/>
              <a:t>negative </a:t>
            </a:r>
            <a:r>
              <a:rPr lang="en-GB" sz="2600"/>
              <a:t>feedback could be used to increase an individual’s motivation for future learning effort.</a:t>
            </a:r>
            <a:endParaRPr sz="260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32"/>
        <p:cNvGrpSpPr/>
        <p:nvPr/>
      </p:nvGrpSpPr>
      <p:grpSpPr>
        <a:xfrm>
          <a:off x="0" y="0"/>
          <a:ext cx="0" cy="0"/>
          <a:chOff x="0" y="0"/>
          <a:chExt cx="0" cy="0"/>
        </a:xfrm>
      </p:grpSpPr>
      <p:sp>
        <p:nvSpPr>
          <p:cNvPr id="233" name="Google Shape;233;g23f4c5b8b9c_0_100"/>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23.1.1 Behaviourist </a:t>
            </a:r>
            <a:endParaRPr/>
          </a:p>
          <a:p>
            <a:pPr marL="0" lvl="0" indent="0" algn="ctr" rtl="0">
              <a:lnSpc>
                <a:spcPct val="100000"/>
              </a:lnSpc>
              <a:spcBef>
                <a:spcPts val="0"/>
              </a:spcBef>
              <a:spcAft>
                <a:spcPts val="0"/>
              </a:spcAft>
              <a:buClr>
                <a:schemeClr val="dk1"/>
              </a:buClr>
              <a:buSzPts val="4000"/>
              <a:buFont typeface="Corbel"/>
              <a:buNone/>
            </a:pPr>
            <a:r>
              <a:rPr lang="en-GB"/>
              <a:t>Approach</a:t>
            </a:r>
            <a:endParaRPr/>
          </a:p>
        </p:txBody>
      </p:sp>
      <p:sp>
        <p:nvSpPr>
          <p:cNvPr id="234" name="Google Shape;234;g23f4c5b8b9c_0_100"/>
          <p:cNvSpPr txBox="1"/>
          <p:nvPr/>
        </p:nvSpPr>
        <p:spPr>
          <a:xfrm>
            <a:off x="59175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4</a:t>
            </a:r>
            <a:r>
              <a:rPr lang="en-GB" sz="1800">
                <a:solidFill>
                  <a:schemeClr val="dk1"/>
                </a:solidFill>
                <a:latin typeface="Corbel"/>
                <a:ea typeface="Corbel"/>
                <a:cs typeface="Corbel"/>
                <a:sym typeface="Corbel"/>
              </a:rPr>
              <a:t>42</a:t>
            </a:r>
            <a:r>
              <a:rPr lang="en-GB" sz="1800" b="0" i="0" u="none" strike="noStrike" cap="none">
                <a:solidFill>
                  <a:schemeClr val="dk1"/>
                </a:solidFill>
                <a:latin typeface="Corbel"/>
                <a:ea typeface="Corbel"/>
                <a:cs typeface="Corbel"/>
                <a:sym typeface="Corbel"/>
              </a:rPr>
              <a:t>-4</a:t>
            </a:r>
            <a:r>
              <a:rPr lang="en-GB" sz="1800">
                <a:solidFill>
                  <a:schemeClr val="dk1"/>
                </a:solidFill>
                <a:latin typeface="Corbel"/>
                <a:ea typeface="Corbel"/>
                <a:cs typeface="Corbel"/>
                <a:sym typeface="Corbel"/>
              </a:rPr>
              <a:t>46</a:t>
            </a:r>
            <a:endParaRPr sz="1400" b="0" i="0" u="none" strike="noStrike" cap="none">
              <a:solidFill>
                <a:srgbClr val="000000"/>
              </a:solidFill>
              <a:latin typeface="Arial"/>
              <a:ea typeface="Arial"/>
              <a:cs typeface="Arial"/>
              <a:sym typeface="Arial"/>
            </a:endParaRPr>
          </a:p>
        </p:txBody>
      </p:sp>
      <p:sp>
        <p:nvSpPr>
          <p:cNvPr id="235" name="Google Shape;235;g23f4c5b8b9c_0_100"/>
          <p:cNvSpPr txBox="1">
            <a:spLocks noGrp="1"/>
          </p:cNvSpPr>
          <p:nvPr>
            <p:ph type="body" idx="1"/>
          </p:nvPr>
        </p:nvSpPr>
        <p:spPr>
          <a:xfrm>
            <a:off x="1134525" y="1548125"/>
            <a:ext cx="7704600" cy="4615500"/>
          </a:xfrm>
          <a:prstGeom prst="rect">
            <a:avLst/>
          </a:prstGeom>
          <a:noFill/>
          <a:ln>
            <a:noFill/>
          </a:ln>
        </p:spPr>
        <p:txBody>
          <a:bodyPr spcFirstLastPara="1" wrap="square" lIns="91425" tIns="45700" rIns="91425" bIns="45700" anchor="ctr" anchorCtr="0">
            <a:normAutofit fontScale="92500" lnSpcReduction="20000"/>
          </a:bodyPr>
          <a:lstStyle/>
          <a:p>
            <a:pPr marL="457200" lvl="0" indent="-393700" algn="l" rtl="0">
              <a:lnSpc>
                <a:spcPct val="100000"/>
              </a:lnSpc>
              <a:spcBef>
                <a:spcPts val="0"/>
              </a:spcBef>
              <a:spcAft>
                <a:spcPts val="0"/>
              </a:spcAft>
              <a:buSzPts val="2600"/>
              <a:buChar char="•"/>
            </a:pPr>
            <a:r>
              <a:rPr lang="en-GB" sz="2600"/>
              <a:t>Research by Lindsley et al. (1995) suggests that negative feedback can lead to individuals questioning their ability, believing that their best efforts are not good enough, reducing confidence, and damaging interpersonal relationships. </a:t>
            </a:r>
            <a:endParaRPr sz="2600"/>
          </a:p>
          <a:p>
            <a:pPr marL="457200" lvl="0" indent="-393700" algn="l" rtl="0">
              <a:lnSpc>
                <a:spcPct val="100000"/>
              </a:lnSpc>
              <a:spcBef>
                <a:spcPts val="0"/>
              </a:spcBef>
              <a:spcAft>
                <a:spcPts val="0"/>
              </a:spcAft>
              <a:buSzPts val="2600"/>
              <a:buChar char="•"/>
            </a:pPr>
            <a:r>
              <a:rPr lang="en-GB" sz="2600"/>
              <a:t>Negative feedback should:</a:t>
            </a:r>
            <a:endParaRPr sz="2600"/>
          </a:p>
          <a:p>
            <a:pPr marL="457200" lvl="0" indent="-393700" algn="l" rtl="0">
              <a:lnSpc>
                <a:spcPct val="100000"/>
              </a:lnSpc>
              <a:spcBef>
                <a:spcPts val="0"/>
              </a:spcBef>
              <a:spcAft>
                <a:spcPts val="0"/>
              </a:spcAft>
              <a:buSzPts val="2600"/>
              <a:buChar char="-"/>
            </a:pPr>
            <a:r>
              <a:rPr lang="en-GB" sz="2600"/>
              <a:t>Be empathic</a:t>
            </a:r>
            <a:endParaRPr sz="2600"/>
          </a:p>
          <a:p>
            <a:pPr marL="457200" lvl="0" indent="-393700" algn="l" rtl="0">
              <a:lnSpc>
                <a:spcPct val="100000"/>
              </a:lnSpc>
              <a:spcBef>
                <a:spcPts val="0"/>
              </a:spcBef>
              <a:spcAft>
                <a:spcPts val="0"/>
              </a:spcAft>
              <a:buSzPts val="2600"/>
              <a:buChar char="-"/>
            </a:pPr>
            <a:r>
              <a:rPr lang="en-GB" sz="2600"/>
              <a:t>Accompanied by a choice of solutions, based on clear and attainable objectives known to the feedback recipient</a:t>
            </a:r>
            <a:endParaRPr sz="2600"/>
          </a:p>
          <a:p>
            <a:pPr marL="457200" lvl="0" indent="-393700" algn="l" rtl="0">
              <a:lnSpc>
                <a:spcPct val="100000"/>
              </a:lnSpc>
              <a:spcBef>
                <a:spcPts val="0"/>
              </a:spcBef>
              <a:spcAft>
                <a:spcPts val="0"/>
              </a:spcAft>
              <a:buSzPts val="2600"/>
              <a:buChar char="-"/>
            </a:pPr>
            <a:r>
              <a:rPr lang="en-GB" sz="2600"/>
              <a:t>Avoid person-related statements,</a:t>
            </a:r>
            <a:endParaRPr sz="2600"/>
          </a:p>
          <a:p>
            <a:pPr marL="457200" lvl="0" indent="-393700" algn="l" rtl="0">
              <a:lnSpc>
                <a:spcPct val="100000"/>
              </a:lnSpc>
              <a:spcBef>
                <a:spcPts val="0"/>
              </a:spcBef>
              <a:spcAft>
                <a:spcPts val="0"/>
              </a:spcAft>
              <a:buSzPts val="2600"/>
              <a:buChar char="-"/>
            </a:pPr>
            <a:r>
              <a:rPr lang="en-GB" sz="2600"/>
              <a:t>Be accompanied with tips</a:t>
            </a:r>
            <a:endParaRPr sz="2600"/>
          </a:p>
          <a:p>
            <a:pPr marL="457200" lvl="0" indent="-393700" algn="l" rtl="0">
              <a:lnSpc>
                <a:spcPct val="100000"/>
              </a:lnSpc>
              <a:spcBef>
                <a:spcPts val="0"/>
              </a:spcBef>
              <a:spcAft>
                <a:spcPts val="0"/>
              </a:spcAft>
              <a:buSzPts val="2600"/>
              <a:buChar char="-"/>
            </a:pPr>
            <a:r>
              <a:rPr lang="en-GB" sz="2600"/>
              <a:t>Be given in a considerate tone of voice (Carpentier &amp; Mageau, 2013).</a:t>
            </a:r>
            <a:endParaRPr sz="260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39"/>
        <p:cNvGrpSpPr/>
        <p:nvPr/>
      </p:nvGrpSpPr>
      <p:grpSpPr>
        <a:xfrm>
          <a:off x="0" y="0"/>
          <a:ext cx="0" cy="0"/>
          <a:chOff x="0" y="0"/>
          <a:chExt cx="0" cy="0"/>
        </a:xfrm>
      </p:grpSpPr>
      <p:sp>
        <p:nvSpPr>
          <p:cNvPr id="240" name="Google Shape;240;g23f4c5b8b9c_0_108"/>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23.1.2 Cognitive</a:t>
            </a:r>
            <a:endParaRPr/>
          </a:p>
          <a:p>
            <a:pPr marL="0" lvl="0" indent="0" algn="ctr" rtl="0">
              <a:lnSpc>
                <a:spcPct val="100000"/>
              </a:lnSpc>
              <a:spcBef>
                <a:spcPts val="0"/>
              </a:spcBef>
              <a:spcAft>
                <a:spcPts val="0"/>
              </a:spcAft>
              <a:buClr>
                <a:schemeClr val="dk1"/>
              </a:buClr>
              <a:buSzPts val="4000"/>
              <a:buFont typeface="Corbel"/>
              <a:buNone/>
            </a:pPr>
            <a:r>
              <a:rPr lang="en-GB"/>
              <a:t>Approach</a:t>
            </a:r>
            <a:endParaRPr/>
          </a:p>
        </p:txBody>
      </p:sp>
      <p:sp>
        <p:nvSpPr>
          <p:cNvPr id="241" name="Google Shape;241;g23f4c5b8b9c_0_108"/>
          <p:cNvSpPr txBox="1"/>
          <p:nvPr/>
        </p:nvSpPr>
        <p:spPr>
          <a:xfrm>
            <a:off x="59175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4</a:t>
            </a:r>
            <a:r>
              <a:rPr lang="en-GB" sz="1800">
                <a:solidFill>
                  <a:schemeClr val="dk1"/>
                </a:solidFill>
                <a:latin typeface="Corbel"/>
                <a:ea typeface="Corbel"/>
                <a:cs typeface="Corbel"/>
                <a:sym typeface="Corbel"/>
              </a:rPr>
              <a:t>46</a:t>
            </a:r>
            <a:r>
              <a:rPr lang="en-GB" sz="1800" b="0" i="0" u="none" strike="noStrike" cap="none">
                <a:solidFill>
                  <a:schemeClr val="dk1"/>
                </a:solidFill>
                <a:latin typeface="Corbel"/>
                <a:ea typeface="Corbel"/>
                <a:cs typeface="Corbel"/>
                <a:sym typeface="Corbel"/>
              </a:rPr>
              <a:t>-4</a:t>
            </a:r>
            <a:r>
              <a:rPr lang="en-GB" sz="1800">
                <a:solidFill>
                  <a:schemeClr val="dk1"/>
                </a:solidFill>
                <a:latin typeface="Corbel"/>
                <a:ea typeface="Corbel"/>
                <a:cs typeface="Corbel"/>
                <a:sym typeface="Corbel"/>
              </a:rPr>
              <a:t>48</a:t>
            </a:r>
            <a:endParaRPr sz="1400" b="0" i="0" u="none" strike="noStrike" cap="none">
              <a:solidFill>
                <a:srgbClr val="000000"/>
              </a:solidFill>
              <a:latin typeface="Arial"/>
              <a:ea typeface="Arial"/>
              <a:cs typeface="Arial"/>
              <a:sym typeface="Arial"/>
            </a:endParaRPr>
          </a:p>
        </p:txBody>
      </p:sp>
      <p:sp>
        <p:nvSpPr>
          <p:cNvPr id="242" name="Google Shape;242;g23f4c5b8b9c_0_108"/>
          <p:cNvSpPr txBox="1">
            <a:spLocks noGrp="1"/>
          </p:cNvSpPr>
          <p:nvPr>
            <p:ph type="body" idx="1"/>
          </p:nvPr>
        </p:nvSpPr>
        <p:spPr>
          <a:xfrm>
            <a:off x="1134525" y="1548125"/>
            <a:ext cx="7704600" cy="4615500"/>
          </a:xfrm>
          <a:prstGeom prst="rect">
            <a:avLst/>
          </a:prstGeom>
          <a:noFill/>
          <a:ln>
            <a:noFill/>
          </a:ln>
        </p:spPr>
        <p:txBody>
          <a:bodyPr spcFirstLastPara="1" wrap="square" lIns="91425" tIns="45700" rIns="91425" bIns="45700" anchor="ctr" anchorCtr="0">
            <a:normAutofit fontScale="92500"/>
          </a:bodyPr>
          <a:lstStyle/>
          <a:p>
            <a:pPr marL="457200" lvl="0" indent="-393700" algn="l" rtl="0">
              <a:lnSpc>
                <a:spcPct val="100000"/>
              </a:lnSpc>
              <a:spcBef>
                <a:spcPts val="0"/>
              </a:spcBef>
              <a:spcAft>
                <a:spcPts val="0"/>
              </a:spcAft>
              <a:buSzPts val="2600"/>
              <a:buChar char="•"/>
            </a:pPr>
            <a:r>
              <a:rPr lang="en-GB" sz="2600"/>
              <a:t>Cognitive practitioners argue that an individual’s </a:t>
            </a:r>
            <a:r>
              <a:rPr lang="en-GB" sz="2600" b="1"/>
              <a:t>interpretation </a:t>
            </a:r>
            <a:r>
              <a:rPr lang="en-GB" sz="2600"/>
              <a:t>of  external stimuli is more influential in determining behaviours than the external stimuli itself.</a:t>
            </a:r>
            <a:endParaRPr sz="2600"/>
          </a:p>
          <a:p>
            <a:pPr marL="457200" lvl="0" indent="-393700" algn="l" rtl="0">
              <a:lnSpc>
                <a:spcPct val="100000"/>
              </a:lnSpc>
              <a:spcBef>
                <a:spcPts val="0"/>
              </a:spcBef>
              <a:spcAft>
                <a:spcPts val="0"/>
              </a:spcAft>
              <a:buSzPts val="2600"/>
              <a:buChar char="•"/>
            </a:pPr>
            <a:r>
              <a:rPr lang="en-GB" sz="2600"/>
              <a:t>The </a:t>
            </a:r>
            <a:r>
              <a:rPr lang="en-GB" sz="2600" b="1"/>
              <a:t>cognitive behavioural approach</a:t>
            </a:r>
            <a:r>
              <a:rPr lang="en-GB" sz="2600"/>
              <a:t> to behaviour change emerged as a result of a merger of these two approaches and is one of the most widely used among ASEP practitioners (Dalle Grave et  al., 2011; Milne &amp; Morrison, 2015).</a:t>
            </a:r>
            <a:endParaRPr sz="2600"/>
          </a:p>
          <a:p>
            <a:pPr marL="457200" lvl="0" indent="-393700" algn="l" rtl="0">
              <a:lnSpc>
                <a:spcPct val="100000"/>
              </a:lnSpc>
              <a:spcBef>
                <a:spcPts val="0"/>
              </a:spcBef>
              <a:spcAft>
                <a:spcPts val="0"/>
              </a:spcAft>
              <a:buSzPts val="2600"/>
              <a:buChar char="•"/>
            </a:pPr>
            <a:r>
              <a:rPr lang="en-GB" sz="2600" b="1"/>
              <a:t>Cognition </a:t>
            </a:r>
            <a:r>
              <a:rPr lang="en-GB" sz="2600"/>
              <a:t>is concerned with the mental processes of perception, memory, and information processing by which the individual obtains, organises, processes, stores, and uses information (Cropley,  1999).</a:t>
            </a:r>
            <a:endParaRPr sz="260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246"/>
        <p:cNvGrpSpPr/>
        <p:nvPr/>
      </p:nvGrpSpPr>
      <p:grpSpPr>
        <a:xfrm>
          <a:off x="0" y="0"/>
          <a:ext cx="0" cy="0"/>
          <a:chOff x="0" y="0"/>
          <a:chExt cx="0" cy="0"/>
        </a:xfrm>
      </p:grpSpPr>
      <p:sp>
        <p:nvSpPr>
          <p:cNvPr id="247" name="Google Shape;247;g23f4c5b8b9c_0_117"/>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23.1.2 Cognitive</a:t>
            </a:r>
            <a:endParaRPr/>
          </a:p>
          <a:p>
            <a:pPr marL="0" lvl="0" indent="0" algn="ctr" rtl="0">
              <a:lnSpc>
                <a:spcPct val="100000"/>
              </a:lnSpc>
              <a:spcBef>
                <a:spcPts val="0"/>
              </a:spcBef>
              <a:spcAft>
                <a:spcPts val="0"/>
              </a:spcAft>
              <a:buClr>
                <a:schemeClr val="dk1"/>
              </a:buClr>
              <a:buSzPts val="4000"/>
              <a:buFont typeface="Corbel"/>
              <a:buNone/>
            </a:pPr>
            <a:r>
              <a:rPr lang="en-GB"/>
              <a:t>Approach</a:t>
            </a:r>
            <a:endParaRPr/>
          </a:p>
        </p:txBody>
      </p:sp>
      <p:sp>
        <p:nvSpPr>
          <p:cNvPr id="248" name="Google Shape;248;g23f4c5b8b9c_0_117"/>
          <p:cNvSpPr txBox="1"/>
          <p:nvPr/>
        </p:nvSpPr>
        <p:spPr>
          <a:xfrm>
            <a:off x="59175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4</a:t>
            </a:r>
            <a:r>
              <a:rPr lang="en-GB" sz="1800">
                <a:solidFill>
                  <a:schemeClr val="dk1"/>
                </a:solidFill>
                <a:latin typeface="Corbel"/>
                <a:ea typeface="Corbel"/>
                <a:cs typeface="Corbel"/>
                <a:sym typeface="Corbel"/>
              </a:rPr>
              <a:t>46</a:t>
            </a:r>
            <a:r>
              <a:rPr lang="en-GB" sz="1800" b="0" i="0" u="none" strike="noStrike" cap="none">
                <a:solidFill>
                  <a:schemeClr val="dk1"/>
                </a:solidFill>
                <a:latin typeface="Corbel"/>
                <a:ea typeface="Corbel"/>
                <a:cs typeface="Corbel"/>
                <a:sym typeface="Corbel"/>
              </a:rPr>
              <a:t>-4</a:t>
            </a:r>
            <a:r>
              <a:rPr lang="en-GB" sz="1800">
                <a:solidFill>
                  <a:schemeClr val="dk1"/>
                </a:solidFill>
                <a:latin typeface="Corbel"/>
                <a:ea typeface="Corbel"/>
                <a:cs typeface="Corbel"/>
                <a:sym typeface="Corbel"/>
              </a:rPr>
              <a:t>48</a:t>
            </a:r>
            <a:endParaRPr sz="1400" b="0" i="0" u="none" strike="noStrike" cap="none">
              <a:solidFill>
                <a:srgbClr val="000000"/>
              </a:solidFill>
              <a:latin typeface="Arial"/>
              <a:ea typeface="Arial"/>
              <a:cs typeface="Arial"/>
              <a:sym typeface="Arial"/>
            </a:endParaRPr>
          </a:p>
        </p:txBody>
      </p:sp>
      <p:sp>
        <p:nvSpPr>
          <p:cNvPr id="249" name="Google Shape;249;g23f4c5b8b9c_0_117"/>
          <p:cNvSpPr txBox="1">
            <a:spLocks noGrp="1"/>
          </p:cNvSpPr>
          <p:nvPr>
            <p:ph type="body" idx="1"/>
          </p:nvPr>
        </p:nvSpPr>
        <p:spPr>
          <a:xfrm>
            <a:off x="1134525" y="1548125"/>
            <a:ext cx="7704600" cy="46155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a:t>Practitioners adopting this approach seek to develop and </a:t>
            </a:r>
            <a:r>
              <a:rPr lang="en-GB" sz="2600" b="1"/>
              <a:t>empower </a:t>
            </a:r>
            <a:r>
              <a:rPr lang="en-GB" sz="2600"/>
              <a:t>individuals to be in control of their thought processes.</a:t>
            </a:r>
            <a:endParaRPr sz="2600"/>
          </a:p>
          <a:p>
            <a:pPr marL="457200" lvl="0" indent="-393700" algn="l" rtl="0">
              <a:lnSpc>
                <a:spcPct val="100000"/>
              </a:lnSpc>
              <a:spcBef>
                <a:spcPts val="0"/>
              </a:spcBef>
              <a:spcAft>
                <a:spcPts val="0"/>
              </a:spcAft>
              <a:buSzPts val="2600"/>
              <a:buChar char="•"/>
            </a:pPr>
            <a:r>
              <a:rPr lang="en-GB" sz="2600"/>
              <a:t>By inspecting </a:t>
            </a:r>
            <a:r>
              <a:rPr lang="en-GB" sz="2600" b="1"/>
              <a:t>schemas</a:t>
            </a:r>
            <a:r>
              <a:rPr lang="en-GB" sz="2600"/>
              <a:t>, cognitive practitioners strive to help individuals think in more productive and satisfying ways. </a:t>
            </a:r>
            <a:endParaRPr sz="2600"/>
          </a:p>
          <a:p>
            <a:pPr marL="457200" lvl="0" indent="-393700" algn="l" rtl="0">
              <a:lnSpc>
                <a:spcPct val="100000"/>
              </a:lnSpc>
              <a:spcBef>
                <a:spcPts val="0"/>
              </a:spcBef>
              <a:spcAft>
                <a:spcPts val="0"/>
              </a:spcAft>
              <a:buSzPts val="2600"/>
              <a:buChar char="•"/>
            </a:pPr>
            <a:r>
              <a:rPr lang="en-GB" sz="2600" b="1"/>
              <a:t>Meta-cognitive processes </a:t>
            </a:r>
            <a:r>
              <a:rPr lang="en-GB" sz="2600"/>
              <a:t>are used to recognise areas where thought processes can be enhanced along with resultant emotions and behaviour. </a:t>
            </a:r>
            <a:endParaRPr sz="260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253"/>
        <p:cNvGrpSpPr/>
        <p:nvPr/>
      </p:nvGrpSpPr>
      <p:grpSpPr>
        <a:xfrm>
          <a:off x="0" y="0"/>
          <a:ext cx="0" cy="0"/>
          <a:chOff x="0" y="0"/>
          <a:chExt cx="0" cy="0"/>
        </a:xfrm>
      </p:grpSpPr>
      <p:sp>
        <p:nvSpPr>
          <p:cNvPr id="254" name="Google Shape;254;g23f4c5b8b9c_0_125"/>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23.1.2 Cognitive</a:t>
            </a:r>
            <a:endParaRPr/>
          </a:p>
          <a:p>
            <a:pPr marL="0" lvl="0" indent="0" algn="ctr" rtl="0">
              <a:lnSpc>
                <a:spcPct val="100000"/>
              </a:lnSpc>
              <a:spcBef>
                <a:spcPts val="0"/>
              </a:spcBef>
              <a:spcAft>
                <a:spcPts val="0"/>
              </a:spcAft>
              <a:buClr>
                <a:schemeClr val="dk1"/>
              </a:buClr>
              <a:buSzPts val="4000"/>
              <a:buFont typeface="Corbel"/>
              <a:buNone/>
            </a:pPr>
            <a:r>
              <a:rPr lang="en-GB"/>
              <a:t>Approach</a:t>
            </a:r>
            <a:endParaRPr/>
          </a:p>
        </p:txBody>
      </p:sp>
      <p:sp>
        <p:nvSpPr>
          <p:cNvPr id="255" name="Google Shape;255;g23f4c5b8b9c_0_125"/>
          <p:cNvSpPr txBox="1"/>
          <p:nvPr/>
        </p:nvSpPr>
        <p:spPr>
          <a:xfrm>
            <a:off x="59175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4</a:t>
            </a:r>
            <a:r>
              <a:rPr lang="en-GB" sz="1800">
                <a:solidFill>
                  <a:schemeClr val="dk1"/>
                </a:solidFill>
                <a:latin typeface="Corbel"/>
                <a:ea typeface="Corbel"/>
                <a:cs typeface="Corbel"/>
                <a:sym typeface="Corbel"/>
              </a:rPr>
              <a:t>46</a:t>
            </a:r>
            <a:r>
              <a:rPr lang="en-GB" sz="1800" b="0" i="0" u="none" strike="noStrike" cap="none">
                <a:solidFill>
                  <a:schemeClr val="dk1"/>
                </a:solidFill>
                <a:latin typeface="Corbel"/>
                <a:ea typeface="Corbel"/>
                <a:cs typeface="Corbel"/>
                <a:sym typeface="Corbel"/>
              </a:rPr>
              <a:t>-4</a:t>
            </a:r>
            <a:r>
              <a:rPr lang="en-GB" sz="1800">
                <a:solidFill>
                  <a:schemeClr val="dk1"/>
                </a:solidFill>
                <a:latin typeface="Corbel"/>
                <a:ea typeface="Corbel"/>
                <a:cs typeface="Corbel"/>
                <a:sym typeface="Corbel"/>
              </a:rPr>
              <a:t>48</a:t>
            </a:r>
            <a:endParaRPr sz="1400" b="0" i="0" u="none" strike="noStrike" cap="none">
              <a:solidFill>
                <a:srgbClr val="000000"/>
              </a:solidFill>
              <a:latin typeface="Arial"/>
              <a:ea typeface="Arial"/>
              <a:cs typeface="Arial"/>
              <a:sym typeface="Arial"/>
            </a:endParaRPr>
          </a:p>
        </p:txBody>
      </p:sp>
      <p:sp>
        <p:nvSpPr>
          <p:cNvPr id="256" name="Google Shape;256;g23f4c5b8b9c_0_125"/>
          <p:cNvSpPr txBox="1">
            <a:spLocks noGrp="1"/>
          </p:cNvSpPr>
          <p:nvPr>
            <p:ph type="body" idx="1"/>
          </p:nvPr>
        </p:nvSpPr>
        <p:spPr>
          <a:xfrm>
            <a:off x="1134525" y="1548125"/>
            <a:ext cx="7704600" cy="4615500"/>
          </a:xfrm>
          <a:prstGeom prst="rect">
            <a:avLst/>
          </a:prstGeom>
          <a:noFill/>
          <a:ln>
            <a:noFill/>
          </a:ln>
        </p:spPr>
        <p:txBody>
          <a:bodyPr spcFirstLastPara="1" wrap="square" lIns="91425" tIns="45700" rIns="91425" bIns="45700" anchor="ctr" anchorCtr="0">
            <a:normAutofit lnSpcReduction="10000"/>
          </a:bodyPr>
          <a:lstStyle/>
          <a:p>
            <a:pPr marL="457200" lvl="0" indent="-393700" algn="l" rtl="0">
              <a:lnSpc>
                <a:spcPct val="100000"/>
              </a:lnSpc>
              <a:spcBef>
                <a:spcPts val="0"/>
              </a:spcBef>
              <a:spcAft>
                <a:spcPts val="0"/>
              </a:spcAft>
              <a:buSzPts val="2600"/>
              <a:buChar char="•"/>
            </a:pPr>
            <a:r>
              <a:rPr lang="en-GB" sz="2600" b="1"/>
              <a:t>Cognitive distortions</a:t>
            </a:r>
            <a:r>
              <a:rPr lang="en-GB" sz="2600"/>
              <a:t> are inaccurate ways of thinking that reinforce negative thinking and feeling and may lead to inappropriate behaviour (Ellis, 1993).</a:t>
            </a:r>
            <a:endParaRPr sz="2600"/>
          </a:p>
          <a:p>
            <a:pPr marL="457200" lvl="0" indent="-393700" algn="l" rtl="0">
              <a:lnSpc>
                <a:spcPct val="100000"/>
              </a:lnSpc>
              <a:spcBef>
                <a:spcPts val="0"/>
              </a:spcBef>
              <a:spcAft>
                <a:spcPts val="0"/>
              </a:spcAft>
              <a:buSzPts val="2600"/>
              <a:buChar char="•"/>
            </a:pPr>
            <a:r>
              <a:rPr lang="en-GB" sz="2600"/>
              <a:t>Ellis (1982) identified the following list of distorted thoughts in athletes:</a:t>
            </a:r>
            <a:endParaRPr sz="2600"/>
          </a:p>
          <a:p>
            <a:pPr marL="457200" lvl="0" indent="-393700" algn="l" rtl="0">
              <a:lnSpc>
                <a:spcPct val="100000"/>
              </a:lnSpc>
              <a:spcBef>
                <a:spcPts val="0"/>
              </a:spcBef>
              <a:spcAft>
                <a:spcPts val="0"/>
              </a:spcAft>
              <a:buSzPts val="2600"/>
              <a:buChar char="-"/>
            </a:pPr>
            <a:r>
              <a:rPr lang="en-GB" sz="2600"/>
              <a:t>Holding perfectionist beliefs</a:t>
            </a:r>
            <a:endParaRPr sz="2600"/>
          </a:p>
          <a:p>
            <a:pPr marL="457200" lvl="0" indent="-393700" algn="l" rtl="0">
              <a:lnSpc>
                <a:spcPct val="100000"/>
              </a:lnSpc>
              <a:spcBef>
                <a:spcPts val="0"/>
              </a:spcBef>
              <a:spcAft>
                <a:spcPts val="0"/>
              </a:spcAft>
              <a:buSzPts val="2600"/>
              <a:buChar char="-"/>
            </a:pPr>
            <a:r>
              <a:rPr lang="en-GB" sz="2600"/>
              <a:t>Catastrophising about the future</a:t>
            </a:r>
            <a:endParaRPr sz="2600"/>
          </a:p>
          <a:p>
            <a:pPr marL="457200" lvl="0" indent="-393700" algn="l" rtl="0">
              <a:lnSpc>
                <a:spcPct val="100000"/>
              </a:lnSpc>
              <a:spcBef>
                <a:spcPts val="0"/>
              </a:spcBef>
              <a:spcAft>
                <a:spcPts val="0"/>
              </a:spcAft>
              <a:buSzPts val="2600"/>
              <a:buChar char="-"/>
            </a:pPr>
            <a:r>
              <a:rPr lang="en-GB" sz="2600"/>
              <a:t>Believing that self-worth depends on achievement</a:t>
            </a:r>
            <a:endParaRPr sz="2600"/>
          </a:p>
          <a:p>
            <a:pPr marL="457200" lvl="0" indent="-393700" algn="l" rtl="0">
              <a:lnSpc>
                <a:spcPct val="100000"/>
              </a:lnSpc>
              <a:spcBef>
                <a:spcPts val="0"/>
              </a:spcBef>
              <a:spcAft>
                <a:spcPts val="0"/>
              </a:spcAft>
              <a:buSzPts val="2600"/>
              <a:buChar char="-"/>
            </a:pPr>
            <a:r>
              <a:rPr lang="en-GB" sz="2600"/>
              <a:t>Personalisation</a:t>
            </a:r>
            <a:endParaRPr sz="2600"/>
          </a:p>
          <a:p>
            <a:pPr marL="457200" lvl="0" indent="-393700" algn="l" rtl="0">
              <a:lnSpc>
                <a:spcPct val="100000"/>
              </a:lnSpc>
              <a:spcBef>
                <a:spcPts val="0"/>
              </a:spcBef>
              <a:spcAft>
                <a:spcPts val="0"/>
              </a:spcAft>
              <a:buSzPts val="2600"/>
              <a:buChar char="-"/>
            </a:pPr>
            <a:r>
              <a:rPr lang="en-GB" sz="2600"/>
              <a:t>A fallacy of fairness or unfairness</a:t>
            </a:r>
            <a:endParaRPr sz="2600"/>
          </a:p>
          <a:p>
            <a:pPr marL="457200" lvl="0" indent="-393700" algn="l" rtl="0">
              <a:lnSpc>
                <a:spcPct val="100000"/>
              </a:lnSpc>
              <a:spcBef>
                <a:spcPts val="0"/>
              </a:spcBef>
              <a:spcAft>
                <a:spcPts val="0"/>
              </a:spcAft>
              <a:buSzPts val="2600"/>
              <a:buChar char="-"/>
            </a:pPr>
            <a:r>
              <a:rPr lang="en-GB" sz="2600"/>
              <a:t>Blaming and polarised thinking.</a:t>
            </a:r>
            <a:endParaRPr sz="260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260"/>
        <p:cNvGrpSpPr/>
        <p:nvPr/>
      </p:nvGrpSpPr>
      <p:grpSpPr>
        <a:xfrm>
          <a:off x="0" y="0"/>
          <a:ext cx="0" cy="0"/>
          <a:chOff x="0" y="0"/>
          <a:chExt cx="0" cy="0"/>
        </a:xfrm>
      </p:grpSpPr>
      <p:sp>
        <p:nvSpPr>
          <p:cNvPr id="261" name="Google Shape;261;g23f4c5b8b9c_0_139"/>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23.1.2 Cognitive</a:t>
            </a:r>
            <a:endParaRPr/>
          </a:p>
          <a:p>
            <a:pPr marL="0" lvl="0" indent="0" algn="ctr" rtl="0">
              <a:lnSpc>
                <a:spcPct val="100000"/>
              </a:lnSpc>
              <a:spcBef>
                <a:spcPts val="0"/>
              </a:spcBef>
              <a:spcAft>
                <a:spcPts val="0"/>
              </a:spcAft>
              <a:buClr>
                <a:schemeClr val="dk1"/>
              </a:buClr>
              <a:buSzPts val="4000"/>
              <a:buFont typeface="Corbel"/>
              <a:buNone/>
            </a:pPr>
            <a:r>
              <a:rPr lang="en-GB"/>
              <a:t>Approach</a:t>
            </a:r>
            <a:endParaRPr/>
          </a:p>
        </p:txBody>
      </p:sp>
      <p:sp>
        <p:nvSpPr>
          <p:cNvPr id="262" name="Google Shape;262;g23f4c5b8b9c_0_139"/>
          <p:cNvSpPr txBox="1"/>
          <p:nvPr/>
        </p:nvSpPr>
        <p:spPr>
          <a:xfrm>
            <a:off x="59175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4</a:t>
            </a:r>
            <a:r>
              <a:rPr lang="en-GB" sz="1800">
                <a:solidFill>
                  <a:schemeClr val="dk1"/>
                </a:solidFill>
                <a:latin typeface="Corbel"/>
                <a:ea typeface="Corbel"/>
                <a:cs typeface="Corbel"/>
                <a:sym typeface="Corbel"/>
              </a:rPr>
              <a:t>46</a:t>
            </a:r>
            <a:r>
              <a:rPr lang="en-GB" sz="1800" b="0" i="0" u="none" strike="noStrike" cap="none">
                <a:solidFill>
                  <a:schemeClr val="dk1"/>
                </a:solidFill>
                <a:latin typeface="Corbel"/>
                <a:ea typeface="Corbel"/>
                <a:cs typeface="Corbel"/>
                <a:sym typeface="Corbel"/>
              </a:rPr>
              <a:t>-4</a:t>
            </a:r>
            <a:r>
              <a:rPr lang="en-GB" sz="1800">
                <a:solidFill>
                  <a:schemeClr val="dk1"/>
                </a:solidFill>
                <a:latin typeface="Corbel"/>
                <a:ea typeface="Corbel"/>
                <a:cs typeface="Corbel"/>
                <a:sym typeface="Corbel"/>
              </a:rPr>
              <a:t>48</a:t>
            </a:r>
            <a:endParaRPr sz="1400" b="0" i="0" u="none" strike="noStrike" cap="none">
              <a:solidFill>
                <a:srgbClr val="000000"/>
              </a:solidFill>
              <a:latin typeface="Arial"/>
              <a:ea typeface="Arial"/>
              <a:cs typeface="Arial"/>
              <a:sym typeface="Arial"/>
            </a:endParaRPr>
          </a:p>
        </p:txBody>
      </p:sp>
      <p:sp>
        <p:nvSpPr>
          <p:cNvPr id="263" name="Google Shape;263;g23f4c5b8b9c_0_139"/>
          <p:cNvSpPr txBox="1">
            <a:spLocks noGrp="1"/>
          </p:cNvSpPr>
          <p:nvPr>
            <p:ph type="body" idx="1"/>
          </p:nvPr>
        </p:nvSpPr>
        <p:spPr>
          <a:xfrm>
            <a:off x="1134525" y="1548125"/>
            <a:ext cx="7704600" cy="46155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a:t>Such errors in thinking can lead people to behave inappropriately (Ellis, 1993).</a:t>
            </a:r>
            <a:endParaRPr sz="2600"/>
          </a:p>
          <a:p>
            <a:pPr marL="457200" lvl="0" indent="-393700" algn="l" rtl="0">
              <a:lnSpc>
                <a:spcPct val="100000"/>
              </a:lnSpc>
              <a:spcBef>
                <a:spcPts val="0"/>
              </a:spcBef>
              <a:spcAft>
                <a:spcPts val="0"/>
              </a:spcAft>
              <a:buSzPts val="2600"/>
              <a:buChar char="•"/>
            </a:pPr>
            <a:r>
              <a:rPr lang="en-GB" sz="2600"/>
              <a:t>In </a:t>
            </a:r>
            <a:r>
              <a:rPr lang="en-GB" sz="2600" b="1"/>
              <a:t>cognitive restructuring</a:t>
            </a:r>
            <a:r>
              <a:rPr lang="en-GB" sz="2600"/>
              <a:t>, changes in thinking are achieved through a process of identifying maladaptive cognitions, automatic thoughts, distortions in information processing, and dysfunctional schemata (Meichenbaum, 1986).</a:t>
            </a:r>
            <a:endParaRPr sz="2600"/>
          </a:p>
          <a:p>
            <a:pPr marL="457200" lvl="0" indent="-393700" algn="l" rtl="0">
              <a:lnSpc>
                <a:spcPct val="100000"/>
              </a:lnSpc>
              <a:spcBef>
                <a:spcPts val="0"/>
              </a:spcBef>
              <a:spcAft>
                <a:spcPts val="0"/>
              </a:spcAft>
              <a:buSzPts val="2600"/>
              <a:buChar char="•"/>
            </a:pPr>
            <a:r>
              <a:rPr lang="en-GB" sz="2600"/>
              <a:t>These thoughts are replaced with more appropriate thinking, positive affirmations, and self-encouragement (Zarb, 1992).</a:t>
            </a:r>
            <a:endParaRPr sz="260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267"/>
        <p:cNvGrpSpPr/>
        <p:nvPr/>
      </p:nvGrpSpPr>
      <p:grpSpPr>
        <a:xfrm>
          <a:off x="0" y="0"/>
          <a:ext cx="0" cy="0"/>
          <a:chOff x="0" y="0"/>
          <a:chExt cx="0" cy="0"/>
        </a:xfrm>
      </p:grpSpPr>
      <p:sp>
        <p:nvSpPr>
          <p:cNvPr id="268" name="Google Shape;268;g23f4c5b8b9c_0_147"/>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23.1.2 Cognitive</a:t>
            </a:r>
            <a:endParaRPr/>
          </a:p>
          <a:p>
            <a:pPr marL="0" lvl="0" indent="0" algn="ctr" rtl="0">
              <a:lnSpc>
                <a:spcPct val="100000"/>
              </a:lnSpc>
              <a:spcBef>
                <a:spcPts val="0"/>
              </a:spcBef>
              <a:spcAft>
                <a:spcPts val="0"/>
              </a:spcAft>
              <a:buClr>
                <a:schemeClr val="dk1"/>
              </a:buClr>
              <a:buSzPts val="4000"/>
              <a:buFont typeface="Corbel"/>
              <a:buNone/>
            </a:pPr>
            <a:r>
              <a:rPr lang="en-GB"/>
              <a:t>Approach</a:t>
            </a:r>
            <a:endParaRPr/>
          </a:p>
        </p:txBody>
      </p:sp>
      <p:sp>
        <p:nvSpPr>
          <p:cNvPr id="269" name="Google Shape;269;g23f4c5b8b9c_0_147"/>
          <p:cNvSpPr txBox="1"/>
          <p:nvPr/>
        </p:nvSpPr>
        <p:spPr>
          <a:xfrm>
            <a:off x="59175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4</a:t>
            </a:r>
            <a:r>
              <a:rPr lang="en-GB" sz="1800">
                <a:solidFill>
                  <a:schemeClr val="dk1"/>
                </a:solidFill>
                <a:latin typeface="Corbel"/>
                <a:ea typeface="Corbel"/>
                <a:cs typeface="Corbel"/>
                <a:sym typeface="Corbel"/>
              </a:rPr>
              <a:t>46</a:t>
            </a:r>
            <a:r>
              <a:rPr lang="en-GB" sz="1800" b="0" i="0" u="none" strike="noStrike" cap="none">
                <a:solidFill>
                  <a:schemeClr val="dk1"/>
                </a:solidFill>
                <a:latin typeface="Corbel"/>
                <a:ea typeface="Corbel"/>
                <a:cs typeface="Corbel"/>
                <a:sym typeface="Corbel"/>
              </a:rPr>
              <a:t>-4</a:t>
            </a:r>
            <a:r>
              <a:rPr lang="en-GB" sz="1800">
                <a:solidFill>
                  <a:schemeClr val="dk1"/>
                </a:solidFill>
                <a:latin typeface="Corbel"/>
                <a:ea typeface="Corbel"/>
                <a:cs typeface="Corbel"/>
                <a:sym typeface="Corbel"/>
              </a:rPr>
              <a:t>48</a:t>
            </a:r>
            <a:endParaRPr sz="1400" b="0" i="0" u="none" strike="noStrike" cap="none">
              <a:solidFill>
                <a:srgbClr val="000000"/>
              </a:solidFill>
              <a:latin typeface="Arial"/>
              <a:ea typeface="Arial"/>
              <a:cs typeface="Arial"/>
              <a:sym typeface="Arial"/>
            </a:endParaRPr>
          </a:p>
        </p:txBody>
      </p:sp>
      <p:sp>
        <p:nvSpPr>
          <p:cNvPr id="270" name="Google Shape;270;g23f4c5b8b9c_0_147"/>
          <p:cNvSpPr txBox="1">
            <a:spLocks noGrp="1"/>
          </p:cNvSpPr>
          <p:nvPr>
            <p:ph type="body" idx="1"/>
          </p:nvPr>
        </p:nvSpPr>
        <p:spPr>
          <a:xfrm>
            <a:off x="1134525" y="1548125"/>
            <a:ext cx="7704600" cy="4615500"/>
          </a:xfrm>
          <a:prstGeom prst="rect">
            <a:avLst/>
          </a:prstGeom>
          <a:noFill/>
          <a:ln>
            <a:noFill/>
          </a:ln>
        </p:spPr>
        <p:txBody>
          <a:bodyPr spcFirstLastPara="1" wrap="square" lIns="91425" tIns="45700" rIns="91425" bIns="45700" anchor="ctr" anchorCtr="0">
            <a:normAutofit lnSpcReduction="10000"/>
          </a:bodyPr>
          <a:lstStyle/>
          <a:p>
            <a:pPr marL="457200" lvl="0" indent="-393700" algn="l" rtl="0">
              <a:lnSpc>
                <a:spcPct val="100000"/>
              </a:lnSpc>
              <a:spcBef>
                <a:spcPts val="0"/>
              </a:spcBef>
              <a:spcAft>
                <a:spcPts val="0"/>
              </a:spcAft>
              <a:buSzPts val="2600"/>
              <a:buChar char="•"/>
            </a:pPr>
            <a:r>
              <a:rPr lang="en-GB" sz="2600"/>
              <a:t>Individuals should be assisted in identifying helpful and unhelpful </a:t>
            </a:r>
            <a:r>
              <a:rPr lang="en-GB" sz="2600" b="1"/>
              <a:t>thought patterns</a:t>
            </a:r>
            <a:r>
              <a:rPr lang="en-GB" sz="2600"/>
              <a:t> (Williams &amp; Leffingwell, 1996).</a:t>
            </a:r>
            <a:endParaRPr sz="2600"/>
          </a:p>
          <a:p>
            <a:pPr marL="457200" lvl="0" indent="-393700" algn="l" rtl="0">
              <a:lnSpc>
                <a:spcPct val="100000"/>
              </a:lnSpc>
              <a:spcBef>
                <a:spcPts val="0"/>
              </a:spcBef>
              <a:spcAft>
                <a:spcPts val="0"/>
              </a:spcAft>
              <a:buSzPts val="2600"/>
              <a:buChar char="•"/>
            </a:pPr>
            <a:r>
              <a:rPr lang="en-GB" sz="2600"/>
              <a:t>Techniques that can then be used to enhance thinking include:</a:t>
            </a:r>
            <a:endParaRPr sz="2600"/>
          </a:p>
          <a:p>
            <a:pPr marL="457200" lvl="0" indent="-393700" algn="l" rtl="0">
              <a:lnSpc>
                <a:spcPct val="100000"/>
              </a:lnSpc>
              <a:spcBef>
                <a:spcPts val="0"/>
              </a:spcBef>
              <a:spcAft>
                <a:spcPts val="0"/>
              </a:spcAft>
              <a:buSzPts val="2600"/>
              <a:buChar char="-"/>
            </a:pPr>
            <a:r>
              <a:rPr lang="en-GB" sz="2600"/>
              <a:t>Self-talk </a:t>
            </a:r>
            <a:endParaRPr sz="2600"/>
          </a:p>
          <a:p>
            <a:pPr marL="457200" lvl="0" indent="-393700" algn="l" rtl="0">
              <a:lnSpc>
                <a:spcPct val="100000"/>
              </a:lnSpc>
              <a:spcBef>
                <a:spcPts val="0"/>
              </a:spcBef>
              <a:spcAft>
                <a:spcPts val="0"/>
              </a:spcAft>
              <a:buSzPts val="2600"/>
              <a:buChar char="-"/>
            </a:pPr>
            <a:r>
              <a:rPr lang="en-GB" sz="2600"/>
              <a:t>Thought stopping </a:t>
            </a:r>
            <a:endParaRPr sz="2600"/>
          </a:p>
          <a:p>
            <a:pPr marL="457200" lvl="0" indent="-393700" algn="l" rtl="0">
              <a:lnSpc>
                <a:spcPct val="100000"/>
              </a:lnSpc>
              <a:spcBef>
                <a:spcPts val="0"/>
              </a:spcBef>
              <a:spcAft>
                <a:spcPts val="0"/>
              </a:spcAft>
              <a:buSzPts val="2600"/>
              <a:buChar char="-"/>
            </a:pPr>
            <a:r>
              <a:rPr lang="en-GB" sz="2600"/>
              <a:t>Changing negative to positive thoughts</a:t>
            </a:r>
            <a:endParaRPr sz="2600"/>
          </a:p>
          <a:p>
            <a:pPr marL="457200" lvl="0" indent="-393700" algn="l" rtl="0">
              <a:lnSpc>
                <a:spcPct val="100000"/>
              </a:lnSpc>
              <a:spcBef>
                <a:spcPts val="0"/>
              </a:spcBef>
              <a:spcAft>
                <a:spcPts val="0"/>
              </a:spcAft>
              <a:buSzPts val="2600"/>
              <a:buChar char="-"/>
            </a:pPr>
            <a:r>
              <a:rPr lang="en-GB" sz="2600"/>
              <a:t>Countering</a:t>
            </a:r>
            <a:endParaRPr sz="2600"/>
          </a:p>
          <a:p>
            <a:pPr marL="457200" lvl="0" indent="-393700" algn="l" rtl="0">
              <a:lnSpc>
                <a:spcPct val="100000"/>
              </a:lnSpc>
              <a:spcBef>
                <a:spcPts val="0"/>
              </a:spcBef>
              <a:spcAft>
                <a:spcPts val="0"/>
              </a:spcAft>
              <a:buSzPts val="2600"/>
              <a:buChar char="-"/>
            </a:pPr>
            <a:r>
              <a:rPr lang="en-GB" sz="2600"/>
              <a:t>Reframing.</a:t>
            </a:r>
            <a:endParaRPr sz="2600"/>
          </a:p>
          <a:p>
            <a:pPr marL="457200" lvl="0" indent="-393700" algn="l" rtl="0">
              <a:lnSpc>
                <a:spcPct val="100000"/>
              </a:lnSpc>
              <a:spcBef>
                <a:spcPts val="0"/>
              </a:spcBef>
              <a:spcAft>
                <a:spcPts val="0"/>
              </a:spcAft>
              <a:buSzPts val="2600"/>
              <a:buChar char="•"/>
            </a:pPr>
            <a:r>
              <a:rPr lang="en-GB" sz="2600"/>
              <a:t>The skills learned are </a:t>
            </a:r>
            <a:r>
              <a:rPr lang="en-GB" sz="2600" b="1"/>
              <a:t>transferable </a:t>
            </a:r>
            <a:r>
              <a:rPr lang="en-GB" sz="2600"/>
              <a:t>from one aspect of life to another.</a:t>
            </a:r>
            <a:endParaRPr sz="260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274"/>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121900" y="680000"/>
            <a:ext cx="6533828" cy="5595400"/>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280"/>
        <p:cNvGrpSpPr/>
        <p:nvPr/>
      </p:nvGrpSpPr>
      <p:grpSpPr>
        <a:xfrm>
          <a:off x="0" y="0"/>
          <a:ext cx="0" cy="0"/>
          <a:chOff x="0" y="0"/>
          <a:chExt cx="0" cy="0"/>
        </a:xfrm>
      </p:grpSpPr>
      <p:sp>
        <p:nvSpPr>
          <p:cNvPr id="281" name="Google Shape;281;g23f4c5b8b9c_0_156"/>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23.1.3 Humanistic</a:t>
            </a:r>
            <a:endParaRPr/>
          </a:p>
          <a:p>
            <a:pPr marL="0" lvl="0" indent="0" algn="ctr" rtl="0">
              <a:lnSpc>
                <a:spcPct val="100000"/>
              </a:lnSpc>
              <a:spcBef>
                <a:spcPts val="0"/>
              </a:spcBef>
              <a:spcAft>
                <a:spcPts val="0"/>
              </a:spcAft>
              <a:buClr>
                <a:schemeClr val="dk1"/>
              </a:buClr>
              <a:buSzPts val="4000"/>
              <a:buFont typeface="Corbel"/>
              <a:buNone/>
            </a:pPr>
            <a:r>
              <a:rPr lang="en-GB"/>
              <a:t>Approach</a:t>
            </a:r>
            <a:endParaRPr/>
          </a:p>
        </p:txBody>
      </p:sp>
      <p:sp>
        <p:nvSpPr>
          <p:cNvPr id="282" name="Google Shape;282;g23f4c5b8b9c_0_156"/>
          <p:cNvSpPr txBox="1"/>
          <p:nvPr/>
        </p:nvSpPr>
        <p:spPr>
          <a:xfrm>
            <a:off x="59175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4</a:t>
            </a:r>
            <a:r>
              <a:rPr lang="en-GB" sz="1800">
                <a:solidFill>
                  <a:schemeClr val="dk1"/>
                </a:solidFill>
                <a:latin typeface="Corbel"/>
                <a:ea typeface="Corbel"/>
                <a:cs typeface="Corbel"/>
                <a:sym typeface="Corbel"/>
              </a:rPr>
              <a:t>48</a:t>
            </a:r>
            <a:r>
              <a:rPr lang="en-GB" sz="1800" b="0" i="0" u="none" strike="noStrike" cap="none">
                <a:solidFill>
                  <a:schemeClr val="dk1"/>
                </a:solidFill>
                <a:latin typeface="Corbel"/>
                <a:ea typeface="Corbel"/>
                <a:cs typeface="Corbel"/>
                <a:sym typeface="Corbel"/>
              </a:rPr>
              <a:t>-4</a:t>
            </a:r>
            <a:r>
              <a:rPr lang="en-GB" sz="1800">
                <a:solidFill>
                  <a:schemeClr val="dk1"/>
                </a:solidFill>
                <a:latin typeface="Corbel"/>
                <a:ea typeface="Corbel"/>
                <a:cs typeface="Corbel"/>
                <a:sym typeface="Corbel"/>
              </a:rPr>
              <a:t>52</a:t>
            </a:r>
            <a:endParaRPr sz="1400" b="0" i="0" u="none" strike="noStrike" cap="none">
              <a:solidFill>
                <a:srgbClr val="000000"/>
              </a:solidFill>
              <a:latin typeface="Arial"/>
              <a:ea typeface="Arial"/>
              <a:cs typeface="Arial"/>
              <a:sym typeface="Arial"/>
            </a:endParaRPr>
          </a:p>
        </p:txBody>
      </p:sp>
      <p:sp>
        <p:nvSpPr>
          <p:cNvPr id="283" name="Google Shape;283;g23f4c5b8b9c_0_156"/>
          <p:cNvSpPr txBox="1">
            <a:spLocks noGrp="1"/>
          </p:cNvSpPr>
          <p:nvPr>
            <p:ph type="body" idx="1"/>
          </p:nvPr>
        </p:nvSpPr>
        <p:spPr>
          <a:xfrm>
            <a:off x="1134525" y="1548125"/>
            <a:ext cx="7704600" cy="4615500"/>
          </a:xfrm>
          <a:prstGeom prst="rect">
            <a:avLst/>
          </a:prstGeom>
          <a:noFill/>
          <a:ln>
            <a:noFill/>
          </a:ln>
        </p:spPr>
        <p:txBody>
          <a:bodyPr spcFirstLastPara="1" wrap="square" lIns="91425" tIns="45700" rIns="91425" bIns="45700" anchor="ctr" anchorCtr="0">
            <a:normAutofit fontScale="92500"/>
          </a:bodyPr>
          <a:lstStyle/>
          <a:p>
            <a:pPr marL="457200" lvl="0" indent="-393700" algn="l" rtl="0">
              <a:lnSpc>
                <a:spcPct val="100000"/>
              </a:lnSpc>
              <a:spcBef>
                <a:spcPts val="0"/>
              </a:spcBef>
              <a:spcAft>
                <a:spcPts val="0"/>
              </a:spcAft>
              <a:buSzPts val="2600"/>
              <a:buChar char="•"/>
            </a:pPr>
            <a:r>
              <a:rPr lang="en-GB" sz="2600"/>
              <a:t>The underlying assumption of the humanistic approach is that every person has a unique perception of the world.</a:t>
            </a:r>
            <a:endParaRPr sz="2600"/>
          </a:p>
          <a:p>
            <a:pPr marL="457200" lvl="0" indent="-393700" algn="l" rtl="0">
              <a:lnSpc>
                <a:spcPct val="100000"/>
              </a:lnSpc>
              <a:spcBef>
                <a:spcPts val="0"/>
              </a:spcBef>
              <a:spcAft>
                <a:spcPts val="0"/>
              </a:spcAft>
              <a:buSzPts val="2600"/>
              <a:buChar char="•"/>
            </a:pPr>
            <a:r>
              <a:rPr lang="en-GB" sz="2600"/>
              <a:t>Individuals are free to make choices and set goals, driven by a </a:t>
            </a:r>
            <a:r>
              <a:rPr lang="en-GB" sz="2600" b="1"/>
              <a:t>motivational tendency towards growth and self-actualisation</a:t>
            </a:r>
            <a:r>
              <a:rPr lang="en-GB" sz="2600"/>
              <a:t>.</a:t>
            </a:r>
            <a:endParaRPr sz="2600"/>
          </a:p>
          <a:p>
            <a:pPr marL="457200" lvl="0" indent="-393700" algn="l" rtl="0">
              <a:lnSpc>
                <a:spcPct val="100000"/>
              </a:lnSpc>
              <a:spcBef>
                <a:spcPts val="0"/>
              </a:spcBef>
              <a:spcAft>
                <a:spcPts val="0"/>
              </a:spcAft>
              <a:buSzPts val="2600"/>
              <a:buChar char="•"/>
            </a:pPr>
            <a:r>
              <a:rPr lang="en-GB" sz="2600"/>
              <a:t>The objective is to help people become self-actualised, capable of achieving their best in every possible way.</a:t>
            </a:r>
            <a:endParaRPr sz="2600"/>
          </a:p>
          <a:p>
            <a:pPr marL="457200" lvl="0" indent="-393700" algn="l" rtl="0">
              <a:lnSpc>
                <a:spcPct val="100000"/>
              </a:lnSpc>
              <a:spcBef>
                <a:spcPts val="0"/>
              </a:spcBef>
              <a:spcAft>
                <a:spcPts val="0"/>
              </a:spcAft>
              <a:buSzPts val="2600"/>
              <a:buChar char="•"/>
            </a:pPr>
            <a:r>
              <a:rPr lang="en-GB" sz="2600"/>
              <a:t>By examining an individual’s perceptions, humanistic interventions aim to promote responsibility, personal growth, and self-actualisation.</a:t>
            </a:r>
            <a:endParaRPr sz="260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287"/>
        <p:cNvGrpSpPr/>
        <p:nvPr/>
      </p:nvGrpSpPr>
      <p:grpSpPr>
        <a:xfrm>
          <a:off x="0" y="0"/>
          <a:ext cx="0" cy="0"/>
          <a:chOff x="0" y="0"/>
          <a:chExt cx="0" cy="0"/>
        </a:xfrm>
      </p:grpSpPr>
      <p:sp>
        <p:nvSpPr>
          <p:cNvPr id="288" name="Google Shape;288;g23f4c5b8b9c_0_166"/>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23.1.3 Humanistic</a:t>
            </a:r>
            <a:endParaRPr/>
          </a:p>
          <a:p>
            <a:pPr marL="0" lvl="0" indent="0" algn="ctr" rtl="0">
              <a:lnSpc>
                <a:spcPct val="100000"/>
              </a:lnSpc>
              <a:spcBef>
                <a:spcPts val="0"/>
              </a:spcBef>
              <a:spcAft>
                <a:spcPts val="0"/>
              </a:spcAft>
              <a:buClr>
                <a:schemeClr val="dk1"/>
              </a:buClr>
              <a:buSzPts val="4000"/>
              <a:buFont typeface="Corbel"/>
              <a:buNone/>
            </a:pPr>
            <a:r>
              <a:rPr lang="en-GB"/>
              <a:t>Approach</a:t>
            </a:r>
            <a:endParaRPr/>
          </a:p>
        </p:txBody>
      </p:sp>
      <p:sp>
        <p:nvSpPr>
          <p:cNvPr id="289" name="Google Shape;289;g23f4c5b8b9c_0_166"/>
          <p:cNvSpPr txBox="1"/>
          <p:nvPr/>
        </p:nvSpPr>
        <p:spPr>
          <a:xfrm>
            <a:off x="59175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4</a:t>
            </a:r>
            <a:r>
              <a:rPr lang="en-GB" sz="1800">
                <a:solidFill>
                  <a:schemeClr val="dk1"/>
                </a:solidFill>
                <a:latin typeface="Corbel"/>
                <a:ea typeface="Corbel"/>
                <a:cs typeface="Corbel"/>
                <a:sym typeface="Corbel"/>
              </a:rPr>
              <a:t>48</a:t>
            </a:r>
            <a:r>
              <a:rPr lang="en-GB" sz="1800" b="0" i="0" u="none" strike="noStrike" cap="none">
                <a:solidFill>
                  <a:schemeClr val="dk1"/>
                </a:solidFill>
                <a:latin typeface="Corbel"/>
                <a:ea typeface="Corbel"/>
                <a:cs typeface="Corbel"/>
                <a:sym typeface="Corbel"/>
              </a:rPr>
              <a:t>-4</a:t>
            </a:r>
            <a:r>
              <a:rPr lang="en-GB" sz="1800">
                <a:solidFill>
                  <a:schemeClr val="dk1"/>
                </a:solidFill>
                <a:latin typeface="Corbel"/>
                <a:ea typeface="Corbel"/>
                <a:cs typeface="Corbel"/>
                <a:sym typeface="Corbel"/>
              </a:rPr>
              <a:t>52</a:t>
            </a:r>
            <a:endParaRPr sz="1400" b="0" i="0" u="none" strike="noStrike" cap="none">
              <a:solidFill>
                <a:srgbClr val="000000"/>
              </a:solidFill>
              <a:latin typeface="Arial"/>
              <a:ea typeface="Arial"/>
              <a:cs typeface="Arial"/>
              <a:sym typeface="Arial"/>
            </a:endParaRPr>
          </a:p>
        </p:txBody>
      </p:sp>
      <p:sp>
        <p:nvSpPr>
          <p:cNvPr id="290" name="Google Shape;290;g23f4c5b8b9c_0_166"/>
          <p:cNvSpPr txBox="1">
            <a:spLocks noGrp="1"/>
          </p:cNvSpPr>
          <p:nvPr>
            <p:ph type="body" idx="1"/>
          </p:nvPr>
        </p:nvSpPr>
        <p:spPr>
          <a:xfrm>
            <a:off x="1134525" y="1548125"/>
            <a:ext cx="7704600" cy="4615500"/>
          </a:xfrm>
          <a:prstGeom prst="rect">
            <a:avLst/>
          </a:prstGeom>
          <a:noFill/>
          <a:ln>
            <a:noFill/>
          </a:ln>
        </p:spPr>
        <p:txBody>
          <a:bodyPr spcFirstLastPara="1" wrap="square" lIns="91425" tIns="45700" rIns="91425" bIns="45700" anchor="ctr" anchorCtr="0">
            <a:normAutofit fontScale="92500" lnSpcReduction="10000"/>
          </a:bodyPr>
          <a:lstStyle/>
          <a:p>
            <a:pPr marL="457200" lvl="0" indent="-393700" algn="l" rtl="0">
              <a:lnSpc>
                <a:spcPct val="100000"/>
              </a:lnSpc>
              <a:spcBef>
                <a:spcPts val="0"/>
              </a:spcBef>
              <a:spcAft>
                <a:spcPts val="0"/>
              </a:spcAft>
              <a:buSzPts val="2600"/>
              <a:buChar char="•"/>
            </a:pPr>
            <a:r>
              <a:rPr lang="en-GB" sz="2600"/>
              <a:t>In following a humanist approach, the ASEP practitioner is </a:t>
            </a:r>
            <a:r>
              <a:rPr lang="en-GB" sz="2600" b="1"/>
              <a:t>nondirective </a:t>
            </a:r>
            <a:r>
              <a:rPr lang="en-GB" sz="2600"/>
              <a:t>and </a:t>
            </a:r>
            <a:r>
              <a:rPr lang="en-GB" sz="2600" b="1"/>
              <a:t>client-led</a:t>
            </a:r>
            <a:r>
              <a:rPr lang="en-GB" sz="2600"/>
              <a:t>, asking questions to allow the client to determine their goals.</a:t>
            </a:r>
            <a:endParaRPr sz="2600"/>
          </a:p>
          <a:p>
            <a:pPr marL="457200" lvl="0" indent="-393700" algn="l" rtl="0">
              <a:lnSpc>
                <a:spcPct val="100000"/>
              </a:lnSpc>
              <a:spcBef>
                <a:spcPts val="0"/>
              </a:spcBef>
              <a:spcAft>
                <a:spcPts val="0"/>
              </a:spcAft>
              <a:buSzPts val="2600"/>
              <a:buChar char="•"/>
            </a:pPr>
            <a:r>
              <a:rPr lang="en-GB" sz="2600"/>
              <a:t>Rogers (1985) suggested </a:t>
            </a:r>
            <a:r>
              <a:rPr lang="en-GB" sz="2600" b="1"/>
              <a:t>three conditions</a:t>
            </a:r>
            <a:r>
              <a:rPr lang="en-GB" sz="2600"/>
              <a:t> to develop deeper communication:</a:t>
            </a:r>
            <a:endParaRPr sz="2600"/>
          </a:p>
          <a:p>
            <a:pPr marL="457200" lvl="0" indent="-393700" algn="l" rtl="0">
              <a:lnSpc>
                <a:spcPct val="100000"/>
              </a:lnSpc>
              <a:spcBef>
                <a:spcPts val="0"/>
              </a:spcBef>
              <a:spcAft>
                <a:spcPts val="0"/>
              </a:spcAft>
              <a:buSzPts val="2600"/>
              <a:buChar char="-"/>
            </a:pPr>
            <a:r>
              <a:rPr lang="en-GB" sz="2600" b="1"/>
              <a:t>Congruence</a:t>
            </a:r>
            <a:r>
              <a:rPr lang="en-GB" sz="2600"/>
              <a:t>: being genuine with the client and aware of your own thoughts that may be evident to the client while listening to them</a:t>
            </a:r>
            <a:endParaRPr sz="2600"/>
          </a:p>
          <a:p>
            <a:pPr marL="457200" lvl="0" indent="-393700" algn="l" rtl="0">
              <a:lnSpc>
                <a:spcPct val="100000"/>
              </a:lnSpc>
              <a:spcBef>
                <a:spcPts val="0"/>
              </a:spcBef>
              <a:spcAft>
                <a:spcPts val="0"/>
              </a:spcAft>
              <a:buSzPts val="2600"/>
              <a:buChar char="-"/>
            </a:pPr>
            <a:r>
              <a:rPr lang="en-GB" sz="2600" b="1"/>
              <a:t>Respect</a:t>
            </a:r>
            <a:r>
              <a:rPr lang="en-GB" sz="2600"/>
              <a:t>: providing an environment which is not intimidating, where the client can comfortably express their thoughts and feelings</a:t>
            </a:r>
            <a:endParaRPr sz="2600"/>
          </a:p>
          <a:p>
            <a:pPr marL="457200" lvl="0" indent="-393700" algn="l" rtl="0">
              <a:lnSpc>
                <a:spcPct val="100000"/>
              </a:lnSpc>
              <a:spcBef>
                <a:spcPts val="0"/>
              </a:spcBef>
              <a:spcAft>
                <a:spcPts val="0"/>
              </a:spcAft>
              <a:buSzPts val="2600"/>
              <a:buChar char="-"/>
            </a:pPr>
            <a:r>
              <a:rPr lang="en-GB" sz="2600" b="1"/>
              <a:t>Empathy</a:t>
            </a:r>
            <a:r>
              <a:rPr lang="en-GB" sz="2600"/>
              <a:t>: the ability to feel what the client feels, while maintaining an emotional awareness.</a:t>
            </a:r>
            <a:endParaRPr sz="260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294"/>
        <p:cNvGrpSpPr/>
        <p:nvPr/>
      </p:nvGrpSpPr>
      <p:grpSpPr>
        <a:xfrm>
          <a:off x="0" y="0"/>
          <a:ext cx="0" cy="0"/>
          <a:chOff x="0" y="0"/>
          <a:chExt cx="0" cy="0"/>
        </a:xfrm>
      </p:grpSpPr>
      <p:sp>
        <p:nvSpPr>
          <p:cNvPr id="295" name="Google Shape;295;g23f4c5b8b9c_0_183"/>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23.1.3 Humanistic</a:t>
            </a:r>
            <a:endParaRPr/>
          </a:p>
          <a:p>
            <a:pPr marL="0" lvl="0" indent="0" algn="ctr" rtl="0">
              <a:lnSpc>
                <a:spcPct val="100000"/>
              </a:lnSpc>
              <a:spcBef>
                <a:spcPts val="0"/>
              </a:spcBef>
              <a:spcAft>
                <a:spcPts val="0"/>
              </a:spcAft>
              <a:buClr>
                <a:schemeClr val="dk1"/>
              </a:buClr>
              <a:buSzPts val="4000"/>
              <a:buFont typeface="Corbel"/>
              <a:buNone/>
            </a:pPr>
            <a:r>
              <a:rPr lang="en-GB"/>
              <a:t>Approach</a:t>
            </a:r>
            <a:endParaRPr/>
          </a:p>
        </p:txBody>
      </p:sp>
      <p:sp>
        <p:nvSpPr>
          <p:cNvPr id="296" name="Google Shape;296;g23f4c5b8b9c_0_183"/>
          <p:cNvSpPr txBox="1"/>
          <p:nvPr/>
        </p:nvSpPr>
        <p:spPr>
          <a:xfrm>
            <a:off x="59175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4</a:t>
            </a:r>
            <a:r>
              <a:rPr lang="en-GB" sz="1800">
                <a:solidFill>
                  <a:schemeClr val="dk1"/>
                </a:solidFill>
                <a:latin typeface="Corbel"/>
                <a:ea typeface="Corbel"/>
                <a:cs typeface="Corbel"/>
                <a:sym typeface="Corbel"/>
              </a:rPr>
              <a:t>48</a:t>
            </a:r>
            <a:r>
              <a:rPr lang="en-GB" sz="1800" b="0" i="0" u="none" strike="noStrike" cap="none">
                <a:solidFill>
                  <a:schemeClr val="dk1"/>
                </a:solidFill>
                <a:latin typeface="Corbel"/>
                <a:ea typeface="Corbel"/>
                <a:cs typeface="Corbel"/>
                <a:sym typeface="Corbel"/>
              </a:rPr>
              <a:t>-4</a:t>
            </a:r>
            <a:r>
              <a:rPr lang="en-GB" sz="1800">
                <a:solidFill>
                  <a:schemeClr val="dk1"/>
                </a:solidFill>
                <a:latin typeface="Corbel"/>
                <a:ea typeface="Corbel"/>
                <a:cs typeface="Corbel"/>
                <a:sym typeface="Corbel"/>
              </a:rPr>
              <a:t>52</a:t>
            </a:r>
            <a:endParaRPr sz="1400" b="0" i="0" u="none" strike="noStrike" cap="none">
              <a:solidFill>
                <a:srgbClr val="000000"/>
              </a:solidFill>
              <a:latin typeface="Arial"/>
              <a:ea typeface="Arial"/>
              <a:cs typeface="Arial"/>
              <a:sym typeface="Arial"/>
            </a:endParaRPr>
          </a:p>
        </p:txBody>
      </p:sp>
      <p:sp>
        <p:nvSpPr>
          <p:cNvPr id="297" name="Google Shape;297;g23f4c5b8b9c_0_183"/>
          <p:cNvSpPr txBox="1">
            <a:spLocks noGrp="1"/>
          </p:cNvSpPr>
          <p:nvPr>
            <p:ph type="body" idx="1"/>
          </p:nvPr>
        </p:nvSpPr>
        <p:spPr>
          <a:xfrm>
            <a:off x="1134525" y="1548125"/>
            <a:ext cx="7704600" cy="4615500"/>
          </a:xfrm>
          <a:prstGeom prst="rect">
            <a:avLst/>
          </a:prstGeom>
          <a:noFill/>
          <a:ln>
            <a:noFill/>
          </a:ln>
        </p:spPr>
        <p:txBody>
          <a:bodyPr spcFirstLastPara="1" wrap="square" lIns="91425" tIns="45700" rIns="91425" bIns="45700" anchor="ctr" anchorCtr="0">
            <a:normAutofit fontScale="92500" lnSpcReduction="10000"/>
          </a:bodyPr>
          <a:lstStyle/>
          <a:p>
            <a:pPr marL="457200" lvl="0" indent="-393700" algn="l" rtl="0">
              <a:lnSpc>
                <a:spcPct val="100000"/>
              </a:lnSpc>
              <a:spcBef>
                <a:spcPts val="0"/>
              </a:spcBef>
              <a:spcAft>
                <a:spcPts val="0"/>
              </a:spcAft>
              <a:buSzPts val="2600"/>
              <a:buChar char="•"/>
            </a:pPr>
            <a:r>
              <a:rPr lang="en-GB" sz="2600"/>
              <a:t>As long as the individual sets goals realistically and invests appropriate effort to accomplish them, they can find satisfaction with themselves (Locke &amp; Latham, 2019).</a:t>
            </a:r>
            <a:endParaRPr sz="2600"/>
          </a:p>
          <a:p>
            <a:pPr marL="457200" lvl="0" indent="-393700" algn="l" rtl="0">
              <a:lnSpc>
                <a:spcPct val="100000"/>
              </a:lnSpc>
              <a:spcBef>
                <a:spcPts val="0"/>
              </a:spcBef>
              <a:spcAft>
                <a:spcPts val="0"/>
              </a:spcAft>
              <a:buSzPts val="2600"/>
              <a:buChar char="•"/>
            </a:pPr>
            <a:r>
              <a:rPr lang="en-GB" sz="2600"/>
              <a:t>The aim of humanist interventions is to explore personal goals and create new meanings in life.</a:t>
            </a:r>
            <a:endParaRPr sz="2600"/>
          </a:p>
          <a:p>
            <a:pPr marL="457200" lvl="0" indent="-393700" algn="l" rtl="0">
              <a:lnSpc>
                <a:spcPct val="100000"/>
              </a:lnSpc>
              <a:spcBef>
                <a:spcPts val="0"/>
              </a:spcBef>
              <a:spcAft>
                <a:spcPts val="0"/>
              </a:spcAft>
              <a:buSzPts val="2600"/>
              <a:buChar char="•"/>
            </a:pPr>
            <a:r>
              <a:rPr lang="en-GB" sz="2600"/>
              <a:t>There are many ASEP interventions based on humanist principles that strive to increase an individual’s self-concept to facilitate, assist, and be flexible, not to manipulate and coerce behaviour. </a:t>
            </a:r>
            <a:endParaRPr sz="2600"/>
          </a:p>
          <a:p>
            <a:pPr marL="457200" lvl="0" indent="-393700" algn="l" rtl="0">
              <a:lnSpc>
                <a:spcPct val="100000"/>
              </a:lnSpc>
              <a:spcBef>
                <a:spcPts val="0"/>
              </a:spcBef>
              <a:spcAft>
                <a:spcPts val="0"/>
              </a:spcAft>
              <a:buSzPts val="2600"/>
              <a:buChar char="•"/>
            </a:pPr>
            <a:r>
              <a:rPr lang="en-GB" sz="2600"/>
              <a:t>The intention is to help athletes </a:t>
            </a:r>
            <a:r>
              <a:rPr lang="en-GB" sz="2600" b="1"/>
              <a:t>find out what they want to be</a:t>
            </a:r>
            <a:r>
              <a:rPr lang="en-GB" sz="2600"/>
              <a:t>, and not mould them to what you want them to be.</a:t>
            </a:r>
            <a:endParaRPr sz="260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Google Shape;302;g23f4c5b8b9c_0_192"/>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23.1.3 Humanistic</a:t>
            </a:r>
            <a:endParaRPr/>
          </a:p>
          <a:p>
            <a:pPr marL="0" lvl="0" indent="0" algn="ctr" rtl="0">
              <a:lnSpc>
                <a:spcPct val="100000"/>
              </a:lnSpc>
              <a:spcBef>
                <a:spcPts val="0"/>
              </a:spcBef>
              <a:spcAft>
                <a:spcPts val="0"/>
              </a:spcAft>
              <a:buClr>
                <a:schemeClr val="dk1"/>
              </a:buClr>
              <a:buSzPts val="4000"/>
              <a:buFont typeface="Corbel"/>
              <a:buNone/>
            </a:pPr>
            <a:r>
              <a:rPr lang="en-GB"/>
              <a:t>Approach</a:t>
            </a:r>
            <a:endParaRPr/>
          </a:p>
        </p:txBody>
      </p:sp>
      <p:sp>
        <p:nvSpPr>
          <p:cNvPr id="303" name="Google Shape;303;g23f4c5b8b9c_0_192"/>
          <p:cNvSpPr txBox="1"/>
          <p:nvPr/>
        </p:nvSpPr>
        <p:spPr>
          <a:xfrm>
            <a:off x="59175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4</a:t>
            </a:r>
            <a:r>
              <a:rPr lang="en-GB" sz="1800">
                <a:solidFill>
                  <a:schemeClr val="dk1"/>
                </a:solidFill>
                <a:latin typeface="Corbel"/>
                <a:ea typeface="Corbel"/>
                <a:cs typeface="Corbel"/>
                <a:sym typeface="Corbel"/>
              </a:rPr>
              <a:t>48</a:t>
            </a:r>
            <a:r>
              <a:rPr lang="en-GB" sz="1800" b="0" i="0" u="none" strike="noStrike" cap="none">
                <a:solidFill>
                  <a:schemeClr val="dk1"/>
                </a:solidFill>
                <a:latin typeface="Corbel"/>
                <a:ea typeface="Corbel"/>
                <a:cs typeface="Corbel"/>
                <a:sym typeface="Corbel"/>
              </a:rPr>
              <a:t>-4</a:t>
            </a:r>
            <a:r>
              <a:rPr lang="en-GB" sz="1800">
                <a:solidFill>
                  <a:schemeClr val="dk1"/>
                </a:solidFill>
                <a:latin typeface="Corbel"/>
                <a:ea typeface="Corbel"/>
                <a:cs typeface="Corbel"/>
                <a:sym typeface="Corbel"/>
              </a:rPr>
              <a:t>52</a:t>
            </a:r>
            <a:endParaRPr sz="1400" b="0" i="0" u="none" strike="noStrike" cap="none">
              <a:solidFill>
                <a:srgbClr val="000000"/>
              </a:solidFill>
              <a:latin typeface="Arial"/>
              <a:ea typeface="Arial"/>
              <a:cs typeface="Arial"/>
              <a:sym typeface="Arial"/>
            </a:endParaRPr>
          </a:p>
        </p:txBody>
      </p:sp>
      <p:sp>
        <p:nvSpPr>
          <p:cNvPr id="304" name="Google Shape;304;g23f4c5b8b9c_0_192"/>
          <p:cNvSpPr txBox="1">
            <a:spLocks noGrp="1"/>
          </p:cNvSpPr>
          <p:nvPr>
            <p:ph type="body" idx="1"/>
          </p:nvPr>
        </p:nvSpPr>
        <p:spPr>
          <a:xfrm>
            <a:off x="1134525" y="1548125"/>
            <a:ext cx="7704600" cy="4615500"/>
          </a:xfrm>
          <a:prstGeom prst="rect">
            <a:avLst/>
          </a:prstGeom>
          <a:noFill/>
          <a:ln>
            <a:noFill/>
          </a:ln>
        </p:spPr>
        <p:txBody>
          <a:bodyPr spcFirstLastPara="1" wrap="square" lIns="91425" tIns="45700" rIns="91425" bIns="45700" anchor="ctr" anchorCtr="0">
            <a:normAutofit fontScale="92500" lnSpcReduction="10000"/>
          </a:bodyPr>
          <a:lstStyle/>
          <a:p>
            <a:pPr marL="457200" lvl="0" indent="-393700" algn="l" rtl="0">
              <a:lnSpc>
                <a:spcPct val="100000"/>
              </a:lnSpc>
              <a:spcBef>
                <a:spcPts val="0"/>
              </a:spcBef>
              <a:spcAft>
                <a:spcPts val="0"/>
              </a:spcAft>
              <a:buSzPts val="2600"/>
              <a:buChar char="•"/>
            </a:pPr>
            <a:r>
              <a:rPr lang="en-GB" sz="2600" b="1"/>
              <a:t>Performance profiling</a:t>
            </a:r>
            <a:r>
              <a:rPr lang="en-GB" sz="2600"/>
              <a:t> (Butler, 1989, 2020) is a natural application of Kelly’s (1955) personal construct theory in sport and exercise psychology.</a:t>
            </a:r>
            <a:endParaRPr sz="2600"/>
          </a:p>
          <a:p>
            <a:pPr marL="457200" lvl="0" indent="-393700" algn="l" rtl="0">
              <a:lnSpc>
                <a:spcPct val="100000"/>
              </a:lnSpc>
              <a:spcBef>
                <a:spcPts val="0"/>
              </a:spcBef>
              <a:spcAft>
                <a:spcPts val="0"/>
              </a:spcAft>
              <a:buSzPts val="2600"/>
              <a:buChar char="•"/>
            </a:pPr>
            <a:r>
              <a:rPr lang="en-GB" sz="2600" b="1"/>
              <a:t>Personal construct theory </a:t>
            </a:r>
            <a:r>
              <a:rPr lang="en-GB" sz="2600"/>
              <a:t>contends that individuals strive to make sense of the world and themselves by constructing personal theories. </a:t>
            </a:r>
            <a:endParaRPr sz="2600"/>
          </a:p>
          <a:p>
            <a:pPr marL="457200" lvl="0" indent="-393700" algn="l" rtl="0">
              <a:lnSpc>
                <a:spcPct val="100000"/>
              </a:lnSpc>
              <a:spcBef>
                <a:spcPts val="0"/>
              </a:spcBef>
              <a:spcAft>
                <a:spcPts val="0"/>
              </a:spcAft>
              <a:buSzPts val="2600"/>
              <a:buChar char="•"/>
            </a:pPr>
            <a:r>
              <a:rPr lang="en-GB" sz="2600"/>
              <a:t>These theories are validated or revised on the basis of how well they enable the individual to see into the immediate and long-term future (Bannister &amp; Fransella, 1986).</a:t>
            </a:r>
            <a:endParaRPr sz="2600"/>
          </a:p>
          <a:p>
            <a:pPr marL="457200" lvl="0" indent="-393700" algn="l" rtl="0">
              <a:lnSpc>
                <a:spcPct val="100000"/>
              </a:lnSpc>
              <a:spcBef>
                <a:spcPts val="0"/>
              </a:spcBef>
              <a:spcAft>
                <a:spcPts val="0"/>
              </a:spcAft>
              <a:buSzPts val="2600"/>
              <a:buChar char="•"/>
            </a:pPr>
            <a:r>
              <a:rPr lang="en-GB" sz="2600"/>
              <a:t>It is necessary to explore each individual’s self-perception of the ideal self to achieve success in that particular sport or exercise (Butler &amp; Hardy, 1992).</a:t>
            </a:r>
            <a:endParaRPr sz="260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309" name="Google Shape;309;g23f4c5b8b9c_0_203"/>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23.1.3 Humanistic</a:t>
            </a:r>
            <a:endParaRPr/>
          </a:p>
          <a:p>
            <a:pPr marL="0" lvl="0" indent="0" algn="ctr" rtl="0">
              <a:lnSpc>
                <a:spcPct val="100000"/>
              </a:lnSpc>
              <a:spcBef>
                <a:spcPts val="0"/>
              </a:spcBef>
              <a:spcAft>
                <a:spcPts val="0"/>
              </a:spcAft>
              <a:buClr>
                <a:schemeClr val="dk1"/>
              </a:buClr>
              <a:buSzPts val="4000"/>
              <a:buFont typeface="Corbel"/>
              <a:buNone/>
            </a:pPr>
            <a:r>
              <a:rPr lang="en-GB"/>
              <a:t>Approach</a:t>
            </a:r>
            <a:endParaRPr/>
          </a:p>
        </p:txBody>
      </p:sp>
      <p:sp>
        <p:nvSpPr>
          <p:cNvPr id="310" name="Google Shape;310;g23f4c5b8b9c_0_203"/>
          <p:cNvSpPr txBox="1"/>
          <p:nvPr/>
        </p:nvSpPr>
        <p:spPr>
          <a:xfrm>
            <a:off x="59175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4</a:t>
            </a:r>
            <a:r>
              <a:rPr lang="en-GB" sz="1800">
                <a:solidFill>
                  <a:schemeClr val="dk1"/>
                </a:solidFill>
                <a:latin typeface="Corbel"/>
                <a:ea typeface="Corbel"/>
                <a:cs typeface="Corbel"/>
                <a:sym typeface="Corbel"/>
              </a:rPr>
              <a:t>48</a:t>
            </a:r>
            <a:r>
              <a:rPr lang="en-GB" sz="1800" b="0" i="0" u="none" strike="noStrike" cap="none">
                <a:solidFill>
                  <a:schemeClr val="dk1"/>
                </a:solidFill>
                <a:latin typeface="Corbel"/>
                <a:ea typeface="Corbel"/>
                <a:cs typeface="Corbel"/>
                <a:sym typeface="Corbel"/>
              </a:rPr>
              <a:t>-4</a:t>
            </a:r>
            <a:r>
              <a:rPr lang="en-GB" sz="1800">
                <a:solidFill>
                  <a:schemeClr val="dk1"/>
                </a:solidFill>
                <a:latin typeface="Corbel"/>
                <a:ea typeface="Corbel"/>
                <a:cs typeface="Corbel"/>
                <a:sym typeface="Corbel"/>
              </a:rPr>
              <a:t>52</a:t>
            </a:r>
            <a:endParaRPr sz="1400" b="0" i="0" u="none" strike="noStrike" cap="none">
              <a:solidFill>
                <a:srgbClr val="000000"/>
              </a:solidFill>
              <a:latin typeface="Arial"/>
              <a:ea typeface="Arial"/>
              <a:cs typeface="Arial"/>
              <a:sym typeface="Arial"/>
            </a:endParaRPr>
          </a:p>
        </p:txBody>
      </p:sp>
      <p:sp>
        <p:nvSpPr>
          <p:cNvPr id="311" name="Google Shape;311;g23f4c5b8b9c_0_203"/>
          <p:cNvSpPr txBox="1">
            <a:spLocks noGrp="1"/>
          </p:cNvSpPr>
          <p:nvPr>
            <p:ph type="body" idx="1"/>
          </p:nvPr>
        </p:nvSpPr>
        <p:spPr>
          <a:xfrm>
            <a:off x="1134525" y="1548125"/>
            <a:ext cx="7704600" cy="4615500"/>
          </a:xfrm>
          <a:prstGeom prst="rect">
            <a:avLst/>
          </a:prstGeom>
          <a:noFill/>
          <a:ln>
            <a:noFill/>
          </a:ln>
        </p:spPr>
        <p:txBody>
          <a:bodyPr spcFirstLastPara="1" wrap="square" lIns="91425" tIns="45700" rIns="91425" bIns="45700" anchor="ctr" anchorCtr="0">
            <a:normAutofit fontScale="92500" lnSpcReduction="20000"/>
          </a:bodyPr>
          <a:lstStyle/>
          <a:p>
            <a:pPr marL="457200" lvl="0" indent="-393700" algn="l" rtl="0">
              <a:lnSpc>
                <a:spcPct val="100000"/>
              </a:lnSpc>
              <a:spcBef>
                <a:spcPts val="0"/>
              </a:spcBef>
              <a:spcAft>
                <a:spcPts val="0"/>
              </a:spcAft>
              <a:buSzPts val="2600"/>
              <a:buChar char="•"/>
            </a:pPr>
            <a:r>
              <a:rPr lang="en-GB" sz="2600"/>
              <a:t>When constructing performance profiles, it is important to retain the labels generated by the performer (Bannister &amp; Fransella, 1986).</a:t>
            </a:r>
            <a:endParaRPr sz="2600"/>
          </a:p>
          <a:p>
            <a:pPr marL="457200" lvl="0" indent="-393700" algn="l" rtl="0">
              <a:lnSpc>
                <a:spcPct val="100000"/>
              </a:lnSpc>
              <a:spcBef>
                <a:spcPts val="0"/>
              </a:spcBef>
              <a:spcAft>
                <a:spcPts val="0"/>
              </a:spcAft>
              <a:buSzPts val="2600"/>
              <a:buChar char="•"/>
            </a:pPr>
            <a:r>
              <a:rPr lang="en-GB" sz="2600"/>
              <a:t>Qualities selected can be clustered in </a:t>
            </a:r>
            <a:r>
              <a:rPr lang="en-GB" sz="2600" b="1"/>
              <a:t>categories </a:t>
            </a:r>
            <a:r>
              <a:rPr lang="en-GB" sz="2600"/>
              <a:t>such as physical, technical, attitudinal, team, and psychological characteristics and profiled accordingly (Butler &amp; Hardy, 1992; Bird et al., 2021).</a:t>
            </a:r>
            <a:endParaRPr sz="2600"/>
          </a:p>
          <a:p>
            <a:pPr marL="457200" lvl="0" indent="-393700" algn="l" rtl="0">
              <a:lnSpc>
                <a:spcPct val="100000"/>
              </a:lnSpc>
              <a:spcBef>
                <a:spcPts val="0"/>
              </a:spcBef>
              <a:spcAft>
                <a:spcPts val="0"/>
              </a:spcAft>
              <a:buSzPts val="2600"/>
              <a:buChar char="•"/>
            </a:pPr>
            <a:r>
              <a:rPr lang="en-GB" sz="2600"/>
              <a:t>Including an ideal self-assessment on each quality enables the production of a discrepancy or priority rating.</a:t>
            </a:r>
            <a:endParaRPr sz="2600"/>
          </a:p>
          <a:p>
            <a:pPr marL="457200" lvl="0" indent="-393700" algn="l" rtl="0">
              <a:lnSpc>
                <a:spcPct val="100000"/>
              </a:lnSpc>
              <a:spcBef>
                <a:spcPts val="0"/>
              </a:spcBef>
              <a:spcAft>
                <a:spcPts val="0"/>
              </a:spcAft>
              <a:buSzPts val="2600"/>
              <a:buChar char="•"/>
            </a:pPr>
            <a:r>
              <a:rPr lang="en-GB" sz="2600"/>
              <a:t>The performance profile allows the performer’s self-perceptions to be understood by the others and also allows the athlete to establish how the others construe the performer.</a:t>
            </a:r>
            <a:endParaRPr sz="260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315"/>
        <p:cNvGrpSpPr/>
        <p:nvPr/>
      </p:nvGrpSpPr>
      <p:grpSpPr>
        <a:xfrm>
          <a:off x="0" y="0"/>
          <a:ext cx="0" cy="0"/>
          <a:chOff x="0" y="0"/>
          <a:chExt cx="0" cy="0"/>
        </a:xfrm>
      </p:grpSpPr>
      <p:pic>
        <p:nvPicPr>
          <p:cNvPr id="316" name="Google Shape;316;g23f4c5b8b9c_0_213"/>
          <p:cNvPicPr preferRelativeResize="0"/>
          <p:nvPr/>
        </p:nvPicPr>
        <p:blipFill>
          <a:blip r:embed="rId3">
            <a:alphaModFix/>
          </a:blip>
          <a:stretch>
            <a:fillRect/>
          </a:stretch>
        </p:blipFill>
        <p:spPr>
          <a:xfrm>
            <a:off x="1490250" y="485175"/>
            <a:ext cx="7386051" cy="5613425"/>
          </a:xfrm>
          <a:prstGeom prst="rect">
            <a:avLst/>
          </a:prstGeom>
          <a:noFill/>
          <a:ln>
            <a:noFill/>
          </a:ln>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320"/>
        <p:cNvGrpSpPr/>
        <p:nvPr/>
      </p:nvGrpSpPr>
      <p:grpSpPr>
        <a:xfrm>
          <a:off x="0" y="0"/>
          <a:ext cx="0" cy="0"/>
          <a:chOff x="0" y="0"/>
          <a:chExt cx="0" cy="0"/>
        </a:xfrm>
      </p:grpSpPr>
      <p:sp>
        <p:nvSpPr>
          <p:cNvPr id="321" name="Google Shape;321;g23f4c5b8b9c_0_219"/>
          <p:cNvSpPr txBox="1">
            <a:spLocks noGrp="1"/>
          </p:cNvSpPr>
          <p:nvPr>
            <p:ph type="title"/>
          </p:nvPr>
        </p:nvSpPr>
        <p:spPr>
          <a:xfrm>
            <a:off x="982133" y="213360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23.2 Characteristics of Effective Sport and Exercise </a:t>
            </a:r>
            <a:endParaRPr/>
          </a:p>
          <a:p>
            <a:pPr marL="0" lvl="0" indent="0" algn="ctr" rtl="0">
              <a:lnSpc>
                <a:spcPct val="100000"/>
              </a:lnSpc>
              <a:spcBef>
                <a:spcPts val="0"/>
              </a:spcBef>
              <a:spcAft>
                <a:spcPts val="0"/>
              </a:spcAft>
              <a:buClr>
                <a:schemeClr val="dk1"/>
              </a:buClr>
              <a:buSzPts val="4000"/>
              <a:buFont typeface="Corbel"/>
              <a:buNone/>
            </a:pPr>
            <a:r>
              <a:rPr lang="en-GB"/>
              <a:t>Psychologists</a:t>
            </a:r>
            <a:endParaRPr/>
          </a:p>
        </p:txBody>
      </p:sp>
      <p:sp>
        <p:nvSpPr>
          <p:cNvPr id="322" name="Google Shape;322;g23f4c5b8b9c_0_219"/>
          <p:cNvSpPr txBox="1"/>
          <p:nvPr/>
        </p:nvSpPr>
        <p:spPr>
          <a:xfrm>
            <a:off x="6298522" y="35034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4</a:t>
            </a:r>
            <a:r>
              <a:rPr lang="en-GB" sz="1800">
                <a:solidFill>
                  <a:schemeClr val="dk1"/>
                </a:solidFill>
                <a:latin typeface="Corbel"/>
                <a:ea typeface="Corbel"/>
                <a:cs typeface="Corbel"/>
                <a:sym typeface="Corbel"/>
              </a:rPr>
              <a:t>52</a:t>
            </a:r>
            <a:r>
              <a:rPr lang="en-GB" sz="1800" b="0" i="0" u="none" strike="noStrike" cap="none">
                <a:solidFill>
                  <a:schemeClr val="dk1"/>
                </a:solidFill>
                <a:latin typeface="Corbel"/>
                <a:ea typeface="Corbel"/>
                <a:cs typeface="Corbel"/>
                <a:sym typeface="Corbel"/>
              </a:rPr>
              <a:t>-4</a:t>
            </a:r>
            <a:r>
              <a:rPr lang="en-GB" sz="1800">
                <a:solidFill>
                  <a:schemeClr val="dk1"/>
                </a:solidFill>
                <a:latin typeface="Corbel"/>
                <a:ea typeface="Corbel"/>
                <a:cs typeface="Corbel"/>
                <a:sym typeface="Corbel"/>
              </a:rPr>
              <a:t>56</a:t>
            </a: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326"/>
        <p:cNvGrpSpPr/>
        <p:nvPr/>
      </p:nvGrpSpPr>
      <p:grpSpPr>
        <a:xfrm>
          <a:off x="0" y="0"/>
          <a:ext cx="0" cy="0"/>
          <a:chOff x="0" y="0"/>
          <a:chExt cx="0" cy="0"/>
        </a:xfrm>
      </p:grpSpPr>
      <p:sp>
        <p:nvSpPr>
          <p:cNvPr id="327" name="Google Shape;327;g23f4c5b8b9c_0_227"/>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23.2.1 Reflective </a:t>
            </a:r>
            <a:endParaRPr/>
          </a:p>
          <a:p>
            <a:pPr marL="0" lvl="0" indent="0" algn="ctr" rtl="0">
              <a:lnSpc>
                <a:spcPct val="100000"/>
              </a:lnSpc>
              <a:spcBef>
                <a:spcPts val="0"/>
              </a:spcBef>
              <a:spcAft>
                <a:spcPts val="0"/>
              </a:spcAft>
              <a:buClr>
                <a:schemeClr val="dk1"/>
              </a:buClr>
              <a:buSzPts val="4000"/>
              <a:buFont typeface="Corbel"/>
              <a:buNone/>
            </a:pPr>
            <a:r>
              <a:rPr lang="en-GB"/>
              <a:t>Practitioner</a:t>
            </a:r>
            <a:endParaRPr/>
          </a:p>
        </p:txBody>
      </p:sp>
      <p:sp>
        <p:nvSpPr>
          <p:cNvPr id="328" name="Google Shape;328;g23f4c5b8b9c_0_227"/>
          <p:cNvSpPr txBox="1"/>
          <p:nvPr/>
        </p:nvSpPr>
        <p:spPr>
          <a:xfrm>
            <a:off x="60699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 4</a:t>
            </a:r>
            <a:r>
              <a:rPr lang="en-GB" sz="1800">
                <a:solidFill>
                  <a:schemeClr val="dk1"/>
                </a:solidFill>
                <a:latin typeface="Corbel"/>
                <a:ea typeface="Corbel"/>
                <a:cs typeface="Corbel"/>
                <a:sym typeface="Corbel"/>
              </a:rPr>
              <a:t>52</a:t>
            </a:r>
            <a:endParaRPr sz="1400" b="0" i="0" u="none" strike="noStrike" cap="none">
              <a:solidFill>
                <a:srgbClr val="000000"/>
              </a:solidFill>
              <a:latin typeface="Arial"/>
              <a:ea typeface="Arial"/>
              <a:cs typeface="Arial"/>
              <a:sym typeface="Arial"/>
            </a:endParaRPr>
          </a:p>
        </p:txBody>
      </p:sp>
      <p:sp>
        <p:nvSpPr>
          <p:cNvPr id="329" name="Google Shape;329;g23f4c5b8b9c_0_227"/>
          <p:cNvSpPr txBox="1">
            <a:spLocks noGrp="1"/>
          </p:cNvSpPr>
          <p:nvPr>
            <p:ph type="body" idx="1"/>
          </p:nvPr>
        </p:nvSpPr>
        <p:spPr>
          <a:xfrm>
            <a:off x="1134525" y="1700525"/>
            <a:ext cx="7704600" cy="4615500"/>
          </a:xfrm>
          <a:prstGeom prst="rect">
            <a:avLst/>
          </a:prstGeom>
          <a:noFill/>
          <a:ln>
            <a:noFill/>
          </a:ln>
        </p:spPr>
        <p:txBody>
          <a:bodyPr spcFirstLastPara="1" wrap="square" lIns="91425" tIns="45700" rIns="91425" bIns="45700" anchor="ctr" anchorCtr="0">
            <a:normAutofit fontScale="92500"/>
          </a:bodyPr>
          <a:lstStyle/>
          <a:p>
            <a:pPr marL="457200" lvl="0" indent="-393700" algn="l" rtl="0">
              <a:lnSpc>
                <a:spcPct val="100000"/>
              </a:lnSpc>
              <a:spcBef>
                <a:spcPts val="0"/>
              </a:spcBef>
              <a:spcAft>
                <a:spcPts val="0"/>
              </a:spcAft>
              <a:buSzPts val="2600"/>
              <a:buChar char="•"/>
            </a:pPr>
            <a:r>
              <a:rPr lang="en-GB" sz="2600"/>
              <a:t>Reflective practice (</a:t>
            </a:r>
            <a:r>
              <a:rPr lang="en-GB" sz="2600" b="1"/>
              <a:t>RP</a:t>
            </a:r>
            <a:r>
              <a:rPr lang="en-GB" sz="2600"/>
              <a:t>) has been identified as enhancing the competence and effectiveness of practitioners in sport and exercise psychology (Cropley et al., 2010).</a:t>
            </a:r>
            <a:endParaRPr sz="2600"/>
          </a:p>
          <a:p>
            <a:pPr marL="457200" lvl="0" indent="-393700" algn="l" rtl="0">
              <a:lnSpc>
                <a:spcPct val="100000"/>
              </a:lnSpc>
              <a:spcBef>
                <a:spcPts val="0"/>
              </a:spcBef>
              <a:spcAft>
                <a:spcPts val="0"/>
              </a:spcAft>
              <a:buSzPts val="2600"/>
              <a:buChar char="•"/>
            </a:pPr>
            <a:r>
              <a:rPr lang="en-GB" sz="2600"/>
              <a:t>Duffy (2008) described RP as ‘an active and deliberate process of critically examining practice where an individual is challenged and enabled to undertake the process of self-enquiry to empower the practitioner to realise desirable and effective practice’ (p. 1405).</a:t>
            </a:r>
            <a:endParaRPr sz="2600"/>
          </a:p>
          <a:p>
            <a:pPr marL="457200" lvl="0" indent="-393700" algn="l" rtl="0">
              <a:lnSpc>
                <a:spcPct val="100000"/>
              </a:lnSpc>
              <a:spcBef>
                <a:spcPts val="0"/>
              </a:spcBef>
              <a:spcAft>
                <a:spcPts val="0"/>
              </a:spcAft>
              <a:buSzPts val="2600"/>
              <a:buChar char="•"/>
            </a:pPr>
            <a:r>
              <a:rPr lang="en-GB" sz="2600"/>
              <a:t>The British Association of Sport and Exercise Sciences (BASES), and the BPS include RP within the accreditation process for trainee practitioners.</a:t>
            </a:r>
            <a:endParaRPr sz="260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333"/>
        <p:cNvGrpSpPr/>
        <p:nvPr/>
      </p:nvGrpSpPr>
      <p:grpSpPr>
        <a:xfrm>
          <a:off x="0" y="0"/>
          <a:ext cx="0" cy="0"/>
          <a:chOff x="0" y="0"/>
          <a:chExt cx="0" cy="0"/>
        </a:xfrm>
      </p:grpSpPr>
      <p:sp>
        <p:nvSpPr>
          <p:cNvPr id="334" name="Google Shape;334;g23f4c5b8b9c_0_238"/>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23.2.1 Reflective </a:t>
            </a:r>
            <a:endParaRPr/>
          </a:p>
          <a:p>
            <a:pPr marL="0" lvl="0" indent="0" algn="ctr" rtl="0">
              <a:lnSpc>
                <a:spcPct val="100000"/>
              </a:lnSpc>
              <a:spcBef>
                <a:spcPts val="0"/>
              </a:spcBef>
              <a:spcAft>
                <a:spcPts val="0"/>
              </a:spcAft>
              <a:buClr>
                <a:schemeClr val="dk1"/>
              </a:buClr>
              <a:buSzPts val="4000"/>
              <a:buFont typeface="Corbel"/>
              <a:buNone/>
            </a:pPr>
            <a:r>
              <a:rPr lang="en-GB"/>
              <a:t>Practitioner</a:t>
            </a:r>
            <a:endParaRPr/>
          </a:p>
        </p:txBody>
      </p:sp>
      <p:sp>
        <p:nvSpPr>
          <p:cNvPr id="335" name="Google Shape;335;g23f4c5b8b9c_0_238"/>
          <p:cNvSpPr txBox="1"/>
          <p:nvPr/>
        </p:nvSpPr>
        <p:spPr>
          <a:xfrm>
            <a:off x="60699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 4</a:t>
            </a:r>
            <a:r>
              <a:rPr lang="en-GB" sz="1800">
                <a:solidFill>
                  <a:schemeClr val="dk1"/>
                </a:solidFill>
                <a:latin typeface="Corbel"/>
                <a:ea typeface="Corbel"/>
                <a:cs typeface="Corbel"/>
                <a:sym typeface="Corbel"/>
              </a:rPr>
              <a:t>52</a:t>
            </a:r>
            <a:endParaRPr sz="1400" b="0" i="0" u="none" strike="noStrike" cap="none">
              <a:solidFill>
                <a:srgbClr val="000000"/>
              </a:solidFill>
              <a:latin typeface="Arial"/>
              <a:ea typeface="Arial"/>
              <a:cs typeface="Arial"/>
              <a:sym typeface="Arial"/>
            </a:endParaRPr>
          </a:p>
        </p:txBody>
      </p:sp>
      <p:sp>
        <p:nvSpPr>
          <p:cNvPr id="336" name="Google Shape;336;g23f4c5b8b9c_0_238"/>
          <p:cNvSpPr txBox="1">
            <a:spLocks noGrp="1"/>
          </p:cNvSpPr>
          <p:nvPr>
            <p:ph type="body" idx="1"/>
          </p:nvPr>
        </p:nvSpPr>
        <p:spPr>
          <a:xfrm>
            <a:off x="1134525" y="1700525"/>
            <a:ext cx="7704600" cy="4615500"/>
          </a:xfrm>
          <a:prstGeom prst="rect">
            <a:avLst/>
          </a:prstGeom>
          <a:noFill/>
          <a:ln>
            <a:noFill/>
          </a:ln>
        </p:spPr>
        <p:txBody>
          <a:bodyPr spcFirstLastPara="1" wrap="square" lIns="91425" tIns="45700" rIns="91425" bIns="45700" anchor="ctr" anchorCtr="0">
            <a:normAutofit fontScale="92500" lnSpcReduction="10000"/>
          </a:bodyPr>
          <a:lstStyle/>
          <a:p>
            <a:pPr marL="457200" lvl="0" indent="-381317" algn="l" rtl="0">
              <a:lnSpc>
                <a:spcPct val="100000"/>
              </a:lnSpc>
              <a:spcBef>
                <a:spcPts val="0"/>
              </a:spcBef>
              <a:spcAft>
                <a:spcPts val="0"/>
              </a:spcAft>
              <a:buSzPct val="100000"/>
              <a:buChar char="•"/>
            </a:pPr>
            <a:r>
              <a:rPr lang="en-GB" sz="2600"/>
              <a:t>Encouraging practitioners to </a:t>
            </a:r>
            <a:r>
              <a:rPr lang="en-GB" sz="2600" b="1"/>
              <a:t>review experiences </a:t>
            </a:r>
            <a:r>
              <a:rPr lang="en-GB" sz="2600"/>
              <a:t>identifying factors that made them successful or not facilitates the development of action plans intended to enhance future practice (Grey &amp; Fitzgibbon, 2003).  </a:t>
            </a:r>
            <a:endParaRPr sz="2600"/>
          </a:p>
          <a:p>
            <a:pPr marL="457200" lvl="0" indent="-381317" algn="l" rtl="0">
              <a:lnSpc>
                <a:spcPct val="100000"/>
              </a:lnSpc>
              <a:spcBef>
                <a:spcPts val="0"/>
              </a:spcBef>
              <a:spcAft>
                <a:spcPts val="0"/>
              </a:spcAft>
              <a:buSzPct val="100000"/>
              <a:buChar char="•"/>
            </a:pPr>
            <a:r>
              <a:rPr lang="en-GB" sz="2600" b="1"/>
              <a:t>Formal models</a:t>
            </a:r>
            <a:r>
              <a:rPr lang="en-GB" sz="2600"/>
              <a:t> of reflection can be used to guide reflection, although it is recommended that these are </a:t>
            </a:r>
            <a:r>
              <a:rPr lang="en-GB" sz="2600" b="1"/>
              <a:t>adapted </a:t>
            </a:r>
            <a:r>
              <a:rPr lang="en-GB" sz="2600"/>
              <a:t>to suit individual practices (Johns,  1994; Anderson et  al., 2002).</a:t>
            </a:r>
            <a:endParaRPr sz="2600"/>
          </a:p>
          <a:p>
            <a:pPr marL="457200" lvl="0" indent="-381317" algn="l" rtl="0">
              <a:lnSpc>
                <a:spcPct val="100000"/>
              </a:lnSpc>
              <a:spcBef>
                <a:spcPts val="0"/>
              </a:spcBef>
              <a:spcAft>
                <a:spcPts val="0"/>
              </a:spcAft>
              <a:buSzPct val="100000"/>
              <a:buChar char="•"/>
            </a:pPr>
            <a:r>
              <a:rPr lang="en-GB" sz="2600" b="1"/>
              <a:t>Iterative models</a:t>
            </a:r>
            <a:r>
              <a:rPr lang="en-GB" sz="2600"/>
              <a:t> of reflection commonly used in sport psychology are Gibbs’ (1988) </a:t>
            </a:r>
            <a:r>
              <a:rPr lang="en-GB" sz="2600" b="1"/>
              <a:t>six-staged cyclic model</a:t>
            </a:r>
            <a:r>
              <a:rPr lang="en-GB" sz="2600"/>
              <a:t>, and Johns’ (1994) </a:t>
            </a:r>
            <a:r>
              <a:rPr lang="en-GB" sz="2600" b="1"/>
              <a:t>model of structured reflection</a:t>
            </a:r>
            <a:r>
              <a:rPr lang="en-GB" sz="2600"/>
              <a:t>.</a:t>
            </a:r>
            <a:endParaRPr sz="2600"/>
          </a:p>
          <a:p>
            <a:pPr marL="457200" lvl="0" indent="-381317" algn="l" rtl="0">
              <a:lnSpc>
                <a:spcPct val="100000"/>
              </a:lnSpc>
              <a:spcBef>
                <a:spcPts val="0"/>
              </a:spcBef>
              <a:spcAft>
                <a:spcPts val="0"/>
              </a:spcAft>
              <a:buSzPct val="100000"/>
              <a:buChar char="•"/>
            </a:pPr>
            <a:r>
              <a:rPr lang="en-GB" sz="2600"/>
              <a:t>Logs, reflective essays, journals, and sharing experiences can be helpful for RP.</a:t>
            </a:r>
            <a:endParaRPr sz="260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340"/>
        <p:cNvGrpSpPr/>
        <p:nvPr/>
      </p:nvGrpSpPr>
      <p:grpSpPr>
        <a:xfrm>
          <a:off x="0" y="0"/>
          <a:ext cx="0" cy="0"/>
          <a:chOff x="0" y="0"/>
          <a:chExt cx="0" cy="0"/>
        </a:xfrm>
      </p:grpSpPr>
      <p:sp>
        <p:nvSpPr>
          <p:cNvPr id="341" name="Google Shape;341;g23f4c5b8b9c_0_247"/>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23.2.2 Ethical </a:t>
            </a:r>
            <a:endParaRPr/>
          </a:p>
          <a:p>
            <a:pPr marL="0" lvl="0" indent="0" algn="ctr" rtl="0">
              <a:lnSpc>
                <a:spcPct val="100000"/>
              </a:lnSpc>
              <a:spcBef>
                <a:spcPts val="0"/>
              </a:spcBef>
              <a:spcAft>
                <a:spcPts val="0"/>
              </a:spcAft>
              <a:buClr>
                <a:schemeClr val="dk1"/>
              </a:buClr>
              <a:buSzPts val="4000"/>
              <a:buFont typeface="Corbel"/>
              <a:buNone/>
            </a:pPr>
            <a:r>
              <a:rPr lang="en-GB"/>
              <a:t>Practitioner</a:t>
            </a:r>
            <a:endParaRPr/>
          </a:p>
        </p:txBody>
      </p:sp>
      <p:sp>
        <p:nvSpPr>
          <p:cNvPr id="342" name="Google Shape;342;g23f4c5b8b9c_0_247"/>
          <p:cNvSpPr txBox="1"/>
          <p:nvPr/>
        </p:nvSpPr>
        <p:spPr>
          <a:xfrm>
            <a:off x="60699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4</a:t>
            </a:r>
            <a:r>
              <a:rPr lang="en-GB" sz="1800">
                <a:solidFill>
                  <a:schemeClr val="dk1"/>
                </a:solidFill>
                <a:latin typeface="Corbel"/>
                <a:ea typeface="Corbel"/>
                <a:cs typeface="Corbel"/>
                <a:sym typeface="Corbel"/>
              </a:rPr>
              <a:t>53-455</a:t>
            </a:r>
            <a:endParaRPr sz="1400" b="0" i="0" u="none" strike="noStrike" cap="none">
              <a:solidFill>
                <a:srgbClr val="000000"/>
              </a:solidFill>
              <a:latin typeface="Arial"/>
              <a:ea typeface="Arial"/>
              <a:cs typeface="Arial"/>
              <a:sym typeface="Arial"/>
            </a:endParaRPr>
          </a:p>
        </p:txBody>
      </p:sp>
      <p:sp>
        <p:nvSpPr>
          <p:cNvPr id="343" name="Google Shape;343;g23f4c5b8b9c_0_247"/>
          <p:cNvSpPr txBox="1">
            <a:spLocks noGrp="1"/>
          </p:cNvSpPr>
          <p:nvPr>
            <p:ph type="body" idx="1"/>
          </p:nvPr>
        </p:nvSpPr>
        <p:spPr>
          <a:xfrm>
            <a:off x="1134525" y="1700525"/>
            <a:ext cx="7704600" cy="4615500"/>
          </a:xfrm>
          <a:prstGeom prst="rect">
            <a:avLst/>
          </a:prstGeom>
          <a:noFill/>
          <a:ln>
            <a:noFill/>
          </a:ln>
        </p:spPr>
        <p:txBody>
          <a:bodyPr spcFirstLastPara="1" wrap="square" lIns="91425" tIns="45700" rIns="91425" bIns="45700" anchor="ctr" anchorCtr="0">
            <a:normAutofit fontScale="92500" lnSpcReduction="20000"/>
          </a:bodyPr>
          <a:lstStyle/>
          <a:p>
            <a:pPr marL="457200" lvl="0" indent="-381317" algn="l" rtl="0">
              <a:lnSpc>
                <a:spcPct val="100000"/>
              </a:lnSpc>
              <a:spcBef>
                <a:spcPts val="0"/>
              </a:spcBef>
              <a:spcAft>
                <a:spcPts val="0"/>
              </a:spcAft>
              <a:buSzPct val="100000"/>
              <a:buChar char="•"/>
            </a:pPr>
            <a:r>
              <a:rPr lang="en-GB" sz="2600"/>
              <a:t>Sharp and Hodge (2014) argued for ‘friendly, but not friends’ (p. 96) behaviour by ASEP practitioners; being personable whilst setting clear boundaries for the consulting relationship.</a:t>
            </a:r>
            <a:endParaRPr sz="2600"/>
          </a:p>
          <a:p>
            <a:pPr marL="457200" lvl="0" indent="-381317" algn="l" rtl="0">
              <a:lnSpc>
                <a:spcPct val="100000"/>
              </a:lnSpc>
              <a:spcBef>
                <a:spcPts val="0"/>
              </a:spcBef>
              <a:spcAft>
                <a:spcPts val="0"/>
              </a:spcAft>
              <a:buSzPct val="100000"/>
              <a:buChar char="•"/>
            </a:pPr>
            <a:r>
              <a:rPr lang="en-GB" sz="2600"/>
              <a:t>Common ethical considerations include </a:t>
            </a:r>
            <a:r>
              <a:rPr lang="en-GB" sz="2600" b="1"/>
              <a:t>boundaries </a:t>
            </a:r>
            <a:r>
              <a:rPr lang="en-GB" sz="2600"/>
              <a:t>of practice (Andersen et al., 2001), </a:t>
            </a:r>
            <a:r>
              <a:rPr lang="en-GB" sz="2600" b="1"/>
              <a:t>confidentiality </a:t>
            </a:r>
            <a:r>
              <a:rPr lang="en-GB" sz="2600"/>
              <a:t>(Andersen et al., 2001), </a:t>
            </a:r>
            <a:r>
              <a:rPr lang="en-GB" sz="2600" b="1"/>
              <a:t>self-regulation</a:t>
            </a:r>
            <a:r>
              <a:rPr lang="en-GB" sz="2600"/>
              <a:t> (Haberl &amp; Petersen, 2006), and working with </a:t>
            </a:r>
            <a:r>
              <a:rPr lang="en-GB" sz="2600" b="1"/>
              <a:t>religious </a:t>
            </a:r>
            <a:r>
              <a:rPr lang="en-GB" sz="2600"/>
              <a:t>and </a:t>
            </a:r>
            <a:r>
              <a:rPr lang="en-GB" sz="2600" b="1"/>
              <a:t>spiritual </a:t>
            </a:r>
            <a:r>
              <a:rPr lang="en-GB" sz="2600"/>
              <a:t>athletes (Sarkar et al., 2014).</a:t>
            </a:r>
            <a:endParaRPr sz="2600"/>
          </a:p>
          <a:p>
            <a:pPr marL="457200" lvl="0" indent="-381317" algn="l" rtl="0">
              <a:lnSpc>
                <a:spcPct val="100000"/>
              </a:lnSpc>
              <a:spcBef>
                <a:spcPts val="0"/>
              </a:spcBef>
              <a:spcAft>
                <a:spcPts val="0"/>
              </a:spcAft>
              <a:buSzPct val="100000"/>
              <a:buChar char="•"/>
            </a:pPr>
            <a:r>
              <a:rPr lang="en-GB" sz="2600"/>
              <a:t>It is recommended that ASEP practitioners have a support network of practitioners involved in similar work that they can turn for </a:t>
            </a:r>
            <a:r>
              <a:rPr lang="en-GB" sz="2600" b="1"/>
              <a:t>peer support</a:t>
            </a:r>
            <a:r>
              <a:rPr lang="en-GB" sz="2600"/>
              <a:t> (Hays, 2006).</a:t>
            </a:r>
            <a:endParaRPr sz="2600"/>
          </a:p>
          <a:p>
            <a:pPr marL="457200" lvl="0" indent="-381317" algn="l" rtl="0">
              <a:lnSpc>
                <a:spcPct val="100000"/>
              </a:lnSpc>
              <a:spcBef>
                <a:spcPts val="0"/>
              </a:spcBef>
              <a:spcAft>
                <a:spcPts val="0"/>
              </a:spcAft>
              <a:buSzPct val="100000"/>
              <a:buChar char="•"/>
            </a:pPr>
            <a:r>
              <a:rPr lang="en-GB" sz="2600"/>
              <a:t>ASEP practitioners should thoroughly read, discuss, and remain aware of nationally relevant codes of ethics.</a:t>
            </a:r>
            <a:endParaRPr sz="260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347"/>
        <p:cNvGrpSpPr/>
        <p:nvPr/>
      </p:nvGrpSpPr>
      <p:grpSpPr>
        <a:xfrm>
          <a:off x="0" y="0"/>
          <a:ext cx="0" cy="0"/>
          <a:chOff x="0" y="0"/>
          <a:chExt cx="0" cy="0"/>
        </a:xfrm>
      </p:grpSpPr>
      <p:sp>
        <p:nvSpPr>
          <p:cNvPr id="348" name="Google Shape;348;g23f4c5b8b9c_0_257"/>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23.2.2 Ethical </a:t>
            </a:r>
            <a:endParaRPr/>
          </a:p>
          <a:p>
            <a:pPr marL="0" lvl="0" indent="0" algn="ctr" rtl="0">
              <a:lnSpc>
                <a:spcPct val="100000"/>
              </a:lnSpc>
              <a:spcBef>
                <a:spcPts val="0"/>
              </a:spcBef>
              <a:spcAft>
                <a:spcPts val="0"/>
              </a:spcAft>
              <a:buClr>
                <a:schemeClr val="dk1"/>
              </a:buClr>
              <a:buSzPts val="4000"/>
              <a:buFont typeface="Corbel"/>
              <a:buNone/>
            </a:pPr>
            <a:r>
              <a:rPr lang="en-GB"/>
              <a:t>Practitioner</a:t>
            </a:r>
            <a:endParaRPr/>
          </a:p>
        </p:txBody>
      </p:sp>
      <p:sp>
        <p:nvSpPr>
          <p:cNvPr id="349" name="Google Shape;349;g23f4c5b8b9c_0_257"/>
          <p:cNvSpPr txBox="1"/>
          <p:nvPr/>
        </p:nvSpPr>
        <p:spPr>
          <a:xfrm>
            <a:off x="60699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4</a:t>
            </a:r>
            <a:r>
              <a:rPr lang="en-GB" sz="1800">
                <a:solidFill>
                  <a:schemeClr val="dk1"/>
                </a:solidFill>
                <a:latin typeface="Corbel"/>
                <a:ea typeface="Corbel"/>
                <a:cs typeface="Corbel"/>
                <a:sym typeface="Corbel"/>
              </a:rPr>
              <a:t>53-455</a:t>
            </a:r>
            <a:endParaRPr sz="1400" b="0" i="0" u="none" strike="noStrike" cap="none">
              <a:solidFill>
                <a:srgbClr val="000000"/>
              </a:solidFill>
              <a:latin typeface="Arial"/>
              <a:ea typeface="Arial"/>
              <a:cs typeface="Arial"/>
              <a:sym typeface="Arial"/>
            </a:endParaRPr>
          </a:p>
        </p:txBody>
      </p:sp>
      <p:sp>
        <p:nvSpPr>
          <p:cNvPr id="350" name="Google Shape;350;g23f4c5b8b9c_0_257"/>
          <p:cNvSpPr txBox="1">
            <a:spLocks noGrp="1"/>
          </p:cNvSpPr>
          <p:nvPr>
            <p:ph type="body" idx="1"/>
          </p:nvPr>
        </p:nvSpPr>
        <p:spPr>
          <a:xfrm>
            <a:off x="1134525" y="1700525"/>
            <a:ext cx="7704600" cy="46155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b="1"/>
              <a:t>Informed consent</a:t>
            </a:r>
            <a:r>
              <a:rPr lang="en-GB" sz="2600"/>
              <a:t> represents agreement or permission by a client for the use of a professional intervention based on the client having all the information necessary and the personal ability to make an educated, informed decision about the likely benefits and risks of the specific intervention.</a:t>
            </a:r>
            <a:endParaRPr sz="2600"/>
          </a:p>
          <a:p>
            <a:pPr marL="457200" lvl="0" indent="-393700" algn="l" rtl="0">
              <a:lnSpc>
                <a:spcPct val="100000"/>
              </a:lnSpc>
              <a:spcBef>
                <a:spcPts val="0"/>
              </a:spcBef>
              <a:spcAft>
                <a:spcPts val="0"/>
              </a:spcAft>
              <a:buSzPts val="2600"/>
              <a:buChar char="•"/>
            </a:pPr>
            <a:r>
              <a:rPr lang="en-GB" sz="2600"/>
              <a:t>The informed consent given by the ASEP practitioner should describe the services offered, parameters of the services, the service methods, fees, practitioner availability, and limitations of confidentiality (Braaten &amp; Handelsman, 1997).</a:t>
            </a:r>
            <a:endParaRPr sz="260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354"/>
        <p:cNvGrpSpPr/>
        <p:nvPr/>
      </p:nvGrpSpPr>
      <p:grpSpPr>
        <a:xfrm>
          <a:off x="0" y="0"/>
          <a:ext cx="0" cy="0"/>
          <a:chOff x="0" y="0"/>
          <a:chExt cx="0" cy="0"/>
        </a:xfrm>
      </p:grpSpPr>
      <p:sp>
        <p:nvSpPr>
          <p:cNvPr id="355" name="Google Shape;355;g23f4c5b8b9c_0_265"/>
          <p:cNvSpPr txBox="1">
            <a:spLocks noGrp="1"/>
          </p:cNvSpPr>
          <p:nvPr>
            <p:ph type="title"/>
          </p:nvPr>
        </p:nvSpPr>
        <p:spPr>
          <a:xfrm>
            <a:off x="982133" y="7620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23.2.2 Ethical </a:t>
            </a:r>
            <a:endParaRPr/>
          </a:p>
          <a:p>
            <a:pPr marL="0" lvl="0" indent="0" algn="ctr" rtl="0">
              <a:lnSpc>
                <a:spcPct val="100000"/>
              </a:lnSpc>
              <a:spcBef>
                <a:spcPts val="0"/>
              </a:spcBef>
              <a:spcAft>
                <a:spcPts val="0"/>
              </a:spcAft>
              <a:buClr>
                <a:schemeClr val="dk1"/>
              </a:buClr>
              <a:buSzPts val="4000"/>
              <a:buFont typeface="Corbel"/>
              <a:buNone/>
            </a:pPr>
            <a:r>
              <a:rPr lang="en-GB"/>
              <a:t>Practitioner</a:t>
            </a:r>
            <a:endParaRPr/>
          </a:p>
        </p:txBody>
      </p:sp>
      <p:sp>
        <p:nvSpPr>
          <p:cNvPr id="356" name="Google Shape;356;g23f4c5b8b9c_0_265"/>
          <p:cNvSpPr txBox="1"/>
          <p:nvPr/>
        </p:nvSpPr>
        <p:spPr>
          <a:xfrm>
            <a:off x="6069922" y="11412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4</a:t>
            </a:r>
            <a:r>
              <a:rPr lang="en-GB" sz="1800">
                <a:solidFill>
                  <a:schemeClr val="dk1"/>
                </a:solidFill>
                <a:latin typeface="Corbel"/>
                <a:ea typeface="Corbel"/>
                <a:cs typeface="Corbel"/>
                <a:sym typeface="Corbel"/>
              </a:rPr>
              <a:t>53-455</a:t>
            </a:r>
            <a:endParaRPr sz="1400" b="0" i="0" u="none" strike="noStrike" cap="none">
              <a:solidFill>
                <a:srgbClr val="000000"/>
              </a:solidFill>
              <a:latin typeface="Arial"/>
              <a:ea typeface="Arial"/>
              <a:cs typeface="Arial"/>
              <a:sym typeface="Arial"/>
            </a:endParaRPr>
          </a:p>
        </p:txBody>
      </p:sp>
      <p:sp>
        <p:nvSpPr>
          <p:cNvPr id="357" name="Google Shape;357;g23f4c5b8b9c_0_265"/>
          <p:cNvSpPr txBox="1">
            <a:spLocks noGrp="1"/>
          </p:cNvSpPr>
          <p:nvPr>
            <p:ph type="body" idx="1"/>
          </p:nvPr>
        </p:nvSpPr>
        <p:spPr>
          <a:xfrm>
            <a:off x="1134525" y="1700525"/>
            <a:ext cx="7704600" cy="46155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b="1"/>
              <a:t>Confidentiality </a:t>
            </a:r>
            <a:r>
              <a:rPr lang="en-GB" sz="2600"/>
              <a:t>represents the right of the client to expect that information gathered about or from them will not be made public without their consent</a:t>
            </a:r>
            <a:endParaRPr sz="2600"/>
          </a:p>
          <a:p>
            <a:pPr marL="457200" lvl="0" indent="-393700" algn="l" rtl="0">
              <a:lnSpc>
                <a:spcPct val="100000"/>
              </a:lnSpc>
              <a:spcBef>
                <a:spcPts val="0"/>
              </a:spcBef>
              <a:spcAft>
                <a:spcPts val="0"/>
              </a:spcAft>
              <a:buSzPts val="2600"/>
              <a:buChar char="•"/>
            </a:pPr>
            <a:r>
              <a:rPr lang="en-GB" sz="2600"/>
              <a:t>If limitations are placed on the terms of confidentiality, these are generally discussed and agreed before the start of any professional relationship (Koocher &amp; Keith-Spiegel, 1998).</a:t>
            </a:r>
            <a:endParaRPr sz="2600"/>
          </a:p>
          <a:p>
            <a:pPr marL="457200" lvl="0" indent="-393700" algn="l" rtl="0">
              <a:lnSpc>
                <a:spcPct val="100000"/>
              </a:lnSpc>
              <a:spcBef>
                <a:spcPts val="0"/>
              </a:spcBef>
              <a:spcAft>
                <a:spcPts val="0"/>
              </a:spcAft>
              <a:buSzPts val="2600"/>
              <a:buChar char="•"/>
            </a:pPr>
            <a:r>
              <a:rPr lang="en-GB" sz="2600"/>
              <a:t>It is important to clarify who the client is, and what are the contractual obligations of employment.</a:t>
            </a:r>
            <a:endParaRPr sz="260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sp>
        <p:nvSpPr>
          <p:cNvPr id="362" name="Google Shape;362;g23f4c5b8b9c_0_273"/>
          <p:cNvSpPr txBox="1">
            <a:spLocks noGrp="1"/>
          </p:cNvSpPr>
          <p:nvPr>
            <p:ph type="title"/>
          </p:nvPr>
        </p:nvSpPr>
        <p:spPr>
          <a:xfrm>
            <a:off x="982133" y="7620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23.2.3 Self-Care</a:t>
            </a:r>
            <a:endParaRPr/>
          </a:p>
        </p:txBody>
      </p:sp>
      <p:sp>
        <p:nvSpPr>
          <p:cNvPr id="363" name="Google Shape;363;g23f4c5b8b9c_0_273"/>
          <p:cNvSpPr txBox="1"/>
          <p:nvPr/>
        </p:nvSpPr>
        <p:spPr>
          <a:xfrm>
            <a:off x="64509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4</a:t>
            </a:r>
            <a:r>
              <a:rPr lang="en-GB" sz="1800">
                <a:solidFill>
                  <a:schemeClr val="dk1"/>
                </a:solidFill>
                <a:latin typeface="Corbel"/>
                <a:ea typeface="Corbel"/>
                <a:cs typeface="Corbel"/>
                <a:sym typeface="Corbel"/>
              </a:rPr>
              <a:t>55-456</a:t>
            </a:r>
            <a:endParaRPr sz="1400" b="0" i="0" u="none" strike="noStrike" cap="none">
              <a:solidFill>
                <a:srgbClr val="000000"/>
              </a:solidFill>
              <a:latin typeface="Arial"/>
              <a:ea typeface="Arial"/>
              <a:cs typeface="Arial"/>
              <a:sym typeface="Arial"/>
            </a:endParaRPr>
          </a:p>
        </p:txBody>
      </p:sp>
      <p:sp>
        <p:nvSpPr>
          <p:cNvPr id="364" name="Google Shape;364;g23f4c5b8b9c_0_273"/>
          <p:cNvSpPr txBox="1">
            <a:spLocks noGrp="1"/>
          </p:cNvSpPr>
          <p:nvPr>
            <p:ph type="body" idx="1"/>
          </p:nvPr>
        </p:nvSpPr>
        <p:spPr>
          <a:xfrm>
            <a:off x="1134525" y="1700525"/>
            <a:ext cx="7704600" cy="46155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a:t>Maintaining self-care of physical and mental health is important for ASEP practitioners.</a:t>
            </a:r>
            <a:endParaRPr sz="2600"/>
          </a:p>
          <a:p>
            <a:pPr marL="457200" lvl="0" indent="-393700" algn="l" rtl="0">
              <a:lnSpc>
                <a:spcPct val="100000"/>
              </a:lnSpc>
              <a:spcBef>
                <a:spcPts val="0"/>
              </a:spcBef>
              <a:spcAft>
                <a:spcPts val="0"/>
              </a:spcAft>
              <a:buSzPts val="2600"/>
              <a:buChar char="•"/>
            </a:pPr>
            <a:r>
              <a:rPr lang="en-GB" sz="2600"/>
              <a:t>ASEP practitioners may be faced with a </a:t>
            </a:r>
            <a:r>
              <a:rPr lang="en-GB" sz="2600" b="1"/>
              <a:t>variety of stressors</a:t>
            </a:r>
            <a:r>
              <a:rPr lang="en-GB" sz="2600"/>
              <a:t> such as high workload and long hours, role ambiguity, and competing demands (Fletcher et al., 2011), additive to typical life stressors.</a:t>
            </a:r>
            <a:endParaRPr sz="2600"/>
          </a:p>
          <a:p>
            <a:pPr marL="457200" lvl="0" indent="-393700" algn="l" rtl="0">
              <a:lnSpc>
                <a:spcPct val="100000"/>
              </a:lnSpc>
              <a:spcBef>
                <a:spcPts val="0"/>
              </a:spcBef>
              <a:spcAft>
                <a:spcPts val="0"/>
              </a:spcAft>
              <a:buSzPts val="2600"/>
              <a:buChar char="•"/>
            </a:pPr>
            <a:r>
              <a:rPr lang="en-GB" sz="2600"/>
              <a:t>ASEP practitioners can potentially improve their performance and serve as a </a:t>
            </a:r>
            <a:r>
              <a:rPr lang="en-GB" sz="2600" b="1"/>
              <a:t>role model </a:t>
            </a:r>
            <a:r>
              <a:rPr lang="en-GB" sz="2600"/>
              <a:t>to clients if they practice what they preach and use psychological skills on themselves (Poczwardowski et  al., 1998).</a:t>
            </a:r>
            <a:endParaRPr sz="260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368"/>
        <p:cNvGrpSpPr/>
        <p:nvPr/>
      </p:nvGrpSpPr>
      <p:grpSpPr>
        <a:xfrm>
          <a:off x="0" y="0"/>
          <a:ext cx="0" cy="0"/>
          <a:chOff x="0" y="0"/>
          <a:chExt cx="0" cy="0"/>
        </a:xfrm>
      </p:grpSpPr>
      <p:sp>
        <p:nvSpPr>
          <p:cNvPr id="369" name="Google Shape;369;g23f4c5b8b9c_0_282"/>
          <p:cNvSpPr txBox="1">
            <a:spLocks noGrp="1"/>
          </p:cNvSpPr>
          <p:nvPr>
            <p:ph type="title"/>
          </p:nvPr>
        </p:nvSpPr>
        <p:spPr>
          <a:xfrm>
            <a:off x="982133" y="7620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23.3 Conclusion</a:t>
            </a:r>
            <a:endParaRPr/>
          </a:p>
        </p:txBody>
      </p:sp>
      <p:sp>
        <p:nvSpPr>
          <p:cNvPr id="370" name="Google Shape;370;g23f4c5b8b9c_0_282"/>
          <p:cNvSpPr txBox="1"/>
          <p:nvPr/>
        </p:nvSpPr>
        <p:spPr>
          <a:xfrm>
            <a:off x="64509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a:t>
            </a:r>
            <a:r>
              <a:rPr lang="en-GB" sz="1800">
                <a:solidFill>
                  <a:schemeClr val="dk1"/>
                </a:solidFill>
                <a:latin typeface="Corbel"/>
                <a:ea typeface="Corbel"/>
                <a:cs typeface="Corbel"/>
                <a:sym typeface="Corbel"/>
              </a:rPr>
              <a:t>456-157</a:t>
            </a:r>
            <a:endParaRPr sz="1400" b="0" i="0" u="none" strike="noStrike" cap="none">
              <a:solidFill>
                <a:srgbClr val="000000"/>
              </a:solidFill>
              <a:latin typeface="Arial"/>
              <a:ea typeface="Arial"/>
              <a:cs typeface="Arial"/>
              <a:sym typeface="Arial"/>
            </a:endParaRPr>
          </a:p>
        </p:txBody>
      </p:sp>
      <p:sp>
        <p:nvSpPr>
          <p:cNvPr id="371" name="Google Shape;371;g23f4c5b8b9c_0_282"/>
          <p:cNvSpPr txBox="1">
            <a:spLocks noGrp="1"/>
          </p:cNvSpPr>
          <p:nvPr>
            <p:ph type="body" idx="1"/>
          </p:nvPr>
        </p:nvSpPr>
        <p:spPr>
          <a:xfrm>
            <a:off x="1134525" y="1700525"/>
            <a:ext cx="7704600" cy="46155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a:t> There is no exact way in which psychological skills should be delivered</a:t>
            </a:r>
            <a:endParaRPr sz="2600"/>
          </a:p>
          <a:p>
            <a:pPr marL="457200" lvl="0" indent="-393700" algn="l" rtl="0">
              <a:lnSpc>
                <a:spcPct val="100000"/>
              </a:lnSpc>
              <a:spcBef>
                <a:spcPts val="0"/>
              </a:spcBef>
              <a:spcAft>
                <a:spcPts val="0"/>
              </a:spcAft>
              <a:buSzPts val="2600"/>
              <a:buChar char="•"/>
            </a:pPr>
            <a:r>
              <a:rPr lang="en-GB" sz="2600"/>
              <a:t>Although there are more ‘desirable’ approaches, practitioners are encouraged to gauge the situation while also being aware of the appropriate underpinning research evidence.</a:t>
            </a:r>
            <a:endParaRPr sz="2600"/>
          </a:p>
          <a:p>
            <a:pPr marL="457200" lvl="0" indent="-393700" algn="l" rtl="0">
              <a:lnSpc>
                <a:spcPct val="100000"/>
              </a:lnSpc>
              <a:spcBef>
                <a:spcPts val="0"/>
              </a:spcBef>
              <a:spcAft>
                <a:spcPts val="0"/>
              </a:spcAft>
              <a:buSzPts val="2600"/>
              <a:buChar char="•"/>
            </a:pPr>
            <a:r>
              <a:rPr lang="en-GB" sz="2600"/>
              <a:t>A client must be confident that the ASEP practitioner will behave responsibly and ethically in order for them to share potentially sensitive personal information.</a:t>
            </a:r>
            <a:endParaRPr sz="2600"/>
          </a:p>
        </p:txBody>
      </p:sp>
    </p:spTree>
  </p:cSld>
  <p:clrMapOvr>
    <a:masterClrMapping/>
  </p:clrMapOvr>
</p:sld>
</file>

<file path=ppt/theme/theme1.xml><?xml version="1.0" encoding="utf-8"?>
<a:theme xmlns:a="http://schemas.openxmlformats.org/drawingml/2006/main" name="Parallax">
  <a:themeElements>
    <a:clrScheme name="Parallax">
      <a:dk1>
        <a:srgbClr val="000000"/>
      </a:dk1>
      <a:lt1>
        <a:srgbClr val="FFFFFF"/>
      </a:lt1>
      <a:dk2>
        <a:srgbClr val="212121"/>
      </a:dk2>
      <a:lt2>
        <a:srgbClr val="EBEBEB"/>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TotalTime>
  <Words>3887</Words>
  <Application>Microsoft Office PowerPoint</Application>
  <PresentationFormat>On-screen Show (4:3)</PresentationFormat>
  <Paragraphs>301</Paragraphs>
  <Slides>49</Slides>
  <Notes>49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49</vt:i4>
      </vt:variant>
    </vt:vector>
  </HeadingPairs>
  <TitlesOfParts>
    <vt:vector size="52" baseType="lpstr">
      <vt:lpstr>Corbel</vt:lpstr>
      <vt:lpstr>Arial</vt:lpstr>
      <vt:lpstr>Parallax</vt:lpstr>
      <vt:lpstr>Applied Psychology Second Edition</vt:lpstr>
      <vt:lpstr>Learning Outcomes</vt:lpstr>
      <vt:lpstr>22.1 Who Are the  Clients?</vt:lpstr>
      <vt:lpstr>22.1 Who Are the  Clients?</vt:lpstr>
      <vt:lpstr>22.2 Key Issues in Service  Delivery</vt:lpstr>
      <vt:lpstr>22.2 Key Issues in Service  Delivery</vt:lpstr>
      <vt:lpstr>22.3 Performance Enhancement Versus the Health of the Athlete Debate</vt:lpstr>
      <vt:lpstr>22.3 Performance Enhancement Versus the Health of the Athlete Debate</vt:lpstr>
      <vt:lpstr>22.4 Gaining Evidence to Support Performance  Enhancement</vt:lpstr>
      <vt:lpstr>22.5 Guiding Philosophical  Issues</vt:lpstr>
      <vt:lpstr>22.6 Measurement Issues Relevant to Conducting a  Needs Analysis</vt:lpstr>
      <vt:lpstr>22.6 Measurement Issues Relevant to Conducting a  Needs Analysis</vt:lpstr>
      <vt:lpstr>22.6.1 Methodological Factors Influencing a  Needs Analysis</vt:lpstr>
      <vt:lpstr>22.6.1 Methodological Factors Influencing a  Needs Analysis</vt:lpstr>
      <vt:lpstr>22.6.1 Methodological Factors Influencing a  Needs Analysis</vt:lpstr>
      <vt:lpstr>Applied Psychology Second Edition</vt:lpstr>
      <vt:lpstr>Learning Outcomes</vt:lpstr>
      <vt:lpstr>23.1 Psychological Skills Interventions</vt:lpstr>
      <vt:lpstr>23.1 Psychological Skills Interventions</vt:lpstr>
      <vt:lpstr>23.1.1 Behaviourist  Approach</vt:lpstr>
      <vt:lpstr>23.1.1 Behaviourist  Approach</vt:lpstr>
      <vt:lpstr>PowerPoint Presentation</vt:lpstr>
      <vt:lpstr>23.1.1 Behaviourist  Approach</vt:lpstr>
      <vt:lpstr>23.1.1 Behaviourist  Approach</vt:lpstr>
      <vt:lpstr>PowerPoint Presentation</vt:lpstr>
      <vt:lpstr>23.1.1 Behaviourist  Approach</vt:lpstr>
      <vt:lpstr>23.1.1 Behaviourist  Approach</vt:lpstr>
      <vt:lpstr>23.1.1 Behaviourist  Approach</vt:lpstr>
      <vt:lpstr>23.1.1 Behaviourist  Approach</vt:lpstr>
      <vt:lpstr>23.1.2 Cognitive Approach</vt:lpstr>
      <vt:lpstr>23.1.2 Cognitive Approach</vt:lpstr>
      <vt:lpstr>23.1.2 Cognitive Approach</vt:lpstr>
      <vt:lpstr>23.1.2 Cognitive Approach</vt:lpstr>
      <vt:lpstr>23.1.2 Cognitive Approach</vt:lpstr>
      <vt:lpstr>PowerPoint Presentation</vt:lpstr>
      <vt:lpstr>23.1.3 Humanistic Approach</vt:lpstr>
      <vt:lpstr>23.1.3 Humanistic Approach</vt:lpstr>
      <vt:lpstr>23.1.3 Humanistic Approach</vt:lpstr>
      <vt:lpstr>23.1.3 Humanistic Approach</vt:lpstr>
      <vt:lpstr>23.1.3 Humanistic Approach</vt:lpstr>
      <vt:lpstr>PowerPoint Presentation</vt:lpstr>
      <vt:lpstr>23.2 Characteristics of Effective Sport and Exercise  Psychologists</vt:lpstr>
      <vt:lpstr>23.2.1 Reflective  Practitioner</vt:lpstr>
      <vt:lpstr>23.2.1 Reflective  Practitioner</vt:lpstr>
      <vt:lpstr>23.2.2 Ethical  Practitioner</vt:lpstr>
      <vt:lpstr>23.2.2 Ethical  Practitioner</vt:lpstr>
      <vt:lpstr>23.2.2 Ethical  Practitioner</vt:lpstr>
      <vt:lpstr>23.2.3 Self-Care</vt:lpstr>
      <vt:lpstr>23.3 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Applied Psychology</dc:title>
  <dc:creator>Ben Hine</dc:creator>
  <cp:lastModifiedBy>Ceri Phelps</cp:lastModifiedBy>
  <cp:revision>2</cp:revision>
  <dcterms:created xsi:type="dcterms:W3CDTF">2023-04-27T19:13:32Z</dcterms:created>
  <dcterms:modified xsi:type="dcterms:W3CDTF">2025-11-23T12:53:33Z</dcterms:modified>
</cp:coreProperties>
</file>