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handoutMasters/handoutMaster1.xml" ContentType="application/vnd.openxmlformats-officedocument.presentationml.handoutMaster+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notesSlides/notesSlide9.xml" ContentType="application/vnd.openxmlformats-officedocument.presentationml.notesSlide+xml"/>
  <Override PartName="/ppt/slides/slide11.xml" ContentType="application/vnd.openxmlformats-officedocument.presentationml.slide+xml"/>
  <Override PartName="/ppt/notesSlides/notesSlide10.xml" ContentType="application/vnd.openxmlformats-officedocument.presentationml.notesSlide+xml"/>
  <Override PartName="/ppt/slides/slide12.xml" ContentType="application/vnd.openxmlformats-officedocument.presentationml.slide+xml"/>
  <Override PartName="/ppt/notesSlides/notesSlide11.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customXml/itemProps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autoCompressPictures="0">
  <p:sldMasterIdLst>
    <p:sldMasterId id="2147483664" r:id="rId1"/>
  </p:sldMasterIdLst>
  <p:notesMasterIdLst>
    <p:notesMasterId r:id="rId2"/>
  </p:notesMasterIdLst>
  <p:handoutMasterIdLst>
    <p:handoutMasterId r:id="rId3"/>
  </p:handoutMasterIdLst>
  <p:sldIdLst>
    <p:sldId id="281" r:id="rId4"/>
    <p:sldId id="282" r:id="rId5"/>
    <p:sldId id="283" r:id="rId6"/>
    <p:sldId id="284" r:id="rId7"/>
    <p:sldId id="285" r:id="rId8"/>
    <p:sldId id="286" r:id="rId9"/>
    <p:sldId id="287" r:id="rId10"/>
    <p:sldId id="288" r:id="rId11"/>
    <p:sldId id="289" r:id="rId12"/>
    <p:sldId id="290" r:id="rId13"/>
    <p:sldId id="291" r:id="rId14"/>
    <p:sldId id="292" r:id="rId15"/>
  </p:sldIdLst>
  <p:sldSz type="screen16x9" cy="6858000" cx="12192000"/>
  <p:notesSz cx="6858000" cy="9144000"/>
  <p:defaultText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p:normalViewPr>
    <p:restoredLeft sz="32585" autoAdjust="0"/>
    <p:restoredTop sz="82429" autoAdjust="0"/>
  </p:normalViewPr>
  <p:slideViewPr>
    <p:cSldViewPr snapToGrid="0">
      <p:cViewPr varScale="1">
        <p:scale>
          <a:sx n="46" d="100"/>
          <a:sy n="46" d="100"/>
        </p:scale>
        <p:origin x="200" y="1312"/>
      </p:cViewPr>
    </p:cSldViewPr>
  </p:slideViewPr>
  <p:outlineViewPr>
    <p:cViewPr>
      <p:scale>
        <a:sx n="33" d="100"/>
        <a:sy n="33" d="100"/>
      </p:scale>
      <p:origin x="0" y="-705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7" d="100"/>
          <a:sy n="67" d="100"/>
        </p:scale>
        <p:origin x="3120" y="72"/>
      </p:cViewPr>
    </p:cSldViewPr>
  </p:notes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handoutMaster" Target="handoutMasters/handout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tableStyles" Target="tableStyles.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customXml" Target="../customXml/item1.xml"/><Relationship Id="rId20" Type="http://schemas.openxmlformats.org/officeDocument/2006/relationships/customXmlProps" Target="../customXml/itemProps1.xml"/><Relationship Id="rId2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79" name=""/>
        <p:cNvGrpSpPr/>
        <p:nvPr/>
      </p:nvGrpSpPr>
      <p:grpSpPr>
        <a:xfrm>
          <a:off x="0" y="0"/>
          <a:ext cx="0" cy="0"/>
          <a:chOff x="0" y="0"/>
          <a:chExt cx="0" cy="0"/>
        </a:xfrm>
      </p:grpSpPr>
      <p:sp>
        <p:nvSpPr>
          <p:cNvPr id="1048731"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dirty="0" lang="en-US"/>
          </a:p>
        </p:txBody>
      </p:sp>
      <p:sp>
        <p:nvSpPr>
          <p:cNvPr id="1048732" name="Date Placeholder 2"/>
          <p:cNvSpPr>
            <a:spLocks noGrp="1"/>
          </p:cNvSpPr>
          <p:nvPr>
            <p:ph type="dt" sz="quarter" idx="1"/>
          </p:nvPr>
        </p:nvSpPr>
        <p:spPr>
          <a:xfrm>
            <a:off x="3884613" y="0"/>
            <a:ext cx="2971800" cy="458788"/>
          </a:xfrm>
          <a:prstGeom prst="rect"/>
        </p:spPr>
        <p:txBody>
          <a:bodyPr bIns="45720" lIns="91440" rIns="91440" rtlCol="0" tIns="45720" vert="horz"/>
          <a:lstStyle>
            <a:lvl1pPr algn="r">
              <a:defRPr sz="1200"/>
            </a:lvl1pPr>
          </a:lstStyle>
          <a:p>
            <a:fld id="{AF5CA9B3-7F4F-4A4D-9632-82479A1CD351}" type="datetimeFigureOut">
              <a:rPr lang="en-US" smtClean="0"/>
              <a:t>11/10/25</a:t>
            </a:fld>
            <a:endParaRPr dirty="0" lang="en-US"/>
          </a:p>
        </p:txBody>
      </p:sp>
      <p:sp>
        <p:nvSpPr>
          <p:cNvPr id="1048733" name="Footer Placeholder 3"/>
          <p:cNvSpPr>
            <a:spLocks noGrp="1"/>
          </p:cNvSpPr>
          <p:nvPr>
            <p:ph type="ftr" sz="quarter" idx="2"/>
          </p:nvPr>
        </p:nvSpPr>
        <p:spPr>
          <a:xfrm>
            <a:off x="0" y="8685213"/>
            <a:ext cx="2971800" cy="458787"/>
          </a:xfrm>
          <a:prstGeom prst="rect"/>
        </p:spPr>
        <p:txBody>
          <a:bodyPr anchor="b" bIns="45720" lIns="91440" rIns="91440" rtlCol="0" tIns="45720" vert="horz"/>
          <a:lstStyle>
            <a:lvl1pPr algn="l">
              <a:defRPr sz="1200"/>
            </a:lvl1pPr>
          </a:lstStyle>
          <a:p>
            <a:endParaRPr dirty="0" lang="en-US"/>
          </a:p>
        </p:txBody>
      </p:sp>
      <p:sp>
        <p:nvSpPr>
          <p:cNvPr id="1048734" name="Slide Number Placeholder 4"/>
          <p:cNvSpPr>
            <a:spLocks noGrp="1"/>
          </p:cNvSpPr>
          <p:nvPr>
            <p:ph type="sldNum" sz="quarter" idx="3"/>
          </p:nvPr>
        </p:nvSpPr>
        <p:spPr>
          <a:xfrm>
            <a:off x="3884613" y="8685213"/>
            <a:ext cx="2971800" cy="458787"/>
          </a:xfrm>
          <a:prstGeom prst="rect"/>
        </p:spPr>
        <p:txBody>
          <a:bodyPr anchor="b" bIns="45720" lIns="91440" rIns="91440" rtlCol="0" tIns="45720" vert="horz"/>
          <a:lstStyle>
            <a:lvl1pPr algn="r">
              <a:defRPr sz="1200"/>
            </a:lvl1pPr>
          </a:lstStyle>
          <a:p>
            <a:fld id="{C805CF68-C9C2-4072-AAE6-9B71EFC0ED0B}" type="slidenum">
              <a:rPr lang="en-US" smtClean="0"/>
              <a:t>‹#›</a:t>
            </a:fld>
            <a:endParaRPr dirty="0" lang="en-US"/>
          </a:p>
        </p:txBody>
      </p:sp>
    </p:spTree>
  </p:cSld>
  <p:clrMap accent1="accent1" accent2="accent2" accent3="accent3" accent4="accent4" accent5="accent5" accent6="accent6" bg1="lt1" bg2="lt2" tx1="dk1" tx2="dk2"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78" name=""/>
        <p:cNvGrpSpPr/>
        <p:nvPr/>
      </p:nvGrpSpPr>
      <p:grpSpPr>
        <a:xfrm>
          <a:off x="0" y="0"/>
          <a:ext cx="0" cy="0"/>
          <a:chOff x="0" y="0"/>
          <a:chExt cx="0" cy="0"/>
        </a:xfrm>
      </p:grpSpPr>
      <p:sp>
        <p:nvSpPr>
          <p:cNvPr id="1048725"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dirty="0" lang="en-US"/>
          </a:p>
        </p:txBody>
      </p:sp>
      <p:sp>
        <p:nvSpPr>
          <p:cNvPr id="1048726"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04D7D6A3-58FC-498D-8FCC-F158510A9658}" type="datetimeFigureOut">
              <a:rPr lang="en-US" smtClean="0"/>
              <a:t>11/10/25</a:t>
            </a:fld>
            <a:endParaRPr dirty="0" lang="en-US"/>
          </a:p>
        </p:txBody>
      </p:sp>
      <p:sp>
        <p:nvSpPr>
          <p:cNvPr id="1048727"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dirty="0" lang="en-US"/>
          </a:p>
        </p:txBody>
      </p:sp>
      <p:sp>
        <p:nvSpPr>
          <p:cNvPr id="1048728"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9"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dirty="0" lang="en-US"/>
          </a:p>
        </p:txBody>
      </p:sp>
      <p:sp>
        <p:nvSpPr>
          <p:cNvPr id="1048730"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2CADD3C7-09A3-4FAE-BEB8-19FEF1926070}" type="slidenum">
              <a:rPr lang="en-US" smtClean="0"/>
              <a:t>‹#›</a:t>
            </a:fld>
            <a:endParaRPr dirty="0"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5" name=""/>
        <p:cNvGrpSpPr/>
        <p:nvPr/>
      </p:nvGrpSpPr>
      <p:grpSpPr>
        <a:xfrm>
          <a:off x="0" y="0"/>
          <a:ext cx="0" cy="0"/>
          <a:chOff x="0" y="0"/>
          <a:chExt cx="0" cy="0"/>
        </a:xfrm>
      </p:grpSpPr>
      <p:sp>
        <p:nvSpPr>
          <p:cNvPr id="1048597" name="Slide Image Placeholder 1"/>
          <p:cNvSpPr>
            <a:spLocks noChangeAspect="1" noRot="1" noGrp="1"/>
          </p:cNvSpPr>
          <p:nvPr>
            <p:ph type="sldImg"/>
          </p:nvPr>
        </p:nvSpPr>
        <p:spPr/>
      </p:sp>
      <p:sp>
        <p:nvSpPr>
          <p:cNvPr id="104859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Good morning everyone. Today, I am presenting my lecture, the title of which is Intercultural Business Communication in London: Managing Cultural Diversity in Global Organisations. I have selected this subject matter because London is among the most multicultural business cities in the world where individuals of various cultures work on a daily basis. I will explain how cultural variations affect communication in international firms using real-life examples and theoretical views. I will use major theories like the cultural dimensions created by Hofstede and the context theory developed by Hall to examine the communication behaviours, challenges and effective strategies that can assist international managers to create inclusive and productive working environments in the multicultural London.</a:t>
            </a:r>
          </a:p>
          <a:p>
            <a:endParaRPr dirty="0" lang="en-US"/>
          </a:p>
        </p:txBody>
      </p:sp>
      <p:sp>
        <p:nvSpPr>
          <p:cNvPr id="1048599" name="Slide Number Placeholder 3"/>
          <p:cNvSpPr>
            <a:spLocks noGrp="1"/>
          </p:cNvSpPr>
          <p:nvPr>
            <p:ph type="sldNum" sz="quarter" idx="5"/>
          </p:nvPr>
        </p:nvSpPr>
        <p:spPr/>
        <p:txBody>
          <a:bodyPr/>
          <a:p>
            <a:fld id="{2CADD3C7-09A3-4FAE-BEB8-19FEF1926070}" type="slidenum">
              <a:rPr lang="en-US" smtClean="0"/>
              <a:t>2</a:t>
            </a:fld>
            <a:endParaRPr dirty="0"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8" name=""/>
        <p:cNvGrpSpPr/>
        <p:nvPr/>
      </p:nvGrpSpPr>
      <p:grpSpPr>
        <a:xfrm>
          <a:off x="0" y="0"/>
          <a:ext cx="0" cy="0"/>
          <a:chOff x="0" y="0"/>
          <a:chExt cx="0" cy="0"/>
        </a:xfrm>
      </p:grpSpPr>
      <p:sp>
        <p:nvSpPr>
          <p:cNvPr id="1048603" name="Slide Image Placeholder 1"/>
          <p:cNvSpPr>
            <a:spLocks noChangeAspect="1" noRot="1" noGrp="1"/>
          </p:cNvSpPr>
          <p:nvPr>
            <p:ph type="sldImg"/>
          </p:nvPr>
        </p:nvSpPr>
        <p:spPr/>
      </p:sp>
      <p:sp>
        <p:nvSpPr>
          <p:cNvPr id="1048604"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Intercultural business communication is concerned with the process of communication between people of various cultural backgrounds in a professional setting. It involves non-verbal and verbal communication tone, gestures, time, even silence. At London, companies depend on multicultural work forces whereby misunderstandings on culture may result in friction or ineffectiveness. The knowledge of these cultural codes assists organisations to be in harmony and productive. With the growth of globalisation, intercultural interactions have gone up and thus intercultural competence should be developed. I will explain the fact that being an international city London is a living example of how communication may construct bridges or boundaries between different professionals in global organisations (</a:t>
            </a:r>
            <a:r>
              <a:rPr dirty="0" sz="1200" kern="1200" lang="en-PK" err="1">
                <a:solidFill>
                  <a:schemeClr val="tx1"/>
                </a:solidFill>
                <a:effectLst/>
                <a:latin typeface="+mn-lt"/>
                <a:ea typeface="+mn-ea"/>
                <a:cs typeface="+mn-cs"/>
              </a:rPr>
              <a:t>Adanlawo</a:t>
            </a:r>
            <a:r>
              <a:rPr dirty="0" sz="1200" kern="1200" lang="en-PK">
                <a:solidFill>
                  <a:schemeClr val="tx1"/>
                </a:solidFill>
                <a:effectLst/>
                <a:latin typeface="+mn-lt"/>
                <a:ea typeface="+mn-ea"/>
                <a:cs typeface="+mn-cs"/>
              </a:rPr>
              <a:t> and Chaka, 2025). </a:t>
            </a:r>
          </a:p>
          <a:p>
            <a:endParaRPr dirty="0" lang="en-US"/>
          </a:p>
        </p:txBody>
      </p:sp>
      <p:sp>
        <p:nvSpPr>
          <p:cNvPr id="1048605" name="Slide Number Placeholder 3"/>
          <p:cNvSpPr>
            <a:spLocks noGrp="1"/>
          </p:cNvSpPr>
          <p:nvPr>
            <p:ph type="sldNum" sz="quarter" idx="5"/>
          </p:nvPr>
        </p:nvSpPr>
        <p:spPr/>
        <p:txBody>
          <a:bodyPr/>
          <a:p>
            <a:fld id="{2CADD3C7-09A3-4FAE-BEB8-19FEF1926070}" type="slidenum">
              <a:rPr lang="en-US" smtClean="0"/>
              <a:t>3</a:t>
            </a:fld>
            <a:endParaRPr dirty="0"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09" name="Slide Image Placeholder 1"/>
          <p:cNvSpPr>
            <a:spLocks noChangeAspect="1" noRot="1" noGrp="1"/>
          </p:cNvSpPr>
          <p:nvPr>
            <p:ph type="sldImg"/>
          </p:nvPr>
        </p:nvSpPr>
        <p:spPr/>
      </p:sp>
      <p:sp>
        <p:nvSpPr>
          <p:cNvPr id="1048610"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The theory by Hofstede describes cultural diversities using six major dimensions which include individualism, power distance and uncertainty avoidance. The UK rates highly on individualism, that is, individuals attach importance to independence and self-expression. Conversely, workers of collectivist societies tend to love working in groups and reaching decisions. This disparity influences meetings, leader styles and tone of communication. UK is also moderate when it comes to uncertainty avoidance and promotes creativity and flexibility. Nevertheless, individuals of high uncertainty-avoidance cultures might require additional structure. Due to the awareness of these dimensions, managers in London will be able to adjust their communication strategies, embrace diversity, and improve cooperation across cultural environments within multinational contexts (</a:t>
            </a:r>
            <a:r>
              <a:rPr dirty="0" sz="1200" kern="1200" lang="en-PK" err="1">
                <a:solidFill>
                  <a:schemeClr val="tx1"/>
                </a:solidFill>
                <a:effectLst/>
                <a:latin typeface="+mn-lt"/>
                <a:ea typeface="+mn-ea"/>
                <a:cs typeface="+mn-cs"/>
              </a:rPr>
              <a:t>Adanlawo</a:t>
            </a:r>
            <a:r>
              <a:rPr dirty="0" sz="1200" kern="1200" lang="en-PK">
                <a:solidFill>
                  <a:schemeClr val="tx1"/>
                </a:solidFill>
                <a:effectLst/>
                <a:latin typeface="+mn-lt"/>
                <a:ea typeface="+mn-ea"/>
                <a:cs typeface="+mn-cs"/>
              </a:rPr>
              <a:t> and Chaka, 2025).</a:t>
            </a:r>
          </a:p>
          <a:p>
            <a:endParaRPr dirty="0" lang="en-US"/>
          </a:p>
        </p:txBody>
      </p:sp>
      <p:sp>
        <p:nvSpPr>
          <p:cNvPr id="1048611" name="Slide Number Placeholder 3"/>
          <p:cNvSpPr>
            <a:spLocks noGrp="1"/>
          </p:cNvSpPr>
          <p:nvPr>
            <p:ph type="sldNum" sz="quarter" idx="5"/>
          </p:nvPr>
        </p:nvSpPr>
        <p:spPr/>
        <p:txBody>
          <a:bodyPr/>
          <a:p>
            <a:fld id="{2CADD3C7-09A3-4FAE-BEB8-19FEF1926070}" type="slidenum">
              <a:rPr lang="en-US" smtClean="0"/>
              <a:t>4</a:t>
            </a:fld>
            <a:endParaRPr dirty="0"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15" name="Slide Image Placeholder 1"/>
          <p:cNvSpPr>
            <a:spLocks noChangeAspect="1" noRot="1" noGrp="1"/>
          </p:cNvSpPr>
          <p:nvPr>
            <p:ph type="sldImg"/>
          </p:nvPr>
        </p:nvSpPr>
        <p:spPr/>
      </p:sp>
      <p:sp>
        <p:nvSpPr>
          <p:cNvPr id="104861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Another useful theory is the high- and low-context theory introduced by Edward Hall. The UK culture is low context and communication is direct, explicit, and founded on clear words. Conversely, non-verbal cues, relationships and tone are dependent in high-context cultures such as Japan or Saudi Arabia. Employees of both kinds are forced to cooperate in diverse offices in London, and this may lead to misunderstandings in case messages are perceived differently. British directness can be viewed as an example of being rude to other people. Gaining sensitivity of the context styles will enable global professionals to adapt to communication, enhance collaboration and even build culturally intelligent working environments where diversity becomes a strength (</a:t>
            </a:r>
            <a:r>
              <a:rPr dirty="0" sz="1200" kern="1200" lang="en-PK" err="1">
                <a:solidFill>
                  <a:schemeClr val="tx1"/>
                </a:solidFill>
                <a:effectLst/>
                <a:latin typeface="+mn-lt"/>
                <a:ea typeface="+mn-ea"/>
                <a:cs typeface="+mn-cs"/>
              </a:rPr>
              <a:t>Kakurina</a:t>
            </a:r>
            <a:r>
              <a:rPr dirty="0" sz="1200" kern="1200" lang="en-PK">
                <a:solidFill>
                  <a:schemeClr val="tx1"/>
                </a:solidFill>
                <a:effectLst/>
                <a:latin typeface="+mn-lt"/>
                <a:ea typeface="+mn-ea"/>
                <a:cs typeface="+mn-cs"/>
              </a:rPr>
              <a:t>, 2025). </a:t>
            </a:r>
          </a:p>
          <a:p>
            <a:endParaRPr dirty="0" lang="en-US"/>
          </a:p>
        </p:txBody>
      </p:sp>
      <p:sp>
        <p:nvSpPr>
          <p:cNvPr id="1048617" name="Slide Number Placeholder 3"/>
          <p:cNvSpPr>
            <a:spLocks noGrp="1"/>
          </p:cNvSpPr>
          <p:nvPr>
            <p:ph type="sldNum" sz="quarter" idx="5"/>
          </p:nvPr>
        </p:nvSpPr>
        <p:spPr/>
        <p:txBody>
          <a:bodyPr/>
          <a:p>
            <a:fld id="{2CADD3C7-09A3-4FAE-BEB8-19FEF1926070}" type="slidenum">
              <a:rPr lang="en-US" smtClean="0"/>
              <a:t>5</a:t>
            </a:fld>
            <a:endParaRPr dirty="0"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21" name="Slide Image Placeholder 1"/>
          <p:cNvSpPr>
            <a:spLocks noChangeAspect="1" noRot="1" noGrp="1"/>
          </p:cNvSpPr>
          <p:nvPr>
            <p:ph type="sldImg"/>
          </p:nvPr>
        </p:nvSpPr>
        <p:spPr/>
      </p:sp>
      <p:sp>
        <p:nvSpPr>
          <p:cNvPr id="1048622"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The worldwide workforce of London comprises people representing hundreds of countries and each with their own cultural norms and languages. Google, PwC, and HSBC are some of the companies, which use this diversity to innovate and be creative. However this can be baffling due to differences in communication etiquette, punctuality or feedback styles. As an example, British politeness can be perceived as indecisiveness, whereas the direct cultures can be perceived as aggressive. Such diversity has to be managed with the help of understanding, empathy, and inclusion projects. The businesses of London are starting to perceive diversity not as a problem, but rather as a competitive edge that allows businesses to enrich their horizons and solve problems in multicultural business settings (</a:t>
            </a:r>
            <a:r>
              <a:rPr dirty="0" sz="1200" kern="1200" lang="en-PK" err="1">
                <a:solidFill>
                  <a:schemeClr val="tx1"/>
                </a:solidFill>
                <a:effectLst/>
                <a:latin typeface="+mn-lt"/>
                <a:ea typeface="+mn-ea"/>
                <a:cs typeface="+mn-cs"/>
              </a:rPr>
              <a:t>Kakurina</a:t>
            </a:r>
            <a:r>
              <a:rPr dirty="0" sz="1200" kern="1200" lang="en-PK">
                <a:solidFill>
                  <a:schemeClr val="tx1"/>
                </a:solidFill>
                <a:effectLst/>
                <a:latin typeface="+mn-lt"/>
                <a:ea typeface="+mn-ea"/>
                <a:cs typeface="+mn-cs"/>
              </a:rPr>
              <a:t>, 2025).</a:t>
            </a:r>
          </a:p>
          <a:p>
            <a:endParaRPr dirty="0" lang="en-US"/>
          </a:p>
        </p:txBody>
      </p:sp>
      <p:sp>
        <p:nvSpPr>
          <p:cNvPr id="1048623" name="Slide Number Placeholder 3"/>
          <p:cNvSpPr>
            <a:spLocks noGrp="1"/>
          </p:cNvSpPr>
          <p:nvPr>
            <p:ph type="sldNum" sz="quarter" idx="5"/>
          </p:nvPr>
        </p:nvSpPr>
        <p:spPr/>
        <p:txBody>
          <a:bodyPr/>
          <a:p>
            <a:fld id="{2CADD3C7-09A3-4FAE-BEB8-19FEF1926070}" type="slidenum">
              <a:rPr lang="en-US" smtClean="0"/>
              <a:t>6</a:t>
            </a:fld>
            <a:endParaRPr dirty="0"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27" name="Slide Image Placeholder 1"/>
          <p:cNvSpPr>
            <a:spLocks noChangeAspect="1" noRot="1" noGrp="1"/>
          </p:cNvSpPr>
          <p:nvPr>
            <p:ph type="sldImg"/>
          </p:nvPr>
        </p:nvSpPr>
        <p:spPr/>
      </p:sp>
      <p:sp>
        <p:nvSpPr>
          <p:cNvPr id="1048628"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The headquarters of HSBC in London explains the ways intercultural communication works in reality. The bank has more than 60 nationalities in its employ with offices across Hong Kong and Dubai communicating every day. The corporate language is English, and cultural sensitivity is essential. HSBC provides cultural-awareness training to enable the employees to accommodate time zone and background differences. Leaders support transparency, respect and openness to feedback. This is demonstrated in their slogan the world local bank. Incising intercultural learning in management development, HSBC demonstrates how organisations having their headquarters in London may balance global standardisation and local cultural knowledge in order to manage to excel in communication (Anamaria and Ariana, 2024).</a:t>
            </a:r>
          </a:p>
          <a:p>
            <a:endParaRPr dirty="0" lang="en-US"/>
          </a:p>
        </p:txBody>
      </p:sp>
      <p:sp>
        <p:nvSpPr>
          <p:cNvPr id="1048629" name="Slide Number Placeholder 3"/>
          <p:cNvSpPr>
            <a:spLocks noGrp="1"/>
          </p:cNvSpPr>
          <p:nvPr>
            <p:ph type="sldNum" sz="quarter" idx="5"/>
          </p:nvPr>
        </p:nvSpPr>
        <p:spPr/>
        <p:txBody>
          <a:bodyPr/>
          <a:p>
            <a:fld id="{2CADD3C7-09A3-4FAE-BEB8-19FEF1926070}" type="slidenum">
              <a:rPr lang="en-US" smtClean="0"/>
              <a:t>7</a:t>
            </a:fld>
            <a:endParaRPr dirty="0"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33" name="Slide Image Placeholder 1"/>
          <p:cNvSpPr>
            <a:spLocks noChangeAspect="1" noRot="1" noGrp="1"/>
          </p:cNvSpPr>
          <p:nvPr>
            <p:ph type="sldImg"/>
          </p:nvPr>
        </p:nvSpPr>
        <p:spPr/>
      </p:sp>
      <p:sp>
        <p:nvSpPr>
          <p:cNvPr id="1048634"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Even in advance, a number of communication issues are observed in the multicultural workplaces in London. The British humour or sarcasm is usually misinterpreted by the non-native speaker, and direct feedback can be perceived as an insult to high-context or hierarchical cultures. There can also be barriers caused by stereotyping and ethnocentrism as people perceive behaviour in their own cultural perspective. Virtual communication is another element making it complicated to have the personal connection. Depending on cultures, gender expectations, body language and tone can differ. These are some aspects that may result in misunderstanding or conflict. This means that to overcome these difficulties, one will need to be open, culturally aware and ready to adapt communication strategies to suit an audience and circumstances (Anamaria and Ariana, 2024).</a:t>
            </a:r>
          </a:p>
          <a:p>
            <a:endParaRPr dirty="0" lang="en-US"/>
          </a:p>
        </p:txBody>
      </p:sp>
      <p:sp>
        <p:nvSpPr>
          <p:cNvPr id="1048635" name="Slide Number Placeholder 3"/>
          <p:cNvSpPr>
            <a:spLocks noGrp="1"/>
          </p:cNvSpPr>
          <p:nvPr>
            <p:ph type="sldNum" sz="quarter" idx="5"/>
          </p:nvPr>
        </p:nvSpPr>
        <p:spPr/>
        <p:txBody>
          <a:bodyPr/>
          <a:p>
            <a:fld id="{2CADD3C7-09A3-4FAE-BEB8-19FEF1926070}" type="slidenum">
              <a:rPr lang="en-US" smtClean="0"/>
              <a:t>8</a:t>
            </a:fld>
            <a:endParaRPr dirty="0"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39" name="Slide Image Placeholder 1"/>
          <p:cNvSpPr>
            <a:spLocks noChangeAspect="1" noRot="1" noGrp="1"/>
          </p:cNvSpPr>
          <p:nvPr>
            <p:ph type="sldImg"/>
          </p:nvPr>
        </p:nvSpPr>
        <p:spPr/>
      </p:sp>
      <p:sp>
        <p:nvSpPr>
          <p:cNvPr id="1048640"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Global organisations in London have strategies of inclusion to overcome communication barriers. Open communication will help to foster open communication and make the employees free to communicate their worries and ideas. Managers are not supposed to use complex English and cultural lingo. Empathy is developed through cultural-awareness workshops and mentorship programmes. Leaders who have been trained on emotional intelligence are in a position to identify the cultural sensitivities and adjust to them. Policies should be enforced on the manner of communication to maintain similarity in its understanding, and cultural festivals should be celebrated to strengthen the unity of the team. Finally, sound communication practices lead to mutual respect, conflict-free environment and diversification of diversity as a competitive strategic asset of innovation and sustainable prosperity in global organisations with their London base (Wang and Teo, 2025).</a:t>
            </a:r>
          </a:p>
          <a:p>
            <a:endParaRPr dirty="0" lang="en-US"/>
          </a:p>
        </p:txBody>
      </p:sp>
      <p:sp>
        <p:nvSpPr>
          <p:cNvPr id="1048641" name="Slide Number Placeholder 3"/>
          <p:cNvSpPr>
            <a:spLocks noGrp="1"/>
          </p:cNvSpPr>
          <p:nvPr>
            <p:ph type="sldNum" sz="quarter" idx="5"/>
          </p:nvPr>
        </p:nvSpPr>
        <p:spPr/>
        <p:txBody>
          <a:bodyPr/>
          <a:p>
            <a:fld id="{2CADD3C7-09A3-4FAE-BEB8-19FEF1926070}" type="slidenum">
              <a:rPr lang="en-US" smtClean="0"/>
              <a:t>9</a:t>
            </a:fld>
            <a:endParaRPr dirty="0"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45" name="Slide Image Placeholder 1"/>
          <p:cNvSpPr>
            <a:spLocks noChangeAspect="1" noRot="1" noGrp="1"/>
          </p:cNvSpPr>
          <p:nvPr>
            <p:ph type="sldImg"/>
          </p:nvPr>
        </p:nvSpPr>
        <p:spPr/>
      </p:sp>
      <p:sp>
        <p:nvSpPr>
          <p:cNvPr id="1048646"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The intercultural communication of London is largely based on technology today. Such technologies as Microsoft Teams, Zoom, and Slack allow the cross-border cooperation. But digital communication deprives us of non-verbal communication, and it becomes more difficult to read the tone and intent. There should be clarity in the use of visuals, summaries and follow up messages by the managers. Inclusiveness is enhanced by training employees to have a virtual etiquette, including being mindful of time zones and use of cameras. Translators working with AIs are assistive technology that cannot replace the cultural knowledge of those working in multilingual teams. Proper utilization of technology facilitates various teams and allows to interact and cooperate efficiently in the international business environment that is quite busy with people of various cultures in London (Wang and Teo, 2025). </a:t>
            </a:r>
          </a:p>
          <a:p>
            <a:endParaRPr dirty="0" lang="en-US"/>
          </a:p>
        </p:txBody>
      </p:sp>
      <p:sp>
        <p:nvSpPr>
          <p:cNvPr id="1048647" name="Slide Number Placeholder 3"/>
          <p:cNvSpPr>
            <a:spLocks noGrp="1"/>
          </p:cNvSpPr>
          <p:nvPr>
            <p:ph type="sldNum" sz="quarter" idx="5"/>
          </p:nvPr>
        </p:nvSpPr>
        <p:spPr/>
        <p:txBody>
          <a:bodyPr/>
          <a:p>
            <a:fld id="{2CADD3C7-09A3-4FAE-BEB8-19FEF1926070}" type="slidenum">
              <a:rPr lang="en-US" smtClean="0"/>
              <a:t>10</a:t>
            </a:fld>
            <a:endParaRPr dirty="0"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51" name="Slide Image Placeholder 1"/>
          <p:cNvSpPr>
            <a:spLocks noChangeAspect="1" noRot="1" noGrp="1"/>
          </p:cNvSpPr>
          <p:nvPr>
            <p:ph type="sldImg"/>
          </p:nvPr>
        </p:nvSpPr>
        <p:spPr/>
      </p:sp>
      <p:sp>
        <p:nvSpPr>
          <p:cNvPr id="1048652" name="Notes Placeholder 2"/>
          <p:cNvSpPr>
            <a:spLocks noGrp="1"/>
          </p:cNvSpPr>
          <p:nvPr>
            <p:ph type="body" idx="1"/>
          </p:nvPr>
        </p:nvSpPr>
        <p:spPr/>
        <p:txBody>
          <a:bodyPr/>
          <a:p>
            <a:pPr algn="l" defTabSz="914400" eaLnBrk="1" fontAlgn="auto" hangingPunct="1" indent="0" latinLnBrk="0" lvl="0" marL="0" marR="0" rtl="0">
              <a:lnSpc>
                <a:spcPct val="100000"/>
              </a:lnSpc>
              <a:spcBef>
                <a:spcPts val="0"/>
              </a:spcBef>
              <a:spcAft>
                <a:spcPts val="0"/>
              </a:spcAft>
              <a:buClrTx/>
              <a:buSzTx/>
              <a:buFontTx/>
              <a:buNone/>
            </a:pPr>
            <a:r>
              <a:rPr dirty="0" sz="1200" kern="1200" lang="en-PK">
                <a:solidFill>
                  <a:schemeClr val="tx1"/>
                </a:solidFill>
                <a:effectLst/>
                <a:latin typeface="+mn-lt"/>
                <a:ea typeface="+mn-ea"/>
                <a:cs typeface="+mn-cs"/>
              </a:rPr>
              <a:t>In summary, London demonstrates the impacts of intercultural communication on the performance of business approaches in multicultural businesses. Using the schemes of Hofstede and Hall, it is possible to determine the influence of cultural values on communication aspects, leadership, and collaboration. Good communication creates trust and inclusiveness whereas lack of adaptation results in misunderstanding. International firms in London should focus on intercultural competence by training, leading by example and encouraging policies. With increasing internationalization of workplaces, communication is the key that fosters successful collaboration. Cultural diversity enables the challenges to be turned into opportunities and this enables London to remain among the most connected and inclusive business capitals in the world (Kasa, 2025).</a:t>
            </a:r>
          </a:p>
          <a:p>
            <a:endParaRPr dirty="0" lang="en-US"/>
          </a:p>
        </p:txBody>
      </p:sp>
      <p:sp>
        <p:nvSpPr>
          <p:cNvPr id="1048653" name="Slide Number Placeholder 3"/>
          <p:cNvSpPr>
            <a:spLocks noGrp="1"/>
          </p:cNvSpPr>
          <p:nvPr>
            <p:ph type="sldNum" sz="quarter" idx="5"/>
          </p:nvPr>
        </p:nvSpPr>
        <p:spPr/>
        <p:txBody>
          <a:bodyPr/>
          <a:p>
            <a:fld id="{2CADD3C7-09A3-4FAE-BEB8-19FEF1926070}" type="slidenum">
              <a:rPr lang="en-US" smtClean="0"/>
              <a:t>11</a:t>
            </a:fld>
            <a:endParaRPr dirty="0"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57" name="Slide Image Placeholder 1"/>
          <p:cNvSpPr>
            <a:spLocks noChangeAspect="1" noRot="1" noGrp="1"/>
          </p:cNvSpPr>
          <p:nvPr>
            <p:ph type="sldImg"/>
          </p:nvPr>
        </p:nvSpPr>
        <p:spPr/>
      </p:sp>
      <p:sp>
        <p:nvSpPr>
          <p:cNvPr id="1048658" name="Notes Placeholder 2"/>
          <p:cNvSpPr>
            <a:spLocks noGrp="1"/>
          </p:cNvSpPr>
          <p:nvPr>
            <p:ph type="body" idx="1"/>
          </p:nvPr>
        </p:nvSpPr>
        <p:spPr/>
        <p:txBody>
          <a:bodyPr/>
          <a:p>
            <a:endParaRPr dirty="0" lang="en-US"/>
          </a:p>
        </p:txBody>
      </p:sp>
      <p:sp>
        <p:nvSpPr>
          <p:cNvPr id="1048659" name="Slide Number Placeholder 3"/>
          <p:cNvSpPr>
            <a:spLocks noGrp="1"/>
          </p:cNvSpPr>
          <p:nvPr>
            <p:ph type="sldNum" sz="quarter" idx="5"/>
          </p:nvPr>
        </p:nvSpPr>
        <p:spPr/>
        <p:txBody>
          <a:bodyPr/>
          <a:p>
            <a:fld id="{2CADD3C7-09A3-4FAE-BEB8-19FEF1926070}" type="slidenum">
              <a:rPr lang="en-US" smtClean="0"/>
              <a:t>12</a:t>
            </a:fld>
            <a:endParaRPr dirty="0"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 Id="rId3" Type="http://schemas.openxmlformats.org/officeDocument/2006/relationships/image" Target="../media/image7.png"/><Relationship Id="rId4"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28" name=""/>
        <p:cNvGrpSpPr/>
        <p:nvPr/>
      </p:nvGrpSpPr>
      <p:grpSpPr>
        <a:xfrm>
          <a:off x="0" y="0"/>
          <a:ext cx="0" cy="0"/>
          <a:chOff x="0" y="0"/>
          <a:chExt cx="0" cy="0"/>
        </a:xfrm>
      </p:grpSpPr>
      <p:pic>
        <p:nvPicPr>
          <p:cNvPr id="2097152" name="Graphic 11"/>
          <p:cNvPicPr>
            <a:picLocks noChangeAspect="1"/>
          </p:cNvPicPr>
          <p:nvPr userDrawn="1"/>
        </p:nvPicPr>
        <p:blipFill rotWithShape="1">
          <a:blip xmlns:r="http://schemas.openxmlformats.org/officeDocument/2006/relationships" r:embed="rId1" cstate="email">
            <a:alphaModFix amt="35000"/>
            <a:duotone>
              <a:schemeClr val="accent5">
                <a:shade val="45000"/>
                <a:satMod val="135000"/>
              </a:schemeClr>
              <a:prstClr val="white"/>
            </a:duotone>
          </a:blip>
          <a:srcRect t="-3352"/>
          <a:stretch>
            <a:fillRect/>
          </a:stretch>
        </p:blipFill>
        <p:spPr>
          <a:xfrm>
            <a:off x="6634824" y="4335877"/>
            <a:ext cx="3617025" cy="2522123"/>
          </a:xfrm>
          <a:prstGeom prst="rect"/>
        </p:spPr>
      </p:pic>
      <p:pic>
        <p:nvPicPr>
          <p:cNvPr id="2097153" name="Graphic 9"/>
          <p:cNvPicPr>
            <a:picLocks noChangeAspect="1"/>
          </p:cNvPicPr>
          <p:nvPr userDrawn="1"/>
        </p:nvPicPr>
        <p:blipFill rotWithShape="1">
          <a:blip xmlns:r="http://schemas.openxmlformats.org/officeDocument/2006/relationships" r:embed="rId2" cstate="screen"/>
          <a:srcRect l="12950" t="24936"/>
          <a:stretch>
            <a:fillRect/>
          </a:stretch>
        </p:blipFill>
        <p:spPr>
          <a:xfrm>
            <a:off x="0" y="0"/>
            <a:ext cx="6136802" cy="5312533"/>
          </a:xfrm>
          <a:prstGeom prst="rect"/>
        </p:spPr>
      </p:pic>
      <p:sp>
        <p:nvSpPr>
          <p:cNvPr id="1048583" name="Title 1"/>
          <p:cNvSpPr>
            <a:spLocks noGrp="1"/>
          </p:cNvSpPr>
          <p:nvPr>
            <p:ph type="ctrTitle" hasCustomPrompt="1"/>
          </p:nvPr>
        </p:nvSpPr>
        <p:spPr>
          <a:xfrm>
            <a:off x="1154954" y="295729"/>
            <a:ext cx="9219857" cy="5212442"/>
          </a:xfrm>
          <a:prstGeom prst="rect"/>
        </p:spPr>
        <p:txBody>
          <a:bodyPr anchor="ctr" bIns="45720" lIns="0" rIns="91440" rtlCol="0" tIns="45720" vert="horz">
            <a:normAutofit/>
          </a:bodyPr>
          <a:lstStyle>
            <a:lvl1pPr>
              <a:defRPr baseline="0" cap="all" dirty="0" sz="7200" lang="en-US">
                <a:solidFill>
                  <a:schemeClr val="bg1">
                    <a:lumMod val="75000"/>
                    <a:lumOff val="25000"/>
                  </a:schemeClr>
                </a:solidFill>
              </a:defRPr>
            </a:lvl1pPr>
          </a:lstStyle>
          <a:p>
            <a:pPr lvl="0"/>
            <a:r>
              <a:rPr dirty="0" lang="en-US"/>
              <a:t>Click to add title</a:t>
            </a:r>
          </a:p>
        </p:txBody>
      </p:sp>
      <p:sp>
        <p:nvSpPr>
          <p:cNvPr id="1048584"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585"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586"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008C049B-BC0B-4B08-98F2-2F28A95589EF}" type="datetime1">
              <a:rPr lang="en-US" smtClean="0"/>
              <a:t>11/10/25</a:t>
            </a:fld>
            <a:endParaRPr dirty="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tx1">
            <a:lumMod val="95000"/>
          </a:schemeClr>
        </a:solidFill>
        <a:effectLst/>
      </p:bgPr>
    </p:bg>
    <p:spTree>
      <p:nvGrpSpPr>
        <p:cNvPr id="74" name=""/>
        <p:cNvGrpSpPr/>
        <p:nvPr/>
      </p:nvGrpSpPr>
      <p:grpSpPr>
        <a:xfrm>
          <a:off x="0" y="0"/>
          <a:ext cx="0" cy="0"/>
          <a:chOff x="0" y="0"/>
          <a:chExt cx="0" cy="0"/>
        </a:xfrm>
      </p:grpSpPr>
      <p:sp>
        <p:nvSpPr>
          <p:cNvPr id="1048704" name="Title 1"/>
          <p:cNvSpPr>
            <a:spLocks noGrp="1"/>
          </p:cNvSpPr>
          <p:nvPr>
            <p:ph type="title" hasCustomPrompt="1"/>
          </p:nvPr>
        </p:nvSpPr>
        <p:spPr>
          <a:xfrm>
            <a:off x="680327" y="1063416"/>
            <a:ext cx="5393901" cy="1717884"/>
          </a:xfrm>
          <a:prstGeom prst="rect"/>
        </p:spPr>
        <p:txBody>
          <a:bodyPr anchor="t"/>
          <a:lstStyle>
            <a:lvl1pPr algn="l">
              <a:lnSpc>
                <a:spcPct val="80000"/>
              </a:lnSpc>
              <a:defRPr baseline="0" b="0" cap="all" sz="3600">
                <a:solidFill>
                  <a:schemeClr val="bg1">
                    <a:lumMod val="75000"/>
                    <a:lumOff val="25000"/>
                  </a:schemeClr>
                </a:solidFill>
              </a:defRPr>
            </a:lvl1pPr>
          </a:lstStyle>
          <a:p>
            <a:r>
              <a:rPr dirty="0" lang="en-US"/>
              <a:t>Click to add title</a:t>
            </a:r>
          </a:p>
        </p:txBody>
      </p:sp>
      <p:sp>
        <p:nvSpPr>
          <p:cNvPr id="1048705" name="Text Placeholder 3"/>
          <p:cNvSpPr>
            <a:spLocks noGrp="1"/>
          </p:cNvSpPr>
          <p:nvPr>
            <p:ph type="body" sz="half" idx="2" hasCustomPrompt="1"/>
          </p:nvPr>
        </p:nvSpPr>
        <p:spPr>
          <a:xfrm>
            <a:off x="680328" y="3048000"/>
            <a:ext cx="5415672" cy="2681600"/>
          </a:xfrm>
        </p:spPr>
        <p:txBody>
          <a:bodyPr anchor="b">
            <a:normAutofit/>
          </a:bodyPr>
          <a:lstStyle>
            <a:lvl1pPr indent="0" marL="0">
              <a:lnSpc>
                <a:spcPct val="100000"/>
              </a:lnSpc>
              <a:spcAft>
                <a:spcPts val="1200"/>
              </a:spcAft>
              <a:buClr>
                <a:schemeClr val="tx1"/>
              </a:buClr>
              <a:buFont typeface="Arial" panose="020B0604020202020204" pitchFamily="34" charset="0"/>
              <a:buNone/>
              <a:defRPr baseline="0" cap="all" sz="2000">
                <a:solidFill>
                  <a:schemeClr val="bg1">
                    <a:lumMod val="75000"/>
                    <a:lumOff val="25000"/>
                  </a:schemeClr>
                </a:solidFill>
                <a:latin typeface="+mj-lt"/>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dirty="0" lang="en-US"/>
              <a:t>Click to add subtitle</a:t>
            </a:r>
          </a:p>
        </p:txBody>
      </p:sp>
      <p:sp>
        <p:nvSpPr>
          <p:cNvPr id="1048706" name="Picture Placeholder 7"/>
          <p:cNvSpPr>
            <a:spLocks noGrp="1"/>
          </p:cNvSpPr>
          <p:nvPr>
            <p:ph type="pic" sz="quarter" idx="11"/>
          </p:nvPr>
        </p:nvSpPr>
        <p:spPr>
          <a:xfrm>
            <a:off x="6411688" y="1063415"/>
            <a:ext cx="3932462" cy="4666185"/>
          </a:xfrm>
          <a:ln w="19050">
            <a:solidFill>
              <a:schemeClr val="accent5"/>
            </a:solidFill>
          </a:ln>
        </p:spPr>
        <p:txBody>
          <a:bodyPr/>
          <a:lstStyle>
            <a:lvl1pPr algn="ctr" indent="0" marL="0">
              <a:buNone/>
              <a:defRPr sz="1600"/>
            </a:lvl1pPr>
          </a:lstStyle>
          <a:p>
            <a:r>
              <a:rPr lang="en-US"/>
              <a:t>Click icon to add picture</a:t>
            </a:r>
            <a:endParaRPr dirty="0" lang="en-US"/>
          </a:p>
        </p:txBody>
      </p:sp>
      <p:sp>
        <p:nvSpPr>
          <p:cNvPr id="1048707"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708"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709" name="Date Placeholder 3"/>
          <p:cNvSpPr>
            <a:spLocks noGrp="1"/>
          </p:cNvSpPr>
          <p:nvPr>
            <p:ph type="dt" sz="half" idx="10"/>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F8DF0A98-853B-482C-B32A-A0B2FBEDB08A}" type="datetime1">
              <a:rPr lang="en-US" smtClean="0"/>
              <a:t>11/10/25</a:t>
            </a:fld>
            <a:endParaRPr dirty="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Title + Subtitle">
    <p:spTree>
      <p:nvGrpSpPr>
        <p:cNvPr id="70" name=""/>
        <p:cNvGrpSpPr/>
        <p:nvPr/>
      </p:nvGrpSpPr>
      <p:grpSpPr>
        <a:xfrm>
          <a:off x="0" y="0"/>
          <a:ext cx="0" cy="0"/>
          <a:chOff x="0" y="0"/>
          <a:chExt cx="0" cy="0"/>
        </a:xfrm>
      </p:grpSpPr>
      <p:pic>
        <p:nvPicPr>
          <p:cNvPr id="2097169" name="Picture 5"/>
          <p:cNvPicPr>
            <a:picLocks noChangeAspect="1"/>
          </p:cNvPicPr>
          <p:nvPr userDrawn="1"/>
        </p:nvPicPr>
        <p:blipFill>
          <a:blip xmlns:r="http://schemas.openxmlformats.org/officeDocument/2006/relationships" r:embed="rId1" cstate="email"/>
          <a:stretch>
            <a:fillRect/>
          </a:stretch>
        </p:blipFill>
        <p:spPr>
          <a:xfrm>
            <a:off x="0" y="1115070"/>
            <a:ext cx="9888569" cy="5742930"/>
          </a:xfrm>
          <a:prstGeom prst="rect"/>
        </p:spPr>
      </p:pic>
      <p:sp>
        <p:nvSpPr>
          <p:cNvPr id="1048682" name="Title 1"/>
          <p:cNvSpPr>
            <a:spLocks noGrp="1"/>
          </p:cNvSpPr>
          <p:nvPr>
            <p:ph type="title" hasCustomPrompt="1"/>
          </p:nvPr>
        </p:nvSpPr>
        <p:spPr>
          <a:xfrm>
            <a:off x="1154956" y="898072"/>
            <a:ext cx="8825657" cy="4174584"/>
          </a:xfrm>
          <a:prstGeom prst="rect"/>
        </p:spPr>
        <p:txBody>
          <a:bodyPr anchor="b"/>
          <a:lstStyle>
            <a:lvl1pPr algn="l">
              <a:defRPr baseline="0" b="0" cap="all" sz="6000">
                <a:solidFill>
                  <a:schemeClr val="bg1">
                    <a:lumMod val="75000"/>
                    <a:lumOff val="25000"/>
                  </a:schemeClr>
                </a:solidFill>
              </a:defRPr>
            </a:lvl1pPr>
          </a:lstStyle>
          <a:p>
            <a:r>
              <a:rPr dirty="0" lang="en-US"/>
              <a:t>Click to add title</a:t>
            </a:r>
          </a:p>
        </p:txBody>
      </p:sp>
      <p:sp>
        <p:nvSpPr>
          <p:cNvPr id="1048683" name="Text Placeholder 2"/>
          <p:cNvSpPr>
            <a:spLocks noGrp="1"/>
          </p:cNvSpPr>
          <p:nvPr>
            <p:ph type="body" idx="1" hasCustomPrompt="1"/>
          </p:nvPr>
        </p:nvSpPr>
        <p:spPr>
          <a:xfrm>
            <a:off x="1154955" y="5273202"/>
            <a:ext cx="8825658" cy="530697"/>
          </a:xfrm>
        </p:spPr>
        <p:txBody>
          <a:bodyPr anchor="ctr"/>
          <a:lstStyle>
            <a:lvl1pPr algn="l" indent="0" marL="0">
              <a:buNone/>
              <a:defRPr cap="all" sz="2000">
                <a:solidFill>
                  <a:schemeClr val="bg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dirty="0" lang="en-US"/>
              <a:t>Click to add subtitle</a:t>
            </a:r>
          </a:p>
        </p:txBody>
      </p:sp>
      <p:sp>
        <p:nvSpPr>
          <p:cNvPr id="1048684"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85"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86"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26E76206-B91F-4CF6-9C9E-5D7AE9457F28}" type="datetime1">
              <a:rPr lang="en-US" smtClean="0"/>
              <a:t>11/10/25</a:t>
            </a:fld>
            <a:endParaRPr dirty="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32" name=""/>
        <p:cNvGrpSpPr/>
        <p:nvPr/>
      </p:nvGrpSpPr>
      <p:grpSpPr>
        <a:xfrm>
          <a:off x="0" y="0"/>
          <a:ext cx="0" cy="0"/>
          <a:chOff x="0" y="0"/>
          <a:chExt cx="0" cy="0"/>
        </a:xfrm>
      </p:grpSpPr>
      <p:pic>
        <p:nvPicPr>
          <p:cNvPr id="2097154" name="Picture 2"/>
          <p:cNvPicPr>
            <a:picLocks noChangeAspect="1"/>
          </p:cNvPicPr>
          <p:nvPr userDrawn="1"/>
        </p:nvPicPr>
        <p:blipFill>
          <a:blip xmlns:r="http://schemas.openxmlformats.org/officeDocument/2006/relationships" r:embed="rId1" cstate="email"/>
          <a:stretch>
            <a:fillRect/>
          </a:stretch>
        </p:blipFill>
        <p:spPr>
          <a:xfrm>
            <a:off x="753210" y="0"/>
            <a:ext cx="10685580" cy="6858000"/>
          </a:xfrm>
          <a:prstGeom prst="rect"/>
        </p:spPr>
      </p:pic>
      <p:sp>
        <p:nvSpPr>
          <p:cNvPr id="1048589" name="Title 1"/>
          <p:cNvSpPr>
            <a:spLocks noGrp="1"/>
          </p:cNvSpPr>
          <p:nvPr>
            <p:ph type="title" hasCustomPrompt="1"/>
          </p:nvPr>
        </p:nvSpPr>
        <p:spPr>
          <a:xfrm>
            <a:off x="671255" y="854528"/>
            <a:ext cx="9309359" cy="1653180"/>
          </a:xfrm>
          <a:prstGeom prst="rect"/>
        </p:spPr>
        <p:txBody>
          <a:bodyPr anchor="b"/>
          <a:lstStyle>
            <a:lvl1pPr algn="l">
              <a:defRPr baseline="0" b="0" cap="all" sz="3600">
                <a:solidFill>
                  <a:schemeClr val="bg1">
                    <a:lumMod val="75000"/>
                    <a:lumOff val="25000"/>
                  </a:schemeClr>
                </a:solidFill>
              </a:defRPr>
            </a:lvl1pPr>
          </a:lstStyle>
          <a:p>
            <a:r>
              <a:rPr dirty="0" lang="en-US"/>
              <a:t>Click to add title</a:t>
            </a:r>
          </a:p>
        </p:txBody>
      </p:sp>
      <p:sp>
        <p:nvSpPr>
          <p:cNvPr id="1048590" name="Content Placeholder 7"/>
          <p:cNvSpPr>
            <a:spLocks noGrp="1"/>
          </p:cNvSpPr>
          <p:nvPr>
            <p:ph sz="quarter" idx="10" hasCustomPrompt="1"/>
          </p:nvPr>
        </p:nvSpPr>
        <p:spPr>
          <a:xfrm>
            <a:off x="671513" y="2754313"/>
            <a:ext cx="8281987" cy="3704853"/>
          </a:xfrm>
        </p:spPr>
        <p:txBody>
          <a:bodyPr/>
          <a:lstStyle>
            <a:lvl1pPr indent="0" marL="0">
              <a:buClr>
                <a:schemeClr val="accent5"/>
              </a:buClr>
              <a:buFont typeface="Arial" panose="020B0604020202020204" pitchFamily="34" charset="0"/>
              <a:buNone/>
              <a:defRPr sz="1800">
                <a:latin typeface="+mn-lt"/>
              </a:defRPr>
            </a:lvl1pPr>
            <a:lvl2pPr indent="-285750" marL="742950">
              <a:buClr>
                <a:schemeClr val="accent5"/>
              </a:buClr>
              <a:buFont typeface="Arial" panose="020B0604020202020204" pitchFamily="34" charset="0"/>
              <a:buChar char="•"/>
              <a:defRPr sz="1600">
                <a:latin typeface="+mn-lt"/>
              </a:defRPr>
            </a:lvl2pPr>
            <a:lvl3pPr indent="-285750" marL="1200150">
              <a:buClr>
                <a:schemeClr val="accent5"/>
              </a:buClr>
              <a:buFont typeface="Arial" panose="020B0604020202020204" pitchFamily="34" charset="0"/>
              <a:buChar char="•"/>
              <a:defRPr sz="1400">
                <a:latin typeface="+mn-lt"/>
              </a:defRPr>
            </a:lvl3pPr>
            <a:lvl4pPr indent="-171450" marL="1543050">
              <a:buClr>
                <a:schemeClr val="accent5"/>
              </a:buClr>
              <a:buFont typeface="Arial" panose="020B0604020202020204" pitchFamily="34" charset="0"/>
              <a:buChar char="•"/>
              <a:defRPr sz="1200">
                <a:latin typeface="+mn-lt"/>
              </a:defRPr>
            </a:lvl4pPr>
            <a:lvl5pPr indent="-171450" marL="2000250">
              <a:buClr>
                <a:schemeClr val="accent5"/>
              </a:buClr>
              <a:buFont typeface="Arial" panose="020B0604020202020204" pitchFamily="34" charset="0"/>
              <a:buChar char="•"/>
              <a:defRPr sz="1200">
                <a:latin typeface="+mn-lt"/>
              </a:defRPr>
            </a:lvl5pPr>
          </a:lstStyle>
          <a:p>
            <a:pPr lvl="0"/>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591"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592"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593"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EB87CC03-CB18-48B5-8067-881A2EE1B36F}" type="datetime1">
              <a:rPr lang="en-US" smtClean="0"/>
              <a:t>11/10/25</a:t>
            </a:fld>
            <a:endParaRPr dirty="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secHead">
  <p:cSld name="Section Title">
    <p:spTree>
      <p:nvGrpSpPr>
        <p:cNvPr id="71" name=""/>
        <p:cNvGrpSpPr/>
        <p:nvPr/>
      </p:nvGrpSpPr>
      <p:grpSpPr>
        <a:xfrm>
          <a:off x="0" y="0"/>
          <a:ext cx="0" cy="0"/>
          <a:chOff x="0" y="0"/>
          <a:chExt cx="0" cy="0"/>
        </a:xfrm>
      </p:grpSpPr>
      <p:pic>
        <p:nvPicPr>
          <p:cNvPr id="2097170" name="Graphic 6"/>
          <p:cNvPicPr>
            <a:picLocks noChangeAspect="1"/>
          </p:cNvPicPr>
          <p:nvPr userDrawn="1"/>
        </p:nvPicPr>
        <p:blipFill>
          <a:blip xmlns:r="http://schemas.openxmlformats.org/officeDocument/2006/relationships" r:embed="rId1" cstate="email">
            <a:alphaModFix amt="35000"/>
            <a:duotone>
              <a:schemeClr val="accent5">
                <a:shade val="45000"/>
                <a:satMod val="135000"/>
              </a:schemeClr>
              <a:prstClr val="white"/>
            </a:duotone>
          </a:blip>
          <a:srcRect/>
          <a:stretch>
            <a:fillRect/>
          </a:stretch>
        </p:blipFill>
        <p:spPr>
          <a:xfrm>
            <a:off x="6767256" y="847398"/>
            <a:ext cx="2578130" cy="2590869"/>
          </a:xfrm>
          <a:prstGeom prst="rect"/>
        </p:spPr>
      </p:pic>
      <p:pic>
        <p:nvPicPr>
          <p:cNvPr id="2097171" name="Picture 4"/>
          <p:cNvPicPr>
            <a:picLocks noChangeAspect="1"/>
          </p:cNvPicPr>
          <p:nvPr userDrawn="1"/>
        </p:nvPicPr>
        <p:blipFill rotWithShape="1">
          <a:blip xmlns:r="http://schemas.openxmlformats.org/officeDocument/2006/relationships" r:embed="rId2" cstate="email">
            <a:alphaModFix amt="50000"/>
            <a:duotone>
              <a:schemeClr val="accent5">
                <a:shade val="45000"/>
                <a:satMod val="135000"/>
              </a:schemeClr>
              <a:prstClr val="white"/>
            </a:duotone>
          </a:blip>
          <a:srcRect/>
          <a:stretch>
            <a:fillRect/>
          </a:stretch>
        </p:blipFill>
        <p:spPr>
          <a:xfrm>
            <a:off x="0" y="0"/>
            <a:ext cx="4076700" cy="3244850"/>
          </a:xfrm>
          <a:prstGeom prst="rect"/>
        </p:spPr>
      </p:pic>
      <p:pic>
        <p:nvPicPr>
          <p:cNvPr id="2097172" name="Picture 5"/>
          <p:cNvPicPr>
            <a:picLocks noChangeAspect="1"/>
          </p:cNvPicPr>
          <p:nvPr userDrawn="1"/>
        </p:nvPicPr>
        <p:blipFill rotWithShape="1">
          <a:blip xmlns:r="http://schemas.openxmlformats.org/officeDocument/2006/relationships" r:embed="rId3" cstate="email">
            <a:alphaModFix amt="70000"/>
            <a:duotone>
              <a:schemeClr val="accent5">
                <a:shade val="45000"/>
                <a:satMod val="135000"/>
              </a:schemeClr>
              <a:prstClr val="white"/>
            </a:duotone>
          </a:blip>
          <a:srcRect/>
          <a:stretch>
            <a:fillRect/>
          </a:stretch>
        </p:blipFill>
        <p:spPr>
          <a:xfrm>
            <a:off x="8561614" y="5267294"/>
            <a:ext cx="1794306" cy="1590706"/>
          </a:xfrm>
          <a:prstGeom prst="rect"/>
        </p:spPr>
      </p:pic>
      <p:sp>
        <p:nvSpPr>
          <p:cNvPr id="1048687" name="Title 1"/>
          <p:cNvSpPr>
            <a:spLocks noGrp="1"/>
          </p:cNvSpPr>
          <p:nvPr>
            <p:ph type="title" hasCustomPrompt="1"/>
          </p:nvPr>
        </p:nvSpPr>
        <p:spPr>
          <a:xfrm>
            <a:off x="1154956" y="1063416"/>
            <a:ext cx="8825657" cy="4009239"/>
          </a:xfrm>
          <a:prstGeom prst="rect"/>
        </p:spPr>
        <p:txBody>
          <a:bodyPr anchor="b"/>
          <a:lstStyle>
            <a:lvl1pPr algn="l">
              <a:defRPr baseline="0" b="0" cap="all" sz="6000">
                <a:solidFill>
                  <a:schemeClr val="bg1">
                    <a:lumMod val="75000"/>
                    <a:lumOff val="25000"/>
                  </a:schemeClr>
                </a:solidFill>
              </a:defRPr>
            </a:lvl1pPr>
          </a:lstStyle>
          <a:p>
            <a:r>
              <a:rPr dirty="0" lang="en-US"/>
              <a:t>Click to add title</a:t>
            </a:r>
          </a:p>
        </p:txBody>
      </p:sp>
      <p:sp>
        <p:nvSpPr>
          <p:cNvPr id="1048688" name="Text Placeholder 2"/>
          <p:cNvSpPr>
            <a:spLocks noGrp="1"/>
          </p:cNvSpPr>
          <p:nvPr>
            <p:ph type="body" idx="1" hasCustomPrompt="1"/>
          </p:nvPr>
        </p:nvSpPr>
        <p:spPr>
          <a:xfrm>
            <a:off x="1154955" y="5273202"/>
            <a:ext cx="8825658" cy="530697"/>
          </a:xfrm>
        </p:spPr>
        <p:txBody>
          <a:bodyPr anchor="ctr"/>
          <a:lstStyle>
            <a:lvl1pPr algn="l" indent="0" marL="0">
              <a:buNone/>
              <a:defRPr cap="all" sz="2000">
                <a:solidFill>
                  <a:schemeClr val="bg1">
                    <a:lumMod val="75000"/>
                    <a:lumOff val="2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dirty="0" lang="en-US"/>
              <a:t>Click to add subtitle</a:t>
            </a:r>
          </a:p>
        </p:txBody>
      </p:sp>
      <p:sp>
        <p:nvSpPr>
          <p:cNvPr id="1048689"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90"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91"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D5D03B46-D230-4B37-BD92-6E2DBC47B36E}" type="datetime1">
              <a:rPr lang="en-US" smtClean="0"/>
              <a:t>11/10/25</a:t>
            </a:fld>
            <a:endParaRPr dirty="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66" name=""/>
        <p:cNvGrpSpPr/>
        <p:nvPr/>
      </p:nvGrpSpPr>
      <p:grpSpPr>
        <a:xfrm>
          <a:off x="0" y="0"/>
          <a:ext cx="0" cy="0"/>
          <a:chOff x="0" y="0"/>
          <a:chExt cx="0" cy="0"/>
        </a:xfrm>
      </p:grpSpPr>
      <p:sp>
        <p:nvSpPr>
          <p:cNvPr id="1048660" name="Title 1"/>
          <p:cNvSpPr>
            <a:spLocks noGrp="1"/>
          </p:cNvSpPr>
          <p:nvPr>
            <p:ph type="title" hasCustomPrompt="1"/>
          </p:nvPr>
        </p:nvSpPr>
        <p:spPr>
          <a:xfrm>
            <a:off x="646111" y="601662"/>
            <a:ext cx="10225089" cy="1251585"/>
          </a:xfrm>
          <a:prstGeom prst="rect"/>
        </p:spPr>
        <p:txBody>
          <a:bodyPr anchor="ctr"/>
          <a:lstStyle>
            <a:lvl1pPr>
              <a:defRPr baseline="0" cap="all" sz="3600">
                <a:solidFill>
                  <a:schemeClr val="bg1">
                    <a:lumMod val="75000"/>
                    <a:lumOff val="25000"/>
                  </a:schemeClr>
                </a:solidFill>
              </a:defRPr>
            </a:lvl1pPr>
          </a:lstStyle>
          <a:p>
            <a:r>
              <a:rPr dirty="0" lang="en-US"/>
              <a:t>Click to add title</a:t>
            </a:r>
          </a:p>
        </p:txBody>
      </p:sp>
      <p:sp>
        <p:nvSpPr>
          <p:cNvPr id="1048661" name="Content Placeholder 5"/>
          <p:cNvSpPr>
            <a:spLocks noGrp="1"/>
          </p:cNvSpPr>
          <p:nvPr>
            <p:ph sz="quarter" idx="4" hasCustomPrompt="1"/>
          </p:nvPr>
        </p:nvSpPr>
        <p:spPr>
          <a:xfrm>
            <a:off x="646111" y="2256937"/>
            <a:ext cx="10225090" cy="1612934"/>
          </a:xfrm>
        </p:spPr>
        <p:txBody>
          <a:bodyPr>
            <a:normAutofit/>
          </a:bodyPr>
          <a:lstStyle>
            <a:lvl1pPr indent="0" marL="0">
              <a:buClr>
                <a:schemeClr val="accent5"/>
              </a:buClr>
              <a:buSzPct val="100000"/>
              <a:buFont typeface="Arial" panose="020B0604020202020204" pitchFamily="34" charset="0"/>
              <a:buNone/>
              <a:defRPr sz="1800">
                <a:solidFill>
                  <a:schemeClr val="bg1">
                    <a:lumMod val="75000"/>
                    <a:lumOff val="25000"/>
                  </a:schemeClr>
                </a:solidFill>
                <a:latin typeface="+mn-lt"/>
              </a:defRPr>
            </a:lvl1pPr>
            <a:lvl2pPr indent="-285750" marL="7429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indent="-228600" marL="11430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indent="-228600" marL="16002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indent="-228600" marL="20574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algn="l" defTabSz="457200" eaLnBrk="1" fontAlgn="auto" hangingPunct="1" indent="-342900" latinLnBrk="0" lvl="0" marL="342900" marR="0" rtl="0">
              <a:lnSpc>
                <a:spcPts val="2400"/>
              </a:lnSpc>
              <a:spcBef>
                <a:spcPts val="1000"/>
              </a:spcBef>
              <a:spcAft>
                <a:spcPts val="600"/>
              </a:spcAft>
              <a:buClr>
                <a:schemeClr val="accent5"/>
              </a:buClr>
              <a:buSzPct val="100000"/>
              <a:buFont typeface="Arial" panose="020B0604020202020204" pitchFamily="34" charset="0"/>
              <a:buChar char="•"/>
            </a:pPr>
            <a:r>
              <a:rPr dirty="0" lang="en-US"/>
              <a:t>Click to add content</a:t>
            </a:r>
          </a:p>
          <a:p>
            <a:pPr lvl="1"/>
            <a:r>
              <a:rPr dirty="0" lang="en-US"/>
              <a:t>Second level</a:t>
            </a:r>
          </a:p>
          <a:p>
            <a:pPr lvl="2"/>
            <a:r>
              <a:rPr dirty="0" lang="en-US"/>
              <a:t>Third level</a:t>
            </a:r>
          </a:p>
        </p:txBody>
      </p:sp>
      <p:sp>
        <p:nvSpPr>
          <p:cNvPr id="1048662" name="Content Placeholder 3"/>
          <p:cNvSpPr>
            <a:spLocks noGrp="1"/>
          </p:cNvSpPr>
          <p:nvPr>
            <p:ph sz="half" idx="2" hasCustomPrompt="1"/>
          </p:nvPr>
        </p:nvSpPr>
        <p:spPr>
          <a:xfrm>
            <a:off x="646111" y="4370613"/>
            <a:ext cx="10225089" cy="2185829"/>
          </a:xfrm>
        </p:spPr>
        <p:txBody>
          <a:bodyPr>
            <a:normAutofit/>
          </a:bodyPr>
          <a:lstStyle>
            <a:lvl1pPr indent="-342900" marL="342900">
              <a:buClr>
                <a:schemeClr val="accent5"/>
              </a:buClr>
              <a:buSzPct val="100000"/>
              <a:buFont typeface="Arial" panose="020B0604020202020204" pitchFamily="34" charset="0"/>
              <a:buChar char="•"/>
              <a:defRPr sz="1800">
                <a:solidFill>
                  <a:schemeClr val="bg1">
                    <a:lumMod val="75000"/>
                    <a:lumOff val="25000"/>
                  </a:schemeClr>
                </a:solidFill>
                <a:latin typeface="+mn-lt"/>
              </a:defRPr>
            </a:lvl1pPr>
            <a:lvl2pPr indent="-285750" marL="7429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indent="-228600" marL="11430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indent="-228600" marL="16002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indent="-228600" marL="20574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dirty="0" lang="en-US"/>
              <a:t>Click to add content</a:t>
            </a:r>
          </a:p>
          <a:p>
            <a:pPr lvl="1"/>
            <a:r>
              <a:rPr dirty="0" lang="en-US"/>
              <a:t>Second level</a:t>
            </a:r>
          </a:p>
          <a:p>
            <a:pPr lvl="2"/>
            <a:r>
              <a:rPr dirty="0" lang="en-US"/>
              <a:t>Third level</a:t>
            </a:r>
          </a:p>
          <a:p>
            <a:pPr lvl="3"/>
            <a:r>
              <a:rPr dirty="0" lang="en-US"/>
              <a:t>Fourth level</a:t>
            </a:r>
          </a:p>
        </p:txBody>
      </p:sp>
      <p:sp>
        <p:nvSpPr>
          <p:cNvPr id="1048663" name="Slide Number Placeholder 5"/>
          <p:cNvSpPr>
            <a:spLocks noGrp="1"/>
          </p:cNvSpPr>
          <p:nvPr>
            <p:ph type="sldNum" sz="quarter" idx="12"/>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64"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65" name="Date Placeholder 3"/>
          <p:cNvSpPr>
            <a:spLocks noGrp="1"/>
          </p:cNvSpPr>
          <p:nvPr>
            <p:ph type="dt" sz="half" idx="13"/>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3226CAB0-904D-44A6-8A42-971A697FA4F2}" type="datetime1">
              <a:rPr lang="en-US" smtClean="0"/>
              <a:t>11/10/25</a:t>
            </a:fld>
            <a:endParaRPr dirty="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 Content + Picture 1">
    <p:spTree>
      <p:nvGrpSpPr>
        <p:cNvPr id="72" name=""/>
        <p:cNvGrpSpPr/>
        <p:nvPr/>
      </p:nvGrpSpPr>
      <p:grpSpPr>
        <a:xfrm>
          <a:off x="0" y="0"/>
          <a:ext cx="0" cy="0"/>
          <a:chOff x="0" y="0"/>
          <a:chExt cx="0" cy="0"/>
        </a:xfrm>
      </p:grpSpPr>
      <p:sp>
        <p:nvSpPr>
          <p:cNvPr id="1048692" name="Title 1"/>
          <p:cNvSpPr>
            <a:spLocks noGrp="1"/>
          </p:cNvSpPr>
          <p:nvPr>
            <p:ph type="title" hasCustomPrompt="1"/>
          </p:nvPr>
        </p:nvSpPr>
        <p:spPr>
          <a:xfrm>
            <a:off x="644922" y="1063415"/>
            <a:ext cx="5897391" cy="1971613"/>
          </a:xfrm>
          <a:prstGeom prst="rect"/>
        </p:spPr>
        <p:txBody>
          <a:bodyPr anchor="t" lIns="0" rIns="0">
            <a:noAutofit/>
          </a:bodyPr>
          <a:lstStyle>
            <a:lvl1pPr algn="l">
              <a:lnSpc>
                <a:spcPct val="80000"/>
              </a:lnSpc>
              <a:defRPr baseline="0" b="0" cap="all" sz="3600">
                <a:solidFill>
                  <a:schemeClr val="bg1">
                    <a:lumMod val="75000"/>
                    <a:lumOff val="25000"/>
                  </a:schemeClr>
                </a:solidFill>
              </a:defRPr>
            </a:lvl1pPr>
          </a:lstStyle>
          <a:p>
            <a:r>
              <a:rPr dirty="0" lang="en-US"/>
              <a:t>Click to add title</a:t>
            </a:r>
          </a:p>
        </p:txBody>
      </p:sp>
      <p:sp>
        <p:nvSpPr>
          <p:cNvPr id="1048693" name="Content Placeholder 10"/>
          <p:cNvSpPr>
            <a:spLocks noGrp="1"/>
          </p:cNvSpPr>
          <p:nvPr>
            <p:ph sz="quarter" idx="12" hasCustomPrompt="1"/>
          </p:nvPr>
        </p:nvSpPr>
        <p:spPr>
          <a:xfrm>
            <a:off x="644525" y="3035029"/>
            <a:ext cx="5897563" cy="2759345"/>
          </a:xfrm>
        </p:spPr>
        <p:txBody>
          <a:bodyPr anchor="b"/>
          <a:lstStyle>
            <a:lvl1pPr indent="-283464" marL="283464">
              <a:buClr>
                <a:schemeClr val="accent5"/>
              </a:buClr>
              <a:defRPr sz="1800">
                <a:latin typeface="+mn-lt"/>
              </a:defRPr>
            </a:lvl1pPr>
            <a:lvl2pPr>
              <a:buClr>
                <a:schemeClr val="accent5"/>
              </a:buClr>
              <a:defRPr sz="1600">
                <a:latin typeface="+mn-lt"/>
              </a:defRPr>
            </a:lvl2pPr>
            <a:lvl3pPr>
              <a:buClr>
                <a:schemeClr val="accent5"/>
              </a:buClr>
              <a:defRPr sz="1400">
                <a:latin typeface="+mn-lt"/>
              </a:defRPr>
            </a:lvl3pPr>
            <a:lvl4pPr>
              <a:buClr>
                <a:schemeClr val="accent5"/>
              </a:buClr>
              <a:defRPr sz="1200">
                <a:latin typeface="+mn-lt"/>
              </a:defRPr>
            </a:lvl4pPr>
            <a:lvl5pPr>
              <a:buClr>
                <a:schemeClr val="accent5"/>
              </a:buClr>
              <a:defRPr sz="1200">
                <a:latin typeface="+mn-lt"/>
              </a:defRPr>
            </a:lvl5pPr>
          </a:lstStyle>
          <a:p>
            <a:pPr lvl="0"/>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694" name="Picture Placeholder 7"/>
          <p:cNvSpPr>
            <a:spLocks noGrp="1"/>
          </p:cNvSpPr>
          <p:nvPr>
            <p:ph type="pic" sz="quarter" idx="11"/>
          </p:nvPr>
        </p:nvSpPr>
        <p:spPr>
          <a:xfrm>
            <a:off x="7032625" y="1063625"/>
            <a:ext cx="3824288" cy="4730750"/>
          </a:xfrm>
          <a:ln w="19050">
            <a:solidFill>
              <a:schemeClr val="accent5"/>
            </a:solidFill>
          </a:ln>
        </p:spPr>
        <p:txBody>
          <a:bodyPr/>
          <a:lstStyle>
            <a:lvl1pPr algn="ctr" indent="0" marL="0">
              <a:buNone/>
              <a:defRPr sz="1800"/>
            </a:lvl1pPr>
          </a:lstStyle>
          <a:p>
            <a:r>
              <a:rPr lang="en-US"/>
              <a:t>Click icon to add picture</a:t>
            </a:r>
            <a:endParaRPr dirty="0" lang="en-US"/>
          </a:p>
        </p:txBody>
      </p:sp>
      <p:sp>
        <p:nvSpPr>
          <p:cNvPr id="1048695"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96"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97" name="Date Placeholder 3"/>
          <p:cNvSpPr>
            <a:spLocks noGrp="1"/>
          </p:cNvSpPr>
          <p:nvPr>
            <p:ph type="dt" sz="half" idx="10"/>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131D29BA-018B-4A78-950B-75527D399E98}" type="datetime1">
              <a:rPr lang="en-US" smtClean="0"/>
              <a:t>11/10/25</a:t>
            </a:fld>
            <a:endParaRPr dirty="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s 2">
    <p:spTree>
      <p:nvGrpSpPr>
        <p:cNvPr id="77" name=""/>
        <p:cNvGrpSpPr/>
        <p:nvPr/>
      </p:nvGrpSpPr>
      <p:grpSpPr>
        <a:xfrm>
          <a:off x="0" y="0"/>
          <a:ext cx="0" cy="0"/>
          <a:chOff x="0" y="0"/>
          <a:chExt cx="0" cy="0"/>
        </a:xfrm>
      </p:grpSpPr>
      <p:sp>
        <p:nvSpPr>
          <p:cNvPr id="1048719" name="Title 1"/>
          <p:cNvSpPr>
            <a:spLocks noGrp="1"/>
          </p:cNvSpPr>
          <p:nvPr>
            <p:ph type="title" hasCustomPrompt="1"/>
          </p:nvPr>
        </p:nvSpPr>
        <p:spPr>
          <a:xfrm>
            <a:off x="646111" y="601662"/>
            <a:ext cx="10225089" cy="1251585"/>
          </a:xfrm>
          <a:prstGeom prst="rect"/>
        </p:spPr>
        <p:txBody>
          <a:bodyPr anchor="ctr"/>
          <a:lstStyle>
            <a:lvl1pPr>
              <a:defRPr baseline="0" cap="all" sz="3600">
                <a:solidFill>
                  <a:schemeClr val="bg1">
                    <a:lumMod val="75000"/>
                    <a:lumOff val="25000"/>
                  </a:schemeClr>
                </a:solidFill>
              </a:defRPr>
            </a:lvl1pPr>
          </a:lstStyle>
          <a:p>
            <a:r>
              <a:rPr dirty="0" lang="en-US"/>
              <a:t>Click to add title</a:t>
            </a:r>
          </a:p>
        </p:txBody>
      </p:sp>
      <p:sp>
        <p:nvSpPr>
          <p:cNvPr id="1048720" name="Content Placeholder 5"/>
          <p:cNvSpPr>
            <a:spLocks noGrp="1"/>
          </p:cNvSpPr>
          <p:nvPr>
            <p:ph sz="quarter" idx="4" hasCustomPrompt="1"/>
          </p:nvPr>
        </p:nvSpPr>
        <p:spPr>
          <a:xfrm>
            <a:off x="646111" y="2149928"/>
            <a:ext cx="4926096" cy="4028585"/>
          </a:xfrm>
        </p:spPr>
        <p:txBody>
          <a:bodyPr>
            <a:normAutofit/>
          </a:bodyPr>
          <a:lstStyle>
            <a:lvl1pPr indent="0" marL="0">
              <a:buClr>
                <a:schemeClr val="accent5"/>
              </a:buClr>
              <a:buSzPct val="100000"/>
              <a:buFont typeface="Arial" panose="020B0604020202020204" pitchFamily="34" charset="0"/>
              <a:buNone/>
              <a:defRPr sz="1800">
                <a:solidFill>
                  <a:schemeClr val="bg1">
                    <a:lumMod val="75000"/>
                    <a:lumOff val="25000"/>
                  </a:schemeClr>
                </a:solidFill>
                <a:latin typeface="+mn-lt"/>
              </a:defRPr>
            </a:lvl1pPr>
            <a:lvl2pPr indent="-285750" marL="7429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indent="-228600" marL="11430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indent="-228600" marL="16002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indent="-228600" marL="20574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algn="l" defTabSz="457200" eaLnBrk="1" fontAlgn="auto" hangingPunct="1" indent="-342900" latinLnBrk="0" lvl="0" marL="342900" marR="0" rtl="0">
              <a:lnSpc>
                <a:spcPts val="2400"/>
              </a:lnSpc>
              <a:spcBef>
                <a:spcPts val="1000"/>
              </a:spcBef>
              <a:spcAft>
                <a:spcPts val="600"/>
              </a:spcAft>
              <a:buClr>
                <a:schemeClr val="accent5"/>
              </a:buClr>
              <a:buSzPct val="100000"/>
              <a:buFont typeface="Arial" panose="020B0604020202020204" pitchFamily="34" charset="0"/>
              <a:buChar char="•"/>
            </a:pPr>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721" name="Content Placeholder 3"/>
          <p:cNvSpPr>
            <a:spLocks noGrp="1"/>
          </p:cNvSpPr>
          <p:nvPr>
            <p:ph sz="half" idx="2" hasCustomPrompt="1"/>
          </p:nvPr>
        </p:nvSpPr>
        <p:spPr>
          <a:xfrm>
            <a:off x="5945103" y="2149892"/>
            <a:ext cx="4926097" cy="4028622"/>
          </a:xfrm>
        </p:spPr>
        <p:txBody>
          <a:bodyPr>
            <a:normAutofit/>
          </a:bodyPr>
          <a:lstStyle>
            <a:lvl1pPr indent="-342900" marL="342900">
              <a:buClr>
                <a:schemeClr val="accent5"/>
              </a:buClr>
              <a:buSzPct val="100000"/>
              <a:buFont typeface="Arial" panose="020B0604020202020204" pitchFamily="34" charset="0"/>
              <a:buChar char="•"/>
              <a:defRPr sz="1800">
                <a:solidFill>
                  <a:schemeClr val="bg1">
                    <a:lumMod val="75000"/>
                    <a:lumOff val="25000"/>
                  </a:schemeClr>
                </a:solidFill>
                <a:latin typeface="+mn-lt"/>
              </a:defRPr>
            </a:lvl1pPr>
            <a:lvl2pPr indent="-285750" marL="7429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indent="-228600" marL="11430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indent="-228600" marL="16002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indent="-228600" marL="20574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722" name="Slide Number Placeholder 5"/>
          <p:cNvSpPr>
            <a:spLocks noGrp="1"/>
          </p:cNvSpPr>
          <p:nvPr>
            <p:ph type="sldNum" sz="quarter" idx="12"/>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723"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724" name="Date Placeholder 3"/>
          <p:cNvSpPr>
            <a:spLocks noGrp="1"/>
          </p:cNvSpPr>
          <p:nvPr>
            <p:ph type="dt" sz="half" idx="13"/>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F9DEC7E7-8658-4432-9E89-1548FF41691A}" type="datetime1">
              <a:rPr lang="en-US" smtClean="0"/>
              <a:t>11/10/25</a:t>
            </a:fld>
            <a:endParaRPr dirty="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1">
            <a:lumMod val="95000"/>
          </a:schemeClr>
        </a:solidFill>
        <a:effectLst/>
      </p:bgPr>
    </p:bg>
    <p:spTree>
      <p:nvGrpSpPr>
        <p:cNvPr id="69" name=""/>
        <p:cNvGrpSpPr/>
        <p:nvPr/>
      </p:nvGrpSpPr>
      <p:grpSpPr>
        <a:xfrm>
          <a:off x="0" y="0"/>
          <a:ext cx="0" cy="0"/>
          <a:chOff x="0" y="0"/>
          <a:chExt cx="0" cy="0"/>
        </a:xfrm>
      </p:grpSpPr>
      <p:sp>
        <p:nvSpPr>
          <p:cNvPr id="1048676" name="Title 1"/>
          <p:cNvSpPr>
            <a:spLocks noGrp="1"/>
          </p:cNvSpPr>
          <p:nvPr>
            <p:ph type="title" hasCustomPrompt="1"/>
          </p:nvPr>
        </p:nvSpPr>
        <p:spPr>
          <a:xfrm>
            <a:off x="646111" y="609600"/>
            <a:ext cx="10238392" cy="1243648"/>
          </a:xfrm>
          <a:prstGeom prst="rect"/>
        </p:spPr>
        <p:txBody>
          <a:bodyPr anchor="ctr"/>
          <a:lstStyle>
            <a:lvl1pPr>
              <a:defRPr baseline="0" cap="all" sz="3600">
                <a:solidFill>
                  <a:schemeClr val="bg1">
                    <a:lumMod val="75000"/>
                    <a:lumOff val="25000"/>
                  </a:schemeClr>
                </a:solidFill>
              </a:defRPr>
            </a:lvl1pPr>
          </a:lstStyle>
          <a:p>
            <a:r>
              <a:rPr dirty="0" lang="en-US"/>
              <a:t>Click to add title</a:t>
            </a:r>
          </a:p>
        </p:txBody>
      </p:sp>
      <p:sp>
        <p:nvSpPr>
          <p:cNvPr id="1048677" name="Text Placeholder 3"/>
          <p:cNvSpPr>
            <a:spLocks noGrp="1"/>
          </p:cNvSpPr>
          <p:nvPr>
            <p:ph type="body" sz="quarter" idx="15" hasCustomPrompt="1"/>
          </p:nvPr>
        </p:nvSpPr>
        <p:spPr>
          <a:xfrm>
            <a:off x="646112" y="2035175"/>
            <a:ext cx="3120346" cy="4213225"/>
          </a:xfrm>
        </p:spPr>
        <p:txBody>
          <a:bodyPr/>
          <a:lstStyle>
            <a:lvl1pPr>
              <a:buClr>
                <a:schemeClr val="accent5"/>
              </a:buClr>
              <a:defRPr sz="1800">
                <a:latin typeface="+mn-lt"/>
              </a:defRPr>
            </a:lvl1pPr>
            <a:lvl2pPr>
              <a:buClr>
                <a:schemeClr val="accent5"/>
              </a:buClr>
              <a:defRPr sz="1800">
                <a:latin typeface="+mn-lt"/>
              </a:defRPr>
            </a:lvl2pPr>
            <a:lvl3pPr>
              <a:buClr>
                <a:schemeClr val="accent5"/>
              </a:buClr>
              <a:defRPr sz="1800">
                <a:latin typeface="+mn-lt"/>
              </a:defRPr>
            </a:lvl3pPr>
            <a:lvl4pPr>
              <a:buClr>
                <a:schemeClr val="accent5"/>
              </a:buClr>
              <a:defRPr sz="1800">
                <a:latin typeface="+mn-lt"/>
              </a:defRPr>
            </a:lvl4pPr>
            <a:lvl5pPr>
              <a:buClr>
                <a:schemeClr val="accent5"/>
              </a:buClr>
              <a:defRPr sz="1800">
                <a:latin typeface="+mn-lt"/>
              </a:defRPr>
            </a:lvl5pPr>
          </a:lstStyle>
          <a:p>
            <a:pPr lvl="0"/>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678" name="Table Placeholder 6"/>
          <p:cNvSpPr>
            <a:spLocks noGrp="1"/>
          </p:cNvSpPr>
          <p:nvPr>
            <p:ph type="tbl" sz="quarter" idx="16"/>
          </p:nvPr>
        </p:nvSpPr>
        <p:spPr>
          <a:xfrm>
            <a:off x="3967163" y="2035175"/>
            <a:ext cx="6926262" cy="4213225"/>
          </a:xfrm>
        </p:spPr>
        <p:txBody>
          <a:bodyPr/>
          <a:lstStyle>
            <a:lvl1pPr>
              <a:buClr>
                <a:schemeClr val="accent5"/>
              </a:buClr>
            </a:lvl1pPr>
          </a:lstStyle>
          <a:p>
            <a:r>
              <a:rPr lang="en-US"/>
              <a:t>Click icon to add table</a:t>
            </a:r>
            <a:endParaRPr dirty="0" lang="en-US"/>
          </a:p>
        </p:txBody>
      </p:sp>
      <p:sp>
        <p:nvSpPr>
          <p:cNvPr id="1048679"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80"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81"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9A407B6D-4EF2-46B1-90CE-F72E9577ACD9}" type="datetime1">
              <a:rPr lang="en-US" smtClean="0"/>
              <a:t>11/10/25</a:t>
            </a:fld>
            <a:endParaRPr dirty="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lumMod val="95000"/>
          </a:schemeClr>
        </a:solidFill>
        <a:effectLst/>
      </p:bgPr>
    </p:bg>
    <p:spTree>
      <p:nvGrpSpPr>
        <p:cNvPr id="75" name=""/>
        <p:cNvGrpSpPr/>
        <p:nvPr/>
      </p:nvGrpSpPr>
      <p:grpSpPr>
        <a:xfrm>
          <a:off x="0" y="0"/>
          <a:ext cx="0" cy="0"/>
          <a:chOff x="0" y="0"/>
          <a:chExt cx="0" cy="0"/>
        </a:xfrm>
      </p:grpSpPr>
      <p:sp>
        <p:nvSpPr>
          <p:cNvPr id="1048710" name="Title 1"/>
          <p:cNvSpPr>
            <a:spLocks noGrp="1"/>
          </p:cNvSpPr>
          <p:nvPr>
            <p:ph type="title" hasCustomPrompt="1"/>
          </p:nvPr>
        </p:nvSpPr>
        <p:spPr>
          <a:xfrm>
            <a:off x="646111" y="609600"/>
            <a:ext cx="10238392" cy="1243648"/>
          </a:xfrm>
          <a:prstGeom prst="rect"/>
        </p:spPr>
        <p:txBody>
          <a:bodyPr anchor="ctr"/>
          <a:lstStyle>
            <a:lvl1pPr>
              <a:defRPr baseline="0" cap="all" sz="3600">
                <a:solidFill>
                  <a:schemeClr val="bg1">
                    <a:lumMod val="75000"/>
                    <a:lumOff val="25000"/>
                  </a:schemeClr>
                </a:solidFill>
              </a:defRPr>
            </a:lvl1pPr>
          </a:lstStyle>
          <a:p>
            <a:r>
              <a:rPr dirty="0" lang="en-US"/>
              <a:t>Click to add title</a:t>
            </a:r>
          </a:p>
        </p:txBody>
      </p:sp>
      <p:sp>
        <p:nvSpPr>
          <p:cNvPr id="1048711" name="Table Placeholder 5"/>
          <p:cNvSpPr>
            <a:spLocks noGrp="1"/>
          </p:cNvSpPr>
          <p:nvPr>
            <p:ph type="tbl" sz="quarter" idx="15"/>
          </p:nvPr>
        </p:nvSpPr>
        <p:spPr>
          <a:xfrm>
            <a:off x="646113" y="2035175"/>
            <a:ext cx="10237787" cy="4213225"/>
          </a:xfrm>
        </p:spPr>
        <p:txBody>
          <a:bodyPr/>
          <a:lstStyle>
            <a:lvl1pPr>
              <a:buClr>
                <a:schemeClr val="accent5"/>
              </a:buClr>
            </a:lvl1pPr>
          </a:lstStyle>
          <a:p>
            <a:r>
              <a:rPr lang="en-US"/>
              <a:t>Click icon to add table</a:t>
            </a:r>
            <a:endParaRPr dirty="0" lang="en-US"/>
          </a:p>
        </p:txBody>
      </p:sp>
      <p:sp>
        <p:nvSpPr>
          <p:cNvPr id="1048712"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713"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714"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3A62BBD8-00B0-44DA-B91E-B280499F38AF}" type="datetime1">
              <a:rPr lang="en-US" smtClean="0"/>
              <a:t>11/10/25</a:t>
            </a:fld>
            <a:endParaRPr dirty="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 Picture">
    <p:spTree>
      <p:nvGrpSpPr>
        <p:cNvPr id="68" name=""/>
        <p:cNvGrpSpPr/>
        <p:nvPr/>
      </p:nvGrpSpPr>
      <p:grpSpPr>
        <a:xfrm>
          <a:off x="0" y="0"/>
          <a:ext cx="0" cy="0"/>
          <a:chOff x="0" y="0"/>
          <a:chExt cx="0" cy="0"/>
        </a:xfrm>
      </p:grpSpPr>
      <p:pic>
        <p:nvPicPr>
          <p:cNvPr id="2097167" name="Picture 4"/>
          <p:cNvPicPr>
            <a:picLocks noChangeAspect="1"/>
          </p:cNvPicPr>
          <p:nvPr userDrawn="1"/>
        </p:nvPicPr>
        <p:blipFill rotWithShape="1">
          <a:blip xmlns:r="http://schemas.openxmlformats.org/officeDocument/2006/relationships" r:embed="rId1" cstate="email">
            <a:alphaModFix amt="70000"/>
            <a:duotone>
              <a:schemeClr val="accent5">
                <a:shade val="45000"/>
                <a:satMod val="135000"/>
              </a:schemeClr>
              <a:prstClr val="white"/>
            </a:duotone>
          </a:blip>
          <a:srcRect/>
          <a:stretch>
            <a:fillRect/>
          </a:stretch>
        </p:blipFill>
        <p:spPr>
          <a:xfrm rot="16200000">
            <a:off x="7100963" y="4592380"/>
            <a:ext cx="1794306" cy="1590706"/>
          </a:xfrm>
          <a:prstGeom prst="rect"/>
        </p:spPr>
      </p:pic>
      <p:pic>
        <p:nvPicPr>
          <p:cNvPr id="2097168" name="Graphic 10"/>
          <p:cNvPicPr>
            <a:picLocks noChangeAspect="1"/>
          </p:cNvPicPr>
          <p:nvPr userDrawn="1"/>
        </p:nvPicPr>
        <p:blipFill rotWithShape="1">
          <a:blip xmlns:r="http://schemas.openxmlformats.org/officeDocument/2006/relationships" r:embed="rId2" cstate="email">
            <a:alphaModFix amt="50000"/>
            <a:duotone>
              <a:schemeClr val="accent5">
                <a:shade val="45000"/>
                <a:satMod val="135000"/>
              </a:schemeClr>
              <a:prstClr val="white"/>
            </a:duotone>
          </a:blip>
          <a:srcRect/>
          <a:stretch>
            <a:fillRect/>
          </a:stretch>
        </p:blipFill>
        <p:spPr>
          <a:xfrm>
            <a:off x="-1" y="-1"/>
            <a:ext cx="1978075" cy="2009885"/>
          </a:xfrm>
          <a:prstGeom prst="rect"/>
        </p:spPr>
      </p:pic>
      <p:cxnSp>
        <p:nvCxnSpPr>
          <p:cNvPr id="3145730" name="Straight Connector 15"/>
          <p:cNvCxnSpPr>
            <a:cxnSpLocks/>
          </p:cNvCxnSpPr>
          <p:nvPr userDrawn="1"/>
        </p:nvCxnSpPr>
        <p:spPr>
          <a:xfrm>
            <a:off x="8329409" y="295728"/>
            <a:ext cx="0" cy="6259437"/>
          </a:xfrm>
          <a:prstGeom prst="line"/>
          <a:noFill/>
          <a:ln w="15875">
            <a:solidFill>
              <a:schemeClr val="accent5"/>
            </a:solidFill>
          </a:ln>
          <a:effectLst/>
        </p:spPr>
        <p:style>
          <a:lnRef idx="1">
            <a:schemeClr val="accent1"/>
          </a:lnRef>
          <a:fillRef idx="3">
            <a:schemeClr val="accent1"/>
          </a:fillRef>
          <a:effectRef idx="2">
            <a:schemeClr val="accent1"/>
          </a:effectRef>
          <a:fontRef idx="minor">
            <a:schemeClr val="lt1"/>
          </a:fontRef>
        </p:style>
      </p:cxnSp>
      <p:sp>
        <p:nvSpPr>
          <p:cNvPr id="1048671" name="Title 1"/>
          <p:cNvSpPr>
            <a:spLocks noGrp="1"/>
          </p:cNvSpPr>
          <p:nvPr>
            <p:ph type="title" hasCustomPrompt="1"/>
          </p:nvPr>
        </p:nvSpPr>
        <p:spPr>
          <a:xfrm>
            <a:off x="1154956" y="1063416"/>
            <a:ext cx="6742629" cy="4675705"/>
          </a:xfrm>
          <a:prstGeom prst="rect"/>
        </p:spPr>
        <p:txBody>
          <a:bodyPr anchor="b"/>
          <a:lstStyle>
            <a:lvl1pPr algn="l">
              <a:defRPr baseline="0" b="0" cap="all" sz="6000">
                <a:solidFill>
                  <a:schemeClr val="bg1">
                    <a:lumMod val="75000"/>
                    <a:lumOff val="25000"/>
                  </a:schemeClr>
                </a:solidFill>
              </a:defRPr>
            </a:lvl1pPr>
          </a:lstStyle>
          <a:p>
            <a:r>
              <a:rPr dirty="0" lang="en-US"/>
              <a:t>Click to add title</a:t>
            </a:r>
          </a:p>
        </p:txBody>
      </p:sp>
      <p:sp>
        <p:nvSpPr>
          <p:cNvPr id="1048672" name="Picture Placeholder 7"/>
          <p:cNvSpPr>
            <a:spLocks noGrp="1"/>
          </p:cNvSpPr>
          <p:nvPr>
            <p:ph type="pic" sz="quarter" idx="10"/>
          </p:nvPr>
        </p:nvSpPr>
        <p:spPr>
          <a:xfrm>
            <a:off x="8336103" y="305457"/>
            <a:ext cx="2847975" cy="6236208"/>
          </a:xfrm>
        </p:spPr>
        <p:txBody>
          <a:bodyPr/>
          <a:lstStyle>
            <a:lvl1pPr algn="ctr" indent="0" marL="0">
              <a:buNone/>
              <a:defRPr sz="1600"/>
            </a:lvl1pPr>
          </a:lstStyle>
          <a:p>
            <a:r>
              <a:rPr lang="en-US"/>
              <a:t>Click icon to add picture</a:t>
            </a:r>
            <a:endParaRPr dirty="0" lang="en-US"/>
          </a:p>
        </p:txBody>
      </p:sp>
      <p:sp>
        <p:nvSpPr>
          <p:cNvPr id="1048673"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74"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75"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69CF978F-742F-4396-8C45-8D7AF4520570}" type="datetime1">
              <a:rPr lang="en-US" smtClean="0"/>
              <a:t>11/10/25</a:t>
            </a:fld>
            <a:endParaRPr dirty="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73" name=""/>
        <p:cNvGrpSpPr/>
        <p:nvPr/>
      </p:nvGrpSpPr>
      <p:grpSpPr>
        <a:xfrm>
          <a:off x="0" y="0"/>
          <a:ext cx="0" cy="0"/>
          <a:chOff x="0" y="0"/>
          <a:chExt cx="0" cy="0"/>
        </a:xfrm>
      </p:grpSpPr>
      <p:sp>
        <p:nvSpPr>
          <p:cNvPr id="1048698" name="Title 1"/>
          <p:cNvSpPr>
            <a:spLocks noGrp="1"/>
          </p:cNvSpPr>
          <p:nvPr>
            <p:ph type="title" hasCustomPrompt="1"/>
          </p:nvPr>
        </p:nvSpPr>
        <p:spPr>
          <a:xfrm>
            <a:off x="646111" y="601662"/>
            <a:ext cx="10225089" cy="1251585"/>
          </a:xfrm>
          <a:prstGeom prst="rect"/>
        </p:spPr>
        <p:txBody>
          <a:bodyPr anchor="ctr"/>
          <a:lstStyle>
            <a:lvl1pPr>
              <a:defRPr baseline="0" cap="all" sz="3600">
                <a:solidFill>
                  <a:schemeClr val="bg1">
                    <a:lumMod val="75000"/>
                    <a:lumOff val="25000"/>
                  </a:schemeClr>
                </a:solidFill>
              </a:defRPr>
            </a:lvl1pPr>
          </a:lstStyle>
          <a:p>
            <a:r>
              <a:rPr dirty="0" lang="en-US"/>
              <a:t>Click to add title</a:t>
            </a:r>
          </a:p>
        </p:txBody>
      </p:sp>
      <p:sp>
        <p:nvSpPr>
          <p:cNvPr id="1048699" name="Content Placeholder 3"/>
          <p:cNvSpPr>
            <a:spLocks noGrp="1"/>
          </p:cNvSpPr>
          <p:nvPr>
            <p:ph sz="half" idx="2" hasCustomPrompt="1"/>
          </p:nvPr>
        </p:nvSpPr>
        <p:spPr>
          <a:xfrm>
            <a:off x="646110" y="2149929"/>
            <a:ext cx="6199724" cy="4028622"/>
          </a:xfrm>
        </p:spPr>
        <p:txBody>
          <a:bodyPr>
            <a:normAutofit/>
          </a:bodyPr>
          <a:lstStyle>
            <a:lvl1pPr indent="0" marL="0">
              <a:buClr>
                <a:schemeClr val="accent5"/>
              </a:buClr>
              <a:buSzPct val="100000"/>
              <a:buFont typeface="Arial" panose="020B0604020202020204" pitchFamily="34" charset="0"/>
              <a:buNone/>
              <a:defRPr sz="1800">
                <a:solidFill>
                  <a:schemeClr val="bg1">
                    <a:lumMod val="75000"/>
                    <a:lumOff val="25000"/>
                  </a:schemeClr>
                </a:solidFill>
                <a:latin typeface="+mn-lt"/>
              </a:defRPr>
            </a:lvl1pPr>
            <a:lvl2pPr indent="-285750" marL="7429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indent="-285750" marL="120015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indent="-285750" marL="165735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indent="-285750" marL="211455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700" name="Content Placeholder 5"/>
          <p:cNvSpPr>
            <a:spLocks noGrp="1"/>
          </p:cNvSpPr>
          <p:nvPr>
            <p:ph sz="quarter" idx="4" hasCustomPrompt="1"/>
          </p:nvPr>
        </p:nvSpPr>
        <p:spPr>
          <a:xfrm>
            <a:off x="7211786" y="2149929"/>
            <a:ext cx="3659414" cy="4028622"/>
          </a:xfrm>
        </p:spPr>
        <p:txBody>
          <a:bodyPr>
            <a:normAutofit/>
          </a:bodyPr>
          <a:lstStyle>
            <a:lvl1pPr indent="-342900" marL="342900">
              <a:buClr>
                <a:schemeClr val="accent5"/>
              </a:buClr>
              <a:buSzPct val="100000"/>
              <a:buFont typeface="Arial" panose="020B0604020202020204" pitchFamily="34" charset="0"/>
              <a:buChar char="•"/>
              <a:defRPr sz="1800">
                <a:solidFill>
                  <a:schemeClr val="bg1">
                    <a:lumMod val="75000"/>
                    <a:lumOff val="25000"/>
                  </a:schemeClr>
                </a:solidFill>
                <a:latin typeface="+mn-lt"/>
              </a:defRPr>
            </a:lvl1pPr>
            <a:lvl2pPr indent="-285750" marL="742950">
              <a:buClr>
                <a:schemeClr val="accent5"/>
              </a:buClr>
              <a:buSzPct val="100000"/>
              <a:buFont typeface="Arial" panose="020B0604020202020204" pitchFamily="34" charset="0"/>
              <a:buChar char="•"/>
              <a:defRPr sz="1800">
                <a:solidFill>
                  <a:schemeClr val="bg1">
                    <a:lumMod val="75000"/>
                    <a:lumOff val="25000"/>
                  </a:schemeClr>
                </a:solidFill>
                <a:latin typeface="+mn-lt"/>
              </a:defRPr>
            </a:lvl2pPr>
            <a:lvl3pPr indent="-228600" marL="1143000">
              <a:buClr>
                <a:schemeClr val="accent5"/>
              </a:buClr>
              <a:buSzPct val="100000"/>
              <a:buFont typeface="Arial" panose="020B0604020202020204" pitchFamily="34" charset="0"/>
              <a:buChar char="•"/>
              <a:defRPr sz="1800">
                <a:solidFill>
                  <a:schemeClr val="bg1">
                    <a:lumMod val="75000"/>
                    <a:lumOff val="25000"/>
                  </a:schemeClr>
                </a:solidFill>
                <a:latin typeface="+mn-lt"/>
              </a:defRPr>
            </a:lvl3pPr>
            <a:lvl4pPr indent="-228600" marL="1600200">
              <a:buClr>
                <a:schemeClr val="accent5"/>
              </a:buClr>
              <a:buSzPct val="100000"/>
              <a:buFont typeface="Arial" panose="020B0604020202020204" pitchFamily="34" charset="0"/>
              <a:buChar char="•"/>
              <a:defRPr sz="1800">
                <a:solidFill>
                  <a:schemeClr val="bg1">
                    <a:lumMod val="75000"/>
                    <a:lumOff val="25000"/>
                  </a:schemeClr>
                </a:solidFill>
                <a:latin typeface="+mn-lt"/>
              </a:defRPr>
            </a:lvl4pPr>
            <a:lvl5pPr indent="-228600" marL="2057400">
              <a:buClr>
                <a:schemeClr val="accent5"/>
              </a:buClr>
              <a:buSzPct val="100000"/>
              <a:buFont typeface="Arial" panose="020B0604020202020204" pitchFamily="34" charset="0"/>
              <a:buChar char="•"/>
              <a:defRPr sz="1800">
                <a:solidFill>
                  <a:schemeClr val="bg1">
                    <a:lumMod val="75000"/>
                    <a:lumOff val="25000"/>
                  </a:schemeClr>
                </a:solidFill>
                <a:latin typeface="+mn-lt"/>
              </a:defRPr>
            </a:lvl5pPr>
            <a:lvl6pPr>
              <a:defRPr sz="1200"/>
            </a:lvl6pPr>
            <a:lvl7pPr>
              <a:defRPr sz="1200"/>
            </a:lvl7pPr>
            <a:lvl8pPr>
              <a:defRPr sz="1200"/>
            </a:lvl8pPr>
            <a:lvl9pPr>
              <a:defRPr sz="1200"/>
            </a:lvl9pPr>
          </a:lstStyle>
          <a:p>
            <a:pPr lvl="0"/>
            <a:r>
              <a:rPr dirty="0" lang="en-US"/>
              <a:t>Click to add content</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701" name="Slide Number Placeholder 5"/>
          <p:cNvSpPr>
            <a:spLocks noGrp="1"/>
          </p:cNvSpPr>
          <p:nvPr>
            <p:ph type="sldNum" sz="quarter" idx="12"/>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702"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703" name="Date Placeholder 3"/>
          <p:cNvSpPr>
            <a:spLocks noGrp="1"/>
          </p:cNvSpPr>
          <p:nvPr>
            <p:ph type="dt" sz="half" idx="13"/>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2E0B7E05-FC20-44A1-B3B6-E1F90DDD67D7}" type="datetime1">
              <a:rPr lang="en-US" smtClean="0"/>
              <a:t>11/10/25</a:t>
            </a:fld>
            <a:endParaRPr dirty="0"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67" name=""/>
        <p:cNvGrpSpPr/>
        <p:nvPr/>
      </p:nvGrpSpPr>
      <p:grpSpPr>
        <a:xfrm>
          <a:off x="0" y="0"/>
          <a:ext cx="0" cy="0"/>
          <a:chOff x="0" y="0"/>
          <a:chExt cx="0" cy="0"/>
        </a:xfrm>
      </p:grpSpPr>
      <p:pic>
        <p:nvPicPr>
          <p:cNvPr id="2097165" name="Picture 4"/>
          <p:cNvPicPr>
            <a:picLocks noChangeAspect="1"/>
          </p:cNvPicPr>
          <p:nvPr userDrawn="1"/>
        </p:nvPicPr>
        <p:blipFill rotWithShape="1">
          <a:blip xmlns:r="http://schemas.openxmlformats.org/officeDocument/2006/relationships" r:embed="rId1" cstate="email">
            <a:alphaModFix amt="70000"/>
            <a:duotone>
              <a:schemeClr val="accent5">
                <a:shade val="45000"/>
                <a:satMod val="135000"/>
              </a:schemeClr>
              <a:prstClr val="white"/>
            </a:duotone>
          </a:blip>
          <a:srcRect/>
          <a:stretch>
            <a:fillRect/>
          </a:stretch>
        </p:blipFill>
        <p:spPr>
          <a:xfrm>
            <a:off x="0" y="762000"/>
            <a:ext cx="4410126" cy="5384800"/>
          </a:xfrm>
          <a:prstGeom prst="rect"/>
        </p:spPr>
      </p:pic>
      <p:pic>
        <p:nvPicPr>
          <p:cNvPr id="2097166" name="Graphic 1"/>
          <p:cNvPicPr>
            <a:picLocks noChangeAspect="1"/>
          </p:cNvPicPr>
          <p:nvPr userDrawn="1"/>
        </p:nvPicPr>
        <p:blipFill>
          <a:blip xmlns:r="http://schemas.openxmlformats.org/officeDocument/2006/relationships" r:embed="rId2" cstate="email">
            <a:alphaModFix amt="50000"/>
            <a:duotone>
              <a:schemeClr val="accent5">
                <a:shade val="45000"/>
                <a:satMod val="135000"/>
              </a:schemeClr>
              <a:prstClr val="white"/>
            </a:duotone>
          </a:blip>
          <a:srcRect/>
          <a:stretch>
            <a:fillRect/>
          </a:stretch>
        </p:blipFill>
        <p:spPr>
          <a:xfrm>
            <a:off x="3373042" y="3991221"/>
            <a:ext cx="2156632" cy="2197100"/>
          </a:xfrm>
          <a:prstGeom prst="rect"/>
        </p:spPr>
      </p:pic>
      <p:cxnSp>
        <p:nvCxnSpPr>
          <p:cNvPr id="3145729" name="Straight Connector 6"/>
          <p:cNvCxnSpPr>
            <a:cxnSpLocks/>
          </p:cNvCxnSpPr>
          <p:nvPr userDrawn="1"/>
        </p:nvCxnSpPr>
        <p:spPr>
          <a:xfrm>
            <a:off x="11195957" y="295728"/>
            <a:ext cx="0" cy="6259437"/>
          </a:xfrm>
          <a:prstGeom prst="line"/>
          <a:noFill/>
          <a:ln w="15875">
            <a:gradFill>
              <a:gsLst>
                <a:gs pos="0">
                  <a:schemeClr val="accent5"/>
                </a:gs>
                <a:gs pos="100000">
                  <a:schemeClr val="accent5">
                    <a:lumMod val="50000"/>
                  </a:schemeClr>
                </a:gs>
              </a:gsLst>
              <a:lin ang="5400000" scaled="1"/>
            </a:gradFill>
          </a:ln>
          <a:effectLst/>
        </p:spPr>
        <p:style>
          <a:lnRef idx="1">
            <a:schemeClr val="accent1"/>
          </a:lnRef>
          <a:fillRef idx="3">
            <a:schemeClr val="accent1"/>
          </a:fillRef>
          <a:effectRef idx="2">
            <a:schemeClr val="accent1"/>
          </a:effectRef>
          <a:fontRef idx="minor">
            <a:schemeClr val="lt1"/>
          </a:fontRef>
        </p:style>
      </p:cxnSp>
      <p:sp>
        <p:nvSpPr>
          <p:cNvPr id="1048666" name="Title 1"/>
          <p:cNvSpPr>
            <a:spLocks noGrp="1"/>
          </p:cNvSpPr>
          <p:nvPr>
            <p:ph type="ctrTitle" hasCustomPrompt="1"/>
          </p:nvPr>
        </p:nvSpPr>
        <p:spPr>
          <a:xfrm>
            <a:off x="5883731" y="876301"/>
            <a:ext cx="4949368" cy="3371850"/>
          </a:xfrm>
          <a:prstGeom prst="rect"/>
        </p:spPr>
        <p:txBody>
          <a:bodyPr anchor="ctr" bIns="45720" lIns="0" rIns="91440" rtlCol="0" tIns="45720" vert="horz">
            <a:normAutofit/>
          </a:bodyPr>
          <a:lstStyle>
            <a:lvl1pPr>
              <a:defRPr baseline="0" cap="all" dirty="0" sz="4400" lang="en-US">
                <a:solidFill>
                  <a:schemeClr val="bg1">
                    <a:lumMod val="75000"/>
                    <a:lumOff val="25000"/>
                  </a:schemeClr>
                </a:solidFill>
              </a:defRPr>
            </a:lvl1pPr>
          </a:lstStyle>
          <a:p>
            <a:pPr lvl="0"/>
            <a:r>
              <a:rPr dirty="0" lang="en-US"/>
              <a:t>Click to add title</a:t>
            </a:r>
          </a:p>
        </p:txBody>
      </p:sp>
      <p:sp>
        <p:nvSpPr>
          <p:cNvPr id="1048667" name="Subtitle 2"/>
          <p:cNvSpPr>
            <a:spLocks noGrp="1"/>
          </p:cNvSpPr>
          <p:nvPr>
            <p:ph type="subTitle" idx="1" hasCustomPrompt="1"/>
          </p:nvPr>
        </p:nvSpPr>
        <p:spPr>
          <a:xfrm>
            <a:off x="5883732" y="4095751"/>
            <a:ext cx="4949366" cy="1993900"/>
          </a:xfrm>
        </p:spPr>
        <p:txBody>
          <a:bodyPr anchor="ctr" lIns="0"/>
          <a:lstStyle>
            <a:lvl1pPr algn="l" indent="0" marL="0">
              <a:lnSpc>
                <a:spcPct val="150000"/>
              </a:lnSpc>
              <a:buNone/>
              <a:defRPr cap="all">
                <a:solidFill>
                  <a:schemeClr val="bg1">
                    <a:lumMod val="75000"/>
                    <a:lumOff val="2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dirty="0" lang="en-US"/>
              <a:t>Click to add subtitle</a:t>
            </a:r>
          </a:p>
        </p:txBody>
      </p:sp>
      <p:sp>
        <p:nvSpPr>
          <p:cNvPr id="1048668"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669"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670"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4D09747B-A127-40CC-8C3A-7A7B8E925519}" type="datetime1">
              <a:rPr lang="en-US" smtClean="0"/>
              <a:t>11/10/25</a:t>
            </a:fld>
            <a:endParaRPr dirty="0"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type="titleOnly">
  <p:cSld name="Blank">
    <p:spTree>
      <p:nvGrpSpPr>
        <p:cNvPr id="76" name=""/>
        <p:cNvGrpSpPr/>
        <p:nvPr/>
      </p:nvGrpSpPr>
      <p:grpSpPr>
        <a:xfrm>
          <a:off x="0" y="0"/>
          <a:ext cx="0" cy="0"/>
          <a:chOff x="0" y="0"/>
          <a:chExt cx="0" cy="0"/>
        </a:xfrm>
      </p:grpSpPr>
      <p:sp>
        <p:nvSpPr>
          <p:cNvPr id="1048715" name="Title 1"/>
          <p:cNvSpPr>
            <a:spLocks noGrp="1"/>
          </p:cNvSpPr>
          <p:nvPr>
            <p:ph type="title" hasCustomPrompt="1"/>
          </p:nvPr>
        </p:nvSpPr>
        <p:spPr/>
        <p:txBody>
          <a:bodyPr anchor="ctr"/>
          <a:lstStyle>
            <a:lvl1pPr>
              <a:defRPr baseline="0" cap="all" sz="3600">
                <a:solidFill>
                  <a:schemeClr val="bg1">
                    <a:lumMod val="75000"/>
                    <a:lumOff val="25000"/>
                  </a:schemeClr>
                </a:solidFill>
              </a:defRPr>
            </a:lvl1pPr>
          </a:lstStyle>
          <a:p>
            <a:r>
              <a:rPr dirty="0" lang="en-US"/>
              <a:t>Click to add title</a:t>
            </a:r>
          </a:p>
        </p:txBody>
      </p:sp>
      <p:sp>
        <p:nvSpPr>
          <p:cNvPr id="1048716"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717"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718"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96F46445-B370-4073-A9E0-F381B9FBBD87}" type="datetime1">
              <a:rPr lang="en-US" smtClean="0"/>
              <a:t>11/10/25</a:t>
            </a:fld>
            <a:endParaRPr dirty="0"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3" name=""/>
        <p:cNvGrpSpPr/>
        <p:nvPr/>
      </p:nvGrpSpPr>
      <p:grpSpPr>
        <a:xfrm>
          <a:off x="0" y="0"/>
          <a:ext cx="0" cy="0"/>
          <a:chOff x="0" y="0"/>
          <a:chExt cx="0" cy="0"/>
        </a:xfrm>
      </p:grpSpPr>
      <p:sp>
        <p:nvSpPr>
          <p:cNvPr id="1048576" name="Rectangle 6"/>
          <p:cNvSpPr/>
          <p:nvPr userDrawn="1"/>
        </p:nvSpPr>
        <p:spPr>
          <a:xfrm>
            <a:off x="0" y="0"/>
            <a:ext cx="12192000" cy="6858000"/>
          </a:xfrm>
          <a:prstGeom prst="rect"/>
          <a:solidFill>
            <a:schemeClr val="accent5">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dirty="0" lang="en-US"/>
          </a:p>
        </p:txBody>
      </p:sp>
      <p:cxnSp>
        <p:nvCxnSpPr>
          <p:cNvPr id="3145728" name="Straight Connector 8"/>
          <p:cNvCxnSpPr>
            <a:cxnSpLocks/>
          </p:cNvCxnSpPr>
          <p:nvPr userDrawn="1"/>
        </p:nvCxnSpPr>
        <p:spPr>
          <a:xfrm>
            <a:off x="11195957" y="295728"/>
            <a:ext cx="0" cy="6259437"/>
          </a:xfrm>
          <a:prstGeom prst="line"/>
          <a:noFill/>
          <a:ln w="15875">
            <a:solidFill>
              <a:schemeClr val="accent5"/>
            </a:solidFill>
          </a:ln>
          <a:effectLst/>
        </p:spPr>
        <p:style>
          <a:lnRef idx="1">
            <a:schemeClr val="accent1"/>
          </a:lnRef>
          <a:fillRef idx="3">
            <a:schemeClr val="accent1"/>
          </a:fillRef>
          <a:effectRef idx="2">
            <a:schemeClr val="accent1"/>
          </a:effectRef>
          <a:fontRef idx="minor">
            <a:schemeClr val="lt1"/>
          </a:fontRef>
        </p:style>
      </p:cxnSp>
      <p:sp>
        <p:nvSpPr>
          <p:cNvPr id="1048577" name="Rectangle 32"/>
          <p:cNvSpPr/>
          <p:nvPr userDrawn="1"/>
        </p:nvSpPr>
        <p:spPr>
          <a:xfrm>
            <a:off x="310243" y="288622"/>
            <a:ext cx="11582400" cy="6266543"/>
          </a:xfrm>
          <a:prstGeom prst="rect"/>
          <a:noFill/>
          <a:ln w="15875">
            <a:solidFill>
              <a:schemeClr val="accent5"/>
            </a:solidFill>
          </a:ln>
          <a:effectLst/>
        </p:spPr>
        <p:style>
          <a:lnRef idx="1">
            <a:schemeClr val="accent1"/>
          </a:lnRef>
          <a:fillRef idx="3">
            <a:schemeClr val="accent1"/>
          </a:fillRef>
          <a:effectRef idx="2">
            <a:schemeClr val="accent1"/>
          </a:effectRef>
          <a:fontRef idx="minor">
            <a:schemeClr val="lt1"/>
          </a:fontRef>
        </p:style>
        <p:txBody>
          <a:bodyPr/>
          <a:p>
            <a:endParaRPr lang="en-PK"/>
          </a:p>
        </p:txBody>
      </p:sp>
      <p:sp>
        <p:nvSpPr>
          <p:cNvPr id="1048578" name="Title Placeholder 1"/>
          <p:cNvSpPr>
            <a:spLocks noGrp="1"/>
          </p:cNvSpPr>
          <p:nvPr>
            <p:ph type="title"/>
          </p:nvPr>
        </p:nvSpPr>
        <p:spPr>
          <a:xfrm>
            <a:off x="646111" y="452718"/>
            <a:ext cx="9404723" cy="1400530"/>
          </a:xfrm>
          <a:prstGeom prst="rect"/>
        </p:spPr>
        <p:txBody>
          <a:bodyPr anchor="t" bIns="45720" lIns="91440" rIns="91440" rtlCol="0" tIns="45720" vert="horz">
            <a:noAutofit/>
          </a:bodyPr>
          <a:p>
            <a:r>
              <a:rPr lang="en-US"/>
              <a:t>Click to edit Master title style</a:t>
            </a:r>
            <a:endParaRPr dirty="0" lang="en-US"/>
          </a:p>
        </p:txBody>
      </p:sp>
      <p:sp>
        <p:nvSpPr>
          <p:cNvPr id="1048579" name="Text Placeholder 2"/>
          <p:cNvSpPr>
            <a:spLocks noGrp="1"/>
          </p:cNvSpPr>
          <p:nvPr>
            <p:ph type="body" idx="1"/>
          </p:nvPr>
        </p:nvSpPr>
        <p:spPr>
          <a:xfrm>
            <a:off x="1103312" y="2052918"/>
            <a:ext cx="8946541" cy="4195481"/>
          </a:xfrm>
          <a:prstGeom prst="rect"/>
        </p:spPr>
        <p:txBody>
          <a:bodyPr bIns="45720" lIns="91440" rIns="91440" rtlCol="0" tIns="45720" vert="horz">
            <a:no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580" name="Slide Number Placeholder 5"/>
          <p:cNvSpPr>
            <a:spLocks noGrp="1"/>
          </p:cNvSpPr>
          <p:nvPr>
            <p:ph type="sldNum" sz="quarter" idx="4"/>
          </p:nvPr>
        </p:nvSpPr>
        <p:spPr bwMode="gray">
          <a:xfrm>
            <a:off x="11110685" y="295729"/>
            <a:ext cx="838199" cy="767687"/>
          </a:xfrm>
          <a:prstGeom prst="rect"/>
        </p:spPr>
        <p:txBody>
          <a:bodyPr anchor="b" bIns="45720" lIns="91440" rIns="91440" rtlCol="0" tIns="45720" vert="horz"/>
          <a:lstStyle>
            <a:lvl1pPr algn="ctr">
              <a:defRPr baseline="0" b="1" sz="2800" i="0">
                <a:solidFill>
                  <a:schemeClr val="bg1">
                    <a:lumMod val="75000"/>
                    <a:lumOff val="25000"/>
                  </a:schemeClr>
                </a:solidFill>
              </a:defRPr>
            </a:lvl1pPr>
          </a:lstStyle>
          <a:p>
            <a:fld id="{D57F1E4F-1CFF-5643-939E-02111984F565}" type="slidenum">
              <a:rPr lang="en-US" smtClean="0"/>
              <a:t>‹#›</a:t>
            </a:fld>
            <a:endParaRPr dirty="0" lang="en-US"/>
          </a:p>
        </p:txBody>
      </p:sp>
      <p:sp>
        <p:nvSpPr>
          <p:cNvPr id="1048581" name="Footer Placeholder 4"/>
          <p:cNvSpPr>
            <a:spLocks noGrp="1"/>
          </p:cNvSpPr>
          <p:nvPr>
            <p:ph type="ftr" sz="quarter" idx="3"/>
          </p:nvPr>
        </p:nvSpPr>
        <p:spPr>
          <a:xfrm rot="5400000">
            <a:off x="9801196" y="2886728"/>
            <a:ext cx="3475320" cy="304801"/>
          </a:xfrm>
          <a:prstGeom prst="rect"/>
        </p:spPr>
        <p:txBody>
          <a:bodyPr anchor="ctr" bIns="45720" lIns="91440" rIns="91440" rtlCol="0" tIns="45720" vert="horz"/>
          <a:lstStyle>
            <a:lvl1pPr algn="l">
              <a:defRPr baseline="0" b="0" cap="all" sz="1400" i="0" spc="150">
                <a:solidFill>
                  <a:schemeClr val="bg1">
                    <a:lumMod val="75000"/>
                    <a:lumOff val="25000"/>
                  </a:schemeClr>
                </a:solidFill>
              </a:defRPr>
            </a:lvl1pPr>
          </a:lstStyle>
          <a:p>
            <a:r>
              <a:rPr dirty="0" lang="en-US"/>
              <a:t>Presentation title</a:t>
            </a:r>
          </a:p>
        </p:txBody>
      </p:sp>
      <p:sp>
        <p:nvSpPr>
          <p:cNvPr id="1048582" name="Date Placeholder 3"/>
          <p:cNvSpPr>
            <a:spLocks noGrp="1"/>
          </p:cNvSpPr>
          <p:nvPr>
            <p:ph type="dt" sz="half" idx="2"/>
          </p:nvPr>
        </p:nvSpPr>
        <p:spPr>
          <a:xfrm rot="5400000">
            <a:off x="10727757" y="5426418"/>
            <a:ext cx="1613124" cy="313872"/>
          </a:xfrm>
          <a:prstGeom prst="rect"/>
        </p:spPr>
        <p:txBody>
          <a:bodyPr anchor="ctr" bIns="45720" lIns="91440" rIns="91440" rtlCol="0" tIns="45720" vert="horz"/>
          <a:lstStyle>
            <a:lvl1pPr algn="r">
              <a:defRPr baseline="0" b="0" cap="all" sz="1400" i="0" spc="150">
                <a:solidFill>
                  <a:schemeClr val="bg1">
                    <a:lumMod val="75000"/>
                    <a:lumOff val="25000"/>
                  </a:schemeClr>
                </a:solidFill>
              </a:defRPr>
            </a:lvl1pPr>
          </a:lstStyle>
          <a:p>
            <a:fld id="{432CF485-28BA-4659-B624-AA1C49B2E30F}" type="datetime1">
              <a:rPr lang="en-US" smtClean="0"/>
              <a:t>11/10/25</a:t>
            </a:fld>
            <a:endParaRPr dirty="0" lang="en-US"/>
          </a:p>
        </p:txBody>
      </p:sp>
    </p:spTree>
  </p:cSld>
  <p:clrMap accent1="accent1" accent2="accent2" accent3="accent3" accent4="accent4" accent5="accent5" accent6="accent6" bg1="dk1" bg2="dk2" tx1="lt1" tx2="lt2"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Lst>
  <p:hf dt="0" ftr="0" hdr="0" sldNum="1"/>
  <p:txStyles>
    <p:titleStyle>
      <a:lvl1pPr algn="l" defTabSz="457200" eaLnBrk="1" hangingPunct="1" latinLnBrk="0" rtl="0">
        <a:spcBef>
          <a:spcPct val="0"/>
        </a:spcBef>
        <a:buNone/>
        <a:defRPr b="0" sz="4200" i="0" kern="1200">
          <a:solidFill>
            <a:schemeClr val="bg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b="0" sz="2000" i="0" kern="1200">
          <a:solidFill>
            <a:schemeClr val="bg1">
              <a:lumMod val="75000"/>
              <a:lumOff val="25000"/>
            </a:schemeClr>
          </a:solidFill>
          <a:latin typeface="+mj-lt"/>
          <a:ea typeface="+mj-ea"/>
          <a:cs typeface="+mj-cs"/>
        </a:defRPr>
      </a:lvl1pPr>
      <a:lvl2pPr algn="l" defTabSz="457200" eaLnBrk="1" hangingPunct="1" indent="-285750" latinLnBrk="0" marL="742950" rtl="0">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b="0" sz="1800" i="0" kern="1200">
          <a:solidFill>
            <a:schemeClr val="bg1">
              <a:lumMod val="75000"/>
              <a:lumOff val="25000"/>
            </a:schemeClr>
          </a:solidFill>
          <a:latin typeface="+mj-lt"/>
          <a:ea typeface="+mj-ea"/>
          <a:cs typeface="+mj-cs"/>
        </a:defRPr>
      </a:lvl2pPr>
      <a:lvl3pPr algn="l" defTabSz="457200" eaLnBrk="1" hangingPunct="1" indent="-228600" latinLnBrk="0" marL="1143000" rtl="0">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b="0" sz="1600" i="0" kern="1200">
          <a:solidFill>
            <a:schemeClr val="bg1">
              <a:lumMod val="75000"/>
              <a:lumOff val="25000"/>
            </a:schemeClr>
          </a:solidFill>
          <a:latin typeface="+mj-lt"/>
          <a:ea typeface="+mj-ea"/>
          <a:cs typeface="+mj-cs"/>
        </a:defRPr>
      </a:lvl3pPr>
      <a:lvl4pPr algn="l" defTabSz="457200" eaLnBrk="1" hangingPunct="1" indent="-228600" latinLnBrk="0" marL="1600200" rtl="0">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b="0" sz="1400" i="0" kern="1200">
          <a:solidFill>
            <a:schemeClr val="bg1">
              <a:lumMod val="75000"/>
              <a:lumOff val="25000"/>
            </a:schemeClr>
          </a:solidFill>
          <a:latin typeface="+mj-lt"/>
          <a:ea typeface="+mj-ea"/>
          <a:cs typeface="+mj-cs"/>
        </a:defRPr>
      </a:lvl4pPr>
      <a:lvl5pPr algn="l" defTabSz="457200" eaLnBrk="1" hangingPunct="1" indent="-228600" latinLnBrk="0" marL="2057400" rtl="0">
        <a:lnSpc>
          <a:spcPts val="2400"/>
        </a:lnSpc>
        <a:spcBef>
          <a:spcPts val="1000"/>
        </a:spcBef>
        <a:spcAft>
          <a:spcPts val="600"/>
        </a:spcAft>
        <a:buClr>
          <a:schemeClr val="bg1">
            <a:lumMod val="75000"/>
            <a:lumOff val="25000"/>
          </a:schemeClr>
        </a:buClr>
        <a:buSzPct val="100000"/>
        <a:buFont typeface="Arial" panose="020B0604020202020204" pitchFamily="34" charset="0"/>
        <a:buChar char="•"/>
        <a:defRPr b="0" sz="1400" i="0" kern="1200">
          <a:solidFill>
            <a:schemeClr val="bg1">
              <a:lumMod val="75000"/>
              <a:lumOff val="25000"/>
            </a:schemeClr>
          </a:solidFill>
          <a:latin typeface="+mj-lt"/>
          <a:ea typeface="+mj-ea"/>
          <a:cs typeface="+mj-cs"/>
        </a:defRPr>
      </a:lvl5pPr>
      <a:lvl6pPr algn="l" defTabSz="457200" eaLnBrk="1" hangingPunct="1" indent="-228600" latinLnBrk="0" marL="25060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6pPr>
      <a:lvl7pPr algn="l" defTabSz="457200" eaLnBrk="1" hangingPunct="1" indent="-228600" latinLnBrk="0" marL="29718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7pPr>
      <a:lvl8pPr algn="l" defTabSz="457200" eaLnBrk="1" hangingPunct="1" indent="-228600" latinLnBrk="0" marL="34290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8pPr>
      <a:lvl9pPr algn="l" defTabSz="457200" eaLnBrk="1" hangingPunct="1" indent="-228600" latinLnBrk="0" marL="3886200" rtl="0">
        <a:spcBef>
          <a:spcPts val="1000"/>
        </a:spcBef>
        <a:spcAft>
          <a:spcPts val="0"/>
        </a:spcAft>
        <a:buClr>
          <a:schemeClr val="bg2">
            <a:lumMod val="40000"/>
            <a:lumOff val="60000"/>
          </a:schemeClr>
        </a:buClr>
        <a:buSzPct val="80000"/>
        <a:buFont typeface="Wingdings 3" charset="2"/>
        <a:buChar char=""/>
        <a:defRPr b="0" sz="1400" i="0" kern="1200">
          <a:solidFill>
            <a:schemeClr val="tx1"/>
          </a:solidFill>
          <a:latin typeface="+mj-lt"/>
          <a:ea typeface="+mj-ea"/>
          <a:cs typeface="+mj-cs"/>
        </a:defRPr>
      </a:lvl9pPr>
    </p:bodyStyle>
    <p:otherStyle>
      <a:defPPr>
        <a:defRPr lang="en-US"/>
      </a:defPPr>
      <a:lvl1pPr algn="l" defTabSz="457200" eaLnBrk="1" hangingPunct="1" latinLnBrk="0" marL="0" rtl="0">
        <a:defRPr sz="1800" kern="1200">
          <a:solidFill>
            <a:schemeClr val="tx1"/>
          </a:solidFill>
          <a:latin typeface="+mn-lt"/>
          <a:ea typeface="+mn-ea"/>
          <a:cs typeface="+mn-cs"/>
        </a:defRPr>
      </a:lvl1pPr>
      <a:lvl2pPr algn="l" defTabSz="457200" eaLnBrk="1" hangingPunct="1" latinLnBrk="0" marL="457200" rtl="0">
        <a:defRPr sz="1800" kern="1200">
          <a:solidFill>
            <a:schemeClr val="tx1"/>
          </a:solidFill>
          <a:latin typeface="+mn-lt"/>
          <a:ea typeface="+mn-ea"/>
          <a:cs typeface="+mn-cs"/>
        </a:defRPr>
      </a:lvl2pPr>
      <a:lvl3pPr algn="l" defTabSz="457200" eaLnBrk="1" hangingPunct="1" latinLnBrk="0" marL="914400" rtl="0">
        <a:defRPr sz="1800" kern="1200">
          <a:solidFill>
            <a:schemeClr val="tx1"/>
          </a:solidFill>
          <a:latin typeface="+mn-lt"/>
          <a:ea typeface="+mn-ea"/>
          <a:cs typeface="+mn-cs"/>
        </a:defRPr>
      </a:lvl3pPr>
      <a:lvl4pPr algn="l" defTabSz="457200" eaLnBrk="1" hangingPunct="1" latinLnBrk="0" marL="1371600" rtl="0">
        <a:defRPr sz="1800" kern="1200">
          <a:solidFill>
            <a:schemeClr val="tx1"/>
          </a:solidFill>
          <a:latin typeface="+mn-lt"/>
          <a:ea typeface="+mn-ea"/>
          <a:cs typeface="+mn-cs"/>
        </a:defRPr>
      </a:lvl4pPr>
      <a:lvl5pPr algn="l" defTabSz="457200" eaLnBrk="1" hangingPunct="1" latinLnBrk="0" marL="1828800" rtl="0">
        <a:defRPr sz="1800" kern="1200">
          <a:solidFill>
            <a:schemeClr val="tx1"/>
          </a:solidFill>
          <a:latin typeface="+mn-lt"/>
          <a:ea typeface="+mn-ea"/>
          <a:cs typeface="+mn-cs"/>
        </a:defRPr>
      </a:lvl5pPr>
      <a:lvl6pPr algn="l" defTabSz="457200" eaLnBrk="1" hangingPunct="1" latinLnBrk="0" marL="2286000" rtl="0">
        <a:defRPr sz="1800" kern="1200">
          <a:solidFill>
            <a:schemeClr val="tx1"/>
          </a:solidFill>
          <a:latin typeface="+mn-lt"/>
          <a:ea typeface="+mn-ea"/>
          <a:cs typeface="+mn-cs"/>
        </a:defRPr>
      </a:lvl6pPr>
      <a:lvl7pPr algn="l" defTabSz="457200" eaLnBrk="1" hangingPunct="1" latinLnBrk="0" marL="2743200" rtl="0">
        <a:defRPr sz="1800" kern="1200">
          <a:solidFill>
            <a:schemeClr val="tx1"/>
          </a:solidFill>
          <a:latin typeface="+mn-lt"/>
          <a:ea typeface="+mn-ea"/>
          <a:cs typeface="+mn-cs"/>
        </a:defRPr>
      </a:lvl7pPr>
      <a:lvl8pPr algn="l" defTabSz="457200" eaLnBrk="1" hangingPunct="1" latinLnBrk="0" marL="3200400" rtl="0">
        <a:defRPr sz="1800" kern="1200">
          <a:solidFill>
            <a:schemeClr val="tx1"/>
          </a:solidFill>
          <a:latin typeface="+mn-lt"/>
          <a:ea typeface="+mn-ea"/>
          <a:cs typeface="+mn-cs"/>
        </a:defRPr>
      </a:lvl8pPr>
      <a:lvl9pPr algn="l" defTabSz="4572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4.xml"/><Relationship Id="rId3"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4.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4.xml"/><Relationship Id="rId3"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4.xml"/><Relationship Id="rId3"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4.xml"/><Relationship Id="rId3"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18.jpeg"/><Relationship Id="rId2" Type="http://schemas.openxmlformats.org/officeDocument/2006/relationships/slideLayout" Target="../slideLayouts/slideLayout4.xml"/><Relationship Id="rId3"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19.jpeg"/><Relationship Id="rId2" Type="http://schemas.openxmlformats.org/officeDocument/2006/relationships/slideLayout" Target="../slideLayouts/slideLayout4.xml"/><Relationship Id="rId3"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4.xml"/><Relationship Id="rId3"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4.xml"/><Relationship Id="rId3"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image" Target="../media/image22.png"/><Relationship Id="rId2" Type="http://schemas.openxmlformats.org/officeDocument/2006/relationships/slideLayout" Target="../slideLayouts/slideLayout4.xml"/><Relationship Id="rId3"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29" name=""/>
        <p:cNvGrpSpPr/>
        <p:nvPr/>
      </p:nvGrpSpPr>
      <p:grpSpPr>
        <a:xfrm>
          <a:off x="0" y="0"/>
          <a:ext cx="0" cy="0"/>
          <a:chOff x="0" y="0"/>
          <a:chExt cx="0" cy="0"/>
        </a:xfrm>
      </p:grpSpPr>
      <p:sp>
        <p:nvSpPr>
          <p:cNvPr id="1048587" name="Title 5"/>
          <p:cNvSpPr>
            <a:spLocks noGrp="1"/>
          </p:cNvSpPr>
          <p:nvPr>
            <p:ph type="ctrTitle"/>
          </p:nvPr>
        </p:nvSpPr>
        <p:spPr>
          <a:xfrm>
            <a:off x="1154954" y="295729"/>
            <a:ext cx="9219857" cy="6083806"/>
          </a:xfrm>
        </p:spPr>
        <p:txBody>
          <a:bodyPr>
            <a:normAutofit/>
          </a:bodyPr>
          <a:p>
            <a:pPr algn="ctr"/>
            <a:r>
              <a:rPr b="1" dirty="0" lang="en-PK"/>
              <a:t>LCBB6023_as1</a:t>
            </a:r>
            <a:br>
              <a:rPr dirty="0" lang="en-PK"/>
            </a:br>
            <a:br>
              <a:rPr dirty="0" lang="en-US"/>
            </a:br>
            <a:r>
              <a:rPr dirty="0" sz="3300" lang="en-PK"/>
              <a:t>Intercultural Business Communication in London: Managing Cultural Diversity in Global Organisations.</a:t>
            </a:r>
            <a:br>
              <a:rPr altLang="en-GB" dirty="0" sz="3300" lang="en-US"/>
            </a:br>
            <a:br>
              <a:rPr altLang="en-GB" dirty="0" sz="3300" lang="en-US"/>
            </a:br>
            <a:r>
              <a:rPr altLang="en-GB" dirty="0" sz="3300" lang="en-US"/>
              <a:t>Kristiyan Pirindzhiev</a:t>
            </a:r>
            <a:br>
              <a:rPr altLang="en-GB" dirty="0" sz="3300" lang="en-US"/>
            </a:br>
            <a:r>
              <a:rPr altLang="en-GB" dirty="0" sz="3300" lang="en-US"/>
              <a:t>2309382</a:t>
            </a:r>
            <a:endParaRPr dirty="0" lang="en-US"/>
          </a:p>
        </p:txBody>
      </p:sp>
      <p:sp>
        <p:nvSpPr>
          <p:cNvPr id="1048588" name="Slide Number Placeholder 4"/>
          <p:cNvSpPr>
            <a:spLocks noGrp="1"/>
          </p:cNvSpPr>
          <p:nvPr>
            <p:ph type="sldNum" sz="quarter" idx="4"/>
          </p:nvPr>
        </p:nvSpPr>
        <p:spPr/>
        <p:txBody>
          <a:bodyPr/>
          <a:p>
            <a:fld id="{D57F1E4F-1CFF-5643-939E-02111984F565}" type="slidenum">
              <a:rPr lang="en-US" smtClean="0"/>
              <a:t>1</a:t>
            </a:fld>
            <a:endParaRPr dirty="0"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33" name=""/>
        <p:cNvGrpSpPr/>
        <p:nvPr/>
      </p:nvGrpSpPr>
      <p:grpSpPr>
        <a:xfrm>
          <a:off x="0" y="0"/>
          <a:ext cx="0" cy="0"/>
          <a:chOff x="0" y="0"/>
          <a:chExt cx="0" cy="0"/>
        </a:xfrm>
      </p:grpSpPr>
      <p:sp>
        <p:nvSpPr>
          <p:cNvPr id="1048594" name="Title 1"/>
          <p:cNvSpPr>
            <a:spLocks noGrp="1"/>
          </p:cNvSpPr>
          <p:nvPr>
            <p:ph type="title"/>
          </p:nvPr>
        </p:nvSpPr>
        <p:spPr>
          <a:xfrm>
            <a:off x="671255" y="854527"/>
            <a:ext cx="9309359" cy="767687"/>
          </a:xfrm>
        </p:spPr>
        <p:txBody>
          <a:bodyPr/>
          <a:p>
            <a:r>
              <a:rPr b="1" dirty="0" lang="en-PK"/>
              <a:t>Introduction and Purpose</a:t>
            </a:r>
            <a:endParaRPr dirty="0" lang="en-US"/>
          </a:p>
        </p:txBody>
      </p:sp>
      <p:sp>
        <p:nvSpPr>
          <p:cNvPr id="1048595" name="Text Placeholder 2"/>
          <p:cNvSpPr>
            <a:spLocks noGrp="1"/>
          </p:cNvSpPr>
          <p:nvPr>
            <p:ph sz="quarter" idx="10"/>
          </p:nvPr>
        </p:nvSpPr>
        <p:spPr>
          <a:xfrm>
            <a:off x="671514" y="2018581"/>
            <a:ext cx="5595936" cy="4440585"/>
          </a:xfrm>
        </p:spPr>
        <p:txBody>
          <a:bodyPr>
            <a:noAutofit/>
          </a:bodyPr>
          <a:p>
            <a:pPr indent="-285750" lvl="0" marL="285750">
              <a:buFont typeface="Arial" panose="020B0604020202020204" pitchFamily="34" charset="0"/>
              <a:buChar char="•"/>
            </a:pPr>
            <a:r>
              <a:rPr dirty="0" sz="1400" lang="en-PK"/>
              <a:t>London as a global business hub with 300+ languages spoken</a:t>
            </a:r>
          </a:p>
          <a:p>
            <a:pPr indent="-285750" lvl="0" marL="285750">
              <a:buFont typeface="Arial" panose="020B0604020202020204" pitchFamily="34" charset="0"/>
              <a:buChar char="•"/>
            </a:pPr>
            <a:r>
              <a:rPr dirty="0" sz="1400" lang="en-PK"/>
              <a:t>Objective: analyse intercultural communication in London workplaces</a:t>
            </a:r>
          </a:p>
          <a:p>
            <a:pPr indent="-285750" lvl="0" marL="285750">
              <a:buFont typeface="Arial" panose="020B0604020202020204" pitchFamily="34" charset="0"/>
              <a:buChar char="•"/>
            </a:pPr>
            <a:r>
              <a:rPr dirty="0" sz="1400" lang="en-PK"/>
              <a:t>Explore how culture influences communication effectiveness</a:t>
            </a:r>
          </a:p>
          <a:p>
            <a:pPr indent="-285750" lvl="0" marL="285750">
              <a:buFont typeface="Arial" panose="020B0604020202020204" pitchFamily="34" charset="0"/>
              <a:buChar char="•"/>
            </a:pPr>
            <a:r>
              <a:rPr dirty="0" sz="1400" lang="en-PK"/>
              <a:t>Apply intercultural theories to business practice</a:t>
            </a:r>
          </a:p>
          <a:p>
            <a:pPr indent="-285750" lvl="0" marL="285750">
              <a:buFont typeface="Arial" panose="020B0604020202020204" pitchFamily="34" charset="0"/>
              <a:buChar char="•"/>
            </a:pPr>
            <a:r>
              <a:rPr dirty="0" sz="1400" lang="en-PK"/>
              <a:t>Examine real-world multinational case examples</a:t>
            </a:r>
          </a:p>
          <a:p>
            <a:pPr indent="-285750" lvl="0" marL="285750">
              <a:buFont typeface="Arial" panose="020B0604020202020204" pitchFamily="34" charset="0"/>
              <a:buChar char="•"/>
            </a:pPr>
            <a:r>
              <a:rPr dirty="0" sz="1400" lang="en-PK"/>
              <a:t>Highlight challenges and opportunities in diverse teams</a:t>
            </a:r>
          </a:p>
          <a:p>
            <a:pPr indent="-285750" lvl="0" marL="285750">
              <a:buFont typeface="Arial" panose="020B0604020202020204" pitchFamily="34" charset="0"/>
              <a:buChar char="•"/>
            </a:pPr>
            <a:r>
              <a:rPr dirty="0" sz="1400" lang="en-PK"/>
              <a:t>Present practical recommendations for managers</a:t>
            </a:r>
          </a:p>
          <a:p>
            <a:pPr indent="-285750" marL="285750">
              <a:buFont typeface="Arial" panose="020B0604020202020204" pitchFamily="34" charset="0"/>
              <a:buChar char="•"/>
            </a:pPr>
            <a:endParaRPr dirty="0" sz="1400" lang="en-US"/>
          </a:p>
        </p:txBody>
      </p:sp>
      <p:sp>
        <p:nvSpPr>
          <p:cNvPr id="1048596"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2</a:t>
            </a:fld>
            <a:endParaRPr dirty="0" lang="en-US"/>
          </a:p>
        </p:txBody>
      </p:sp>
      <p:pic>
        <p:nvPicPr>
          <p:cNvPr id="2097155" name="Picture 2" descr="Cultural diversity day 21st May 2024. World Cultural diversity day  celebration banner with people of different age, colour, ethnic, religion,  culture. Celebrating the culture diversity of world. 44274755 Vector Art at  Vecteezy"/>
          <p:cNvPicPr>
            <a:picLocks noChangeAspect="1" noChangeArrowheads="1"/>
          </p:cNvPicPr>
          <p:nvPr/>
        </p:nvPicPr>
        <p:blipFill>
          <a:blip xmlns:r="http://schemas.openxmlformats.org/officeDocument/2006/relationships" r:embed="rId1" cstate="email"/>
          <a:srcRect/>
          <a:stretch>
            <a:fillRect/>
          </a:stretch>
        </p:blipFill>
        <p:spPr bwMode="auto">
          <a:xfrm>
            <a:off x="7472917" y="2336344"/>
            <a:ext cx="3018060" cy="3018060"/>
          </a:xfrm>
          <a:prstGeom prst="rect"/>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36" name=""/>
        <p:cNvGrpSpPr/>
        <p:nvPr/>
      </p:nvGrpSpPr>
      <p:grpSpPr>
        <a:xfrm>
          <a:off x="0" y="0"/>
          <a:ext cx="0" cy="0"/>
          <a:chOff x="0" y="0"/>
          <a:chExt cx="0" cy="0"/>
        </a:xfrm>
      </p:grpSpPr>
      <p:sp>
        <p:nvSpPr>
          <p:cNvPr id="1048600" name="Title 1"/>
          <p:cNvSpPr>
            <a:spLocks noGrp="1"/>
          </p:cNvSpPr>
          <p:nvPr>
            <p:ph type="title"/>
          </p:nvPr>
        </p:nvSpPr>
        <p:spPr>
          <a:xfrm>
            <a:off x="671255" y="854527"/>
            <a:ext cx="10187245" cy="936173"/>
          </a:xfrm>
        </p:spPr>
        <p:txBody>
          <a:bodyPr/>
          <a:p>
            <a:r>
              <a:rPr b="1" dirty="0" lang="en-PK"/>
              <a:t>Concept of Intercultural Business Communication</a:t>
            </a:r>
            <a:endParaRPr dirty="0" lang="en-US"/>
          </a:p>
        </p:txBody>
      </p:sp>
      <p:sp>
        <p:nvSpPr>
          <p:cNvPr id="1048601" name="Text Placeholder 2"/>
          <p:cNvSpPr>
            <a:spLocks noGrp="1"/>
          </p:cNvSpPr>
          <p:nvPr>
            <p:ph sz="quarter" idx="10"/>
          </p:nvPr>
        </p:nvSpPr>
        <p:spPr>
          <a:xfrm>
            <a:off x="671514" y="2018581"/>
            <a:ext cx="5424486" cy="4440585"/>
          </a:xfrm>
        </p:spPr>
        <p:txBody>
          <a:bodyPr>
            <a:normAutofit fontScale="83333" lnSpcReduction="20000"/>
          </a:bodyPr>
          <a:p>
            <a:pPr indent="-285750" lvl="0" marL="285750">
              <a:buFont typeface="Arial" panose="020B0604020202020204" pitchFamily="34" charset="0"/>
              <a:buChar char="•"/>
            </a:pPr>
            <a:r>
              <a:rPr dirty="0" lang="en-PK"/>
              <a:t>Intercultural communication = interaction between people of different cultures</a:t>
            </a:r>
          </a:p>
          <a:p>
            <a:pPr indent="-285750" lvl="0" marL="285750">
              <a:buFont typeface="Arial" panose="020B0604020202020204" pitchFamily="34" charset="0"/>
              <a:buChar char="•"/>
            </a:pPr>
            <a:r>
              <a:rPr dirty="0" lang="en-PK"/>
              <a:t>Involves exchange of verbal &amp; non-verbal messages</a:t>
            </a:r>
          </a:p>
          <a:p>
            <a:pPr indent="-285750" lvl="0" marL="285750">
              <a:buFont typeface="Arial" panose="020B0604020202020204" pitchFamily="34" charset="0"/>
              <a:buChar char="•"/>
            </a:pPr>
            <a:r>
              <a:rPr dirty="0" lang="en-PK"/>
              <a:t>Cultural context shapes meanings and interpretations (</a:t>
            </a:r>
            <a:r>
              <a:rPr dirty="0" lang="en-PK" err="1"/>
              <a:t>Adanlawo</a:t>
            </a:r>
            <a:r>
              <a:rPr dirty="0" lang="en-PK"/>
              <a:t> and Chaka, 2025)</a:t>
            </a:r>
          </a:p>
          <a:p>
            <a:pPr indent="-285750" lvl="0" marL="285750">
              <a:buFont typeface="Arial" panose="020B0604020202020204" pitchFamily="34" charset="0"/>
              <a:buChar char="•"/>
            </a:pPr>
            <a:r>
              <a:rPr dirty="0" lang="en-PK"/>
              <a:t>Critical for negotiations, leadership &amp; team collaboration</a:t>
            </a:r>
          </a:p>
          <a:p>
            <a:pPr indent="-285750" lvl="0" marL="285750">
              <a:buFont typeface="Arial" panose="020B0604020202020204" pitchFamily="34" charset="0"/>
              <a:buChar char="•"/>
            </a:pPr>
            <a:r>
              <a:rPr dirty="0" lang="en-PK"/>
              <a:t>Miscommunication can reduce efficiency and trust</a:t>
            </a:r>
          </a:p>
          <a:p>
            <a:pPr indent="-285750" lvl="0" marL="285750">
              <a:buFont typeface="Arial" panose="020B0604020202020204" pitchFamily="34" charset="0"/>
              <a:buChar char="•"/>
            </a:pPr>
            <a:r>
              <a:rPr dirty="0" lang="en-PK"/>
              <a:t>Globalisation increases intercultural contact in London firms</a:t>
            </a:r>
          </a:p>
          <a:p>
            <a:pPr indent="-285750" lvl="0" marL="285750">
              <a:buFont typeface="Arial" panose="020B0604020202020204" pitchFamily="34" charset="0"/>
              <a:buChar char="•"/>
            </a:pPr>
            <a:r>
              <a:rPr dirty="0" lang="en-PK"/>
              <a:t>Effective communication builds inclusive organisational culture</a:t>
            </a:r>
          </a:p>
          <a:p>
            <a:pPr indent="-285750" marL="285750">
              <a:buFont typeface="Arial" panose="020B0604020202020204" pitchFamily="34" charset="0"/>
              <a:buChar char="•"/>
            </a:pPr>
            <a:endParaRPr dirty="0" lang="en-US"/>
          </a:p>
        </p:txBody>
      </p:sp>
      <p:sp>
        <p:nvSpPr>
          <p:cNvPr id="1048602"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3</a:t>
            </a:fld>
            <a:endParaRPr dirty="0" lang="en-US"/>
          </a:p>
        </p:txBody>
      </p:sp>
      <p:pic>
        <p:nvPicPr>
          <p:cNvPr id="2097156" name="Picture 2" descr="Intercultural Communication: Importance, Secrets &amp; Examples | Marketing91"/>
          <p:cNvPicPr>
            <a:picLocks noChangeAspect="1" noChangeArrowheads="1"/>
          </p:cNvPicPr>
          <p:nvPr/>
        </p:nvPicPr>
        <p:blipFill>
          <a:blip xmlns:r="http://schemas.openxmlformats.org/officeDocument/2006/relationships" r:embed="rId1"/>
          <a:srcRect/>
          <a:stretch>
            <a:fillRect/>
          </a:stretch>
        </p:blipFill>
        <p:spPr bwMode="auto">
          <a:xfrm>
            <a:off x="6679462" y="2727040"/>
            <a:ext cx="4179038" cy="2340261"/>
          </a:xfrm>
          <a:prstGeom prst="rect"/>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39" name=""/>
        <p:cNvGrpSpPr/>
        <p:nvPr/>
      </p:nvGrpSpPr>
      <p:grpSpPr>
        <a:xfrm>
          <a:off x="0" y="0"/>
          <a:ext cx="0" cy="0"/>
          <a:chOff x="0" y="0"/>
          <a:chExt cx="0" cy="0"/>
        </a:xfrm>
      </p:grpSpPr>
      <p:sp>
        <p:nvSpPr>
          <p:cNvPr id="1048606" name="Title 1"/>
          <p:cNvSpPr>
            <a:spLocks noGrp="1"/>
          </p:cNvSpPr>
          <p:nvPr>
            <p:ph type="title"/>
          </p:nvPr>
        </p:nvSpPr>
        <p:spPr>
          <a:xfrm>
            <a:off x="671255" y="854527"/>
            <a:ext cx="10244395" cy="1012373"/>
          </a:xfrm>
        </p:spPr>
        <p:txBody>
          <a:bodyPr/>
          <a:p>
            <a:r>
              <a:rPr b="1" dirty="0" lang="en-PK"/>
              <a:t>Theoretical Framework: Hofstede’s Cultural Dimensions</a:t>
            </a:r>
            <a:endParaRPr dirty="0" lang="en-US"/>
          </a:p>
        </p:txBody>
      </p:sp>
      <p:sp>
        <p:nvSpPr>
          <p:cNvPr id="1048607" name="Text Placeholder 2"/>
          <p:cNvSpPr>
            <a:spLocks noGrp="1"/>
          </p:cNvSpPr>
          <p:nvPr>
            <p:ph sz="quarter" idx="10"/>
          </p:nvPr>
        </p:nvSpPr>
        <p:spPr>
          <a:xfrm>
            <a:off x="671514" y="2018581"/>
            <a:ext cx="5963202" cy="4440585"/>
          </a:xfrm>
        </p:spPr>
        <p:txBody>
          <a:bodyPr>
            <a:noAutofit/>
          </a:bodyPr>
          <a:p>
            <a:pPr indent="-285750" lvl="0" marL="285750">
              <a:buFont typeface="Arial" panose="020B0604020202020204" pitchFamily="34" charset="0"/>
              <a:buChar char="•"/>
            </a:pPr>
            <a:r>
              <a:rPr dirty="0" sz="1400" lang="en-PK"/>
              <a:t>Hofstede (1980; 2011) identified six key cultural dimensions</a:t>
            </a:r>
          </a:p>
          <a:p>
            <a:pPr indent="-285750" lvl="0" marL="285750">
              <a:buFont typeface="Arial" panose="020B0604020202020204" pitchFamily="34" charset="0"/>
              <a:buChar char="•"/>
            </a:pPr>
            <a:r>
              <a:rPr dirty="0" sz="1400" lang="en-PK"/>
              <a:t>London firms host employees from high- and low-context cultures</a:t>
            </a:r>
          </a:p>
          <a:p>
            <a:pPr indent="-285750" lvl="0" marL="285750">
              <a:buFont typeface="Arial" panose="020B0604020202020204" pitchFamily="34" charset="0"/>
              <a:buChar char="•"/>
            </a:pPr>
            <a:r>
              <a:rPr dirty="0" sz="1400" lang="en-PK"/>
              <a:t>UK = low power distance &amp; high individualism society</a:t>
            </a:r>
          </a:p>
          <a:p>
            <a:pPr indent="-285750" lvl="0" marL="285750">
              <a:buFont typeface="Arial" panose="020B0604020202020204" pitchFamily="34" charset="0"/>
              <a:buChar char="•"/>
            </a:pPr>
            <a:r>
              <a:rPr dirty="0" sz="1400" lang="en-PK"/>
              <a:t>Impacts hierarchy, leadership, and decision-making styles (</a:t>
            </a:r>
            <a:r>
              <a:rPr dirty="0" sz="1400" lang="en-PK" err="1"/>
              <a:t>Adanlawo</a:t>
            </a:r>
            <a:r>
              <a:rPr dirty="0" sz="1400" lang="en-PK"/>
              <a:t> and Chaka, 2025)</a:t>
            </a:r>
          </a:p>
          <a:p>
            <a:pPr indent="-285750" lvl="0" marL="285750">
              <a:buFont typeface="Arial" panose="020B0604020202020204" pitchFamily="34" charset="0"/>
              <a:buChar char="•"/>
            </a:pPr>
            <a:r>
              <a:rPr dirty="0" sz="1400" lang="en-PK"/>
              <a:t>Collectivist employees may prefer group harmony over debate</a:t>
            </a:r>
          </a:p>
          <a:p>
            <a:pPr indent="-285750" lvl="0" marL="285750">
              <a:buFont typeface="Arial" panose="020B0604020202020204" pitchFamily="34" charset="0"/>
              <a:buChar char="•"/>
            </a:pPr>
            <a:r>
              <a:rPr dirty="0" sz="1400" lang="en-PK"/>
              <a:t>Uncertainty avoidance affects innovation &amp; risk behaviour</a:t>
            </a:r>
          </a:p>
          <a:p>
            <a:pPr indent="-285750" lvl="0" marL="285750">
              <a:buFont typeface="Arial" panose="020B0604020202020204" pitchFamily="34" charset="0"/>
              <a:buChar char="•"/>
            </a:pPr>
            <a:r>
              <a:rPr dirty="0" sz="1400" lang="en-PK"/>
              <a:t>Understanding these helps managers bridge communication gaps</a:t>
            </a:r>
          </a:p>
          <a:p>
            <a:pPr indent="-285750" marL="285750">
              <a:buFont typeface="Arial" panose="020B0604020202020204" pitchFamily="34" charset="0"/>
              <a:buChar char="•"/>
            </a:pPr>
            <a:endParaRPr dirty="0" sz="1400" lang="en-US"/>
          </a:p>
        </p:txBody>
      </p:sp>
      <p:sp>
        <p:nvSpPr>
          <p:cNvPr id="1048608"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4</a:t>
            </a:fld>
            <a:endParaRPr dirty="0" lang="en-US"/>
          </a:p>
        </p:txBody>
      </p:sp>
      <p:pic>
        <p:nvPicPr>
          <p:cNvPr id="2097157" name="Picture 2" descr="Hofstede's Cultural Dimensions Theory"/>
          <p:cNvPicPr>
            <a:picLocks noChangeAspect="1" noChangeArrowheads="1"/>
          </p:cNvPicPr>
          <p:nvPr/>
        </p:nvPicPr>
        <p:blipFill>
          <a:blip xmlns:r="http://schemas.openxmlformats.org/officeDocument/2006/relationships" r:embed="rId1" cstate="email"/>
          <a:srcRect/>
          <a:stretch>
            <a:fillRect/>
          </a:stretch>
        </p:blipFill>
        <p:spPr bwMode="auto">
          <a:xfrm>
            <a:off x="6295264" y="2322032"/>
            <a:ext cx="4620386" cy="2213935"/>
          </a:xfrm>
          <a:prstGeom prst="rect"/>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42" name=""/>
        <p:cNvGrpSpPr/>
        <p:nvPr/>
      </p:nvGrpSpPr>
      <p:grpSpPr>
        <a:xfrm>
          <a:off x="0" y="0"/>
          <a:ext cx="0" cy="0"/>
          <a:chOff x="0" y="0"/>
          <a:chExt cx="0" cy="0"/>
        </a:xfrm>
      </p:grpSpPr>
      <p:sp>
        <p:nvSpPr>
          <p:cNvPr id="1048612" name="Title 1"/>
          <p:cNvSpPr>
            <a:spLocks noGrp="1"/>
          </p:cNvSpPr>
          <p:nvPr>
            <p:ph type="title"/>
          </p:nvPr>
        </p:nvSpPr>
        <p:spPr>
          <a:xfrm>
            <a:off x="671255" y="854527"/>
            <a:ext cx="10067629" cy="767687"/>
          </a:xfrm>
        </p:spPr>
        <p:txBody>
          <a:bodyPr/>
          <a:p>
            <a:r>
              <a:rPr b="1" dirty="0" lang="en-PK"/>
              <a:t>Theoretical Lens: Edward T. Hall’s Context Theory</a:t>
            </a:r>
            <a:endParaRPr dirty="0" lang="en-US"/>
          </a:p>
        </p:txBody>
      </p:sp>
      <p:sp>
        <p:nvSpPr>
          <p:cNvPr id="1048613" name="Text Placeholder 2"/>
          <p:cNvSpPr>
            <a:spLocks noGrp="1"/>
          </p:cNvSpPr>
          <p:nvPr>
            <p:ph sz="quarter" idx="10"/>
          </p:nvPr>
        </p:nvSpPr>
        <p:spPr>
          <a:xfrm>
            <a:off x="671514" y="2018581"/>
            <a:ext cx="5729286" cy="4440585"/>
          </a:xfrm>
        </p:spPr>
        <p:txBody>
          <a:bodyPr>
            <a:noAutofit/>
          </a:bodyPr>
          <a:p>
            <a:pPr indent="-285750" lvl="0" marL="285750">
              <a:buFont typeface="Arial" panose="020B0604020202020204" pitchFamily="34" charset="0"/>
              <a:buChar char="•"/>
            </a:pPr>
            <a:r>
              <a:rPr dirty="0" sz="1400" lang="en-PK"/>
              <a:t>Hall (1976) distinguishes high- vs low-context communication</a:t>
            </a:r>
          </a:p>
          <a:p>
            <a:pPr indent="-285750" lvl="0" marL="285750">
              <a:buFont typeface="Arial" panose="020B0604020202020204" pitchFamily="34" charset="0"/>
              <a:buChar char="•"/>
            </a:pPr>
            <a:r>
              <a:rPr dirty="0" sz="1400" lang="en-PK"/>
              <a:t>UK considered a low-context culture: explicit &amp; direct messages</a:t>
            </a:r>
          </a:p>
          <a:p>
            <a:pPr indent="-285750" lvl="0" marL="285750">
              <a:buFont typeface="Arial" panose="020B0604020202020204" pitchFamily="34" charset="0"/>
              <a:buChar char="•"/>
            </a:pPr>
            <a:r>
              <a:rPr dirty="0" sz="1400" lang="en-PK"/>
              <a:t>High-context cultures (e.g., Japan, India) rely on relationships &amp; tone</a:t>
            </a:r>
          </a:p>
          <a:p>
            <a:pPr indent="-285750" lvl="0" marL="285750">
              <a:buFont typeface="Arial" panose="020B0604020202020204" pitchFamily="34" charset="0"/>
              <a:buChar char="•"/>
            </a:pPr>
            <a:r>
              <a:rPr dirty="0" sz="1400" lang="en-PK"/>
              <a:t>Misunderstandings occur when implicit cues are missed</a:t>
            </a:r>
          </a:p>
          <a:p>
            <a:pPr indent="-285750" lvl="0" marL="285750">
              <a:buFont typeface="Arial" panose="020B0604020202020204" pitchFamily="34" charset="0"/>
              <a:buChar char="•"/>
            </a:pPr>
            <a:r>
              <a:rPr dirty="0" sz="1400" lang="en-PK"/>
              <a:t>London offices require adaptation between both styles (</a:t>
            </a:r>
            <a:r>
              <a:rPr dirty="0" sz="1400" lang="en-PK" err="1"/>
              <a:t>Kakurina</a:t>
            </a:r>
            <a:r>
              <a:rPr dirty="0" sz="1400" lang="en-PK"/>
              <a:t>, 2025)</a:t>
            </a:r>
          </a:p>
          <a:p>
            <a:pPr indent="-285750" lvl="0" marL="285750">
              <a:buFont typeface="Arial" panose="020B0604020202020204" pitchFamily="34" charset="0"/>
              <a:buChar char="•"/>
            </a:pPr>
            <a:r>
              <a:rPr dirty="0" sz="1400" lang="en-PK"/>
              <a:t>Training in contextual awareness reduces friction</a:t>
            </a:r>
          </a:p>
          <a:p>
            <a:pPr indent="-285750" lvl="0" marL="285750">
              <a:buFont typeface="Arial" panose="020B0604020202020204" pitchFamily="34" charset="0"/>
              <a:buChar char="•"/>
            </a:pPr>
            <a:r>
              <a:rPr dirty="0" sz="1400" lang="en-PK"/>
              <a:t>Builds empathy &amp; trust in multicultural interactions</a:t>
            </a:r>
          </a:p>
          <a:p>
            <a:pPr indent="-285750" marL="285750">
              <a:buFont typeface="Arial" panose="020B0604020202020204" pitchFamily="34" charset="0"/>
              <a:buChar char="•"/>
            </a:pPr>
            <a:endParaRPr dirty="0" sz="1400" lang="en-US"/>
          </a:p>
        </p:txBody>
      </p:sp>
      <p:sp>
        <p:nvSpPr>
          <p:cNvPr id="1048614"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5</a:t>
            </a:fld>
            <a:endParaRPr dirty="0" lang="en-US"/>
          </a:p>
        </p:txBody>
      </p:sp>
      <p:pic>
        <p:nvPicPr>
          <p:cNvPr id="2097158" name="Picture 2" descr="Understanding High-Context vs. Low-Context Communication: Navigating Global  Interactions"/>
          <p:cNvPicPr>
            <a:picLocks noChangeAspect="1" noChangeArrowheads="1"/>
          </p:cNvPicPr>
          <p:nvPr/>
        </p:nvPicPr>
        <p:blipFill>
          <a:blip xmlns:r="http://schemas.openxmlformats.org/officeDocument/2006/relationships" r:embed="rId1" cstate="email"/>
          <a:srcRect/>
          <a:stretch>
            <a:fillRect/>
          </a:stretch>
        </p:blipFill>
        <p:spPr bwMode="auto">
          <a:xfrm>
            <a:off x="6640919" y="2427989"/>
            <a:ext cx="4289351" cy="2414939"/>
          </a:xfrm>
          <a:prstGeom prst="rect"/>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45" name=""/>
        <p:cNvGrpSpPr/>
        <p:nvPr/>
      </p:nvGrpSpPr>
      <p:grpSpPr>
        <a:xfrm>
          <a:off x="0" y="0"/>
          <a:ext cx="0" cy="0"/>
          <a:chOff x="0" y="0"/>
          <a:chExt cx="0" cy="0"/>
        </a:xfrm>
      </p:grpSpPr>
      <p:sp>
        <p:nvSpPr>
          <p:cNvPr id="1048618" name="Title 1"/>
          <p:cNvSpPr>
            <a:spLocks noGrp="1"/>
          </p:cNvSpPr>
          <p:nvPr>
            <p:ph type="title"/>
          </p:nvPr>
        </p:nvSpPr>
        <p:spPr>
          <a:xfrm>
            <a:off x="671255" y="854527"/>
            <a:ext cx="9982568" cy="974273"/>
          </a:xfrm>
        </p:spPr>
        <p:txBody>
          <a:bodyPr/>
          <a:p>
            <a:r>
              <a:rPr b="1" dirty="0" lang="en-PK"/>
              <a:t>Cultural Diversity in London’s Workplaces</a:t>
            </a:r>
            <a:endParaRPr dirty="0" lang="en-US"/>
          </a:p>
        </p:txBody>
      </p:sp>
      <p:sp>
        <p:nvSpPr>
          <p:cNvPr id="1048619" name="Text Placeholder 2"/>
          <p:cNvSpPr>
            <a:spLocks noGrp="1"/>
          </p:cNvSpPr>
          <p:nvPr>
            <p:ph sz="quarter" idx="10"/>
          </p:nvPr>
        </p:nvSpPr>
        <p:spPr>
          <a:xfrm>
            <a:off x="671514" y="2018581"/>
            <a:ext cx="5424486" cy="4440585"/>
          </a:xfrm>
        </p:spPr>
        <p:txBody>
          <a:bodyPr>
            <a:normAutofit fontScale="83333" lnSpcReduction="20000"/>
          </a:bodyPr>
          <a:p>
            <a:pPr indent="-285750" lvl="0" marL="285750">
              <a:buFont typeface="Arial" panose="020B0604020202020204" pitchFamily="34" charset="0"/>
              <a:buChar char="•"/>
            </a:pPr>
            <a:r>
              <a:rPr dirty="0" lang="en-PK"/>
              <a:t>London’s workforce = high ethnic, linguistic &amp; religious diversity</a:t>
            </a:r>
          </a:p>
          <a:p>
            <a:pPr indent="-285750" lvl="0" marL="285750">
              <a:buFont typeface="Arial" panose="020B0604020202020204" pitchFamily="34" charset="0"/>
              <a:buChar char="•"/>
            </a:pPr>
            <a:r>
              <a:rPr dirty="0" lang="en-PK"/>
              <a:t>Major global firms : PwC, HSBC, Unilever, Google London HQ</a:t>
            </a:r>
          </a:p>
          <a:p>
            <a:pPr indent="-285750" lvl="0" marL="285750">
              <a:buFont typeface="Arial" panose="020B0604020202020204" pitchFamily="34" charset="0"/>
              <a:buChar char="•"/>
            </a:pPr>
            <a:r>
              <a:rPr dirty="0" lang="en-PK"/>
              <a:t>Multicultural teams enrich creativity &amp; problem solving</a:t>
            </a:r>
          </a:p>
          <a:p>
            <a:pPr indent="-285750" lvl="0" marL="285750">
              <a:buFont typeface="Arial" panose="020B0604020202020204" pitchFamily="34" charset="0"/>
              <a:buChar char="•"/>
            </a:pPr>
            <a:r>
              <a:rPr dirty="0" lang="en-PK"/>
              <a:t>Different communication styles can slow collaboration (</a:t>
            </a:r>
            <a:r>
              <a:rPr dirty="0" lang="en-PK" err="1"/>
              <a:t>Kakurina</a:t>
            </a:r>
            <a:r>
              <a:rPr dirty="0" lang="en-PK"/>
              <a:t>, 2025)</a:t>
            </a:r>
          </a:p>
          <a:p>
            <a:pPr indent="-285750" lvl="0" marL="285750">
              <a:buFont typeface="Arial" panose="020B0604020202020204" pitchFamily="34" charset="0"/>
              <a:buChar char="•"/>
            </a:pPr>
            <a:r>
              <a:rPr dirty="0" lang="en-PK"/>
              <a:t>Accent bias &amp; language barriers still challenge inclusion</a:t>
            </a:r>
          </a:p>
          <a:p>
            <a:pPr indent="-285750" lvl="0" marL="285750">
              <a:buFont typeface="Arial" panose="020B0604020202020204" pitchFamily="34" charset="0"/>
              <a:buChar char="•"/>
            </a:pPr>
            <a:r>
              <a:rPr dirty="0" lang="en-PK"/>
              <a:t>Cross-cultural etiquette varies in punctuality &amp; feedback tone</a:t>
            </a:r>
          </a:p>
          <a:p>
            <a:pPr indent="-285750" lvl="0" marL="285750">
              <a:buFont typeface="Arial" panose="020B0604020202020204" pitchFamily="34" charset="0"/>
              <a:buChar char="•"/>
            </a:pPr>
            <a:r>
              <a:rPr dirty="0" lang="en-PK"/>
              <a:t>Diversity management now a strategic HR priority</a:t>
            </a:r>
          </a:p>
          <a:p>
            <a:pPr indent="-285750" marL="285750">
              <a:buFont typeface="Arial" panose="020B0604020202020204" pitchFamily="34" charset="0"/>
              <a:buChar char="•"/>
            </a:pPr>
            <a:endParaRPr dirty="0" lang="en-US"/>
          </a:p>
        </p:txBody>
      </p:sp>
      <p:sp>
        <p:nvSpPr>
          <p:cNvPr id="1048620"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6</a:t>
            </a:fld>
            <a:endParaRPr dirty="0" lang="en-US"/>
          </a:p>
        </p:txBody>
      </p:sp>
      <p:pic>
        <p:nvPicPr>
          <p:cNvPr id="2097159" name="Picture 2" descr="Cultural Diversity in the Workplace - Danish-UK Association"/>
          <p:cNvPicPr>
            <a:picLocks noChangeAspect="1" noChangeArrowheads="1"/>
          </p:cNvPicPr>
          <p:nvPr/>
        </p:nvPicPr>
        <p:blipFill>
          <a:blip xmlns:r="http://schemas.openxmlformats.org/officeDocument/2006/relationships" r:embed="rId1" cstate="email"/>
          <a:srcRect/>
          <a:stretch>
            <a:fillRect/>
          </a:stretch>
        </p:blipFill>
        <p:spPr bwMode="auto">
          <a:xfrm>
            <a:off x="6683019" y="2349684"/>
            <a:ext cx="3970804" cy="2679517"/>
          </a:xfrm>
          <a:prstGeom prst="rect"/>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48" name=""/>
        <p:cNvGrpSpPr/>
        <p:nvPr/>
      </p:nvGrpSpPr>
      <p:grpSpPr>
        <a:xfrm>
          <a:off x="0" y="0"/>
          <a:ext cx="0" cy="0"/>
          <a:chOff x="0" y="0"/>
          <a:chExt cx="0" cy="0"/>
        </a:xfrm>
      </p:grpSpPr>
      <p:sp>
        <p:nvSpPr>
          <p:cNvPr id="1048624" name="Title 1"/>
          <p:cNvSpPr>
            <a:spLocks noGrp="1"/>
          </p:cNvSpPr>
          <p:nvPr>
            <p:ph type="title"/>
          </p:nvPr>
        </p:nvSpPr>
        <p:spPr>
          <a:xfrm>
            <a:off x="671255" y="854527"/>
            <a:ext cx="10152689" cy="995538"/>
          </a:xfrm>
        </p:spPr>
        <p:txBody>
          <a:bodyPr/>
          <a:p>
            <a:r>
              <a:rPr b="1" dirty="0" lang="en-PK"/>
              <a:t>Case Example: HSBC London Headquarters</a:t>
            </a:r>
            <a:endParaRPr dirty="0" lang="en-US"/>
          </a:p>
        </p:txBody>
      </p:sp>
      <p:sp>
        <p:nvSpPr>
          <p:cNvPr id="1048625" name="Text Placeholder 2"/>
          <p:cNvSpPr>
            <a:spLocks noGrp="1"/>
          </p:cNvSpPr>
          <p:nvPr>
            <p:ph sz="quarter" idx="10"/>
          </p:nvPr>
        </p:nvSpPr>
        <p:spPr>
          <a:xfrm>
            <a:off x="671514" y="2018581"/>
            <a:ext cx="5424486" cy="4440585"/>
          </a:xfrm>
        </p:spPr>
        <p:txBody>
          <a:bodyPr>
            <a:normAutofit fontScale="94444"/>
          </a:bodyPr>
          <a:p>
            <a:pPr indent="-285750" lvl="0" marL="285750">
              <a:buFont typeface="Arial" panose="020B0604020202020204" pitchFamily="34" charset="0"/>
              <a:buChar char="•"/>
            </a:pPr>
            <a:r>
              <a:rPr dirty="0" lang="en-PK"/>
              <a:t>HSBC branded itself as </a:t>
            </a:r>
            <a:r>
              <a:rPr dirty="0" i="1" lang="en-PK"/>
              <a:t>“the world’s local bank”</a:t>
            </a:r>
            <a:endParaRPr dirty="0" lang="en-PK"/>
          </a:p>
          <a:p>
            <a:pPr indent="-285750" lvl="0" marL="285750">
              <a:buFont typeface="Arial" panose="020B0604020202020204" pitchFamily="34" charset="0"/>
              <a:buChar char="•"/>
            </a:pPr>
            <a:r>
              <a:rPr dirty="0" lang="en-PK"/>
              <a:t>Staff from over 60 nationalities in Canary Wharf HQ</a:t>
            </a:r>
          </a:p>
          <a:p>
            <a:pPr indent="-285750" lvl="0" marL="285750">
              <a:buFont typeface="Arial" panose="020B0604020202020204" pitchFamily="34" charset="0"/>
              <a:buChar char="•"/>
            </a:pPr>
            <a:r>
              <a:rPr dirty="0" lang="en-PK"/>
              <a:t>Intercultural training embedded in leadership programmes</a:t>
            </a:r>
          </a:p>
          <a:p>
            <a:pPr indent="-285750" lvl="0" marL="285750">
              <a:buFont typeface="Arial" panose="020B0604020202020204" pitchFamily="34" charset="0"/>
              <a:buChar char="•"/>
            </a:pPr>
            <a:r>
              <a:rPr dirty="0" lang="en-PK"/>
              <a:t>English used as a common business language</a:t>
            </a:r>
          </a:p>
          <a:p>
            <a:pPr indent="-285750" lvl="0" marL="285750">
              <a:buFont typeface="Arial" panose="020B0604020202020204" pitchFamily="34" charset="0"/>
              <a:buChar char="•"/>
            </a:pPr>
            <a:r>
              <a:rPr dirty="0" lang="en-PK"/>
              <a:t>Virtual teams connect London, Hong Kong &amp; Dubai daily (Anamaria and Ariana, 2024)</a:t>
            </a:r>
          </a:p>
          <a:p>
            <a:pPr indent="-285750" lvl="0" marL="285750">
              <a:buFont typeface="Arial" panose="020B0604020202020204" pitchFamily="34" charset="0"/>
              <a:buChar char="•"/>
            </a:pPr>
            <a:r>
              <a:rPr dirty="0" lang="en-PK"/>
              <a:t>Communication protocol stresses clarity &amp; respect</a:t>
            </a:r>
          </a:p>
          <a:p>
            <a:pPr indent="-285750" lvl="0" marL="285750">
              <a:buFont typeface="Arial" panose="020B0604020202020204" pitchFamily="34" charset="0"/>
              <a:buChar char="•"/>
            </a:pPr>
            <a:r>
              <a:rPr dirty="0" lang="en-PK"/>
              <a:t>Highlights value of global mindset for success</a:t>
            </a:r>
          </a:p>
          <a:p>
            <a:pPr indent="-285750" marL="285750">
              <a:buFont typeface="Arial" panose="020B0604020202020204" pitchFamily="34" charset="0"/>
              <a:buChar char="•"/>
            </a:pPr>
            <a:endParaRPr dirty="0" lang="en-US"/>
          </a:p>
        </p:txBody>
      </p:sp>
      <p:sp>
        <p:nvSpPr>
          <p:cNvPr id="1048626"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7</a:t>
            </a:fld>
            <a:endParaRPr dirty="0" lang="en-US"/>
          </a:p>
        </p:txBody>
      </p:sp>
      <p:pic>
        <p:nvPicPr>
          <p:cNvPr id="2097160" name="Picture 2" descr="HSBC Opts to Keep Headquarters in London - WSJ"/>
          <p:cNvPicPr>
            <a:picLocks noChangeAspect="1" noChangeArrowheads="1"/>
          </p:cNvPicPr>
          <p:nvPr/>
        </p:nvPicPr>
        <p:blipFill>
          <a:blip xmlns:r="http://schemas.openxmlformats.org/officeDocument/2006/relationships" r:embed="rId1" cstate="email"/>
          <a:srcRect/>
          <a:stretch>
            <a:fillRect/>
          </a:stretch>
        </p:blipFill>
        <p:spPr bwMode="auto">
          <a:xfrm>
            <a:off x="6371930" y="2183002"/>
            <a:ext cx="4239363" cy="2824934"/>
          </a:xfrm>
          <a:prstGeom prst="rect"/>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51" name=""/>
        <p:cNvGrpSpPr/>
        <p:nvPr/>
      </p:nvGrpSpPr>
      <p:grpSpPr>
        <a:xfrm>
          <a:off x="0" y="0"/>
          <a:ext cx="0" cy="0"/>
          <a:chOff x="0" y="0"/>
          <a:chExt cx="0" cy="0"/>
        </a:xfrm>
      </p:grpSpPr>
      <p:sp>
        <p:nvSpPr>
          <p:cNvPr id="1048630" name="Title 1"/>
          <p:cNvSpPr>
            <a:spLocks noGrp="1"/>
          </p:cNvSpPr>
          <p:nvPr>
            <p:ph type="title"/>
          </p:nvPr>
        </p:nvSpPr>
        <p:spPr>
          <a:xfrm>
            <a:off x="671255" y="854527"/>
            <a:ext cx="9309359" cy="974273"/>
          </a:xfrm>
        </p:spPr>
        <p:txBody>
          <a:bodyPr/>
          <a:p>
            <a:r>
              <a:rPr b="1" dirty="0" lang="en-PK"/>
              <a:t>Challenges in Intercultural Communication</a:t>
            </a:r>
            <a:endParaRPr dirty="0" lang="en-US"/>
          </a:p>
        </p:txBody>
      </p:sp>
      <p:sp>
        <p:nvSpPr>
          <p:cNvPr id="1048631" name="Text Placeholder 2"/>
          <p:cNvSpPr>
            <a:spLocks noGrp="1"/>
          </p:cNvSpPr>
          <p:nvPr>
            <p:ph sz="quarter" idx="10"/>
          </p:nvPr>
        </p:nvSpPr>
        <p:spPr>
          <a:xfrm>
            <a:off x="671513" y="2018581"/>
            <a:ext cx="5899407" cy="4440585"/>
          </a:xfrm>
        </p:spPr>
        <p:txBody>
          <a:bodyPr>
            <a:noAutofit/>
          </a:bodyPr>
          <a:p>
            <a:pPr indent="-285750" lvl="0" marL="285750">
              <a:buFont typeface="Arial" panose="020B0604020202020204" pitchFamily="34" charset="0"/>
              <a:buChar char="•"/>
            </a:pPr>
            <a:r>
              <a:rPr dirty="0" sz="1500" lang="en-PK"/>
              <a:t>Misinterpretation of humour &amp; sarcasm in British culture</a:t>
            </a:r>
          </a:p>
          <a:p>
            <a:pPr indent="-285750" lvl="0" marL="285750">
              <a:buFont typeface="Arial" panose="020B0604020202020204" pitchFamily="34" charset="0"/>
              <a:buChar char="•"/>
            </a:pPr>
            <a:r>
              <a:rPr dirty="0" sz="1500" lang="en-PK"/>
              <a:t>Direct feedback may seem rude to high-context employees (Anamaria and Ariana, 2024).</a:t>
            </a:r>
          </a:p>
          <a:p>
            <a:pPr indent="-285750" lvl="0" marL="285750">
              <a:buFont typeface="Arial" panose="020B0604020202020204" pitchFamily="34" charset="0"/>
              <a:buChar char="•"/>
            </a:pPr>
            <a:r>
              <a:rPr dirty="0" sz="1500" lang="en-PK"/>
              <a:t>Ethnocentrism &amp; stereotyping hinder inclusion</a:t>
            </a:r>
          </a:p>
          <a:p>
            <a:pPr indent="-285750" lvl="0" marL="285750">
              <a:buFont typeface="Arial" panose="020B0604020202020204" pitchFamily="34" charset="0"/>
              <a:buChar char="•"/>
            </a:pPr>
            <a:r>
              <a:rPr dirty="0" sz="1500" lang="en-PK"/>
              <a:t>Time-zone &amp; virtual barriers reduce relationship building</a:t>
            </a:r>
          </a:p>
          <a:p>
            <a:pPr indent="-285750" lvl="0" marL="285750">
              <a:buFont typeface="Arial" panose="020B0604020202020204" pitchFamily="34" charset="0"/>
              <a:buChar char="•"/>
            </a:pPr>
            <a:r>
              <a:rPr dirty="0" sz="1500" lang="en-PK"/>
              <a:t>Gender &amp; power norms differ across nationalities</a:t>
            </a:r>
          </a:p>
          <a:p>
            <a:pPr indent="-285750" lvl="0" marL="285750">
              <a:buFont typeface="Arial" panose="020B0604020202020204" pitchFamily="34" charset="0"/>
              <a:buChar char="•"/>
            </a:pPr>
            <a:r>
              <a:rPr dirty="0" sz="1500" lang="en-PK"/>
              <a:t>Informal British communication style can confuse newcomers</a:t>
            </a:r>
          </a:p>
          <a:p>
            <a:pPr indent="-285750" lvl="0" marL="285750">
              <a:buFont typeface="Arial" panose="020B0604020202020204" pitchFamily="34" charset="0"/>
              <a:buChar char="•"/>
            </a:pPr>
            <a:r>
              <a:rPr dirty="0" sz="1500" lang="en-PK"/>
              <a:t>Cultural intelligence needed to navigate these nuances</a:t>
            </a:r>
          </a:p>
          <a:p>
            <a:pPr indent="-285750" marL="285750">
              <a:buFont typeface="Arial" panose="020B0604020202020204" pitchFamily="34" charset="0"/>
              <a:buChar char="•"/>
            </a:pPr>
            <a:endParaRPr dirty="0" sz="1500" lang="en-US"/>
          </a:p>
        </p:txBody>
      </p:sp>
      <p:sp>
        <p:nvSpPr>
          <p:cNvPr id="1048632"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8</a:t>
            </a:fld>
            <a:endParaRPr dirty="0" lang="en-US"/>
          </a:p>
        </p:txBody>
      </p:sp>
      <p:pic>
        <p:nvPicPr>
          <p:cNvPr id="2097161" name="Picture 2" descr="GORM | Top Challenges in Cross-Cultural Communication and How to Navigate  Them"/>
          <p:cNvPicPr>
            <a:picLocks noChangeAspect="1" noChangeArrowheads="1"/>
          </p:cNvPicPr>
          <p:nvPr/>
        </p:nvPicPr>
        <p:blipFill>
          <a:blip xmlns:r="http://schemas.openxmlformats.org/officeDocument/2006/relationships" r:embed="rId1" cstate="email"/>
          <a:srcRect/>
          <a:stretch>
            <a:fillRect/>
          </a:stretch>
        </p:blipFill>
        <p:spPr bwMode="auto">
          <a:xfrm>
            <a:off x="6849404" y="2188347"/>
            <a:ext cx="4261281" cy="2840854"/>
          </a:xfrm>
          <a:prstGeom prst="rect"/>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54" name=""/>
        <p:cNvGrpSpPr/>
        <p:nvPr/>
      </p:nvGrpSpPr>
      <p:grpSpPr>
        <a:xfrm>
          <a:off x="0" y="0"/>
          <a:ext cx="0" cy="0"/>
          <a:chOff x="0" y="0"/>
          <a:chExt cx="0" cy="0"/>
        </a:xfrm>
      </p:grpSpPr>
      <p:sp>
        <p:nvSpPr>
          <p:cNvPr id="1048636" name="Title 1"/>
          <p:cNvSpPr>
            <a:spLocks noGrp="1"/>
          </p:cNvSpPr>
          <p:nvPr>
            <p:ph type="title"/>
          </p:nvPr>
        </p:nvSpPr>
        <p:spPr>
          <a:xfrm>
            <a:off x="671255" y="854527"/>
            <a:ext cx="9309359" cy="953008"/>
          </a:xfrm>
        </p:spPr>
        <p:txBody>
          <a:bodyPr/>
          <a:p>
            <a:r>
              <a:rPr b="1" dirty="0" lang="en-PK"/>
              <a:t>Strategies for Effective Communication</a:t>
            </a:r>
            <a:endParaRPr dirty="0" lang="en-US"/>
          </a:p>
        </p:txBody>
      </p:sp>
      <p:sp>
        <p:nvSpPr>
          <p:cNvPr id="1048637" name="Text Placeholder 2"/>
          <p:cNvSpPr>
            <a:spLocks noGrp="1"/>
          </p:cNvSpPr>
          <p:nvPr>
            <p:ph sz="quarter" idx="10"/>
          </p:nvPr>
        </p:nvSpPr>
        <p:spPr>
          <a:xfrm>
            <a:off x="671514" y="2018581"/>
            <a:ext cx="5793082" cy="4440585"/>
          </a:xfrm>
        </p:spPr>
        <p:txBody>
          <a:bodyPr>
            <a:noAutofit/>
          </a:bodyPr>
          <a:p>
            <a:pPr indent="-285750" lvl="0" marL="285750">
              <a:buFont typeface="Arial" panose="020B0604020202020204" pitchFamily="34" charset="0"/>
              <a:buChar char="•"/>
            </a:pPr>
            <a:r>
              <a:rPr dirty="0" sz="1600" lang="en-PK"/>
              <a:t>Promote open dialogue &amp; active listening in meetings</a:t>
            </a:r>
          </a:p>
          <a:p>
            <a:pPr indent="-285750" lvl="0" marL="285750">
              <a:buFont typeface="Arial" panose="020B0604020202020204" pitchFamily="34" charset="0"/>
              <a:buChar char="•"/>
            </a:pPr>
            <a:r>
              <a:rPr dirty="0" sz="1600" lang="en-PK"/>
              <a:t>Use simple English &amp; avoid idioms for clarity</a:t>
            </a:r>
          </a:p>
          <a:p>
            <a:pPr indent="-285750" lvl="0" marL="285750">
              <a:buFont typeface="Arial" panose="020B0604020202020204" pitchFamily="34" charset="0"/>
              <a:buChar char="•"/>
            </a:pPr>
            <a:r>
              <a:rPr dirty="0" sz="1600" lang="en-PK"/>
              <a:t>Encourage intercultural mentorship &amp; peer learning</a:t>
            </a:r>
          </a:p>
          <a:p>
            <a:pPr indent="-285750" lvl="0" marL="285750">
              <a:buFont typeface="Arial" panose="020B0604020202020204" pitchFamily="34" charset="0"/>
              <a:buChar char="•"/>
            </a:pPr>
            <a:r>
              <a:rPr dirty="0" sz="1600" lang="en-PK"/>
              <a:t>Conduct cultural-awareness &amp; unconscious-bias training</a:t>
            </a:r>
          </a:p>
          <a:p>
            <a:pPr indent="-285750" lvl="0" marL="285750">
              <a:buFont typeface="Arial" panose="020B0604020202020204" pitchFamily="34" charset="0"/>
              <a:buChar char="•"/>
            </a:pPr>
            <a:r>
              <a:rPr dirty="0" sz="1600" lang="en-PK"/>
              <a:t>Apply inclusive leadership &amp; emotional-intelligence skills</a:t>
            </a:r>
          </a:p>
          <a:p>
            <a:pPr indent="-285750" lvl="0" marL="285750">
              <a:buFont typeface="Arial" panose="020B0604020202020204" pitchFamily="34" charset="0"/>
              <a:buChar char="•"/>
            </a:pPr>
            <a:r>
              <a:rPr dirty="0" sz="1600" lang="en-PK"/>
              <a:t>Establish clear communication policies &amp; feedback systems (Wang and Teo, 2025)</a:t>
            </a:r>
          </a:p>
          <a:p>
            <a:pPr indent="-285750" lvl="0" marL="285750">
              <a:buFont typeface="Arial" panose="020B0604020202020204" pitchFamily="34" charset="0"/>
              <a:buChar char="•"/>
            </a:pPr>
            <a:r>
              <a:rPr dirty="0" sz="1600" lang="en-PK"/>
              <a:t>Celebrate multicultural events to strengthen cohesion</a:t>
            </a:r>
          </a:p>
          <a:p>
            <a:pPr indent="-285750" marL="285750">
              <a:buFont typeface="Arial" panose="020B0604020202020204" pitchFamily="34" charset="0"/>
              <a:buChar char="•"/>
            </a:pPr>
            <a:endParaRPr dirty="0" sz="1600" lang="en-US"/>
          </a:p>
        </p:txBody>
      </p:sp>
      <p:sp>
        <p:nvSpPr>
          <p:cNvPr id="1048638"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9</a:t>
            </a:fld>
            <a:endParaRPr dirty="0" lang="en-US"/>
          </a:p>
        </p:txBody>
      </p:sp>
      <p:pic>
        <p:nvPicPr>
          <p:cNvPr id="2097162" name="Picture 2" descr="Strategies for Effective Communication in the Workplace"/>
          <p:cNvPicPr>
            <a:picLocks noChangeAspect="1" noChangeArrowheads="1"/>
          </p:cNvPicPr>
          <p:nvPr/>
        </p:nvPicPr>
        <p:blipFill>
          <a:blip xmlns:r="http://schemas.openxmlformats.org/officeDocument/2006/relationships" r:embed="rId1"/>
          <a:srcRect/>
          <a:stretch>
            <a:fillRect/>
          </a:stretch>
        </p:blipFill>
        <p:spPr bwMode="auto">
          <a:xfrm>
            <a:off x="6464596" y="2424401"/>
            <a:ext cx="4689401" cy="2626065"/>
          </a:xfrm>
          <a:prstGeom prst="rect"/>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57" name=""/>
        <p:cNvGrpSpPr/>
        <p:nvPr/>
      </p:nvGrpSpPr>
      <p:grpSpPr>
        <a:xfrm>
          <a:off x="0" y="0"/>
          <a:ext cx="0" cy="0"/>
          <a:chOff x="0" y="0"/>
          <a:chExt cx="0" cy="0"/>
        </a:xfrm>
      </p:grpSpPr>
      <p:sp>
        <p:nvSpPr>
          <p:cNvPr id="1048642" name="Title 1"/>
          <p:cNvSpPr>
            <a:spLocks noGrp="1"/>
          </p:cNvSpPr>
          <p:nvPr>
            <p:ph type="title"/>
          </p:nvPr>
        </p:nvSpPr>
        <p:spPr>
          <a:xfrm>
            <a:off x="671255" y="854527"/>
            <a:ext cx="10265137" cy="916575"/>
          </a:xfrm>
        </p:spPr>
        <p:txBody>
          <a:bodyPr/>
          <a:p>
            <a:r>
              <a:rPr b="1" dirty="0" lang="en-US"/>
              <a:t>R</a:t>
            </a:r>
            <a:r>
              <a:rPr b="1" dirty="0" lang="en-PK"/>
              <a:t>ole of Technology and Virtual Communication</a:t>
            </a:r>
            <a:endParaRPr dirty="0" lang="en-US"/>
          </a:p>
        </p:txBody>
      </p:sp>
      <p:sp>
        <p:nvSpPr>
          <p:cNvPr id="1048643" name="Text Placeholder 2"/>
          <p:cNvSpPr>
            <a:spLocks noGrp="1"/>
          </p:cNvSpPr>
          <p:nvPr>
            <p:ph sz="quarter" idx="10"/>
          </p:nvPr>
        </p:nvSpPr>
        <p:spPr>
          <a:xfrm>
            <a:off x="671514" y="2018581"/>
            <a:ext cx="5424486" cy="4440585"/>
          </a:xfrm>
        </p:spPr>
        <p:txBody>
          <a:bodyPr>
            <a:normAutofit/>
          </a:bodyPr>
          <a:p>
            <a:pPr indent="-285750" lvl="0" marL="285750">
              <a:buFont typeface="Arial" panose="020B0604020202020204" pitchFamily="34" charset="0"/>
              <a:buChar char="•"/>
            </a:pPr>
            <a:r>
              <a:rPr dirty="0" lang="en-PK"/>
              <a:t>London firms rely on hybrid &amp; global collaboration tools</a:t>
            </a:r>
          </a:p>
          <a:p>
            <a:pPr indent="-285750" lvl="0" marL="285750">
              <a:buFont typeface="Arial" panose="020B0604020202020204" pitchFamily="34" charset="0"/>
              <a:buChar char="•"/>
            </a:pPr>
            <a:r>
              <a:rPr dirty="0" lang="en-PK"/>
              <a:t>Microsoft Teams / Zoom bridge cross-border teams</a:t>
            </a:r>
          </a:p>
          <a:p>
            <a:pPr indent="-285750" lvl="0" marL="285750">
              <a:buFont typeface="Arial" panose="020B0604020202020204" pitchFamily="34" charset="0"/>
              <a:buChar char="•"/>
            </a:pPr>
            <a:r>
              <a:rPr dirty="0" lang="en-PK"/>
              <a:t>Non-verbal cues harder to interpret virtually</a:t>
            </a:r>
          </a:p>
          <a:p>
            <a:pPr indent="-285750" lvl="0" marL="285750">
              <a:buFont typeface="Arial" panose="020B0604020202020204" pitchFamily="34" charset="0"/>
              <a:buChar char="•"/>
            </a:pPr>
            <a:r>
              <a:rPr dirty="0" lang="en-PK"/>
              <a:t>Visual aids &amp; clear written summaries improve clarity</a:t>
            </a:r>
          </a:p>
          <a:p>
            <a:pPr indent="-285750" lvl="0" marL="285750">
              <a:buFont typeface="Arial" panose="020B0604020202020204" pitchFamily="34" charset="0"/>
              <a:buChar char="•"/>
            </a:pPr>
            <a:r>
              <a:rPr dirty="0" lang="en-PK"/>
              <a:t>Digital etiquette training enhances professionalism</a:t>
            </a:r>
          </a:p>
          <a:p>
            <a:pPr indent="-285750" lvl="0" marL="285750">
              <a:buFont typeface="Arial" panose="020B0604020202020204" pitchFamily="34" charset="0"/>
              <a:buChar char="•"/>
            </a:pPr>
            <a:r>
              <a:rPr dirty="0" lang="en-PK"/>
              <a:t>AI translation tools support multilingual communication (Wang and Teo, 2025)</a:t>
            </a:r>
          </a:p>
          <a:p>
            <a:pPr indent="-285750" lvl="0" marL="285750">
              <a:buFont typeface="Arial" panose="020B0604020202020204" pitchFamily="34" charset="0"/>
              <a:buChar char="•"/>
            </a:pPr>
            <a:r>
              <a:rPr dirty="0" lang="en-PK"/>
              <a:t>Tech complements but cannot replace cultural sensitivity</a:t>
            </a:r>
          </a:p>
          <a:p>
            <a:pPr indent="-285750" marL="285750">
              <a:buFont typeface="Arial" panose="020B0604020202020204" pitchFamily="34" charset="0"/>
              <a:buChar char="•"/>
            </a:pPr>
            <a:endParaRPr dirty="0" lang="en-US"/>
          </a:p>
        </p:txBody>
      </p:sp>
      <p:sp>
        <p:nvSpPr>
          <p:cNvPr id="1048644"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10</a:t>
            </a:fld>
            <a:endParaRPr dirty="0" lang="en-US"/>
          </a:p>
        </p:txBody>
      </p:sp>
      <p:pic>
        <p:nvPicPr>
          <p:cNvPr id="2097163" name="Picture 2" descr="Communication &amp; Engagement in the Online Classroom | Michigan Virtual"/>
          <p:cNvPicPr>
            <a:picLocks noChangeAspect="1" noChangeArrowheads="1"/>
          </p:cNvPicPr>
          <p:nvPr/>
        </p:nvPicPr>
        <p:blipFill>
          <a:blip xmlns:r="http://schemas.openxmlformats.org/officeDocument/2006/relationships" r:embed="rId1"/>
          <a:srcRect/>
          <a:stretch>
            <a:fillRect/>
          </a:stretch>
        </p:blipFill>
        <p:spPr bwMode="auto">
          <a:xfrm>
            <a:off x="6393300" y="2629161"/>
            <a:ext cx="4543092" cy="2457738"/>
          </a:xfrm>
          <a:prstGeom prst="rect"/>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60" name=""/>
        <p:cNvGrpSpPr/>
        <p:nvPr/>
      </p:nvGrpSpPr>
      <p:grpSpPr>
        <a:xfrm>
          <a:off x="0" y="0"/>
          <a:ext cx="0" cy="0"/>
          <a:chOff x="0" y="0"/>
          <a:chExt cx="0" cy="0"/>
        </a:xfrm>
      </p:grpSpPr>
      <p:sp>
        <p:nvSpPr>
          <p:cNvPr id="1048648" name="Title 1"/>
          <p:cNvSpPr>
            <a:spLocks noGrp="1"/>
          </p:cNvSpPr>
          <p:nvPr>
            <p:ph type="title"/>
          </p:nvPr>
        </p:nvSpPr>
        <p:spPr>
          <a:xfrm>
            <a:off x="671255" y="854527"/>
            <a:ext cx="9309359" cy="767687"/>
          </a:xfrm>
        </p:spPr>
        <p:txBody>
          <a:bodyPr/>
          <a:p>
            <a:r>
              <a:rPr b="1" dirty="0" lang="en-PK"/>
              <a:t>Conclusion</a:t>
            </a:r>
            <a:endParaRPr dirty="0" lang="en-US"/>
          </a:p>
        </p:txBody>
      </p:sp>
      <p:sp>
        <p:nvSpPr>
          <p:cNvPr id="1048649" name="Text Placeholder 2"/>
          <p:cNvSpPr>
            <a:spLocks noGrp="1"/>
          </p:cNvSpPr>
          <p:nvPr>
            <p:ph sz="quarter" idx="10"/>
          </p:nvPr>
        </p:nvSpPr>
        <p:spPr>
          <a:xfrm>
            <a:off x="671513" y="2018581"/>
            <a:ext cx="5601695" cy="4440585"/>
          </a:xfrm>
        </p:spPr>
        <p:txBody>
          <a:bodyPr>
            <a:noAutofit/>
          </a:bodyPr>
          <a:p>
            <a:pPr indent="-285750" lvl="0" marL="285750">
              <a:buFont typeface="Arial" panose="020B0604020202020204" pitchFamily="34" charset="0"/>
              <a:buChar char="•"/>
            </a:pPr>
            <a:r>
              <a:rPr dirty="0" sz="1400" lang="en-PK"/>
              <a:t>London exemplifies global multicultural communication</a:t>
            </a:r>
          </a:p>
          <a:p>
            <a:pPr indent="-285750" lvl="0" marL="285750">
              <a:buFont typeface="Arial" panose="020B0604020202020204" pitchFamily="34" charset="0"/>
              <a:buChar char="•"/>
            </a:pPr>
            <a:r>
              <a:rPr dirty="0" sz="1400" lang="en-PK"/>
              <a:t>Intercultural competence vital for business success</a:t>
            </a:r>
          </a:p>
          <a:p>
            <a:pPr indent="-285750" lvl="0" marL="285750">
              <a:buFont typeface="Arial" panose="020B0604020202020204" pitchFamily="34" charset="0"/>
              <a:buChar char="•"/>
            </a:pPr>
            <a:r>
              <a:rPr dirty="0" sz="1400" lang="en-PK"/>
              <a:t>Hofstede &amp; Hall frameworks guide understanding of behaviour (Kasa, 2025)</a:t>
            </a:r>
          </a:p>
          <a:p>
            <a:pPr indent="-285750" lvl="0" marL="285750">
              <a:buFont typeface="Arial" panose="020B0604020202020204" pitchFamily="34" charset="0"/>
              <a:buChar char="•"/>
            </a:pPr>
            <a:r>
              <a:rPr dirty="0" sz="1400" lang="en-PK"/>
              <a:t>Effective strategies reduce conflict &amp; enhance productivity</a:t>
            </a:r>
          </a:p>
          <a:p>
            <a:pPr indent="-285750" lvl="0" marL="285750">
              <a:buFont typeface="Arial" panose="020B0604020202020204" pitchFamily="34" charset="0"/>
              <a:buChar char="•"/>
            </a:pPr>
            <a:r>
              <a:rPr dirty="0" sz="1400" lang="en-PK"/>
              <a:t>Global organisations must embed cultural learning continuously</a:t>
            </a:r>
          </a:p>
          <a:p>
            <a:pPr indent="-285750" lvl="0" marL="285750">
              <a:buFont typeface="Arial" panose="020B0604020202020204" pitchFamily="34" charset="0"/>
              <a:buChar char="•"/>
            </a:pPr>
            <a:r>
              <a:rPr dirty="0" sz="1400" lang="en-PK"/>
              <a:t>Leadership shapes communication culture across borders</a:t>
            </a:r>
          </a:p>
          <a:p>
            <a:pPr indent="-285750" lvl="0" marL="285750">
              <a:buFont typeface="Arial" panose="020B0604020202020204" pitchFamily="34" charset="0"/>
              <a:buChar char="•"/>
            </a:pPr>
            <a:r>
              <a:rPr dirty="0" sz="1400" lang="en-PK"/>
              <a:t>Communication = the cornerstone of sustainable international business</a:t>
            </a:r>
          </a:p>
          <a:p>
            <a:pPr indent="-285750" marL="285750">
              <a:buFont typeface="Arial" panose="020B0604020202020204" pitchFamily="34" charset="0"/>
              <a:buChar char="•"/>
            </a:pPr>
            <a:endParaRPr dirty="0" sz="1400" lang="en-US"/>
          </a:p>
        </p:txBody>
      </p:sp>
      <p:sp>
        <p:nvSpPr>
          <p:cNvPr id="1048650"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11</a:t>
            </a:fld>
            <a:endParaRPr dirty="0" lang="en-US"/>
          </a:p>
        </p:txBody>
      </p:sp>
      <p:pic>
        <p:nvPicPr>
          <p:cNvPr id="2097164" name="Picture 2" descr="How intercultural communication can help your company - Master CAWEB"/>
          <p:cNvPicPr>
            <a:picLocks noChangeAspect="1" noChangeArrowheads="1"/>
          </p:cNvPicPr>
          <p:nvPr/>
        </p:nvPicPr>
        <p:blipFill>
          <a:blip xmlns:r="http://schemas.openxmlformats.org/officeDocument/2006/relationships" r:embed="rId1" cstate="email"/>
          <a:srcRect/>
          <a:stretch>
            <a:fillRect/>
          </a:stretch>
        </p:blipFill>
        <p:spPr bwMode="auto">
          <a:xfrm>
            <a:off x="6832196" y="2018581"/>
            <a:ext cx="3927954" cy="3292987"/>
          </a:xfrm>
          <a:prstGeom prst="rect"/>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C000"/>
        </a:solidFill>
      </p:bgPr>
    </p:bg>
    <p:spTree>
      <p:nvGrpSpPr>
        <p:cNvPr id="63" name=""/>
        <p:cNvGrpSpPr/>
        <p:nvPr/>
      </p:nvGrpSpPr>
      <p:grpSpPr>
        <a:xfrm>
          <a:off x="0" y="0"/>
          <a:ext cx="0" cy="0"/>
          <a:chOff x="0" y="0"/>
          <a:chExt cx="0" cy="0"/>
        </a:xfrm>
      </p:grpSpPr>
      <p:sp>
        <p:nvSpPr>
          <p:cNvPr id="1048654" name="Title 1"/>
          <p:cNvSpPr>
            <a:spLocks noGrp="1"/>
          </p:cNvSpPr>
          <p:nvPr>
            <p:ph type="title"/>
          </p:nvPr>
        </p:nvSpPr>
        <p:spPr>
          <a:xfrm>
            <a:off x="671255" y="854527"/>
            <a:ext cx="9309359" cy="767687"/>
          </a:xfrm>
        </p:spPr>
        <p:txBody>
          <a:bodyPr/>
          <a:p>
            <a:r>
              <a:rPr b="1" dirty="0" lang="en-PK"/>
              <a:t>Reference List</a:t>
            </a:r>
            <a:endParaRPr b="1" dirty="0" lang="en-US"/>
          </a:p>
        </p:txBody>
      </p:sp>
      <p:sp>
        <p:nvSpPr>
          <p:cNvPr id="1048655" name="Text Placeholder 2"/>
          <p:cNvSpPr>
            <a:spLocks noGrp="1"/>
          </p:cNvSpPr>
          <p:nvPr>
            <p:ph sz="quarter" idx="10"/>
          </p:nvPr>
        </p:nvSpPr>
        <p:spPr>
          <a:xfrm>
            <a:off x="671513" y="2018581"/>
            <a:ext cx="10237491" cy="4440585"/>
          </a:xfrm>
        </p:spPr>
        <p:txBody>
          <a:bodyPr>
            <a:normAutofit/>
          </a:bodyPr>
          <a:p>
            <a:r>
              <a:rPr dirty="0" lang="en-GB" err="1"/>
              <a:t>Adanlawo</a:t>
            </a:r>
            <a:r>
              <a:rPr dirty="0" lang="en-GB"/>
              <a:t>, E.F. and Chaka, M., 2025. Intercultural Business Communication: A Key to Building Inter-Organizational Systems. </a:t>
            </a:r>
            <a:r>
              <a:rPr dirty="0" i="1" lang="en-GB"/>
              <a:t>Journal of Posthumanism</a:t>
            </a:r>
            <a:r>
              <a:rPr dirty="0" lang="en-GB"/>
              <a:t>, </a:t>
            </a:r>
            <a:r>
              <a:rPr dirty="0" i="1" lang="en-GB"/>
              <a:t>5</a:t>
            </a:r>
            <a:r>
              <a:rPr dirty="0" lang="en-GB"/>
              <a:t>(1), pp.398-409.</a:t>
            </a:r>
            <a:endParaRPr dirty="0" lang="en-PK"/>
          </a:p>
          <a:p>
            <a:r>
              <a:rPr dirty="0" lang="en-GB"/>
              <a:t>Anamaria-Mirabela, P.O.P. and Ariana-Monica, S.I.M., 2024. THE IMPACT OF CROSS-CULTURAL COMMUNICATION ON BUSINESS TERMINOLOGY LEARNING. </a:t>
            </a:r>
            <a:r>
              <a:rPr dirty="0" i="1" lang="en-GB"/>
              <a:t>Journal of Languages for Spec (JLSP)</a:t>
            </a:r>
            <a:r>
              <a:rPr dirty="0" lang="en-GB"/>
              <a:t>, p.149.</a:t>
            </a:r>
            <a:endParaRPr dirty="0" lang="en-PK"/>
          </a:p>
          <a:p>
            <a:r>
              <a:rPr dirty="0" lang="en-GB" err="1"/>
              <a:t>Kakurina</a:t>
            </a:r>
            <a:r>
              <a:rPr dirty="0" lang="en-GB"/>
              <a:t>, I.I., 2025. INTERCULTURAL COMPETENCE AS A CONDITION FOR EFFECTIVE BUSINESS COMMUNICATION. </a:t>
            </a:r>
            <a:r>
              <a:rPr dirty="0" i="1" lang="en-GB"/>
              <a:t>Publishing House “Baltija Publishing”</a:t>
            </a:r>
            <a:r>
              <a:rPr dirty="0" lang="en-GB"/>
              <a:t>.</a:t>
            </a:r>
            <a:endParaRPr dirty="0" lang="en-PK"/>
          </a:p>
          <a:p>
            <a:r>
              <a:rPr dirty="0" lang="en-GB"/>
              <a:t>KASA, A., 2025. CHAPTER FOUR BUSINESS COMMUNICATION. </a:t>
            </a:r>
            <a:r>
              <a:rPr dirty="0" i="1" lang="en-GB"/>
              <a:t>Language, Culture and Business</a:t>
            </a:r>
            <a:r>
              <a:rPr dirty="0" lang="en-GB"/>
              <a:t>, p.83.</a:t>
            </a:r>
            <a:endParaRPr dirty="0" lang="en-PK"/>
          </a:p>
          <a:p>
            <a:r>
              <a:rPr dirty="0" lang="en-GB"/>
              <a:t>Wang, Q. and Teo, T., 2025. Measuring intercultural business competence of tertiary students: Development of a four-factor Scale. </a:t>
            </a:r>
            <a:r>
              <a:rPr dirty="0" i="1" lang="en-GB"/>
              <a:t>International Journal of Intercultural Relations</a:t>
            </a:r>
            <a:r>
              <a:rPr dirty="0" lang="en-GB"/>
              <a:t>, </a:t>
            </a:r>
            <a:r>
              <a:rPr dirty="0" i="1" lang="en-GB"/>
              <a:t>107</a:t>
            </a:r>
            <a:r>
              <a:rPr dirty="0" lang="en-GB"/>
              <a:t>, p.102182.</a:t>
            </a:r>
            <a:endParaRPr dirty="0" lang="en-PK"/>
          </a:p>
          <a:p>
            <a:pPr indent="-285750" marL="285750">
              <a:buFont typeface="Arial" panose="020B0604020202020204" pitchFamily="34" charset="0"/>
              <a:buChar char="•"/>
            </a:pPr>
            <a:endParaRPr dirty="0" lang="en-US"/>
          </a:p>
        </p:txBody>
      </p:sp>
      <p:sp>
        <p:nvSpPr>
          <p:cNvPr id="1048656" name="Slide Number Placeholder 5"/>
          <p:cNvSpPr>
            <a:spLocks noGrp="1"/>
          </p:cNvSpPr>
          <p:nvPr>
            <p:ph type="sldNum" sz="quarter" idx="4"/>
          </p:nvPr>
        </p:nvSpPr>
        <p:spPr>
          <a:xfrm>
            <a:off x="11110685" y="295729"/>
            <a:ext cx="838199" cy="767687"/>
          </a:xfrm>
        </p:spPr>
        <p:txBody>
          <a:bodyPr/>
          <a:p>
            <a:fld id="{D57F1E4F-1CFF-5643-939E-02111984F565}" type="slidenum">
              <a:rPr lang="en-US" smtClean="0"/>
              <a:t>12</a:t>
            </a:fld>
            <a:endParaRPr dirty="0"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2.jpeg"/></Relationships>
</file>

<file path=ppt/theme/theme1.xml><?xml version="1.0" encoding="utf-8"?>
<a:theme xmlns:a="http://schemas.openxmlformats.org/drawingml/2006/main" name="Ion">
  <a:themeElements>
    <a:clrScheme name="Violet II">
      <a:dk1>
        <a:sysClr lastClr="000000" val="windowText"/>
      </a:dk1>
      <a:lt1>
        <a:sysClr lastClr="FFFFFF" val="window"/>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ustom 68">
      <a:majorFont>
        <a:latin typeface="Biome"/>
        <a:ea typeface=""/>
        <a:cs typeface=""/>
      </a:majorFont>
      <a:minorFont>
        <a:latin typeface="Century Gothic"/>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63500" dir="5400000" dist="38100" rotWithShape="0">
              <a:srgbClr val="000000">
                <a:alpha val="60000"/>
              </a:srgbClr>
            </a:outerShdw>
          </a:effectLst>
          <a:scene3d>
            <a:camera prst="orthographicFront">
              <a:rot lat="0" lon="0" rev="0"/>
            </a:camera>
            <a:lightRig dir="tl" rig="threePt"/>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AB3ADB7-DE74-4AAA-B54E-3DA3F0193F54}">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Application>Microsoft Macintosh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AUTHOR</dc:creator>
  <cp:lastModifiedBy>AUTHOR</cp:lastModifiedBy>
  <dcterms:created xsi:type="dcterms:W3CDTF">2025-11-09T10:08:30Z</dcterms:created>
  <dcterms:modified xsi:type="dcterms:W3CDTF">2025-11-20T10:34:04Z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a98ec22bd63747c892b62bcb9c62eb02</vt:lpwstr>
  </property>
</Properties>
</file>