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256" r:id="rId5"/>
    <p:sldId id="266" r:id="rId6"/>
    <p:sldId id="267" r:id="rId7"/>
    <p:sldId id="263" r:id="rId8"/>
    <p:sldId id="277" r:id="rId9"/>
    <p:sldId id="278" r:id="rId10"/>
    <p:sldId id="280" r:id="rId11"/>
    <p:sldId id="281" r:id="rId12"/>
    <p:sldId id="282" r:id="rId13"/>
    <p:sldId id="275" r:id="rId14"/>
    <p:sldId id="276" r:id="rId15"/>
    <p:sldId id="279" r:id="rId16"/>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080EF-B75C-4A7C-86F0-DF0A5D9021BB}" v="5" dt="2023-05-30T18:17:27.649"/>
  </p1510:revLst>
</p1510:revInfo>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20" autoAdjust="0"/>
    <p:restoredTop sz="94598" autoAdjust="0"/>
  </p:normalViewPr>
  <p:slideViewPr>
    <p:cSldViewPr snapToGrid="0">
      <p:cViewPr>
        <p:scale>
          <a:sx n="63" d="100"/>
          <a:sy n="63" d="100"/>
        </p:scale>
        <p:origin x="100" y="3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burman" userId="37bc5d290a6c2e09" providerId="LiveId" clId="{2D8080EF-B75C-4A7C-86F0-DF0A5D9021BB}"/>
    <pc:docChg chg="custSel modSld">
      <pc:chgData name="kayleigh burman" userId="37bc5d290a6c2e09" providerId="LiveId" clId="{2D8080EF-B75C-4A7C-86F0-DF0A5D9021BB}" dt="2023-05-30T18:17:36.023" v="856" actId="26606"/>
      <pc:docMkLst>
        <pc:docMk/>
      </pc:docMkLst>
      <pc:sldChg chg="modSp mod">
        <pc:chgData name="kayleigh burman" userId="37bc5d290a6c2e09" providerId="LiveId" clId="{2D8080EF-B75C-4A7C-86F0-DF0A5D9021BB}" dt="2023-05-29T09:18:49.512" v="314" actId="1036"/>
        <pc:sldMkLst>
          <pc:docMk/>
          <pc:sldMk cId="2720718388" sldId="256"/>
        </pc:sldMkLst>
        <pc:spChg chg="mod">
          <ac:chgData name="kayleigh burman" userId="37bc5d290a6c2e09" providerId="LiveId" clId="{2D8080EF-B75C-4A7C-86F0-DF0A5D9021BB}" dt="2023-05-29T09:18:20.062" v="312" actId="20577"/>
          <ac:spMkLst>
            <pc:docMk/>
            <pc:sldMk cId="2720718388" sldId="256"/>
            <ac:spMk id="8" creationId="{6BBE0348-1527-4055-BA8A-E2754222743D}"/>
          </ac:spMkLst>
        </pc:spChg>
        <pc:picChg chg="mod">
          <ac:chgData name="kayleigh burman" userId="37bc5d290a6c2e09" providerId="LiveId" clId="{2D8080EF-B75C-4A7C-86F0-DF0A5D9021BB}" dt="2023-05-29T09:18:49.512" v="314" actId="1036"/>
          <ac:picMkLst>
            <pc:docMk/>
            <pc:sldMk cId="2720718388" sldId="256"/>
            <ac:picMk id="9" creationId="{0E864F00-EABB-B304-B76B-40B4B9B87332}"/>
          </ac:picMkLst>
        </pc:picChg>
      </pc:sldChg>
      <pc:sldChg chg="addSp delSp modSp mod modClrScheme chgLayout">
        <pc:chgData name="kayleigh burman" userId="37bc5d290a6c2e09" providerId="LiveId" clId="{2D8080EF-B75C-4A7C-86F0-DF0A5D9021BB}" dt="2023-05-30T18:17:36.023" v="856" actId="26606"/>
        <pc:sldMkLst>
          <pc:docMk/>
          <pc:sldMk cId="4039808263" sldId="275"/>
        </pc:sldMkLst>
        <pc:spChg chg="add del mod">
          <ac:chgData name="kayleigh burman" userId="37bc5d290a6c2e09" providerId="LiveId" clId="{2D8080EF-B75C-4A7C-86F0-DF0A5D9021BB}" dt="2023-05-30T18:13:23.169" v="850" actId="478"/>
          <ac:spMkLst>
            <pc:docMk/>
            <pc:sldMk cId="4039808263" sldId="275"/>
            <ac:spMk id="3" creationId="{81DF25FB-4C8F-3C85-AD68-04516D6A9A57}"/>
          </ac:spMkLst>
        </pc:spChg>
        <pc:spChg chg="add del mod">
          <ac:chgData name="kayleigh burman" userId="37bc5d290a6c2e09" providerId="LiveId" clId="{2D8080EF-B75C-4A7C-86F0-DF0A5D9021BB}" dt="2023-05-30T18:13:24.445" v="851" actId="478"/>
          <ac:spMkLst>
            <pc:docMk/>
            <pc:sldMk cId="4039808263" sldId="275"/>
            <ac:spMk id="5" creationId="{8FA26A02-27DB-2147-5F30-F1DE0593A492}"/>
          </ac:spMkLst>
        </pc:spChg>
        <pc:spChg chg="add del mod">
          <ac:chgData name="kayleigh burman" userId="37bc5d290a6c2e09" providerId="LiveId" clId="{2D8080EF-B75C-4A7C-86F0-DF0A5D9021BB}" dt="2023-05-30T18:13:25.653" v="852" actId="478"/>
          <ac:spMkLst>
            <pc:docMk/>
            <pc:sldMk cId="4039808263" sldId="275"/>
            <ac:spMk id="7" creationId="{C5C15166-5BC0-EDF3-B7E1-E7ADC71CFBE7}"/>
          </ac:spMkLst>
        </pc:spChg>
        <pc:spChg chg="mod">
          <ac:chgData name="kayleigh burman" userId="37bc5d290a6c2e09" providerId="LiveId" clId="{2D8080EF-B75C-4A7C-86F0-DF0A5D9021BB}" dt="2023-05-30T18:17:36.023" v="856" actId="26606"/>
          <ac:spMkLst>
            <pc:docMk/>
            <pc:sldMk cId="4039808263" sldId="275"/>
            <ac:spMk id="9" creationId="{9A92E93D-8BFB-4A21-A47E-78B6DCA21146}"/>
          </ac:spMkLst>
        </pc:spChg>
        <pc:spChg chg="mod ord">
          <ac:chgData name="kayleigh burman" userId="37bc5d290a6c2e09" providerId="LiveId" clId="{2D8080EF-B75C-4A7C-86F0-DF0A5D9021BB}" dt="2023-05-30T18:17:36.023" v="856" actId="26606"/>
          <ac:spMkLst>
            <pc:docMk/>
            <pc:sldMk cId="4039808263" sldId="275"/>
            <ac:spMk id="10" creationId="{C69C1BDB-253B-4642-94A7-F84048E562F7}"/>
          </ac:spMkLst>
        </pc:spChg>
        <pc:spChg chg="add del mod">
          <ac:chgData name="kayleigh burman" userId="37bc5d290a6c2e09" providerId="LiveId" clId="{2D8080EF-B75C-4A7C-86F0-DF0A5D9021BB}" dt="2023-05-30T18:13:26.919" v="853" actId="478"/>
          <ac:spMkLst>
            <pc:docMk/>
            <pc:sldMk cId="4039808263" sldId="275"/>
            <ac:spMk id="11" creationId="{C3C25E87-C0F4-0566-DB74-03C61BAE6AEA}"/>
          </ac:spMkLst>
        </pc:spChg>
        <pc:spChg chg="mod">
          <ac:chgData name="kayleigh burman" userId="37bc5d290a6c2e09" providerId="LiveId" clId="{2D8080EF-B75C-4A7C-86F0-DF0A5D9021BB}" dt="2023-05-30T18:17:36.023" v="856" actId="26606"/>
          <ac:spMkLst>
            <pc:docMk/>
            <pc:sldMk cId="4039808263" sldId="275"/>
            <ac:spMk id="15" creationId="{1AEB8108-A042-4614-9BE5-EA75E8653D79}"/>
          </ac:spMkLst>
        </pc:spChg>
        <pc:spChg chg="mod">
          <ac:chgData name="kayleigh burman" userId="37bc5d290a6c2e09" providerId="LiveId" clId="{2D8080EF-B75C-4A7C-86F0-DF0A5D9021BB}" dt="2023-05-30T18:17:36.023" v="856" actId="26606"/>
          <ac:spMkLst>
            <pc:docMk/>
            <pc:sldMk cId="4039808263" sldId="275"/>
            <ac:spMk id="16" creationId="{C394FA6A-80EA-46C1-8A4C-B4D8E90A7BCE}"/>
          </ac:spMkLst>
        </pc:spChg>
        <pc:spChg chg="mod">
          <ac:chgData name="kayleigh burman" userId="37bc5d290a6c2e09" providerId="LiveId" clId="{2D8080EF-B75C-4A7C-86F0-DF0A5D9021BB}" dt="2023-05-30T18:17:36.023" v="856" actId="26606"/>
          <ac:spMkLst>
            <pc:docMk/>
            <pc:sldMk cId="4039808263" sldId="275"/>
            <ac:spMk id="17" creationId="{3F88522D-FC32-4BD0-B916-ED439025B734}"/>
          </ac:spMkLst>
        </pc:spChg>
        <pc:picChg chg="add mod ord">
          <ac:chgData name="kayleigh burman" userId="37bc5d290a6c2e09" providerId="LiveId" clId="{2D8080EF-B75C-4A7C-86F0-DF0A5D9021BB}" dt="2023-05-30T18:17:36.023" v="856" actId="26606"/>
          <ac:picMkLst>
            <pc:docMk/>
            <pc:sldMk cId="4039808263" sldId="275"/>
            <ac:picMk id="12" creationId="{389B883A-540C-0F08-9EF5-0F9F1ACF0601}"/>
          </ac:picMkLst>
        </pc:picChg>
        <pc:picChg chg="del">
          <ac:chgData name="kayleigh burman" userId="37bc5d290a6c2e09" providerId="LiveId" clId="{2D8080EF-B75C-4A7C-86F0-DF0A5D9021BB}" dt="2023-05-30T18:13:19.616" v="848" actId="478"/>
          <ac:picMkLst>
            <pc:docMk/>
            <pc:sldMk cId="4039808263" sldId="275"/>
            <ac:picMk id="19" creationId="{AA7C515C-968D-4E0E-AE9F-2B4791B73F84}"/>
          </ac:picMkLst>
        </pc:picChg>
        <pc:picChg chg="del">
          <ac:chgData name="kayleigh burman" userId="37bc5d290a6c2e09" providerId="LiveId" clId="{2D8080EF-B75C-4A7C-86F0-DF0A5D9021BB}" dt="2023-05-30T18:13:16.924" v="846" actId="478"/>
          <ac:picMkLst>
            <pc:docMk/>
            <pc:sldMk cId="4039808263" sldId="275"/>
            <ac:picMk id="23" creationId="{37330047-BDCE-48AE-A7A5-A6A79A7D2923}"/>
          </ac:picMkLst>
        </pc:picChg>
        <pc:picChg chg="del">
          <ac:chgData name="kayleigh burman" userId="37bc5d290a6c2e09" providerId="LiveId" clId="{2D8080EF-B75C-4A7C-86F0-DF0A5D9021BB}" dt="2023-05-30T18:13:21.655" v="849" actId="478"/>
          <ac:picMkLst>
            <pc:docMk/>
            <pc:sldMk cId="4039808263" sldId="275"/>
            <ac:picMk id="25" creationId="{74AF03B6-7ED2-47DC-A5B8-3F7DB422CEA5}"/>
          </ac:picMkLst>
        </pc:picChg>
        <pc:picChg chg="del">
          <ac:chgData name="kayleigh burman" userId="37bc5d290a6c2e09" providerId="LiveId" clId="{2D8080EF-B75C-4A7C-86F0-DF0A5D9021BB}" dt="2023-05-30T18:13:18.075" v="847" actId="478"/>
          <ac:picMkLst>
            <pc:docMk/>
            <pc:sldMk cId="4039808263" sldId="275"/>
            <ac:picMk id="53" creationId="{9AFE6654-29BC-4F7D-9F69-C78DCCF2A7AC}"/>
          </ac:picMkLst>
        </pc:picChg>
      </pc:sldChg>
      <pc:sldChg chg="modSp mod">
        <pc:chgData name="kayleigh burman" userId="37bc5d290a6c2e09" providerId="LiveId" clId="{2D8080EF-B75C-4A7C-86F0-DF0A5D9021BB}" dt="2023-05-29T09:01:34.933" v="6" actId="313"/>
        <pc:sldMkLst>
          <pc:docMk/>
          <pc:sldMk cId="4095393375" sldId="276"/>
        </pc:sldMkLst>
        <pc:spChg chg="mod">
          <ac:chgData name="kayleigh burman" userId="37bc5d290a6c2e09" providerId="LiveId" clId="{2D8080EF-B75C-4A7C-86F0-DF0A5D9021BB}" dt="2023-05-29T09:01:34.933" v="6" actId="313"/>
          <ac:spMkLst>
            <pc:docMk/>
            <pc:sldMk cId="4095393375" sldId="276"/>
            <ac:spMk id="14" creationId="{65328C85-3EE8-FFE1-1D93-FADD01242E35}"/>
          </ac:spMkLst>
        </pc:spChg>
      </pc:sldChg>
      <pc:sldChg chg="modSp mod">
        <pc:chgData name="kayleigh burman" userId="37bc5d290a6c2e09" providerId="LiveId" clId="{2D8080EF-B75C-4A7C-86F0-DF0A5D9021BB}" dt="2023-05-29T09:24:26.812" v="577" actId="20577"/>
        <pc:sldMkLst>
          <pc:docMk/>
          <pc:sldMk cId="2623082503" sldId="277"/>
        </pc:sldMkLst>
        <pc:spChg chg="mod">
          <ac:chgData name="kayleigh burman" userId="37bc5d290a6c2e09" providerId="LiveId" clId="{2D8080EF-B75C-4A7C-86F0-DF0A5D9021BB}" dt="2023-05-29T09:24:26.812" v="577" actId="20577"/>
          <ac:spMkLst>
            <pc:docMk/>
            <pc:sldMk cId="2623082503" sldId="277"/>
            <ac:spMk id="17" creationId="{9FE65CF6-66AD-7850-3114-E9CE3F878E56}"/>
          </ac:spMkLst>
        </pc:spChg>
      </pc:sldChg>
      <pc:sldChg chg="modSp mod">
        <pc:chgData name="kayleigh burman" userId="37bc5d290a6c2e09" providerId="LiveId" clId="{2D8080EF-B75C-4A7C-86F0-DF0A5D9021BB}" dt="2023-05-29T09:01:09.098" v="1" actId="3626"/>
        <pc:sldMkLst>
          <pc:docMk/>
          <pc:sldMk cId="2309743292" sldId="279"/>
        </pc:sldMkLst>
        <pc:spChg chg="mod">
          <ac:chgData name="kayleigh burman" userId="37bc5d290a6c2e09" providerId="LiveId" clId="{2D8080EF-B75C-4A7C-86F0-DF0A5D9021BB}" dt="2023-05-29T09:01:09.098" v="1" actId="3626"/>
          <ac:spMkLst>
            <pc:docMk/>
            <pc:sldMk cId="2309743292" sldId="279"/>
            <ac:spMk id="3" creationId="{18EE5B10-B5BF-0726-D843-0551ABC2F24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1B07DD3-8E0C-4A50-B5FE-ABD362AD454B}" type="datetime1">
              <a:rPr lang="en-GB" smtClean="0"/>
              <a:t>29/05/2023</a:t>
            </a:fld>
            <a:endParaRPr lang="en-GB"/>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DE7DFA-63CC-4ED7-B30E-ACF88B4B8932}" type="slidenum">
              <a:rPr lang="en-GB" smtClean="0"/>
              <a:t>‹#›</a:t>
            </a:fld>
            <a:endParaRPr lang="en-GB"/>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CED090A-610C-4D83-921E-93394EF804D0}" type="datetime1">
              <a:rPr lang="en-GB" noProof="0" smtClean="0"/>
              <a:t>29/05/2023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98C5307-140F-447F-BCBA-BB92E3A2906B}" type="slidenum">
              <a:rPr lang="en-GB" noProof="0" smtClean="0"/>
              <a:t>‹#›</a:t>
            </a:fld>
            <a:endParaRPr lang="en-GB" noProof="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1</a:t>
            </a:fld>
            <a:endParaRPr lang="en-GB"/>
          </a:p>
        </p:txBody>
      </p:sp>
    </p:spTree>
    <p:extLst>
      <p:ext uri="{BB962C8B-B14F-4D97-AF65-F5344CB8AC3E}">
        <p14:creationId xmlns:p14="http://schemas.microsoft.com/office/powerpoint/2010/main" val="1039897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3</a:t>
            </a:fld>
            <a:endParaRPr lang="en-GB"/>
          </a:p>
        </p:txBody>
      </p:sp>
    </p:spTree>
    <p:extLst>
      <p:ext uri="{BB962C8B-B14F-4D97-AF65-F5344CB8AC3E}">
        <p14:creationId xmlns:p14="http://schemas.microsoft.com/office/powerpoint/2010/main" val="1396359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355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10</a:t>
            </a:fld>
            <a:endParaRPr lang="en-GB"/>
          </a:p>
        </p:txBody>
      </p:sp>
    </p:spTree>
    <p:extLst>
      <p:ext uri="{BB962C8B-B14F-4D97-AF65-F5344CB8AC3E}">
        <p14:creationId xmlns:p14="http://schemas.microsoft.com/office/powerpoint/2010/main" val="901724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rtlCol="0" anchor="t">
            <a:normAutofit/>
          </a:bodyPr>
          <a:lstStyle>
            <a:lvl1pPr>
              <a:defRPr sz="8500" spc="-20" baseline="0">
                <a:solidFill>
                  <a:schemeClr val="bg1"/>
                </a:solidFill>
              </a:defRPr>
            </a:lvl1pPr>
          </a:lstStyle>
          <a:p>
            <a:pPr rtl="0"/>
            <a:r>
              <a:rPr lang="en-GB" noProof="0"/>
              <a:t>Click to edit Master title style</a:t>
            </a:r>
            <a:endParaRPr lang="en-GB" noProof="0"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rtlCol="0" anchor="b">
            <a:normAutofit/>
          </a:bodyPr>
          <a:lstStyle>
            <a:lvl1pPr marL="0" indent="0">
              <a:buNone/>
              <a:defRPr sz="2800" b="1">
                <a:solidFill>
                  <a:schemeClr val="bg1"/>
                </a:solidFill>
              </a:defRPr>
            </a:lvl1pPr>
          </a:lstStyle>
          <a:p>
            <a:pPr rtl="0"/>
            <a:r>
              <a:rPr lang="en-GB" noProof="0"/>
              <a:t>Click to edit Master subtitle style</a:t>
            </a:r>
            <a:endParaRPr lang="en-GB" noProof="0"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rtlCol="0"/>
          <a:lstStyle>
            <a:lvl1pPr marL="0" indent="0" algn="ctr">
              <a:buNone/>
              <a:defRPr/>
            </a:lvl1pPr>
          </a:lstStyle>
          <a:p>
            <a:pPr rtl="0"/>
            <a:r>
              <a:rPr lang="en-GB" noProof="0"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rtlCol="0" anchor="b"/>
          <a:lstStyle>
            <a:lvl1pPr>
              <a:defRPr spc="-20" baseline="0">
                <a:solidFill>
                  <a:schemeClr val="bg1"/>
                </a:solidFill>
              </a:defRPr>
            </a:lvl1pPr>
          </a:lstStyle>
          <a:p>
            <a:pPr rtl="0"/>
            <a:r>
              <a:rPr lang="en-GB" noProof="0">
                <a:solidFill>
                  <a:srgbClr val="FFFFFF"/>
                </a:solidFill>
              </a:rPr>
              <a:t>Click to edit Master title style</a:t>
            </a:r>
            <a:endParaRPr lang="en-GB" noProof="0"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rtlCol="0"/>
          <a:lstStyle>
            <a:lvl1pPr>
              <a:defRPr>
                <a:solidFill>
                  <a:schemeClr val="bg1"/>
                </a:solidFill>
              </a:defRPr>
            </a:lvl1pPr>
          </a:lstStyle>
          <a:p>
            <a:pPr rtl="0"/>
            <a:r>
              <a:rPr lang="en-GB" noProof="0"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rtlCol="0"/>
          <a:lstStyle>
            <a:lvl1pPr marL="0" indent="0" algn="ctr">
              <a:buNone/>
              <a:defRPr/>
            </a:lvl1pPr>
          </a:lstStyle>
          <a:p>
            <a:pPr rtl="0"/>
            <a:r>
              <a:rPr lang="en-GB" noProof="0"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rtlCol="0"/>
          <a:lstStyle>
            <a:lvl1pPr marL="0" indent="0" algn="ctr">
              <a:buNone/>
              <a:defRPr/>
            </a:lvl1pPr>
          </a:lstStyle>
          <a:p>
            <a:pPr rtl="0"/>
            <a:r>
              <a:rPr lang="en-GB" noProof="0"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rtlCol="0">
            <a:normAutofit/>
          </a:bodyPr>
          <a:lstStyle>
            <a:lvl1pPr marL="342900" indent="-342900">
              <a:buFont typeface="Arial" panose="020B0604020202020204" pitchFamily="34" charset="0"/>
              <a:buChar char="•"/>
              <a:defRPr sz="2000"/>
            </a:lvl1pPr>
          </a:lstStyle>
          <a:p>
            <a:pPr lvl="0" rtl="0"/>
            <a:r>
              <a:rPr lang="en-GB" noProof="0"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rtlCol="0"/>
          <a:lstStyle>
            <a:lvl1pPr>
              <a:defRPr spc="-20" baseline="0">
                <a:solidFill>
                  <a:schemeClr val="bg1"/>
                </a:solidFill>
              </a:defRPr>
            </a:lvl1pPr>
          </a:lstStyle>
          <a:p>
            <a:pPr rtl="0"/>
            <a:r>
              <a:rPr lang="en-GB" noProof="0">
                <a:solidFill>
                  <a:srgbClr val="FFFFFF"/>
                </a:solidFill>
              </a:rPr>
              <a:t>Click to edit Master title style</a:t>
            </a: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rtlCol="0"/>
          <a:lstStyle>
            <a:lvl1pPr marL="0" indent="0" algn="ctr">
              <a:buNone/>
              <a:defRPr/>
            </a:lvl1pPr>
          </a:lstStyle>
          <a:p>
            <a:pPr rtl="0"/>
            <a:r>
              <a:rPr lang="en-GB" noProof="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r>
              <a:rPr lang="en-GB" noProof="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rtlCol="0">
            <a:normAutofit/>
          </a:bodyPr>
          <a:lstStyle>
            <a:lvl1pPr marL="0" indent="0">
              <a:buNone/>
              <a:defRPr/>
            </a:lvl1pPr>
          </a:lstStyle>
          <a:p>
            <a:pPr lvl="0" rtl="0"/>
            <a:r>
              <a:rPr lang="en-GB" noProof="0"/>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rtlCol="0">
            <a:normAutofit/>
          </a:bodyPr>
          <a:lstStyle>
            <a:lvl1pPr>
              <a:defRPr spc="-20" baseline="0">
                <a:solidFill>
                  <a:schemeClr val="bg1"/>
                </a:solidFill>
              </a:defRPr>
            </a:lvl1pPr>
          </a:lstStyle>
          <a:p>
            <a:pPr rtl="0"/>
            <a:r>
              <a:rPr lang="en-GB" sz="6000" noProof="0"/>
              <a:t>Click to edit Master title style</a:t>
            </a:r>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rtlCol="0">
            <a:normAutofit/>
          </a:bodyPr>
          <a:lstStyle>
            <a:lvl1pPr marL="0" indent="0">
              <a:buNone/>
              <a:defRPr sz="2400">
                <a:solidFill>
                  <a:schemeClr val="bg1"/>
                </a:solidFill>
              </a:defRPr>
            </a:lvl1pPr>
          </a:lstStyle>
          <a:p>
            <a:pPr rtl="0"/>
            <a:r>
              <a:rPr lang="en-GB" noProof="0"/>
              <a:t>Click to edit Master subtitle style</a:t>
            </a:r>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rtlCol="0"/>
          <a:lstStyle>
            <a:lvl1pPr marL="0" indent="0" algn="l">
              <a:buNone/>
              <a:defRPr/>
            </a:lvl1pPr>
          </a:lstStyle>
          <a:p>
            <a:pPr rtl="0"/>
            <a:r>
              <a:rPr lang="en-GB" noProof="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rtlCol="0"/>
          <a:lstStyle>
            <a:lvl1pPr marL="0" indent="0" algn="ctr">
              <a:buNone/>
              <a:defRPr/>
            </a:lvl1pPr>
          </a:lstStyle>
          <a:p>
            <a:pPr rtl="0"/>
            <a:r>
              <a:rPr lang="en-GB" noProof="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rtlCol="0"/>
          <a:lstStyle>
            <a:lvl1pPr marL="0" indent="0">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2722F022-211C-4882-844C-086FEA6806AA}"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rtlCol="0"/>
          <a:lstStyle>
            <a:lvl1pPr>
              <a:lnSpc>
                <a:spcPct val="100000"/>
              </a:lnSpc>
              <a:defRPr spc="-20" baseline="0">
                <a:solidFill>
                  <a:schemeClr val="bg1"/>
                </a:solidFill>
              </a:defRPr>
            </a:lvl1pPr>
          </a:lstStyle>
          <a:p>
            <a:pPr rtl="0"/>
            <a:r>
              <a:rPr lang="en-GB" noProof="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rtlCol="0"/>
          <a:lstStyle>
            <a:lvl1pPr>
              <a:defRPr/>
            </a:lvl1pPr>
          </a:lstStyle>
          <a:p>
            <a:pPr lvl="0" rtl="0"/>
            <a:r>
              <a:rPr lang="en-GB" noProof="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rtlCol="0"/>
          <a:lstStyle>
            <a:lvl1pPr>
              <a:lnSpc>
                <a:spcPct val="100000"/>
              </a:lnSpc>
              <a:defRPr spc="-20" baseline="0">
                <a:solidFill>
                  <a:schemeClr val="bg1"/>
                </a:solidFill>
              </a:defRPr>
            </a:lvl1pPr>
          </a:lstStyle>
          <a:p>
            <a:pPr rtl="0"/>
            <a:r>
              <a:rPr lang="en-GB" noProof="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rtlCol="0"/>
          <a:lstStyle>
            <a:lvl1pPr>
              <a:defRPr/>
            </a:lvl1pPr>
          </a:lstStyle>
          <a:p>
            <a:pPr lvl="0" rtl="0"/>
            <a:r>
              <a:rPr lang="en-GB" noProof="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rtlCol="0"/>
          <a:lstStyle>
            <a:lvl1pPr marL="0" indent="0" algn="ctr">
              <a:buNone/>
              <a:defRPr/>
            </a:lvl1pPr>
          </a:lstStyle>
          <a:p>
            <a:pPr rtl="0"/>
            <a:r>
              <a:rPr lang="en-GB" noProof="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rtlCol="0">
            <a:normAutofit/>
          </a:bodyPr>
          <a:lstStyle>
            <a:lvl1pPr algn="r">
              <a:defRPr sz="6000">
                <a:solidFill>
                  <a:schemeClr val="bg1"/>
                </a:solidFill>
              </a:defRPr>
            </a:lvl1pPr>
          </a:lstStyle>
          <a:p>
            <a:pPr algn="r" rtl="0"/>
            <a:r>
              <a:rPr lang="en-GB" noProof="0">
                <a:solidFill>
                  <a:srgbClr val="FFFFFF"/>
                </a:solidFill>
                <a:effectLst>
                  <a:outerShdw blurRad="38100" dist="38100" dir="2700000" algn="tl">
                    <a:srgbClr val="000000">
                      <a:alpha val="43137"/>
                    </a:srgbClr>
                  </a:outerShdw>
                </a:effectLst>
              </a:rPr>
              <a:t>Click to edit Master title style</a:t>
            </a: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rtlCol="0" anchor="t">
            <a:normAutofit/>
          </a:bodyPr>
          <a:lstStyle>
            <a:lvl1pPr marL="0" indent="0" algn="r">
              <a:buNone/>
              <a:defRPr sz="2800" b="1" baseline="0">
                <a:solidFill>
                  <a:schemeClr val="bg1"/>
                </a:solidFill>
              </a:defRPr>
            </a:lvl1pPr>
          </a:lstStyle>
          <a:p>
            <a:pPr algn="r" rtl="0"/>
            <a:r>
              <a:rPr lang="en-GB" noProof="0">
                <a:solidFill>
                  <a:srgbClr val="FFFFFF"/>
                </a:solidFill>
                <a:effectLst>
                  <a:outerShdw blurRad="38100" dist="38100" dir="2700000" algn="tl">
                    <a:srgbClr val="000000">
                      <a:alpha val="43137"/>
                    </a:srgbClr>
                  </a:outerShdw>
                </a:effectLst>
              </a:rPr>
              <a:t>Click to edit Master subtitle style</a:t>
            </a: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CD6D940D-6D44-4DF9-9322-B4B11F7EDCD0}"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rtlCol="0" anchor="ctr"/>
          <a:lstStyle>
            <a:lvl1pPr algn="r">
              <a:lnSpc>
                <a:spcPct val="100000"/>
              </a:lnSpc>
              <a:defRPr spc="-20" baseline="0">
                <a:solidFill>
                  <a:schemeClr val="bg1"/>
                </a:solidFill>
              </a:defRPr>
            </a:lvl1pPr>
          </a:lstStyle>
          <a:p>
            <a:pPr rtl="0"/>
            <a:r>
              <a:rPr lang="en-GB" noProof="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rtlCol="0">
            <a:normAutofit/>
          </a:bodyPr>
          <a:lstStyle>
            <a:lvl1pPr>
              <a:defRPr sz="2000"/>
            </a:lvl1pPr>
          </a:lstStyle>
          <a:p>
            <a:pPr lvl="0" rtl="0"/>
            <a:r>
              <a:rPr lang="en-GB" noProof="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rtlCol="0">
            <a:normAutofit/>
          </a:bodyPr>
          <a:lstStyle>
            <a:lvl1pPr>
              <a:defRPr sz="2000"/>
            </a:lvl1pPr>
          </a:lstStyle>
          <a:p>
            <a:pPr lvl="0" rtl="0"/>
            <a:r>
              <a:rPr lang="en-GB" noProof="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rtlCol="0" anchor="ctr"/>
          <a:lstStyle>
            <a:lvl1pPr algn="r">
              <a:lnSpc>
                <a:spcPct val="100000"/>
              </a:lnSpc>
              <a:defRPr spc="-20" baseline="0">
                <a:solidFill>
                  <a:schemeClr val="bg1"/>
                </a:solidFill>
              </a:defRPr>
            </a:lvl1pPr>
          </a:lstStyle>
          <a:p>
            <a:pPr rtl="0"/>
            <a:r>
              <a:rPr lang="en-GB" noProof="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rtlCol="0">
            <a:normAutofit/>
          </a:bodyPr>
          <a:lstStyle>
            <a:lvl1pPr>
              <a:defRPr sz="2000"/>
            </a:lvl1pPr>
          </a:lstStyle>
          <a:p>
            <a:pPr lvl="0" rtl="0"/>
            <a:r>
              <a:rPr lang="en-GB" noProof="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rtlCol="0">
            <a:normAutofit/>
          </a:bodyPr>
          <a:lstStyle>
            <a:lvl1pPr>
              <a:defRPr sz="2000"/>
            </a:lvl1pPr>
          </a:lstStyle>
          <a:p>
            <a:pPr lvl="0" rtl="0"/>
            <a:r>
              <a:rPr lang="en-GB" noProof="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rtlCol="0">
            <a:normAutofit/>
          </a:bodyPr>
          <a:lstStyle>
            <a:lvl1pPr>
              <a:defRPr sz="2000"/>
            </a:lvl1pPr>
          </a:lstStyle>
          <a:p>
            <a:pPr lvl="0" rtl="0"/>
            <a:r>
              <a:rPr lang="en-GB" noProof="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26107-51B9-44DD-8581-AA5E8B601C63}"/>
              </a:ext>
            </a:extLst>
          </p:cNvPr>
          <p:cNvSpPr>
            <a:spLocks noGrp="1"/>
          </p:cNvSpPr>
          <p:nvPr>
            <p:ph type="title"/>
          </p:nvPr>
        </p:nvSpPr>
        <p:spPr>
          <a:xfrm>
            <a:off x="647698" y="484494"/>
            <a:ext cx="5800867" cy="1569493"/>
          </a:xfrm>
        </p:spPr>
        <p:txBody>
          <a:bodyPr rtlCol="0" anchor="b">
            <a:normAutofit/>
          </a:bodyPr>
          <a:lstStyle>
            <a:lvl1pPr>
              <a:defRPr>
                <a:solidFill>
                  <a:schemeClr val="accent1"/>
                </a:solidFill>
              </a:defRPr>
            </a:lvl1pPr>
          </a:lstStyle>
          <a:p>
            <a:pPr rtl="0"/>
            <a:r>
              <a:rPr lang="en-GB" noProof="0"/>
              <a:t>Click to edit Master title style</a:t>
            </a:r>
          </a:p>
        </p:txBody>
      </p:sp>
      <p:sp>
        <p:nvSpPr>
          <p:cNvPr id="4" name="Content Placeholder 2">
            <a:extLst>
              <a:ext uri="{FF2B5EF4-FFF2-40B4-BE49-F238E27FC236}">
                <a16:creationId xmlns:a16="http://schemas.microsoft.com/office/drawing/2014/main" id="{CD144A4B-34B7-47EC-888B-0D20760065AA}"/>
              </a:ext>
            </a:extLst>
          </p:cNvPr>
          <p:cNvSpPr>
            <a:spLocks noGrp="1"/>
          </p:cNvSpPr>
          <p:nvPr>
            <p:ph idx="1"/>
          </p:nvPr>
        </p:nvSpPr>
        <p:spPr>
          <a:xfrm>
            <a:off x="647702" y="2156346"/>
            <a:ext cx="5800866" cy="3963937"/>
          </a:xfrm>
        </p:spPr>
        <p:txBody>
          <a:bodyPr rtlCol="0">
            <a:normAutofit/>
          </a:bodyPr>
          <a:lstStyle>
            <a:lvl1pPr marL="0" indent="0">
              <a:buNone/>
              <a:defRPr/>
            </a:lvl1pPr>
          </a:lstStyle>
          <a:p>
            <a:pPr lvl="0" rtl="0"/>
            <a:r>
              <a:rPr lang="en-GB" noProof="0"/>
              <a:t>Click to edit Master text styles</a:t>
            </a:r>
          </a:p>
        </p:txBody>
      </p:sp>
      <p:sp>
        <p:nvSpPr>
          <p:cNvPr id="9" name="Footer Placeholder 4">
            <a:extLst>
              <a:ext uri="{FF2B5EF4-FFF2-40B4-BE49-F238E27FC236}">
                <a16:creationId xmlns:a16="http://schemas.microsoft.com/office/drawing/2014/main" id="{C6A9B852-DA3F-4566-BDEB-F1F69334E1FB}"/>
              </a:ext>
            </a:extLst>
          </p:cNvPr>
          <p:cNvSpPr>
            <a:spLocks noGrp="1"/>
          </p:cNvSpPr>
          <p:nvPr>
            <p:ph type="ftr" sz="quarter" idx="11"/>
          </p:nvPr>
        </p:nvSpPr>
        <p:spPr>
          <a:xfrm>
            <a:off x="199277" y="6356350"/>
            <a:ext cx="3877423"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17" name="Picture Placeholder 12">
            <a:extLst>
              <a:ext uri="{FF2B5EF4-FFF2-40B4-BE49-F238E27FC236}">
                <a16:creationId xmlns:a16="http://schemas.microsoft.com/office/drawing/2014/main" id="{116EBB24-A127-412B-99DB-A7FBCA68A2FA}"/>
              </a:ext>
            </a:extLst>
          </p:cNvPr>
          <p:cNvSpPr>
            <a:spLocks noGrp="1"/>
          </p:cNvSpPr>
          <p:nvPr>
            <p:ph type="pic" sz="quarter" idx="13" hasCustomPrompt="1"/>
          </p:nvPr>
        </p:nvSpPr>
        <p:spPr>
          <a:xfrm>
            <a:off x="6700838" y="665163"/>
            <a:ext cx="2214562" cy="2513012"/>
          </a:xfrm>
        </p:spPr>
        <p:txBody>
          <a:bodyPr rtlCol="0"/>
          <a:lstStyle>
            <a:lvl1pPr marL="0" indent="0" algn="ctr">
              <a:buNone/>
              <a:defRPr/>
            </a:lvl1pPr>
          </a:lstStyle>
          <a:p>
            <a:pPr rtl="0"/>
            <a:r>
              <a:rPr lang="en-GB" noProof="0"/>
              <a:t>Click to add photo</a:t>
            </a:r>
          </a:p>
        </p:txBody>
      </p:sp>
      <p:sp>
        <p:nvSpPr>
          <p:cNvPr id="18" name="Picture Placeholder 12">
            <a:extLst>
              <a:ext uri="{FF2B5EF4-FFF2-40B4-BE49-F238E27FC236}">
                <a16:creationId xmlns:a16="http://schemas.microsoft.com/office/drawing/2014/main" id="{63CCB0A6-D7F6-4C78-B6C0-A045E3B25B00}"/>
              </a:ext>
            </a:extLst>
          </p:cNvPr>
          <p:cNvSpPr>
            <a:spLocks noGrp="1"/>
          </p:cNvSpPr>
          <p:nvPr>
            <p:ph type="pic" sz="quarter" idx="14" hasCustomPrompt="1"/>
          </p:nvPr>
        </p:nvSpPr>
        <p:spPr>
          <a:xfrm>
            <a:off x="9329737" y="665579"/>
            <a:ext cx="2214562" cy="2513012"/>
          </a:xfrm>
        </p:spPr>
        <p:txBody>
          <a:bodyPr rtlCol="0"/>
          <a:lstStyle>
            <a:lvl1pPr marL="0" indent="0" algn="ctr">
              <a:buNone/>
              <a:defRPr/>
            </a:lvl1pPr>
          </a:lstStyle>
          <a:p>
            <a:pPr rtl="0"/>
            <a:r>
              <a:rPr lang="en-GB" noProof="0"/>
              <a:t>Click to add photo</a:t>
            </a:r>
          </a:p>
        </p:txBody>
      </p:sp>
      <p:sp>
        <p:nvSpPr>
          <p:cNvPr id="19" name="Picture Placeholder 12">
            <a:extLst>
              <a:ext uri="{FF2B5EF4-FFF2-40B4-BE49-F238E27FC236}">
                <a16:creationId xmlns:a16="http://schemas.microsoft.com/office/drawing/2014/main" id="{F3038A14-3DB7-4BDC-A247-674224BFB8B1}"/>
              </a:ext>
            </a:extLst>
          </p:cNvPr>
          <p:cNvSpPr>
            <a:spLocks noGrp="1"/>
          </p:cNvSpPr>
          <p:nvPr>
            <p:ph type="pic" sz="quarter" idx="15" hasCustomPrompt="1"/>
          </p:nvPr>
        </p:nvSpPr>
        <p:spPr>
          <a:xfrm>
            <a:off x="6700854" y="3607271"/>
            <a:ext cx="2214562" cy="2513012"/>
          </a:xfrm>
        </p:spPr>
        <p:txBody>
          <a:bodyPr rtlCol="0"/>
          <a:lstStyle>
            <a:lvl1pPr marL="0" indent="0" algn="ctr">
              <a:buNone/>
              <a:defRPr/>
            </a:lvl1pPr>
          </a:lstStyle>
          <a:p>
            <a:pPr rtl="0"/>
            <a:r>
              <a:rPr lang="en-GB" noProof="0"/>
              <a:t>Click to add photo</a:t>
            </a:r>
          </a:p>
        </p:txBody>
      </p:sp>
      <p:sp>
        <p:nvSpPr>
          <p:cNvPr id="20" name="Picture Placeholder 12">
            <a:extLst>
              <a:ext uri="{FF2B5EF4-FFF2-40B4-BE49-F238E27FC236}">
                <a16:creationId xmlns:a16="http://schemas.microsoft.com/office/drawing/2014/main" id="{59BCC1BB-4299-409F-9215-B3A4ECAB5238}"/>
              </a:ext>
            </a:extLst>
          </p:cNvPr>
          <p:cNvSpPr>
            <a:spLocks noGrp="1"/>
          </p:cNvSpPr>
          <p:nvPr>
            <p:ph type="pic" sz="quarter" idx="16" hasCustomPrompt="1"/>
          </p:nvPr>
        </p:nvSpPr>
        <p:spPr>
          <a:xfrm>
            <a:off x="9324845" y="3607271"/>
            <a:ext cx="2214562" cy="2513012"/>
          </a:xfrm>
        </p:spPr>
        <p:txBody>
          <a:bodyPr rtlCol="0"/>
          <a:lstStyle>
            <a:lvl1pPr marL="0" indent="0" algn="ctr">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7FB415D6-2F2D-46E2-94AF-1F3BE10F351D}"/>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1" name="Slide Number Placeholder 5">
            <a:extLst>
              <a:ext uri="{FF2B5EF4-FFF2-40B4-BE49-F238E27FC236}">
                <a16:creationId xmlns:a16="http://schemas.microsoft.com/office/drawing/2014/main" id="{FEC8DC3B-1AAD-429C-A1EA-FAEE9D884490}"/>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00162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pPr rtl="0"/>
            <a:r>
              <a:rPr lang="en-GB" noProof="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pPr rtl="0"/>
            <a:r>
              <a:rPr lang="en-GB" sz="1050" noProof="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a:xfrm>
            <a:off x="782320" y="753034"/>
            <a:ext cx="6682170" cy="2132406"/>
          </a:xfrm>
        </p:spPr>
        <p:txBody>
          <a:bodyPr rtlCol="0">
            <a:normAutofit/>
          </a:bodyPr>
          <a:lstStyle/>
          <a:p>
            <a:pPr rtl="0"/>
            <a:r>
              <a:rPr lang="en-GB" sz="3600" dirty="0"/>
              <a:t>Significance of the global team in effective problem solving</a:t>
            </a:r>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a:xfrm>
            <a:off x="649045" y="4640424"/>
            <a:ext cx="6437555" cy="1303176"/>
          </a:xfrm>
        </p:spPr>
        <p:txBody>
          <a:bodyPr rtlCol="0"/>
          <a:lstStyle/>
          <a:p>
            <a:pPr rtl="0"/>
            <a:r>
              <a:rPr lang="en-GB" dirty="0"/>
              <a:t>By Karen Burman</a:t>
            </a:r>
          </a:p>
        </p:txBody>
      </p:sp>
      <p:pic>
        <p:nvPicPr>
          <p:cNvPr id="5" name="Picture Placeholder 4" descr="A picture containing mountain, sky, outdoor, nature, sunrise ">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109017" y="0"/>
            <a:ext cx="4082983" cy="6858000"/>
          </a:xfrm>
        </p:spPr>
      </p:pic>
      <p:pic>
        <p:nvPicPr>
          <p:cNvPr id="9" name="Picture 8">
            <a:extLst>
              <a:ext uri="{FF2B5EF4-FFF2-40B4-BE49-F238E27FC236}">
                <a16:creationId xmlns:a16="http://schemas.microsoft.com/office/drawing/2014/main" id="{0E864F00-EABB-B304-B76B-40B4B9B87332}"/>
              </a:ext>
            </a:extLst>
          </p:cNvPr>
          <p:cNvPicPr>
            <a:picLocks noChangeAspect="1"/>
          </p:cNvPicPr>
          <p:nvPr/>
        </p:nvPicPr>
        <p:blipFill>
          <a:blip r:embed="rId4"/>
          <a:stretch>
            <a:fillRect/>
          </a:stretch>
        </p:blipFill>
        <p:spPr>
          <a:xfrm>
            <a:off x="4123405" y="2540000"/>
            <a:ext cx="3075315" cy="3142136"/>
          </a:xfrm>
          <a:prstGeom prst="rect">
            <a:avLst/>
          </a:prstGeom>
        </p:spPr>
      </p:pic>
    </p:spTree>
    <p:extLst>
      <p:ext uri="{BB962C8B-B14F-4D97-AF65-F5344CB8AC3E}">
        <p14:creationId xmlns:p14="http://schemas.microsoft.com/office/powerpoint/2010/main" val="2720718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8DED76B9-5273-4139-ACC9-B6E36ADE2385}"/>
              </a:ext>
            </a:extLst>
          </p:cNvPr>
          <p:cNvSpPr>
            <a:spLocks noGrp="1"/>
          </p:cNvSpPr>
          <p:nvPr>
            <p:ph type="title"/>
          </p:nvPr>
        </p:nvSpPr>
        <p:spPr>
          <a:xfrm>
            <a:off x="649045" y="365124"/>
            <a:ext cx="9523655" cy="1501327"/>
          </a:xfrm>
        </p:spPr>
        <p:txBody>
          <a:bodyPr rtlCol="0" anchor="b">
            <a:normAutofit/>
          </a:bodyPr>
          <a:lstStyle/>
          <a:p>
            <a:pPr rtl="0"/>
            <a:r>
              <a:rPr lang="en-GB">
                <a:solidFill>
                  <a:srgbClr val="FFFFFF"/>
                </a:solidFill>
              </a:rPr>
              <a:t>introduction</a:t>
            </a:r>
          </a:p>
        </p:txBody>
      </p:sp>
      <p:pic>
        <p:nvPicPr>
          <p:cNvPr id="10" name="Picture Placeholder 9">
            <a:extLst>
              <a:ext uri="{FF2B5EF4-FFF2-40B4-BE49-F238E27FC236}">
                <a16:creationId xmlns:a16="http://schemas.microsoft.com/office/drawing/2014/main" id="{6B011171-0892-3453-F3F6-40856379388D}"/>
              </a:ext>
            </a:extLst>
          </p:cNvPr>
          <p:cNvPicPr>
            <a:picLocks noGrp="1" noChangeAspect="1"/>
          </p:cNvPicPr>
          <p:nvPr>
            <p:ph type="pic" sz="quarter" idx="13"/>
          </p:nvPr>
        </p:nvPicPr>
        <p:blipFill>
          <a:blip r:embed="rId3"/>
          <a:srcRect l="18828" r="18828"/>
          <a:stretch/>
        </p:blipFill>
        <p:spPr>
          <a:xfrm>
            <a:off x="0" y="2286010"/>
            <a:ext cx="5067300" cy="4571979"/>
          </a:xfrm>
          <a:prstGeom prst="rect">
            <a:avLst/>
          </a:prstGeom>
          <a:noFill/>
        </p:spPr>
      </p:pic>
      <p:sp>
        <p:nvSpPr>
          <p:cNvPr id="20" name="Footer Placeholder 19">
            <a:extLst>
              <a:ext uri="{FF2B5EF4-FFF2-40B4-BE49-F238E27FC236}">
                <a16:creationId xmlns:a16="http://schemas.microsoft.com/office/drawing/2014/main" id="{6DB8AAF6-0D0C-4F4F-A10E-6A66E4A7BEC3}"/>
              </a:ext>
            </a:extLst>
          </p:cNvPr>
          <p:cNvSpPr>
            <a:spLocks noGrp="1"/>
          </p:cNvSpPr>
          <p:nvPr>
            <p:ph type="ftr" sz="quarter" idx="11"/>
          </p:nvPr>
        </p:nvSpPr>
        <p:spPr>
          <a:xfrm>
            <a:off x="201168" y="6356350"/>
            <a:ext cx="4837176" cy="365125"/>
          </a:xfrm>
        </p:spPr>
        <p:txBody>
          <a:bodyPr rtlCol="0" anchor="ctr">
            <a:normAutofit/>
          </a:bodyPr>
          <a:lstStyle/>
          <a:p>
            <a:pPr rtl="0">
              <a:spcAft>
                <a:spcPts val="600"/>
              </a:spcAft>
            </a:pPr>
            <a:r>
              <a:rPr lang="en-GB"/>
              <a:t>Presentation title</a:t>
            </a:r>
          </a:p>
        </p:txBody>
      </p:sp>
      <p:sp>
        <p:nvSpPr>
          <p:cNvPr id="18" name="Text Placeholder 17">
            <a:extLst>
              <a:ext uri="{FF2B5EF4-FFF2-40B4-BE49-F238E27FC236}">
                <a16:creationId xmlns:a16="http://schemas.microsoft.com/office/drawing/2014/main" id="{87F2C169-25EA-4609-BC8A-BCA7C433EEE4}"/>
              </a:ext>
            </a:extLst>
          </p:cNvPr>
          <p:cNvSpPr>
            <a:spLocks noGrp="1"/>
          </p:cNvSpPr>
          <p:nvPr>
            <p:ph idx="1"/>
          </p:nvPr>
        </p:nvSpPr>
        <p:spPr>
          <a:xfrm>
            <a:off x="5819887" y="2899186"/>
            <a:ext cx="5610113" cy="3284359"/>
          </a:xfrm>
        </p:spPr>
        <p:txBody>
          <a:bodyPr rtlCol="0">
            <a:normAutofit/>
          </a:bodyPr>
          <a:lstStyle/>
          <a:p>
            <a:pPr rtl="0">
              <a:lnSpc>
                <a:spcPct val="100000"/>
              </a:lnSpc>
            </a:pPr>
            <a:r>
              <a:rPr lang="en-GB" sz="1300" dirty="0"/>
              <a:t>Design thinking to investigate, define, propose and evaluate problem solutions.</a:t>
            </a:r>
          </a:p>
          <a:p>
            <a:pPr rtl="0">
              <a:lnSpc>
                <a:spcPct val="100000"/>
              </a:lnSpc>
            </a:pPr>
            <a:r>
              <a:rPr lang="en-GB" sz="1300" dirty="0"/>
              <a:t>Decision making frameworks and techniques.</a:t>
            </a:r>
          </a:p>
          <a:p>
            <a:pPr rtl="0">
              <a:lnSpc>
                <a:spcPct val="100000"/>
              </a:lnSpc>
            </a:pPr>
            <a:r>
              <a:rPr lang="en-GB" sz="1300" dirty="0"/>
              <a:t>Recognising individual differences and role of emotional intelligence in the management of conflict.</a:t>
            </a:r>
          </a:p>
          <a:p>
            <a:pPr rtl="0">
              <a:lnSpc>
                <a:spcPct val="100000"/>
              </a:lnSpc>
            </a:pPr>
            <a:r>
              <a:rPr lang="en-GB" sz="1300" dirty="0"/>
              <a:t>The role of diplomacy, persuasion and negotiation in effective collaboration. </a:t>
            </a:r>
          </a:p>
          <a:p>
            <a:pPr rtl="0">
              <a:lnSpc>
                <a:spcPct val="100000"/>
              </a:lnSpc>
            </a:pPr>
            <a:r>
              <a:rPr lang="en-GB" sz="1300" dirty="0"/>
              <a:t>The significance of interdisciplinary thinking in finding effective solutions to problems.</a:t>
            </a:r>
          </a:p>
          <a:p>
            <a:pPr rtl="0">
              <a:lnSpc>
                <a:spcPct val="100000"/>
              </a:lnSpc>
            </a:pPr>
            <a:r>
              <a:rPr lang="en-GB" sz="1300" dirty="0"/>
              <a:t>The role of ethics in identifying solutions</a:t>
            </a:r>
          </a:p>
          <a:p>
            <a:pPr rtl="0">
              <a:lnSpc>
                <a:spcPct val="100000"/>
              </a:lnSpc>
            </a:pPr>
            <a:r>
              <a:rPr lang="en-GB" sz="1300" dirty="0"/>
              <a:t>Collective decision making.</a:t>
            </a:r>
          </a:p>
        </p:txBody>
      </p:sp>
      <p:sp>
        <p:nvSpPr>
          <p:cNvPr id="21" name="Slide Number Placeholder 20">
            <a:extLst>
              <a:ext uri="{FF2B5EF4-FFF2-40B4-BE49-F238E27FC236}">
                <a16:creationId xmlns:a16="http://schemas.microsoft.com/office/drawing/2014/main" id="{C19BFBA5-3E41-40F8-9EFB-9DF730F5B6E4}"/>
              </a:ext>
            </a:extLst>
          </p:cNvPr>
          <p:cNvSpPr>
            <a:spLocks noGrp="1"/>
          </p:cNvSpPr>
          <p:nvPr>
            <p:ph type="sldNum" sz="quarter" idx="12"/>
          </p:nvPr>
        </p:nvSpPr>
        <p:spPr>
          <a:xfrm>
            <a:off x="11365992" y="6356350"/>
            <a:ext cx="630936" cy="365125"/>
          </a:xfrm>
        </p:spPr>
        <p:txBody>
          <a:bodyPr rtlCol="0" anchor="ctr">
            <a:normAutofit/>
          </a:bodyPr>
          <a:lstStyle/>
          <a:p>
            <a:pPr lvl="0" rtl="0">
              <a:spcAft>
                <a:spcPts val="600"/>
              </a:spcAft>
            </a:pPr>
            <a:fld id="{244D815C-8BF3-4ECF-A945-A2A7C2983AF9}" type="slidenum">
              <a:rPr lang="en-GB" smtClean="0">
                <a:solidFill>
                  <a:prstClr val="black"/>
                </a:solidFill>
              </a:rPr>
              <a:pPr lvl="0" rtl="0">
                <a:spcAft>
                  <a:spcPts val="600"/>
                </a:spcAft>
              </a:pPr>
              <a:t>2</a:t>
            </a:fld>
            <a:endParaRPr lang="en-GB">
              <a:solidFill>
                <a:prstClr val="black"/>
              </a:solidFill>
            </a:endParaRPr>
          </a:p>
        </p:txBody>
      </p:sp>
      <p:sp>
        <p:nvSpPr>
          <p:cNvPr id="11" name="TextBox 10">
            <a:extLst>
              <a:ext uri="{FF2B5EF4-FFF2-40B4-BE49-F238E27FC236}">
                <a16:creationId xmlns:a16="http://schemas.microsoft.com/office/drawing/2014/main" id="{661D274F-A492-0BCA-DFD9-A7A10225C860}"/>
              </a:ext>
            </a:extLst>
          </p:cNvPr>
          <p:cNvSpPr txBox="1"/>
          <p:nvPr/>
        </p:nvSpPr>
        <p:spPr>
          <a:xfrm>
            <a:off x="172212" y="6420400"/>
            <a:ext cx="1971040" cy="369332"/>
          </a:xfrm>
          <a:prstGeom prst="rect">
            <a:avLst/>
          </a:prstGeom>
          <a:noFill/>
        </p:spPr>
        <p:txBody>
          <a:bodyPr wrap="square" rtlCol="0">
            <a:spAutoFit/>
          </a:bodyPr>
          <a:lstStyle/>
          <a:p>
            <a:r>
              <a:rPr lang="en-GB" dirty="0"/>
              <a:t>Edutopia, 2023</a:t>
            </a:r>
          </a:p>
        </p:txBody>
      </p:sp>
    </p:spTree>
    <p:extLst>
      <p:ext uri="{BB962C8B-B14F-4D97-AF65-F5344CB8AC3E}">
        <p14:creationId xmlns:p14="http://schemas.microsoft.com/office/powerpoint/2010/main" val="2106347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649045" y="365124"/>
            <a:ext cx="9523655" cy="1501327"/>
          </a:xfrm>
        </p:spPr>
        <p:txBody>
          <a:bodyPr rtlCol="0" anchor="b">
            <a:normAutofit/>
          </a:bodyPr>
          <a:lstStyle/>
          <a:p>
            <a:pPr rtl="0"/>
            <a:r>
              <a:rPr lang="en-GB" sz="3400" dirty="0">
                <a:solidFill>
                  <a:srgbClr val="FFFFFF"/>
                </a:solidFill>
              </a:rPr>
              <a:t>Design thinking to investigate, define, propose and evaluate problem solutions.</a:t>
            </a:r>
            <a:br>
              <a:rPr lang="en-GB" sz="3400" dirty="0">
                <a:solidFill>
                  <a:srgbClr val="FFFFFF"/>
                </a:solidFill>
              </a:rPr>
            </a:br>
            <a:endParaRPr lang="en-GB" sz="3400" dirty="0">
              <a:solidFill>
                <a:srgbClr val="FFFFFF"/>
              </a:solidFill>
            </a:endParaRPr>
          </a:p>
        </p:txBody>
      </p:sp>
      <p:sp>
        <p:nvSpPr>
          <p:cNvPr id="3" name="Footer Placeholder 2">
            <a:extLst>
              <a:ext uri="{FF2B5EF4-FFF2-40B4-BE49-F238E27FC236}">
                <a16:creationId xmlns:a16="http://schemas.microsoft.com/office/drawing/2014/main" id="{88BDA17F-F303-4811-96C4-AD8A09ABEC11}"/>
              </a:ext>
            </a:extLst>
          </p:cNvPr>
          <p:cNvSpPr>
            <a:spLocks noGrp="1"/>
          </p:cNvSpPr>
          <p:nvPr>
            <p:ph type="ftr" sz="quarter" idx="11"/>
          </p:nvPr>
        </p:nvSpPr>
        <p:spPr>
          <a:xfrm>
            <a:off x="201168" y="6356350"/>
            <a:ext cx="4837176" cy="365125"/>
          </a:xfrm>
        </p:spPr>
        <p:txBody>
          <a:bodyPr rtlCol="0" anchor="ctr">
            <a:normAutofit/>
          </a:bodyPr>
          <a:lstStyle/>
          <a:p>
            <a:pPr rtl="0">
              <a:spcAft>
                <a:spcPts val="600"/>
              </a:spcAft>
            </a:pPr>
            <a:r>
              <a:rPr lang="en-GB"/>
              <a:t>Presentation title</a:t>
            </a:r>
          </a:p>
        </p:txBody>
      </p:sp>
      <p:sp>
        <p:nvSpPr>
          <p:cNvPr id="24" name="Content Placeholder 4">
            <a:extLst>
              <a:ext uri="{FF2B5EF4-FFF2-40B4-BE49-F238E27FC236}">
                <a16:creationId xmlns:a16="http://schemas.microsoft.com/office/drawing/2014/main" id="{53C8DE60-F309-8AE5-B0EF-79E2BD7DA541}"/>
              </a:ext>
            </a:extLst>
          </p:cNvPr>
          <p:cNvSpPr>
            <a:spLocks noGrp="1"/>
          </p:cNvSpPr>
          <p:nvPr>
            <p:ph idx="1"/>
          </p:nvPr>
        </p:nvSpPr>
        <p:spPr>
          <a:xfrm>
            <a:off x="5819887" y="2899186"/>
            <a:ext cx="5610113" cy="3284359"/>
          </a:xfrm>
        </p:spPr>
        <p:txBody>
          <a:bodyPr>
            <a:normAutofit fontScale="92500" lnSpcReduction="10000"/>
          </a:bodyPr>
          <a:lstStyle/>
          <a:p>
            <a:r>
              <a:rPr lang="en-GB" dirty="0"/>
              <a:t>In order to reach a desired goal or end, issue solving involves recognising problems and their causes, formulating and assessing potential solutions, and putting a plan of action or strategy into motion based on the analysis. Eliminating an issue is the ultimate objective of problem resolution (The peak performance center, 2023).</a:t>
            </a:r>
            <a:endParaRPr lang="en-US" dirty="0"/>
          </a:p>
        </p:txBody>
      </p:sp>
      <p:sp>
        <p:nvSpPr>
          <p:cNvPr id="4" name="Date Placeholder 3">
            <a:extLst>
              <a:ext uri="{FF2B5EF4-FFF2-40B4-BE49-F238E27FC236}">
                <a16:creationId xmlns:a16="http://schemas.microsoft.com/office/drawing/2014/main" id="{F6D5CF6D-DC44-4734-988C-0AAA60D5F7E2}"/>
              </a:ext>
            </a:extLst>
          </p:cNvPr>
          <p:cNvSpPr>
            <a:spLocks noGrp="1"/>
          </p:cNvSpPr>
          <p:nvPr>
            <p:ph type="dt" sz="half" idx="10"/>
          </p:nvPr>
        </p:nvSpPr>
        <p:spPr>
          <a:xfrm>
            <a:off x="7013448" y="6355080"/>
            <a:ext cx="4352544" cy="365125"/>
          </a:xfrm>
        </p:spPr>
        <p:txBody>
          <a:bodyPr rtlCol="0" anchor="ctr">
            <a:normAutofit/>
          </a:bodyPr>
          <a:lstStyle/>
          <a:p>
            <a:pPr lvl="0" rtl="0">
              <a:spcAft>
                <a:spcPts val="600"/>
              </a:spcAft>
            </a:pPr>
            <a:r>
              <a:rPr lang="en-GB">
                <a:solidFill>
                  <a:prstClr val="black"/>
                </a:solidFill>
              </a:rPr>
              <a:t>20XX</a:t>
            </a:r>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1365992" y="6356350"/>
            <a:ext cx="630936" cy="365125"/>
          </a:xfrm>
        </p:spPr>
        <p:txBody>
          <a:bodyPr rtlCol="0" anchor="ctr">
            <a:normAutofit/>
          </a:bodyPr>
          <a:lstStyle/>
          <a:p>
            <a:pPr lvl="0" rtl="0">
              <a:spcAft>
                <a:spcPts val="600"/>
              </a:spcAft>
            </a:pPr>
            <a:fld id="{244D815C-8BF3-4ECF-A945-A2A7C2983AF9}" type="slidenum">
              <a:rPr lang="en-GB" smtClean="0">
                <a:solidFill>
                  <a:prstClr val="black"/>
                </a:solidFill>
              </a:rPr>
              <a:pPr lvl="0" rtl="0">
                <a:spcAft>
                  <a:spcPts val="600"/>
                </a:spcAft>
              </a:pPr>
              <a:t>3</a:t>
            </a:fld>
            <a:endParaRPr lang="en-GB">
              <a:solidFill>
                <a:prstClr val="black"/>
              </a:solidFill>
            </a:endParaRPr>
          </a:p>
        </p:txBody>
      </p:sp>
      <p:pic>
        <p:nvPicPr>
          <p:cNvPr id="13" name="Picture 12">
            <a:extLst>
              <a:ext uri="{FF2B5EF4-FFF2-40B4-BE49-F238E27FC236}">
                <a16:creationId xmlns:a16="http://schemas.microsoft.com/office/drawing/2014/main" id="{9F88A9AA-AA1F-AA6C-6667-D54FF75A7A9C}"/>
              </a:ext>
            </a:extLst>
          </p:cNvPr>
          <p:cNvPicPr>
            <a:picLocks noChangeAspect="1"/>
          </p:cNvPicPr>
          <p:nvPr/>
        </p:nvPicPr>
        <p:blipFill>
          <a:blip r:embed="rId3"/>
          <a:stretch>
            <a:fillRect/>
          </a:stretch>
        </p:blipFill>
        <p:spPr>
          <a:xfrm>
            <a:off x="649045" y="2306320"/>
            <a:ext cx="4352544" cy="4413885"/>
          </a:xfrm>
          <a:prstGeom prst="rect">
            <a:avLst/>
          </a:prstGeom>
        </p:spPr>
      </p:pic>
    </p:spTree>
    <p:extLst>
      <p:ext uri="{BB962C8B-B14F-4D97-AF65-F5344CB8AC3E}">
        <p14:creationId xmlns:p14="http://schemas.microsoft.com/office/powerpoint/2010/main" val="1074753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title"/>
          </p:nvPr>
        </p:nvSpPr>
        <p:spPr>
          <a:xfrm>
            <a:off x="532264" y="776941"/>
            <a:ext cx="3209008" cy="5166659"/>
          </a:xfrm>
        </p:spPr>
        <p:txBody>
          <a:bodyPr rtlCol="0" anchor="b">
            <a:normAutofit/>
          </a:bodyPr>
          <a:lstStyle/>
          <a:p>
            <a:pPr rtl="0"/>
            <a:r>
              <a:rPr lang="en-GB" sz="4100">
                <a:solidFill>
                  <a:srgbClr val="FFFFFF"/>
                </a:solidFill>
              </a:rPr>
              <a:t>Decision making frameworks and techniques</a:t>
            </a:r>
          </a:p>
        </p:txBody>
      </p:sp>
      <p:sp>
        <p:nvSpPr>
          <p:cNvPr id="3" name="Footer Placeholder 2">
            <a:extLst>
              <a:ext uri="{FF2B5EF4-FFF2-40B4-BE49-F238E27FC236}">
                <a16:creationId xmlns:a16="http://schemas.microsoft.com/office/drawing/2014/main" id="{E5932065-5BEE-4D45-A3A1-6F0559B48650}"/>
              </a:ext>
            </a:extLst>
          </p:cNvPr>
          <p:cNvSpPr>
            <a:spLocks noGrp="1"/>
          </p:cNvSpPr>
          <p:nvPr>
            <p:ph type="ftr" sz="quarter" idx="11"/>
          </p:nvPr>
        </p:nvSpPr>
        <p:spPr>
          <a:xfrm>
            <a:off x="199277" y="6356350"/>
            <a:ext cx="3749040" cy="365125"/>
          </a:xfrm>
        </p:spPr>
        <p:txBody>
          <a:bodyPr rtlCol="0" anchor="ctr">
            <a:normAutofit/>
          </a:bodyPr>
          <a:lstStyle/>
          <a:p>
            <a:pPr lvl="0" rtl="0">
              <a:spcAft>
                <a:spcPts val="600"/>
              </a:spcAft>
            </a:pPr>
            <a:r>
              <a:rPr lang="en-GB"/>
              <a:t>Presentation title</a:t>
            </a:r>
          </a:p>
        </p:txBody>
      </p:sp>
      <p:pic>
        <p:nvPicPr>
          <p:cNvPr id="15" name="Picture 14" descr="A diagram of a process&#10;&#10;Description automatically generated with low confidence">
            <a:extLst>
              <a:ext uri="{FF2B5EF4-FFF2-40B4-BE49-F238E27FC236}">
                <a16:creationId xmlns:a16="http://schemas.microsoft.com/office/drawing/2014/main" id="{5397A31E-0D6C-AB7B-40F7-173E951EA81B}"/>
              </a:ext>
            </a:extLst>
          </p:cNvPr>
          <p:cNvPicPr>
            <a:picLocks noChangeAspect="1"/>
          </p:cNvPicPr>
          <p:nvPr/>
        </p:nvPicPr>
        <p:blipFill rotWithShape="1">
          <a:blip r:embed="rId3"/>
          <a:srcRect r="5" b="3246"/>
          <a:stretch/>
        </p:blipFill>
        <p:spPr>
          <a:xfrm>
            <a:off x="4076700" y="10"/>
            <a:ext cx="4038600" cy="3428990"/>
          </a:xfrm>
          <a:prstGeom prst="rect">
            <a:avLst/>
          </a:prstGeom>
          <a:noFill/>
        </p:spPr>
      </p:pic>
      <p:pic>
        <p:nvPicPr>
          <p:cNvPr id="29" name="Picture Placeholder 28" descr="A diagram of a group decision making process&#10;&#10;Description automatically generated with medium confidence">
            <a:extLst>
              <a:ext uri="{FF2B5EF4-FFF2-40B4-BE49-F238E27FC236}">
                <a16:creationId xmlns:a16="http://schemas.microsoft.com/office/drawing/2014/main" id="{3CCC1255-3A23-3448-58B4-94ED9C94A1D7}"/>
              </a:ext>
            </a:extLst>
          </p:cNvPr>
          <p:cNvPicPr>
            <a:picLocks noGrp="1" noChangeAspect="1"/>
          </p:cNvPicPr>
          <p:nvPr>
            <p:ph type="pic" sz="quarter" idx="14"/>
          </p:nvPr>
        </p:nvPicPr>
        <p:blipFill rotWithShape="1">
          <a:blip r:embed="rId4"/>
          <a:srcRect l="5297" r="3806"/>
          <a:stretch/>
        </p:blipFill>
        <p:spPr>
          <a:xfrm>
            <a:off x="8115300" y="10"/>
            <a:ext cx="4076701" cy="3428990"/>
          </a:xfrm>
          <a:prstGeom prst="rect">
            <a:avLst/>
          </a:prstGeom>
          <a:noFill/>
        </p:spPr>
      </p:pic>
      <p:sp>
        <p:nvSpPr>
          <p:cNvPr id="34" name="Text Placeholder 5">
            <a:extLst>
              <a:ext uri="{FF2B5EF4-FFF2-40B4-BE49-F238E27FC236}">
                <a16:creationId xmlns:a16="http://schemas.microsoft.com/office/drawing/2014/main" id="{E9D08981-FDF5-3FB8-4832-AF37B550C453}"/>
              </a:ext>
            </a:extLst>
          </p:cNvPr>
          <p:cNvSpPr>
            <a:spLocks noGrp="1"/>
          </p:cNvSpPr>
          <p:nvPr>
            <p:ph type="body" sz="quarter" idx="15"/>
          </p:nvPr>
        </p:nvSpPr>
        <p:spPr>
          <a:xfrm>
            <a:off x="4864100" y="3841750"/>
            <a:ext cx="6599238" cy="2296083"/>
          </a:xfrm>
        </p:spPr>
        <p:txBody>
          <a:bodyPr/>
          <a:lstStyle/>
          <a:p>
            <a:r>
              <a:rPr lang="en-GB" dirty="0"/>
              <a:t>By examining all of the available possibilities and choosing the best one, the decision-making process aids company managers in finding answers to issues. By streamlining each step of the decision-making process, these approaches will assist you in accelerating the process (Athuraliya, 2019).</a:t>
            </a:r>
            <a:r>
              <a:rPr lang="en-US" dirty="0"/>
              <a:t> </a:t>
            </a:r>
            <a:endParaRPr lang="en-GB" dirty="0"/>
          </a:p>
        </p:txBody>
      </p:sp>
      <p:sp>
        <p:nvSpPr>
          <p:cNvPr id="2" name="Date Placeholder 1">
            <a:extLst>
              <a:ext uri="{FF2B5EF4-FFF2-40B4-BE49-F238E27FC236}">
                <a16:creationId xmlns:a16="http://schemas.microsoft.com/office/drawing/2014/main" id="{B8D2C1D6-521E-4B36-BBF3-F3613BE0A718}"/>
              </a:ext>
            </a:extLst>
          </p:cNvPr>
          <p:cNvSpPr>
            <a:spLocks noGrp="1"/>
          </p:cNvSpPr>
          <p:nvPr>
            <p:ph type="dt" sz="half" idx="10"/>
          </p:nvPr>
        </p:nvSpPr>
        <p:spPr>
          <a:xfrm>
            <a:off x="7013448" y="6355080"/>
            <a:ext cx="4352544" cy="365125"/>
          </a:xfrm>
        </p:spPr>
        <p:txBody>
          <a:bodyPr rtlCol="0" anchor="ctr">
            <a:normAutofit/>
          </a:bodyPr>
          <a:lstStyle/>
          <a:p>
            <a:pPr rtl="0">
              <a:spcAft>
                <a:spcPts val="600"/>
              </a:spcAft>
            </a:pPr>
            <a:r>
              <a:rPr lang="en-GB">
                <a:solidFill>
                  <a:prstClr val="black"/>
                </a:solidFill>
              </a:rPr>
              <a:t>20XX</a:t>
            </a:r>
          </a:p>
        </p:txBody>
      </p:sp>
      <p:sp>
        <p:nvSpPr>
          <p:cNvPr id="4" name="Slide Number Placeholder 3">
            <a:extLst>
              <a:ext uri="{FF2B5EF4-FFF2-40B4-BE49-F238E27FC236}">
                <a16:creationId xmlns:a16="http://schemas.microsoft.com/office/drawing/2014/main" id="{7CCC3E1D-B7F8-47F6-A352-B757462BBBA7}"/>
              </a:ext>
            </a:extLst>
          </p:cNvPr>
          <p:cNvSpPr>
            <a:spLocks noGrp="1"/>
          </p:cNvSpPr>
          <p:nvPr>
            <p:ph type="sldNum" sz="quarter" idx="12"/>
          </p:nvPr>
        </p:nvSpPr>
        <p:spPr>
          <a:xfrm>
            <a:off x="11365992" y="6356350"/>
            <a:ext cx="630936" cy="365125"/>
          </a:xfrm>
        </p:spPr>
        <p:txBody>
          <a:bodyPr rtlCol="0" anchor="ctr">
            <a:normAutofit/>
          </a:bodyPr>
          <a:lstStyle/>
          <a:p>
            <a:pPr lvl="0" rtl="0">
              <a:spcAft>
                <a:spcPts val="600"/>
              </a:spcAft>
            </a:pPr>
            <a:fld id="{2722F022-211C-4882-844C-086FEA6806AA}" type="slidenum">
              <a:rPr lang="en-GB" smtClean="0">
                <a:solidFill>
                  <a:prstClr val="black"/>
                </a:solidFill>
              </a:rPr>
              <a:pPr lvl="0" rtl="0">
                <a:spcAft>
                  <a:spcPts val="600"/>
                </a:spcAft>
              </a:pPr>
              <a:t>4</a:t>
            </a:fld>
            <a:endParaRPr lang="en-GB">
              <a:solidFill>
                <a:prstClr val="black"/>
              </a:solidFill>
            </a:endParaRPr>
          </a:p>
        </p:txBody>
      </p:sp>
    </p:spTree>
    <p:extLst>
      <p:ext uri="{BB962C8B-B14F-4D97-AF65-F5344CB8AC3E}">
        <p14:creationId xmlns:p14="http://schemas.microsoft.com/office/powerpoint/2010/main" val="282602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63C3D19-2D8C-6991-40C8-542739183267}"/>
              </a:ext>
            </a:extLst>
          </p:cNvPr>
          <p:cNvSpPr txBox="1"/>
          <p:nvPr/>
        </p:nvSpPr>
        <p:spPr>
          <a:xfrm>
            <a:off x="532264" y="776941"/>
            <a:ext cx="3209008" cy="516665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3700" b="1" kern="1200" spc="-20" baseline="0">
                <a:solidFill>
                  <a:srgbClr val="FFFFFF"/>
                </a:solidFill>
                <a:latin typeface="+mj-lt"/>
                <a:ea typeface="+mj-ea"/>
                <a:cs typeface="+mj-cs"/>
              </a:rPr>
              <a:t>Recognising individual differences and the role of intelligence in the management of conflict</a:t>
            </a:r>
          </a:p>
        </p:txBody>
      </p:sp>
      <p:sp>
        <p:nvSpPr>
          <p:cNvPr id="3" name="Footer Placeholder 2">
            <a:extLst>
              <a:ext uri="{FF2B5EF4-FFF2-40B4-BE49-F238E27FC236}">
                <a16:creationId xmlns:a16="http://schemas.microsoft.com/office/drawing/2014/main" id="{9CBD20B1-26CF-3AF5-8D69-15E9436E8C19}"/>
              </a:ext>
            </a:extLst>
          </p:cNvPr>
          <p:cNvSpPr>
            <a:spLocks noGrp="1"/>
          </p:cNvSpPr>
          <p:nvPr>
            <p:ph type="ftr" sz="quarter" idx="11"/>
          </p:nvPr>
        </p:nvSpPr>
        <p:spPr>
          <a:xfrm>
            <a:off x="199277" y="6356350"/>
            <a:ext cx="3749040" cy="365125"/>
          </a:xfrm>
        </p:spPr>
        <p:txBody>
          <a:bodyPr vert="horz" lIns="91440" tIns="45720" rIns="91440" bIns="45720" rtlCol="0" anchor="ctr">
            <a:normAutofit/>
          </a:bodyPr>
          <a:lstStyle/>
          <a:p>
            <a:pPr>
              <a:spcAft>
                <a:spcPts val="600"/>
              </a:spcAft>
            </a:pPr>
            <a:r>
              <a:rPr lang="en-GB" kern="1200">
                <a:effectLst>
                  <a:outerShdw blurRad="38100" dist="38100" dir="2700000" algn="tl">
                    <a:srgbClr val="000000">
                      <a:alpha val="43137"/>
                    </a:srgbClr>
                  </a:outerShdw>
                </a:effectLst>
                <a:latin typeface="+mn-lt"/>
                <a:ea typeface="+mn-ea"/>
                <a:cs typeface="+mn-cs"/>
              </a:rPr>
              <a:t>Presentation title</a:t>
            </a:r>
          </a:p>
        </p:txBody>
      </p:sp>
      <p:pic>
        <p:nvPicPr>
          <p:cNvPr id="12" name="Picture 11">
            <a:extLst>
              <a:ext uri="{FF2B5EF4-FFF2-40B4-BE49-F238E27FC236}">
                <a16:creationId xmlns:a16="http://schemas.microsoft.com/office/drawing/2014/main" id="{E16588AF-BB84-6B61-CC65-99AF78D9A238}"/>
              </a:ext>
            </a:extLst>
          </p:cNvPr>
          <p:cNvPicPr>
            <a:picLocks noChangeAspect="1"/>
          </p:cNvPicPr>
          <p:nvPr/>
        </p:nvPicPr>
        <p:blipFill rotWithShape="1">
          <a:blip r:embed="rId2"/>
          <a:srcRect l="5854" r="5812"/>
          <a:stretch/>
        </p:blipFill>
        <p:spPr>
          <a:xfrm>
            <a:off x="4076700" y="10"/>
            <a:ext cx="4038600" cy="3428990"/>
          </a:xfrm>
          <a:prstGeom prst="rect">
            <a:avLst/>
          </a:prstGeom>
          <a:noFill/>
        </p:spPr>
      </p:pic>
      <p:pic>
        <p:nvPicPr>
          <p:cNvPr id="11" name="Picture 10">
            <a:extLst>
              <a:ext uri="{FF2B5EF4-FFF2-40B4-BE49-F238E27FC236}">
                <a16:creationId xmlns:a16="http://schemas.microsoft.com/office/drawing/2014/main" id="{C5626214-ACE7-8AA5-6D90-B1AA3F7C6655}"/>
              </a:ext>
            </a:extLst>
          </p:cNvPr>
          <p:cNvPicPr>
            <a:picLocks noChangeAspect="1"/>
          </p:cNvPicPr>
          <p:nvPr/>
        </p:nvPicPr>
        <p:blipFill rotWithShape="1">
          <a:blip r:embed="rId3"/>
          <a:srcRect l="12163" r="13629" b="-2"/>
          <a:stretch/>
        </p:blipFill>
        <p:spPr>
          <a:xfrm>
            <a:off x="8115300" y="10"/>
            <a:ext cx="4076701" cy="3428990"/>
          </a:xfrm>
          <a:prstGeom prst="rect">
            <a:avLst/>
          </a:prstGeom>
          <a:noFill/>
        </p:spPr>
      </p:pic>
      <p:sp>
        <p:nvSpPr>
          <p:cNvPr id="17" name="Text Placeholder 5">
            <a:extLst>
              <a:ext uri="{FF2B5EF4-FFF2-40B4-BE49-F238E27FC236}">
                <a16:creationId xmlns:a16="http://schemas.microsoft.com/office/drawing/2014/main" id="{9FE65CF6-66AD-7850-3114-E9CE3F878E56}"/>
              </a:ext>
            </a:extLst>
          </p:cNvPr>
          <p:cNvSpPr>
            <a:spLocks noGrp="1"/>
          </p:cNvSpPr>
          <p:nvPr>
            <p:ph type="body" sz="quarter" idx="15"/>
          </p:nvPr>
        </p:nvSpPr>
        <p:spPr>
          <a:xfrm>
            <a:off x="4864100" y="3841750"/>
            <a:ext cx="6599238" cy="2296083"/>
          </a:xfrm>
        </p:spPr>
        <p:txBody>
          <a:bodyPr>
            <a:normAutofit lnSpcReduction="10000"/>
          </a:bodyPr>
          <a:lstStyle/>
          <a:p>
            <a:r>
              <a:rPr lang="en-GB" dirty="0"/>
              <a:t>Strong relationships, effective conflict management, and navigating complicated social interactions are all skills that people with high emotional intelligence are better at. Leaders with high Emotional Intelligence are able to diffuse difficult circumstances, foster fruitful discourse, and identify win-win solutions in the context of conflict management (Gallo, 2022).</a:t>
            </a:r>
            <a:endParaRPr lang="en-US" dirty="0"/>
          </a:p>
        </p:txBody>
      </p:sp>
      <p:sp>
        <p:nvSpPr>
          <p:cNvPr id="7" name="Date Placeholder 6">
            <a:extLst>
              <a:ext uri="{FF2B5EF4-FFF2-40B4-BE49-F238E27FC236}">
                <a16:creationId xmlns:a16="http://schemas.microsoft.com/office/drawing/2014/main" id="{1592FB43-FA5C-32A9-5CB1-873D902E8CD1}"/>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GB" kern="1200">
                <a:solidFill>
                  <a:prstClr val="black"/>
                </a:solidFill>
                <a:latin typeface="+mn-lt"/>
                <a:ea typeface="+mn-ea"/>
                <a:cs typeface="+mn-cs"/>
              </a:rPr>
              <a:t>20XX</a:t>
            </a:r>
          </a:p>
        </p:txBody>
      </p:sp>
      <p:sp>
        <p:nvSpPr>
          <p:cNvPr id="8" name="Slide Number Placeholder 7">
            <a:extLst>
              <a:ext uri="{FF2B5EF4-FFF2-40B4-BE49-F238E27FC236}">
                <a16:creationId xmlns:a16="http://schemas.microsoft.com/office/drawing/2014/main" id="{1241EC26-5819-A9EB-192A-B3D9240D47FD}"/>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a:spcAft>
                <a:spcPts val="600"/>
              </a:spcAft>
              <a:defRPr/>
            </a:pPr>
            <a:fld id="{244D815C-8BF3-4ECF-A945-A2A7C2983AF9}" type="slidenum">
              <a:rPr lang="en-GB" smtClean="0">
                <a:solidFill>
                  <a:prstClr val="black"/>
                </a:solidFill>
                <a:latin typeface="Avenir Next LT Pro"/>
              </a:rPr>
              <a:pPr>
                <a:spcAft>
                  <a:spcPts val="600"/>
                </a:spcAft>
                <a:defRPr/>
              </a:pPr>
              <a:t>5</a:t>
            </a:fld>
            <a:endParaRPr lang="en-GB">
              <a:solidFill>
                <a:prstClr val="black"/>
              </a:solidFill>
              <a:latin typeface="Avenir Next LT Pro"/>
            </a:endParaRPr>
          </a:p>
        </p:txBody>
      </p:sp>
    </p:spTree>
    <p:extLst>
      <p:ext uri="{BB962C8B-B14F-4D97-AF65-F5344CB8AC3E}">
        <p14:creationId xmlns:p14="http://schemas.microsoft.com/office/powerpoint/2010/main" val="2623082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E4A1-9B4E-D1D9-DB21-276096540222}"/>
              </a:ext>
            </a:extLst>
          </p:cNvPr>
          <p:cNvSpPr>
            <a:spLocks noGrp="1"/>
          </p:cNvSpPr>
          <p:nvPr>
            <p:ph type="title"/>
          </p:nvPr>
        </p:nvSpPr>
        <p:spPr>
          <a:xfrm>
            <a:off x="647698" y="484494"/>
            <a:ext cx="5800867" cy="1569493"/>
          </a:xfrm>
        </p:spPr>
        <p:txBody>
          <a:bodyPr anchor="b">
            <a:normAutofit/>
          </a:bodyPr>
          <a:lstStyle/>
          <a:p>
            <a:r>
              <a:rPr lang="en-GB" sz="3400" dirty="0"/>
              <a:t>The role of diplomacy, persuasion and negotiation in effective collaboration</a:t>
            </a:r>
          </a:p>
        </p:txBody>
      </p:sp>
      <p:sp>
        <p:nvSpPr>
          <p:cNvPr id="15" name="Content Placeholder 2">
            <a:extLst>
              <a:ext uri="{FF2B5EF4-FFF2-40B4-BE49-F238E27FC236}">
                <a16:creationId xmlns:a16="http://schemas.microsoft.com/office/drawing/2014/main" id="{E005A036-CBA9-0E03-3300-8710B163915E}"/>
              </a:ext>
            </a:extLst>
          </p:cNvPr>
          <p:cNvSpPr>
            <a:spLocks noGrp="1"/>
          </p:cNvSpPr>
          <p:nvPr>
            <p:ph idx="1"/>
          </p:nvPr>
        </p:nvSpPr>
        <p:spPr>
          <a:xfrm>
            <a:off x="647702" y="2156346"/>
            <a:ext cx="5800866" cy="3963937"/>
          </a:xfrm>
        </p:spPr>
        <p:txBody>
          <a:bodyPr>
            <a:normAutofit fontScale="92500" lnSpcReduction="10000"/>
          </a:bodyPr>
          <a:lstStyle/>
          <a:p>
            <a:r>
              <a:rPr lang="en-GB" dirty="0"/>
              <a:t>The skill of managing relationships for gain without conflict is known as diplomacy. It serves as the primary tool of foreign policy. Although political leaders also negotiate in secret, it uses international treaties and laws as well as accredited envoys (Britannica, 2023).</a:t>
            </a:r>
          </a:p>
          <a:p>
            <a:r>
              <a:rPr lang="en-GB" dirty="0"/>
              <a:t>Finding a common ground and addressing and resolving differences between parties can be accomplished through negotiation (Skills you need, 2011).</a:t>
            </a:r>
          </a:p>
          <a:p>
            <a:endParaRPr lang="en-GB" dirty="0"/>
          </a:p>
          <a:p>
            <a:endParaRPr lang="en-US" dirty="0"/>
          </a:p>
        </p:txBody>
      </p:sp>
      <p:sp>
        <p:nvSpPr>
          <p:cNvPr id="3" name="Footer Placeholder 2">
            <a:extLst>
              <a:ext uri="{FF2B5EF4-FFF2-40B4-BE49-F238E27FC236}">
                <a16:creationId xmlns:a16="http://schemas.microsoft.com/office/drawing/2014/main" id="{CE6CE2C1-441C-3F15-D601-702A6753190A}"/>
              </a:ext>
            </a:extLst>
          </p:cNvPr>
          <p:cNvSpPr>
            <a:spLocks noGrp="1"/>
          </p:cNvSpPr>
          <p:nvPr>
            <p:ph type="ftr" sz="quarter" idx="11"/>
          </p:nvPr>
        </p:nvSpPr>
        <p:spPr>
          <a:xfrm>
            <a:off x="199277" y="6356350"/>
            <a:ext cx="3877423" cy="365125"/>
          </a:xfrm>
        </p:spPr>
        <p:txBody>
          <a:bodyPr anchor="ctr">
            <a:normAutofit/>
          </a:bodyPr>
          <a:lstStyle/>
          <a:p>
            <a:pPr rtl="0">
              <a:spcAft>
                <a:spcPts val="600"/>
              </a:spcAft>
            </a:pPr>
            <a:r>
              <a:rPr lang="en-GB" noProof="0">
                <a:solidFill>
                  <a:prstClr val="black"/>
                </a:solidFill>
              </a:rPr>
              <a:t>Presentation title</a:t>
            </a:r>
          </a:p>
        </p:txBody>
      </p:sp>
      <p:pic>
        <p:nvPicPr>
          <p:cNvPr id="9" name="Picture 8">
            <a:extLst>
              <a:ext uri="{FF2B5EF4-FFF2-40B4-BE49-F238E27FC236}">
                <a16:creationId xmlns:a16="http://schemas.microsoft.com/office/drawing/2014/main" id="{B1EDCAC2-A8E7-AF7A-F3F1-C981E878E6C3}"/>
              </a:ext>
            </a:extLst>
          </p:cNvPr>
          <p:cNvPicPr>
            <a:picLocks noChangeAspect="1"/>
          </p:cNvPicPr>
          <p:nvPr/>
        </p:nvPicPr>
        <p:blipFill>
          <a:blip r:embed="rId2"/>
          <a:stretch>
            <a:fillRect/>
          </a:stretch>
        </p:blipFill>
        <p:spPr>
          <a:xfrm>
            <a:off x="7892256" y="484494"/>
            <a:ext cx="3324384" cy="2909037"/>
          </a:xfrm>
          <a:prstGeom prst="rect">
            <a:avLst/>
          </a:prstGeom>
          <a:noFill/>
        </p:spPr>
      </p:pic>
      <p:pic>
        <p:nvPicPr>
          <p:cNvPr id="10" name="Picture 9">
            <a:extLst>
              <a:ext uri="{FF2B5EF4-FFF2-40B4-BE49-F238E27FC236}">
                <a16:creationId xmlns:a16="http://schemas.microsoft.com/office/drawing/2014/main" id="{9F4001BE-52AB-3A77-A8B0-88B7628CBA62}"/>
              </a:ext>
            </a:extLst>
          </p:cNvPr>
          <p:cNvPicPr>
            <a:picLocks noChangeAspect="1"/>
          </p:cNvPicPr>
          <p:nvPr/>
        </p:nvPicPr>
        <p:blipFill>
          <a:blip r:embed="rId3"/>
          <a:stretch>
            <a:fillRect/>
          </a:stretch>
        </p:blipFill>
        <p:spPr>
          <a:xfrm>
            <a:off x="7927656" y="3645912"/>
            <a:ext cx="3438335" cy="2474371"/>
          </a:xfrm>
          <a:prstGeom prst="rect">
            <a:avLst/>
          </a:prstGeom>
          <a:noFill/>
        </p:spPr>
      </p:pic>
      <p:sp>
        <p:nvSpPr>
          <p:cNvPr id="7" name="Date Placeholder 6">
            <a:extLst>
              <a:ext uri="{FF2B5EF4-FFF2-40B4-BE49-F238E27FC236}">
                <a16:creationId xmlns:a16="http://schemas.microsoft.com/office/drawing/2014/main" id="{3B7C0127-1914-CF92-8CCD-2F1F8C832ECB}"/>
              </a:ext>
            </a:extLst>
          </p:cNvPr>
          <p:cNvSpPr>
            <a:spLocks noGrp="1"/>
          </p:cNvSpPr>
          <p:nvPr>
            <p:ph type="dt" sz="half" idx="10"/>
          </p:nvPr>
        </p:nvSpPr>
        <p:spPr>
          <a:xfrm>
            <a:off x="7013448" y="6355080"/>
            <a:ext cx="4352544" cy="365125"/>
          </a:xfrm>
        </p:spPr>
        <p:txBody>
          <a:bodyPr anchor="ctr">
            <a:normAutofit/>
          </a:bodyPr>
          <a:lstStyle/>
          <a:p>
            <a:pPr rtl="0">
              <a:spcAft>
                <a:spcPts val="600"/>
              </a:spcAft>
              <a:defRPr/>
            </a:pPr>
            <a:r>
              <a:rPr lang="en-GB" noProof="0">
                <a:solidFill>
                  <a:prstClr val="black"/>
                </a:solidFill>
              </a:rPr>
              <a:t>20XX</a:t>
            </a:r>
          </a:p>
        </p:txBody>
      </p:sp>
      <p:sp>
        <p:nvSpPr>
          <p:cNvPr id="8" name="Slide Number Placeholder 7">
            <a:extLst>
              <a:ext uri="{FF2B5EF4-FFF2-40B4-BE49-F238E27FC236}">
                <a16:creationId xmlns:a16="http://schemas.microsoft.com/office/drawing/2014/main" id="{CD6CC043-F6A8-D15F-C32B-02A64023BA25}"/>
              </a:ext>
            </a:extLst>
          </p:cNvPr>
          <p:cNvSpPr>
            <a:spLocks noGrp="1"/>
          </p:cNvSpPr>
          <p:nvPr>
            <p:ph type="sldNum" sz="quarter" idx="12"/>
          </p:nvPr>
        </p:nvSpPr>
        <p:spPr>
          <a:xfrm>
            <a:off x="11365992" y="6356350"/>
            <a:ext cx="630936"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244D815C-8BF3-4ECF-A945-A2A7C2983AF9}" type="slidenum">
              <a:rPr kumimoji="0" lang="en-GB" b="0" i="0" u="none" strike="noStrike" kern="1200" cap="none" spc="0" normalizeH="0" baseline="0" noProof="0" smtClean="0">
                <a:ln>
                  <a:noFill/>
                </a:ln>
                <a:solidFill>
                  <a:prstClr val="black"/>
                </a:solidFill>
                <a:effectLst/>
                <a:uLnTx/>
                <a:uFillTx/>
              </a:rPr>
              <a:pPr marL="0" marR="0" lvl="0" indent="0" defTabSz="914400" rtl="0" eaLnBrk="1" fontAlgn="auto" latinLnBrk="0" hangingPunct="1">
                <a:spcBef>
                  <a:spcPts val="0"/>
                </a:spcBef>
                <a:spcAft>
                  <a:spcPts val="600"/>
                </a:spcAft>
                <a:buClrTx/>
                <a:buSzTx/>
                <a:buFontTx/>
                <a:buNone/>
                <a:tabLst/>
                <a:defRPr/>
              </a:pPr>
              <a:t>6</a:t>
            </a:fld>
            <a:endParaRPr kumimoji="0" lang="en-GB" b="0" i="0" u="none" strike="noStrike" kern="1200" cap="none" spc="0" normalizeH="0" baseline="0" noProof="0">
              <a:ln>
                <a:noFill/>
              </a:ln>
              <a:solidFill>
                <a:prstClr val="black"/>
              </a:solidFill>
              <a:effectLst/>
              <a:uLnTx/>
              <a:uFillTx/>
            </a:endParaRPr>
          </a:p>
        </p:txBody>
      </p:sp>
    </p:spTree>
    <p:extLst>
      <p:ext uri="{BB962C8B-B14F-4D97-AF65-F5344CB8AC3E}">
        <p14:creationId xmlns:p14="http://schemas.microsoft.com/office/powerpoint/2010/main" val="3058888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A3FFFF86-C9BD-2F1D-EE64-FFDD498AE8D7}"/>
              </a:ext>
            </a:extLst>
          </p:cNvPr>
          <p:cNvSpPr txBox="1"/>
          <p:nvPr/>
        </p:nvSpPr>
        <p:spPr>
          <a:xfrm>
            <a:off x="649045" y="365124"/>
            <a:ext cx="9523655" cy="150132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3400" b="1" kern="1200" spc="-20" baseline="0">
                <a:solidFill>
                  <a:srgbClr val="FFFFFF"/>
                </a:solidFill>
                <a:latin typeface="+mj-lt"/>
                <a:ea typeface="+mj-ea"/>
                <a:cs typeface="+mj-cs"/>
              </a:rPr>
              <a:t>The significance of interdisciplinary thinking in finding effective solutions to problems</a:t>
            </a:r>
          </a:p>
        </p:txBody>
      </p:sp>
      <p:pic>
        <p:nvPicPr>
          <p:cNvPr id="15" name="Picture 14">
            <a:extLst>
              <a:ext uri="{FF2B5EF4-FFF2-40B4-BE49-F238E27FC236}">
                <a16:creationId xmlns:a16="http://schemas.microsoft.com/office/drawing/2014/main" id="{DE087CCB-DB71-8295-A331-D9E92419F0C6}"/>
              </a:ext>
            </a:extLst>
          </p:cNvPr>
          <p:cNvPicPr>
            <a:picLocks noChangeAspect="1"/>
          </p:cNvPicPr>
          <p:nvPr/>
        </p:nvPicPr>
        <p:blipFill>
          <a:blip r:embed="rId2"/>
          <a:stretch>
            <a:fillRect/>
          </a:stretch>
        </p:blipFill>
        <p:spPr>
          <a:xfrm>
            <a:off x="0" y="2204720"/>
            <a:ext cx="5610112" cy="4150360"/>
          </a:xfrm>
          <a:prstGeom prst="rect">
            <a:avLst/>
          </a:prstGeom>
          <a:noFill/>
        </p:spPr>
      </p:pic>
      <p:sp>
        <p:nvSpPr>
          <p:cNvPr id="4" name="Footer Placeholder 3">
            <a:extLst>
              <a:ext uri="{FF2B5EF4-FFF2-40B4-BE49-F238E27FC236}">
                <a16:creationId xmlns:a16="http://schemas.microsoft.com/office/drawing/2014/main" id="{0A8E3727-F53D-A1C9-FF96-1733E0C8954F}"/>
              </a:ext>
            </a:extLst>
          </p:cNvPr>
          <p:cNvSpPr>
            <a:spLocks noGrp="1"/>
          </p:cNvSpPr>
          <p:nvPr>
            <p:ph type="ftr" sz="quarter" idx="11"/>
          </p:nvPr>
        </p:nvSpPr>
        <p:spPr>
          <a:xfrm>
            <a:off x="201168" y="6356350"/>
            <a:ext cx="483717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r>
              <a:rPr lang="en-GB" b="0" i="0" u="none" strike="noStrike" kern="1200" cap="none" spc="0" normalizeH="0">
                <a:ln>
                  <a:noFill/>
                </a:ln>
                <a:effectLst>
                  <a:outerShdw blurRad="38100" dist="38100" dir="2700000" algn="tl">
                    <a:srgbClr val="000000">
                      <a:alpha val="43137"/>
                    </a:srgbClr>
                  </a:outerShdw>
                </a:effectLst>
                <a:uLnTx/>
                <a:uFillTx/>
                <a:latin typeface="+mn-lt"/>
                <a:ea typeface="+mn-ea"/>
                <a:cs typeface="+mn-cs"/>
              </a:rPr>
              <a:t>Presentation title</a:t>
            </a:r>
          </a:p>
        </p:txBody>
      </p:sp>
      <p:sp>
        <p:nvSpPr>
          <p:cNvPr id="14" name="TextBox 13">
            <a:extLst>
              <a:ext uri="{FF2B5EF4-FFF2-40B4-BE49-F238E27FC236}">
                <a16:creationId xmlns:a16="http://schemas.microsoft.com/office/drawing/2014/main" id="{40A96C75-DEBE-C137-6713-9673C024633C}"/>
              </a:ext>
            </a:extLst>
          </p:cNvPr>
          <p:cNvSpPr txBox="1"/>
          <p:nvPr/>
        </p:nvSpPr>
        <p:spPr>
          <a:xfrm>
            <a:off x="5819887" y="2899186"/>
            <a:ext cx="5610113" cy="3284359"/>
          </a:xfrm>
          <a:prstGeom prst="rect">
            <a:avLst/>
          </a:prstGeom>
        </p:spPr>
        <p:txBody>
          <a:bodyPr vert="horz" lIns="91440" tIns="45720" rIns="91440" bIns="45720" rtlCol="0">
            <a:normAutofit/>
          </a:bodyPr>
          <a:lstStyle/>
          <a:p>
            <a:pPr>
              <a:spcBef>
                <a:spcPts val="1000"/>
              </a:spcBef>
            </a:pPr>
            <a:r>
              <a:rPr lang="en-GB" sz="2200" kern="1200" spc="-20" baseline="0" dirty="0">
                <a:latin typeface="+mn-lt"/>
                <a:ea typeface="+mn-ea"/>
                <a:cs typeface="+mn-cs"/>
              </a:rPr>
              <a:t>Interdisciplinary thinking is valuable since it allows you to take into account the participant as a whole and identify their top need and the best way to meet it. Managers who become mired in a single strategy come up with a solution that they believe addresses the issue facing their colleagues problem ((Education Scotland, 2020).</a:t>
            </a:r>
          </a:p>
        </p:txBody>
      </p:sp>
      <p:sp>
        <p:nvSpPr>
          <p:cNvPr id="9" name="Date Placeholder 8">
            <a:extLst>
              <a:ext uri="{FF2B5EF4-FFF2-40B4-BE49-F238E27FC236}">
                <a16:creationId xmlns:a16="http://schemas.microsoft.com/office/drawing/2014/main" id="{EB41D548-83B0-902C-ED24-A0C5BE49E1A4}"/>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GB" kern="1200">
                <a:solidFill>
                  <a:prstClr val="black"/>
                </a:solidFill>
                <a:latin typeface="+mn-lt"/>
                <a:ea typeface="+mn-ea"/>
                <a:cs typeface="+mn-cs"/>
              </a:rPr>
              <a:t>20XX</a:t>
            </a:r>
          </a:p>
        </p:txBody>
      </p:sp>
      <p:sp>
        <p:nvSpPr>
          <p:cNvPr id="10" name="Slide Number Placeholder 9">
            <a:extLst>
              <a:ext uri="{FF2B5EF4-FFF2-40B4-BE49-F238E27FC236}">
                <a16:creationId xmlns:a16="http://schemas.microsoft.com/office/drawing/2014/main" id="{B3D6ABF2-709F-663D-AD57-A252AB88267C}"/>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a:spcAft>
                <a:spcPts val="600"/>
              </a:spcAft>
              <a:defRPr/>
            </a:pPr>
            <a:fld id="{D39F39FF-F5CB-4ACA-9B46-4CCF89ECA75F}" type="slidenum">
              <a:rPr lang="en-GB" smtClean="0">
                <a:solidFill>
                  <a:prstClr val="black"/>
                </a:solidFill>
                <a:latin typeface="Avenir Next LT Pro"/>
              </a:rPr>
              <a:pPr>
                <a:spcAft>
                  <a:spcPts val="600"/>
                </a:spcAft>
                <a:defRPr/>
              </a:pPr>
              <a:t>7</a:t>
            </a:fld>
            <a:endParaRPr lang="en-GB">
              <a:solidFill>
                <a:prstClr val="black"/>
              </a:solidFill>
              <a:latin typeface="Avenir Next LT Pro"/>
            </a:endParaRPr>
          </a:p>
        </p:txBody>
      </p:sp>
    </p:spTree>
    <p:extLst>
      <p:ext uri="{BB962C8B-B14F-4D97-AF65-F5344CB8AC3E}">
        <p14:creationId xmlns:p14="http://schemas.microsoft.com/office/powerpoint/2010/main" val="3677420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3B6D5-AA16-A00F-6BAF-1800DDAFB492}"/>
              </a:ext>
            </a:extLst>
          </p:cNvPr>
          <p:cNvSpPr>
            <a:spLocks noGrp="1"/>
          </p:cNvSpPr>
          <p:nvPr>
            <p:ph type="title"/>
          </p:nvPr>
        </p:nvSpPr>
        <p:spPr/>
        <p:txBody>
          <a:bodyPr/>
          <a:lstStyle/>
          <a:p>
            <a:r>
              <a:rPr lang="en-GB" dirty="0"/>
              <a:t>The role of ethics in identifying solutions</a:t>
            </a:r>
          </a:p>
        </p:txBody>
      </p:sp>
      <p:pic>
        <p:nvPicPr>
          <p:cNvPr id="8" name="Picture Placeholder 7">
            <a:extLst>
              <a:ext uri="{FF2B5EF4-FFF2-40B4-BE49-F238E27FC236}">
                <a16:creationId xmlns:a16="http://schemas.microsoft.com/office/drawing/2014/main" id="{E8682CEF-4604-FA9B-6D87-605B044826AC}"/>
              </a:ext>
            </a:extLst>
          </p:cNvPr>
          <p:cNvPicPr>
            <a:picLocks noGrp="1" noChangeAspect="1"/>
          </p:cNvPicPr>
          <p:nvPr>
            <p:ph type="pic" sz="quarter" idx="13"/>
          </p:nvPr>
        </p:nvPicPr>
        <p:blipFill>
          <a:blip r:embed="rId2"/>
          <a:srcRect l="11462" r="11462"/>
          <a:stretch>
            <a:fillRect/>
          </a:stretch>
        </p:blipFill>
        <p:spPr>
          <a:prstGeom prst="rect">
            <a:avLst/>
          </a:prstGeom>
        </p:spPr>
      </p:pic>
      <p:sp>
        <p:nvSpPr>
          <p:cNvPr id="4" name="Footer Placeholder 3">
            <a:extLst>
              <a:ext uri="{FF2B5EF4-FFF2-40B4-BE49-F238E27FC236}">
                <a16:creationId xmlns:a16="http://schemas.microsoft.com/office/drawing/2014/main" id="{E8885BF5-85B2-040E-A3F5-B6C648CBA6E4}"/>
              </a:ext>
            </a:extLst>
          </p:cNvPr>
          <p:cNvSpPr>
            <a:spLocks noGrp="1"/>
          </p:cNvSpPr>
          <p:nvPr>
            <p:ph type="ftr" sz="quarter" idx="11"/>
          </p:nvPr>
        </p:nvSpPr>
        <p:spPr/>
        <p:txBody>
          <a:bodyPr/>
          <a:lstStyle/>
          <a:p>
            <a:pPr rtl="0"/>
            <a:r>
              <a:rPr lang="en-GB" noProof="0">
                <a:effectLst>
                  <a:outerShdw blurRad="38100" dist="38100" dir="2700000" algn="tl">
                    <a:srgbClr val="000000">
                      <a:alpha val="43137"/>
                    </a:srgbClr>
                  </a:outerShdw>
                </a:effectLst>
              </a:rPr>
              <a:t>Presentation title</a:t>
            </a:r>
          </a:p>
        </p:txBody>
      </p:sp>
      <p:sp>
        <p:nvSpPr>
          <p:cNvPr id="5" name="Content Placeholder 4">
            <a:extLst>
              <a:ext uri="{FF2B5EF4-FFF2-40B4-BE49-F238E27FC236}">
                <a16:creationId xmlns:a16="http://schemas.microsoft.com/office/drawing/2014/main" id="{F5D75677-70A7-9113-3FF7-5893FA9B26A7}"/>
              </a:ext>
            </a:extLst>
          </p:cNvPr>
          <p:cNvSpPr>
            <a:spLocks noGrp="1"/>
          </p:cNvSpPr>
          <p:nvPr>
            <p:ph idx="1"/>
          </p:nvPr>
        </p:nvSpPr>
        <p:spPr/>
        <p:txBody>
          <a:bodyPr>
            <a:normAutofit fontScale="92500" lnSpcReduction="20000"/>
          </a:bodyPr>
          <a:lstStyle/>
          <a:p>
            <a:r>
              <a:rPr lang="en-GB" dirty="0"/>
              <a:t>Modern philosophers frequently preach that ethics doesn't lead to conclusions, but rather to "decisions." According to this perspective, the only purpose of ethics is to make clear "what's at stake" in specific ethical dilemmas. The various ethical approaches, discussions, and value systems that can be used to solve a certain issue can be identified with the aid of philosophy (BBC, 2023).</a:t>
            </a:r>
          </a:p>
        </p:txBody>
      </p:sp>
      <p:sp>
        <p:nvSpPr>
          <p:cNvPr id="6" name="Date Placeholder 5">
            <a:extLst>
              <a:ext uri="{FF2B5EF4-FFF2-40B4-BE49-F238E27FC236}">
                <a16:creationId xmlns:a16="http://schemas.microsoft.com/office/drawing/2014/main" id="{766C63B8-454D-42F4-749D-94EC5FD656C4}"/>
              </a:ext>
            </a:extLst>
          </p:cNvPr>
          <p:cNvSpPr>
            <a:spLocks noGrp="1"/>
          </p:cNvSpPr>
          <p:nvPr>
            <p:ph type="dt" sz="half" idx="10"/>
          </p:nvPr>
        </p:nvSpPr>
        <p:spPr/>
        <p:txBody>
          <a:bodyPr/>
          <a:lstStyle/>
          <a:p>
            <a:pPr rtl="0">
              <a:defRPr/>
            </a:pPr>
            <a:r>
              <a:rPr lang="en-GB" noProof="0">
                <a:solidFill>
                  <a:prstClr val="black"/>
                </a:solidFill>
              </a:rPr>
              <a:t>20XX</a:t>
            </a:r>
          </a:p>
        </p:txBody>
      </p:sp>
      <p:sp>
        <p:nvSpPr>
          <p:cNvPr id="7" name="Slide Number Placeholder 6">
            <a:extLst>
              <a:ext uri="{FF2B5EF4-FFF2-40B4-BE49-F238E27FC236}">
                <a16:creationId xmlns:a16="http://schemas.microsoft.com/office/drawing/2014/main" id="{55156880-30FF-7254-D0AA-61CAAEDE15D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32865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4AD6F-B553-2F2C-B61D-C725014E83C9}"/>
              </a:ext>
            </a:extLst>
          </p:cNvPr>
          <p:cNvSpPr>
            <a:spLocks noGrp="1"/>
          </p:cNvSpPr>
          <p:nvPr>
            <p:ph type="title"/>
          </p:nvPr>
        </p:nvSpPr>
        <p:spPr>
          <a:xfrm>
            <a:off x="649045" y="365124"/>
            <a:ext cx="9523655" cy="1501327"/>
          </a:xfrm>
        </p:spPr>
        <p:txBody>
          <a:bodyPr anchor="b">
            <a:normAutofit/>
          </a:bodyPr>
          <a:lstStyle/>
          <a:p>
            <a:r>
              <a:rPr lang="en-GB">
                <a:solidFill>
                  <a:srgbClr val="FFFFFF"/>
                </a:solidFill>
              </a:rPr>
              <a:t>Collective decision making</a:t>
            </a:r>
          </a:p>
        </p:txBody>
      </p:sp>
      <p:pic>
        <p:nvPicPr>
          <p:cNvPr id="1026" name="Picture 2" descr="Collaborative Decision Making - ReadyToManage">
            <a:extLst>
              <a:ext uri="{FF2B5EF4-FFF2-40B4-BE49-F238E27FC236}">
                <a16:creationId xmlns:a16="http://schemas.microsoft.com/office/drawing/2014/main" id="{CC534B8E-CE8E-ACF2-D614-C2F8236EFB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0520" y="2286000"/>
            <a:ext cx="4366260" cy="4572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746D752-605C-8D8C-8A4C-FC693233CCF5}"/>
              </a:ext>
            </a:extLst>
          </p:cNvPr>
          <p:cNvSpPr>
            <a:spLocks noGrp="1"/>
          </p:cNvSpPr>
          <p:nvPr>
            <p:ph type="ftr" sz="quarter" idx="11"/>
          </p:nvPr>
        </p:nvSpPr>
        <p:spPr>
          <a:xfrm>
            <a:off x="201168" y="6356350"/>
            <a:ext cx="4837176" cy="365125"/>
          </a:xfrm>
        </p:spPr>
        <p:txBody>
          <a:bodyPr anchor="ctr">
            <a:normAutofit/>
          </a:bodyPr>
          <a:lstStyle/>
          <a:p>
            <a:pPr rtl="0">
              <a:spcAft>
                <a:spcPts val="600"/>
              </a:spcAft>
            </a:pPr>
            <a:r>
              <a:rPr lang="en-GB" noProof="0">
                <a:effectLst>
                  <a:outerShdw blurRad="38100" dist="38100" dir="2700000" algn="tl">
                    <a:srgbClr val="000000">
                      <a:alpha val="43137"/>
                    </a:srgbClr>
                  </a:outerShdw>
                </a:effectLst>
              </a:rPr>
              <a:t>Presentation title</a:t>
            </a:r>
          </a:p>
        </p:txBody>
      </p:sp>
      <p:sp>
        <p:nvSpPr>
          <p:cNvPr id="1031" name="Content Placeholder 4">
            <a:extLst>
              <a:ext uri="{FF2B5EF4-FFF2-40B4-BE49-F238E27FC236}">
                <a16:creationId xmlns:a16="http://schemas.microsoft.com/office/drawing/2014/main" id="{B686A3C7-F52E-9B67-6368-24E81E27612A}"/>
              </a:ext>
            </a:extLst>
          </p:cNvPr>
          <p:cNvSpPr>
            <a:spLocks noGrp="1"/>
          </p:cNvSpPr>
          <p:nvPr>
            <p:ph idx="1"/>
          </p:nvPr>
        </p:nvSpPr>
        <p:spPr>
          <a:xfrm>
            <a:off x="5819887" y="2899186"/>
            <a:ext cx="5610113" cy="3284359"/>
          </a:xfrm>
        </p:spPr>
        <p:txBody>
          <a:bodyPr>
            <a:normAutofit lnSpcReduction="10000"/>
          </a:bodyPr>
          <a:lstStyle/>
          <a:p>
            <a:r>
              <a:rPr lang="en-GB" dirty="0"/>
              <a:t>When a group makes a choice that cannot be attributed to a single person, it is referred to as collective decision-making, also known as group decision-making or collaborative decision-making. A communal approach to decision-making has several benefits</a:t>
            </a:r>
            <a:endParaRPr lang="en-US" dirty="0"/>
          </a:p>
          <a:p>
            <a:r>
              <a:rPr lang="en-US" dirty="0"/>
              <a:t>(thoughtexchange.com, 2021)</a:t>
            </a:r>
          </a:p>
        </p:txBody>
      </p:sp>
      <p:sp>
        <p:nvSpPr>
          <p:cNvPr id="6" name="Date Placeholder 5">
            <a:extLst>
              <a:ext uri="{FF2B5EF4-FFF2-40B4-BE49-F238E27FC236}">
                <a16:creationId xmlns:a16="http://schemas.microsoft.com/office/drawing/2014/main" id="{C74ACEB6-B8B2-0314-A739-D98654ACA6A6}"/>
              </a:ext>
            </a:extLst>
          </p:cNvPr>
          <p:cNvSpPr>
            <a:spLocks noGrp="1"/>
          </p:cNvSpPr>
          <p:nvPr>
            <p:ph type="dt" sz="half" idx="10"/>
          </p:nvPr>
        </p:nvSpPr>
        <p:spPr>
          <a:xfrm>
            <a:off x="7013448" y="6355080"/>
            <a:ext cx="4352544" cy="365125"/>
          </a:xfrm>
        </p:spPr>
        <p:txBody>
          <a:bodyPr anchor="ctr">
            <a:normAutofit/>
          </a:bodyPr>
          <a:lstStyle/>
          <a:p>
            <a:pPr rtl="0">
              <a:spcAft>
                <a:spcPts val="600"/>
              </a:spcAft>
              <a:defRPr/>
            </a:pPr>
            <a:r>
              <a:rPr lang="en-GB" noProof="0">
                <a:solidFill>
                  <a:prstClr val="black"/>
                </a:solidFill>
              </a:rPr>
              <a:t>20XX</a:t>
            </a:r>
          </a:p>
        </p:txBody>
      </p:sp>
      <p:sp>
        <p:nvSpPr>
          <p:cNvPr id="7" name="Slide Number Placeholder 6">
            <a:extLst>
              <a:ext uri="{FF2B5EF4-FFF2-40B4-BE49-F238E27FC236}">
                <a16:creationId xmlns:a16="http://schemas.microsoft.com/office/drawing/2014/main" id="{D7414D45-4000-A85F-2417-680400D24C8A}"/>
              </a:ext>
            </a:extLst>
          </p:cNvPr>
          <p:cNvSpPr>
            <a:spLocks noGrp="1"/>
          </p:cNvSpPr>
          <p:nvPr>
            <p:ph type="sldNum" sz="quarter" idx="12"/>
          </p:nvPr>
        </p:nvSpPr>
        <p:spPr>
          <a:xfrm>
            <a:off x="11365992" y="6356350"/>
            <a:ext cx="630936"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CD6D940D-6D44-4DF9-9322-B4B11F7EDCD0}" type="slidenum">
              <a:rPr kumimoji="0" lang="en-GB" b="0" i="0" u="none" strike="noStrike" kern="1200" cap="none" spc="0" normalizeH="0" baseline="0" noProof="0" smtClean="0">
                <a:ln>
                  <a:noFill/>
                </a:ln>
                <a:solidFill>
                  <a:prstClr val="black"/>
                </a:solidFill>
                <a:effectLst/>
                <a:uLnTx/>
                <a:uFillTx/>
              </a:rPr>
              <a:pPr marL="0" marR="0" lvl="0" indent="0" defTabSz="914400" rtl="0" eaLnBrk="1" fontAlgn="auto" latinLnBrk="0" hangingPunct="1">
                <a:spcBef>
                  <a:spcPts val="0"/>
                </a:spcBef>
                <a:spcAft>
                  <a:spcPts val="600"/>
                </a:spcAft>
                <a:buClrTx/>
                <a:buSzTx/>
                <a:buFontTx/>
                <a:buNone/>
                <a:tabLst/>
                <a:defRPr/>
              </a:pPr>
              <a:t>9</a:t>
            </a:fld>
            <a:endParaRPr kumimoji="0" lang="en-GB" b="0" i="0" u="none" strike="noStrike" kern="1200" cap="none" spc="0" normalizeH="0" baseline="0" noProof="0">
              <a:ln>
                <a:noFill/>
              </a:ln>
              <a:solidFill>
                <a:prstClr val="black"/>
              </a:solidFill>
              <a:effectLst/>
              <a:uLnTx/>
              <a:uFillTx/>
            </a:endParaRPr>
          </a:p>
        </p:txBody>
      </p:sp>
    </p:spTree>
    <p:extLst>
      <p:ext uri="{BB962C8B-B14F-4D97-AF65-F5344CB8AC3E}">
        <p14:creationId xmlns:p14="http://schemas.microsoft.com/office/powerpoint/2010/main" val="353453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A92E93D-8BFB-4A21-A47E-78B6DCA21146}"/>
              </a:ext>
            </a:extLst>
          </p:cNvPr>
          <p:cNvSpPr>
            <a:spLocks noGrp="1"/>
          </p:cNvSpPr>
          <p:nvPr>
            <p:ph type="title"/>
          </p:nvPr>
        </p:nvSpPr>
        <p:spPr>
          <a:xfrm>
            <a:off x="649045" y="365124"/>
            <a:ext cx="9523655" cy="1501327"/>
          </a:xfrm>
        </p:spPr>
        <p:txBody>
          <a:bodyPr rtlCol="0" anchor="b">
            <a:normAutofit/>
          </a:bodyPr>
          <a:lstStyle/>
          <a:p>
            <a:pPr rtl="0"/>
            <a:r>
              <a:rPr lang="en-GB">
                <a:solidFill>
                  <a:srgbClr val="FFFFFF"/>
                </a:solidFill>
              </a:rPr>
              <a:t>conclusion</a:t>
            </a:r>
          </a:p>
        </p:txBody>
      </p:sp>
      <p:pic>
        <p:nvPicPr>
          <p:cNvPr id="12" name="Picture 11">
            <a:extLst>
              <a:ext uri="{FF2B5EF4-FFF2-40B4-BE49-F238E27FC236}">
                <a16:creationId xmlns:a16="http://schemas.microsoft.com/office/drawing/2014/main" id="{389B883A-540C-0F08-9EF5-0F9F1ACF0601}"/>
              </a:ext>
            </a:extLst>
          </p:cNvPr>
          <p:cNvPicPr>
            <a:picLocks noChangeAspect="1"/>
          </p:cNvPicPr>
          <p:nvPr/>
        </p:nvPicPr>
        <p:blipFill>
          <a:blip r:embed="rId3"/>
          <a:stretch>
            <a:fillRect/>
          </a:stretch>
        </p:blipFill>
        <p:spPr>
          <a:xfrm>
            <a:off x="416983" y="2286000"/>
            <a:ext cx="4233333" cy="4572000"/>
          </a:xfrm>
          <a:prstGeom prst="rect">
            <a:avLst/>
          </a:prstGeom>
          <a:noFill/>
        </p:spPr>
      </p:pic>
      <p:sp>
        <p:nvSpPr>
          <p:cNvPr id="16" name="Footer Placeholder 15">
            <a:extLst>
              <a:ext uri="{FF2B5EF4-FFF2-40B4-BE49-F238E27FC236}">
                <a16:creationId xmlns:a16="http://schemas.microsoft.com/office/drawing/2014/main" id="{C394FA6A-80EA-46C1-8A4C-B4D8E90A7BCE}"/>
              </a:ext>
            </a:extLst>
          </p:cNvPr>
          <p:cNvSpPr>
            <a:spLocks noGrp="1"/>
          </p:cNvSpPr>
          <p:nvPr>
            <p:ph type="ftr" sz="quarter" idx="11"/>
          </p:nvPr>
        </p:nvSpPr>
        <p:spPr>
          <a:xfrm>
            <a:off x="201168" y="6356350"/>
            <a:ext cx="4837176" cy="365125"/>
          </a:xfrm>
        </p:spPr>
        <p:txBody>
          <a:bodyPr rtlCol="0" anchor="ctr">
            <a:normAutofit/>
          </a:bodyPr>
          <a:lstStyle/>
          <a:p>
            <a:pPr lvl="0" rtl="0">
              <a:spcAft>
                <a:spcPts val="600"/>
              </a:spcAft>
            </a:pPr>
            <a:r>
              <a:rPr lang="en-GB"/>
              <a:t>Presentation title</a:t>
            </a:r>
          </a:p>
        </p:txBody>
      </p:sp>
      <p:sp>
        <p:nvSpPr>
          <p:cNvPr id="10" name="Content Placeholder 9">
            <a:extLst>
              <a:ext uri="{FF2B5EF4-FFF2-40B4-BE49-F238E27FC236}">
                <a16:creationId xmlns:a16="http://schemas.microsoft.com/office/drawing/2014/main" id="{C69C1BDB-253B-4642-94A7-F84048E562F7}"/>
              </a:ext>
            </a:extLst>
          </p:cNvPr>
          <p:cNvSpPr>
            <a:spLocks noGrp="1"/>
          </p:cNvSpPr>
          <p:nvPr>
            <p:ph idx="1"/>
          </p:nvPr>
        </p:nvSpPr>
        <p:spPr>
          <a:xfrm>
            <a:off x="5819887" y="2899186"/>
            <a:ext cx="5610113" cy="3284359"/>
          </a:xfrm>
        </p:spPr>
        <p:txBody>
          <a:bodyPr rtlCol="0">
            <a:normAutofit/>
          </a:bodyPr>
          <a:lstStyle/>
          <a:p>
            <a:pPr rtl="0">
              <a:lnSpc>
                <a:spcPct val="100000"/>
              </a:lnSpc>
            </a:pPr>
            <a:r>
              <a:rPr lang="en-GB" sz="2000"/>
              <a:t>Design thinking provides a simple way to solve problems, most managers use design thinking techniques and frame works to solve problems by using data and technology and other ways of thinking. Managers with emotional intelligence have better success in dealing with issues and conflict, and individual differences. All these need to be addressed when being a manager or running a team.</a:t>
            </a:r>
          </a:p>
        </p:txBody>
      </p:sp>
      <p:sp>
        <p:nvSpPr>
          <p:cNvPr id="15" name="Date Placeholder 14">
            <a:extLst>
              <a:ext uri="{FF2B5EF4-FFF2-40B4-BE49-F238E27FC236}">
                <a16:creationId xmlns:a16="http://schemas.microsoft.com/office/drawing/2014/main" id="{1AEB8108-A042-4614-9BE5-EA75E8653D79}"/>
              </a:ext>
            </a:extLst>
          </p:cNvPr>
          <p:cNvSpPr>
            <a:spLocks noGrp="1"/>
          </p:cNvSpPr>
          <p:nvPr>
            <p:ph type="dt" sz="half" idx="10"/>
          </p:nvPr>
        </p:nvSpPr>
        <p:spPr>
          <a:xfrm>
            <a:off x="7013448" y="6355080"/>
            <a:ext cx="4352544" cy="365125"/>
          </a:xfrm>
        </p:spPr>
        <p:txBody>
          <a:bodyPr rtlCol="0" anchor="ctr">
            <a:normAutofit/>
          </a:bodyPr>
          <a:lstStyle/>
          <a:p>
            <a:pPr lvl="0" rtl="0">
              <a:spcAft>
                <a:spcPts val="600"/>
              </a:spcAft>
            </a:pPr>
            <a:r>
              <a:rPr lang="en-GB">
                <a:solidFill>
                  <a:prstClr val="black"/>
                </a:solidFill>
              </a:rPr>
              <a:t>20XX</a:t>
            </a:r>
          </a:p>
        </p:txBody>
      </p:sp>
      <p:sp>
        <p:nvSpPr>
          <p:cNvPr id="17" name="Slide Number Placeholder 16">
            <a:extLst>
              <a:ext uri="{FF2B5EF4-FFF2-40B4-BE49-F238E27FC236}">
                <a16:creationId xmlns:a16="http://schemas.microsoft.com/office/drawing/2014/main" id="{3F88522D-FC32-4BD0-B916-ED439025B734}"/>
              </a:ext>
            </a:extLst>
          </p:cNvPr>
          <p:cNvSpPr>
            <a:spLocks noGrp="1"/>
          </p:cNvSpPr>
          <p:nvPr>
            <p:ph type="sldNum" sz="quarter" idx="12"/>
          </p:nvPr>
        </p:nvSpPr>
        <p:spPr>
          <a:xfrm>
            <a:off x="11365992" y="6356350"/>
            <a:ext cx="630936" cy="365125"/>
          </a:xfrm>
        </p:spPr>
        <p:txBody>
          <a:bodyPr rtlCol="0" anchor="ctr">
            <a:normAutofit/>
          </a:bodyPr>
          <a:lstStyle/>
          <a:p>
            <a:pPr lvl="0" rtl="0">
              <a:spcAft>
                <a:spcPts val="600"/>
              </a:spcAft>
            </a:pPr>
            <a:fld id="{D39F39FF-F5CB-4ACA-9B46-4CCF89ECA75F}" type="slidenum">
              <a:rPr lang="en-GB" smtClean="0">
                <a:solidFill>
                  <a:prstClr val="black"/>
                </a:solidFill>
              </a:rPr>
              <a:pPr lvl="0" rtl="0">
                <a:spcAft>
                  <a:spcPts val="600"/>
                </a:spcAft>
              </a:pPr>
              <a:t>10</a:t>
            </a:fld>
            <a:endParaRPr lang="en-GB">
              <a:solidFill>
                <a:prstClr val="black"/>
              </a:solidFill>
            </a:endParaRPr>
          </a:p>
        </p:txBody>
      </p:sp>
    </p:spTree>
    <p:extLst>
      <p:ext uri="{BB962C8B-B14F-4D97-AF65-F5344CB8AC3E}">
        <p14:creationId xmlns:p14="http://schemas.microsoft.com/office/powerpoint/2010/main" val="4039808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98F8EB7-4FD9-835A-E4AF-512B50A9F5D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9" name="Date Placeholder 8">
            <a:extLst>
              <a:ext uri="{FF2B5EF4-FFF2-40B4-BE49-F238E27FC236}">
                <a16:creationId xmlns:a16="http://schemas.microsoft.com/office/drawing/2014/main" id="{70226287-0231-BC18-E9AC-F56B18442775}"/>
              </a:ext>
            </a:extLst>
          </p:cNvPr>
          <p:cNvSpPr>
            <a:spLocks noGrp="1"/>
          </p:cNvSpPr>
          <p:nvPr>
            <p:ph type="dt" sz="half" idx="10"/>
          </p:nvPr>
        </p:nvSpPr>
        <p:spPr/>
        <p:txBody>
          <a:bodyPr/>
          <a:lstStyle/>
          <a:p>
            <a:pPr rtl="0">
              <a:defRPr/>
            </a:pPr>
            <a:r>
              <a:rPr lang="en-GB" noProof="0">
                <a:solidFill>
                  <a:prstClr val="black"/>
                </a:solidFill>
              </a:rPr>
              <a:t>20XX</a:t>
            </a:r>
          </a:p>
        </p:txBody>
      </p:sp>
      <p:sp>
        <p:nvSpPr>
          <p:cNvPr id="10" name="Slide Number Placeholder 9">
            <a:extLst>
              <a:ext uri="{FF2B5EF4-FFF2-40B4-BE49-F238E27FC236}">
                <a16:creationId xmlns:a16="http://schemas.microsoft.com/office/drawing/2014/main" id="{670154DB-55A6-D961-5EAB-AEC178FDDB9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12" name="TextBox 11">
            <a:extLst>
              <a:ext uri="{FF2B5EF4-FFF2-40B4-BE49-F238E27FC236}">
                <a16:creationId xmlns:a16="http://schemas.microsoft.com/office/drawing/2014/main" id="{449803D7-A884-0737-70E3-220D903EC76C}"/>
              </a:ext>
            </a:extLst>
          </p:cNvPr>
          <p:cNvSpPr txBox="1"/>
          <p:nvPr/>
        </p:nvSpPr>
        <p:spPr>
          <a:xfrm>
            <a:off x="670560" y="436880"/>
            <a:ext cx="10007600" cy="646331"/>
          </a:xfrm>
          <a:prstGeom prst="rect">
            <a:avLst/>
          </a:prstGeom>
          <a:noFill/>
        </p:spPr>
        <p:txBody>
          <a:bodyPr wrap="square" rtlCol="0">
            <a:spAutoFit/>
          </a:bodyPr>
          <a:lstStyle/>
          <a:p>
            <a:r>
              <a:rPr lang="en-GB" sz="3600" b="1" dirty="0"/>
              <a:t>References</a:t>
            </a:r>
          </a:p>
        </p:txBody>
      </p:sp>
      <p:sp>
        <p:nvSpPr>
          <p:cNvPr id="14" name="TextBox 13">
            <a:extLst>
              <a:ext uri="{FF2B5EF4-FFF2-40B4-BE49-F238E27FC236}">
                <a16:creationId xmlns:a16="http://schemas.microsoft.com/office/drawing/2014/main" id="{65328C85-3EE8-FFE1-1D93-FADD01242E35}"/>
              </a:ext>
            </a:extLst>
          </p:cNvPr>
          <p:cNvSpPr txBox="1"/>
          <p:nvPr/>
        </p:nvSpPr>
        <p:spPr>
          <a:xfrm>
            <a:off x="589280" y="1290320"/>
            <a:ext cx="10993120" cy="6463308"/>
          </a:xfrm>
          <a:prstGeom prst="rect">
            <a:avLst/>
          </a:prstGeom>
          <a:noFill/>
        </p:spPr>
        <p:txBody>
          <a:bodyPr wrap="square" rtlCol="0">
            <a:spAutoFit/>
          </a:bodyPr>
          <a:lstStyle/>
          <a:p>
            <a:r>
              <a:rPr lang="en-GB" dirty="0"/>
              <a:t>Thepeakperformancecenter.com. (2023). The Peak Performance Center - Performance Excellence. [online] Available at: https://thepeakperformancecenter.com/. Accessed on 28</a:t>
            </a:r>
            <a:r>
              <a:rPr lang="en-GB" baseline="30000" dirty="0"/>
              <a:t>th</a:t>
            </a:r>
            <a:r>
              <a:rPr lang="en-GB" dirty="0"/>
              <a:t> May 2023.</a:t>
            </a:r>
          </a:p>
          <a:p>
            <a:endParaRPr lang="en-GB" dirty="0"/>
          </a:p>
          <a:p>
            <a:r>
              <a:rPr lang="en-GB" dirty="0"/>
              <a:t>GEMS Innovation Lab. (n.d.). Solving Problems with Design Thinking. [online] Available at: https://gemsinnovationlab.weebly.com/solving-problems-with-design-thinking.html [Accessed 29 May 2023].</a:t>
            </a:r>
          </a:p>
          <a:p>
            <a:endParaRPr lang="en-GB" dirty="0"/>
          </a:p>
          <a:p>
            <a:r>
              <a:rPr lang="en-GB" dirty="0"/>
              <a:t>Athuraliya, A. (2019). 13 Decision Making Techniques and Tools for Business. [online] Creately Blog. Available at: https://creately.com/blog/strategy-and-planning/decision-making-techniques-tools/. Accessed on 29</a:t>
            </a:r>
            <a:r>
              <a:rPr lang="en-GB" baseline="30000" dirty="0"/>
              <a:t>th</a:t>
            </a:r>
            <a:r>
              <a:rPr lang="en-GB" dirty="0"/>
              <a:t> May 2023.</a:t>
            </a:r>
          </a:p>
          <a:p>
            <a:endParaRPr lang="en-GB" dirty="0"/>
          </a:p>
          <a:p>
            <a:r>
              <a:rPr lang="en-GB" dirty="0"/>
              <a:t>Gallo, A. (2022). How to Navigate Conflict with a Co-worker. [online] Harvard Business Review. Available at: https://hbr.org/2022/09/how-to-navigate-conflict-with-a-coworker. Accessed on 29</a:t>
            </a:r>
            <a:r>
              <a:rPr lang="en-GB" baseline="30000" dirty="0"/>
              <a:t>th</a:t>
            </a:r>
            <a:r>
              <a:rPr lang="en-GB" dirty="0"/>
              <a:t> May 2023.</a:t>
            </a:r>
          </a:p>
          <a:p>
            <a:endParaRPr lang="en-GB" dirty="0"/>
          </a:p>
          <a:p>
            <a:r>
              <a:rPr lang="en-GB" dirty="0"/>
              <a:t>skillsyouneed.com 2011-2019 (2011). Negotiation and Persuasion Skills | SkillsYouNeed. [online] Skillsyouneed.com. Available at: https://www.skillsyouneed.com/ips/negotiation-persuasion-skills.html. Accessed on 29</a:t>
            </a:r>
            <a:r>
              <a:rPr lang="en-GB" baseline="30000" dirty="0"/>
              <a:t>th</a:t>
            </a:r>
            <a:r>
              <a:rPr lang="en-GB" dirty="0"/>
              <a:t> May 2023.</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95393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E5B10-B5BF-0726-D843-0551ABC2F24D}"/>
              </a:ext>
            </a:extLst>
          </p:cNvPr>
          <p:cNvSpPr>
            <a:spLocks noGrp="1"/>
          </p:cNvSpPr>
          <p:nvPr>
            <p:ph idx="1"/>
          </p:nvPr>
        </p:nvSpPr>
        <p:spPr>
          <a:xfrm>
            <a:off x="647702" y="741680"/>
            <a:ext cx="10629898" cy="5378603"/>
          </a:xfrm>
        </p:spPr>
        <p:txBody>
          <a:bodyPr>
            <a:normAutofit/>
          </a:bodyPr>
          <a:lstStyle/>
          <a:p>
            <a:r>
              <a:rPr lang="en-GB" sz="3600" b="1" dirty="0"/>
              <a:t>References</a:t>
            </a:r>
            <a:r>
              <a:rPr lang="en-GB" dirty="0"/>
              <a:t> </a:t>
            </a:r>
          </a:p>
          <a:p>
            <a:r>
              <a:rPr lang="en-GB" sz="1400" dirty="0"/>
              <a:t>Britannica (2023) Methods and purpose of diplomacy. Available at: https://www.britannica.com/summary/diplomacy#:~:text=It%20is%20the%20chief%20instrument%20of%20foreign%20policy.,leaders%20also%20negotiate%29%20and%20international%20agreements%20and%20laws. Accessed on 29</a:t>
            </a:r>
            <a:r>
              <a:rPr lang="en-GB" sz="1400" baseline="30000" dirty="0"/>
              <a:t>th</a:t>
            </a:r>
            <a:r>
              <a:rPr lang="en-GB" sz="1400" dirty="0"/>
              <a:t> May 2023.</a:t>
            </a:r>
          </a:p>
          <a:p>
            <a:endParaRPr lang="en-GB" sz="1400" dirty="0"/>
          </a:p>
          <a:p>
            <a:r>
              <a:rPr lang="en-GB" sz="1400" dirty="0"/>
              <a:t>Education Scotland (2020). Interdisciplinary Learning: Ambitious Learning for an Increasingly Complex World a Thought Paper from Education Scotland, NoTosh and a Co-Design Team from across. [online] Available at: https://education.gov.scot/media/mkomulen/interdisciplinary-learning-thought-paper.pdf. Accessed on 29</a:t>
            </a:r>
            <a:r>
              <a:rPr lang="en-GB" sz="1400" baseline="30000" dirty="0"/>
              <a:t>th</a:t>
            </a:r>
            <a:r>
              <a:rPr lang="en-GB" sz="1400" dirty="0"/>
              <a:t> May 2023.</a:t>
            </a:r>
          </a:p>
          <a:p>
            <a:endParaRPr lang="en-GB" sz="1400" dirty="0"/>
          </a:p>
          <a:p>
            <a:r>
              <a:rPr lang="en-GB" sz="1400" dirty="0"/>
              <a:t>BBC (2023) - Ethics - Introduction to ethics: Ethics: a general introduction. [online] Available at:https://www.bbc.co.uk/ethics/introduction/intro_1.shtml#:~:text=Modern%20thinkers%20often%20teach%20that%20ethics%20leads%20people,that%20can%20be%20applied%20to%20a%20particular%20problem. Accessed on 29</a:t>
            </a:r>
            <a:r>
              <a:rPr lang="en-GB" sz="1400" baseline="30000" dirty="0"/>
              <a:t>th</a:t>
            </a:r>
            <a:r>
              <a:rPr lang="en-GB" sz="1400" dirty="0"/>
              <a:t> May 2023.</a:t>
            </a:r>
          </a:p>
          <a:p>
            <a:r>
              <a:rPr lang="en-GB" sz="1400" dirty="0"/>
              <a:t>thoughtexchange.com. (2021). Collective Decision-Making: Give your Teams a Voice | </a:t>
            </a:r>
            <a:r>
              <a:rPr lang="en-GB" sz="1400" dirty="0" err="1"/>
              <a:t>ThoughtExchange</a:t>
            </a:r>
            <a:r>
              <a:rPr lang="en-GB" sz="1400" dirty="0"/>
              <a:t>. [online] Available at: https://thoughtexchange.com/blog/collective-decision-making-give-your-teams-a-voice/#:~:text=Collective%20decision-making%E2%80%94also%20known%20as%20group%20decision-making%20or%20collaborative [Accessed 29 May 2023].</a:t>
            </a:r>
          </a:p>
          <a:p>
            <a:endParaRPr lang="en-GB" sz="1800"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27FE46C4-AF9C-1CD7-A7FF-AE3B04F3261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9" name="Date Placeholder 8">
            <a:extLst>
              <a:ext uri="{FF2B5EF4-FFF2-40B4-BE49-F238E27FC236}">
                <a16:creationId xmlns:a16="http://schemas.microsoft.com/office/drawing/2014/main" id="{E9CB49A1-DDAE-1074-D10E-317CBD99C784}"/>
              </a:ext>
            </a:extLst>
          </p:cNvPr>
          <p:cNvSpPr>
            <a:spLocks noGrp="1"/>
          </p:cNvSpPr>
          <p:nvPr>
            <p:ph type="dt" sz="half" idx="10"/>
          </p:nvPr>
        </p:nvSpPr>
        <p:spPr/>
        <p:txBody>
          <a:bodyPr/>
          <a:lstStyle/>
          <a:p>
            <a:pPr rtl="0">
              <a:defRPr/>
            </a:pPr>
            <a:r>
              <a:rPr lang="en-GB" noProof="0">
                <a:solidFill>
                  <a:prstClr val="black"/>
                </a:solidFill>
              </a:rPr>
              <a:t>20XX</a:t>
            </a:r>
          </a:p>
        </p:txBody>
      </p:sp>
      <p:sp>
        <p:nvSpPr>
          <p:cNvPr id="10" name="Slide Number Placeholder 9">
            <a:extLst>
              <a:ext uri="{FF2B5EF4-FFF2-40B4-BE49-F238E27FC236}">
                <a16:creationId xmlns:a16="http://schemas.microsoft.com/office/drawing/2014/main" id="{7BB5FE74-9B5E-B892-C4A9-C405C48281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309743292"/>
      </p:ext>
    </p:extLst>
  </p:cSld>
  <p:clrMapOvr>
    <a:masterClrMapping/>
  </p:clrMapOvr>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626_TF89117832_Win32" id="{DB0A3224-88B5-430B-9AD1-D790B94EF5D8}" vid="{070D6B8A-04B9-4AE4-ADE6-362B2ED255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757C30-AE9A-4680-90EB-19D282EC2B7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A5CCB28C-7D26-4A36-9CFC-D739C28F3D18}">
  <ds:schemaRefs>
    <ds:schemaRef ds:uri="http://schemas.microsoft.com/sharepoint/v3/contenttype/forms"/>
  </ds:schemaRefs>
</ds:datastoreItem>
</file>

<file path=customXml/itemProps3.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{0B22A665-1766-492D-9075-1FA39C74246B}tf89117832_win32</Template>
  <TotalTime>2083</TotalTime>
  <Words>1141</Words>
  <Application>Microsoft Office PowerPoint</Application>
  <PresentationFormat>Widescreen</PresentationFormat>
  <Paragraphs>89</Paragraphs>
  <Slides>12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Avenir Next LT Pro</vt:lpstr>
      <vt:lpstr>Calibri</vt:lpstr>
      <vt:lpstr>ColorBlockVTI</vt:lpstr>
      <vt:lpstr>Significance of the global team in effective problem solving</vt:lpstr>
      <vt:lpstr>introduction</vt:lpstr>
      <vt:lpstr>Design thinking to investigate, define, propose and evaluate problem solutions. </vt:lpstr>
      <vt:lpstr>Decision making frameworks and techniques</vt:lpstr>
      <vt:lpstr>PowerPoint Presentation</vt:lpstr>
      <vt:lpstr>The role of diplomacy, persuasion and negotiation in effective collaboration</vt:lpstr>
      <vt:lpstr>PowerPoint Presentation</vt:lpstr>
      <vt:lpstr>The role of ethics in identifying solutions</vt:lpstr>
      <vt:lpstr>Collective decision making</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Significance of the global team in effective problem solving</dc:title>
  <dc:creator>kayleigh burman</dc:creator>
  <cp:lastModifiedBy>kayleigh burman</cp:lastModifiedBy>
  <cp:revision>1</cp:revision>
  <dcterms:created xsi:type="dcterms:W3CDTF">2023-05-29T07:34:09Z</dcterms:created>
  <dcterms:modified xsi:type="dcterms:W3CDTF">2023-05-30T18:17:36Z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