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tags/tag1.xml" ContentType="application/vnd.openxmlformats-officedocument.presentationml.tag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  <p:sldMasterId id="2147483656" r:id="rId2"/>
  </p:sldMasterIdLst>
  <p:notesMasterIdLst>
    <p:notesMasterId r:id="rId45"/>
  </p:notesMasterIdLst>
  <p:handoutMasterIdLst>
    <p:handoutMasterId r:id="rId46"/>
  </p:handoutMasterIdLst>
  <p:sldIdLst>
    <p:sldId id="270" r:id="rId3"/>
    <p:sldId id="269" r:id="rId4"/>
    <p:sldId id="271" r:id="rId5"/>
    <p:sldId id="272" r:id="rId6"/>
    <p:sldId id="273" r:id="rId7"/>
    <p:sldId id="274" r:id="rId8"/>
    <p:sldId id="275" r:id="rId9"/>
    <p:sldId id="276" r:id="rId10"/>
    <p:sldId id="277" r:id="rId11"/>
    <p:sldId id="279" r:id="rId12"/>
    <p:sldId id="280" r:id="rId13"/>
    <p:sldId id="281" r:id="rId14"/>
    <p:sldId id="282" r:id="rId15"/>
    <p:sldId id="283" r:id="rId16"/>
    <p:sldId id="284" r:id="rId17"/>
    <p:sldId id="285" r:id="rId18"/>
    <p:sldId id="287" r:id="rId19"/>
    <p:sldId id="288" r:id="rId20"/>
    <p:sldId id="286" r:id="rId21"/>
    <p:sldId id="289" r:id="rId22"/>
    <p:sldId id="290" r:id="rId23"/>
    <p:sldId id="291" r:id="rId24"/>
    <p:sldId id="292" r:id="rId25"/>
    <p:sldId id="293" r:id="rId26"/>
    <p:sldId id="294" r:id="rId27"/>
    <p:sldId id="295" r:id="rId28"/>
    <p:sldId id="296" r:id="rId29"/>
    <p:sldId id="297" r:id="rId30"/>
    <p:sldId id="298" r:id="rId31"/>
    <p:sldId id="299" r:id="rId32"/>
    <p:sldId id="300" r:id="rId33"/>
    <p:sldId id="301" r:id="rId34"/>
    <p:sldId id="302" r:id="rId35"/>
    <p:sldId id="303" r:id="rId36"/>
    <p:sldId id="304" r:id="rId37"/>
    <p:sldId id="305" r:id="rId38"/>
    <p:sldId id="306" r:id="rId39"/>
    <p:sldId id="307" r:id="rId40"/>
    <p:sldId id="308" r:id="rId41"/>
    <p:sldId id="309" r:id="rId42"/>
    <p:sldId id="310" r:id="rId43"/>
    <p:sldId id="311" r:id="rId44"/>
  </p:sldIdLst>
  <p:sldSz cx="12192000" cy="6858000"/>
  <p:notesSz cx="6858000" cy="9144000"/>
  <p:custDataLst>
    <p:tags r:id="rId47"/>
  </p:custDataLst>
  <p:defaultTextStyle>
    <a:defPPr>
      <a:defRPr lang="en-US"/>
    </a:defPPr>
    <a:lvl1pPr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Franklin Gothic Book" panose="020B0503020102020204" pitchFamily="34" charset="0"/>
        <a:ea typeface="+mn-ea"/>
        <a:cs typeface="+mn-cs"/>
      </a:defRPr>
    </a:lvl1pPr>
    <a:lvl2pPr marL="4572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Franklin Gothic Book" panose="020B0503020102020204" pitchFamily="34" charset="0"/>
        <a:ea typeface="+mn-ea"/>
        <a:cs typeface="+mn-cs"/>
      </a:defRPr>
    </a:lvl2pPr>
    <a:lvl3pPr marL="9144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Franklin Gothic Book" panose="020B0503020102020204" pitchFamily="34" charset="0"/>
        <a:ea typeface="+mn-ea"/>
        <a:cs typeface="+mn-cs"/>
      </a:defRPr>
    </a:lvl3pPr>
    <a:lvl4pPr marL="13716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Franklin Gothic Book" panose="020B0503020102020204" pitchFamily="34" charset="0"/>
        <a:ea typeface="+mn-ea"/>
        <a:cs typeface="+mn-cs"/>
      </a:defRPr>
    </a:lvl4pPr>
    <a:lvl5pPr marL="18288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Franklin Gothic Book" panose="020B0503020102020204" pitchFamily="34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Franklin Gothic Book" panose="020B0503020102020204" pitchFamily="34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Franklin Gothic Book" panose="020B0503020102020204" pitchFamily="34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Franklin Gothic Book" panose="020B0503020102020204" pitchFamily="34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Franklin Gothic Book" panose="020B0503020102020204" pitchFamily="34" charset="0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384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6A1671"/>
    <a:srgbClr val="D7D7D7"/>
    <a:srgbClr val="069E51"/>
    <a:srgbClr val="6A6A6A"/>
    <a:srgbClr val="3766BC"/>
    <a:srgbClr val="B93737"/>
    <a:srgbClr val="F49C0D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02B0B937-B85B-9744-B1C2-58A23106E842}" v="103" dt="2019-10-19T22:34:30.952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9152" autoAdjust="0"/>
    <p:restoredTop sz="73333" autoAdjust="0"/>
  </p:normalViewPr>
  <p:slideViewPr>
    <p:cSldViewPr snapToGrid="0" snapToObjects="1">
      <p:cViewPr varScale="1">
        <p:scale>
          <a:sx n="77" d="100"/>
          <a:sy n="77" d="100"/>
        </p:scale>
        <p:origin x="120" y="108"/>
      </p:cViewPr>
      <p:guideLst>
        <p:guide orient="horz" pos="2160"/>
        <p:guide pos="3840"/>
      </p:guideLst>
    </p:cSldViewPr>
  </p:slideViewPr>
  <p:outlineViewPr>
    <p:cViewPr>
      <p:scale>
        <a:sx n="33" d="100"/>
        <a:sy n="33" d="100"/>
      </p:scale>
      <p:origin x="0" y="-34338"/>
    </p:cViewPr>
  </p:outlin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1.xml"/><Relationship Id="rId18" Type="http://schemas.openxmlformats.org/officeDocument/2006/relationships/slide" Target="slides/slide16.xml"/><Relationship Id="rId26" Type="http://schemas.openxmlformats.org/officeDocument/2006/relationships/slide" Target="slides/slide24.xml"/><Relationship Id="rId39" Type="http://schemas.openxmlformats.org/officeDocument/2006/relationships/slide" Target="slides/slide37.xml"/><Relationship Id="rId21" Type="http://schemas.openxmlformats.org/officeDocument/2006/relationships/slide" Target="slides/slide19.xml"/><Relationship Id="rId34" Type="http://schemas.openxmlformats.org/officeDocument/2006/relationships/slide" Target="slides/slide32.xml"/><Relationship Id="rId42" Type="http://schemas.openxmlformats.org/officeDocument/2006/relationships/slide" Target="slides/slide40.xml"/><Relationship Id="rId47" Type="http://schemas.openxmlformats.org/officeDocument/2006/relationships/tags" Target="tags/tag1.xml"/><Relationship Id="rId50" Type="http://schemas.openxmlformats.org/officeDocument/2006/relationships/theme" Target="theme/theme1.xml"/><Relationship Id="rId7" Type="http://schemas.openxmlformats.org/officeDocument/2006/relationships/slide" Target="slides/slide5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4.xml"/><Relationship Id="rId29" Type="http://schemas.openxmlformats.org/officeDocument/2006/relationships/slide" Target="slides/slide27.xml"/><Relationship Id="rId11" Type="http://schemas.openxmlformats.org/officeDocument/2006/relationships/slide" Target="slides/slide9.xml"/><Relationship Id="rId24" Type="http://schemas.openxmlformats.org/officeDocument/2006/relationships/slide" Target="slides/slide22.xml"/><Relationship Id="rId32" Type="http://schemas.openxmlformats.org/officeDocument/2006/relationships/slide" Target="slides/slide30.xml"/><Relationship Id="rId37" Type="http://schemas.openxmlformats.org/officeDocument/2006/relationships/slide" Target="slides/slide35.xml"/><Relationship Id="rId40" Type="http://schemas.openxmlformats.org/officeDocument/2006/relationships/slide" Target="slides/slide38.xml"/><Relationship Id="rId45" Type="http://schemas.openxmlformats.org/officeDocument/2006/relationships/notesMaster" Target="notesMasters/notesMaster1.xml"/><Relationship Id="rId53" Type="http://schemas.microsoft.com/office/2015/10/relationships/revisionInfo" Target="revisionInfo.xml"/><Relationship Id="rId5" Type="http://schemas.openxmlformats.org/officeDocument/2006/relationships/slide" Target="slides/slide3.xml"/><Relationship Id="rId10" Type="http://schemas.openxmlformats.org/officeDocument/2006/relationships/slide" Target="slides/slide8.xml"/><Relationship Id="rId19" Type="http://schemas.openxmlformats.org/officeDocument/2006/relationships/slide" Target="slides/slide17.xml"/><Relationship Id="rId31" Type="http://schemas.openxmlformats.org/officeDocument/2006/relationships/slide" Target="slides/slide29.xml"/><Relationship Id="rId44" Type="http://schemas.openxmlformats.org/officeDocument/2006/relationships/slide" Target="slides/slide42.xml"/><Relationship Id="rId52" Type="http://schemas.microsoft.com/office/2016/11/relationships/changesInfo" Target="changesInfos/changesInfo1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Relationship Id="rId22" Type="http://schemas.openxmlformats.org/officeDocument/2006/relationships/slide" Target="slides/slide20.xml"/><Relationship Id="rId27" Type="http://schemas.openxmlformats.org/officeDocument/2006/relationships/slide" Target="slides/slide25.xml"/><Relationship Id="rId30" Type="http://schemas.openxmlformats.org/officeDocument/2006/relationships/slide" Target="slides/slide28.xml"/><Relationship Id="rId35" Type="http://schemas.openxmlformats.org/officeDocument/2006/relationships/slide" Target="slides/slide33.xml"/><Relationship Id="rId43" Type="http://schemas.openxmlformats.org/officeDocument/2006/relationships/slide" Target="slides/slide41.xml"/><Relationship Id="rId48" Type="http://schemas.openxmlformats.org/officeDocument/2006/relationships/presProps" Target="presProps.xml"/><Relationship Id="rId8" Type="http://schemas.openxmlformats.org/officeDocument/2006/relationships/slide" Target="slides/slide6.xml"/><Relationship Id="rId51" Type="http://schemas.openxmlformats.org/officeDocument/2006/relationships/tableStyles" Target="tableStyles.xml"/><Relationship Id="rId3" Type="http://schemas.openxmlformats.org/officeDocument/2006/relationships/slide" Target="slides/slide1.xml"/><Relationship Id="rId12" Type="http://schemas.openxmlformats.org/officeDocument/2006/relationships/slide" Target="slides/slide10.xml"/><Relationship Id="rId17" Type="http://schemas.openxmlformats.org/officeDocument/2006/relationships/slide" Target="slides/slide15.xml"/><Relationship Id="rId25" Type="http://schemas.openxmlformats.org/officeDocument/2006/relationships/slide" Target="slides/slide23.xml"/><Relationship Id="rId33" Type="http://schemas.openxmlformats.org/officeDocument/2006/relationships/slide" Target="slides/slide31.xml"/><Relationship Id="rId38" Type="http://schemas.openxmlformats.org/officeDocument/2006/relationships/slide" Target="slides/slide36.xml"/><Relationship Id="rId46" Type="http://schemas.openxmlformats.org/officeDocument/2006/relationships/handoutMaster" Target="handoutMasters/handoutMaster1.xml"/><Relationship Id="rId20" Type="http://schemas.openxmlformats.org/officeDocument/2006/relationships/slide" Target="slides/slide18.xml"/><Relationship Id="rId41" Type="http://schemas.openxmlformats.org/officeDocument/2006/relationships/slide" Target="slides/slide3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5" Type="http://schemas.openxmlformats.org/officeDocument/2006/relationships/slide" Target="slides/slide13.xml"/><Relationship Id="rId23" Type="http://schemas.openxmlformats.org/officeDocument/2006/relationships/slide" Target="slides/slide21.xml"/><Relationship Id="rId28" Type="http://schemas.openxmlformats.org/officeDocument/2006/relationships/slide" Target="slides/slide26.xml"/><Relationship Id="rId36" Type="http://schemas.openxmlformats.org/officeDocument/2006/relationships/slide" Target="slides/slide34.xml"/><Relationship Id="rId49" Type="http://schemas.openxmlformats.org/officeDocument/2006/relationships/viewProps" Target="view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Steven McCaw" userId="b025e3ca-7e3d-4e45-9d8b-d2c20bfbb79a" providerId="ADAL" clId="{02B0B937-B85B-9744-B1C2-58A23106E842}"/>
    <pc:docChg chg="custSel addSld delSld modSld">
      <pc:chgData name="Steven McCaw" userId="b025e3ca-7e3d-4e45-9d8b-d2c20bfbb79a" providerId="ADAL" clId="{02B0B937-B85B-9744-B1C2-58A23106E842}" dt="2019-10-21T00:19:37.274" v="6313" actId="20577"/>
      <pc:docMkLst>
        <pc:docMk/>
      </pc:docMkLst>
      <pc:sldChg chg="modSp">
        <pc:chgData name="Steven McCaw" userId="b025e3ca-7e3d-4e45-9d8b-d2c20bfbb79a" providerId="ADAL" clId="{02B0B937-B85B-9744-B1C2-58A23106E842}" dt="2019-10-19T22:46:09.274" v="5902" actId="20577"/>
        <pc:sldMkLst>
          <pc:docMk/>
          <pc:sldMk cId="0" sldId="269"/>
        </pc:sldMkLst>
        <pc:spChg chg="mod">
          <ac:chgData name="Steven McCaw" userId="b025e3ca-7e3d-4e45-9d8b-d2c20bfbb79a" providerId="ADAL" clId="{02B0B937-B85B-9744-B1C2-58A23106E842}" dt="2019-10-19T22:46:09.274" v="5902" actId="20577"/>
          <ac:spMkLst>
            <pc:docMk/>
            <pc:sldMk cId="0" sldId="269"/>
            <ac:spMk id="17410" creationId="{00000000-0000-0000-0000-000000000000}"/>
          </ac:spMkLst>
        </pc:spChg>
      </pc:sldChg>
      <pc:sldChg chg="modSp">
        <pc:chgData name="Steven McCaw" userId="b025e3ca-7e3d-4e45-9d8b-d2c20bfbb79a" providerId="ADAL" clId="{02B0B937-B85B-9744-B1C2-58A23106E842}" dt="2019-10-19T22:46:36.375" v="5914" actId="20577"/>
        <pc:sldMkLst>
          <pc:docMk/>
          <pc:sldMk cId="3877293258" sldId="271"/>
        </pc:sldMkLst>
        <pc:spChg chg="mod">
          <ac:chgData name="Steven McCaw" userId="b025e3ca-7e3d-4e45-9d8b-d2c20bfbb79a" providerId="ADAL" clId="{02B0B937-B85B-9744-B1C2-58A23106E842}" dt="2019-10-19T22:46:36.375" v="5914" actId="20577"/>
          <ac:spMkLst>
            <pc:docMk/>
            <pc:sldMk cId="3877293258" sldId="271"/>
            <ac:spMk id="3" creationId="{038923F5-D0B5-CF40-997A-D120469101FB}"/>
          </ac:spMkLst>
        </pc:spChg>
      </pc:sldChg>
      <pc:sldChg chg="modSp">
        <pc:chgData name="Steven McCaw" userId="b025e3ca-7e3d-4e45-9d8b-d2c20bfbb79a" providerId="ADAL" clId="{02B0B937-B85B-9744-B1C2-58A23106E842}" dt="2019-10-19T22:18:30.482" v="4959" actId="20577"/>
        <pc:sldMkLst>
          <pc:docMk/>
          <pc:sldMk cId="2124373482" sldId="272"/>
        </pc:sldMkLst>
        <pc:spChg chg="mod">
          <ac:chgData name="Steven McCaw" userId="b025e3ca-7e3d-4e45-9d8b-d2c20bfbb79a" providerId="ADAL" clId="{02B0B937-B85B-9744-B1C2-58A23106E842}" dt="2019-10-19T22:18:30.482" v="4959" actId="20577"/>
          <ac:spMkLst>
            <pc:docMk/>
            <pc:sldMk cId="2124373482" sldId="272"/>
            <ac:spMk id="3" creationId="{A6A96DF4-8F92-5343-A6BE-953C8B63C956}"/>
          </ac:spMkLst>
        </pc:spChg>
      </pc:sldChg>
      <pc:sldChg chg="modSp">
        <pc:chgData name="Steven McCaw" userId="b025e3ca-7e3d-4e45-9d8b-d2c20bfbb79a" providerId="ADAL" clId="{02B0B937-B85B-9744-B1C2-58A23106E842}" dt="2019-10-21T00:09:01.598" v="6165" actId="20577"/>
        <pc:sldMkLst>
          <pc:docMk/>
          <pc:sldMk cId="4108493998" sldId="273"/>
        </pc:sldMkLst>
        <pc:spChg chg="mod">
          <ac:chgData name="Steven McCaw" userId="b025e3ca-7e3d-4e45-9d8b-d2c20bfbb79a" providerId="ADAL" clId="{02B0B937-B85B-9744-B1C2-58A23106E842}" dt="2019-10-21T00:09:01.598" v="6165" actId="20577"/>
          <ac:spMkLst>
            <pc:docMk/>
            <pc:sldMk cId="4108493998" sldId="273"/>
            <ac:spMk id="3" creationId="{54A2A079-B9EF-8A4F-BA89-DA5894B935CF}"/>
          </ac:spMkLst>
        </pc:spChg>
      </pc:sldChg>
      <pc:sldChg chg="modSp">
        <pc:chgData name="Steven McCaw" userId="b025e3ca-7e3d-4e45-9d8b-d2c20bfbb79a" providerId="ADAL" clId="{02B0B937-B85B-9744-B1C2-58A23106E842}" dt="2019-10-21T00:09:35.487" v="6187" actId="20577"/>
        <pc:sldMkLst>
          <pc:docMk/>
          <pc:sldMk cId="1484334266" sldId="274"/>
        </pc:sldMkLst>
        <pc:spChg chg="mod">
          <ac:chgData name="Steven McCaw" userId="b025e3ca-7e3d-4e45-9d8b-d2c20bfbb79a" providerId="ADAL" clId="{02B0B937-B85B-9744-B1C2-58A23106E842}" dt="2019-10-21T00:09:35.487" v="6187" actId="20577"/>
          <ac:spMkLst>
            <pc:docMk/>
            <pc:sldMk cId="1484334266" sldId="274"/>
            <ac:spMk id="2" creationId="{4A7175B2-8254-9D4D-9ADD-E2EE526A6D82}"/>
          </ac:spMkLst>
        </pc:spChg>
        <pc:spChg chg="mod">
          <ac:chgData name="Steven McCaw" userId="b025e3ca-7e3d-4e45-9d8b-d2c20bfbb79a" providerId="ADAL" clId="{02B0B937-B85B-9744-B1C2-58A23106E842}" dt="2019-10-19T22:48:50.804" v="5942" actId="20577"/>
          <ac:spMkLst>
            <pc:docMk/>
            <pc:sldMk cId="1484334266" sldId="274"/>
            <ac:spMk id="3" creationId="{0A6B36CA-D580-9A4F-A019-B14BCA94B229}"/>
          </ac:spMkLst>
        </pc:spChg>
      </pc:sldChg>
      <pc:sldChg chg="modSp">
        <pc:chgData name="Steven McCaw" userId="b025e3ca-7e3d-4e45-9d8b-d2c20bfbb79a" providerId="ADAL" clId="{02B0B937-B85B-9744-B1C2-58A23106E842}" dt="2019-10-19T22:49:48.292" v="5948" actId="15"/>
        <pc:sldMkLst>
          <pc:docMk/>
          <pc:sldMk cId="525241080" sldId="275"/>
        </pc:sldMkLst>
        <pc:spChg chg="mod">
          <ac:chgData name="Steven McCaw" userId="b025e3ca-7e3d-4e45-9d8b-d2c20bfbb79a" providerId="ADAL" clId="{02B0B937-B85B-9744-B1C2-58A23106E842}" dt="2019-10-19T22:49:48.292" v="5948" actId="15"/>
          <ac:spMkLst>
            <pc:docMk/>
            <pc:sldMk cId="525241080" sldId="275"/>
            <ac:spMk id="3" creationId="{75171336-94EA-8448-8864-842F0845BF72}"/>
          </ac:spMkLst>
        </pc:spChg>
      </pc:sldChg>
      <pc:sldChg chg="modSp">
        <pc:chgData name="Steven McCaw" userId="b025e3ca-7e3d-4e45-9d8b-d2c20bfbb79a" providerId="ADAL" clId="{02B0B937-B85B-9744-B1C2-58A23106E842}" dt="2019-10-19T22:50:38.518" v="5960" actId="20577"/>
        <pc:sldMkLst>
          <pc:docMk/>
          <pc:sldMk cId="3644123408" sldId="276"/>
        </pc:sldMkLst>
        <pc:spChg chg="mod">
          <ac:chgData name="Steven McCaw" userId="b025e3ca-7e3d-4e45-9d8b-d2c20bfbb79a" providerId="ADAL" clId="{02B0B937-B85B-9744-B1C2-58A23106E842}" dt="2019-10-19T22:50:38.518" v="5960" actId="20577"/>
          <ac:spMkLst>
            <pc:docMk/>
            <pc:sldMk cId="3644123408" sldId="276"/>
            <ac:spMk id="3" creationId="{DF7D88CC-E21C-3B4B-9A28-19BA53BAF123}"/>
          </ac:spMkLst>
        </pc:spChg>
      </pc:sldChg>
      <pc:sldChg chg="modSp">
        <pc:chgData name="Steven McCaw" userId="b025e3ca-7e3d-4e45-9d8b-d2c20bfbb79a" providerId="ADAL" clId="{02B0B937-B85B-9744-B1C2-58A23106E842}" dt="2019-10-19T22:51:30.981" v="5961" actId="20577"/>
        <pc:sldMkLst>
          <pc:docMk/>
          <pc:sldMk cId="3771670501" sldId="280"/>
        </pc:sldMkLst>
        <pc:spChg chg="mod">
          <ac:chgData name="Steven McCaw" userId="b025e3ca-7e3d-4e45-9d8b-d2c20bfbb79a" providerId="ADAL" clId="{02B0B937-B85B-9744-B1C2-58A23106E842}" dt="2019-10-19T22:51:30.981" v="5961" actId="20577"/>
          <ac:spMkLst>
            <pc:docMk/>
            <pc:sldMk cId="3771670501" sldId="280"/>
            <ac:spMk id="3" creationId="{CFDBE576-9AB3-5D48-9A38-D85693FC7D56}"/>
          </ac:spMkLst>
        </pc:spChg>
      </pc:sldChg>
      <pc:sldChg chg="modSp">
        <pc:chgData name="Steven McCaw" userId="b025e3ca-7e3d-4e45-9d8b-d2c20bfbb79a" providerId="ADAL" clId="{02B0B937-B85B-9744-B1C2-58A23106E842}" dt="2019-10-21T00:12:13.458" v="6198" actId="20577"/>
        <pc:sldMkLst>
          <pc:docMk/>
          <pc:sldMk cId="728886465" sldId="281"/>
        </pc:sldMkLst>
        <pc:spChg chg="mod">
          <ac:chgData name="Steven McCaw" userId="b025e3ca-7e3d-4e45-9d8b-d2c20bfbb79a" providerId="ADAL" clId="{02B0B937-B85B-9744-B1C2-58A23106E842}" dt="2019-10-21T00:12:13.458" v="6198" actId="20577"/>
          <ac:spMkLst>
            <pc:docMk/>
            <pc:sldMk cId="728886465" sldId="281"/>
            <ac:spMk id="3" creationId="{DD2C8DFA-402D-5C48-B848-98294FA7856F}"/>
          </ac:spMkLst>
        </pc:spChg>
      </pc:sldChg>
      <pc:sldChg chg="modSp">
        <pc:chgData name="Steven McCaw" userId="b025e3ca-7e3d-4e45-9d8b-d2c20bfbb79a" providerId="ADAL" clId="{02B0B937-B85B-9744-B1C2-58A23106E842}" dt="2019-10-21T00:13:16.914" v="6222" actId="20577"/>
        <pc:sldMkLst>
          <pc:docMk/>
          <pc:sldMk cId="2129303671" sldId="284"/>
        </pc:sldMkLst>
        <pc:spChg chg="mod">
          <ac:chgData name="Steven McCaw" userId="b025e3ca-7e3d-4e45-9d8b-d2c20bfbb79a" providerId="ADAL" clId="{02B0B937-B85B-9744-B1C2-58A23106E842}" dt="2019-10-21T00:13:16.914" v="6222" actId="20577"/>
          <ac:spMkLst>
            <pc:docMk/>
            <pc:sldMk cId="2129303671" sldId="284"/>
            <ac:spMk id="3" creationId="{C9CE8BFC-8DB0-9D4B-B975-4ED891D62BA3}"/>
          </ac:spMkLst>
        </pc:spChg>
      </pc:sldChg>
      <pc:sldChg chg="modSp">
        <pc:chgData name="Steven McCaw" userId="b025e3ca-7e3d-4e45-9d8b-d2c20bfbb79a" providerId="ADAL" clId="{02B0B937-B85B-9744-B1C2-58A23106E842}" dt="2019-10-19T22:53:31.031" v="6001" actId="20577"/>
        <pc:sldMkLst>
          <pc:docMk/>
          <pc:sldMk cId="1279060436" sldId="286"/>
        </pc:sldMkLst>
        <pc:spChg chg="mod">
          <ac:chgData name="Steven McCaw" userId="b025e3ca-7e3d-4e45-9d8b-d2c20bfbb79a" providerId="ADAL" clId="{02B0B937-B85B-9744-B1C2-58A23106E842}" dt="2019-10-19T22:53:31.031" v="6001" actId="20577"/>
          <ac:spMkLst>
            <pc:docMk/>
            <pc:sldMk cId="1279060436" sldId="286"/>
            <ac:spMk id="2" creationId="{2CF7254B-CCE2-C243-89CF-9F23444ADA01}"/>
          </ac:spMkLst>
        </pc:spChg>
        <pc:spChg chg="mod">
          <ac:chgData name="Steven McCaw" userId="b025e3ca-7e3d-4e45-9d8b-d2c20bfbb79a" providerId="ADAL" clId="{02B0B937-B85B-9744-B1C2-58A23106E842}" dt="2019-10-19T21:23:24.714" v="3225" actId="20577"/>
          <ac:spMkLst>
            <pc:docMk/>
            <pc:sldMk cId="1279060436" sldId="286"/>
            <ac:spMk id="3" creationId="{BD32E30C-E0AE-D642-960B-C624600FCD5E}"/>
          </ac:spMkLst>
        </pc:spChg>
      </pc:sldChg>
      <pc:sldChg chg="modSp">
        <pc:chgData name="Steven McCaw" userId="b025e3ca-7e3d-4e45-9d8b-d2c20bfbb79a" providerId="ADAL" clId="{02B0B937-B85B-9744-B1C2-58A23106E842}" dt="2019-10-21T00:15:29.312" v="6272" actId="20577"/>
        <pc:sldMkLst>
          <pc:docMk/>
          <pc:sldMk cId="367957045" sldId="287"/>
        </pc:sldMkLst>
        <pc:spChg chg="mod">
          <ac:chgData name="Steven McCaw" userId="b025e3ca-7e3d-4e45-9d8b-d2c20bfbb79a" providerId="ADAL" clId="{02B0B937-B85B-9744-B1C2-58A23106E842}" dt="2019-10-21T00:15:29.312" v="6272" actId="20577"/>
          <ac:spMkLst>
            <pc:docMk/>
            <pc:sldMk cId="367957045" sldId="287"/>
            <ac:spMk id="3" creationId="{BBD80FF7-FD57-BF40-8EB1-1BB3A46900E4}"/>
          </ac:spMkLst>
        </pc:spChg>
      </pc:sldChg>
      <pc:sldChg chg="modSp">
        <pc:chgData name="Steven McCaw" userId="b025e3ca-7e3d-4e45-9d8b-d2c20bfbb79a" providerId="ADAL" clId="{02B0B937-B85B-9744-B1C2-58A23106E842}" dt="2019-10-19T22:55:28.459" v="6018" actId="20577"/>
        <pc:sldMkLst>
          <pc:docMk/>
          <pc:sldMk cId="549430036" sldId="289"/>
        </pc:sldMkLst>
        <pc:spChg chg="mod">
          <ac:chgData name="Steven McCaw" userId="b025e3ca-7e3d-4e45-9d8b-d2c20bfbb79a" providerId="ADAL" clId="{02B0B937-B85B-9744-B1C2-58A23106E842}" dt="2019-10-19T22:55:28.459" v="6018" actId="20577"/>
          <ac:spMkLst>
            <pc:docMk/>
            <pc:sldMk cId="549430036" sldId="289"/>
            <ac:spMk id="3" creationId="{C4BAAE84-5A4A-8944-9E8C-66EA9BE94026}"/>
          </ac:spMkLst>
        </pc:spChg>
      </pc:sldChg>
      <pc:sldChg chg="modSp">
        <pc:chgData name="Steven McCaw" userId="b025e3ca-7e3d-4e45-9d8b-d2c20bfbb79a" providerId="ADAL" clId="{02B0B937-B85B-9744-B1C2-58A23106E842}" dt="2019-10-19T22:56:33.205" v="6036" actId="20577"/>
        <pc:sldMkLst>
          <pc:docMk/>
          <pc:sldMk cId="72473075" sldId="290"/>
        </pc:sldMkLst>
        <pc:spChg chg="mod">
          <ac:chgData name="Steven McCaw" userId="b025e3ca-7e3d-4e45-9d8b-d2c20bfbb79a" providerId="ADAL" clId="{02B0B937-B85B-9744-B1C2-58A23106E842}" dt="2019-10-19T22:56:33.205" v="6036" actId="20577"/>
          <ac:spMkLst>
            <pc:docMk/>
            <pc:sldMk cId="72473075" sldId="290"/>
            <ac:spMk id="3" creationId="{C69BFCEA-7C68-8B47-8270-AA715782B0B0}"/>
          </ac:spMkLst>
        </pc:spChg>
      </pc:sldChg>
      <pc:sldChg chg="modSp">
        <pc:chgData name="Steven McCaw" userId="b025e3ca-7e3d-4e45-9d8b-d2c20bfbb79a" providerId="ADAL" clId="{02B0B937-B85B-9744-B1C2-58A23106E842}" dt="2019-10-19T22:57:06.092" v="6037" actId="20577"/>
        <pc:sldMkLst>
          <pc:docMk/>
          <pc:sldMk cId="2905151554" sldId="292"/>
        </pc:sldMkLst>
        <pc:spChg chg="mod">
          <ac:chgData name="Steven McCaw" userId="b025e3ca-7e3d-4e45-9d8b-d2c20bfbb79a" providerId="ADAL" clId="{02B0B937-B85B-9744-B1C2-58A23106E842}" dt="2019-10-19T22:57:06.092" v="6037" actId="20577"/>
          <ac:spMkLst>
            <pc:docMk/>
            <pc:sldMk cId="2905151554" sldId="292"/>
            <ac:spMk id="3" creationId="{8CB395D1-2AD7-EF42-845E-EEC47F9DC28A}"/>
          </ac:spMkLst>
        </pc:spChg>
      </pc:sldChg>
      <pc:sldChg chg="modSp">
        <pc:chgData name="Steven McCaw" userId="b025e3ca-7e3d-4e45-9d8b-d2c20bfbb79a" providerId="ADAL" clId="{02B0B937-B85B-9744-B1C2-58A23106E842}" dt="2019-10-19T22:58:00.227" v="6059" actId="20577"/>
        <pc:sldMkLst>
          <pc:docMk/>
          <pc:sldMk cId="1956275997" sldId="293"/>
        </pc:sldMkLst>
        <pc:spChg chg="mod">
          <ac:chgData name="Steven McCaw" userId="b025e3ca-7e3d-4e45-9d8b-d2c20bfbb79a" providerId="ADAL" clId="{02B0B937-B85B-9744-B1C2-58A23106E842}" dt="2019-10-19T22:58:00.227" v="6059" actId="20577"/>
          <ac:spMkLst>
            <pc:docMk/>
            <pc:sldMk cId="1956275997" sldId="293"/>
            <ac:spMk id="3" creationId="{18BFA2C8-E13D-F149-8653-B0FCCDA6A4B2}"/>
          </ac:spMkLst>
        </pc:spChg>
      </pc:sldChg>
      <pc:sldChg chg="modSp">
        <pc:chgData name="Steven McCaw" userId="b025e3ca-7e3d-4e45-9d8b-d2c20bfbb79a" providerId="ADAL" clId="{02B0B937-B85B-9744-B1C2-58A23106E842}" dt="2019-10-21T00:17:01.033" v="6285" actId="20577"/>
        <pc:sldMkLst>
          <pc:docMk/>
          <pc:sldMk cId="2791983652" sldId="295"/>
        </pc:sldMkLst>
        <pc:spChg chg="mod">
          <ac:chgData name="Steven McCaw" userId="b025e3ca-7e3d-4e45-9d8b-d2c20bfbb79a" providerId="ADAL" clId="{02B0B937-B85B-9744-B1C2-58A23106E842}" dt="2019-10-21T00:17:01.033" v="6285" actId="20577"/>
          <ac:spMkLst>
            <pc:docMk/>
            <pc:sldMk cId="2791983652" sldId="295"/>
            <ac:spMk id="3" creationId="{6DEDE367-A42D-5341-985A-2B10FA5C0CCF}"/>
          </ac:spMkLst>
        </pc:spChg>
      </pc:sldChg>
      <pc:sldChg chg="modSp add">
        <pc:chgData name="Steven McCaw" userId="b025e3ca-7e3d-4e45-9d8b-d2c20bfbb79a" providerId="ADAL" clId="{02B0B937-B85B-9744-B1C2-58A23106E842}" dt="2019-10-19T22:59:21.338" v="6081" actId="20577"/>
        <pc:sldMkLst>
          <pc:docMk/>
          <pc:sldMk cId="3370037532" sldId="296"/>
        </pc:sldMkLst>
        <pc:spChg chg="mod">
          <ac:chgData name="Steven McCaw" userId="b025e3ca-7e3d-4e45-9d8b-d2c20bfbb79a" providerId="ADAL" clId="{02B0B937-B85B-9744-B1C2-58A23106E842}" dt="2019-10-19T12:56:07.813" v="291" actId="20577"/>
          <ac:spMkLst>
            <pc:docMk/>
            <pc:sldMk cId="3370037532" sldId="296"/>
            <ac:spMk id="2" creationId="{CAD5D582-5766-D24D-BD56-A1ABF064149A}"/>
          </ac:spMkLst>
        </pc:spChg>
        <pc:spChg chg="mod">
          <ac:chgData name="Steven McCaw" userId="b025e3ca-7e3d-4e45-9d8b-d2c20bfbb79a" providerId="ADAL" clId="{02B0B937-B85B-9744-B1C2-58A23106E842}" dt="2019-10-19T22:59:21.338" v="6081" actId="20577"/>
          <ac:spMkLst>
            <pc:docMk/>
            <pc:sldMk cId="3370037532" sldId="296"/>
            <ac:spMk id="3" creationId="{0E10C9E9-EFAB-3A46-A873-DA82F6590B3B}"/>
          </ac:spMkLst>
        </pc:spChg>
      </pc:sldChg>
      <pc:sldChg chg="modSp add">
        <pc:chgData name="Steven McCaw" userId="b025e3ca-7e3d-4e45-9d8b-d2c20bfbb79a" providerId="ADAL" clId="{02B0B937-B85B-9744-B1C2-58A23106E842}" dt="2019-10-19T22:59:52.974" v="6093" actId="20577"/>
        <pc:sldMkLst>
          <pc:docMk/>
          <pc:sldMk cId="779310616" sldId="297"/>
        </pc:sldMkLst>
        <pc:spChg chg="mod">
          <ac:chgData name="Steven McCaw" userId="b025e3ca-7e3d-4e45-9d8b-d2c20bfbb79a" providerId="ADAL" clId="{02B0B937-B85B-9744-B1C2-58A23106E842}" dt="2019-10-19T13:03:24.493" v="619" actId="255"/>
          <ac:spMkLst>
            <pc:docMk/>
            <pc:sldMk cId="779310616" sldId="297"/>
            <ac:spMk id="2" creationId="{78E65B1B-0573-A444-9CBC-B3BFCBE41C2D}"/>
          </ac:spMkLst>
        </pc:spChg>
        <pc:spChg chg="mod">
          <ac:chgData name="Steven McCaw" userId="b025e3ca-7e3d-4e45-9d8b-d2c20bfbb79a" providerId="ADAL" clId="{02B0B937-B85B-9744-B1C2-58A23106E842}" dt="2019-10-19T22:59:52.974" v="6093" actId="20577"/>
          <ac:spMkLst>
            <pc:docMk/>
            <pc:sldMk cId="779310616" sldId="297"/>
            <ac:spMk id="3" creationId="{60DE3689-484B-474E-ACA4-825D4F17DA1E}"/>
          </ac:spMkLst>
        </pc:spChg>
      </pc:sldChg>
      <pc:sldChg chg="modSp add">
        <pc:chgData name="Steven McCaw" userId="b025e3ca-7e3d-4e45-9d8b-d2c20bfbb79a" providerId="ADAL" clId="{02B0B937-B85B-9744-B1C2-58A23106E842}" dt="2019-10-19T23:00:20.340" v="6095" actId="14"/>
        <pc:sldMkLst>
          <pc:docMk/>
          <pc:sldMk cId="3566808235" sldId="298"/>
        </pc:sldMkLst>
        <pc:spChg chg="mod">
          <ac:chgData name="Steven McCaw" userId="b025e3ca-7e3d-4e45-9d8b-d2c20bfbb79a" providerId="ADAL" clId="{02B0B937-B85B-9744-B1C2-58A23106E842}" dt="2019-10-19T13:17:50.800" v="909" actId="20577"/>
          <ac:spMkLst>
            <pc:docMk/>
            <pc:sldMk cId="3566808235" sldId="298"/>
            <ac:spMk id="2" creationId="{986824B8-01D7-FC43-98CD-1F768096715B}"/>
          </ac:spMkLst>
        </pc:spChg>
        <pc:spChg chg="mod">
          <ac:chgData name="Steven McCaw" userId="b025e3ca-7e3d-4e45-9d8b-d2c20bfbb79a" providerId="ADAL" clId="{02B0B937-B85B-9744-B1C2-58A23106E842}" dt="2019-10-19T23:00:20.340" v="6095" actId="14"/>
          <ac:spMkLst>
            <pc:docMk/>
            <pc:sldMk cId="3566808235" sldId="298"/>
            <ac:spMk id="3" creationId="{F94B8CEC-5366-C649-8735-F09C2FF8A2E1}"/>
          </ac:spMkLst>
        </pc:spChg>
      </pc:sldChg>
      <pc:sldChg chg="modSp add">
        <pc:chgData name="Steven McCaw" userId="b025e3ca-7e3d-4e45-9d8b-d2c20bfbb79a" providerId="ADAL" clId="{02B0B937-B85B-9744-B1C2-58A23106E842}" dt="2019-10-19T13:22:09.064" v="1090" actId="20577"/>
        <pc:sldMkLst>
          <pc:docMk/>
          <pc:sldMk cId="561794864" sldId="299"/>
        </pc:sldMkLst>
        <pc:spChg chg="mod">
          <ac:chgData name="Steven McCaw" userId="b025e3ca-7e3d-4e45-9d8b-d2c20bfbb79a" providerId="ADAL" clId="{02B0B937-B85B-9744-B1C2-58A23106E842}" dt="2019-10-19T13:21:51.666" v="1028" actId="20577"/>
          <ac:spMkLst>
            <pc:docMk/>
            <pc:sldMk cId="561794864" sldId="299"/>
            <ac:spMk id="2" creationId="{D1F0F087-9F23-5B48-B0CA-E4D9503FB29A}"/>
          </ac:spMkLst>
        </pc:spChg>
        <pc:spChg chg="mod">
          <ac:chgData name="Steven McCaw" userId="b025e3ca-7e3d-4e45-9d8b-d2c20bfbb79a" providerId="ADAL" clId="{02B0B937-B85B-9744-B1C2-58A23106E842}" dt="2019-10-19T13:22:09.064" v="1090" actId="20577"/>
          <ac:spMkLst>
            <pc:docMk/>
            <pc:sldMk cId="561794864" sldId="299"/>
            <ac:spMk id="3" creationId="{D8ECBB37-B9F3-E347-93A8-4DE05BEA0568}"/>
          </ac:spMkLst>
        </pc:spChg>
      </pc:sldChg>
      <pc:sldChg chg="modSp add">
        <pc:chgData name="Steven McCaw" userId="b025e3ca-7e3d-4e45-9d8b-d2c20bfbb79a" providerId="ADAL" clId="{02B0B937-B85B-9744-B1C2-58A23106E842}" dt="2019-10-19T23:01:06.735" v="6123" actId="20577"/>
        <pc:sldMkLst>
          <pc:docMk/>
          <pc:sldMk cId="837933905" sldId="300"/>
        </pc:sldMkLst>
        <pc:spChg chg="mod">
          <ac:chgData name="Steven McCaw" userId="b025e3ca-7e3d-4e45-9d8b-d2c20bfbb79a" providerId="ADAL" clId="{02B0B937-B85B-9744-B1C2-58A23106E842}" dt="2019-10-19T13:22:32.073" v="1107" actId="20577"/>
          <ac:spMkLst>
            <pc:docMk/>
            <pc:sldMk cId="837933905" sldId="300"/>
            <ac:spMk id="2" creationId="{CF0C8246-709C-2347-B847-045DBDA774CE}"/>
          </ac:spMkLst>
        </pc:spChg>
        <pc:spChg chg="mod">
          <ac:chgData name="Steven McCaw" userId="b025e3ca-7e3d-4e45-9d8b-d2c20bfbb79a" providerId="ADAL" clId="{02B0B937-B85B-9744-B1C2-58A23106E842}" dt="2019-10-19T23:01:06.735" v="6123" actId="20577"/>
          <ac:spMkLst>
            <pc:docMk/>
            <pc:sldMk cId="837933905" sldId="300"/>
            <ac:spMk id="3" creationId="{4D45D420-AC86-3745-B6AC-BCABC37EAE56}"/>
          </ac:spMkLst>
        </pc:spChg>
      </pc:sldChg>
      <pc:sldChg chg="modSp add">
        <pc:chgData name="Steven McCaw" userId="b025e3ca-7e3d-4e45-9d8b-d2c20bfbb79a" providerId="ADAL" clId="{02B0B937-B85B-9744-B1C2-58A23106E842}" dt="2019-10-21T00:18:51.971" v="6303" actId="20577"/>
        <pc:sldMkLst>
          <pc:docMk/>
          <pc:sldMk cId="876149414" sldId="301"/>
        </pc:sldMkLst>
        <pc:spChg chg="mod">
          <ac:chgData name="Steven McCaw" userId="b025e3ca-7e3d-4e45-9d8b-d2c20bfbb79a" providerId="ADAL" clId="{02B0B937-B85B-9744-B1C2-58A23106E842}" dt="2019-10-19T13:27:05.552" v="1398" actId="20577"/>
          <ac:spMkLst>
            <pc:docMk/>
            <pc:sldMk cId="876149414" sldId="301"/>
            <ac:spMk id="2" creationId="{C76C8991-89EF-8749-ADC0-A60270F761CB}"/>
          </ac:spMkLst>
        </pc:spChg>
        <pc:spChg chg="mod">
          <ac:chgData name="Steven McCaw" userId="b025e3ca-7e3d-4e45-9d8b-d2c20bfbb79a" providerId="ADAL" clId="{02B0B937-B85B-9744-B1C2-58A23106E842}" dt="2019-10-21T00:18:51.971" v="6303" actId="20577"/>
          <ac:spMkLst>
            <pc:docMk/>
            <pc:sldMk cId="876149414" sldId="301"/>
            <ac:spMk id="3" creationId="{B2B02EFF-EB3F-3448-B82D-6EA2DF5546B0}"/>
          </ac:spMkLst>
        </pc:spChg>
      </pc:sldChg>
      <pc:sldChg chg="modSp add">
        <pc:chgData name="Steven McCaw" userId="b025e3ca-7e3d-4e45-9d8b-d2c20bfbb79a" providerId="ADAL" clId="{02B0B937-B85B-9744-B1C2-58A23106E842}" dt="2019-10-19T20:54:50.616" v="2195" actId="20577"/>
        <pc:sldMkLst>
          <pc:docMk/>
          <pc:sldMk cId="1792772381" sldId="302"/>
        </pc:sldMkLst>
        <pc:spChg chg="mod">
          <ac:chgData name="Steven McCaw" userId="b025e3ca-7e3d-4e45-9d8b-d2c20bfbb79a" providerId="ADAL" clId="{02B0B937-B85B-9744-B1C2-58A23106E842}" dt="2019-10-19T13:40:28.639" v="1746" actId="20577"/>
          <ac:spMkLst>
            <pc:docMk/>
            <pc:sldMk cId="1792772381" sldId="302"/>
            <ac:spMk id="2" creationId="{A8900B38-3EF1-144A-87C3-A962843DBF0B}"/>
          </ac:spMkLst>
        </pc:spChg>
        <pc:spChg chg="mod">
          <ac:chgData name="Steven McCaw" userId="b025e3ca-7e3d-4e45-9d8b-d2c20bfbb79a" providerId="ADAL" clId="{02B0B937-B85B-9744-B1C2-58A23106E842}" dt="2019-10-19T20:54:50.616" v="2195" actId="20577"/>
          <ac:spMkLst>
            <pc:docMk/>
            <pc:sldMk cId="1792772381" sldId="302"/>
            <ac:spMk id="3" creationId="{D723F645-C0FE-FD4D-90D8-22B1C4036A4C}"/>
          </ac:spMkLst>
        </pc:spChg>
      </pc:sldChg>
      <pc:sldChg chg="modSp add">
        <pc:chgData name="Steven McCaw" userId="b025e3ca-7e3d-4e45-9d8b-d2c20bfbb79a" providerId="ADAL" clId="{02B0B937-B85B-9744-B1C2-58A23106E842}" dt="2019-10-19T20:55:35.785" v="2292" actId="20577"/>
        <pc:sldMkLst>
          <pc:docMk/>
          <pc:sldMk cId="1328971263" sldId="303"/>
        </pc:sldMkLst>
        <pc:spChg chg="mod">
          <ac:chgData name="Steven McCaw" userId="b025e3ca-7e3d-4e45-9d8b-d2c20bfbb79a" providerId="ADAL" clId="{02B0B937-B85B-9744-B1C2-58A23106E842}" dt="2019-10-19T20:55:12.558" v="2207" actId="20577"/>
          <ac:spMkLst>
            <pc:docMk/>
            <pc:sldMk cId="1328971263" sldId="303"/>
            <ac:spMk id="2" creationId="{E0A53CF3-246C-E243-BA58-986200CEF9A1}"/>
          </ac:spMkLst>
        </pc:spChg>
        <pc:spChg chg="mod">
          <ac:chgData name="Steven McCaw" userId="b025e3ca-7e3d-4e45-9d8b-d2c20bfbb79a" providerId="ADAL" clId="{02B0B937-B85B-9744-B1C2-58A23106E842}" dt="2019-10-19T20:55:35.785" v="2292" actId="20577"/>
          <ac:spMkLst>
            <pc:docMk/>
            <pc:sldMk cId="1328971263" sldId="303"/>
            <ac:spMk id="3" creationId="{1B8A50D7-6CD1-7E44-B715-BE4065081BD3}"/>
          </ac:spMkLst>
        </pc:spChg>
      </pc:sldChg>
      <pc:sldChg chg="modSp add">
        <pc:chgData name="Steven McCaw" userId="b025e3ca-7e3d-4e45-9d8b-d2c20bfbb79a" providerId="ADAL" clId="{02B0B937-B85B-9744-B1C2-58A23106E842}" dt="2019-10-21T00:19:37.274" v="6313" actId="20577"/>
        <pc:sldMkLst>
          <pc:docMk/>
          <pc:sldMk cId="2691416795" sldId="304"/>
        </pc:sldMkLst>
        <pc:spChg chg="mod">
          <ac:chgData name="Steven McCaw" userId="b025e3ca-7e3d-4e45-9d8b-d2c20bfbb79a" providerId="ADAL" clId="{02B0B937-B85B-9744-B1C2-58A23106E842}" dt="2019-10-19T20:56:35.149" v="2309" actId="20577"/>
          <ac:spMkLst>
            <pc:docMk/>
            <pc:sldMk cId="2691416795" sldId="304"/>
            <ac:spMk id="2" creationId="{5BBE6660-65B3-174E-B10F-9AD30FD100E9}"/>
          </ac:spMkLst>
        </pc:spChg>
        <pc:spChg chg="mod">
          <ac:chgData name="Steven McCaw" userId="b025e3ca-7e3d-4e45-9d8b-d2c20bfbb79a" providerId="ADAL" clId="{02B0B937-B85B-9744-B1C2-58A23106E842}" dt="2019-10-21T00:19:37.274" v="6313" actId="20577"/>
          <ac:spMkLst>
            <pc:docMk/>
            <pc:sldMk cId="2691416795" sldId="304"/>
            <ac:spMk id="3" creationId="{A4963DC4-6F06-4B4F-B11F-1D7FFEDAB83E}"/>
          </ac:spMkLst>
        </pc:spChg>
      </pc:sldChg>
      <pc:sldChg chg="modSp add">
        <pc:chgData name="Steven McCaw" userId="b025e3ca-7e3d-4e45-9d8b-d2c20bfbb79a" providerId="ADAL" clId="{02B0B937-B85B-9744-B1C2-58A23106E842}" dt="2019-10-19T23:02:45.643" v="6128" actId="20577"/>
        <pc:sldMkLst>
          <pc:docMk/>
          <pc:sldMk cId="1872932599" sldId="305"/>
        </pc:sldMkLst>
        <pc:spChg chg="mod">
          <ac:chgData name="Steven McCaw" userId="b025e3ca-7e3d-4e45-9d8b-d2c20bfbb79a" providerId="ADAL" clId="{02B0B937-B85B-9744-B1C2-58A23106E842}" dt="2019-10-19T21:29:26.844" v="3309" actId="20577"/>
          <ac:spMkLst>
            <pc:docMk/>
            <pc:sldMk cId="1872932599" sldId="305"/>
            <ac:spMk id="2" creationId="{AE8BC8D1-023F-E345-BD77-7BAC238AE4F6}"/>
          </ac:spMkLst>
        </pc:spChg>
        <pc:spChg chg="mod">
          <ac:chgData name="Steven McCaw" userId="b025e3ca-7e3d-4e45-9d8b-d2c20bfbb79a" providerId="ADAL" clId="{02B0B937-B85B-9744-B1C2-58A23106E842}" dt="2019-10-19T23:02:45.643" v="6128" actId="20577"/>
          <ac:spMkLst>
            <pc:docMk/>
            <pc:sldMk cId="1872932599" sldId="305"/>
            <ac:spMk id="3" creationId="{80912F19-F82C-BE44-9F1C-699FFD537526}"/>
          </ac:spMkLst>
        </pc:spChg>
      </pc:sldChg>
      <pc:sldChg chg="modSp add">
        <pc:chgData name="Steven McCaw" userId="b025e3ca-7e3d-4e45-9d8b-d2c20bfbb79a" providerId="ADAL" clId="{02B0B937-B85B-9744-B1C2-58A23106E842}" dt="2019-10-19T21:13:20.059" v="3071" actId="20577"/>
        <pc:sldMkLst>
          <pc:docMk/>
          <pc:sldMk cId="2482876289" sldId="306"/>
        </pc:sldMkLst>
        <pc:spChg chg="mod">
          <ac:chgData name="Steven McCaw" userId="b025e3ca-7e3d-4e45-9d8b-d2c20bfbb79a" providerId="ADAL" clId="{02B0B937-B85B-9744-B1C2-58A23106E842}" dt="2019-10-19T21:07:13.571" v="2987" actId="20577"/>
          <ac:spMkLst>
            <pc:docMk/>
            <pc:sldMk cId="2482876289" sldId="306"/>
            <ac:spMk id="2" creationId="{AC99AE87-6C7E-514B-BD36-B103E93CD178}"/>
          </ac:spMkLst>
        </pc:spChg>
        <pc:spChg chg="mod">
          <ac:chgData name="Steven McCaw" userId="b025e3ca-7e3d-4e45-9d8b-d2c20bfbb79a" providerId="ADAL" clId="{02B0B937-B85B-9744-B1C2-58A23106E842}" dt="2019-10-19T21:13:20.059" v="3071" actId="20577"/>
          <ac:spMkLst>
            <pc:docMk/>
            <pc:sldMk cId="2482876289" sldId="306"/>
            <ac:spMk id="3" creationId="{DA4E4A66-5EA4-9647-8C47-33FE287F29D3}"/>
          </ac:spMkLst>
        </pc:spChg>
      </pc:sldChg>
      <pc:sldChg chg="modSp add">
        <pc:chgData name="Steven McCaw" userId="b025e3ca-7e3d-4e45-9d8b-d2c20bfbb79a" providerId="ADAL" clId="{02B0B937-B85B-9744-B1C2-58A23106E842}" dt="2019-10-19T23:03:28.129" v="6155" actId="20577"/>
        <pc:sldMkLst>
          <pc:docMk/>
          <pc:sldMk cId="1205842624" sldId="307"/>
        </pc:sldMkLst>
        <pc:spChg chg="mod">
          <ac:chgData name="Steven McCaw" userId="b025e3ca-7e3d-4e45-9d8b-d2c20bfbb79a" providerId="ADAL" clId="{02B0B937-B85B-9744-B1C2-58A23106E842}" dt="2019-10-19T21:38:57.432" v="3506" actId="20577"/>
          <ac:spMkLst>
            <pc:docMk/>
            <pc:sldMk cId="1205842624" sldId="307"/>
            <ac:spMk id="2" creationId="{0F24E8E6-A509-3E4F-B32D-A4E1981F5781}"/>
          </ac:spMkLst>
        </pc:spChg>
        <pc:spChg chg="mod">
          <ac:chgData name="Steven McCaw" userId="b025e3ca-7e3d-4e45-9d8b-d2c20bfbb79a" providerId="ADAL" clId="{02B0B937-B85B-9744-B1C2-58A23106E842}" dt="2019-10-19T23:03:28.129" v="6155" actId="20577"/>
          <ac:spMkLst>
            <pc:docMk/>
            <pc:sldMk cId="1205842624" sldId="307"/>
            <ac:spMk id="3" creationId="{C7C5E987-4DD0-7146-A915-353A1632E936}"/>
          </ac:spMkLst>
        </pc:spChg>
      </pc:sldChg>
      <pc:sldChg chg="modSp add">
        <pc:chgData name="Steven McCaw" userId="b025e3ca-7e3d-4e45-9d8b-d2c20bfbb79a" providerId="ADAL" clId="{02B0B937-B85B-9744-B1C2-58A23106E842}" dt="2019-10-19T22:30:29.301" v="5479" actId="20577"/>
        <pc:sldMkLst>
          <pc:docMk/>
          <pc:sldMk cId="3067011314" sldId="308"/>
        </pc:sldMkLst>
        <pc:spChg chg="mod">
          <ac:chgData name="Steven McCaw" userId="b025e3ca-7e3d-4e45-9d8b-d2c20bfbb79a" providerId="ADAL" clId="{02B0B937-B85B-9744-B1C2-58A23106E842}" dt="2019-10-19T22:30:29.301" v="5479" actId="20577"/>
          <ac:spMkLst>
            <pc:docMk/>
            <pc:sldMk cId="3067011314" sldId="308"/>
            <ac:spMk id="2" creationId="{CBB50572-0A44-F04A-97AC-02CA3455C18C}"/>
          </ac:spMkLst>
        </pc:spChg>
        <pc:spChg chg="mod">
          <ac:chgData name="Steven McCaw" userId="b025e3ca-7e3d-4e45-9d8b-d2c20bfbb79a" providerId="ADAL" clId="{02B0B937-B85B-9744-B1C2-58A23106E842}" dt="2019-10-19T22:05:26.141" v="4362" actId="20577"/>
          <ac:spMkLst>
            <pc:docMk/>
            <pc:sldMk cId="3067011314" sldId="308"/>
            <ac:spMk id="3" creationId="{0F676F2B-21B1-7644-B042-E26A64CD09DD}"/>
          </ac:spMkLst>
        </pc:spChg>
      </pc:sldChg>
      <pc:sldChg chg="modSp add">
        <pc:chgData name="Steven McCaw" userId="b025e3ca-7e3d-4e45-9d8b-d2c20bfbb79a" providerId="ADAL" clId="{02B0B937-B85B-9744-B1C2-58A23106E842}" dt="2019-10-19T22:17:19.595" v="4955" actId="15"/>
        <pc:sldMkLst>
          <pc:docMk/>
          <pc:sldMk cId="2156500110" sldId="309"/>
        </pc:sldMkLst>
        <pc:spChg chg="mod">
          <ac:chgData name="Steven McCaw" userId="b025e3ca-7e3d-4e45-9d8b-d2c20bfbb79a" providerId="ADAL" clId="{02B0B937-B85B-9744-B1C2-58A23106E842}" dt="2019-10-19T22:09:16.480" v="4580" actId="20577"/>
          <ac:spMkLst>
            <pc:docMk/>
            <pc:sldMk cId="2156500110" sldId="309"/>
            <ac:spMk id="2" creationId="{F00D9618-F752-B046-84AA-F5FBCF1FB8A0}"/>
          </ac:spMkLst>
        </pc:spChg>
        <pc:spChg chg="mod">
          <ac:chgData name="Steven McCaw" userId="b025e3ca-7e3d-4e45-9d8b-d2c20bfbb79a" providerId="ADAL" clId="{02B0B937-B85B-9744-B1C2-58A23106E842}" dt="2019-10-19T22:17:19.595" v="4955" actId="15"/>
          <ac:spMkLst>
            <pc:docMk/>
            <pc:sldMk cId="2156500110" sldId="309"/>
            <ac:spMk id="3" creationId="{AD59314E-B707-7D4F-8732-4CA6A6AD4BB3}"/>
          </ac:spMkLst>
        </pc:spChg>
      </pc:sldChg>
      <pc:sldChg chg="modSp add">
        <pc:chgData name="Steven McCaw" userId="b025e3ca-7e3d-4e45-9d8b-d2c20bfbb79a" providerId="ADAL" clId="{02B0B937-B85B-9744-B1C2-58A23106E842}" dt="2019-10-19T23:06:05.741" v="6157" actId="20577"/>
        <pc:sldMkLst>
          <pc:docMk/>
          <pc:sldMk cId="493559914" sldId="310"/>
        </pc:sldMkLst>
        <pc:spChg chg="mod">
          <ac:chgData name="Steven McCaw" userId="b025e3ca-7e3d-4e45-9d8b-d2c20bfbb79a" providerId="ADAL" clId="{02B0B937-B85B-9744-B1C2-58A23106E842}" dt="2019-10-19T22:29:24.018" v="5421"/>
          <ac:spMkLst>
            <pc:docMk/>
            <pc:sldMk cId="493559914" sldId="310"/>
            <ac:spMk id="2" creationId="{6AB77D20-8550-484C-A93B-2888D8A131EB}"/>
          </ac:spMkLst>
        </pc:spChg>
        <pc:spChg chg="mod">
          <ac:chgData name="Steven McCaw" userId="b025e3ca-7e3d-4e45-9d8b-d2c20bfbb79a" providerId="ADAL" clId="{02B0B937-B85B-9744-B1C2-58A23106E842}" dt="2019-10-19T23:06:05.741" v="6157" actId="20577"/>
          <ac:spMkLst>
            <pc:docMk/>
            <pc:sldMk cId="493559914" sldId="310"/>
            <ac:spMk id="3" creationId="{B127EAC6-EB5E-5A4D-B342-058B2B7E4FA7}"/>
          </ac:spMkLst>
        </pc:spChg>
      </pc:sldChg>
      <pc:sldChg chg="modSp add">
        <pc:chgData name="Steven McCaw" userId="b025e3ca-7e3d-4e45-9d8b-d2c20bfbb79a" providerId="ADAL" clId="{02B0B937-B85B-9744-B1C2-58A23106E842}" dt="2019-10-19T22:45:07.391" v="5898" actId="20577"/>
        <pc:sldMkLst>
          <pc:docMk/>
          <pc:sldMk cId="1410227087" sldId="311"/>
        </pc:sldMkLst>
        <pc:spChg chg="mod">
          <ac:chgData name="Steven McCaw" userId="b025e3ca-7e3d-4e45-9d8b-d2c20bfbb79a" providerId="ADAL" clId="{02B0B937-B85B-9744-B1C2-58A23106E842}" dt="2019-10-19T22:33:01.283" v="5512" actId="255"/>
          <ac:spMkLst>
            <pc:docMk/>
            <pc:sldMk cId="1410227087" sldId="311"/>
            <ac:spMk id="2" creationId="{6AB77D20-8550-484C-A93B-2888D8A131EB}"/>
          </ac:spMkLst>
        </pc:spChg>
        <pc:spChg chg="mod">
          <ac:chgData name="Steven McCaw" userId="b025e3ca-7e3d-4e45-9d8b-d2c20bfbb79a" providerId="ADAL" clId="{02B0B937-B85B-9744-B1C2-58A23106E842}" dt="2019-10-19T22:45:07.391" v="5898" actId="20577"/>
          <ac:spMkLst>
            <pc:docMk/>
            <pc:sldMk cId="1410227087" sldId="311"/>
            <ac:spMk id="3" creationId="{B127EAC6-EB5E-5A4D-B342-058B2B7E4FA7}"/>
          </ac:spMkLst>
        </pc:spChg>
      </pc:sldChg>
    </pc:docChg>
  </pc:docChgLst>
</pc:chgInfo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4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 smtClean="0">
                <a:latin typeface="Franklin Gothic Book" charset="0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 smtClean="0">
                <a:latin typeface="Franklin Gothic Book" charset="0"/>
              </a:defRPr>
            </a:lvl1pPr>
          </a:lstStyle>
          <a:p>
            <a:pPr>
              <a:defRPr/>
            </a:pPr>
            <a:fld id="{C4E3B901-E09B-4B25-88B3-E5CE2076444F}" type="datetimeFigureOut">
              <a:rPr lang="en-US"/>
              <a:pPr>
                <a:defRPr/>
              </a:pPr>
              <a:t>12/17/2019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 smtClean="0">
                <a:latin typeface="Franklin Gothic Book" charset="0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 smtClean="0">
                <a:latin typeface="Franklin Gothic Book" charset="0"/>
              </a:defRPr>
            </a:lvl1pPr>
          </a:lstStyle>
          <a:p>
            <a:pPr>
              <a:defRPr/>
            </a:pPr>
            <a:fld id="{A49D8772-2110-452A-B95C-E4B1F6F247BB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71344590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 eaLnBrk="1" fontAlgn="auto" hangingPunct="1">
              <a:spcBef>
                <a:spcPts val="0"/>
              </a:spcBef>
              <a:spcAft>
                <a:spcPts val="0"/>
              </a:spcAft>
              <a:defRPr sz="1200">
                <a:latin typeface="+mn-lt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 eaLnBrk="1" fontAlgn="auto" hangingPunct="1">
              <a:spcBef>
                <a:spcPts val="0"/>
              </a:spcBef>
              <a:spcAft>
                <a:spcPts val="0"/>
              </a:spcAft>
              <a:defRPr sz="1200">
                <a:latin typeface="+mn-lt"/>
              </a:defRPr>
            </a:lvl1pPr>
          </a:lstStyle>
          <a:p>
            <a:pPr>
              <a:defRPr/>
            </a:pPr>
            <a:fld id="{7CB37F41-22B6-4EEB-B5BA-641791CF53CE}" type="datetimeFigureOut">
              <a:rPr lang="en-US"/>
              <a:pPr>
                <a:defRPr/>
              </a:pPr>
              <a:t>12/17/2019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en-US" noProof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noProof="0"/>
              <a:t>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eaLnBrk="1" fontAlgn="auto" hangingPunct="1">
              <a:spcBef>
                <a:spcPts val="0"/>
              </a:spcBef>
              <a:spcAft>
                <a:spcPts val="0"/>
              </a:spcAft>
              <a:defRPr sz="1200">
                <a:latin typeface="+mn-lt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 smtClean="0">
                <a:latin typeface="Calibri" charset="0"/>
              </a:defRPr>
            </a:lvl1pPr>
          </a:lstStyle>
          <a:p>
            <a:pPr>
              <a:defRPr/>
            </a:pPr>
            <a:fld id="{F58C342C-3C37-4895-94E0-BAA8BE8868A3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242295733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1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9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5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16386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en-US" altLang="en-US"/>
          </a:p>
        </p:txBody>
      </p:sp>
      <p:sp>
        <p:nvSpPr>
          <p:cNvPr id="16387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Franklin Gothic Book" panose="020B05030201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Franklin Gothic Book" panose="020B05030201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Franklin Gothic Book" panose="020B05030201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Franklin Gothic Book" panose="020B05030201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Franklin Gothic Book" panose="020B05030201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Franklin Gothic Book" panose="020B05030201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Franklin Gothic Book" panose="020B05030201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Franklin Gothic Book" panose="020B05030201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Franklin Gothic Book" panose="020B0503020102020204" pitchFamily="34" charset="0"/>
              </a:defRPr>
            </a:lvl9pPr>
          </a:lstStyle>
          <a:p>
            <a:fld id="{79B4CDC3-79F1-4085-9CCA-0A30DCD85FEE}" type="slidenum">
              <a:rPr lang="en-US" altLang="en-US">
                <a:latin typeface="Calibri" panose="020F0502020204030204" pitchFamily="34" charset="0"/>
              </a:rPr>
              <a:pPr/>
              <a:t>1</a:t>
            </a:fld>
            <a:endParaRPr lang="en-US" altLang="en-US">
              <a:latin typeface="Calibri" panose="020F0502020204030204" pitchFamily="34" charset="0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F58C342C-3C37-4895-94E0-BAA8BE8868A3}" type="slidenum">
              <a:rPr lang="en-US" altLang="en-US" smtClean="0"/>
              <a:pPr>
                <a:defRPr/>
              </a:pPr>
              <a:t>4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126841426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F58C342C-3C37-4895-94E0-BAA8BE8868A3}" type="slidenum">
              <a:rPr lang="en-US" altLang="en-US" smtClean="0"/>
              <a:pPr>
                <a:defRPr/>
              </a:pPr>
              <a:t>8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2037645988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F58C342C-3C37-4895-94E0-BAA8BE8868A3}" type="slidenum">
              <a:rPr lang="en-US" altLang="en-US" smtClean="0"/>
              <a:pPr>
                <a:defRPr/>
              </a:pPr>
              <a:t>11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646476278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F58C342C-3C37-4895-94E0-BAA8BE8868A3}" type="slidenum">
              <a:rPr lang="en-US" altLang="en-US" smtClean="0"/>
              <a:pPr>
                <a:defRPr/>
              </a:pPr>
              <a:t>19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819153333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F58C342C-3C37-4895-94E0-BAA8BE8868A3}" type="slidenum">
              <a:rPr lang="en-US" altLang="en-US" smtClean="0"/>
              <a:pPr>
                <a:defRPr/>
              </a:pPr>
              <a:t>21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4106593914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F58C342C-3C37-4895-94E0-BAA8BE8868A3}" type="slidenum">
              <a:rPr lang="en-US" altLang="en-US" smtClean="0"/>
              <a:pPr>
                <a:defRPr/>
              </a:pPr>
              <a:t>23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50878084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F58C342C-3C37-4895-94E0-BAA8BE8868A3}" type="slidenum">
              <a:rPr lang="en-US" altLang="en-US" smtClean="0"/>
              <a:pPr>
                <a:defRPr/>
              </a:pPr>
              <a:t>24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394982358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F58C342C-3C37-4895-94E0-BAA8BE8868A3}" type="slidenum">
              <a:rPr lang="en-US" altLang="en-US" smtClean="0"/>
              <a:pPr>
                <a:defRPr/>
              </a:pPr>
              <a:t>31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060089315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F58C342C-3C37-4895-94E0-BAA8BE8868A3}" type="slidenum">
              <a:rPr lang="en-US" altLang="en-US" smtClean="0"/>
              <a:pPr>
                <a:defRPr/>
              </a:pPr>
              <a:t>39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36837052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F58C342C-3C37-4895-94E0-BAA8BE8868A3}" type="slidenum">
              <a:rPr lang="en-US" altLang="en-US" smtClean="0"/>
              <a:pPr>
                <a:defRPr/>
              </a:pPr>
              <a:t>41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4194141219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F58C342C-3C37-4895-94E0-BAA8BE8868A3}" type="slidenum">
              <a:rPr lang="en-US" altLang="en-US" smtClean="0"/>
              <a:pPr>
                <a:defRPr/>
              </a:pPr>
              <a:t>42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396495523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Slide">
    <p:bg>
      <p:bgPr>
        <a:blipFill dpi="0" rotWithShape="0">
          <a:blip r:embed="rId2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2387158"/>
            <a:ext cx="9144000" cy="1866319"/>
          </a:xfrm>
          <a:prstGeom prst="rect">
            <a:avLst/>
          </a:prstGeom>
        </p:spPr>
        <p:txBody>
          <a:bodyPr anchor="t"/>
          <a:lstStyle>
            <a:lvl1pPr algn="ctr">
              <a:defRPr sz="6000" b="1" i="0" cap="all" baseline="0">
                <a:ln>
                  <a:noFill/>
                </a:ln>
                <a:solidFill>
                  <a:srgbClr val="6A1671"/>
                </a:solidFill>
                <a:latin typeface="Helvetica Neue Condensed" charset="0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1975134"/>
            <a:ext cx="9144000" cy="412024"/>
          </a:xfrm>
        </p:spPr>
        <p:txBody>
          <a:bodyPr>
            <a:normAutofit/>
          </a:bodyPr>
          <a:lstStyle>
            <a:lvl1pPr marL="0" indent="0" algn="ctr">
              <a:buNone/>
              <a:defRPr sz="2200" cap="all" baseline="0">
                <a:solidFill>
                  <a:srgbClr val="6A6A6A"/>
                </a:solidFill>
                <a:latin typeface="Helvetica Neue" charset="0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8" name="Content Placeholder 7"/>
          <p:cNvSpPr>
            <a:spLocks noGrp="1"/>
          </p:cNvSpPr>
          <p:nvPr>
            <p:ph sz="quarter" idx="10"/>
          </p:nvPr>
        </p:nvSpPr>
        <p:spPr>
          <a:xfrm>
            <a:off x="0" y="5845552"/>
            <a:ext cx="12192000" cy="457277"/>
          </a:xfrm>
        </p:spPr>
        <p:txBody>
          <a:bodyPr>
            <a:normAutofit/>
          </a:bodyPr>
          <a:lstStyle>
            <a:lvl1pPr marL="0" indent="0" algn="ctr">
              <a:buFontTx/>
              <a:buNone/>
              <a:defRPr sz="1800" baseline="0">
                <a:solidFill>
                  <a:srgbClr val="D7D7D7"/>
                </a:solidFill>
              </a:defRPr>
            </a:lvl1pPr>
          </a:lstStyle>
          <a:p>
            <a:pPr lvl="0"/>
            <a:r>
              <a:rPr lang="en-US"/>
              <a:t>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62501816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bg>
      <p:bgPr>
        <a:blipFill dpi="0" rotWithShape="0">
          <a:blip r:embed="rId2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8200" y="969560"/>
            <a:ext cx="10515600" cy="409790"/>
          </a:xfrm>
          <a:prstGeom prst="rect">
            <a:avLst/>
          </a:prstGeom>
        </p:spPr>
        <p:txBody>
          <a:bodyPr lIns="0" tIns="0" rIns="0" bIns="0">
            <a:noAutofit/>
          </a:bodyPr>
          <a:lstStyle>
            <a:lvl1pPr algn="ctr">
              <a:defRPr sz="3800" b="1" i="0" cap="none" baseline="0">
                <a:solidFill>
                  <a:srgbClr val="6A1671"/>
                </a:solidFill>
                <a:latin typeface="Helvetica Neue Condensed" charset="0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38200" y="1807919"/>
            <a:ext cx="10515600" cy="4168338"/>
          </a:xfrm>
        </p:spPr>
        <p:txBody>
          <a:bodyPr>
            <a:noAutofit/>
          </a:bodyPr>
          <a:lstStyle>
            <a:lvl1pPr>
              <a:defRPr b="1" baseline="0">
                <a:latin typeface="Helvetica" pitchFamily="34" charset="0"/>
              </a:defRPr>
            </a:lvl1pPr>
            <a:lvl2pPr>
              <a:defRPr b="1" baseline="0">
                <a:latin typeface="Helvetica" pitchFamily="34" charset="0"/>
              </a:defRPr>
            </a:lvl2pPr>
            <a:lvl3pPr>
              <a:defRPr b="1">
                <a:latin typeface="Helvetica" pitchFamily="34" charset="0"/>
              </a:defRPr>
            </a:lvl3pPr>
            <a:lvl4pPr>
              <a:defRPr b="1" baseline="0">
                <a:latin typeface="Helvetica" pitchFamily="34" charset="0"/>
              </a:defRPr>
            </a:lvl4pPr>
            <a:lvl5pPr>
              <a:defRPr b="1">
                <a:latin typeface="Helvetica" pitchFamily="34" charset="0"/>
              </a:defRPr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24237829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wo Content">
    <p:bg>
      <p:bgPr>
        <a:blipFill dpi="0" rotWithShape="0">
          <a:blip r:embed="rId2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41954"/>
            <a:ext cx="5181600" cy="4134303"/>
          </a:xfrm>
        </p:spPr>
        <p:txBody>
          <a:bodyPr>
            <a:noAutofit/>
          </a:bodyPr>
          <a:lstStyle>
            <a:lvl1pPr>
              <a:defRPr b="1">
                <a:latin typeface="Helvetica" pitchFamily="34" charset="0"/>
              </a:defRPr>
            </a:lvl1pPr>
            <a:lvl2pPr>
              <a:defRPr b="1">
                <a:latin typeface="Helvetica" pitchFamily="34" charset="0"/>
              </a:defRPr>
            </a:lvl2pPr>
            <a:lvl3pPr>
              <a:defRPr b="1">
                <a:latin typeface="Helvetica" pitchFamily="34" charset="0"/>
              </a:defRPr>
            </a:lvl3pPr>
            <a:lvl4pPr>
              <a:defRPr b="1">
                <a:latin typeface="Helvetica" pitchFamily="34" charset="0"/>
              </a:defRPr>
            </a:lvl4pPr>
            <a:lvl5pPr>
              <a:defRPr b="1">
                <a:latin typeface="Helvetica" pitchFamily="34" charset="0"/>
              </a:defRPr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41953"/>
            <a:ext cx="5181600" cy="4134303"/>
          </a:xfrm>
        </p:spPr>
        <p:txBody>
          <a:bodyPr>
            <a:noAutofit/>
          </a:bodyPr>
          <a:lstStyle>
            <a:lvl1pPr>
              <a:defRPr b="1">
                <a:latin typeface="Helvetica" pitchFamily="34" charset="0"/>
              </a:defRPr>
            </a:lvl1pPr>
            <a:lvl2pPr>
              <a:defRPr b="1">
                <a:latin typeface="Helvetica" pitchFamily="34" charset="0"/>
              </a:defRPr>
            </a:lvl2pPr>
            <a:lvl3pPr>
              <a:defRPr b="1">
                <a:latin typeface="Helvetica" pitchFamily="34" charset="0"/>
              </a:defRPr>
            </a:lvl3pPr>
            <a:lvl4pPr>
              <a:defRPr b="1">
                <a:latin typeface="Helvetica" pitchFamily="34" charset="0"/>
              </a:defRPr>
            </a:lvl4pPr>
            <a:lvl5pPr>
              <a:defRPr b="1">
                <a:latin typeface="Helvetica" pitchFamily="34" charset="0"/>
              </a:defRPr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8" name="Title 1"/>
          <p:cNvSpPr>
            <a:spLocks noGrp="1"/>
          </p:cNvSpPr>
          <p:nvPr>
            <p:ph type="title"/>
          </p:nvPr>
        </p:nvSpPr>
        <p:spPr>
          <a:xfrm>
            <a:off x="838200" y="969560"/>
            <a:ext cx="10515600" cy="409790"/>
          </a:xfrm>
          <a:prstGeom prst="rect">
            <a:avLst/>
          </a:prstGeom>
        </p:spPr>
        <p:txBody>
          <a:bodyPr lIns="0" tIns="0" rIns="0" bIns="0">
            <a:normAutofit/>
          </a:bodyPr>
          <a:lstStyle>
            <a:lvl1pPr algn="ctr">
              <a:defRPr sz="3800" b="1" i="0" baseline="0">
                <a:solidFill>
                  <a:srgbClr val="6A1671"/>
                </a:solidFill>
                <a:latin typeface="Helvetica Neue Condensed" charset="0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26264921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221EF4D-9539-4E63-9419-161C26757AE6}" type="datetimeFigureOut">
              <a:rPr lang="en-US"/>
              <a:pPr>
                <a:defRPr/>
              </a:pPr>
              <a:t>12/17/2019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E935913-A0B7-4F89-B183-26B4A1FDECCE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222563844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899561F-5E2F-42F3-B7B8-2610A7D52406}" type="datetimeFigureOut">
              <a:rPr lang="en-US"/>
              <a:pPr>
                <a:defRPr/>
              </a:pPr>
              <a:t>12/17/2019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9AE8A28-9A2B-4B43-8002-857DA9AC7DFF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230741807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C531F04-D467-4308-9CE9-FCEF83B5DA17}" type="datetimeFigureOut">
              <a:rPr lang="en-US"/>
              <a:pPr>
                <a:defRPr/>
              </a:pPr>
              <a:t>12/17/2019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635FA54-E09A-4235-86B3-190A9A71FA7C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76647989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C1ABDB4-3036-4863-B06A-C19488E5BC66}" type="datetimeFigureOut">
              <a:rPr lang="en-US"/>
              <a:pPr>
                <a:defRPr/>
              </a:pPr>
              <a:t>12/17/2019</a:t>
            </a:fld>
            <a:endParaRPr lang="en-US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348C7AF-2842-4B56-AF1E-23FB704E619D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281003200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1B4642B-51BD-42B5-AEE3-F60AEA039903}" type="datetimeFigureOut">
              <a:rPr lang="en-US"/>
              <a:pPr>
                <a:defRPr/>
              </a:pPr>
              <a:t>12/17/2019</a:t>
            </a:fld>
            <a:endParaRPr lang="en-US"/>
          </a:p>
        </p:txBody>
      </p:sp>
      <p:sp>
        <p:nvSpPr>
          <p:cNvPr id="8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9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03A2CCA-EA0A-487A-836F-F0BF54F372BA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375143898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A6AEB66-E5F0-4F9E-8849-3FF0F3266562}" type="datetimeFigureOut">
              <a:rPr lang="en-US"/>
              <a:pPr>
                <a:defRPr/>
              </a:pPr>
              <a:t>12/17/2019</a:t>
            </a:fld>
            <a:endParaRPr lang="en-US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63A04B8-73D8-45C7-8D52-94C2408796C9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39622047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99C29F0-7797-475C-ABA6-46E1F4412172}" type="datetimeFigureOut">
              <a:rPr lang="en-US"/>
              <a:pPr>
                <a:defRPr/>
              </a:pPr>
              <a:t>12/17/2019</a:t>
            </a:fld>
            <a:endParaRPr lang="en-US"/>
          </a:p>
        </p:txBody>
      </p:sp>
      <p:sp>
        <p:nvSpPr>
          <p:cNvPr id="3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4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CB736B0-A38A-449C-B520-BBC582DCD0C0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90164035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3BAF570-E7C5-4CF5-A000-0C9A441975E9}" type="datetimeFigureOut">
              <a:rPr lang="en-US"/>
              <a:pPr>
                <a:defRPr/>
              </a:pPr>
              <a:t>12/17/2019</a:t>
            </a:fld>
            <a:endParaRPr lang="en-US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8F602B1-4335-425A-9A3D-6B3AB2BD4C75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315566101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en-US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C374C8C-FF77-4D61-A7D2-CB3F91564200}" type="datetimeFigureOut">
              <a:rPr lang="en-US"/>
              <a:pPr>
                <a:defRPr/>
              </a:pPr>
              <a:t>12/17/2019</a:t>
            </a:fld>
            <a:endParaRPr lang="en-US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41C2EDD-FCA8-4CD3-9820-E071E4011923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2018481498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ACEEE65-4006-4EA6-8163-C62996B7C02A}" type="datetimeFigureOut">
              <a:rPr lang="en-US"/>
              <a:pPr>
                <a:defRPr/>
              </a:pPr>
              <a:t>12/17/2019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7DF2648-26DE-467F-A82F-C1404F5795E1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608119172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F18C1A8-591A-4147-8A6C-BFD746A82424}" type="datetimeFigureOut">
              <a:rPr lang="en-US"/>
              <a:pPr>
                <a:defRPr/>
              </a:pPr>
              <a:t>12/17/2019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1BF7FF2-BF2D-413D-A718-496491E36D14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414547737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4" Type="http://schemas.openxmlformats.org/officeDocument/2006/relationships/theme" Target="../theme/theme1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1.xml"/><Relationship Id="rId13" Type="http://schemas.openxmlformats.org/officeDocument/2006/relationships/image" Target="../media/image3.jpeg"/><Relationship Id="rId3" Type="http://schemas.openxmlformats.org/officeDocument/2006/relationships/slideLayout" Target="../slideLayouts/slideLayout6.xml"/><Relationship Id="rId7" Type="http://schemas.openxmlformats.org/officeDocument/2006/relationships/slideLayout" Target="../slideLayouts/slideLayout10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5.xml"/><Relationship Id="rId1" Type="http://schemas.openxmlformats.org/officeDocument/2006/relationships/slideLayout" Target="../slideLayouts/slideLayout4.xml"/><Relationship Id="rId6" Type="http://schemas.openxmlformats.org/officeDocument/2006/relationships/slideLayout" Target="../slideLayouts/slideLayout9.xml"/><Relationship Id="rId11" Type="http://schemas.openxmlformats.org/officeDocument/2006/relationships/slideLayout" Target="../slideLayouts/slideLayout14.xml"/><Relationship Id="rId5" Type="http://schemas.openxmlformats.org/officeDocument/2006/relationships/slideLayout" Target="../slideLayouts/slideLayout8.xml"/><Relationship Id="rId10" Type="http://schemas.openxmlformats.org/officeDocument/2006/relationships/slideLayout" Target="../slideLayouts/slideLayout13.xml"/><Relationship Id="rId4" Type="http://schemas.openxmlformats.org/officeDocument/2006/relationships/slideLayout" Target="../slideLayouts/slideLayout7.xml"/><Relationship Id="rId9" Type="http://schemas.openxmlformats.org/officeDocument/2006/relationships/slideLayout" Target="../slideLayouts/slideLayout12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838200" y="1825625"/>
            <a:ext cx="10515600" cy="43513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text styles</a:t>
            </a:r>
          </a:p>
          <a:p>
            <a:pPr lvl="1"/>
            <a:r>
              <a:rPr lang="en-US" altLang="en-US"/>
              <a:t>Second level</a:t>
            </a:r>
          </a:p>
          <a:p>
            <a:pPr lvl="2"/>
            <a:r>
              <a:rPr lang="en-US" altLang="en-US"/>
              <a:t>Third level</a:t>
            </a:r>
          </a:p>
          <a:p>
            <a:pPr lvl="3"/>
            <a:r>
              <a:rPr lang="en-US" altLang="en-US"/>
              <a:t>Fourth level</a:t>
            </a:r>
          </a:p>
          <a:p>
            <a:pPr lvl="4"/>
            <a:r>
              <a:rPr lang="en-US" altLang="en-US"/>
              <a:t>Fifth level</a:t>
            </a:r>
          </a:p>
        </p:txBody>
      </p:sp>
      <p:sp>
        <p:nvSpPr>
          <p:cNvPr id="1027" name="Title Placeholder 8"/>
          <p:cNvSpPr>
            <a:spLocks noGrp="1"/>
          </p:cNvSpPr>
          <p:nvPr>
            <p:ph type="title"/>
          </p:nvPr>
        </p:nvSpPr>
        <p:spPr bwMode="auto">
          <a:xfrm>
            <a:off x="838200" y="365125"/>
            <a:ext cx="10515600" cy="13255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title style</a:t>
            </a: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16" r:id="rId1"/>
    <p:sldLayoutId id="2147483717" r:id="rId2"/>
    <p:sldLayoutId id="2147483718" r:id="rId3"/>
  </p:sldLayoutIdLst>
  <p:txStyles>
    <p:titleStyle>
      <a:lvl1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4400" b="0" i="0" u="none" kern="1200">
          <a:solidFill>
            <a:schemeClr val="tx1"/>
          </a:solidFill>
          <a:latin typeface="+mj-lt"/>
          <a:ea typeface="+mj-ea"/>
          <a:cs typeface="+mj-cs"/>
        </a:defRPr>
      </a:lvl1pPr>
      <a:lvl2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Franklin Gothic Medium" pitchFamily="34" charset="0"/>
        </a:defRPr>
      </a:lvl2pPr>
      <a:lvl3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Franklin Gothic Medium" pitchFamily="34" charset="0"/>
        </a:defRPr>
      </a:lvl3pPr>
      <a:lvl4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Franklin Gothic Medium" pitchFamily="34" charset="0"/>
        </a:defRPr>
      </a:lvl4pPr>
      <a:lvl5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Franklin Gothic Medium" pitchFamily="34" charset="0"/>
        </a:defRPr>
      </a:lvl5pPr>
      <a:lvl6pPr marL="457200" algn="l" rtl="0" fontAlgn="base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Franklin Gothic Medium" pitchFamily="34" charset="0"/>
        </a:defRPr>
      </a:lvl6pPr>
      <a:lvl7pPr marL="914400" algn="l" rtl="0" fontAlgn="base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Franklin Gothic Medium" pitchFamily="34" charset="0"/>
        </a:defRPr>
      </a:lvl7pPr>
      <a:lvl8pPr marL="1371600" algn="l" rtl="0" fontAlgn="base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Franklin Gothic Medium" pitchFamily="34" charset="0"/>
        </a:defRPr>
      </a:lvl8pPr>
      <a:lvl9pPr marL="1828800" algn="l" rtl="0" fontAlgn="base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Franklin Gothic Medium" pitchFamily="34" charset="0"/>
        </a:defRPr>
      </a:lvl9pPr>
    </p:titleStyle>
    <p:bodyStyle>
      <a:lvl1pPr marL="228600" indent="-228600" algn="l" rtl="0" eaLnBrk="0" fontAlgn="base" hangingPunct="0">
        <a:lnSpc>
          <a:spcPct val="90000"/>
        </a:lnSpc>
        <a:spcBef>
          <a:spcPts val="1000"/>
        </a:spcBef>
        <a:spcAft>
          <a:spcPct val="0"/>
        </a:spcAft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rtl="0" eaLnBrk="0" fontAlgn="base" hangingPunct="0">
        <a:lnSpc>
          <a:spcPct val="90000"/>
        </a:lnSpc>
        <a:spcBef>
          <a:spcPts val="500"/>
        </a:spcBef>
        <a:spcAft>
          <a:spcPct val="0"/>
        </a:spcAft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lnSpc>
          <a:spcPct val="90000"/>
        </a:lnSpc>
        <a:spcBef>
          <a:spcPts val="500"/>
        </a:spcBef>
        <a:spcAft>
          <a:spcPct val="0"/>
        </a:spcAft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lnSpc>
          <a:spcPct val="90000"/>
        </a:lnSpc>
        <a:spcBef>
          <a:spcPts val="500"/>
        </a:spcBef>
        <a:spcAft>
          <a:spcPct val="0"/>
        </a:spcAft>
        <a:buFont typeface="Arial" panose="020B0604020202020204" pitchFamily="34" charset="0"/>
        <a:buChar char="•"/>
        <a:defRPr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lnSpc>
          <a:spcPct val="90000"/>
        </a:lnSpc>
        <a:spcBef>
          <a:spcPts val="500"/>
        </a:spcBef>
        <a:spcAft>
          <a:spcPct val="0"/>
        </a:spcAft>
        <a:buFont typeface="Arial" panose="020B0604020202020204" pitchFamily="34" charset="0"/>
        <a:buChar char="•"/>
        <a:defRPr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blipFill dpi="0" rotWithShape="0">
          <a:blip r:embed="rId13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Title Placeholder 1"/>
          <p:cNvSpPr>
            <a:spLocks noGrp="1"/>
          </p:cNvSpPr>
          <p:nvPr>
            <p:ph type="title"/>
          </p:nvPr>
        </p:nvSpPr>
        <p:spPr bwMode="auto">
          <a:xfrm>
            <a:off x="838200" y="365125"/>
            <a:ext cx="10515600" cy="13255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title style</a:t>
            </a:r>
          </a:p>
        </p:txBody>
      </p:sp>
      <p:sp>
        <p:nvSpPr>
          <p:cNvPr id="2051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838200" y="1825625"/>
            <a:ext cx="10515600" cy="43513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text styles</a:t>
            </a:r>
          </a:p>
          <a:p>
            <a:pPr lvl="1"/>
            <a:r>
              <a:rPr lang="en-US" altLang="en-US"/>
              <a:t>Second level</a:t>
            </a:r>
          </a:p>
          <a:p>
            <a:pPr lvl="2"/>
            <a:r>
              <a:rPr lang="en-US" altLang="en-US"/>
              <a:t>Third level</a:t>
            </a:r>
          </a:p>
          <a:p>
            <a:pPr lvl="3"/>
            <a:r>
              <a:rPr lang="en-US" altLang="en-US"/>
              <a:t>Fourth level</a:t>
            </a:r>
          </a:p>
          <a:p>
            <a:pPr lvl="4"/>
            <a:r>
              <a:rPr lang="en-US" alt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eaLnBrk="1" fontAlgn="auto" hangingPunct="1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C8946B9C-4605-47F1-819C-73DC93278B80}" type="datetimeFigureOut">
              <a:rPr lang="en-US"/>
              <a:pPr>
                <a:defRPr/>
              </a:pPr>
              <a:t>12/17/2019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eaLnBrk="1" fontAlgn="auto" hangingPunct="1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r" eaLnBrk="1" hangingPunct="1">
              <a:defRPr sz="1200" smtClean="0">
                <a:solidFill>
                  <a:srgbClr val="898989"/>
                </a:solidFill>
                <a:latin typeface="Calibri" charset="0"/>
              </a:defRPr>
            </a:lvl1pPr>
          </a:lstStyle>
          <a:p>
            <a:pPr>
              <a:defRPr/>
            </a:pPr>
            <a:fld id="{C1962288-D804-4FBB-BE6F-9CB5F9EE24DC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05" r:id="rId1"/>
    <p:sldLayoutId id="2147483706" r:id="rId2"/>
    <p:sldLayoutId id="2147483707" r:id="rId3"/>
    <p:sldLayoutId id="2147483708" r:id="rId4"/>
    <p:sldLayoutId id="2147483709" r:id="rId5"/>
    <p:sldLayoutId id="2147483710" r:id="rId6"/>
    <p:sldLayoutId id="2147483711" r:id="rId7"/>
    <p:sldLayoutId id="2147483712" r:id="rId8"/>
    <p:sldLayoutId id="2147483713" r:id="rId9"/>
    <p:sldLayoutId id="2147483714" r:id="rId10"/>
    <p:sldLayoutId id="2147483715" r:id="rId11"/>
  </p:sldLayoutIdLst>
  <p:txStyles>
    <p:titleStyle>
      <a:lvl1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3800" b="1" kern="1200">
          <a:solidFill>
            <a:srgbClr val="6A1671"/>
          </a:solidFill>
          <a:latin typeface="Helvetica Neue Condensed" charset="0"/>
          <a:ea typeface="+mj-ea"/>
          <a:cs typeface="+mj-cs"/>
        </a:defRPr>
      </a:lvl1pPr>
      <a:lvl2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3800" b="1">
          <a:solidFill>
            <a:srgbClr val="6A1671"/>
          </a:solidFill>
          <a:latin typeface="Helvetica Neue Condensed"/>
        </a:defRPr>
      </a:lvl2pPr>
      <a:lvl3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3800" b="1">
          <a:solidFill>
            <a:srgbClr val="6A1671"/>
          </a:solidFill>
          <a:latin typeface="Helvetica Neue Condensed"/>
        </a:defRPr>
      </a:lvl3pPr>
      <a:lvl4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3800" b="1">
          <a:solidFill>
            <a:srgbClr val="6A1671"/>
          </a:solidFill>
          <a:latin typeface="Helvetica Neue Condensed"/>
        </a:defRPr>
      </a:lvl4pPr>
      <a:lvl5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3800" b="1">
          <a:solidFill>
            <a:srgbClr val="6A1671"/>
          </a:solidFill>
          <a:latin typeface="Helvetica Neue Condensed"/>
        </a:defRPr>
      </a:lvl5pPr>
      <a:lvl6pPr marL="457200" algn="l" rtl="0" fontAlgn="base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 pitchFamily="34" charset="0"/>
        </a:defRPr>
      </a:lvl6pPr>
      <a:lvl7pPr marL="914400" algn="l" rtl="0" fontAlgn="base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 pitchFamily="34" charset="0"/>
        </a:defRPr>
      </a:lvl7pPr>
      <a:lvl8pPr marL="1371600" algn="l" rtl="0" fontAlgn="base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 pitchFamily="34" charset="0"/>
        </a:defRPr>
      </a:lvl8pPr>
      <a:lvl9pPr marL="1828800" algn="l" rtl="0" fontAlgn="base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 pitchFamily="34" charset="0"/>
        </a:defRPr>
      </a:lvl9pPr>
    </p:titleStyle>
    <p:bodyStyle>
      <a:lvl1pPr marL="228600" indent="-228600" algn="l" rtl="0" eaLnBrk="0" fontAlgn="base" hangingPunct="0">
        <a:lnSpc>
          <a:spcPct val="90000"/>
        </a:lnSpc>
        <a:spcBef>
          <a:spcPts val="1000"/>
        </a:spcBef>
        <a:spcAft>
          <a:spcPct val="0"/>
        </a:spcAft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Helvetica" charset="0"/>
          <a:ea typeface="+mn-ea"/>
          <a:cs typeface="+mn-cs"/>
        </a:defRPr>
      </a:lvl1pPr>
      <a:lvl2pPr marL="685800" indent="-228600" algn="l" rtl="0" eaLnBrk="0" fontAlgn="base" hangingPunct="0">
        <a:lnSpc>
          <a:spcPct val="90000"/>
        </a:lnSpc>
        <a:spcBef>
          <a:spcPts val="500"/>
        </a:spcBef>
        <a:spcAft>
          <a:spcPct val="0"/>
        </a:spcAft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Helvetica" charset="0"/>
          <a:ea typeface="+mn-ea"/>
          <a:cs typeface="+mn-cs"/>
        </a:defRPr>
      </a:lvl2pPr>
      <a:lvl3pPr marL="1143000" indent="-228600" algn="l" rtl="0" eaLnBrk="0" fontAlgn="base" hangingPunct="0">
        <a:lnSpc>
          <a:spcPct val="90000"/>
        </a:lnSpc>
        <a:spcBef>
          <a:spcPts val="500"/>
        </a:spcBef>
        <a:spcAft>
          <a:spcPct val="0"/>
        </a:spcAft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Helvetica" charset="0"/>
          <a:ea typeface="+mn-ea"/>
          <a:cs typeface="+mn-cs"/>
        </a:defRPr>
      </a:lvl3pPr>
      <a:lvl4pPr marL="1600200" indent="-228600" algn="l" rtl="0" eaLnBrk="0" fontAlgn="base" hangingPunct="0">
        <a:lnSpc>
          <a:spcPct val="90000"/>
        </a:lnSpc>
        <a:spcBef>
          <a:spcPts val="500"/>
        </a:spcBef>
        <a:spcAft>
          <a:spcPct val="0"/>
        </a:spcAft>
        <a:buFont typeface="Arial" panose="020B0604020202020204" pitchFamily="34" charset="0"/>
        <a:buChar char="•"/>
        <a:defRPr kern="1200">
          <a:solidFill>
            <a:schemeClr val="tx1"/>
          </a:solidFill>
          <a:latin typeface="Helvetica" charset="0"/>
          <a:ea typeface="+mn-ea"/>
          <a:cs typeface="+mn-cs"/>
        </a:defRPr>
      </a:lvl4pPr>
      <a:lvl5pPr marL="2057400" indent="-228600" algn="l" rtl="0" eaLnBrk="0" fontAlgn="base" hangingPunct="0">
        <a:lnSpc>
          <a:spcPct val="90000"/>
        </a:lnSpc>
        <a:spcBef>
          <a:spcPts val="500"/>
        </a:spcBef>
        <a:spcAft>
          <a:spcPct val="0"/>
        </a:spcAft>
        <a:buFont typeface="Arial" panose="020B0604020202020204" pitchFamily="34" charset="0"/>
        <a:buChar char="•"/>
        <a:defRPr kern="1200">
          <a:solidFill>
            <a:schemeClr val="tx1"/>
          </a:solidFill>
          <a:latin typeface="Helvetica" charset="0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g"/><Relationship Id="rId2" Type="http://schemas.openxmlformats.org/officeDocument/2006/relationships/image" Target="../media/image5.jp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8.jpg"/><Relationship Id="rId4" Type="http://schemas.openxmlformats.org/officeDocument/2006/relationships/image" Target="../media/image7.jpg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g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g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g"/><Relationship Id="rId2" Type="http://schemas.openxmlformats.org/officeDocument/2006/relationships/image" Target="../media/image12.jp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5.jpg"/><Relationship Id="rId4" Type="http://schemas.openxmlformats.org/officeDocument/2006/relationships/image" Target="../media/image14.jpg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jpg"/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3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3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jpg"/><Relationship Id="rId1" Type="http://schemas.openxmlformats.org/officeDocument/2006/relationships/slideLayout" Target="../slideLayouts/slideLayout2.xml"/></Relationships>
</file>

<file path=ppt/slides/_rels/slide3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jpg"/><Relationship Id="rId1" Type="http://schemas.openxmlformats.org/officeDocument/2006/relationships/slideLayout" Target="../slideLayouts/slideLayout2.xml"/></Relationships>
</file>

<file path=ppt/slides/_rels/slide3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_rels/slide4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/Relationships>
</file>

<file path=ppt/slides/_rels/slide4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49943" y="2387600"/>
            <a:ext cx="11117943" cy="1865313"/>
          </a:xfrm>
        </p:spPr>
        <p:txBody>
          <a:bodyPr rtlCol="0">
            <a:noAutofit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US" sz="5400" cap="none" dirty="0"/>
              <a:t>Mechanics of Biological Materials:</a:t>
            </a:r>
            <a:br>
              <a:rPr lang="en-US" sz="5400" cap="none" dirty="0"/>
            </a:br>
            <a:r>
              <a:rPr lang="en-US" sz="5400" cap="none" dirty="0"/>
              <a:t>Stresses and Strains on the Body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1974850"/>
            <a:ext cx="9144000" cy="412750"/>
          </a:xfrm>
        </p:spPr>
        <p:txBody>
          <a:bodyPr rtlCol="0"/>
          <a:lstStyle/>
          <a:p>
            <a:pPr eaLnBrk="1" fontAlgn="auto" hangingPunct="1">
              <a:spcAft>
                <a:spcPts val="0"/>
              </a:spcAft>
              <a:buFont typeface="Arial"/>
              <a:buNone/>
              <a:defRPr/>
            </a:pPr>
            <a:r>
              <a:rPr lang="en-US" dirty="0"/>
              <a:t>Chapter 9</a:t>
            </a: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09" name="Title 1"/>
          <p:cNvSpPr>
            <a:spLocks noGrp="1"/>
          </p:cNvSpPr>
          <p:nvPr>
            <p:ph type="title"/>
          </p:nvPr>
        </p:nvSpPr>
        <p:spPr>
          <a:xfrm>
            <a:off x="838200" y="969963"/>
            <a:ext cx="10515600" cy="409575"/>
          </a:xfrm>
        </p:spPr>
        <p:txBody>
          <a:bodyPr/>
          <a:lstStyle/>
          <a:p>
            <a:pPr eaLnBrk="1" hangingPunct="1"/>
            <a:r>
              <a:rPr lang="en-US" altLang="en-US" dirty="0">
                <a:latin typeface="Helvetica Neue Condensed"/>
              </a:rPr>
              <a:t>Objectives</a:t>
            </a:r>
          </a:p>
        </p:txBody>
      </p:sp>
      <p:sp>
        <p:nvSpPr>
          <p:cNvPr id="17410" name="Content Placeholder 2"/>
          <p:cNvSpPr>
            <a:spLocks noGrp="1"/>
          </p:cNvSpPr>
          <p:nvPr>
            <p:ph idx="1"/>
          </p:nvPr>
        </p:nvSpPr>
        <p:spPr>
          <a:xfrm>
            <a:off x="838200" y="1808163"/>
            <a:ext cx="10515600" cy="4168775"/>
          </a:xfrm>
        </p:spPr>
        <p:txBody>
          <a:bodyPr/>
          <a:lstStyle/>
          <a:p>
            <a:pPr lvl="0"/>
            <a:r>
              <a:rPr lang="en-US" dirty="0"/>
              <a:t>Define mechanical stress</a:t>
            </a:r>
          </a:p>
          <a:p>
            <a:pPr lvl="0"/>
            <a:r>
              <a:rPr lang="en-US" dirty="0"/>
              <a:t>Define strain</a:t>
            </a:r>
          </a:p>
          <a:p>
            <a:pPr lvl="0"/>
            <a:r>
              <a:rPr lang="en-US" dirty="0"/>
              <a:t>Define tension (tensile strain and tensile stress)</a:t>
            </a:r>
          </a:p>
          <a:p>
            <a:pPr lvl="0"/>
            <a:r>
              <a:rPr lang="en-US" dirty="0"/>
              <a:t>Define compression (compressive strain and compressive stress)</a:t>
            </a:r>
          </a:p>
          <a:p>
            <a:pPr lvl="0"/>
            <a:r>
              <a:rPr lang="en-US" dirty="0"/>
              <a:t>Define shear (shear strain and shear stress)</a:t>
            </a:r>
          </a:p>
          <a:p>
            <a:r>
              <a:rPr lang="en-US" dirty="0"/>
              <a:t>Identify and describe bending loads</a:t>
            </a:r>
          </a:p>
          <a:p>
            <a:pPr marL="0" indent="0" algn="r" eaLnBrk="1" hangingPunct="1">
              <a:buNone/>
            </a:pPr>
            <a:endParaRPr lang="en-US" altLang="en-US" sz="1400" i="1" dirty="0"/>
          </a:p>
          <a:p>
            <a:pPr marL="0" indent="0" algn="r" eaLnBrk="1" hangingPunct="1">
              <a:buNone/>
            </a:pPr>
            <a:r>
              <a:rPr lang="en-US" altLang="en-US" sz="1400" i="1" dirty="0"/>
              <a:t>(continued)</a:t>
            </a: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DBE033A-B13B-5647-95D8-44E3052237F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Objectives</a:t>
            </a:r>
            <a:r>
              <a:rPr lang="en-US" sz="2400" i="1" dirty="0"/>
              <a:t> (continued)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38923F5-D0B5-CF40-997A-D120469101F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dirty="0"/>
              <a:t>Describe the stress patterns that develop under a bending load</a:t>
            </a:r>
          </a:p>
          <a:p>
            <a:pPr lvl="0"/>
            <a:r>
              <a:rPr lang="en-US" dirty="0"/>
              <a:t>Identify and describe torsion loads</a:t>
            </a:r>
          </a:p>
          <a:p>
            <a:pPr lvl="0"/>
            <a:r>
              <a:rPr lang="en-US" dirty="0"/>
              <a:t>Describe the general stress–strain relationship for an elastic material</a:t>
            </a:r>
          </a:p>
          <a:p>
            <a:pPr lvl="0"/>
            <a:r>
              <a:rPr lang="en-US" dirty="0"/>
              <a:t>Define elastic modulus (Young's modulus)</a:t>
            </a:r>
          </a:p>
          <a:p>
            <a:pPr lvl="0"/>
            <a:r>
              <a:rPr lang="en-US" dirty="0"/>
              <a:t>Describe elastic and plastic behavior</a:t>
            </a:r>
          </a:p>
          <a:p>
            <a:pPr marL="0" indent="0">
              <a:buNone/>
            </a:pPr>
            <a:endParaRPr lang="en-US" dirty="0"/>
          </a:p>
          <a:p>
            <a:pPr marL="0" indent="0" algn="r">
              <a:buNone/>
            </a:pPr>
            <a:r>
              <a:rPr lang="en-US" sz="1400" i="1" dirty="0"/>
              <a:t>(continued)</a:t>
            </a:r>
          </a:p>
        </p:txBody>
      </p:sp>
    </p:spTree>
    <p:extLst>
      <p:ext uri="{BB962C8B-B14F-4D97-AF65-F5344CB8AC3E}">
        <p14:creationId xmlns:p14="http://schemas.microsoft.com/office/powerpoint/2010/main" val="387729325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3F66BA9-C177-7443-9328-318EC2F1C80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Objectives </a:t>
            </a:r>
            <a:r>
              <a:rPr lang="en-US" sz="2400" i="1" dirty="0"/>
              <a:t>(continued)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6A96DF4-8F92-5343-A6BE-953C8B63C95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dirty="0"/>
              <a:t>Define the various descriptors of material strength: yield strength, ultimate strength, and failure strength</a:t>
            </a:r>
          </a:p>
          <a:p>
            <a:pPr lvl="0"/>
            <a:r>
              <a:rPr lang="en-US" dirty="0"/>
              <a:t>Define stiff, ductile, brittle, and pliant</a:t>
            </a:r>
          </a:p>
          <a:p>
            <a:pPr lvl="0"/>
            <a:r>
              <a:rPr lang="en-US" dirty="0"/>
              <a:t>Define toughness</a:t>
            </a:r>
          </a:p>
          <a:p>
            <a:pPr lvl="0"/>
            <a:r>
              <a:rPr lang="en-US" dirty="0"/>
              <a:t>Understand the material properties of bone</a:t>
            </a:r>
          </a:p>
          <a:p>
            <a:pPr lvl="0"/>
            <a:r>
              <a:rPr lang="en-US" dirty="0"/>
              <a:t>Understand the material properties of tendons and ligaments</a:t>
            </a:r>
          </a:p>
          <a:p>
            <a:pPr lvl="0"/>
            <a:r>
              <a:rPr lang="en-US" dirty="0"/>
              <a:t>Understand the material properties of muscle</a:t>
            </a:r>
          </a:p>
        </p:txBody>
      </p:sp>
    </p:spTree>
    <p:extLst>
      <p:ext uri="{BB962C8B-B14F-4D97-AF65-F5344CB8AC3E}">
        <p14:creationId xmlns:p14="http://schemas.microsoft.com/office/powerpoint/2010/main" val="212437348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DAB4FD6-61A1-464A-A5FC-4DC80D205BD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External Forces Impose Loads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4A2A079-B9EF-8A4F-BA89-DA5894B935C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900989"/>
            <a:ext cx="10515600" cy="4075268"/>
          </a:xfrm>
        </p:spPr>
        <p:txBody>
          <a:bodyPr/>
          <a:lstStyle/>
          <a:p>
            <a:r>
              <a:rPr lang="en-US" dirty="0"/>
              <a:t>External forces on a body affect motion</a:t>
            </a:r>
          </a:p>
          <a:p>
            <a:r>
              <a:rPr lang="en-US" dirty="0"/>
              <a:t>External forces also load a body and affect internal structures</a:t>
            </a:r>
          </a:p>
          <a:p>
            <a:pPr lvl="1"/>
            <a:r>
              <a:rPr lang="en-US" dirty="0"/>
              <a:t>Cartilage		Tendons</a:t>
            </a:r>
          </a:p>
          <a:p>
            <a:pPr lvl="1"/>
            <a:r>
              <a:rPr lang="en-US" dirty="0"/>
              <a:t>Ligaments		Bones</a:t>
            </a:r>
          </a:p>
          <a:p>
            <a:pPr lvl="1"/>
            <a:r>
              <a:rPr lang="en-US" dirty="0"/>
              <a:t>Muscle	</a:t>
            </a:r>
          </a:p>
          <a:p>
            <a:pPr lvl="1"/>
            <a:endParaRPr lang="en-US" dirty="0"/>
          </a:p>
          <a:p>
            <a:r>
              <a:rPr lang="en-US" dirty="0"/>
              <a:t>Mechanical response of structures are related to injury</a:t>
            </a:r>
          </a:p>
        </p:txBody>
      </p:sp>
    </p:spTree>
    <p:extLst>
      <p:ext uri="{BB962C8B-B14F-4D97-AF65-F5344CB8AC3E}">
        <p14:creationId xmlns:p14="http://schemas.microsoft.com/office/powerpoint/2010/main" val="410849399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A7175B2-8254-9D4D-9ADD-E2EE526A6D8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Mechanics of Materials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A6B36CA-D580-9A4F-A019-B14BCA94B22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Considers segment to be a </a:t>
            </a:r>
            <a:r>
              <a:rPr lang="en-US" i="1" dirty="0"/>
              <a:t>deformable</a:t>
            </a:r>
            <a:r>
              <a:rPr lang="en-US" dirty="0"/>
              <a:t> body, not rigid</a:t>
            </a:r>
          </a:p>
          <a:p>
            <a:endParaRPr lang="en-US" dirty="0"/>
          </a:p>
          <a:p>
            <a:r>
              <a:rPr lang="en-US" dirty="0"/>
              <a:t>External forces imposed are resisted by internal forces and cause deformation of the body</a:t>
            </a:r>
          </a:p>
          <a:p>
            <a:endParaRPr lang="en-US" dirty="0"/>
          </a:p>
          <a:p>
            <a:r>
              <a:rPr lang="en-US" dirty="0"/>
              <a:t>External applied load: stress</a:t>
            </a:r>
          </a:p>
          <a:p>
            <a:endParaRPr lang="en-US" dirty="0"/>
          </a:p>
          <a:p>
            <a:r>
              <a:rPr lang="en-US" dirty="0"/>
              <a:t>Deformation caused: strain</a:t>
            </a:r>
          </a:p>
        </p:txBody>
      </p:sp>
    </p:spTree>
    <p:extLst>
      <p:ext uri="{BB962C8B-B14F-4D97-AF65-F5344CB8AC3E}">
        <p14:creationId xmlns:p14="http://schemas.microsoft.com/office/powerpoint/2010/main" val="148433426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7AD1696-8C69-514C-8BE0-C6A04859300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Mechanical Stress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Content Placeholder 2">
                <a:extLst>
                  <a:ext uri="{FF2B5EF4-FFF2-40B4-BE49-F238E27FC236}">
                    <a16:creationId xmlns:a16="http://schemas.microsoft.com/office/drawing/2014/main" id="{75171336-94EA-8448-8864-842F0845BF72}"/>
                  </a:ext>
                </a:extLst>
              </p:cNvPr>
              <p:cNvSpPr>
                <a:spLocks noGrp="1"/>
              </p:cNvSpPr>
              <p:nvPr>
                <p:ph idx="1"/>
              </p:nvPr>
            </p:nvSpPr>
            <p:spPr/>
            <p:txBody>
              <a:bodyPr/>
              <a:lstStyle/>
              <a:p>
                <a:r>
                  <a:rPr lang="en-US" dirty="0"/>
                  <a:t>How an applied force is distributed over the body it acts on</a:t>
                </a:r>
              </a:p>
              <a:p>
                <a:pPr marL="0" indent="0">
                  <a:buNone/>
                </a:pPr>
                <a:endParaRPr lang="en-US" dirty="0"/>
              </a:p>
              <a:p>
                <a:r>
                  <a:rPr lang="en-US" dirty="0"/>
                  <a:t>Mathematically, </a:t>
                </a:r>
                <a:r>
                  <a:rPr lang="en-US" i="1" dirty="0"/>
                  <a:t>σ</a:t>
                </a:r>
                <a:r>
                  <a:rPr lang="en-US" dirty="0"/>
                  <a:t> =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en-US" i="1" smtClean="0">
                            <a:latin typeface="Cambria Math" panose="02040503050406030204" pitchFamily="18" charset="0"/>
                          </a:rPr>
                        </m:ctrlPr>
                      </m:fPr>
                      <m:num>
                        <m:r>
                          <a:rPr lang="en-US" b="1" i="1" smtClean="0">
                            <a:latin typeface="Cambria Math" panose="02040503050406030204" pitchFamily="18" charset="0"/>
                          </a:rPr>
                          <m:t>𝑭</m:t>
                        </m:r>
                      </m:num>
                      <m:den>
                        <m:r>
                          <a:rPr lang="en-US" b="1" i="1" smtClean="0">
                            <a:latin typeface="Cambria Math" panose="02040503050406030204" pitchFamily="18" charset="0"/>
                          </a:rPr>
                          <m:t>𝑨</m:t>
                        </m:r>
                      </m:den>
                    </m:f>
                  </m:oMath>
                </a14:m>
                <a:br>
                  <a:rPr lang="en-US" dirty="0"/>
                </a:br>
                <a:r>
                  <a:rPr lang="en-US" dirty="0"/>
                  <a:t>Where</a:t>
                </a:r>
              </a:p>
              <a:p>
                <a:pPr lvl="1"/>
                <a:r>
                  <a:rPr lang="en-US" i="1" dirty="0"/>
                  <a:t>σ</a:t>
                </a:r>
                <a:r>
                  <a:rPr lang="en-US" dirty="0"/>
                  <a:t> = stress</a:t>
                </a:r>
              </a:p>
              <a:p>
                <a:pPr lvl="1"/>
                <a:r>
                  <a:rPr lang="en-US" i="1" dirty="0"/>
                  <a:t>F</a:t>
                </a:r>
                <a:r>
                  <a:rPr lang="en-US" dirty="0"/>
                  <a:t> = internal force (N)</a:t>
                </a:r>
              </a:p>
              <a:p>
                <a:pPr lvl="1"/>
                <a:r>
                  <a:rPr lang="en-US" i="1" dirty="0"/>
                  <a:t>A</a:t>
                </a:r>
                <a:r>
                  <a:rPr lang="en-US" dirty="0"/>
                  <a:t> = cross-sectional area of the internal surface (m</a:t>
                </a:r>
                <a:r>
                  <a:rPr lang="en-US" baseline="30000" dirty="0"/>
                  <a:t>2</a:t>
                </a:r>
                <a:r>
                  <a:rPr lang="en-US" dirty="0"/>
                  <a:t>)</a:t>
                </a:r>
              </a:p>
              <a:p>
                <a:pPr lvl="2"/>
                <a:r>
                  <a:rPr lang="en-US" dirty="0"/>
                  <a:t>Units: N/m</a:t>
                </a:r>
                <a:r>
                  <a:rPr lang="en-US" baseline="30000" dirty="0"/>
                  <a:t>2</a:t>
                </a:r>
                <a:r>
                  <a:rPr lang="en-US" dirty="0"/>
                  <a:t> (Pascal [Pa])</a:t>
                </a:r>
              </a:p>
            </p:txBody>
          </p:sp>
        </mc:Choice>
        <mc:Fallback xmlns="">
          <p:sp>
            <p:nvSpPr>
              <p:cNvPr id="3" name="Content Placeholder 2">
                <a:extLst>
                  <a:ext uri="{FF2B5EF4-FFF2-40B4-BE49-F238E27FC236}">
                    <a16:creationId xmlns:a16="http://schemas.microsoft.com/office/drawing/2014/main" id="{75171336-94EA-8448-8864-842F0845BF72}"/>
                  </a:ext>
                </a:extLst>
              </p:cNvPr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blipFill>
                <a:blip r:embed="rId2"/>
                <a:stretch>
                  <a:fillRect l="-1043" t="-2635" r="-232"/>
                </a:stretch>
              </a:blipFill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525241080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C72991E-BBDC-434C-AD3C-8EC6DD338C1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Internal Force Visualization </a:t>
            </a:r>
            <a:br>
              <a:rPr lang="en-US" dirty="0"/>
            </a:br>
            <a:r>
              <a:rPr lang="en-US" sz="2400" dirty="0"/>
              <a:t>(Self-Experiment 9.1)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F7D88CC-E21C-3B4B-9A28-19BA53BAF12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Consider a stretched rubber band (in equilibrium, Σ</a:t>
            </a:r>
            <a:r>
              <a:rPr lang="en-US" i="1" dirty="0"/>
              <a:t>F</a:t>
            </a:r>
            <a:r>
              <a:rPr lang="en-US" dirty="0"/>
              <a:t> = 0)</a:t>
            </a:r>
          </a:p>
          <a:p>
            <a:pPr lvl="1"/>
            <a:r>
              <a:rPr lang="en-US" dirty="0"/>
              <a:t>Pulling force at left end (</a:t>
            </a:r>
            <a:r>
              <a:rPr lang="en-US" i="1" dirty="0"/>
              <a:t>P</a:t>
            </a:r>
            <a:r>
              <a:rPr lang="en-US" i="1" baseline="-25000" dirty="0"/>
              <a:t>1</a:t>
            </a:r>
            <a:r>
              <a:rPr lang="en-US" dirty="0"/>
              <a:t>) = Pulling force at right end (</a:t>
            </a:r>
            <a:r>
              <a:rPr lang="en-US" i="1" dirty="0"/>
              <a:t>P</a:t>
            </a:r>
            <a:r>
              <a:rPr lang="en-US" i="1" baseline="-25000" dirty="0"/>
              <a:t>2</a:t>
            </a:r>
            <a:r>
              <a:rPr lang="en-US" dirty="0"/>
              <a:t>)</a:t>
            </a:r>
            <a:endParaRPr lang="en-US" baseline="-25000" dirty="0"/>
          </a:p>
          <a:p>
            <a:endParaRPr lang="en-US" baseline="-25000" dirty="0"/>
          </a:p>
          <a:p>
            <a:r>
              <a:rPr lang="en-US" dirty="0"/>
              <a:t>Imagine an </a:t>
            </a:r>
            <a:r>
              <a:rPr lang="en-US" i="1" dirty="0"/>
              <a:t>analysis plane</a:t>
            </a:r>
            <a:r>
              <a:rPr lang="en-US" dirty="0"/>
              <a:t> cut through band at A-A</a:t>
            </a:r>
          </a:p>
          <a:p>
            <a:pPr lvl="1"/>
            <a:r>
              <a:rPr lang="en-US" dirty="0"/>
              <a:t>Each half is no longer in equilibrium unless forces pull in the directions opposite to </a:t>
            </a:r>
            <a:r>
              <a:rPr lang="en-US" i="1" dirty="0"/>
              <a:t>P</a:t>
            </a:r>
            <a:r>
              <a:rPr lang="en-US" i="1" baseline="-25000" dirty="0"/>
              <a:t>1</a:t>
            </a:r>
            <a:r>
              <a:rPr lang="en-US" baseline="-25000" dirty="0"/>
              <a:t> </a:t>
            </a:r>
            <a:r>
              <a:rPr lang="en-US" dirty="0"/>
              <a:t>and </a:t>
            </a:r>
            <a:r>
              <a:rPr lang="en-US" i="1" dirty="0"/>
              <a:t>P</a:t>
            </a:r>
            <a:r>
              <a:rPr lang="en-US" i="1" baseline="-25000" dirty="0"/>
              <a:t>2 </a:t>
            </a:r>
            <a:r>
              <a:rPr lang="en-US" baseline="-25000" dirty="0"/>
              <a:t> </a:t>
            </a:r>
          </a:p>
          <a:p>
            <a:pPr lvl="1"/>
            <a:endParaRPr lang="en-US" baseline="-25000" dirty="0"/>
          </a:p>
          <a:p>
            <a:r>
              <a:rPr lang="en-US" dirty="0"/>
              <a:t>The force that must be at each end is the </a:t>
            </a:r>
            <a:r>
              <a:rPr lang="en-US" i="1" dirty="0"/>
              <a:t>internal force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44123408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EFD096B-3F5C-C145-A1ED-B4505742C7D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969560"/>
            <a:ext cx="4137025" cy="1836270"/>
          </a:xfrm>
        </p:spPr>
        <p:txBody>
          <a:bodyPr/>
          <a:lstStyle/>
          <a:p>
            <a:r>
              <a:rPr lang="en-US" dirty="0"/>
              <a:t>Analysis of a Stretched Rubber Band</a:t>
            </a:r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7127A293-60F9-4F9D-A76C-2D50B0723282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6465821" y="693993"/>
            <a:ext cx="2941226" cy="5470014"/>
          </a:xfrm>
        </p:spPr>
      </p:pic>
    </p:spTree>
    <p:extLst>
      <p:ext uri="{BB962C8B-B14F-4D97-AF65-F5344CB8AC3E}">
        <p14:creationId xmlns:p14="http://schemas.microsoft.com/office/powerpoint/2010/main" val="1680928648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4D6A4D9-04BD-C547-B8F1-78F76CBB550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Cross-Sectional Area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2CCA172-C80F-534F-9461-648CA923AC0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985211"/>
            <a:ext cx="10515600" cy="3991046"/>
          </a:xfrm>
        </p:spPr>
        <p:txBody>
          <a:bodyPr/>
          <a:lstStyle/>
          <a:p>
            <a:r>
              <a:rPr lang="en-US" dirty="0"/>
              <a:t>The force is the </a:t>
            </a:r>
            <a:r>
              <a:rPr lang="en-US" i="1" dirty="0"/>
              <a:t>resultant</a:t>
            </a:r>
            <a:r>
              <a:rPr lang="en-US" dirty="0"/>
              <a:t> of the many</a:t>
            </a:r>
            <a:r>
              <a:rPr lang="en-US" i="1" dirty="0"/>
              <a:t> intermolecular bond forces</a:t>
            </a:r>
            <a:r>
              <a:rPr lang="en-US" dirty="0"/>
              <a:t> across the imaginary cut plane</a:t>
            </a:r>
          </a:p>
          <a:p>
            <a:pPr lvl="1"/>
            <a:r>
              <a:rPr lang="en-US" i="1" dirty="0"/>
              <a:t>F</a:t>
            </a:r>
            <a:r>
              <a:rPr lang="en-US" dirty="0"/>
              <a:t> in the stress equation</a:t>
            </a:r>
          </a:p>
          <a:p>
            <a:endParaRPr lang="en-US" dirty="0"/>
          </a:p>
          <a:p>
            <a:r>
              <a:rPr lang="en-US" dirty="0"/>
              <a:t>The cross-sectional area of the imaginary plane is the area over which the internal force is applied</a:t>
            </a:r>
          </a:p>
          <a:p>
            <a:pPr lvl="1"/>
            <a:r>
              <a:rPr lang="en-US" i="1" dirty="0"/>
              <a:t>A</a:t>
            </a:r>
            <a:r>
              <a:rPr lang="en-US" dirty="0"/>
              <a:t> in the stress equation</a:t>
            </a:r>
          </a:p>
        </p:txBody>
      </p:sp>
    </p:spTree>
    <p:extLst>
      <p:ext uri="{BB962C8B-B14F-4D97-AF65-F5344CB8AC3E}">
        <p14:creationId xmlns:p14="http://schemas.microsoft.com/office/powerpoint/2010/main" val="3842724926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1A547E4-D947-574B-9412-F39BB0444D6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Types of Mechanical Stress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FDBE576-9AB3-5D48-9A38-D85693FC7D5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Three </a:t>
            </a:r>
            <a:r>
              <a:rPr lang="en-US" i="1" dirty="0"/>
              <a:t>principal </a:t>
            </a:r>
            <a:r>
              <a:rPr lang="en-US" dirty="0"/>
              <a:t>stresses depending on applied loading</a:t>
            </a:r>
          </a:p>
          <a:p>
            <a:pPr lvl="1"/>
            <a:r>
              <a:rPr lang="en-US" dirty="0"/>
              <a:t>Tension</a:t>
            </a:r>
          </a:p>
          <a:p>
            <a:pPr lvl="1"/>
            <a:r>
              <a:rPr lang="en-US" dirty="0"/>
              <a:t>Compression</a:t>
            </a:r>
          </a:p>
          <a:p>
            <a:pPr lvl="1"/>
            <a:r>
              <a:rPr lang="en-US" dirty="0"/>
              <a:t>Shear</a:t>
            </a:r>
          </a:p>
          <a:p>
            <a:pPr lvl="1"/>
            <a:endParaRPr lang="en-US" dirty="0"/>
          </a:p>
          <a:p>
            <a:r>
              <a:rPr lang="en-US" dirty="0"/>
              <a:t>Axial stress</a:t>
            </a:r>
          </a:p>
          <a:p>
            <a:pPr lvl="1"/>
            <a:r>
              <a:rPr lang="en-US" dirty="0"/>
              <a:t>External forces act perpendicular (normal) to the analysis plane</a:t>
            </a:r>
          </a:p>
          <a:p>
            <a:pPr lvl="2"/>
            <a:r>
              <a:rPr lang="en-US" dirty="0"/>
              <a:t>Also call </a:t>
            </a:r>
            <a:r>
              <a:rPr lang="en-US" i="1" dirty="0"/>
              <a:t>normal</a:t>
            </a:r>
            <a:r>
              <a:rPr lang="en-US" dirty="0"/>
              <a:t> or </a:t>
            </a:r>
            <a:r>
              <a:rPr lang="en-US" i="1" dirty="0"/>
              <a:t>longitudinal</a:t>
            </a:r>
            <a:r>
              <a:rPr lang="en-US" dirty="0"/>
              <a:t> stress</a:t>
            </a:r>
          </a:p>
          <a:p>
            <a:pPr lvl="1"/>
            <a:r>
              <a:rPr lang="en-US" dirty="0"/>
              <a:t>Uniaxial load: external forces are </a:t>
            </a:r>
            <a:r>
              <a:rPr lang="en-US" i="1" dirty="0"/>
              <a:t>colinear </a:t>
            </a:r>
          </a:p>
        </p:txBody>
      </p:sp>
    </p:spTree>
    <p:extLst>
      <p:ext uri="{BB962C8B-B14F-4D97-AF65-F5344CB8AC3E}">
        <p14:creationId xmlns:p14="http://schemas.microsoft.com/office/powerpoint/2010/main" val="3771670501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DB7A141-F772-5140-8F5E-B710D300282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Tension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D2C8DFA-402D-5C48-B848-98294FA7856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Tensile stress</a:t>
            </a:r>
          </a:p>
          <a:p>
            <a:pPr lvl="1"/>
            <a:r>
              <a:rPr lang="en-US" dirty="0"/>
              <a:t>An axial or normal stress </a:t>
            </a:r>
          </a:p>
          <a:p>
            <a:pPr lvl="1"/>
            <a:r>
              <a:rPr lang="en-US" dirty="0"/>
              <a:t>Occurs at the analysis plane as a result of a force or load pulling the molecules apart at that plane </a:t>
            </a:r>
          </a:p>
          <a:p>
            <a:pPr lvl="1"/>
            <a:r>
              <a:rPr lang="en-US" dirty="0"/>
              <a:t>Tension causes body to deform by stretching (elongating)</a:t>
            </a:r>
          </a:p>
          <a:p>
            <a:pPr lvl="1"/>
            <a:endParaRPr lang="en-US" dirty="0"/>
          </a:p>
          <a:p>
            <a:r>
              <a:rPr lang="en-US" dirty="0"/>
              <a:t>Bone cross-sectional area depends on plane of analysis</a:t>
            </a:r>
          </a:p>
          <a:p>
            <a:pPr lvl="1"/>
            <a:r>
              <a:rPr lang="en-US" dirty="0"/>
              <a:t>Larger cross-sectional area: lower stress</a:t>
            </a:r>
          </a:p>
          <a:p>
            <a:pPr lvl="1"/>
            <a:r>
              <a:rPr lang="en-US" dirty="0"/>
              <a:t>Smaller cross-sectional area: higher stress</a:t>
            </a:r>
          </a:p>
        </p:txBody>
      </p:sp>
    </p:spTree>
    <p:extLst>
      <p:ext uri="{BB962C8B-B14F-4D97-AF65-F5344CB8AC3E}">
        <p14:creationId xmlns:p14="http://schemas.microsoft.com/office/powerpoint/2010/main" val="728886465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6315928-E978-9A48-A4CC-7E6DE0A6143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err="1"/>
              <a:t>Humerus</a:t>
            </a:r>
            <a:r>
              <a:rPr lang="en-US" dirty="0"/>
              <a:t> Loaded in Tension</a:t>
            </a:r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49DEFD44-0F6F-4D6B-BB79-0B8D171783E4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838200" y="1808163"/>
            <a:ext cx="2245943" cy="4168775"/>
          </a:xfr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615F39E9-79EB-41BE-9041-65F652592D48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474132" y="1808162"/>
            <a:ext cx="1344665" cy="4168776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ABC1DED0-AB8C-406F-9DFB-87058DC63C06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338801" y="1808163"/>
            <a:ext cx="1257312" cy="2688682"/>
          </a:xfrm>
          <a:prstGeom prst="rect">
            <a:avLst/>
          </a:prstGeom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E5DBE37E-A2D1-43D9-9CCE-55528CB1639D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0116118" y="1808162"/>
            <a:ext cx="1237682" cy="252584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59035450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BED6C9F-377B-4341-868B-DEC1CB0850D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Sample Tensile Stress Calculation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Content Placeholder 2">
                <a:extLst>
                  <a:ext uri="{FF2B5EF4-FFF2-40B4-BE49-F238E27FC236}">
                    <a16:creationId xmlns:a16="http://schemas.microsoft.com/office/drawing/2014/main" id="{C99F4D02-137A-6148-AF1F-18CE925ED828}"/>
                  </a:ext>
                </a:extLst>
              </p:cNvPr>
              <p:cNvSpPr>
                <a:spLocks noGrp="1"/>
              </p:cNvSpPr>
              <p:nvPr>
                <p:ph idx="1"/>
              </p:nvPr>
            </p:nvSpPr>
            <p:spPr/>
            <p:txBody>
              <a:bodyPr/>
              <a:lstStyle/>
              <a:p>
                <a:r>
                  <a:rPr lang="en-US" dirty="0"/>
                  <a:t>Cross-sectional area: 1 cm</a:t>
                </a:r>
                <a:r>
                  <a:rPr lang="en-US" baseline="30000" dirty="0"/>
                  <a:t>2</a:t>
                </a:r>
                <a:r>
                  <a:rPr lang="en-US" dirty="0"/>
                  <a:t> (= 0.0001 m</a:t>
                </a:r>
                <a:r>
                  <a:rPr lang="en-US" baseline="30000" dirty="0"/>
                  <a:t>2</a:t>
                </a:r>
                <a:r>
                  <a:rPr lang="en-US" dirty="0"/>
                  <a:t>)</a:t>
                </a:r>
              </a:p>
              <a:p>
                <a:r>
                  <a:rPr lang="en-US" dirty="0"/>
                  <a:t>Tensile force applied: 700,000 N</a:t>
                </a:r>
              </a:p>
              <a:p>
                <a:r>
                  <a:rPr lang="en-US" dirty="0"/>
                  <a:t>What is the maximum tensile stress?</a:t>
                </a:r>
              </a:p>
              <a:p>
                <a:endParaRPr lang="en-US" dirty="0"/>
              </a:p>
              <a:p>
                <a:r>
                  <a:rPr lang="en-US" i="1" dirty="0"/>
                  <a:t>σ</a:t>
                </a:r>
                <a:r>
                  <a:rPr lang="en-US" dirty="0"/>
                  <a:t> =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en-US" i="1" smtClean="0">
                            <a:latin typeface="Cambria Math" panose="02040503050406030204" pitchFamily="18" charset="0"/>
                          </a:rPr>
                        </m:ctrlPr>
                      </m:fPr>
                      <m:num>
                        <m:r>
                          <a:rPr lang="en-US" b="1" i="1" smtClean="0">
                            <a:latin typeface="Cambria Math" panose="02040503050406030204" pitchFamily="18" charset="0"/>
                          </a:rPr>
                          <m:t>𝑭</m:t>
                        </m:r>
                      </m:num>
                      <m:den>
                        <m:r>
                          <a:rPr lang="en-US" b="1" i="1" smtClean="0">
                            <a:latin typeface="Cambria Math" panose="02040503050406030204" pitchFamily="18" charset="0"/>
                          </a:rPr>
                          <m:t>𝑨</m:t>
                        </m:r>
                      </m:den>
                    </m:f>
                  </m:oMath>
                </a14:m>
                <a:r>
                  <a:rPr lang="en-US" dirty="0"/>
                  <a:t>= (700,000 N) =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en-US" i="1" smtClean="0">
                            <a:latin typeface="Cambria Math" panose="02040503050406030204" pitchFamily="18" charset="0"/>
                          </a:rPr>
                        </m:ctrlPr>
                      </m:fPr>
                      <m:num>
                        <m:r>
                          <a:rPr lang="en-US" b="1" i="0" smtClean="0">
                            <a:latin typeface="Cambria Math" panose="02040503050406030204" pitchFamily="18" charset="0"/>
                          </a:rPr>
                          <m:t>𝟕𝟎𝟎</m:t>
                        </m:r>
                        <m:r>
                          <a:rPr lang="en-US" b="1" i="0" smtClean="0">
                            <a:latin typeface="Cambria Math" panose="02040503050406030204" pitchFamily="18" charset="0"/>
                          </a:rPr>
                          <m:t>,</m:t>
                        </m:r>
                        <m:r>
                          <a:rPr lang="en-US" b="1" i="0" smtClean="0">
                            <a:latin typeface="Cambria Math" panose="02040503050406030204" pitchFamily="18" charset="0"/>
                          </a:rPr>
                          <m:t>𝟎𝟎𝟎</m:t>
                        </m:r>
                        <m:r>
                          <a:rPr lang="en-US" b="1" i="0" smtClean="0">
                            <a:latin typeface="Cambria Math" panose="02040503050406030204" pitchFamily="18" charset="0"/>
                          </a:rPr>
                          <m:t> </m:t>
                        </m:r>
                        <m:r>
                          <a:rPr lang="en-US" b="1" i="0" smtClean="0">
                            <a:latin typeface="Cambria Math" panose="02040503050406030204" pitchFamily="18" charset="0"/>
                          </a:rPr>
                          <m:t>𝐍</m:t>
                        </m:r>
                      </m:num>
                      <m:den>
                        <m:r>
                          <a:rPr lang="en-US" b="1" i="0" smtClean="0">
                            <a:latin typeface="Cambria Math" panose="02040503050406030204" pitchFamily="18" charset="0"/>
                          </a:rPr>
                          <m:t>(</m:t>
                        </m:r>
                        <m:r>
                          <a:rPr lang="en-US" b="1" i="0" smtClean="0">
                            <a:latin typeface="Cambria Math" panose="02040503050406030204" pitchFamily="18" charset="0"/>
                          </a:rPr>
                          <m:t>𝟎</m:t>
                        </m:r>
                        <m:r>
                          <a:rPr lang="en-US" b="1" i="0" smtClean="0">
                            <a:latin typeface="Cambria Math" panose="02040503050406030204" pitchFamily="18" charset="0"/>
                          </a:rPr>
                          <m:t>.</m:t>
                        </m:r>
                        <m:r>
                          <a:rPr lang="en-US" b="1" i="0" smtClean="0">
                            <a:latin typeface="Cambria Math" panose="02040503050406030204" pitchFamily="18" charset="0"/>
                          </a:rPr>
                          <m:t>𝟎𝟎𝟎𝟏</m:t>
                        </m:r>
                        <m:r>
                          <a:rPr lang="en-US" b="1" i="0" smtClean="0">
                            <a:latin typeface="Cambria Math" panose="02040503050406030204" pitchFamily="18" charset="0"/>
                          </a:rPr>
                          <m:t> </m:t>
                        </m:r>
                        <m:r>
                          <a:rPr lang="en-US" b="1" i="0" smtClean="0">
                            <a:latin typeface="Cambria Math" panose="02040503050406030204" pitchFamily="18" charset="0"/>
                          </a:rPr>
                          <m:t>𝐦𝟐</m:t>
                        </m:r>
                        <m:r>
                          <a:rPr lang="en-US" b="1" i="0" smtClean="0">
                            <a:latin typeface="Cambria Math" panose="02040503050406030204" pitchFamily="18" charset="0"/>
                          </a:rPr>
                          <m:t>)</m:t>
                        </m:r>
                      </m:den>
                    </m:f>
                  </m:oMath>
                </a14:m>
                <a:r>
                  <a:rPr lang="en-US" dirty="0"/>
                  <a:t> = 7,000,000,000 Pa</a:t>
                </a:r>
              </a:p>
              <a:p>
                <a:endParaRPr lang="en-US" dirty="0"/>
              </a:p>
              <a:p>
                <a:r>
                  <a:rPr lang="en-US" dirty="0"/>
                  <a:t>7,000,000,000 Pa = 7 </a:t>
                </a:r>
                <a:r>
                  <a:rPr lang="en-US" dirty="0" err="1"/>
                  <a:t>GPa</a:t>
                </a:r>
                <a:r>
                  <a:rPr lang="en-US" dirty="0"/>
                  <a:t> (Gigapascal)</a:t>
                </a:r>
              </a:p>
            </p:txBody>
          </p:sp>
        </mc:Choice>
        <mc:Fallback xmlns="">
          <p:sp>
            <p:nvSpPr>
              <p:cNvPr id="3" name="Content Placeholder 2">
                <a:extLst>
                  <a:ext uri="{FF2B5EF4-FFF2-40B4-BE49-F238E27FC236}">
                    <a16:creationId xmlns:a16="http://schemas.microsoft.com/office/drawing/2014/main" id="{C99F4D02-137A-6148-AF1F-18CE925ED828}"/>
                  </a:ext>
                </a:extLst>
              </p:cNvPr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blipFill>
                <a:blip r:embed="rId2"/>
                <a:stretch>
                  <a:fillRect l="-1043" t="-2635"/>
                </a:stretch>
              </a:blipFill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788500831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E62DFFB-2F2D-A543-9D05-73A15B570FF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Compression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9CE8BFC-8DB0-9D4B-B975-4ED891D62BA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Compressive stress</a:t>
            </a:r>
          </a:p>
          <a:p>
            <a:pPr lvl="1"/>
            <a:r>
              <a:rPr lang="en-US" dirty="0"/>
              <a:t>An axial or normal stress </a:t>
            </a:r>
          </a:p>
          <a:p>
            <a:pPr lvl="1"/>
            <a:r>
              <a:rPr lang="en-US" dirty="0"/>
              <a:t>Occurs at the analysis plane as a result of a load squeezing the molecules together at that plane </a:t>
            </a:r>
          </a:p>
          <a:p>
            <a:pPr lvl="1"/>
            <a:r>
              <a:rPr lang="en-US" dirty="0"/>
              <a:t>Compression causes body to deform by shortening</a:t>
            </a:r>
          </a:p>
          <a:p>
            <a:pPr lvl="1"/>
            <a:endParaRPr lang="en-US" dirty="0"/>
          </a:p>
          <a:p>
            <a:r>
              <a:rPr lang="en-US" dirty="0"/>
              <a:t>Bone cross-sectional area depends on plane of analysis</a:t>
            </a:r>
          </a:p>
          <a:p>
            <a:pPr lvl="1"/>
            <a:r>
              <a:rPr lang="en-US" dirty="0"/>
              <a:t>Larger cross-sectional area: lower stress</a:t>
            </a:r>
          </a:p>
          <a:p>
            <a:pPr lvl="1"/>
            <a:r>
              <a:rPr lang="en-US" dirty="0"/>
              <a:t>Smaller cross-sectional area: higher stress</a:t>
            </a:r>
          </a:p>
        </p:txBody>
      </p:sp>
    </p:spTree>
    <p:extLst>
      <p:ext uri="{BB962C8B-B14F-4D97-AF65-F5344CB8AC3E}">
        <p14:creationId xmlns:p14="http://schemas.microsoft.com/office/powerpoint/2010/main" val="2129303671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A99022F-3595-344D-AB4E-6CFF633E27C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err="1"/>
              <a:t>Humerus</a:t>
            </a:r>
            <a:r>
              <a:rPr lang="en-US" dirty="0"/>
              <a:t> Loaded in Compression</a:t>
            </a:r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66301F1A-EE3F-47FA-859E-C0FB3B8A7A93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4436707" y="1808163"/>
            <a:ext cx="3318585" cy="4168775"/>
          </a:xfrm>
        </p:spPr>
      </p:pic>
    </p:spTree>
    <p:extLst>
      <p:ext uri="{BB962C8B-B14F-4D97-AF65-F5344CB8AC3E}">
        <p14:creationId xmlns:p14="http://schemas.microsoft.com/office/powerpoint/2010/main" val="3778713626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2E5E4C3-9416-C64D-A1CC-527447A4E61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Shear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BD80FF7-FD57-BF40-8EB1-1BB3A46900E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Shear stress</a:t>
            </a:r>
          </a:p>
          <a:p>
            <a:pPr lvl="1"/>
            <a:r>
              <a:rPr lang="en-US" dirty="0"/>
              <a:t>A transverse stress</a:t>
            </a:r>
          </a:p>
          <a:p>
            <a:pPr lvl="1"/>
            <a:r>
              <a:rPr lang="en-US" dirty="0"/>
              <a:t>Acts parallel to the analysis plane as a result of non-colinear forces sliding molecules at that plane</a:t>
            </a:r>
          </a:p>
          <a:p>
            <a:pPr lvl="1"/>
            <a:r>
              <a:rPr lang="en-US" dirty="0"/>
              <a:t>Shear causes body to deform by skewing</a:t>
            </a:r>
          </a:p>
          <a:p>
            <a:pPr lvl="2"/>
            <a:r>
              <a:rPr lang="en-US" dirty="0"/>
              <a:t>Changes orientation of the sides of the object</a:t>
            </a:r>
          </a:p>
          <a:p>
            <a:pPr lvl="2"/>
            <a:endParaRPr lang="en-US" dirty="0"/>
          </a:p>
          <a:p>
            <a:r>
              <a:rPr lang="en-US" dirty="0"/>
              <a:t>Shear stress represented with 𝞽</a:t>
            </a:r>
          </a:p>
          <a:p>
            <a:pPr lvl="1"/>
            <a:r>
              <a:rPr lang="en-US" dirty="0"/>
              <a:t>𝞽 = Shear force / area</a:t>
            </a:r>
          </a:p>
        </p:txBody>
      </p:sp>
    </p:spTree>
    <p:extLst>
      <p:ext uri="{BB962C8B-B14F-4D97-AF65-F5344CB8AC3E}">
        <p14:creationId xmlns:p14="http://schemas.microsoft.com/office/powerpoint/2010/main" val="367957045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5576BD6-7193-F341-AA45-D1DC8C7E36F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Comparing Loads Producing Tension, Compression, and Shear</a:t>
            </a:r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4E087425-C371-43E0-8320-E0B466022ABE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4654550" y="1808163"/>
            <a:ext cx="2882900" cy="4168775"/>
          </a:xfrm>
        </p:spPr>
      </p:pic>
    </p:spTree>
    <p:extLst>
      <p:ext uri="{BB962C8B-B14F-4D97-AF65-F5344CB8AC3E}">
        <p14:creationId xmlns:p14="http://schemas.microsoft.com/office/powerpoint/2010/main" val="1482444626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CF7254B-CCE2-C243-89CF-9F23444ADA0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Stresses and Injuries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D32E30C-E0AE-D642-960B-C624600FCD5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US" dirty="0"/>
              <a:t>Tension</a:t>
            </a:r>
          </a:p>
          <a:p>
            <a:pPr lvl="1"/>
            <a:r>
              <a:rPr lang="en-US" dirty="0"/>
              <a:t>Sprains (rupture) ligament and tendon</a:t>
            </a:r>
          </a:p>
          <a:p>
            <a:pPr lvl="1"/>
            <a:r>
              <a:rPr lang="en-US" dirty="0"/>
              <a:t>Strains (tear) muscle and cartilage</a:t>
            </a:r>
          </a:p>
          <a:p>
            <a:pPr marL="0" indent="0">
              <a:buNone/>
            </a:pPr>
            <a:r>
              <a:rPr lang="en-US" dirty="0"/>
              <a:t>Compression</a:t>
            </a:r>
          </a:p>
          <a:p>
            <a:pPr lvl="1"/>
            <a:r>
              <a:rPr lang="en-US" dirty="0"/>
              <a:t>Bruises soft tissue</a:t>
            </a:r>
          </a:p>
          <a:p>
            <a:pPr lvl="1"/>
            <a:r>
              <a:rPr lang="en-US" dirty="0"/>
              <a:t>Crushing fracture of bone</a:t>
            </a:r>
          </a:p>
          <a:p>
            <a:pPr marL="0" indent="0">
              <a:buNone/>
            </a:pPr>
            <a:r>
              <a:rPr lang="en-US" dirty="0"/>
              <a:t>Shear</a:t>
            </a:r>
          </a:p>
          <a:p>
            <a:pPr lvl="1"/>
            <a:r>
              <a:rPr lang="en-US" dirty="0"/>
              <a:t>Blister on skin</a:t>
            </a:r>
          </a:p>
          <a:p>
            <a:pPr lvl="1"/>
            <a:r>
              <a:rPr lang="en-US" dirty="0"/>
              <a:t>Dislocation of a joint</a:t>
            </a:r>
          </a:p>
        </p:txBody>
      </p:sp>
    </p:spTree>
    <p:extLst>
      <p:ext uri="{BB962C8B-B14F-4D97-AF65-F5344CB8AC3E}">
        <p14:creationId xmlns:p14="http://schemas.microsoft.com/office/powerpoint/2010/main" val="1279060436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6B3EFD0-E63D-8E43-965C-5A4BAD0971D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Mechanical Loading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4BAAE84-5A4A-8944-9E8C-66EA9BE9402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When external forces are not uniaxial, more complex loading occurs</a:t>
            </a:r>
          </a:p>
          <a:p>
            <a:pPr lvl="1"/>
            <a:r>
              <a:rPr lang="en-US" dirty="0"/>
              <a:t>Bending</a:t>
            </a:r>
          </a:p>
          <a:p>
            <a:pPr lvl="1"/>
            <a:r>
              <a:rPr lang="en-US" dirty="0"/>
              <a:t>Torsion</a:t>
            </a:r>
          </a:p>
          <a:p>
            <a:pPr lvl="1"/>
            <a:r>
              <a:rPr lang="en-US" dirty="0"/>
              <a:t>Combined loads</a:t>
            </a:r>
          </a:p>
          <a:p>
            <a:endParaRPr lang="en-US" dirty="0"/>
          </a:p>
          <a:p>
            <a:r>
              <a:rPr lang="en-US" dirty="0"/>
              <a:t>Complexity of loading reflects </a:t>
            </a:r>
          </a:p>
          <a:p>
            <a:pPr lvl="1"/>
            <a:r>
              <a:rPr lang="en-US" dirty="0"/>
              <a:t>Number, direction and location of external forces imposed</a:t>
            </a:r>
          </a:p>
          <a:p>
            <a:pPr lvl="1"/>
            <a:r>
              <a:rPr lang="en-US" dirty="0"/>
              <a:t>Shape of the object itself</a:t>
            </a:r>
          </a:p>
        </p:txBody>
      </p:sp>
    </p:spTree>
    <p:extLst>
      <p:ext uri="{BB962C8B-B14F-4D97-AF65-F5344CB8AC3E}">
        <p14:creationId xmlns:p14="http://schemas.microsoft.com/office/powerpoint/2010/main" val="549430036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1C7AEB8-95B9-5A4D-B2DA-159FD6EEF71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Bending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69BFCEA-7C68-8B47-8270-AA715782B0B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US" dirty="0"/>
              <a:t>Bending load</a:t>
            </a:r>
          </a:p>
          <a:p>
            <a:pPr lvl="1"/>
            <a:r>
              <a:rPr lang="en-US" dirty="0"/>
              <a:t>Nonaxial loading </a:t>
            </a:r>
          </a:p>
          <a:p>
            <a:pPr lvl="1"/>
            <a:r>
              <a:rPr lang="en-US" dirty="0"/>
              <a:t>Tension and compression produced at the analysis plane from 3 or more forces creating force couples at opposite ends of the object</a:t>
            </a:r>
          </a:p>
          <a:p>
            <a:pPr lvl="2"/>
            <a:r>
              <a:rPr lang="en-US" dirty="0"/>
              <a:t>Tends to rotate ends of the body in opposite directions at the analysis plane </a:t>
            </a:r>
          </a:p>
          <a:p>
            <a:pPr marL="914400" lvl="2" indent="0">
              <a:buNone/>
            </a:pPr>
            <a:endParaRPr lang="en-US" dirty="0"/>
          </a:p>
          <a:p>
            <a:pPr lvl="1"/>
            <a:r>
              <a:rPr lang="en-US" dirty="0"/>
              <a:t>Bending loads cause the body to deform by curving (bending)</a:t>
            </a:r>
          </a:p>
          <a:p>
            <a:pPr lvl="2"/>
            <a:r>
              <a:rPr lang="en-US" dirty="0"/>
              <a:t>One side squeezed</a:t>
            </a:r>
          </a:p>
          <a:p>
            <a:pPr lvl="2"/>
            <a:r>
              <a:rPr lang="en-US" dirty="0"/>
              <a:t>One side stretched</a:t>
            </a:r>
          </a:p>
        </p:txBody>
      </p:sp>
    </p:spTree>
    <p:extLst>
      <p:ext uri="{BB962C8B-B14F-4D97-AF65-F5344CB8AC3E}">
        <p14:creationId xmlns:p14="http://schemas.microsoft.com/office/powerpoint/2010/main" val="72473075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9D9EEAC-4FC9-874A-94CD-53FBFC879F0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Bending Load on the Planted Foot</a:t>
            </a:r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B2D0AC8C-ED83-4477-8DB7-7AEC0106CD7D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2969419" y="1808163"/>
            <a:ext cx="6253162" cy="4168775"/>
          </a:xfrm>
        </p:spPr>
      </p:pic>
    </p:spTree>
    <p:extLst>
      <p:ext uri="{BB962C8B-B14F-4D97-AF65-F5344CB8AC3E}">
        <p14:creationId xmlns:p14="http://schemas.microsoft.com/office/powerpoint/2010/main" val="4231997447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E8107F1-6B45-0B4F-8606-1C84636EC03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Torsion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CB395D1-2AD7-EF42-845E-EEC47F9DC28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Torsion load</a:t>
            </a:r>
          </a:p>
          <a:p>
            <a:pPr lvl="1"/>
            <a:r>
              <a:rPr lang="en-US" dirty="0"/>
              <a:t>Nonaxial loading</a:t>
            </a:r>
          </a:p>
          <a:p>
            <a:pPr lvl="1"/>
            <a:r>
              <a:rPr lang="en-US" dirty="0"/>
              <a:t>Shear stress acts parallel to the analysis plane as a result of opposing torques applied about the long axis of the body</a:t>
            </a:r>
          </a:p>
          <a:p>
            <a:pPr lvl="1"/>
            <a:r>
              <a:rPr lang="en-US" dirty="0"/>
              <a:t>Torsion causes body to deform by twisting</a:t>
            </a:r>
          </a:p>
          <a:p>
            <a:pPr lvl="2"/>
            <a:r>
              <a:rPr lang="en-US" dirty="0"/>
              <a:t>Shear stress from torsion load increases with greater distance from axis</a:t>
            </a:r>
          </a:p>
          <a:p>
            <a:pPr lvl="2"/>
            <a:endParaRPr lang="en-US" dirty="0"/>
          </a:p>
          <a:p>
            <a:r>
              <a:rPr lang="en-US" dirty="0"/>
              <a:t>Tubular and hollow cross-section of bones resists torsion</a:t>
            </a:r>
          </a:p>
        </p:txBody>
      </p:sp>
    </p:spTree>
    <p:extLst>
      <p:ext uri="{BB962C8B-B14F-4D97-AF65-F5344CB8AC3E}">
        <p14:creationId xmlns:p14="http://schemas.microsoft.com/office/powerpoint/2010/main" val="2905151554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5313998-5F78-B147-AD90-5F24E894E91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Combined Loading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8BFA2C8-E13D-F149-8653-B0FCCDA6A4B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Human bones under complex loading from gravity, tendons, ligaments, other bones, contact forces</a:t>
            </a:r>
          </a:p>
          <a:p>
            <a:pPr lvl="1"/>
            <a:endParaRPr lang="en-US" dirty="0"/>
          </a:p>
          <a:p>
            <a:r>
              <a:rPr lang="en-US" dirty="0"/>
              <a:t>Sustained loading a combination of </a:t>
            </a:r>
          </a:p>
          <a:p>
            <a:pPr lvl="1"/>
            <a:r>
              <a:rPr lang="en-US" dirty="0"/>
              <a:t>Tension</a:t>
            </a:r>
          </a:p>
          <a:p>
            <a:pPr lvl="1"/>
            <a:r>
              <a:rPr lang="en-US" dirty="0"/>
              <a:t>Compression</a:t>
            </a:r>
          </a:p>
          <a:p>
            <a:pPr lvl="1"/>
            <a:r>
              <a:rPr lang="en-US" dirty="0"/>
              <a:t>Simple shear loads</a:t>
            </a:r>
          </a:p>
          <a:p>
            <a:pPr lvl="1"/>
            <a:r>
              <a:rPr lang="en-US" dirty="0"/>
              <a:t>Bending</a:t>
            </a:r>
          </a:p>
          <a:p>
            <a:pPr lvl="1"/>
            <a:r>
              <a:rPr lang="en-US" dirty="0"/>
              <a:t>Torsion</a:t>
            </a:r>
          </a:p>
        </p:txBody>
      </p:sp>
    </p:spTree>
    <p:extLst>
      <p:ext uri="{BB962C8B-B14F-4D97-AF65-F5344CB8AC3E}">
        <p14:creationId xmlns:p14="http://schemas.microsoft.com/office/powerpoint/2010/main" val="1956275997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2850C5C-14D0-BD47-9CA4-5296ED09B95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Combined Loading of the Femur</a:t>
            </a:r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F263B063-9E0F-44F5-9B1B-478F40C97D07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838200" y="1719665"/>
            <a:ext cx="1422400" cy="4168775"/>
          </a:xfr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5B04B1D2-DFCE-43A2-892F-069B64C86EF5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40935" y="1719664"/>
            <a:ext cx="1960671" cy="3326047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F89C951F-2FD3-4C9E-9F1D-EE79272AF266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181941" y="1719664"/>
            <a:ext cx="1836546" cy="3326047"/>
          </a:xfrm>
          <a:prstGeom prst="rect">
            <a:avLst/>
          </a:prstGeom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1C180ACE-492A-4A9D-9B12-5B16B4BC94E3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8998822" y="1719663"/>
            <a:ext cx="1712420" cy="332604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22406412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D01A6ED-9169-DD47-BC9C-4009792A378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Strain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DEDE367-A42D-5341-985A-2B10FA5C0CC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Quantifies the material’s deformation</a:t>
            </a:r>
          </a:p>
          <a:p>
            <a:endParaRPr lang="en-US" dirty="0"/>
          </a:p>
          <a:p>
            <a:r>
              <a:rPr lang="en-US" dirty="0"/>
              <a:t>Linear strain: change in an object’s length</a:t>
            </a:r>
          </a:p>
          <a:p>
            <a:pPr lvl="1"/>
            <a:r>
              <a:rPr lang="en-US" dirty="0"/>
              <a:t>Produced by tensile or compressive stress</a:t>
            </a:r>
          </a:p>
          <a:p>
            <a:endParaRPr lang="en-US" dirty="0"/>
          </a:p>
          <a:p>
            <a:r>
              <a:rPr lang="en-US" dirty="0"/>
              <a:t>Shear strain: change in orientation of an object’s molecules</a:t>
            </a:r>
          </a:p>
          <a:p>
            <a:pPr lvl="1"/>
            <a:r>
              <a:rPr lang="en-US" dirty="0"/>
              <a:t>Produced by shear stress</a:t>
            </a:r>
          </a:p>
        </p:txBody>
      </p:sp>
    </p:spTree>
    <p:extLst>
      <p:ext uri="{BB962C8B-B14F-4D97-AF65-F5344CB8AC3E}">
        <p14:creationId xmlns:p14="http://schemas.microsoft.com/office/powerpoint/2010/main" val="2791983652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AD5D582-5766-D24D-BD56-A1ABF064149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Linear Strain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E10C9E9-EFAB-3A46-A873-DA82F6590B3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Deformation produced by tensile or compressive stress</a:t>
            </a:r>
          </a:p>
          <a:p>
            <a:pPr lvl="1"/>
            <a:r>
              <a:rPr lang="en-US" dirty="0"/>
              <a:t>Change in length</a:t>
            </a:r>
          </a:p>
          <a:p>
            <a:endParaRPr lang="en-US" dirty="0"/>
          </a:p>
          <a:p>
            <a:r>
              <a:rPr lang="en-US" dirty="0"/>
              <a:t>Reported in </a:t>
            </a:r>
            <a:r>
              <a:rPr lang="en-US" i="1" dirty="0"/>
              <a:t>absolute</a:t>
            </a:r>
            <a:r>
              <a:rPr lang="en-US" dirty="0"/>
              <a:t> terms describing the change in length</a:t>
            </a:r>
          </a:p>
          <a:p>
            <a:pPr lvl="1"/>
            <a:r>
              <a:rPr lang="en-US" dirty="0"/>
              <a:t>Intervertebral disc compressed 2 mm</a:t>
            </a:r>
          </a:p>
          <a:p>
            <a:pPr lvl="1"/>
            <a:endParaRPr lang="en-US" dirty="0"/>
          </a:p>
          <a:p>
            <a:r>
              <a:rPr lang="en-US" dirty="0"/>
              <a:t>Reported in </a:t>
            </a:r>
            <a:r>
              <a:rPr lang="en-US" i="1" dirty="0"/>
              <a:t>relative</a:t>
            </a:r>
            <a:r>
              <a:rPr lang="en-US" dirty="0"/>
              <a:t> terms as a proportional length change</a:t>
            </a:r>
          </a:p>
          <a:p>
            <a:pPr lvl="1"/>
            <a:r>
              <a:rPr lang="en-US" dirty="0"/>
              <a:t>(Deformed Length – Undeformed Length) / Undeformed Length</a:t>
            </a:r>
          </a:p>
          <a:p>
            <a:pPr lvl="1"/>
            <a:endParaRPr lang="en-US" dirty="0"/>
          </a:p>
          <a:p>
            <a:pPr marL="0" indent="0" algn="r">
              <a:buNone/>
            </a:pPr>
            <a:r>
              <a:rPr lang="en-US" sz="1400" i="1" dirty="0"/>
              <a:t>(continued)</a:t>
            </a:r>
          </a:p>
        </p:txBody>
      </p:sp>
    </p:spTree>
    <p:extLst>
      <p:ext uri="{BB962C8B-B14F-4D97-AF65-F5344CB8AC3E}">
        <p14:creationId xmlns:p14="http://schemas.microsoft.com/office/powerpoint/2010/main" val="3370037532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8E65B1B-0573-A444-9CBC-B3BFCBE41C2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Linear Strain </a:t>
            </a:r>
            <a:r>
              <a:rPr lang="en-US" sz="2400" i="1" dirty="0"/>
              <a:t>(continued)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0DE3689-484B-474E-ACA4-825D4F17DA1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Mathematically, </a:t>
            </a:r>
            <a:r>
              <a:rPr lang="el-GR" i="1" dirty="0"/>
              <a:t>ε</a:t>
            </a:r>
            <a:r>
              <a:rPr lang="en-US" dirty="0"/>
              <a:t>  = (</a:t>
            </a:r>
            <a:r>
              <a:rPr lang="en-US" i="1" dirty="0"/>
              <a:t>ℓ </a:t>
            </a:r>
            <a:r>
              <a:rPr lang="en-US" dirty="0"/>
              <a:t>– </a:t>
            </a:r>
            <a:r>
              <a:rPr lang="en-US" i="1" dirty="0"/>
              <a:t>ℓ</a:t>
            </a:r>
            <a:r>
              <a:rPr lang="en-US" i="1" baseline="-25000" dirty="0"/>
              <a:t>o</a:t>
            </a:r>
            <a:r>
              <a:rPr lang="en-US" dirty="0"/>
              <a:t> ) / </a:t>
            </a:r>
            <a:r>
              <a:rPr lang="en-US" i="1" dirty="0"/>
              <a:t>ℓ</a:t>
            </a:r>
            <a:r>
              <a:rPr lang="en-US" i="1" baseline="-25000" dirty="0"/>
              <a:t>o</a:t>
            </a:r>
          </a:p>
          <a:p>
            <a:pPr marL="0" indent="0">
              <a:buNone/>
            </a:pPr>
            <a:r>
              <a:rPr lang="en-US" dirty="0"/>
              <a:t>Where</a:t>
            </a:r>
          </a:p>
          <a:p>
            <a:pPr lvl="1"/>
            <a:r>
              <a:rPr lang="el-GR" sz="2800" i="1" dirty="0"/>
              <a:t>ε</a:t>
            </a:r>
            <a:r>
              <a:rPr lang="en-US" sz="2800" dirty="0"/>
              <a:t> = linear strain</a:t>
            </a:r>
          </a:p>
          <a:p>
            <a:pPr lvl="1"/>
            <a:r>
              <a:rPr lang="en-US" i="1" dirty="0"/>
              <a:t>ℓ</a:t>
            </a:r>
            <a:r>
              <a:rPr lang="en-US" sz="2800" dirty="0"/>
              <a:t> = stretched length</a:t>
            </a:r>
          </a:p>
          <a:p>
            <a:pPr lvl="1"/>
            <a:r>
              <a:rPr lang="en-US" i="1" dirty="0"/>
              <a:t>ℓ</a:t>
            </a:r>
            <a:r>
              <a:rPr lang="en-US" sz="2800" i="1" baseline="-25000" dirty="0"/>
              <a:t>o</a:t>
            </a:r>
            <a:r>
              <a:rPr lang="en-US" sz="2800" dirty="0"/>
              <a:t> = original, undeformed length</a:t>
            </a:r>
          </a:p>
          <a:p>
            <a:pPr lvl="1"/>
            <a:r>
              <a:rPr lang="en-US" i="1" dirty="0"/>
              <a:t>ℓ</a:t>
            </a:r>
            <a:r>
              <a:rPr lang="en-US" sz="2800" i="1" dirty="0"/>
              <a:t> </a:t>
            </a:r>
            <a:r>
              <a:rPr lang="en-US" sz="2800" dirty="0"/>
              <a:t>− </a:t>
            </a:r>
            <a:r>
              <a:rPr lang="en-US" i="1" dirty="0"/>
              <a:t>ℓ</a:t>
            </a:r>
            <a:r>
              <a:rPr lang="en-US" sz="2800" i="1" baseline="-25000" dirty="0"/>
              <a:t>o</a:t>
            </a:r>
            <a:r>
              <a:rPr lang="en-US" sz="2800" dirty="0"/>
              <a:t> = change in length</a:t>
            </a:r>
          </a:p>
          <a:p>
            <a:pPr lvl="1"/>
            <a:endParaRPr lang="en-US" sz="2800" dirty="0"/>
          </a:p>
          <a:p>
            <a:r>
              <a:rPr lang="en-US" sz="3200" dirty="0"/>
              <a:t>Units: dimensionless; </a:t>
            </a:r>
            <a:r>
              <a:rPr lang="en-US" sz="3200" i="1" dirty="0" err="1"/>
              <a:t>ε</a:t>
            </a:r>
            <a:r>
              <a:rPr lang="en-US" sz="3200" dirty="0"/>
              <a:t> is a ratio</a:t>
            </a:r>
          </a:p>
          <a:p>
            <a:pPr lvl="2"/>
            <a:r>
              <a:rPr lang="en-US" sz="2400" dirty="0"/>
              <a:t>Often reported as a percentage: </a:t>
            </a:r>
            <a:r>
              <a:rPr lang="en-US" sz="2400" i="1" dirty="0"/>
              <a:t>ε</a:t>
            </a:r>
            <a:r>
              <a:rPr lang="en-US" sz="2400" dirty="0"/>
              <a:t> × 100</a:t>
            </a:r>
          </a:p>
        </p:txBody>
      </p:sp>
    </p:spTree>
    <p:extLst>
      <p:ext uri="{BB962C8B-B14F-4D97-AF65-F5344CB8AC3E}">
        <p14:creationId xmlns:p14="http://schemas.microsoft.com/office/powerpoint/2010/main" val="779310616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86824B8-01D7-FC43-98CD-1F768096715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Shear Strain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94B8CEC-5366-C649-8735-F09C2FF8A2E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Deformation produced by shear stress</a:t>
            </a:r>
          </a:p>
          <a:p>
            <a:pPr lvl="1"/>
            <a:r>
              <a:rPr lang="en-US" dirty="0"/>
              <a:t>Change in orientation of adjacent molecules</a:t>
            </a:r>
          </a:p>
          <a:p>
            <a:pPr lvl="1"/>
            <a:endParaRPr lang="en-US" dirty="0"/>
          </a:p>
          <a:p>
            <a:r>
              <a:rPr lang="en-US" dirty="0"/>
              <a:t>Reported as the change in angle of a perpendicular plane</a:t>
            </a:r>
          </a:p>
          <a:p>
            <a:pPr lvl="1"/>
            <a:r>
              <a:rPr lang="en-US" dirty="0"/>
              <a:t>△</a:t>
            </a:r>
            <a:r>
              <a:rPr lang="en-US" i="1" dirty="0"/>
              <a:t>⍬</a:t>
            </a:r>
          </a:p>
          <a:p>
            <a:pPr lvl="1"/>
            <a:r>
              <a:rPr lang="en-US" dirty="0"/>
              <a:t>Units: radians</a:t>
            </a:r>
          </a:p>
        </p:txBody>
      </p:sp>
    </p:spTree>
    <p:extLst>
      <p:ext uri="{BB962C8B-B14F-4D97-AF65-F5344CB8AC3E}">
        <p14:creationId xmlns:p14="http://schemas.microsoft.com/office/powerpoint/2010/main" val="3566808235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1F0F087-9F23-5B48-B0CA-E4D9503FB29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Deformation Caused by Shear</a:t>
            </a:r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6C0AFC04-241F-4D5B-9581-D24C7EE707B5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4084637" y="1808163"/>
            <a:ext cx="4022725" cy="4168775"/>
          </a:xfrm>
        </p:spPr>
      </p:pic>
    </p:spTree>
    <p:extLst>
      <p:ext uri="{BB962C8B-B14F-4D97-AF65-F5344CB8AC3E}">
        <p14:creationId xmlns:p14="http://schemas.microsoft.com/office/powerpoint/2010/main" val="561794864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F0C8246-709C-2347-B847-045DBDA774C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Poisson’s Ratio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D45D420-AC86-3745-B6AC-BCABC37EAE5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Width of an object also changes as it lengthens or shortens</a:t>
            </a:r>
          </a:p>
          <a:p>
            <a:pPr lvl="1"/>
            <a:r>
              <a:rPr lang="en-US" dirty="0"/>
              <a:t>Transverse strain</a:t>
            </a:r>
          </a:p>
          <a:p>
            <a:pPr lvl="2"/>
            <a:r>
              <a:rPr lang="en-US" dirty="0"/>
              <a:t>When object lengthens: object gets wider</a:t>
            </a:r>
          </a:p>
          <a:p>
            <a:pPr lvl="2"/>
            <a:r>
              <a:rPr lang="en-US" dirty="0"/>
              <a:t>When object shortens: object gets narrower</a:t>
            </a:r>
          </a:p>
          <a:p>
            <a:pPr lvl="1"/>
            <a:endParaRPr lang="en-US" dirty="0"/>
          </a:p>
          <a:p>
            <a:r>
              <a:rPr lang="en-US" dirty="0"/>
              <a:t>Poisson’s ratio = (Axial strain) / (Transverse strain)</a:t>
            </a:r>
          </a:p>
          <a:p>
            <a:endParaRPr lang="en-US" dirty="0"/>
          </a:p>
          <a:p>
            <a:r>
              <a:rPr lang="en-US" dirty="0"/>
              <a:t>Range: 0.1 to 0.5 </a:t>
            </a:r>
            <a:r>
              <a:rPr lang="en-US" sz="2000" dirty="0"/>
              <a:t>(dimensionless)</a:t>
            </a:r>
            <a:endParaRPr lang="en-US" dirty="0"/>
          </a:p>
          <a:p>
            <a:pPr lvl="1"/>
            <a:r>
              <a:rPr lang="en-US" dirty="0"/>
              <a:t>Typically 0.25 to 0.35</a:t>
            </a:r>
          </a:p>
        </p:txBody>
      </p:sp>
    </p:spTree>
    <p:extLst>
      <p:ext uri="{BB962C8B-B14F-4D97-AF65-F5344CB8AC3E}">
        <p14:creationId xmlns:p14="http://schemas.microsoft.com/office/powerpoint/2010/main" val="837933905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76C8991-89EF-8749-ADC0-A60270F761C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The Stress–Strain Relationship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2B02EFF-EB3F-3448-B82D-6EA2DF5546B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Describes the behavior of a material under load</a:t>
            </a:r>
          </a:p>
          <a:p>
            <a:endParaRPr lang="en-US" dirty="0"/>
          </a:p>
          <a:p>
            <a:pPr marL="0" indent="0">
              <a:buNone/>
            </a:pPr>
            <a:r>
              <a:rPr lang="en-US" dirty="0"/>
              <a:t>Elastic Behavior</a:t>
            </a:r>
          </a:p>
          <a:p>
            <a:pPr lvl="1"/>
            <a:r>
              <a:rPr lang="en-US" dirty="0"/>
              <a:t>Material deforms and returns to original length when unloaded</a:t>
            </a:r>
          </a:p>
          <a:p>
            <a:endParaRPr lang="en-US" dirty="0"/>
          </a:p>
          <a:p>
            <a:pPr marL="0" indent="0">
              <a:buNone/>
            </a:pPr>
            <a:r>
              <a:rPr lang="en-US" dirty="0"/>
              <a:t>Plastic Behavior</a:t>
            </a:r>
          </a:p>
          <a:p>
            <a:pPr lvl="1"/>
            <a:r>
              <a:rPr lang="en-US" dirty="0"/>
              <a:t>Material deforms but doesn’t return to original length</a:t>
            </a:r>
          </a:p>
          <a:p>
            <a:pPr lvl="2"/>
            <a:r>
              <a:rPr lang="en-US" dirty="0"/>
              <a:t>Permanent deformation (disruption of the internal structure)</a:t>
            </a:r>
          </a:p>
        </p:txBody>
      </p:sp>
    </p:spTree>
    <p:extLst>
      <p:ext uri="{BB962C8B-B14F-4D97-AF65-F5344CB8AC3E}">
        <p14:creationId xmlns:p14="http://schemas.microsoft.com/office/powerpoint/2010/main" val="876149414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8900B38-3EF1-144A-87C3-A962843DBF0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Elastic Behavior</a:t>
            </a:r>
            <a:endParaRPr lang="en-US" sz="2400" i="1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Content Placeholder 2">
                <a:extLst>
                  <a:ext uri="{FF2B5EF4-FFF2-40B4-BE49-F238E27FC236}">
                    <a16:creationId xmlns:a16="http://schemas.microsoft.com/office/drawing/2014/main" id="{D723F645-C0FE-FD4D-90D8-22B1C4036A4C}"/>
                  </a:ext>
                </a:extLst>
              </p:cNvPr>
              <p:cNvSpPr>
                <a:spLocks noGrp="1"/>
              </p:cNvSpPr>
              <p:nvPr>
                <p:ph idx="1"/>
              </p:nvPr>
            </p:nvSpPr>
            <p:spPr/>
            <p:txBody>
              <a:bodyPr/>
              <a:lstStyle/>
              <a:p>
                <a:r>
                  <a:rPr lang="en-US" dirty="0"/>
                  <a:t>Elastic modulus (</a:t>
                </a:r>
                <a:r>
                  <a:rPr lang="en-US" i="1" dirty="0"/>
                  <a:t>E</a:t>
                </a:r>
                <a:r>
                  <a:rPr lang="en-US" dirty="0"/>
                  <a:t>): </a:t>
                </a:r>
                <a:r>
                  <a:rPr lang="en-US" i="1" dirty="0"/>
                  <a:t>slope</a:t>
                </a:r>
                <a:r>
                  <a:rPr lang="en-US" dirty="0"/>
                  <a:t> of the stress-strain curve</a:t>
                </a:r>
              </a:p>
              <a:p>
                <a:pPr lvl="1"/>
                <a:r>
                  <a:rPr lang="en-US" i="1" dirty="0"/>
                  <a:t>E</a:t>
                </a:r>
                <a:r>
                  <a:rPr lang="en-US" dirty="0"/>
                  <a:t> =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en-US" i="1" smtClean="0">
                            <a:latin typeface="Cambria Math" panose="02040503050406030204" pitchFamily="18" charset="0"/>
                          </a:rPr>
                        </m:ctrlPr>
                      </m:fPr>
                      <m:num>
                        <m:r>
                          <m:rPr>
                            <m:nor/>
                          </m:rPr>
                          <a:rPr lang="en-US" dirty="0"/>
                          <m:t>△</m:t>
                        </m:r>
                        <m:r>
                          <m:rPr>
                            <m:nor/>
                          </m:rPr>
                          <a:rPr lang="en-US" i="1" dirty="0"/>
                          <m:t>σ</m:t>
                        </m:r>
                      </m:num>
                      <m:den>
                        <m:r>
                          <m:rPr>
                            <m:nor/>
                          </m:rPr>
                          <a:rPr lang="en-US" dirty="0"/>
                          <m:t>△</m:t>
                        </m:r>
                        <m:r>
                          <m:rPr>
                            <m:nor/>
                          </m:rPr>
                          <a:rPr lang="en-US" i="1" dirty="0"/>
                          <m:t>ε</m:t>
                        </m:r>
                      </m:den>
                    </m:f>
                  </m:oMath>
                </a14:m>
                <a:endParaRPr lang="en-US" dirty="0"/>
              </a:p>
              <a:p>
                <a:pPr lvl="1"/>
                <a:r>
                  <a:rPr lang="en-US" dirty="0"/>
                  <a:t>Also called Young’s modulus</a:t>
                </a:r>
              </a:p>
              <a:p>
                <a:pPr lvl="2"/>
                <a:r>
                  <a:rPr lang="en-US" dirty="0"/>
                  <a:t>Bulk modulus: slope describing compressive loading</a:t>
                </a:r>
              </a:p>
              <a:p>
                <a:pPr lvl="2"/>
                <a:r>
                  <a:rPr lang="en-US" dirty="0"/>
                  <a:t>Shear modulus: slope describing shear loading</a:t>
                </a:r>
              </a:p>
              <a:p>
                <a:pPr lvl="2"/>
                <a:endParaRPr lang="en-US" dirty="0"/>
              </a:p>
              <a:p>
                <a:r>
                  <a:rPr lang="en-US" dirty="0"/>
                  <a:t>Stiff material: less strain per unit of stress (large </a:t>
                </a:r>
                <a:r>
                  <a:rPr lang="en-US" i="1" dirty="0"/>
                  <a:t>E</a:t>
                </a:r>
                <a:r>
                  <a:rPr lang="en-US" dirty="0"/>
                  <a:t>)</a:t>
                </a:r>
              </a:p>
              <a:p>
                <a:r>
                  <a:rPr lang="en-US" dirty="0"/>
                  <a:t>Pliant material: more strain per unit of stress (low </a:t>
                </a:r>
                <a:r>
                  <a:rPr lang="en-US" i="1" dirty="0"/>
                  <a:t>E</a:t>
                </a:r>
                <a:r>
                  <a:rPr lang="en-US" dirty="0"/>
                  <a:t>)</a:t>
                </a:r>
              </a:p>
              <a:p>
                <a:pPr lvl="1"/>
                <a:r>
                  <a:rPr lang="en-US" dirty="0"/>
                  <a:t>Bone is stiffer than ligaments or tendons</a:t>
                </a:r>
              </a:p>
              <a:p>
                <a:pPr lvl="1"/>
                <a:r>
                  <a:rPr lang="en-US" dirty="0"/>
                  <a:t>Tendons and ligaments are more pliant than bone</a:t>
                </a:r>
              </a:p>
            </p:txBody>
          </p:sp>
        </mc:Choice>
        <mc:Fallback xmlns="">
          <p:sp>
            <p:nvSpPr>
              <p:cNvPr id="3" name="Content Placeholder 2">
                <a:extLst>
                  <a:ext uri="{FF2B5EF4-FFF2-40B4-BE49-F238E27FC236}">
                    <a16:creationId xmlns:a16="http://schemas.microsoft.com/office/drawing/2014/main" id="{D723F645-C0FE-FD4D-90D8-22B1C4036A4C}"/>
                  </a:ext>
                </a:extLst>
              </p:cNvPr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blipFill>
                <a:blip r:embed="rId2"/>
                <a:stretch>
                  <a:fillRect l="-1043" t="-2635" b="-6296"/>
                </a:stretch>
              </a:blipFill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1792772381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0A53CF3-246C-E243-BA58-986200CEF9A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Stress–Strain Curves for Stiff Versus Pliant Materials</a:t>
            </a:r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C3176FF2-7537-4A2B-92A1-DCB03C782E88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4030662" y="1808163"/>
            <a:ext cx="4130675" cy="4168775"/>
          </a:xfrm>
        </p:spPr>
      </p:pic>
    </p:spTree>
    <p:extLst>
      <p:ext uri="{BB962C8B-B14F-4D97-AF65-F5344CB8AC3E}">
        <p14:creationId xmlns:p14="http://schemas.microsoft.com/office/powerpoint/2010/main" val="1328971263"/>
      </p:ext>
    </p:extLst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BBE6660-65B3-174E-B10F-9AD30FD100E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Plastic Behavior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4963DC4-6F06-4B4F-B11F-1D7FFEDAB83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US" dirty="0"/>
              <a:t>Elastic limit: the </a:t>
            </a:r>
            <a:r>
              <a:rPr lang="en-US" i="1" dirty="0"/>
              <a:t>yield point</a:t>
            </a:r>
            <a:r>
              <a:rPr lang="en-US" dirty="0"/>
              <a:t> for a material on the σ/ε curve</a:t>
            </a:r>
          </a:p>
          <a:p>
            <a:pPr lvl="1"/>
            <a:r>
              <a:rPr lang="en-US" dirty="0"/>
              <a:t>Stress above this point causes permanent deformation of material</a:t>
            </a:r>
          </a:p>
          <a:p>
            <a:pPr lvl="1"/>
            <a:endParaRPr lang="en-US" dirty="0"/>
          </a:p>
          <a:p>
            <a:pPr marL="0" indent="0">
              <a:buNone/>
            </a:pPr>
            <a:r>
              <a:rPr lang="en-US" dirty="0"/>
              <a:t>Plastic behavior: material doesn’t return to original shape</a:t>
            </a:r>
          </a:p>
          <a:p>
            <a:endParaRPr lang="en-US" dirty="0"/>
          </a:p>
          <a:p>
            <a:pPr marL="0" indent="0">
              <a:buNone/>
            </a:pPr>
            <a:r>
              <a:rPr lang="en-US" dirty="0"/>
              <a:t>Mechanical </a:t>
            </a:r>
            <a:r>
              <a:rPr lang="en-US" i="1" dirty="0"/>
              <a:t>strength</a:t>
            </a:r>
            <a:r>
              <a:rPr lang="en-US" dirty="0"/>
              <a:t> of a material</a:t>
            </a:r>
          </a:p>
          <a:p>
            <a:pPr lvl="1"/>
            <a:r>
              <a:rPr lang="en-US" dirty="0"/>
              <a:t>Maximum stress a material can withstand before </a:t>
            </a:r>
            <a:r>
              <a:rPr lang="en-US" i="1" dirty="0"/>
              <a:t>failure</a:t>
            </a:r>
          </a:p>
        </p:txBody>
      </p:sp>
    </p:spTree>
    <p:extLst>
      <p:ext uri="{BB962C8B-B14F-4D97-AF65-F5344CB8AC3E}">
        <p14:creationId xmlns:p14="http://schemas.microsoft.com/office/powerpoint/2010/main" val="2691416795"/>
      </p:ext>
    </p:extLst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E8BC8D1-023F-E345-BD77-7BAC238AE4F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Types of Material Strength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0912F19-F82C-BE44-9F1C-699FFD53752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US" dirty="0"/>
              <a:t>Yield strength: stress at the elastic limit</a:t>
            </a:r>
          </a:p>
          <a:p>
            <a:pPr lvl="1"/>
            <a:r>
              <a:rPr lang="en-US" dirty="0"/>
              <a:t>Disruption of internal organization, material does not regain shape</a:t>
            </a:r>
          </a:p>
          <a:p>
            <a:pPr lvl="1"/>
            <a:endParaRPr lang="en-US" dirty="0"/>
          </a:p>
          <a:p>
            <a:pPr marL="0" indent="0">
              <a:buNone/>
            </a:pPr>
            <a:r>
              <a:rPr lang="en-US" dirty="0"/>
              <a:t>Ultimate strength: maximum stress material can withstand</a:t>
            </a:r>
          </a:p>
          <a:p>
            <a:pPr lvl="1"/>
            <a:r>
              <a:rPr lang="en-US" dirty="0"/>
              <a:t>Material starts to give way</a:t>
            </a:r>
          </a:p>
          <a:p>
            <a:pPr lvl="1"/>
            <a:endParaRPr lang="en-US" dirty="0"/>
          </a:p>
          <a:p>
            <a:pPr marL="0" indent="0">
              <a:buNone/>
            </a:pPr>
            <a:r>
              <a:rPr lang="en-US" dirty="0"/>
              <a:t>Failure strength: stress level where total failure occurs</a:t>
            </a:r>
          </a:p>
          <a:p>
            <a:pPr lvl="1"/>
            <a:r>
              <a:rPr lang="en-US" dirty="0"/>
              <a:t>Breakage or complete rupture of the material occurs</a:t>
            </a:r>
          </a:p>
        </p:txBody>
      </p:sp>
    </p:spTree>
    <p:extLst>
      <p:ext uri="{BB962C8B-B14F-4D97-AF65-F5344CB8AC3E}">
        <p14:creationId xmlns:p14="http://schemas.microsoft.com/office/powerpoint/2010/main" val="1872932599"/>
      </p:ext>
    </p:extLst>
  </p:cSld>
  <p:clrMapOvr>
    <a:masterClrMapping/>
  </p:clrMapOvr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C99AE87-6C7E-514B-BD36-B103E93CD17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Different Strengths on a Stress–Strain Curve</a:t>
            </a:r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E007917B-2C26-4FFC-B040-312653630A05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3964024" y="1808163"/>
            <a:ext cx="4263952" cy="4168775"/>
          </a:xfrm>
        </p:spPr>
      </p:pic>
    </p:spTree>
    <p:extLst>
      <p:ext uri="{BB962C8B-B14F-4D97-AF65-F5344CB8AC3E}">
        <p14:creationId xmlns:p14="http://schemas.microsoft.com/office/powerpoint/2010/main" val="2482876289"/>
      </p:ext>
    </p:extLst>
  </p:cSld>
  <p:clrMapOvr>
    <a:masterClrMapping/>
  </p:clrMapOvr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F24E8E6-A509-3E4F-B32D-A4E1981F578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Failure Strain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7C5E987-4DD0-7146-A915-353A1632E93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lvl="0" indent="0">
              <a:buNone/>
            </a:pPr>
            <a:r>
              <a:rPr lang="en-US" dirty="0"/>
              <a:t>Strain exhibited when a total failure occurs</a:t>
            </a:r>
          </a:p>
          <a:p>
            <a:pPr lvl="1"/>
            <a:r>
              <a:rPr lang="en-US" sz="2800" dirty="0"/>
              <a:t>Ductile material: exhibits a large failure strain </a:t>
            </a:r>
          </a:p>
          <a:p>
            <a:pPr lvl="2"/>
            <a:r>
              <a:rPr lang="en-US" sz="2400" dirty="0"/>
              <a:t>Deforms a lot before giving way (ligament)</a:t>
            </a:r>
          </a:p>
          <a:p>
            <a:pPr lvl="1"/>
            <a:r>
              <a:rPr lang="en-US" sz="2800" dirty="0"/>
              <a:t>Brittle material: exhibits a low failure strain</a:t>
            </a:r>
          </a:p>
          <a:p>
            <a:pPr lvl="2"/>
            <a:r>
              <a:rPr lang="en-US" sz="2400" dirty="0"/>
              <a:t>Deforms minimally before giving way (bone)</a:t>
            </a:r>
          </a:p>
          <a:p>
            <a:pPr lvl="3"/>
            <a:endParaRPr lang="en-US" dirty="0"/>
          </a:p>
          <a:p>
            <a:pPr marL="0" indent="0">
              <a:buNone/>
            </a:pPr>
            <a:r>
              <a:rPr lang="en-US" dirty="0"/>
              <a:t>Toughness: ability of a material to absorb energy before failure</a:t>
            </a:r>
          </a:p>
          <a:p>
            <a:pPr lvl="1"/>
            <a:r>
              <a:rPr lang="en-US" dirty="0"/>
              <a:t>Ligaments and tendons are tougher than bone</a:t>
            </a:r>
          </a:p>
        </p:txBody>
      </p:sp>
    </p:spTree>
    <p:extLst>
      <p:ext uri="{BB962C8B-B14F-4D97-AF65-F5344CB8AC3E}">
        <p14:creationId xmlns:p14="http://schemas.microsoft.com/office/powerpoint/2010/main" val="1205842624"/>
      </p:ext>
    </p:extLst>
  </p:cSld>
  <p:clrMapOvr>
    <a:masterClrMapping/>
  </p:clrMapOvr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BB50572-0A44-F04A-97AC-02CA3455C18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Connective Tissue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F676F2B-21B1-7644-B042-E26A64CD09D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US" dirty="0"/>
              <a:t>Components of the MS system exhibit different properties</a:t>
            </a:r>
          </a:p>
          <a:p>
            <a:pPr lvl="1"/>
            <a:r>
              <a:rPr lang="en-US" dirty="0"/>
              <a:t>Muscle: active element of connective tissue</a:t>
            </a:r>
          </a:p>
          <a:p>
            <a:pPr lvl="1"/>
            <a:r>
              <a:rPr lang="en-US" dirty="0"/>
              <a:t>Passive elements of connective tissue</a:t>
            </a:r>
          </a:p>
          <a:p>
            <a:pPr lvl="2"/>
            <a:r>
              <a:rPr lang="en-US" dirty="0"/>
              <a:t>Bone</a:t>
            </a:r>
          </a:p>
          <a:p>
            <a:pPr lvl="2"/>
            <a:r>
              <a:rPr lang="en-US" dirty="0"/>
              <a:t>Cartilage</a:t>
            </a:r>
          </a:p>
          <a:p>
            <a:pPr lvl="2"/>
            <a:r>
              <a:rPr lang="en-US" dirty="0"/>
              <a:t>Ligament</a:t>
            </a:r>
          </a:p>
          <a:p>
            <a:pPr lvl="2"/>
            <a:r>
              <a:rPr lang="en-US" dirty="0"/>
              <a:t>Tendon</a:t>
            </a:r>
          </a:p>
          <a:p>
            <a:endParaRPr lang="en-US" dirty="0"/>
          </a:p>
          <a:p>
            <a:pPr marL="0" indent="0">
              <a:buNone/>
            </a:pPr>
            <a:r>
              <a:rPr lang="en-US" dirty="0"/>
              <a:t>Proportions of collagen and elastin vary in connective tissue</a:t>
            </a:r>
          </a:p>
          <a:p>
            <a:pPr lvl="1"/>
            <a:r>
              <a:rPr lang="en-US" dirty="0"/>
              <a:t>Also proportions of ground substance, minerals, water</a:t>
            </a:r>
          </a:p>
        </p:txBody>
      </p:sp>
    </p:spTree>
    <p:extLst>
      <p:ext uri="{BB962C8B-B14F-4D97-AF65-F5344CB8AC3E}">
        <p14:creationId xmlns:p14="http://schemas.microsoft.com/office/powerpoint/2010/main" val="3067011314"/>
      </p:ext>
    </p:extLst>
  </p:cSld>
  <p:clrMapOvr>
    <a:masterClrMapping/>
  </p:clrMapOvr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00D9618-F752-B046-84AA-F5FBCF1FB8A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Connective Tissue Components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D59314E-B707-7D4F-8732-4CA6A6AD4BB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US" dirty="0"/>
              <a:t>Collagen: a fibrous protein</a:t>
            </a:r>
          </a:p>
          <a:p>
            <a:pPr lvl="1"/>
            <a:r>
              <a:rPr lang="en-US" dirty="0"/>
              <a:t>Very stiff (failure strain of 8%-10%)</a:t>
            </a:r>
          </a:p>
          <a:p>
            <a:pPr lvl="1"/>
            <a:endParaRPr lang="en-US" dirty="0"/>
          </a:p>
          <a:p>
            <a:pPr marL="0" indent="0">
              <a:buNone/>
            </a:pPr>
            <a:r>
              <a:rPr lang="en-US" dirty="0"/>
              <a:t>Elastin: a fibrous protein</a:t>
            </a:r>
          </a:p>
          <a:p>
            <a:pPr lvl="1"/>
            <a:r>
              <a:rPr lang="en-US" dirty="0"/>
              <a:t>Very pliant (failure strain up to 160%)</a:t>
            </a:r>
          </a:p>
          <a:p>
            <a:endParaRPr lang="en-US" dirty="0"/>
          </a:p>
          <a:p>
            <a:pPr marL="0" indent="0">
              <a:buNone/>
            </a:pPr>
            <a:r>
              <a:rPr lang="en-US" dirty="0"/>
              <a:t>Connective tissue composition affects loading response</a:t>
            </a:r>
          </a:p>
          <a:p>
            <a:pPr lvl="1"/>
            <a:r>
              <a:rPr lang="en-US" dirty="0"/>
              <a:t>Isotropic: stiffness similar in different directions</a:t>
            </a:r>
          </a:p>
          <a:p>
            <a:pPr lvl="1"/>
            <a:r>
              <a:rPr lang="en-US" dirty="0"/>
              <a:t>Anisotropic: stiffness dependent on load direction</a:t>
            </a:r>
          </a:p>
        </p:txBody>
      </p:sp>
    </p:spTree>
    <p:extLst>
      <p:ext uri="{BB962C8B-B14F-4D97-AF65-F5344CB8AC3E}">
        <p14:creationId xmlns:p14="http://schemas.microsoft.com/office/powerpoint/2010/main" val="2156500110"/>
      </p:ext>
    </p:extLst>
  </p:cSld>
  <p:clrMapOvr>
    <a:masterClrMapping/>
  </p:clrMapOvr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AB77D20-8550-484C-A93B-2888D8A131E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Mechanical Properties</a:t>
            </a:r>
            <a:br>
              <a:rPr lang="en-US" dirty="0"/>
            </a:br>
            <a:r>
              <a:rPr lang="en-US" dirty="0"/>
              <a:t>of the Musculoskeletal System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127EAC6-EB5E-5A4D-B342-058B2B7E4FA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759791"/>
            <a:ext cx="10515600" cy="4168338"/>
          </a:xfrm>
        </p:spPr>
        <p:txBody>
          <a:bodyPr/>
          <a:lstStyle/>
          <a:p>
            <a:pPr marL="0" indent="0">
              <a:buNone/>
            </a:pPr>
            <a:r>
              <a:rPr lang="en-US" dirty="0"/>
              <a:t>Bone</a:t>
            </a:r>
          </a:p>
          <a:p>
            <a:pPr lvl="1"/>
            <a:r>
              <a:rPr lang="en-US" dirty="0"/>
              <a:t>45% mineral, 30%-35% collagen, 20% water</a:t>
            </a:r>
          </a:p>
          <a:p>
            <a:pPr lvl="1"/>
            <a:r>
              <a:rPr lang="en-US" dirty="0"/>
              <a:t>Strongest and stiffest material in musculoskeletal system</a:t>
            </a:r>
          </a:p>
          <a:p>
            <a:pPr lvl="2"/>
            <a:r>
              <a:rPr lang="en-US" dirty="0"/>
              <a:t>Compression &gt; Tension &gt; Shear</a:t>
            </a:r>
          </a:p>
          <a:p>
            <a:pPr lvl="1"/>
            <a:r>
              <a:rPr lang="en-US" dirty="0"/>
              <a:t>Mechanical properties vary with bone health</a:t>
            </a:r>
          </a:p>
          <a:p>
            <a:pPr lvl="1"/>
            <a:r>
              <a:rPr lang="en-US" dirty="0"/>
              <a:t>Bone strength affected by rate of loading</a:t>
            </a:r>
          </a:p>
          <a:p>
            <a:pPr lvl="1"/>
            <a:endParaRPr lang="en-US" sz="2000" dirty="0"/>
          </a:p>
          <a:p>
            <a:pPr marL="0" indent="0">
              <a:buNone/>
            </a:pPr>
            <a:r>
              <a:rPr lang="en-US" dirty="0"/>
              <a:t>Cartilage</a:t>
            </a:r>
          </a:p>
          <a:p>
            <a:pPr lvl="1"/>
            <a:r>
              <a:rPr lang="en-US" dirty="0"/>
              <a:t>60%-80% water, 10%-30% collagen</a:t>
            </a:r>
          </a:p>
          <a:p>
            <a:pPr lvl="2"/>
            <a:r>
              <a:rPr lang="en-US" i="1" dirty="0"/>
              <a:t>Hyaline </a:t>
            </a:r>
            <a:r>
              <a:rPr lang="en-US" dirty="0"/>
              <a:t>(articular): covers bone ends at joints</a:t>
            </a:r>
          </a:p>
          <a:p>
            <a:pPr lvl="2"/>
            <a:r>
              <a:rPr lang="en-US" i="1" dirty="0"/>
              <a:t>Fibrous:</a:t>
            </a:r>
            <a:r>
              <a:rPr lang="en-US" dirty="0"/>
              <a:t> specialized in joints (intervertebral disks, menisci)</a:t>
            </a:r>
          </a:p>
          <a:p>
            <a:pPr marL="914400" lvl="2" indent="0" algn="r">
              <a:buNone/>
            </a:pPr>
            <a:r>
              <a:rPr lang="en-US" sz="1400" i="1" dirty="0"/>
              <a:t>(continued)</a:t>
            </a:r>
          </a:p>
        </p:txBody>
      </p:sp>
    </p:spTree>
    <p:extLst>
      <p:ext uri="{BB962C8B-B14F-4D97-AF65-F5344CB8AC3E}">
        <p14:creationId xmlns:p14="http://schemas.microsoft.com/office/powerpoint/2010/main" val="493559914"/>
      </p:ext>
    </p:extLst>
  </p:cSld>
  <p:clrMapOvr>
    <a:masterClrMapping/>
  </p:clrMapOvr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AB77D20-8550-484C-A93B-2888D8A131E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Mechanical Properties</a:t>
            </a:r>
            <a:br>
              <a:rPr lang="en-US" dirty="0"/>
            </a:br>
            <a:r>
              <a:rPr lang="en-US" dirty="0"/>
              <a:t>of the Musculoskeletal System </a:t>
            </a:r>
            <a:r>
              <a:rPr lang="en-US" sz="2400" i="1" dirty="0"/>
              <a:t>(continued)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127EAC6-EB5E-5A4D-B342-058B2B7E4FA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973179"/>
            <a:ext cx="10515600" cy="4003078"/>
          </a:xfrm>
        </p:spPr>
        <p:txBody>
          <a:bodyPr/>
          <a:lstStyle/>
          <a:p>
            <a:pPr marL="0" indent="0">
              <a:buNone/>
            </a:pPr>
            <a:r>
              <a:rPr lang="en-US" dirty="0"/>
              <a:t>Tendons and ligaments</a:t>
            </a:r>
          </a:p>
          <a:p>
            <a:pPr lvl="1"/>
            <a:r>
              <a:rPr lang="en-US" dirty="0"/>
              <a:t>70% water, 25% collagen</a:t>
            </a:r>
          </a:p>
          <a:p>
            <a:pPr lvl="1"/>
            <a:r>
              <a:rPr lang="en-US" dirty="0"/>
              <a:t>Ligaments have more elastin than tendons</a:t>
            </a:r>
          </a:p>
          <a:p>
            <a:pPr lvl="1"/>
            <a:r>
              <a:rPr lang="en-US" dirty="0"/>
              <a:t>Collagen fibers in bundles aligned with </a:t>
            </a:r>
            <a:r>
              <a:rPr lang="en-US" i="1" dirty="0"/>
              <a:t>functional axis</a:t>
            </a:r>
          </a:p>
          <a:p>
            <a:pPr lvl="2"/>
            <a:r>
              <a:rPr lang="en-US" dirty="0"/>
              <a:t>High stiffness to tensile loading</a:t>
            </a:r>
          </a:p>
          <a:p>
            <a:pPr lvl="2"/>
            <a:endParaRPr lang="en-US" dirty="0"/>
          </a:p>
          <a:p>
            <a:pPr marL="0" indent="0">
              <a:buNone/>
            </a:pPr>
            <a:r>
              <a:rPr lang="en-US" dirty="0"/>
              <a:t>Muscle</a:t>
            </a:r>
          </a:p>
          <a:p>
            <a:pPr lvl="1"/>
            <a:r>
              <a:rPr lang="en-US" dirty="0"/>
              <a:t>Active component (sarcomere) determines muscle stiffness</a:t>
            </a:r>
          </a:p>
          <a:p>
            <a:pPr lvl="2"/>
            <a:r>
              <a:rPr lang="en-US" dirty="0"/>
              <a:t>Passive component (connective tissue sheaths) create high failure strain</a:t>
            </a:r>
          </a:p>
        </p:txBody>
      </p:sp>
    </p:spTree>
    <p:extLst>
      <p:ext uri="{BB962C8B-B14F-4D97-AF65-F5344CB8AC3E}">
        <p14:creationId xmlns:p14="http://schemas.microsoft.com/office/powerpoint/2010/main" val="1410227087"/>
      </p:ext>
    </p:extLst>
  </p:cSld>
  <p:clrMapOvr>
    <a:masterClrMapping/>
  </p:clrMapOvr>
</p:sld>
</file>

<file path=ppt/tags/tag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MMPROD_UIDATA" val="&lt;database version=&quot;10.0&quot;&gt;&lt;object type=&quot;1&quot; unique_id=&quot;10001&quot;&gt;&lt;object type=&quot;2&quot; unique_id=&quot;10002&quot;&gt;&lt;object type=&quot;3&quot; unique_id=&quot;10003&quot;&gt;&lt;property id=&quot;20148&quot; value=&quot;5&quot;/&gt;&lt;property id=&quot;20300&quot; value=&quot;Slide 1&quot;/&gt;&lt;property id=&quot;20307&quot; value=&quot;270&quot;/&gt;&lt;/object&gt;&lt;object type=&quot;3&quot; unique_id=&quot;10004&quot;&gt;&lt;property id=&quot;20148&quot; value=&quot;5&quot;/&gt;&lt;property id=&quot;20300&quot; value=&quot;Slide 2&quot;/&gt;&lt;property id=&quot;20307&quot; value=&quot;269&quot;/&gt;&lt;/object&gt;&lt;/object&gt;&lt;object type=&quot;8&quot; unique_id=&quot;10008&quot;&gt;&lt;/object&gt;&lt;/object&gt;&lt;/database&gt;"/>
  <p:tag name="MMPROD_NEXTUNIQUEID" val="10009"/>
  <p:tag name="SECTOMILLISECCONVERTED" val="1"/>
</p:tagLst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Franklin Gothic">
      <a:majorFont>
        <a:latin typeface="Franklin Gothic Medium" panose="020B0603020102020204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Franklin Gothic Book" panose="020B0503020102020204"/>
        <a:ea typeface=""/>
        <a:cs typeface=""/>
        <a:font script="Jpan" typeface="HGｺﾞｼｯｸE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Custom Design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Yu Gothic Light"/>
        <a:font script="Hang" typeface="맑은 고딕"/>
        <a:font script="Hans" typeface="DengXian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Yu Gothic"/>
        <a:font script="Hang" typeface="맑은 고딕"/>
        <a:font script="Hans" typeface="DengXian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4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Yu Gothic Light"/>
        <a:font script="Hang" typeface="맑은 고딕"/>
        <a:font script="Hans" typeface="DengXian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Yu Gothic"/>
        <a:font script="Hang" typeface="맑은 고딕"/>
        <a:font script="Hans" typeface="DengXian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1151</TotalTime>
  <Words>1656</Words>
  <Application>Microsoft Office PowerPoint</Application>
  <PresentationFormat>Widescreen</PresentationFormat>
  <Paragraphs>311</Paragraphs>
  <Slides>42</Slides>
  <Notes>12</Notes>
  <HiddenSlides>0</HiddenSlides>
  <MMClips>0</MMClips>
  <ScaleCrop>false</ScaleCrop>
  <HeadingPairs>
    <vt:vector size="6" baseType="variant">
      <vt:variant>
        <vt:lpstr>Fonts Used</vt:lpstr>
      </vt:variant>
      <vt:variant>
        <vt:i4>9</vt:i4>
      </vt:variant>
      <vt:variant>
        <vt:lpstr>Theme</vt:lpstr>
      </vt:variant>
      <vt:variant>
        <vt:i4>2</vt:i4>
      </vt:variant>
      <vt:variant>
        <vt:lpstr>Slide Titles</vt:lpstr>
      </vt:variant>
      <vt:variant>
        <vt:i4>42</vt:i4>
      </vt:variant>
    </vt:vector>
  </HeadingPairs>
  <TitlesOfParts>
    <vt:vector size="53" baseType="lpstr">
      <vt:lpstr>Arial</vt:lpstr>
      <vt:lpstr>Calibri</vt:lpstr>
      <vt:lpstr>Calibri Light</vt:lpstr>
      <vt:lpstr>Cambria Math</vt:lpstr>
      <vt:lpstr>Franklin Gothic Book</vt:lpstr>
      <vt:lpstr>Franklin Gothic Medium</vt:lpstr>
      <vt:lpstr>Helvetica</vt:lpstr>
      <vt:lpstr>Helvetica Neue</vt:lpstr>
      <vt:lpstr>Helvetica Neue Condensed</vt:lpstr>
      <vt:lpstr>Office Theme</vt:lpstr>
      <vt:lpstr>Custom Design</vt:lpstr>
      <vt:lpstr>Mechanics of Biological Materials: Stresses and Strains on the Body</vt:lpstr>
      <vt:lpstr>Objectives</vt:lpstr>
      <vt:lpstr>Objectives (continued)</vt:lpstr>
      <vt:lpstr>Objectives (continued)</vt:lpstr>
      <vt:lpstr>External Forces Impose Loads</vt:lpstr>
      <vt:lpstr>Mechanics of Materials</vt:lpstr>
      <vt:lpstr>Mechanical Stress</vt:lpstr>
      <vt:lpstr>Internal Force Visualization  (Self-Experiment 9.1)</vt:lpstr>
      <vt:lpstr>Analysis of a Stretched Rubber Band</vt:lpstr>
      <vt:lpstr>Cross-Sectional Area</vt:lpstr>
      <vt:lpstr>Types of Mechanical Stress</vt:lpstr>
      <vt:lpstr>Tension</vt:lpstr>
      <vt:lpstr>Humerus Loaded in Tension</vt:lpstr>
      <vt:lpstr>Sample Tensile Stress Calculation</vt:lpstr>
      <vt:lpstr>Compression</vt:lpstr>
      <vt:lpstr>Humerus Loaded in Compression</vt:lpstr>
      <vt:lpstr>Shear</vt:lpstr>
      <vt:lpstr>Comparing Loads Producing Tension, Compression, and Shear</vt:lpstr>
      <vt:lpstr>Stresses and Injuries</vt:lpstr>
      <vt:lpstr>Mechanical Loading</vt:lpstr>
      <vt:lpstr>Bending</vt:lpstr>
      <vt:lpstr>Bending Load on the Planted Foot</vt:lpstr>
      <vt:lpstr>Torsion</vt:lpstr>
      <vt:lpstr>Combined Loading</vt:lpstr>
      <vt:lpstr>Combined Loading of the Femur</vt:lpstr>
      <vt:lpstr>Strain</vt:lpstr>
      <vt:lpstr>Linear Strain</vt:lpstr>
      <vt:lpstr>Linear Strain (continued)</vt:lpstr>
      <vt:lpstr>Shear Strain</vt:lpstr>
      <vt:lpstr>Deformation Caused by Shear</vt:lpstr>
      <vt:lpstr>Poisson’s Ratio</vt:lpstr>
      <vt:lpstr>The Stress–Strain Relationship</vt:lpstr>
      <vt:lpstr>Elastic Behavior</vt:lpstr>
      <vt:lpstr>Stress–Strain Curves for Stiff Versus Pliant Materials</vt:lpstr>
      <vt:lpstr>Plastic Behavior</vt:lpstr>
      <vt:lpstr>Types of Material Strength</vt:lpstr>
      <vt:lpstr>Different Strengths on a Stress–Strain Curve</vt:lpstr>
      <vt:lpstr>Failure Strain</vt:lpstr>
      <vt:lpstr>Connective Tissue</vt:lpstr>
      <vt:lpstr>Connective Tissue Components</vt:lpstr>
      <vt:lpstr>Mechanical Properties of the Musculoskeletal System</vt:lpstr>
      <vt:lpstr>Mechanical Properties of the Musculoskeletal System (continued)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PHYSICAL AGING</dc:title>
  <dc:creator>Microsoft Office User</dc:creator>
  <cp:lastModifiedBy>Derek Campbell</cp:lastModifiedBy>
  <cp:revision>68</cp:revision>
  <cp:lastPrinted>2017-03-14T16:50:08Z</cp:lastPrinted>
  <dcterms:created xsi:type="dcterms:W3CDTF">2017-03-14T15:11:25Z</dcterms:created>
  <dcterms:modified xsi:type="dcterms:W3CDTF">2019-12-17T19:23:44Z</dcterms:modified>
</cp:coreProperties>
</file>