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A9ECC48-13E6-569D-E0ED-7DC9BB8DD012}" v="188" dt="2025-12-09T12:41:51.286"/>
    <p1510:client id="{89A0468B-F66E-1E81-3DF3-24BDACE11BF8}" v="13" dt="2025-12-08T13:10:39.591"/>
    <p1510:client id="{D0C62089-38E1-E1A9-C7DC-95CBF3DDB075}" v="4" dt="2025-12-09T13:04:35.7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loe Wilkins (2501824)" userId="S::2501824@student.uwtsd.ac.uk::31792e08-2145-4a76-8e7f-7255b4031c58" providerId="AD" clId="Web-{4A9ECC48-13E6-569D-E0ED-7DC9BB8DD012}"/>
    <pc:docChg chg="addSld delSld modSld">
      <pc:chgData name="Chloe Wilkins (2501824)" userId="S::2501824@student.uwtsd.ac.uk::31792e08-2145-4a76-8e7f-7255b4031c58" providerId="AD" clId="Web-{4A9ECC48-13E6-569D-E0ED-7DC9BB8DD012}" dt="2025-12-09T12:41:51.286" v="185" actId="20577"/>
      <pc:docMkLst>
        <pc:docMk/>
      </pc:docMkLst>
      <pc:sldChg chg="addSp modSp mod setBg">
        <pc:chgData name="Chloe Wilkins (2501824)" userId="S::2501824@student.uwtsd.ac.uk::31792e08-2145-4a76-8e7f-7255b4031c58" providerId="AD" clId="Web-{4A9ECC48-13E6-569D-E0ED-7DC9BB8DD012}" dt="2025-12-09T12:29:55.956" v="4"/>
        <pc:sldMkLst>
          <pc:docMk/>
          <pc:sldMk cId="109857222" sldId="256"/>
        </pc:sldMkLst>
        <pc:spChg chg="mod">
          <ac:chgData name="Chloe Wilkins (2501824)" userId="S::2501824@student.uwtsd.ac.uk::31792e08-2145-4a76-8e7f-7255b4031c58" providerId="AD" clId="Web-{4A9ECC48-13E6-569D-E0ED-7DC9BB8DD012}" dt="2025-12-09T12:29:55.956" v="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hloe Wilkins (2501824)" userId="S::2501824@student.uwtsd.ac.uk::31792e08-2145-4a76-8e7f-7255b4031c58" providerId="AD" clId="Web-{4A9ECC48-13E6-569D-E0ED-7DC9BB8DD012}" dt="2025-12-09T12:29:55.956" v="4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Chloe Wilkins (2501824)" userId="S::2501824@student.uwtsd.ac.uk::31792e08-2145-4a76-8e7f-7255b4031c58" providerId="AD" clId="Web-{4A9ECC48-13E6-569D-E0ED-7DC9BB8DD012}" dt="2025-12-09T12:29:55.956" v="4"/>
          <ac:spMkLst>
            <pc:docMk/>
            <pc:sldMk cId="109857222" sldId="256"/>
            <ac:spMk id="5" creationId="{73EB6A4D-28B6-2AC0-CE48-B52F13F9B1FE}"/>
          </ac:spMkLst>
        </pc:spChg>
        <pc:spChg chg="add">
          <ac:chgData name="Chloe Wilkins (2501824)" userId="S::2501824@student.uwtsd.ac.uk::31792e08-2145-4a76-8e7f-7255b4031c58" providerId="AD" clId="Web-{4A9ECC48-13E6-569D-E0ED-7DC9BB8DD012}" dt="2025-12-09T12:29:55.956" v="4"/>
          <ac:spMkLst>
            <pc:docMk/>
            <pc:sldMk cId="109857222" sldId="256"/>
            <ac:spMk id="10" creationId="{9715DAF0-AE1B-46C9-8A6B-DB2AA05AB91D}"/>
          </ac:spMkLst>
        </pc:spChg>
        <pc:spChg chg="add">
          <ac:chgData name="Chloe Wilkins (2501824)" userId="S::2501824@student.uwtsd.ac.uk::31792e08-2145-4a76-8e7f-7255b4031c58" providerId="AD" clId="Web-{4A9ECC48-13E6-569D-E0ED-7DC9BB8DD012}" dt="2025-12-09T12:29:55.956" v="4"/>
          <ac:spMkLst>
            <pc:docMk/>
            <pc:sldMk cId="109857222" sldId="256"/>
            <ac:spMk id="12" creationId="{5A2875D7-3769-4291-959E-9FAD764A760C}"/>
          </ac:spMkLst>
        </pc:spChg>
        <pc:spChg chg="add">
          <ac:chgData name="Chloe Wilkins (2501824)" userId="S::2501824@student.uwtsd.ac.uk::31792e08-2145-4a76-8e7f-7255b4031c58" providerId="AD" clId="Web-{4A9ECC48-13E6-569D-E0ED-7DC9BB8DD012}" dt="2025-12-09T12:29:55.956" v="4"/>
          <ac:spMkLst>
            <pc:docMk/>
            <pc:sldMk cId="109857222" sldId="256"/>
            <ac:spMk id="14" creationId="{AAF055B3-1F95-4ABA-BFE4-A58320A8206E}"/>
          </ac:spMkLst>
        </pc:spChg>
        <pc:spChg chg="add">
          <ac:chgData name="Chloe Wilkins (2501824)" userId="S::2501824@student.uwtsd.ac.uk::31792e08-2145-4a76-8e7f-7255b4031c58" providerId="AD" clId="Web-{4A9ECC48-13E6-569D-E0ED-7DC9BB8DD012}" dt="2025-12-09T12:29:55.956" v="4"/>
          <ac:spMkLst>
            <pc:docMk/>
            <pc:sldMk cId="109857222" sldId="256"/>
            <ac:spMk id="16" creationId="{835682F0-7BC6-4526-8BFA-58EA002C8085}"/>
          </ac:spMkLst>
        </pc:spChg>
        <pc:spChg chg="add">
          <ac:chgData name="Chloe Wilkins (2501824)" userId="S::2501824@student.uwtsd.ac.uk::31792e08-2145-4a76-8e7f-7255b4031c58" providerId="AD" clId="Web-{4A9ECC48-13E6-569D-E0ED-7DC9BB8DD012}" dt="2025-12-09T12:29:55.956" v="4"/>
          <ac:spMkLst>
            <pc:docMk/>
            <pc:sldMk cId="109857222" sldId="256"/>
            <ac:spMk id="18" creationId="{1F0DF0F3-0179-4A8A-92E0-932C473DA5CB}"/>
          </ac:spMkLst>
        </pc:spChg>
        <pc:picChg chg="add mod">
          <ac:chgData name="Chloe Wilkins (2501824)" userId="S::2501824@student.uwtsd.ac.uk::31792e08-2145-4a76-8e7f-7255b4031c58" providerId="AD" clId="Web-{4A9ECC48-13E6-569D-E0ED-7DC9BB8DD012}" dt="2025-12-09T12:29:55.956" v="4"/>
          <ac:picMkLst>
            <pc:docMk/>
            <pc:sldMk cId="109857222" sldId="256"/>
            <ac:picMk id="4" creationId="{F1D6A02A-157F-2528-74FF-5F932E72FA4C}"/>
          </ac:picMkLst>
        </pc:picChg>
      </pc:sldChg>
      <pc:sldChg chg="addSp modSp new mod setBg">
        <pc:chgData name="Chloe Wilkins (2501824)" userId="S::2501824@student.uwtsd.ac.uk::31792e08-2145-4a76-8e7f-7255b4031c58" providerId="AD" clId="Web-{4A9ECC48-13E6-569D-E0ED-7DC9BB8DD012}" dt="2025-12-09T12:37:52.072" v="143" actId="20577"/>
        <pc:sldMkLst>
          <pc:docMk/>
          <pc:sldMk cId="1855957856" sldId="257"/>
        </pc:sldMkLst>
        <pc:spChg chg="mod">
          <ac:chgData name="Chloe Wilkins (2501824)" userId="S::2501824@student.uwtsd.ac.uk::31792e08-2145-4a76-8e7f-7255b4031c58" providerId="AD" clId="Web-{4A9ECC48-13E6-569D-E0ED-7DC9BB8DD012}" dt="2025-12-09T12:34:40.447" v="66"/>
          <ac:spMkLst>
            <pc:docMk/>
            <pc:sldMk cId="1855957856" sldId="257"/>
            <ac:spMk id="2" creationId="{B3F90652-A13B-8502-95E5-C0CE541EBC54}"/>
          </ac:spMkLst>
        </pc:spChg>
        <pc:spChg chg="mod">
          <ac:chgData name="Chloe Wilkins (2501824)" userId="S::2501824@student.uwtsd.ac.uk::31792e08-2145-4a76-8e7f-7255b4031c58" providerId="AD" clId="Web-{4A9ECC48-13E6-569D-E0ED-7DC9BB8DD012}" dt="2025-12-09T12:37:52.072" v="143" actId="20577"/>
          <ac:spMkLst>
            <pc:docMk/>
            <pc:sldMk cId="1855957856" sldId="257"/>
            <ac:spMk id="3" creationId="{2E331E3D-B1B6-EFC6-2128-29A5B9D440EA}"/>
          </ac:spMkLst>
        </pc:spChg>
        <pc:spChg chg="add">
          <ac:chgData name="Chloe Wilkins (2501824)" userId="S::2501824@student.uwtsd.ac.uk::31792e08-2145-4a76-8e7f-7255b4031c58" providerId="AD" clId="Web-{4A9ECC48-13E6-569D-E0ED-7DC9BB8DD012}" dt="2025-12-09T12:34:40.447" v="66"/>
          <ac:spMkLst>
            <pc:docMk/>
            <pc:sldMk cId="1855957856" sldId="257"/>
            <ac:spMk id="8" creationId="{DEE2AD96-B495-4E06-9291-B71706F728CB}"/>
          </ac:spMkLst>
        </pc:spChg>
        <pc:spChg chg="add">
          <ac:chgData name="Chloe Wilkins (2501824)" userId="S::2501824@student.uwtsd.ac.uk::31792e08-2145-4a76-8e7f-7255b4031c58" providerId="AD" clId="Web-{4A9ECC48-13E6-569D-E0ED-7DC9BB8DD012}" dt="2025-12-09T12:34:40.447" v="66"/>
          <ac:spMkLst>
            <pc:docMk/>
            <pc:sldMk cId="1855957856" sldId="257"/>
            <ac:spMk id="10" creationId="{53CF6D67-C5A8-4ADD-9E8E-1E38CA1D3166}"/>
          </ac:spMkLst>
        </pc:spChg>
        <pc:spChg chg="add">
          <ac:chgData name="Chloe Wilkins (2501824)" userId="S::2501824@student.uwtsd.ac.uk::31792e08-2145-4a76-8e7f-7255b4031c58" providerId="AD" clId="Web-{4A9ECC48-13E6-569D-E0ED-7DC9BB8DD012}" dt="2025-12-09T12:34:40.447" v="66"/>
          <ac:spMkLst>
            <pc:docMk/>
            <pc:sldMk cId="1855957856" sldId="257"/>
            <ac:spMk id="12" creationId="{86909FA0-B515-4681-B7A8-FA281D133B94}"/>
          </ac:spMkLst>
        </pc:spChg>
        <pc:spChg chg="add">
          <ac:chgData name="Chloe Wilkins (2501824)" userId="S::2501824@student.uwtsd.ac.uk::31792e08-2145-4a76-8e7f-7255b4031c58" providerId="AD" clId="Web-{4A9ECC48-13E6-569D-E0ED-7DC9BB8DD012}" dt="2025-12-09T12:34:40.447" v="66"/>
          <ac:spMkLst>
            <pc:docMk/>
            <pc:sldMk cId="1855957856" sldId="257"/>
            <ac:spMk id="14" creationId="{21C9FE86-FCC3-4A31-AA1C-C882262B7FE7}"/>
          </ac:spMkLst>
        </pc:spChg>
        <pc:spChg chg="add">
          <ac:chgData name="Chloe Wilkins (2501824)" userId="S::2501824@student.uwtsd.ac.uk::31792e08-2145-4a76-8e7f-7255b4031c58" providerId="AD" clId="Web-{4A9ECC48-13E6-569D-E0ED-7DC9BB8DD012}" dt="2025-12-09T12:34:40.447" v="66"/>
          <ac:spMkLst>
            <pc:docMk/>
            <pc:sldMk cId="1855957856" sldId="257"/>
            <ac:spMk id="16" creationId="{7D96243B-ECED-4B71-8E06-AE9A285EAD20}"/>
          </ac:spMkLst>
        </pc:spChg>
        <pc:spChg chg="add">
          <ac:chgData name="Chloe Wilkins (2501824)" userId="S::2501824@student.uwtsd.ac.uk::31792e08-2145-4a76-8e7f-7255b4031c58" providerId="AD" clId="Web-{4A9ECC48-13E6-569D-E0ED-7DC9BB8DD012}" dt="2025-12-09T12:34:40.447" v="66"/>
          <ac:spMkLst>
            <pc:docMk/>
            <pc:sldMk cId="1855957856" sldId="257"/>
            <ac:spMk id="18" creationId="{A09989E4-EFDC-4A90-A633-E0525FB4139E}"/>
          </ac:spMkLst>
        </pc:spChg>
      </pc:sldChg>
      <pc:sldChg chg="modSp new del">
        <pc:chgData name="Chloe Wilkins (2501824)" userId="S::2501824@student.uwtsd.ac.uk::31792e08-2145-4a76-8e7f-7255b4031c58" providerId="AD" clId="Web-{4A9ECC48-13E6-569D-E0ED-7DC9BB8DD012}" dt="2025-12-09T12:40:23.361" v="149"/>
        <pc:sldMkLst>
          <pc:docMk/>
          <pc:sldMk cId="4116214010" sldId="258"/>
        </pc:sldMkLst>
        <pc:spChg chg="mod">
          <ac:chgData name="Chloe Wilkins (2501824)" userId="S::2501824@student.uwtsd.ac.uk::31792e08-2145-4a76-8e7f-7255b4031c58" providerId="AD" clId="Web-{4A9ECC48-13E6-569D-E0ED-7DC9BB8DD012}" dt="2025-12-09T12:40:10.985" v="147" actId="20577"/>
          <ac:spMkLst>
            <pc:docMk/>
            <pc:sldMk cId="4116214010" sldId="258"/>
            <ac:spMk id="3" creationId="{79004F30-78DE-C842-48F7-970EC99783A7}"/>
          </ac:spMkLst>
        </pc:spChg>
      </pc:sldChg>
      <pc:sldChg chg="modSp add replId">
        <pc:chgData name="Chloe Wilkins (2501824)" userId="S::2501824@student.uwtsd.ac.uk::31792e08-2145-4a76-8e7f-7255b4031c58" providerId="AD" clId="Web-{4A9ECC48-13E6-569D-E0ED-7DC9BB8DD012}" dt="2025-12-09T12:41:51.286" v="185" actId="20577"/>
        <pc:sldMkLst>
          <pc:docMk/>
          <pc:sldMk cId="3937331681" sldId="259"/>
        </pc:sldMkLst>
        <pc:spChg chg="mod">
          <ac:chgData name="Chloe Wilkins (2501824)" userId="S::2501824@student.uwtsd.ac.uk::31792e08-2145-4a76-8e7f-7255b4031c58" providerId="AD" clId="Web-{4A9ECC48-13E6-569D-E0ED-7DC9BB8DD012}" dt="2025-12-09T12:40:35.393" v="157" actId="20577"/>
          <ac:spMkLst>
            <pc:docMk/>
            <pc:sldMk cId="3937331681" sldId="259"/>
            <ac:spMk id="2" creationId="{DB9CAD92-9A64-6ED8-6D60-6A0FCC851895}"/>
          </ac:spMkLst>
        </pc:spChg>
        <pc:spChg chg="mod">
          <ac:chgData name="Chloe Wilkins (2501824)" userId="S::2501824@student.uwtsd.ac.uk::31792e08-2145-4a76-8e7f-7255b4031c58" providerId="AD" clId="Web-{4A9ECC48-13E6-569D-E0ED-7DC9BB8DD012}" dt="2025-12-09T12:41:51.286" v="185" actId="20577"/>
          <ac:spMkLst>
            <pc:docMk/>
            <pc:sldMk cId="3937331681" sldId="259"/>
            <ac:spMk id="3" creationId="{9E137CE1-12BC-9CAA-A081-866EAEE42133}"/>
          </ac:spMkLst>
        </pc:spChg>
      </pc:sldChg>
      <pc:sldChg chg="modSp add replId">
        <pc:chgData name="Chloe Wilkins (2501824)" userId="S::2501824@student.uwtsd.ac.uk::31792e08-2145-4a76-8e7f-7255b4031c58" providerId="AD" clId="Web-{4A9ECC48-13E6-569D-E0ED-7DC9BB8DD012}" dt="2025-12-09T12:41:47.473" v="184" actId="20577"/>
        <pc:sldMkLst>
          <pc:docMk/>
          <pc:sldMk cId="2373295720" sldId="260"/>
        </pc:sldMkLst>
        <pc:spChg chg="mod">
          <ac:chgData name="Chloe Wilkins (2501824)" userId="S::2501824@student.uwtsd.ac.uk::31792e08-2145-4a76-8e7f-7255b4031c58" providerId="AD" clId="Web-{4A9ECC48-13E6-569D-E0ED-7DC9BB8DD012}" dt="2025-12-09T12:40:45.627" v="161" actId="20577"/>
          <ac:spMkLst>
            <pc:docMk/>
            <pc:sldMk cId="2373295720" sldId="260"/>
            <ac:spMk id="2" creationId="{01373B60-99CC-5817-3174-626D6F76ED3D}"/>
          </ac:spMkLst>
        </pc:spChg>
        <pc:spChg chg="mod">
          <ac:chgData name="Chloe Wilkins (2501824)" userId="S::2501824@student.uwtsd.ac.uk::31792e08-2145-4a76-8e7f-7255b4031c58" providerId="AD" clId="Web-{4A9ECC48-13E6-569D-E0ED-7DC9BB8DD012}" dt="2025-12-09T12:41:47.473" v="184" actId="20577"/>
          <ac:spMkLst>
            <pc:docMk/>
            <pc:sldMk cId="2373295720" sldId="260"/>
            <ac:spMk id="3" creationId="{52A4BA84-B981-E4AE-12A2-109A324EE9CF}"/>
          </ac:spMkLst>
        </pc:spChg>
      </pc:sldChg>
      <pc:sldChg chg="modSp add replId">
        <pc:chgData name="Chloe Wilkins (2501824)" userId="S::2501824@student.uwtsd.ac.uk::31792e08-2145-4a76-8e7f-7255b4031c58" providerId="AD" clId="Web-{4A9ECC48-13E6-569D-E0ED-7DC9BB8DD012}" dt="2025-12-09T12:41:43.208" v="183" actId="20577"/>
        <pc:sldMkLst>
          <pc:docMk/>
          <pc:sldMk cId="1790641650" sldId="261"/>
        </pc:sldMkLst>
        <pc:spChg chg="mod">
          <ac:chgData name="Chloe Wilkins (2501824)" userId="S::2501824@student.uwtsd.ac.uk::31792e08-2145-4a76-8e7f-7255b4031c58" providerId="AD" clId="Web-{4A9ECC48-13E6-569D-E0ED-7DC9BB8DD012}" dt="2025-12-09T12:41:07.378" v="172" actId="14100"/>
          <ac:spMkLst>
            <pc:docMk/>
            <pc:sldMk cId="1790641650" sldId="261"/>
            <ac:spMk id="2" creationId="{BDE961F5-7F63-FFBB-3A1F-C62D991C956A}"/>
          </ac:spMkLst>
        </pc:spChg>
        <pc:spChg chg="mod">
          <ac:chgData name="Chloe Wilkins (2501824)" userId="S::2501824@student.uwtsd.ac.uk::31792e08-2145-4a76-8e7f-7255b4031c58" providerId="AD" clId="Web-{4A9ECC48-13E6-569D-E0ED-7DC9BB8DD012}" dt="2025-12-09T12:41:43.208" v="183" actId="20577"/>
          <ac:spMkLst>
            <pc:docMk/>
            <pc:sldMk cId="1790641650" sldId="261"/>
            <ac:spMk id="3" creationId="{7050F74F-8438-33FF-B9D7-C0761380DC64}"/>
          </ac:spMkLst>
        </pc:spChg>
      </pc:sldChg>
      <pc:sldChg chg="modSp add replId">
        <pc:chgData name="Chloe Wilkins (2501824)" userId="S::2501824@student.uwtsd.ac.uk::31792e08-2145-4a76-8e7f-7255b4031c58" providerId="AD" clId="Web-{4A9ECC48-13E6-569D-E0ED-7DC9BB8DD012}" dt="2025-12-09T12:41:39.036" v="182" actId="20577"/>
        <pc:sldMkLst>
          <pc:docMk/>
          <pc:sldMk cId="83565350" sldId="262"/>
        </pc:sldMkLst>
        <pc:spChg chg="mod">
          <ac:chgData name="Chloe Wilkins (2501824)" userId="S::2501824@student.uwtsd.ac.uk::31792e08-2145-4a76-8e7f-7255b4031c58" providerId="AD" clId="Web-{4A9ECC48-13E6-569D-E0ED-7DC9BB8DD012}" dt="2025-12-09T12:41:36.582" v="181" actId="20577"/>
          <ac:spMkLst>
            <pc:docMk/>
            <pc:sldMk cId="83565350" sldId="262"/>
            <ac:spMk id="2" creationId="{5C667E07-39DF-23CA-2AD3-F0ED1D9892A2}"/>
          </ac:spMkLst>
        </pc:spChg>
        <pc:spChg chg="mod">
          <ac:chgData name="Chloe Wilkins (2501824)" userId="S::2501824@student.uwtsd.ac.uk::31792e08-2145-4a76-8e7f-7255b4031c58" providerId="AD" clId="Web-{4A9ECC48-13E6-569D-E0ED-7DC9BB8DD012}" dt="2025-12-09T12:41:39.036" v="182" actId="20577"/>
          <ac:spMkLst>
            <pc:docMk/>
            <pc:sldMk cId="83565350" sldId="262"/>
            <ac:spMk id="3" creationId="{8166F535-E8E4-FFC4-ED22-D5F66341BDAE}"/>
          </ac:spMkLst>
        </pc:spChg>
      </pc:sldChg>
    </pc:docChg>
  </pc:docChgLst>
  <pc:docChgLst>
    <pc:chgData name="Chloe Wilkins (2501824)" userId="S::2501824@student.uwtsd.ac.uk::31792e08-2145-4a76-8e7f-7255b4031c58" providerId="AD" clId="Web-{89A0468B-F66E-1E81-3DF3-24BDACE11BF8}"/>
    <pc:docChg chg="modSld">
      <pc:chgData name="Chloe Wilkins (2501824)" userId="S::2501824@student.uwtsd.ac.uk::31792e08-2145-4a76-8e7f-7255b4031c58" providerId="AD" clId="Web-{89A0468B-F66E-1E81-3DF3-24BDACE11BF8}" dt="2025-12-08T13:10:39.591" v="11" actId="20577"/>
      <pc:docMkLst>
        <pc:docMk/>
      </pc:docMkLst>
      <pc:sldChg chg="modSp">
        <pc:chgData name="Chloe Wilkins (2501824)" userId="S::2501824@student.uwtsd.ac.uk::31792e08-2145-4a76-8e7f-7255b4031c58" providerId="AD" clId="Web-{89A0468B-F66E-1E81-3DF3-24BDACE11BF8}" dt="2025-12-08T13:10:39.591" v="11" actId="20577"/>
        <pc:sldMkLst>
          <pc:docMk/>
          <pc:sldMk cId="109857222" sldId="256"/>
        </pc:sldMkLst>
        <pc:spChg chg="mod">
          <ac:chgData name="Chloe Wilkins (2501824)" userId="S::2501824@student.uwtsd.ac.uk::31792e08-2145-4a76-8e7f-7255b4031c58" providerId="AD" clId="Web-{89A0468B-F66E-1E81-3DF3-24BDACE11BF8}" dt="2025-12-08T13:09:24.167" v="5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hloe Wilkins (2501824)" userId="S::2501824@student.uwtsd.ac.uk::31792e08-2145-4a76-8e7f-7255b4031c58" providerId="AD" clId="Web-{89A0468B-F66E-1E81-3DF3-24BDACE11BF8}" dt="2025-12-08T13:10:39.591" v="11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Chloe Wilkins (2501824)" userId="S::2501824@student.uwtsd.ac.uk::31792e08-2145-4a76-8e7f-7255b4031c58" providerId="AD" clId="Web-{D0C62089-38E1-E1A9-C7DC-95CBF3DDB075}"/>
    <pc:docChg chg="addSld delSld modSld">
      <pc:chgData name="Chloe Wilkins (2501824)" userId="S::2501824@student.uwtsd.ac.uk::31792e08-2145-4a76-8e7f-7255b4031c58" providerId="AD" clId="Web-{D0C62089-38E1-E1A9-C7DC-95CBF3DDB075}" dt="2025-12-09T13:04:35.708" v="3" actId="20577"/>
      <pc:docMkLst>
        <pc:docMk/>
      </pc:docMkLst>
      <pc:sldChg chg="add del">
        <pc:chgData name="Chloe Wilkins (2501824)" userId="S::2501824@student.uwtsd.ac.uk::31792e08-2145-4a76-8e7f-7255b4031c58" providerId="AD" clId="Web-{D0C62089-38E1-E1A9-C7DC-95CBF3DDB075}" dt="2025-12-09T13:01:26.997" v="1"/>
        <pc:sldMkLst>
          <pc:docMk/>
          <pc:sldMk cId="1855957856" sldId="257"/>
        </pc:sldMkLst>
      </pc:sldChg>
      <pc:sldChg chg="modSp">
        <pc:chgData name="Chloe Wilkins (2501824)" userId="S::2501824@student.uwtsd.ac.uk::31792e08-2145-4a76-8e7f-7255b4031c58" providerId="AD" clId="Web-{D0C62089-38E1-E1A9-C7DC-95CBF3DDB075}" dt="2025-12-09T13:04:35.708" v="3" actId="20577"/>
        <pc:sldMkLst>
          <pc:docMk/>
          <pc:sldMk cId="3937331681" sldId="259"/>
        </pc:sldMkLst>
        <pc:spChg chg="mod">
          <ac:chgData name="Chloe Wilkins (2501824)" userId="S::2501824@student.uwtsd.ac.uk::31792e08-2145-4a76-8e7f-7255b4031c58" providerId="AD" clId="Web-{D0C62089-38E1-E1A9-C7DC-95CBF3DDB075}" dt="2025-12-09T13:04:35.708" v="3" actId="20577"/>
          <ac:spMkLst>
            <pc:docMk/>
            <pc:sldMk cId="3937331681" sldId="259"/>
            <ac:spMk id="2" creationId="{DB9CAD92-9A64-6ED8-6D60-6A0FCC85189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isc.pb.unizin.org/anatomy337/chapter/module-3-spinal-cord-and-reflexes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" y="0"/>
            <a:ext cx="12191999" cy="6858000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rgbClr val="000000"/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A2875D7-3769-4291-959E-9FAD764A7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3385" y="13128"/>
            <a:ext cx="3620802" cy="6844872"/>
          </a:xfrm>
          <a:prstGeom prst="rect">
            <a:avLst/>
          </a:prstGeom>
          <a:gradFill>
            <a:gsLst>
              <a:gs pos="0">
                <a:srgbClr val="000000">
                  <a:alpha val="72000"/>
                </a:srgbClr>
              </a:gs>
              <a:gs pos="98000">
                <a:schemeClr val="accent1">
                  <a:alpha val="44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F055B3-1F95-4ABA-BFE4-A58320A820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607414" y="0"/>
            <a:ext cx="8584585" cy="640079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6500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5682F0-7BC6-4526-8BFA-58EA002C80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1348001" y="892771"/>
            <a:ext cx="4675167" cy="5009112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43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alpha val="2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221803" y="1173479"/>
            <a:ext cx="6598597" cy="233648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4800">
                <a:solidFill>
                  <a:srgbClr val="FFFFFF"/>
                </a:solidFill>
              </a:rPr>
              <a:t>Pars Articularis Fracture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221803" y="3758499"/>
            <a:ext cx="6598597" cy="1741549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>
                <a:solidFill>
                  <a:srgbClr val="FFFFFF"/>
                </a:solidFill>
              </a:rPr>
              <a:t>Chloe Wilkins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F0DF0F3-0179-4A8A-92E0-932C473DA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3389" y="13127"/>
            <a:ext cx="3620804" cy="6387672"/>
          </a:xfrm>
          <a:prstGeom prst="rect">
            <a:avLst/>
          </a:prstGeom>
          <a:gradFill>
            <a:gsLst>
              <a:gs pos="25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50000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D6A02A-157F-2528-74FF-5F932E72FA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3368" r="3" b="6696"/>
          <a:stretch>
            <a:fillRect/>
          </a:stretch>
        </p:blipFill>
        <p:spPr>
          <a:xfrm>
            <a:off x="1037820" y="896184"/>
            <a:ext cx="2569597" cy="5051526"/>
          </a:xfrm>
          <a:custGeom>
            <a:avLst/>
            <a:gdLst/>
            <a:ahLst/>
            <a:cxnLst/>
            <a:rect l="l" t="t" r="r" b="b"/>
            <a:pathLst>
              <a:path w="2569597" h="5051526">
                <a:moveTo>
                  <a:pt x="2525763" y="0"/>
                </a:moveTo>
                <a:lnTo>
                  <a:pt x="2569597" y="2214"/>
                </a:lnTo>
                <a:lnTo>
                  <a:pt x="2569597" y="5049313"/>
                </a:lnTo>
                <a:lnTo>
                  <a:pt x="2525763" y="5051526"/>
                </a:lnTo>
                <a:cubicBezTo>
                  <a:pt x="1130823" y="5051526"/>
                  <a:pt x="0" y="3920703"/>
                  <a:pt x="0" y="2525763"/>
                </a:cubicBezTo>
                <a:cubicBezTo>
                  <a:pt x="0" y="1130823"/>
                  <a:pt x="1130823" y="0"/>
                  <a:pt x="2525763" y="0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3EB6A4D-28B6-2AC0-CE48-B52F13F9B1FE}"/>
              </a:ext>
            </a:extLst>
          </p:cNvPr>
          <p:cNvSpPr txBox="1"/>
          <p:nvPr/>
        </p:nvSpPr>
        <p:spPr>
          <a:xfrm>
            <a:off x="5024438" y="5772150"/>
            <a:ext cx="2143125" cy="31750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00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F90652-A13B-8502-95E5-C0CE541EBC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331E3D-B1B6-EFC6-2128-29A5B9D440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000" b="1" u="sng" dirty="0"/>
              <a:t>What is it?</a:t>
            </a:r>
          </a:p>
          <a:p>
            <a:r>
              <a:rPr lang="en-US" sz="2000" dirty="0"/>
              <a:t>Fracture of the pars interarticularis – segment of the spine that connects the upper and lower segments of vertebra.</a:t>
            </a:r>
          </a:p>
          <a:p>
            <a:r>
              <a:rPr lang="en-US" sz="2000" dirty="0"/>
              <a:t>Often linked to stress injuries due to overuse </a:t>
            </a:r>
            <a:r>
              <a:rPr lang="en-US" sz="2000" dirty="0" err="1"/>
              <a:t>etc</a:t>
            </a:r>
          </a:p>
          <a:p>
            <a:r>
              <a:rPr lang="en-US" sz="2000" dirty="0"/>
              <a:t>Common in athletes such as gymnasts that require repetitive rotation or extension of the spine </a:t>
            </a:r>
          </a:p>
          <a:p>
            <a:endParaRPr lang="en-US" sz="2000" dirty="0"/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8559578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DDFB478-48A7-D429-B79D-F478DCE52E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36719AF-04D0-B419-7694-0C59D10911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CFCA94-A478-4BBC-FD11-7CA05B46A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B89DDF7-AB06-164E-A47A-1A272FEFF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597398C-E571-EBF0-0C61-3210E80CF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8E6EF0A-A181-4C9F-444D-CFFCFCE70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3FBFCA78-CED1-52CF-9B23-2343491DBA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9CAD92-9A64-6ED8-6D60-6A0FCC8518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Aetiology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137CE1-12BC-9CAA-A081-866EAEE421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US"/>
          </a:p>
          <a:p>
            <a:endParaRPr lang="en-US" sz="2000" dirty="0"/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9373316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0BF8D1D-CAF6-3CA4-1089-E7C227CD14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784E1DA-BA1F-4338-181D-C402A44FA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78322EE-15D0-BBF3-1EFF-E163106888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D745B9C-960E-6400-1E69-E64F06D2E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A50CB1D-0813-8092-7F54-C1446B3D5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8C49A43-99F7-17F2-A349-EDC96E8D5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859F8144-6FC7-6A3B-89AE-38E2E17A7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373B60-99CC-5817-3174-626D6F76E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Epidemiology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A4BA84-B981-E4AE-12A2-109A324EE9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US" sz="2000" b="1" u="sng" dirty="0"/>
          </a:p>
          <a:p>
            <a:endParaRPr lang="en-US" sz="2000" dirty="0"/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3732957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0D3DCC2-1168-2E71-254D-5B2BE8603A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753516F-0CF4-EC7D-FE6D-4AD3B31B0D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C8A731-1250-B51E-CACB-4CCCA4E85B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177045-D991-B722-18D6-9EBB35B0D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DA47FA3-EE5E-ACC7-69A6-63CF4571C8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D3A4E8C-328A-3E91-F329-14C9A4483E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7683E782-A03E-73BB-6ACD-512096621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E961F5-7F63-FFBB-3A1F-C62D991C95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561" y="644728"/>
            <a:ext cx="4914935" cy="3329624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Cause and symptoms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50F74F-8438-33FF-B9D7-C0761380DC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US" sz="2000" b="1" u="sng" dirty="0"/>
          </a:p>
          <a:p>
            <a:endParaRPr lang="en-US" sz="2000" dirty="0"/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7906416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5F1CBB5-232B-7EC6-E45F-849B0B0515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9B3823B-3A50-1010-6AAF-55979433C8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21330DD-1B63-CE55-8A06-72CFC1426E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80AA51C-0DA8-8E1E-96D0-062C7B7B1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6D685C7-B14E-997D-E0C8-720BDCD1C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CA59EC1-F551-BCFA-C5BD-3037081EC8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1DFAB3D8-8C39-6446-D362-E251E1E07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667E07-39DF-23CA-2AD3-F0ED1D9892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Early treatment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66F535-E8E4-FFC4-ED22-D5F66341BD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US" sz="2000" b="1" u="sng" dirty="0"/>
          </a:p>
          <a:p>
            <a:endParaRPr lang="en-US" sz="2000" dirty="0"/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835653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Pars Articularis Fracture</vt:lpstr>
      <vt:lpstr>Introduction</vt:lpstr>
      <vt:lpstr>Aetiology </vt:lpstr>
      <vt:lpstr>Epidemiology</vt:lpstr>
      <vt:lpstr>Cause and symptoms</vt:lpstr>
      <vt:lpstr>Early treatment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64</cp:revision>
  <dcterms:created xsi:type="dcterms:W3CDTF">2025-12-08T13:08:52Z</dcterms:created>
  <dcterms:modified xsi:type="dcterms:W3CDTF">2025-12-09T13:04:43Z</dcterms:modified>
</cp:coreProperties>
</file>