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56" r:id="rId3"/>
    <p:sldId id="257" r:id="rId4"/>
    <p:sldId id="258" r:id="rId5"/>
    <p:sldId id="259" r:id="rId6"/>
    <p:sldId id="261" r:id="rId7"/>
    <p:sldId id="262" r:id="rId8"/>
    <p:sldId id="265" r:id="rId9"/>
    <p:sldId id="263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E1E6"/>
    <a:srgbClr val="E98F1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E261D3-F004-4229-A5FE-D0A54BCE7C30}" v="90" dt="2025-12-15T02:07:14.2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033" autoAdjust="0"/>
  </p:normalViewPr>
  <p:slideViewPr>
    <p:cSldViewPr snapToGrid="0">
      <p:cViewPr varScale="1">
        <p:scale>
          <a:sx n="74" d="100"/>
          <a:sy n="74" d="100"/>
        </p:scale>
        <p:origin x="1013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82800" cy="82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a Munteanu" userId="6540dd0c3a62bedc" providerId="LiveId" clId="{FF51802D-078B-4C21-9B7B-1A2B96D547B6}"/>
    <pc:docChg chg="undo redo custSel mod addSld delSld modSld">
      <pc:chgData name="Marina Munteanu" userId="6540dd0c3a62bedc" providerId="LiveId" clId="{FF51802D-078B-4C21-9B7B-1A2B96D547B6}" dt="2025-12-15T02:09:13.616" v="1386" actId="680"/>
      <pc:docMkLst>
        <pc:docMk/>
      </pc:docMkLst>
      <pc:sldChg chg="addSp delSp modSp new mod modClrScheme chgLayout">
        <pc:chgData name="Marina Munteanu" userId="6540dd0c3a62bedc" providerId="LiveId" clId="{FF51802D-078B-4C21-9B7B-1A2B96D547B6}" dt="2025-12-15T00:15:25.854" v="580" actId="20577"/>
        <pc:sldMkLst>
          <pc:docMk/>
          <pc:sldMk cId="3365008749" sldId="256"/>
        </pc:sldMkLst>
        <pc:spChg chg="del">
          <ac:chgData name="Marina Munteanu" userId="6540dd0c3a62bedc" providerId="LiveId" clId="{FF51802D-078B-4C21-9B7B-1A2B96D547B6}" dt="2025-12-14T23:03:16.163" v="3"/>
          <ac:spMkLst>
            <pc:docMk/>
            <pc:sldMk cId="3365008749" sldId="256"/>
            <ac:spMk id="2" creationId="{A051003B-9E1A-E394-230A-AB115CF1CC3A}"/>
          </ac:spMkLst>
        </pc:spChg>
        <pc:spChg chg="del">
          <ac:chgData name="Marina Munteanu" userId="6540dd0c3a62bedc" providerId="LiveId" clId="{FF51802D-078B-4C21-9B7B-1A2B96D547B6}" dt="2025-12-14T23:03:13.730" v="2" actId="21"/>
          <ac:spMkLst>
            <pc:docMk/>
            <pc:sldMk cId="3365008749" sldId="256"/>
            <ac:spMk id="3" creationId="{1976E7F2-A132-F952-BE2D-04E06053FF0D}"/>
          </ac:spMkLst>
        </pc:spChg>
        <pc:spChg chg="add mod">
          <ac:chgData name="Marina Munteanu" userId="6540dd0c3a62bedc" providerId="LiveId" clId="{FF51802D-078B-4C21-9B7B-1A2B96D547B6}" dt="2025-12-14T23:02:55.194" v="1"/>
          <ac:spMkLst>
            <pc:docMk/>
            <pc:sldMk cId="3365008749" sldId="256"/>
            <ac:spMk id="5" creationId="{CEBA77B5-9533-93AF-BFD9-13ACFAB1DE05}"/>
          </ac:spMkLst>
        </pc:spChg>
        <pc:spChg chg="add mod">
          <ac:chgData name="Marina Munteanu" userId="6540dd0c3a62bedc" providerId="LiveId" clId="{FF51802D-078B-4C21-9B7B-1A2B96D547B6}" dt="2025-12-14T23:02:55.194" v="1"/>
          <ac:spMkLst>
            <pc:docMk/>
            <pc:sldMk cId="3365008749" sldId="256"/>
            <ac:spMk id="6" creationId="{CA33406A-78A3-023B-4110-BA234F9664EA}"/>
          </ac:spMkLst>
        </pc:spChg>
        <pc:spChg chg="add mod">
          <ac:chgData name="Marina Munteanu" userId="6540dd0c3a62bedc" providerId="LiveId" clId="{FF51802D-078B-4C21-9B7B-1A2B96D547B6}" dt="2025-12-14T23:02:55.194" v="1"/>
          <ac:spMkLst>
            <pc:docMk/>
            <pc:sldMk cId="3365008749" sldId="256"/>
            <ac:spMk id="7" creationId="{861ED816-3F59-4898-DAE8-8237839C5B67}"/>
          </ac:spMkLst>
        </pc:spChg>
        <pc:spChg chg="add mod">
          <ac:chgData name="Marina Munteanu" userId="6540dd0c3a62bedc" providerId="LiveId" clId="{FF51802D-078B-4C21-9B7B-1A2B96D547B6}" dt="2025-12-14T23:02:55.194" v="1"/>
          <ac:spMkLst>
            <pc:docMk/>
            <pc:sldMk cId="3365008749" sldId="256"/>
            <ac:spMk id="8" creationId="{67370255-90F9-AF05-CD91-5DB664A8089D}"/>
          </ac:spMkLst>
        </pc:spChg>
        <pc:spChg chg="add mod">
          <ac:chgData name="Marina Munteanu" userId="6540dd0c3a62bedc" providerId="LiveId" clId="{FF51802D-078B-4C21-9B7B-1A2B96D547B6}" dt="2025-12-14T23:02:55.194" v="1"/>
          <ac:spMkLst>
            <pc:docMk/>
            <pc:sldMk cId="3365008749" sldId="256"/>
            <ac:spMk id="9" creationId="{87580006-A49A-43E1-0192-CDA84E58FD2A}"/>
          </ac:spMkLst>
        </pc:spChg>
        <pc:spChg chg="add mod">
          <ac:chgData name="Marina Munteanu" userId="6540dd0c3a62bedc" providerId="LiveId" clId="{FF51802D-078B-4C21-9B7B-1A2B96D547B6}" dt="2025-12-14T23:02:55.194" v="1"/>
          <ac:spMkLst>
            <pc:docMk/>
            <pc:sldMk cId="3365008749" sldId="256"/>
            <ac:spMk id="10" creationId="{63EA2EC1-D824-24DC-90A0-0AFE267D3835}"/>
          </ac:spMkLst>
        </pc:spChg>
        <pc:spChg chg="add del mod">
          <ac:chgData name="Marina Munteanu" userId="6540dd0c3a62bedc" providerId="LiveId" clId="{FF51802D-078B-4C21-9B7B-1A2B96D547B6}" dt="2025-12-14T23:03:18.412" v="4" actId="21"/>
          <ac:spMkLst>
            <pc:docMk/>
            <pc:sldMk cId="3365008749" sldId="256"/>
            <ac:spMk id="11" creationId="{1976E7F2-A132-F952-BE2D-04E06053FF0D}"/>
          </ac:spMkLst>
        </pc:spChg>
        <pc:spChg chg="add mod">
          <ac:chgData name="Marina Munteanu" userId="6540dd0c3a62bedc" providerId="LiveId" clId="{FF51802D-078B-4C21-9B7B-1A2B96D547B6}" dt="2025-12-14T23:03:34.655" v="7"/>
          <ac:spMkLst>
            <pc:docMk/>
            <pc:sldMk cId="3365008749" sldId="256"/>
            <ac:spMk id="13" creationId="{9DEA07CB-885B-ACFE-BCC0-1BFC66F2B89F}"/>
          </ac:spMkLst>
        </pc:spChg>
        <pc:spChg chg="add mod">
          <ac:chgData name="Marina Munteanu" userId="6540dd0c3a62bedc" providerId="LiveId" clId="{FF51802D-078B-4C21-9B7B-1A2B96D547B6}" dt="2025-12-14T23:03:34.655" v="7"/>
          <ac:spMkLst>
            <pc:docMk/>
            <pc:sldMk cId="3365008749" sldId="256"/>
            <ac:spMk id="14" creationId="{5F3B536E-1DCD-C583-1FB9-3BFE8714FA61}"/>
          </ac:spMkLst>
        </pc:spChg>
        <pc:spChg chg="add mod">
          <ac:chgData name="Marina Munteanu" userId="6540dd0c3a62bedc" providerId="LiveId" clId="{FF51802D-078B-4C21-9B7B-1A2B96D547B6}" dt="2025-12-14T23:03:34.655" v="7"/>
          <ac:spMkLst>
            <pc:docMk/>
            <pc:sldMk cId="3365008749" sldId="256"/>
            <ac:spMk id="15" creationId="{21BD4A5D-1A8C-56BF-6DA1-B3C0E36A82B7}"/>
          </ac:spMkLst>
        </pc:spChg>
        <pc:spChg chg="add mod">
          <ac:chgData name="Marina Munteanu" userId="6540dd0c3a62bedc" providerId="LiveId" clId="{FF51802D-078B-4C21-9B7B-1A2B96D547B6}" dt="2025-12-14T23:03:34.655" v="7"/>
          <ac:spMkLst>
            <pc:docMk/>
            <pc:sldMk cId="3365008749" sldId="256"/>
            <ac:spMk id="16" creationId="{4E7B3346-6CF7-C270-FA89-410BAE7C0579}"/>
          </ac:spMkLst>
        </pc:spChg>
        <pc:spChg chg="add mod">
          <ac:chgData name="Marina Munteanu" userId="6540dd0c3a62bedc" providerId="LiveId" clId="{FF51802D-078B-4C21-9B7B-1A2B96D547B6}" dt="2025-12-14T23:03:34.655" v="7"/>
          <ac:spMkLst>
            <pc:docMk/>
            <pc:sldMk cId="3365008749" sldId="256"/>
            <ac:spMk id="17" creationId="{62A46C15-7E89-B1E8-F1F8-5523B2F4DF23}"/>
          </ac:spMkLst>
        </pc:spChg>
        <pc:spChg chg="add mod">
          <ac:chgData name="Marina Munteanu" userId="6540dd0c3a62bedc" providerId="LiveId" clId="{FF51802D-078B-4C21-9B7B-1A2B96D547B6}" dt="2025-12-14T23:03:34.655" v="7"/>
          <ac:spMkLst>
            <pc:docMk/>
            <pc:sldMk cId="3365008749" sldId="256"/>
            <ac:spMk id="18" creationId="{9D39F981-F871-C425-E047-3D43B4534139}"/>
          </ac:spMkLst>
        </pc:spChg>
        <pc:spChg chg="add del mod">
          <ac:chgData name="Marina Munteanu" userId="6540dd0c3a62bedc" providerId="LiveId" clId="{FF51802D-078B-4C21-9B7B-1A2B96D547B6}" dt="2025-12-14T23:05:25.479" v="13" actId="22"/>
          <ac:spMkLst>
            <pc:docMk/>
            <pc:sldMk cId="3365008749" sldId="256"/>
            <ac:spMk id="21" creationId="{5A42991D-7BA2-561C-119A-67A45DF14189}"/>
          </ac:spMkLst>
        </pc:spChg>
        <pc:spChg chg="add mod">
          <ac:chgData name="Marina Munteanu" userId="6540dd0c3a62bedc" providerId="LiveId" clId="{FF51802D-078B-4C21-9B7B-1A2B96D547B6}" dt="2025-12-14T23:21:29.884" v="389" actId="1076"/>
          <ac:spMkLst>
            <pc:docMk/>
            <pc:sldMk cId="3365008749" sldId="256"/>
            <ac:spMk id="22" creationId="{0F85A695-85F4-9BBB-ADFF-645D18D9C479}"/>
          </ac:spMkLst>
        </pc:spChg>
        <pc:spChg chg="add mod">
          <ac:chgData name="Marina Munteanu" userId="6540dd0c3a62bedc" providerId="LiveId" clId="{FF51802D-078B-4C21-9B7B-1A2B96D547B6}" dt="2025-12-14T23:21:35.250" v="390" actId="1076"/>
          <ac:spMkLst>
            <pc:docMk/>
            <pc:sldMk cId="3365008749" sldId="256"/>
            <ac:spMk id="23" creationId="{F64B6820-2947-9130-A456-CA57177F4BA3}"/>
          </ac:spMkLst>
        </pc:spChg>
        <pc:spChg chg="add mod">
          <ac:chgData name="Marina Munteanu" userId="6540dd0c3a62bedc" providerId="LiveId" clId="{FF51802D-078B-4C21-9B7B-1A2B96D547B6}" dt="2025-12-15T00:15:25.854" v="580" actId="20577"/>
          <ac:spMkLst>
            <pc:docMk/>
            <pc:sldMk cId="3365008749" sldId="256"/>
            <ac:spMk id="24" creationId="{F0E9E19F-01F7-26FB-3CEE-98A32E6384B2}"/>
          </ac:spMkLst>
        </pc:spChg>
        <pc:spChg chg="add mod">
          <ac:chgData name="Marina Munteanu" userId="6540dd0c3a62bedc" providerId="LiveId" clId="{FF51802D-078B-4C21-9B7B-1A2B96D547B6}" dt="2025-12-14T23:23:41.777" v="394" actId="404"/>
          <ac:spMkLst>
            <pc:docMk/>
            <pc:sldMk cId="3365008749" sldId="256"/>
            <ac:spMk id="25" creationId="{32C05F04-5F93-83EB-AA51-8ADBF9B6D778}"/>
          </ac:spMkLst>
        </pc:spChg>
        <pc:spChg chg="add mod">
          <ac:chgData name="Marina Munteanu" userId="6540dd0c3a62bedc" providerId="LiveId" clId="{FF51802D-078B-4C21-9B7B-1A2B96D547B6}" dt="2025-12-14T23:16:39.548" v="377" actId="1076"/>
          <ac:spMkLst>
            <pc:docMk/>
            <pc:sldMk cId="3365008749" sldId="256"/>
            <ac:spMk id="26" creationId="{E22ED841-2F14-C1C9-54F8-5E56ED2E9D5E}"/>
          </ac:spMkLst>
        </pc:spChg>
        <pc:spChg chg="add mod">
          <ac:chgData name="Marina Munteanu" userId="6540dd0c3a62bedc" providerId="LiveId" clId="{FF51802D-078B-4C21-9B7B-1A2B96D547B6}" dt="2025-12-14T23:16:45.505" v="378" actId="1076"/>
          <ac:spMkLst>
            <pc:docMk/>
            <pc:sldMk cId="3365008749" sldId="256"/>
            <ac:spMk id="27" creationId="{C02DF6CE-5717-D2B0-D9B3-FA8F2168A267}"/>
          </ac:spMkLst>
        </pc:spChg>
        <pc:spChg chg="add mod">
          <ac:chgData name="Marina Munteanu" userId="6540dd0c3a62bedc" providerId="LiveId" clId="{FF51802D-078B-4C21-9B7B-1A2B96D547B6}" dt="2025-12-14T23:21:22.482" v="387" actId="404"/>
          <ac:spMkLst>
            <pc:docMk/>
            <pc:sldMk cId="3365008749" sldId="256"/>
            <ac:spMk id="29" creationId="{A5427E5B-53B2-4D53-474B-C9F25A3924A8}"/>
          </ac:spMkLst>
        </pc:spChg>
        <pc:spChg chg="add mod">
          <ac:chgData name="Marina Munteanu" userId="6540dd0c3a62bedc" providerId="LiveId" clId="{FF51802D-078B-4C21-9B7B-1A2B96D547B6}" dt="2025-12-14T23:21:25.160" v="388" actId="404"/>
          <ac:spMkLst>
            <pc:docMk/>
            <pc:sldMk cId="3365008749" sldId="256"/>
            <ac:spMk id="31" creationId="{5FFE583C-9ED3-737E-0574-DDB6F86D7576}"/>
          </ac:spMkLst>
        </pc:spChg>
        <pc:picChg chg="add mod">
          <ac:chgData name="Marina Munteanu" userId="6540dd0c3a62bedc" providerId="LiveId" clId="{FF51802D-078B-4C21-9B7B-1A2B96D547B6}" dt="2025-12-14T23:02:55.194" v="1"/>
          <ac:picMkLst>
            <pc:docMk/>
            <pc:sldMk cId="3365008749" sldId="256"/>
            <ac:picMk id="4" creationId="{54B4FA29-5F9F-9B05-4B81-B011EB4A9310}"/>
          </ac:picMkLst>
        </pc:picChg>
        <pc:picChg chg="add mod">
          <ac:chgData name="Marina Munteanu" userId="6540dd0c3a62bedc" providerId="LiveId" clId="{FF51802D-078B-4C21-9B7B-1A2B96D547B6}" dt="2025-12-14T23:03:34.655" v="7"/>
          <ac:picMkLst>
            <pc:docMk/>
            <pc:sldMk cId="3365008749" sldId="256"/>
            <ac:picMk id="12" creationId="{E3292284-D7CB-5C1A-11EF-A88B56F2D841}"/>
          </ac:picMkLst>
        </pc:picChg>
        <pc:picChg chg="add mod">
          <ac:chgData name="Marina Munteanu" userId="6540dd0c3a62bedc" providerId="LiveId" clId="{FF51802D-078B-4C21-9B7B-1A2B96D547B6}" dt="2025-12-14T23:03:58.475" v="9" actId="14100"/>
          <ac:picMkLst>
            <pc:docMk/>
            <pc:sldMk cId="3365008749" sldId="256"/>
            <ac:picMk id="19" creationId="{22E188A4-5154-B8EC-1759-533A180AFEEE}"/>
          </ac:picMkLst>
        </pc:picChg>
      </pc:sldChg>
      <pc:sldChg chg="addSp delSp modSp new mod">
        <pc:chgData name="Marina Munteanu" userId="6540dd0c3a62bedc" providerId="LiveId" clId="{FF51802D-078B-4C21-9B7B-1A2B96D547B6}" dt="2025-12-15T00:14:13.608" v="567" actId="20577"/>
        <pc:sldMkLst>
          <pc:docMk/>
          <pc:sldMk cId="2725135592" sldId="257"/>
        </pc:sldMkLst>
        <pc:spChg chg="add mod">
          <ac:chgData name="Marina Munteanu" userId="6540dd0c3a62bedc" providerId="LiveId" clId="{FF51802D-078B-4C21-9B7B-1A2B96D547B6}" dt="2025-12-14T23:28:02.455" v="432" actId="1076"/>
          <ac:spMkLst>
            <pc:docMk/>
            <pc:sldMk cId="2725135592" sldId="257"/>
            <ac:spMk id="3" creationId="{0A9E2564-653D-462B-650C-88D502820CD2}"/>
          </ac:spMkLst>
        </pc:spChg>
        <pc:spChg chg="add mod">
          <ac:chgData name="Marina Munteanu" userId="6540dd0c3a62bedc" providerId="LiveId" clId="{FF51802D-078B-4C21-9B7B-1A2B96D547B6}" dt="2025-12-15T00:10:26.774" v="562" actId="14100"/>
          <ac:spMkLst>
            <pc:docMk/>
            <pc:sldMk cId="2725135592" sldId="257"/>
            <ac:spMk id="5" creationId="{6A7F4766-FE5E-6727-7118-181DD4BC0268}"/>
          </ac:spMkLst>
        </pc:spChg>
        <pc:spChg chg="add mod">
          <ac:chgData name="Marina Munteanu" userId="6540dd0c3a62bedc" providerId="LiveId" clId="{FF51802D-078B-4C21-9B7B-1A2B96D547B6}" dt="2025-12-14T23:29:46.241" v="439" actId="767"/>
          <ac:spMkLst>
            <pc:docMk/>
            <pc:sldMk cId="2725135592" sldId="257"/>
            <ac:spMk id="6" creationId="{03E4CCF5-370F-FC07-0204-13090C2086E5}"/>
          </ac:spMkLst>
        </pc:spChg>
        <pc:spChg chg="add del mod">
          <ac:chgData name="Marina Munteanu" userId="6540dd0c3a62bedc" providerId="LiveId" clId="{FF51802D-078B-4C21-9B7B-1A2B96D547B6}" dt="2025-12-14T23:37:15.507" v="459"/>
          <ac:spMkLst>
            <pc:docMk/>
            <pc:sldMk cId="2725135592" sldId="257"/>
            <ac:spMk id="9" creationId="{6AD0DE90-6CF1-1F9E-C8B8-7BD07D8961BB}"/>
          </ac:spMkLst>
        </pc:spChg>
        <pc:spChg chg="add mod">
          <ac:chgData name="Marina Munteanu" userId="6540dd0c3a62bedc" providerId="LiveId" clId="{FF51802D-078B-4C21-9B7B-1A2B96D547B6}" dt="2025-12-15T00:14:13.608" v="567" actId="20577"/>
          <ac:spMkLst>
            <pc:docMk/>
            <pc:sldMk cId="2725135592" sldId="257"/>
            <ac:spMk id="12" creationId="{80227267-E118-0BC2-FF5C-A083E01F0F6B}"/>
          </ac:spMkLst>
        </pc:spChg>
        <pc:spChg chg="add del mod">
          <ac:chgData name="Marina Munteanu" userId="6540dd0c3a62bedc" providerId="LiveId" clId="{FF51802D-078B-4C21-9B7B-1A2B96D547B6}" dt="2025-12-14T23:52:06.523" v="488"/>
          <ac:spMkLst>
            <pc:docMk/>
            <pc:sldMk cId="2725135592" sldId="257"/>
            <ac:spMk id="13" creationId="{4D0E32E1-48D8-E9FC-3A34-E23458D98171}"/>
          </ac:spMkLst>
        </pc:spChg>
        <pc:spChg chg="add mod">
          <ac:chgData name="Marina Munteanu" userId="6540dd0c3a62bedc" providerId="LiveId" clId="{FF51802D-078B-4C21-9B7B-1A2B96D547B6}" dt="2025-12-15T00:05:04.017" v="528" actId="1076"/>
          <ac:spMkLst>
            <pc:docMk/>
            <pc:sldMk cId="2725135592" sldId="257"/>
            <ac:spMk id="16" creationId="{11C1FAEA-8329-567F-F7EC-CD307527C253}"/>
          </ac:spMkLst>
        </pc:spChg>
        <pc:spChg chg="add mod">
          <ac:chgData name="Marina Munteanu" userId="6540dd0c3a62bedc" providerId="LiveId" clId="{FF51802D-078B-4C21-9B7B-1A2B96D547B6}" dt="2025-12-15T00:10:42.532" v="563" actId="1076"/>
          <ac:spMkLst>
            <pc:docMk/>
            <pc:sldMk cId="2725135592" sldId="257"/>
            <ac:spMk id="18" creationId="{32CF0837-66AF-B27A-DA44-5E928690FA4E}"/>
          </ac:spMkLst>
        </pc:spChg>
        <pc:spChg chg="add mod">
          <ac:chgData name="Marina Munteanu" userId="6540dd0c3a62bedc" providerId="LiveId" clId="{FF51802D-078B-4C21-9B7B-1A2B96D547B6}" dt="2025-12-15T00:10:46.126" v="564" actId="1076"/>
          <ac:spMkLst>
            <pc:docMk/>
            <pc:sldMk cId="2725135592" sldId="257"/>
            <ac:spMk id="19" creationId="{7841314F-AAC4-A985-E870-C2ADD075C394}"/>
          </ac:spMkLst>
        </pc:spChg>
        <pc:picChg chg="add mod modCrop">
          <ac:chgData name="Marina Munteanu" userId="6540dd0c3a62bedc" providerId="LiveId" clId="{FF51802D-078B-4C21-9B7B-1A2B96D547B6}" dt="2025-12-15T00:05:24.424" v="532" actId="14100"/>
          <ac:picMkLst>
            <pc:docMk/>
            <pc:sldMk cId="2725135592" sldId="257"/>
            <ac:picMk id="8" creationId="{37547D64-35AE-52E3-C4D1-99BB4E14EEC2}"/>
          </ac:picMkLst>
        </pc:picChg>
        <pc:picChg chg="add mod modCrop">
          <ac:chgData name="Marina Munteanu" userId="6540dd0c3a62bedc" providerId="LiveId" clId="{FF51802D-078B-4C21-9B7B-1A2B96D547B6}" dt="2025-12-15T00:05:19.024" v="531" actId="14100"/>
          <ac:picMkLst>
            <pc:docMk/>
            <pc:sldMk cId="2725135592" sldId="257"/>
            <ac:picMk id="11" creationId="{FF3D6A20-B9AD-1DCA-A110-5EFFC99DB67C}"/>
          </ac:picMkLst>
        </pc:picChg>
        <pc:picChg chg="add del mod">
          <ac:chgData name="Marina Munteanu" userId="6540dd0c3a62bedc" providerId="LiveId" clId="{FF51802D-078B-4C21-9B7B-1A2B96D547B6}" dt="2025-12-14T23:58:30.331" v="520" actId="478"/>
          <ac:picMkLst>
            <pc:docMk/>
            <pc:sldMk cId="2725135592" sldId="257"/>
            <ac:picMk id="15" creationId="{39B8E2D8-C1D2-53F3-3756-8A15A5AD3D55}"/>
          </ac:picMkLst>
        </pc:picChg>
        <pc:picChg chg="add mod">
          <ac:chgData name="Marina Munteanu" userId="6540dd0c3a62bedc" providerId="LiveId" clId="{FF51802D-078B-4C21-9B7B-1A2B96D547B6}" dt="2025-12-15T00:05:14.141" v="530" actId="14100"/>
          <ac:picMkLst>
            <pc:docMk/>
            <pc:sldMk cId="2725135592" sldId="257"/>
            <ac:picMk id="17" creationId="{8D75B480-8E6C-B079-D5E4-2D5F8FD26B51}"/>
          </ac:picMkLst>
        </pc:picChg>
      </pc:sldChg>
      <pc:sldChg chg="addSp delSp modSp add mod">
        <pc:chgData name="Marina Munteanu" userId="6540dd0c3a62bedc" providerId="LiveId" clId="{FF51802D-078B-4C21-9B7B-1A2B96D547B6}" dt="2025-12-15T00:40:41.072" v="764" actId="1076"/>
        <pc:sldMkLst>
          <pc:docMk/>
          <pc:sldMk cId="4063353874" sldId="258"/>
        </pc:sldMkLst>
        <pc:spChg chg="add mod">
          <ac:chgData name="Marina Munteanu" userId="6540dd0c3a62bedc" providerId="LiveId" clId="{FF51802D-078B-4C21-9B7B-1A2B96D547B6}" dt="2025-12-15T00:18:01.950" v="661" actId="1076"/>
          <ac:spMkLst>
            <pc:docMk/>
            <pc:sldMk cId="4063353874" sldId="258"/>
            <ac:spMk id="3" creationId="{A169FDD0-858F-0B6D-83D7-F43D10A7E796}"/>
          </ac:spMkLst>
        </pc:spChg>
        <pc:spChg chg="add mod">
          <ac:chgData name="Marina Munteanu" userId="6540dd0c3a62bedc" providerId="LiveId" clId="{FF51802D-078B-4C21-9B7B-1A2B96D547B6}" dt="2025-12-15T00:23:38.393" v="688" actId="207"/>
          <ac:spMkLst>
            <pc:docMk/>
            <pc:sldMk cId="4063353874" sldId="258"/>
            <ac:spMk id="4" creationId="{B4744768-376A-5935-2987-E55651684978}"/>
          </ac:spMkLst>
        </pc:spChg>
        <pc:spChg chg="add mod">
          <ac:chgData name="Marina Munteanu" userId="6540dd0c3a62bedc" providerId="LiveId" clId="{FF51802D-078B-4C21-9B7B-1A2B96D547B6}" dt="2025-12-15T00:40:36.981" v="763" actId="1076"/>
          <ac:spMkLst>
            <pc:docMk/>
            <pc:sldMk cId="4063353874" sldId="258"/>
            <ac:spMk id="5" creationId="{D1D6D910-839B-82F5-3D5F-C5E52BFCF30D}"/>
          </ac:spMkLst>
        </pc:spChg>
        <pc:spChg chg="add del mod">
          <ac:chgData name="Marina Munteanu" userId="6540dd0c3a62bedc" providerId="LiveId" clId="{FF51802D-078B-4C21-9B7B-1A2B96D547B6}" dt="2025-12-15T00:30:57.466" v="696"/>
          <ac:spMkLst>
            <pc:docMk/>
            <pc:sldMk cId="4063353874" sldId="258"/>
            <ac:spMk id="9" creationId="{80F33442-763B-6AA5-A671-4F6E95A6BD99}"/>
          </ac:spMkLst>
        </pc:spChg>
        <pc:spChg chg="add mod">
          <ac:chgData name="Marina Munteanu" userId="6540dd0c3a62bedc" providerId="LiveId" clId="{FF51802D-078B-4C21-9B7B-1A2B96D547B6}" dt="2025-12-15T00:35:26.079" v="724" actId="1076"/>
          <ac:spMkLst>
            <pc:docMk/>
            <pc:sldMk cId="4063353874" sldId="258"/>
            <ac:spMk id="12" creationId="{C4F29D1F-7893-D927-C165-315CA823C1F5}"/>
          </ac:spMkLst>
        </pc:spChg>
        <pc:spChg chg="add del mod">
          <ac:chgData name="Marina Munteanu" userId="6540dd0c3a62bedc" providerId="LiveId" clId="{FF51802D-078B-4C21-9B7B-1A2B96D547B6}" dt="2025-12-15T00:33:15.349" v="713"/>
          <ac:spMkLst>
            <pc:docMk/>
            <pc:sldMk cId="4063353874" sldId="258"/>
            <ac:spMk id="13" creationId="{DFCCDDD7-B501-E86B-88F2-61F84C547C7F}"/>
          </ac:spMkLst>
        </pc:spChg>
        <pc:spChg chg="add mod">
          <ac:chgData name="Marina Munteanu" userId="6540dd0c3a62bedc" providerId="LiveId" clId="{FF51802D-078B-4C21-9B7B-1A2B96D547B6}" dt="2025-12-15T00:35:20.508" v="723" actId="1076"/>
          <ac:spMkLst>
            <pc:docMk/>
            <pc:sldMk cId="4063353874" sldId="258"/>
            <ac:spMk id="16" creationId="{3BBD4E11-E41F-1098-1CF9-228384225C78}"/>
          </ac:spMkLst>
        </pc:spChg>
        <pc:spChg chg="add mod">
          <ac:chgData name="Marina Munteanu" userId="6540dd0c3a62bedc" providerId="LiveId" clId="{FF51802D-078B-4C21-9B7B-1A2B96D547B6}" dt="2025-12-15T00:37:39.551" v="753" actId="207"/>
          <ac:spMkLst>
            <pc:docMk/>
            <pc:sldMk cId="4063353874" sldId="258"/>
            <ac:spMk id="18" creationId="{2F5E216C-D3B7-FC5E-1C59-2E85BB77DC6F}"/>
          </ac:spMkLst>
        </pc:spChg>
        <pc:spChg chg="add mod">
          <ac:chgData name="Marina Munteanu" userId="6540dd0c3a62bedc" providerId="LiveId" clId="{FF51802D-078B-4C21-9B7B-1A2B96D547B6}" dt="2025-12-15T00:37:43.594" v="754" actId="207"/>
          <ac:spMkLst>
            <pc:docMk/>
            <pc:sldMk cId="4063353874" sldId="258"/>
            <ac:spMk id="19" creationId="{2E4FCDDE-B14A-A0A7-3037-30A5763497D9}"/>
          </ac:spMkLst>
        </pc:spChg>
        <pc:picChg chg="add mod">
          <ac:chgData name="Marina Munteanu" userId="6540dd0c3a62bedc" providerId="LiveId" clId="{FF51802D-078B-4C21-9B7B-1A2B96D547B6}" dt="2025-12-15T00:35:29.129" v="725" actId="1076"/>
          <ac:picMkLst>
            <pc:docMk/>
            <pc:sldMk cId="4063353874" sldId="258"/>
            <ac:picMk id="11" creationId="{6D7FA46F-3378-61AE-9F0B-4BB68FA7D216}"/>
          </ac:picMkLst>
        </pc:picChg>
        <pc:picChg chg="add mod">
          <ac:chgData name="Marina Munteanu" userId="6540dd0c3a62bedc" providerId="LiveId" clId="{FF51802D-078B-4C21-9B7B-1A2B96D547B6}" dt="2025-12-15T00:35:31.827" v="726" actId="1076"/>
          <ac:picMkLst>
            <pc:docMk/>
            <pc:sldMk cId="4063353874" sldId="258"/>
            <ac:picMk id="15" creationId="{3338648D-B876-F978-8DAC-28ECC42EFFD9}"/>
          </ac:picMkLst>
        </pc:picChg>
        <pc:cxnChg chg="add mod">
          <ac:chgData name="Marina Munteanu" userId="6540dd0c3a62bedc" providerId="LiveId" clId="{FF51802D-078B-4C21-9B7B-1A2B96D547B6}" dt="2025-12-15T00:40:41.072" v="764" actId="1076"/>
          <ac:cxnSpMkLst>
            <pc:docMk/>
            <pc:sldMk cId="4063353874" sldId="258"/>
            <ac:cxnSpMk id="7" creationId="{DA143B2E-210F-5866-914B-71EF208E8106}"/>
          </ac:cxnSpMkLst>
        </pc:cxnChg>
      </pc:sldChg>
      <pc:sldChg chg="addSp delSp modSp new mod">
        <pc:chgData name="Marina Munteanu" userId="6540dd0c3a62bedc" providerId="LiveId" clId="{FF51802D-078B-4C21-9B7B-1A2B96D547B6}" dt="2025-12-15T01:44:05.079" v="1199" actId="14100"/>
        <pc:sldMkLst>
          <pc:docMk/>
          <pc:sldMk cId="3482336609" sldId="259"/>
        </pc:sldMkLst>
        <pc:spChg chg="add mod">
          <ac:chgData name="Marina Munteanu" userId="6540dd0c3a62bedc" providerId="LiveId" clId="{FF51802D-078B-4C21-9B7B-1A2B96D547B6}" dt="2025-12-15T01:37:52.578" v="1146" actId="20577"/>
          <ac:spMkLst>
            <pc:docMk/>
            <pc:sldMk cId="3482336609" sldId="259"/>
            <ac:spMk id="3" creationId="{017F5B8E-462E-157C-D51E-904644BF4769}"/>
          </ac:spMkLst>
        </pc:spChg>
        <pc:spChg chg="add del mod">
          <ac:chgData name="Marina Munteanu" userId="6540dd0c3a62bedc" providerId="LiveId" clId="{FF51802D-078B-4C21-9B7B-1A2B96D547B6}" dt="2025-12-15T00:44:01.998" v="815" actId="21"/>
          <ac:spMkLst>
            <pc:docMk/>
            <pc:sldMk cId="3482336609" sldId="259"/>
            <ac:spMk id="5" creationId="{665EBC26-D50B-1E8B-492E-FF3E946A9C3F}"/>
          </ac:spMkLst>
        </pc:spChg>
        <pc:spChg chg="add mod">
          <ac:chgData name="Marina Munteanu" userId="6540dd0c3a62bedc" providerId="LiveId" clId="{FF51802D-078B-4C21-9B7B-1A2B96D547B6}" dt="2025-12-15T01:39:26.689" v="1152" actId="1076"/>
          <ac:spMkLst>
            <pc:docMk/>
            <pc:sldMk cId="3482336609" sldId="259"/>
            <ac:spMk id="6" creationId="{9B9E40F2-AFA7-AACD-A5DC-D85476487F1D}"/>
          </ac:spMkLst>
        </pc:spChg>
        <pc:spChg chg="add mod">
          <ac:chgData name="Marina Munteanu" userId="6540dd0c3a62bedc" providerId="LiveId" clId="{FF51802D-078B-4C21-9B7B-1A2B96D547B6}" dt="2025-12-15T01:37:17.166" v="1139" actId="2711"/>
          <ac:spMkLst>
            <pc:docMk/>
            <pc:sldMk cId="3482336609" sldId="259"/>
            <ac:spMk id="8" creationId="{040FACDA-FBE6-7E09-64B4-311933C3784A}"/>
          </ac:spMkLst>
        </pc:spChg>
        <pc:spChg chg="mod">
          <ac:chgData name="Marina Munteanu" userId="6540dd0c3a62bedc" providerId="LiveId" clId="{FF51802D-078B-4C21-9B7B-1A2B96D547B6}" dt="2025-12-15T01:04:26.495" v="850" actId="1076"/>
          <ac:spMkLst>
            <pc:docMk/>
            <pc:sldMk cId="3482336609" sldId="259"/>
            <ac:spMk id="11" creationId="{24963079-C38A-7054-01CD-BCA40CFB10FC}"/>
          </ac:spMkLst>
        </pc:spChg>
        <pc:spChg chg="add mod">
          <ac:chgData name="Marina Munteanu" userId="6540dd0c3a62bedc" providerId="LiveId" clId="{FF51802D-078B-4C21-9B7B-1A2B96D547B6}" dt="2025-12-15T01:04:27.027" v="851" actId="1076"/>
          <ac:spMkLst>
            <pc:docMk/>
            <pc:sldMk cId="3482336609" sldId="259"/>
            <ac:spMk id="12" creationId="{09601A16-C997-4AD1-D576-5D074C986546}"/>
          </ac:spMkLst>
        </pc:spChg>
        <pc:spChg chg="add mod">
          <ac:chgData name="Marina Munteanu" userId="6540dd0c3a62bedc" providerId="LiveId" clId="{FF51802D-078B-4C21-9B7B-1A2B96D547B6}" dt="2025-12-15T01:04:27.027" v="851" actId="1076"/>
          <ac:spMkLst>
            <pc:docMk/>
            <pc:sldMk cId="3482336609" sldId="259"/>
            <ac:spMk id="14" creationId="{6C22F1C4-3584-0302-DCA5-5C4DC5A95DDC}"/>
          </ac:spMkLst>
        </pc:spChg>
        <pc:spChg chg="add mod">
          <ac:chgData name="Marina Munteanu" userId="6540dd0c3a62bedc" providerId="LiveId" clId="{FF51802D-078B-4C21-9B7B-1A2B96D547B6}" dt="2025-12-15T01:04:27.027" v="851" actId="1076"/>
          <ac:spMkLst>
            <pc:docMk/>
            <pc:sldMk cId="3482336609" sldId="259"/>
            <ac:spMk id="18" creationId="{ADFCE9A4-2BB1-4504-AF31-936721B0B2B1}"/>
          </ac:spMkLst>
        </pc:spChg>
        <pc:spChg chg="add mod">
          <ac:chgData name="Marina Munteanu" userId="6540dd0c3a62bedc" providerId="LiveId" clId="{FF51802D-078B-4C21-9B7B-1A2B96D547B6}" dt="2025-12-15T01:04:27.027" v="851" actId="1076"/>
          <ac:spMkLst>
            <pc:docMk/>
            <pc:sldMk cId="3482336609" sldId="259"/>
            <ac:spMk id="19" creationId="{396BD4A7-46A1-989D-092F-C6E5693E0666}"/>
          </ac:spMkLst>
        </pc:spChg>
        <pc:spChg chg="add mod">
          <ac:chgData name="Marina Munteanu" userId="6540dd0c3a62bedc" providerId="LiveId" clId="{FF51802D-078B-4C21-9B7B-1A2B96D547B6}" dt="2025-12-15T01:04:27.027" v="851" actId="1076"/>
          <ac:spMkLst>
            <pc:docMk/>
            <pc:sldMk cId="3482336609" sldId="259"/>
            <ac:spMk id="23" creationId="{0B39C014-4483-7899-4312-1DEC781A746A}"/>
          </ac:spMkLst>
        </pc:spChg>
        <pc:spChg chg="add mod">
          <ac:chgData name="Marina Munteanu" userId="6540dd0c3a62bedc" providerId="LiveId" clId="{FF51802D-078B-4C21-9B7B-1A2B96D547B6}" dt="2025-12-15T01:04:27.027" v="851" actId="1076"/>
          <ac:spMkLst>
            <pc:docMk/>
            <pc:sldMk cId="3482336609" sldId="259"/>
            <ac:spMk id="24" creationId="{E3584E60-29E4-9726-2EC1-C9C6197086FE}"/>
          </ac:spMkLst>
        </pc:spChg>
        <pc:spChg chg="add mod">
          <ac:chgData name="Marina Munteanu" userId="6540dd0c3a62bedc" providerId="LiveId" clId="{FF51802D-078B-4C21-9B7B-1A2B96D547B6}" dt="2025-12-15T01:04:27.027" v="851" actId="1076"/>
          <ac:spMkLst>
            <pc:docMk/>
            <pc:sldMk cId="3482336609" sldId="259"/>
            <ac:spMk id="26" creationId="{0FBC6CA6-A869-7854-0B69-F11A54D526BC}"/>
          </ac:spMkLst>
        </pc:spChg>
        <pc:spChg chg="add mod">
          <ac:chgData name="Marina Munteanu" userId="6540dd0c3a62bedc" providerId="LiveId" clId="{FF51802D-078B-4C21-9B7B-1A2B96D547B6}" dt="2025-12-15T01:04:27.027" v="851" actId="1076"/>
          <ac:spMkLst>
            <pc:docMk/>
            <pc:sldMk cId="3482336609" sldId="259"/>
            <ac:spMk id="28" creationId="{1C488E24-D10D-5C6D-E498-7767A29BDC85}"/>
          </ac:spMkLst>
        </pc:spChg>
        <pc:spChg chg="add mod">
          <ac:chgData name="Marina Munteanu" userId="6540dd0c3a62bedc" providerId="LiveId" clId="{FF51802D-078B-4C21-9B7B-1A2B96D547B6}" dt="2025-12-15T01:04:27.027" v="851" actId="1076"/>
          <ac:spMkLst>
            <pc:docMk/>
            <pc:sldMk cId="3482336609" sldId="259"/>
            <ac:spMk id="31" creationId="{8C508047-D8D9-E073-1838-345E29BE5CB6}"/>
          </ac:spMkLst>
        </pc:spChg>
        <pc:spChg chg="add mod">
          <ac:chgData name="Marina Munteanu" userId="6540dd0c3a62bedc" providerId="LiveId" clId="{FF51802D-078B-4C21-9B7B-1A2B96D547B6}" dt="2025-12-15T01:04:27.027" v="851" actId="1076"/>
          <ac:spMkLst>
            <pc:docMk/>
            <pc:sldMk cId="3482336609" sldId="259"/>
            <ac:spMk id="32" creationId="{1D8C8307-03F1-3F27-C442-DF34A5E56041}"/>
          </ac:spMkLst>
        </pc:spChg>
        <pc:graphicFrameChg chg="add mod modGraphic">
          <ac:chgData name="Marina Munteanu" userId="6540dd0c3a62bedc" providerId="LiveId" clId="{FF51802D-078B-4C21-9B7B-1A2B96D547B6}" dt="2025-12-15T01:43:58.262" v="1198" actId="1076"/>
          <ac:graphicFrameMkLst>
            <pc:docMk/>
            <pc:sldMk cId="3482336609" sldId="259"/>
            <ac:graphicFrameMk id="34" creationId="{EBE01DF1-892A-1D68-A67B-A64E0C99FCC4}"/>
          </ac:graphicFrameMkLst>
        </pc:graphicFrameChg>
        <pc:picChg chg="add del mod ord">
          <ac:chgData name="Marina Munteanu" userId="6540dd0c3a62bedc" providerId="LiveId" clId="{FF51802D-078B-4C21-9B7B-1A2B96D547B6}" dt="2025-12-15T01:26:24.827" v="1124" actId="478"/>
          <ac:picMkLst>
            <pc:docMk/>
            <pc:sldMk cId="3482336609" sldId="259"/>
            <ac:picMk id="35" creationId="{71BF21E4-21A8-CECA-384A-EFC3FD118151}"/>
          </ac:picMkLst>
        </pc:picChg>
        <pc:picChg chg="add mod">
          <ac:chgData name="Marina Munteanu" userId="6540dd0c3a62bedc" providerId="LiveId" clId="{FF51802D-078B-4C21-9B7B-1A2B96D547B6}" dt="2025-12-15T01:44:05.079" v="1199" actId="14100"/>
          <ac:picMkLst>
            <pc:docMk/>
            <pc:sldMk cId="3482336609" sldId="259"/>
            <ac:picMk id="36" creationId="{9F155F5F-AAC6-54B5-C468-D3103D454CCB}"/>
          </ac:picMkLst>
        </pc:picChg>
        <pc:cxnChg chg="add mod">
          <ac:chgData name="Marina Munteanu" userId="6540dd0c3a62bedc" providerId="LiveId" clId="{FF51802D-078B-4C21-9B7B-1A2B96D547B6}" dt="2025-12-15T01:02:42.588" v="835" actId="1076"/>
          <ac:cxnSpMkLst>
            <pc:docMk/>
            <pc:sldMk cId="3482336609" sldId="259"/>
            <ac:cxnSpMk id="9" creationId="{5DB44122-6A75-DE19-E35E-3ACCF62266B0}"/>
          </ac:cxnSpMkLst>
        </pc:cxnChg>
        <pc:cxnChg chg="add del mod">
          <ac:chgData name="Marina Munteanu" userId="6540dd0c3a62bedc" providerId="LiveId" clId="{FF51802D-078B-4C21-9B7B-1A2B96D547B6}" dt="2025-12-15T01:15:05.202" v="1042" actId="478"/>
          <ac:cxnSpMkLst>
            <pc:docMk/>
            <pc:sldMk cId="3482336609" sldId="259"/>
            <ac:cxnSpMk id="10" creationId="{BF61EFDB-BC72-4549-EB0D-473AD5205C66}"/>
          </ac:cxnSpMkLst>
        </pc:cxnChg>
      </pc:sldChg>
      <pc:sldChg chg="addSp delSp modSp new del mod">
        <pc:chgData name="Marina Munteanu" userId="6540dd0c3a62bedc" providerId="LiveId" clId="{FF51802D-078B-4C21-9B7B-1A2B96D547B6}" dt="2025-12-15T01:37:24.443" v="1140" actId="47"/>
        <pc:sldMkLst>
          <pc:docMk/>
          <pc:sldMk cId="3633996544" sldId="260"/>
        </pc:sldMkLst>
        <pc:spChg chg="del">
          <ac:chgData name="Marina Munteanu" userId="6540dd0c3a62bedc" providerId="LiveId" clId="{FF51802D-078B-4C21-9B7B-1A2B96D547B6}" dt="2025-12-15T01:01:30.122" v="823" actId="21"/>
          <ac:spMkLst>
            <pc:docMk/>
            <pc:sldMk cId="3633996544" sldId="260"/>
            <ac:spMk id="2" creationId="{F184C3A3-3397-76B4-A7F3-8716BDE2D498}"/>
          </ac:spMkLst>
        </pc:spChg>
        <pc:spChg chg="del">
          <ac:chgData name="Marina Munteanu" userId="6540dd0c3a62bedc" providerId="LiveId" clId="{FF51802D-078B-4C21-9B7B-1A2B96D547B6}" dt="2025-12-15T01:01:38.445" v="824" actId="478"/>
          <ac:spMkLst>
            <pc:docMk/>
            <pc:sldMk cId="3633996544" sldId="260"/>
            <ac:spMk id="3" creationId="{52D8B19F-B7EA-6A5C-7661-F1EE54E6D385}"/>
          </ac:spMkLst>
        </pc:spChg>
        <pc:spChg chg="add mod">
          <ac:chgData name="Marina Munteanu" userId="6540dd0c3a62bedc" providerId="LiveId" clId="{FF51802D-078B-4C21-9B7B-1A2B96D547B6}" dt="2025-12-15T01:03:07.145" v="840" actId="255"/>
          <ac:spMkLst>
            <pc:docMk/>
            <pc:sldMk cId="3633996544" sldId="260"/>
            <ac:spMk id="4" creationId="{292F7FB1-4C33-C0D8-B35B-C8AD7DFFDB8C}"/>
          </ac:spMkLst>
        </pc:spChg>
        <pc:spChg chg="mod">
          <ac:chgData name="Marina Munteanu" userId="6540dd0c3a62bedc" providerId="LiveId" clId="{FF51802D-078B-4C21-9B7B-1A2B96D547B6}" dt="2025-12-15T01:03:19.392" v="842" actId="14100"/>
          <ac:spMkLst>
            <pc:docMk/>
            <pc:sldMk cId="3633996544" sldId="260"/>
            <ac:spMk id="5" creationId="{AEC69B6D-D614-939C-A335-4DC22E3C3B84}"/>
          </ac:spMkLst>
        </pc:spChg>
        <pc:spChg chg="add mod">
          <ac:chgData name="Marina Munteanu" userId="6540dd0c3a62bedc" providerId="LiveId" clId="{FF51802D-078B-4C21-9B7B-1A2B96D547B6}" dt="2025-12-15T01:03:07.145" v="840" actId="255"/>
          <ac:spMkLst>
            <pc:docMk/>
            <pc:sldMk cId="3633996544" sldId="260"/>
            <ac:spMk id="6" creationId="{94A65117-5D06-38B5-07CD-1A43F69A8861}"/>
          </ac:spMkLst>
        </pc:spChg>
        <pc:spChg chg="add mod">
          <ac:chgData name="Marina Munteanu" userId="6540dd0c3a62bedc" providerId="LiveId" clId="{FF51802D-078B-4C21-9B7B-1A2B96D547B6}" dt="2025-12-15T01:03:07.145" v="840" actId="255"/>
          <ac:spMkLst>
            <pc:docMk/>
            <pc:sldMk cId="3633996544" sldId="260"/>
            <ac:spMk id="7" creationId="{831A3C93-6669-9E2A-0B40-FADFFCBB1634}"/>
          </ac:spMkLst>
        </pc:spChg>
        <pc:spChg chg="mod">
          <ac:chgData name="Marina Munteanu" userId="6540dd0c3a62bedc" providerId="LiveId" clId="{FF51802D-078B-4C21-9B7B-1A2B96D547B6}" dt="2025-12-15T01:03:22.795" v="843" actId="14100"/>
          <ac:spMkLst>
            <pc:docMk/>
            <pc:sldMk cId="3633996544" sldId="260"/>
            <ac:spMk id="9" creationId="{892781FE-39C8-94CD-E7DF-298595A4358E}"/>
          </ac:spMkLst>
        </pc:spChg>
        <pc:spChg chg="add mod">
          <ac:chgData name="Marina Munteanu" userId="6540dd0c3a62bedc" providerId="LiveId" clId="{FF51802D-078B-4C21-9B7B-1A2B96D547B6}" dt="2025-12-15T01:03:07.145" v="840" actId="255"/>
          <ac:spMkLst>
            <pc:docMk/>
            <pc:sldMk cId="3633996544" sldId="260"/>
            <ac:spMk id="11" creationId="{F3902CE5-921D-38D3-3AA5-8FFE425ABC5F}"/>
          </ac:spMkLst>
        </pc:spChg>
        <pc:spChg chg="mod">
          <ac:chgData name="Marina Munteanu" userId="6540dd0c3a62bedc" providerId="LiveId" clId="{FF51802D-078B-4C21-9B7B-1A2B96D547B6}" dt="2025-12-15T01:02:50.405" v="837" actId="14100"/>
          <ac:spMkLst>
            <pc:docMk/>
            <pc:sldMk cId="3633996544" sldId="260"/>
            <ac:spMk id="13" creationId="{CA9A7628-4965-3CE4-6980-1D425ACC4E86}"/>
          </ac:spMkLst>
        </pc:spChg>
        <pc:spChg chg="add mod">
          <ac:chgData name="Marina Munteanu" userId="6540dd0c3a62bedc" providerId="LiveId" clId="{FF51802D-078B-4C21-9B7B-1A2B96D547B6}" dt="2025-12-15T01:03:07.145" v="840" actId="255"/>
          <ac:spMkLst>
            <pc:docMk/>
            <pc:sldMk cId="3633996544" sldId="260"/>
            <ac:spMk id="14" creationId="{A9C01995-5605-7D60-B7FC-3109D380C177}"/>
          </ac:spMkLst>
        </pc:spChg>
        <pc:spChg chg="add mod">
          <ac:chgData name="Marina Munteanu" userId="6540dd0c3a62bedc" providerId="LiveId" clId="{FF51802D-078B-4C21-9B7B-1A2B96D547B6}" dt="2025-12-15T01:03:07.145" v="840" actId="255"/>
          <ac:spMkLst>
            <pc:docMk/>
            <pc:sldMk cId="3633996544" sldId="260"/>
            <ac:spMk id="16" creationId="{4014843A-1BCA-03ED-378D-CD445D19C15A}"/>
          </ac:spMkLst>
        </pc:spChg>
        <pc:spChg chg="mod">
          <ac:chgData name="Marina Munteanu" userId="6540dd0c3a62bedc" providerId="LiveId" clId="{FF51802D-078B-4C21-9B7B-1A2B96D547B6}" dt="2025-12-15T01:03:25.554" v="844" actId="14100"/>
          <ac:spMkLst>
            <pc:docMk/>
            <pc:sldMk cId="3633996544" sldId="260"/>
            <ac:spMk id="17" creationId="{DFC23B33-01ED-01F4-0618-6419F3565C63}"/>
          </ac:spMkLst>
        </pc:spChg>
        <pc:spChg chg="add mod">
          <ac:chgData name="Marina Munteanu" userId="6540dd0c3a62bedc" providerId="LiveId" clId="{FF51802D-078B-4C21-9B7B-1A2B96D547B6}" dt="2025-12-15T01:03:07.145" v="840" actId="255"/>
          <ac:spMkLst>
            <pc:docMk/>
            <pc:sldMk cId="3633996544" sldId="260"/>
            <ac:spMk id="20" creationId="{6E11C41A-1648-A075-3083-A64504D2F99A}"/>
          </ac:spMkLst>
        </pc:spChg>
        <pc:spChg chg="add mod">
          <ac:chgData name="Marina Munteanu" userId="6540dd0c3a62bedc" providerId="LiveId" clId="{FF51802D-078B-4C21-9B7B-1A2B96D547B6}" dt="2025-12-15T01:03:27.675" v="845" actId="14100"/>
          <ac:spMkLst>
            <pc:docMk/>
            <pc:sldMk cId="3633996544" sldId="260"/>
            <ac:spMk id="21" creationId="{962BCC23-E63B-4175-3978-4174420E494C}"/>
          </ac:spMkLst>
        </pc:spChg>
        <pc:spChg chg="add mod">
          <ac:chgData name="Marina Munteanu" userId="6540dd0c3a62bedc" providerId="LiveId" clId="{FF51802D-078B-4C21-9B7B-1A2B96D547B6}" dt="2025-12-15T01:03:29.620" v="846" actId="14100"/>
          <ac:spMkLst>
            <pc:docMk/>
            <pc:sldMk cId="3633996544" sldId="260"/>
            <ac:spMk id="25" creationId="{ABC58266-9E74-684F-7F96-B41777B6D289}"/>
          </ac:spMkLst>
        </pc:spChg>
        <pc:spChg chg="add mod">
          <ac:chgData name="Marina Munteanu" userId="6540dd0c3a62bedc" providerId="LiveId" clId="{FF51802D-078B-4C21-9B7B-1A2B96D547B6}" dt="2025-12-15T01:03:07.145" v="840" actId="255"/>
          <ac:spMkLst>
            <pc:docMk/>
            <pc:sldMk cId="3633996544" sldId="260"/>
            <ac:spMk id="28" creationId="{2B70AC44-D307-2CF9-7969-5444DAEF0445}"/>
          </ac:spMkLst>
        </pc:spChg>
        <pc:spChg chg="del">
          <ac:chgData name="Marina Munteanu" userId="6540dd0c3a62bedc" providerId="LiveId" clId="{FF51802D-078B-4C21-9B7B-1A2B96D547B6}" dt="2025-12-15T01:02:45.824" v="836" actId="478"/>
          <ac:spMkLst>
            <pc:docMk/>
            <pc:sldMk cId="3633996544" sldId="260"/>
            <ac:spMk id="29" creationId="{715BE390-92AF-7327-90B4-61A08E44AD5E}"/>
          </ac:spMkLst>
        </pc:spChg>
      </pc:sldChg>
      <pc:sldChg chg="addSp delSp modSp new mod">
        <pc:chgData name="Marina Munteanu" userId="6540dd0c3a62bedc" providerId="LiveId" clId="{FF51802D-078B-4C21-9B7B-1A2B96D547B6}" dt="2025-12-15T02:07:53.915" v="1382" actId="404"/>
        <pc:sldMkLst>
          <pc:docMk/>
          <pc:sldMk cId="3165437658" sldId="261"/>
        </pc:sldMkLst>
        <pc:spChg chg="add del">
          <ac:chgData name="Marina Munteanu" userId="6540dd0c3a62bedc" providerId="LiveId" clId="{FF51802D-078B-4C21-9B7B-1A2B96D547B6}" dt="2025-12-15T01:51:42.489" v="1249" actId="478"/>
          <ac:spMkLst>
            <pc:docMk/>
            <pc:sldMk cId="3165437658" sldId="261"/>
            <ac:spMk id="3" creationId="{FAD0FCBE-1F3B-74E2-FE2E-18CF391481C2}"/>
          </ac:spMkLst>
        </pc:spChg>
        <pc:spChg chg="add mod">
          <ac:chgData name="Marina Munteanu" userId="6540dd0c3a62bedc" providerId="LiveId" clId="{FF51802D-078B-4C21-9B7B-1A2B96D547B6}" dt="2025-12-15T01:51:47.836" v="1251" actId="1076"/>
          <ac:spMkLst>
            <pc:docMk/>
            <pc:sldMk cId="3165437658" sldId="261"/>
            <ac:spMk id="5" creationId="{ABE04724-1629-2EDF-995A-4487B5A5DE10}"/>
          </ac:spMkLst>
        </pc:spChg>
        <pc:spChg chg="add mod">
          <ac:chgData name="Marina Munteanu" userId="6540dd0c3a62bedc" providerId="LiveId" clId="{FF51802D-078B-4C21-9B7B-1A2B96D547B6}" dt="2025-12-15T02:07:53.915" v="1382" actId="404"/>
          <ac:spMkLst>
            <pc:docMk/>
            <pc:sldMk cId="3165437658" sldId="261"/>
            <ac:spMk id="7" creationId="{D233E99B-6762-F2F6-75F5-E055B573FEF8}"/>
          </ac:spMkLst>
        </pc:spChg>
        <pc:spChg chg="add mod">
          <ac:chgData name="Marina Munteanu" userId="6540dd0c3a62bedc" providerId="LiveId" clId="{FF51802D-078B-4C21-9B7B-1A2B96D547B6}" dt="2025-12-15T02:05:29.466" v="1366" actId="2711"/>
          <ac:spMkLst>
            <pc:docMk/>
            <pc:sldMk cId="3165437658" sldId="261"/>
            <ac:spMk id="9" creationId="{12A7E84B-80D4-4EEB-5F8D-250BA49CA93C}"/>
          </ac:spMkLst>
        </pc:spChg>
        <pc:spChg chg="add mod">
          <ac:chgData name="Marina Munteanu" userId="6540dd0c3a62bedc" providerId="LiveId" clId="{FF51802D-078B-4C21-9B7B-1A2B96D547B6}" dt="2025-12-15T01:57:36.529" v="1303" actId="1076"/>
          <ac:spMkLst>
            <pc:docMk/>
            <pc:sldMk cId="3165437658" sldId="261"/>
            <ac:spMk id="11" creationId="{52E1A785-B45C-BAD1-9000-7E689CC2D552}"/>
          </ac:spMkLst>
        </pc:spChg>
        <pc:spChg chg="add del">
          <ac:chgData name="Marina Munteanu" userId="6540dd0c3a62bedc" providerId="LiveId" clId="{FF51802D-078B-4C21-9B7B-1A2B96D547B6}" dt="2025-12-15T01:57:40.581" v="1304" actId="478"/>
          <ac:spMkLst>
            <pc:docMk/>
            <pc:sldMk cId="3165437658" sldId="261"/>
            <ac:spMk id="13" creationId="{F8B51212-8970-7D3A-661E-16EF250FCB11}"/>
          </ac:spMkLst>
        </pc:spChg>
        <pc:spChg chg="add del mod">
          <ac:chgData name="Marina Munteanu" userId="6540dd0c3a62bedc" providerId="LiveId" clId="{FF51802D-078B-4C21-9B7B-1A2B96D547B6}" dt="2025-12-15T01:59:23.382" v="1339"/>
          <ac:spMkLst>
            <pc:docMk/>
            <pc:sldMk cId="3165437658" sldId="261"/>
            <ac:spMk id="15" creationId="{48B7351E-5E4D-FE32-E990-9563D4CC5C57}"/>
          </ac:spMkLst>
        </pc:spChg>
        <pc:picChg chg="add mod">
          <ac:chgData name="Marina Munteanu" userId="6540dd0c3a62bedc" providerId="LiveId" clId="{FF51802D-078B-4C21-9B7B-1A2B96D547B6}" dt="2025-12-15T02:01:24.985" v="1349" actId="14100"/>
          <ac:picMkLst>
            <pc:docMk/>
            <pc:sldMk cId="3165437658" sldId="261"/>
            <ac:picMk id="17" creationId="{D3B097B8-EA74-C05F-94F7-AD8A73212FD8}"/>
          </ac:picMkLst>
        </pc:picChg>
        <pc:cxnChg chg="add mod">
          <ac:chgData name="Marina Munteanu" userId="6540dd0c3a62bedc" providerId="LiveId" clId="{FF51802D-078B-4C21-9B7B-1A2B96D547B6}" dt="2025-12-15T01:57:32.521" v="1302" actId="1076"/>
          <ac:cxnSpMkLst>
            <pc:docMk/>
            <pc:sldMk cId="3165437658" sldId="261"/>
            <ac:cxnSpMk id="14" creationId="{0442E593-4803-2FD8-22FE-1C4FD2F6D4E8}"/>
          </ac:cxnSpMkLst>
        </pc:cxnChg>
        <pc:cxnChg chg="add mod">
          <ac:chgData name="Marina Munteanu" userId="6540dd0c3a62bedc" providerId="LiveId" clId="{FF51802D-078B-4C21-9B7B-1A2B96D547B6}" dt="2025-12-15T02:04:05.488" v="1360" actId="1076"/>
          <ac:cxnSpMkLst>
            <pc:docMk/>
            <pc:sldMk cId="3165437658" sldId="261"/>
            <ac:cxnSpMk id="19" creationId="{7D1368AD-0E07-E50E-F4E8-3883BF16BC95}"/>
          </ac:cxnSpMkLst>
        </pc:cxnChg>
      </pc:sldChg>
      <pc:sldChg chg="new">
        <pc:chgData name="Marina Munteanu" userId="6540dd0c3a62bedc" providerId="LiveId" clId="{FF51802D-078B-4C21-9B7B-1A2B96D547B6}" dt="2025-12-15T02:08:59.713" v="1383" actId="680"/>
        <pc:sldMkLst>
          <pc:docMk/>
          <pc:sldMk cId="3063065979" sldId="262"/>
        </pc:sldMkLst>
      </pc:sldChg>
      <pc:sldChg chg="new">
        <pc:chgData name="Marina Munteanu" userId="6540dd0c3a62bedc" providerId="LiveId" clId="{FF51802D-078B-4C21-9B7B-1A2B96D547B6}" dt="2025-12-15T02:09:09.737" v="1384" actId="680"/>
        <pc:sldMkLst>
          <pc:docMk/>
          <pc:sldMk cId="1078872297" sldId="263"/>
        </pc:sldMkLst>
      </pc:sldChg>
      <pc:sldChg chg="new">
        <pc:chgData name="Marina Munteanu" userId="6540dd0c3a62bedc" providerId="LiveId" clId="{FF51802D-078B-4C21-9B7B-1A2B96D547B6}" dt="2025-12-15T02:09:11.844" v="1385" actId="680"/>
        <pc:sldMkLst>
          <pc:docMk/>
          <pc:sldMk cId="2958567969" sldId="264"/>
        </pc:sldMkLst>
      </pc:sldChg>
      <pc:sldChg chg="new">
        <pc:chgData name="Marina Munteanu" userId="6540dd0c3a62bedc" providerId="LiveId" clId="{FF51802D-078B-4C21-9B7B-1A2B96D547B6}" dt="2025-12-15T02:09:13.616" v="1386" actId="680"/>
        <pc:sldMkLst>
          <pc:docMk/>
          <pc:sldMk cId="3237942289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3427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322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7326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191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355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005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93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139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331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645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3648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19193-8A5F-3B7E-E5C4-EB904EC836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1C5EEC-CF8B-685B-3158-BF3F557EA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A58BA3-A40C-A9F0-54B8-D01BBD483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1CB2E-B779-F52B-9132-2BF95EB13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AA514-6558-1BDE-E280-21A20588A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808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48437-9ED6-AF1A-EC0F-4361F7DB5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23E4C-4101-355C-C02D-48D1F93FAF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A01F06-53B2-F8D4-463C-2C3C0C2F0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FF4ABB-BBC2-79F2-7C33-CE253C3ED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04EBB3-F577-FB88-0325-CA13FF5BB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392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47C4A-2790-17B9-E6E4-5F27CF65E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245E25-42B7-EECA-2BE7-AA1381B6CD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09FBAA-E779-2226-1556-39E91583D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322C0F-49D7-3D8B-C94E-4F1D717FF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973C05-C411-8827-D91D-1D0F520F6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5372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20535-AF33-88F9-4134-0C8EB4C6C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5D675-FC14-006B-667F-D0E5CD3734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7C9845-66B1-736A-9033-5A88437FE8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2A90C1-BDFE-D664-2CCE-53B2F7993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E36B3B-DCC3-21FB-7FC0-98A609396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D1F44-53BB-DB8C-682F-6C4940102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5202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353EE-BB56-A6CE-84B5-AAD84CEA3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89F96-CC90-4243-859F-9A846C031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A3522F-D8D8-85EC-4A62-95D96C948F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BFA809-5A71-85C4-B588-41BDCE7EDD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85EE5B-01FD-AA60-05E6-A797F286E2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FAB288-F5B9-267F-CC7F-1A8D79C98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0F58CD-0025-5718-E362-5104F7825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1AE3AC-CAE9-0ECD-DAFB-21D7F5183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2819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E5B6D-66FC-B963-E8D5-086D373FE6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CF6DAE-48AE-BDC8-F828-4B661C622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0D6251-2B88-5521-D861-CCB87CD4E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0D29D-80A7-054E-CE26-AC506E0AA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8609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3126E8-8A82-14F9-3969-EDD76D057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5DF0E5-C9EF-0911-D7FD-8661307E6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060B35-D427-CFC7-47A9-2DE5A5FF3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2263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E13F6-647E-8CD0-C1E0-CD65A3919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EB4F7-B19D-433E-57F7-ADB997D92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8C3AB1-12C6-1266-DEC8-38A45834C2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ADEC8A-0BD6-8574-80FC-1F15055D3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0DB6D7-47AB-21B1-4213-061D497B6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EC5E13-A975-FAFA-BABE-ED80F9A22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6554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E47C6-64C6-E800-5E81-41615A123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AAF770-66BE-753B-D0F8-69C823AD48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A63149-5DC6-749A-F3FB-9AC97D63DB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B6D54B-AFFD-6AD7-3483-78FDEBC1B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D18BB-5957-9058-C594-7DA3CC1DA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36759-8373-3E22-8580-240E71C0A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4541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6E61F-D163-7E4E-D7FC-9C4B7A43F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5033B8-F673-C1A1-4D45-07A9DAC5C0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0D682-E972-70E7-213C-21EDFC254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69CA2F-0FCA-309C-9D72-0C72335960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401FDE-C39E-26A7-BE9F-26DD9FB6C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310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BE28D9-F217-A599-C68C-EEA02A8C4C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D0C405-BC7B-DDAA-74D2-33E3F8A82D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F10E5-F2E6-8979-0621-0301190B8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E1ADB7-0686-0A54-5EB9-90C654A62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072CAD-9901-6C64-18E6-3DB19D641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414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3961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05498D-DE44-8567-C19B-0856C4BC6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41CB6F-75F0-2AD8-6367-40E69AF9D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7411D-3107-0E9A-CCA0-51D3349DE2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CC07DA-4DC9-43A2-BBFB-6C280725D2D5}" type="datetimeFigureOut">
              <a:rPr lang="en-US" smtClean="0"/>
              <a:t>12/15/2025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A80182-A603-4EF6-99CA-3B73A4ECA9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867373-C7E6-1CB0-C3B5-CAD906B928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695516-ECDB-4382-832B-2DD936ED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765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nable.com/plugins/nessus/10114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tenable.com/plugins/nessus/240854" TargetMode="External"/><Relationship Id="rId5" Type="http://schemas.openxmlformats.org/officeDocument/2006/relationships/hyperlink" Target="https://nvd.nist.gov/vuln/detail/CVE-2024-47889" TargetMode="External"/><Relationship Id="rId4" Type="http://schemas.openxmlformats.org/officeDocument/2006/relationships/hyperlink" Target="https://nvd.nist.gov/vuln/detail/CVE-2021-3156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Image 0" descr="preencoded.png">
            <a:extLst>
              <a:ext uri="{FF2B5EF4-FFF2-40B4-BE49-F238E27FC236}">
                <a16:creationId xmlns:a16="http://schemas.microsoft.com/office/drawing/2014/main" id="{22E188A4-5154-B8EC-1759-533A180AF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259211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F85A695-85F4-9BBB-ADFF-645D18D9C479}"/>
              </a:ext>
            </a:extLst>
          </p:cNvPr>
          <p:cNvSpPr txBox="1"/>
          <p:nvPr/>
        </p:nvSpPr>
        <p:spPr>
          <a:xfrm>
            <a:off x="516655" y="3332703"/>
            <a:ext cx="12506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 Hacking and Network Security Assessment</a:t>
            </a:r>
            <a:endParaRPr lang="en-US" sz="36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64B6820-2947-9130-A456-CA57177F4BA3}"/>
              </a:ext>
            </a:extLst>
          </p:cNvPr>
          <p:cNvSpPr txBox="1"/>
          <p:nvPr/>
        </p:nvSpPr>
        <p:spPr>
          <a:xfrm>
            <a:off x="3680515" y="4052910"/>
            <a:ext cx="68007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SWANSEA.ACCA Multi-Site Network</a:t>
            </a:r>
            <a:endParaRPr lang="en-US" sz="28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0E9E19F-01F7-26FB-3CEE-98A32E6384B2}"/>
              </a:ext>
            </a:extLst>
          </p:cNvPr>
          <p:cNvSpPr txBox="1"/>
          <p:nvPr/>
        </p:nvSpPr>
        <p:spPr>
          <a:xfrm>
            <a:off x="4803004" y="4785876"/>
            <a:ext cx="54588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Module: Advanced Cybersecurity (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ACCB6000 )</a:t>
            </a:r>
            <a:r>
              <a:rPr lang="en-US" i="1" dirty="0"/>
              <a:t> 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2C05F04-5F93-83EB-AA51-8ADBF9B6D778}"/>
              </a:ext>
            </a:extLst>
          </p:cNvPr>
          <p:cNvSpPr txBox="1"/>
          <p:nvPr/>
        </p:nvSpPr>
        <p:spPr>
          <a:xfrm>
            <a:off x="4803004" y="5266573"/>
            <a:ext cx="54588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Assessment: Practical Demonstration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22ED841-2F14-C1C9-54F8-5E56ED2E9D5E}"/>
              </a:ext>
            </a:extLst>
          </p:cNvPr>
          <p:cNvSpPr txBox="1"/>
          <p:nvPr/>
        </p:nvSpPr>
        <p:spPr>
          <a:xfrm>
            <a:off x="440455" y="6467065"/>
            <a:ext cx="54588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Name ( ID): </a:t>
            </a: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Marina Munteanu (2222673)</a:t>
            </a:r>
            <a:endParaRPr lang="en-US" sz="16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02DF6CE-5717-D2B0-D9B3-FA8F2168A267}"/>
              </a:ext>
            </a:extLst>
          </p:cNvPr>
          <p:cNvSpPr txBox="1"/>
          <p:nvPr/>
        </p:nvSpPr>
        <p:spPr>
          <a:xfrm>
            <a:off x="7336621" y="6467065"/>
            <a:ext cx="699173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 Mohamed Ghanem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5427E5B-53B2-4D53-474B-C9F25A3924A8}"/>
              </a:ext>
            </a:extLst>
          </p:cNvPr>
          <p:cNvSpPr txBox="1"/>
          <p:nvPr/>
        </p:nvSpPr>
        <p:spPr>
          <a:xfrm>
            <a:off x="121905" y="2347655"/>
            <a:ext cx="6096000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US" sz="2000" b="0" i="0" u="none" strike="noStrike" baseline="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</a:t>
            </a:r>
            <a:endParaRPr lang="en-US" sz="1200" b="0" i="0" u="none" strike="noStrike" baseline="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FFE583C-9ED3-737E-0574-DDB6F86D7576}"/>
              </a:ext>
            </a:extLst>
          </p:cNvPr>
          <p:cNvSpPr txBox="1"/>
          <p:nvPr/>
        </p:nvSpPr>
        <p:spPr>
          <a:xfrm>
            <a:off x="10213148" y="2378432"/>
            <a:ext cx="1853029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US" sz="2000" b="0" i="0" u="none" strike="noStrike" baseline="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Date: 17.12.2025</a:t>
            </a:r>
            <a:endParaRPr lang="en-US" sz="1200" b="0" i="0" u="none" strike="noStrike" baseline="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008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A9E2564-653D-462B-650C-88D502820CD2}"/>
              </a:ext>
            </a:extLst>
          </p:cNvPr>
          <p:cNvSpPr txBox="1"/>
          <p:nvPr/>
        </p:nvSpPr>
        <p:spPr>
          <a:xfrm>
            <a:off x="3048000" y="218106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Network Connectivity Verification</a:t>
            </a:r>
            <a:endParaRPr lang="en-US" sz="28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7F4766-FE5E-6727-7118-181DD4BC0268}"/>
              </a:ext>
            </a:extLst>
          </p:cNvPr>
          <p:cNvSpPr txBox="1"/>
          <p:nvPr/>
        </p:nvSpPr>
        <p:spPr>
          <a:xfrm>
            <a:off x="994787" y="832209"/>
            <a:ext cx="104201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slide confirms that the testing machine is connected and reachable within the Swansea network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E4CCF5-370F-FC07-0204-13090C2086E5}"/>
              </a:ext>
            </a:extLst>
          </p:cNvPr>
          <p:cNvSpPr txBox="1"/>
          <p:nvPr/>
        </p:nvSpPr>
        <p:spPr>
          <a:xfrm>
            <a:off x="576943" y="1600200"/>
            <a:ext cx="2797628" cy="1589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7547D64-35AE-52E3-C4D1-99BB4E14EE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27062"/>
          <a:stretch>
            <a:fillRect/>
          </a:stretch>
        </p:blipFill>
        <p:spPr>
          <a:xfrm>
            <a:off x="845735" y="1717729"/>
            <a:ext cx="5184285" cy="1908049"/>
          </a:xfrm>
          <a:prstGeom prst="rect">
            <a:avLst/>
          </a:prstGeom>
        </p:spPr>
      </p:pic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F3D6A20-B9AD-1DCA-A110-5EFFC99DB6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66"/>
          <a:stretch>
            <a:fillRect/>
          </a:stretch>
        </p:blipFill>
        <p:spPr>
          <a:xfrm>
            <a:off x="845735" y="3617034"/>
            <a:ext cx="5184285" cy="22368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0227267-E118-0BC2-FF5C-A083E01F0F6B}"/>
              </a:ext>
            </a:extLst>
          </p:cNvPr>
          <p:cNvSpPr txBox="1"/>
          <p:nvPr/>
        </p:nvSpPr>
        <p:spPr>
          <a:xfrm>
            <a:off x="1137138" y="5853867"/>
            <a:ext cx="32271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S-DC1 - IP Configuration (ipconfig /all)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C1FAEA-8329-567F-F7EC-CD307527C253}"/>
              </a:ext>
            </a:extLst>
          </p:cNvPr>
          <p:cNvSpPr txBox="1"/>
          <p:nvPr/>
        </p:nvSpPr>
        <p:spPr>
          <a:xfrm>
            <a:off x="7009016" y="5859593"/>
            <a:ext cx="41649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Ping test - S-DC1 to Swansea host (192.168.1.10)</a:t>
            </a:r>
            <a:endParaRPr lang="en-US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 descr="A computer screen shot of a black screen&#10;&#10;AI-generated content may be incorrect.">
            <a:extLst>
              <a:ext uri="{FF2B5EF4-FFF2-40B4-BE49-F238E27FC236}">
                <a16:creationId xmlns:a16="http://schemas.microsoft.com/office/drawing/2014/main" id="{8D75B480-8E6C-B079-D5E4-2D5F8FD26B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1138" y="1712635"/>
            <a:ext cx="5143919" cy="414123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2CF0837-66AF-B27A-DA44-5E928690FA4E}"/>
              </a:ext>
            </a:extLst>
          </p:cNvPr>
          <p:cNvSpPr txBox="1"/>
          <p:nvPr/>
        </p:nvSpPr>
        <p:spPr>
          <a:xfrm>
            <a:off x="1534613" y="1257292"/>
            <a:ext cx="367991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 address correctly assigned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41314F-AAC4-A985-E870-C2ADD075C394}"/>
              </a:ext>
            </a:extLst>
          </p:cNvPr>
          <p:cNvSpPr txBox="1"/>
          <p:nvPr/>
        </p:nvSpPr>
        <p:spPr>
          <a:xfrm>
            <a:off x="6847113" y="1252420"/>
            <a:ext cx="4326826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network connectivity confirmed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5135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8852D5-FA67-5FEF-90D5-AD79DF3A6B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169FDD0-858F-0B6D-83D7-F43D10A7E796}"/>
              </a:ext>
            </a:extLst>
          </p:cNvPr>
          <p:cNvSpPr txBox="1"/>
          <p:nvPr/>
        </p:nvSpPr>
        <p:spPr>
          <a:xfrm>
            <a:off x="2243294" y="145833"/>
            <a:ext cx="7975879" cy="645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4900"/>
              </a:lnSpc>
            </a:pP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Gathering: Network Overview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744768-376A-5935-2987-E55651684978}"/>
              </a:ext>
            </a:extLst>
          </p:cNvPr>
          <p:cNvSpPr txBox="1"/>
          <p:nvPr/>
        </p:nvSpPr>
        <p:spPr>
          <a:xfrm>
            <a:off x="1029328" y="798633"/>
            <a:ext cx="104038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slide presents the initial network reconnaissance used to identify the network structure and reachable hosts.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D6D910-839B-82F5-3D5F-C5E52BFCF30D}"/>
              </a:ext>
            </a:extLst>
          </p:cNvPr>
          <p:cNvSpPr txBox="1"/>
          <p:nvPr/>
        </p:nvSpPr>
        <p:spPr>
          <a:xfrm>
            <a:off x="771680" y="6453593"/>
            <a:ext cx="102322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reconnaissance phase provided a clear understanding of the network layout and potential attack surfaces.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A143B2E-210F-5866-914B-71EF208E8106}"/>
              </a:ext>
            </a:extLst>
          </p:cNvPr>
          <p:cNvCxnSpPr>
            <a:cxnSpLocks/>
          </p:cNvCxnSpPr>
          <p:nvPr/>
        </p:nvCxnSpPr>
        <p:spPr>
          <a:xfrm>
            <a:off x="693337" y="6475885"/>
            <a:ext cx="0" cy="293969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D7FA46F-3378-61AE-9F0B-4BB68FA7D2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031" y="2428660"/>
            <a:ext cx="5465793" cy="307201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4F29D1F-7893-D927-C165-315CA823C1F5}"/>
              </a:ext>
            </a:extLst>
          </p:cNvPr>
          <p:cNvSpPr txBox="1"/>
          <p:nvPr/>
        </p:nvSpPr>
        <p:spPr>
          <a:xfrm>
            <a:off x="552660" y="5579998"/>
            <a:ext cx="46538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Nessus scan results showing active hosts in the network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338648D-B876-F978-8DAC-28ECC42EFF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428659"/>
            <a:ext cx="5673969" cy="307201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BBD4E11-E41F-1098-1CF9-228384225C78}"/>
              </a:ext>
            </a:extLst>
          </p:cNvPr>
          <p:cNvSpPr txBox="1"/>
          <p:nvPr/>
        </p:nvSpPr>
        <p:spPr>
          <a:xfrm>
            <a:off x="6231233" y="5579998"/>
            <a:ext cx="4613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Nessus scan results highlighting detected vulnerabilities</a:t>
            </a:r>
          </a:p>
          <a:p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F5E216C-D3B7-FC5E-1C59-2E85BB77DC6F}"/>
              </a:ext>
            </a:extLst>
          </p:cNvPr>
          <p:cNvSpPr txBox="1"/>
          <p:nvPr/>
        </p:nvSpPr>
        <p:spPr>
          <a:xfrm>
            <a:off x="1310251" y="1242555"/>
            <a:ext cx="3896247" cy="8720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hosts identified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Network services discovered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4FCDDE-B14A-A0A7-3037-30A5763497D9}"/>
              </a:ext>
            </a:extLst>
          </p:cNvPr>
          <p:cNvSpPr txBox="1"/>
          <p:nvPr/>
        </p:nvSpPr>
        <p:spPr>
          <a:xfrm>
            <a:off x="6590346" y="1242555"/>
            <a:ext cx="517962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Vulnerabilities classified by severity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Foundation established for exploitation phase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3353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17F5B8E-462E-157C-D51E-904644BF4769}"/>
              </a:ext>
            </a:extLst>
          </p:cNvPr>
          <p:cNvSpPr txBox="1"/>
          <p:nvPr/>
        </p:nvSpPr>
        <p:spPr>
          <a:xfrm>
            <a:off x="103930" y="684137"/>
            <a:ext cx="751365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Identified Vulnerabilities: Nessus</a:t>
            </a: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9E40F2-AFA7-AACD-A5DC-D85476487F1D}"/>
              </a:ext>
            </a:extLst>
          </p:cNvPr>
          <p:cNvSpPr txBox="1"/>
          <p:nvPr/>
        </p:nvSpPr>
        <p:spPr>
          <a:xfrm>
            <a:off x="168109" y="1826571"/>
            <a:ext cx="7449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Selected vulnerabilities based on severity and exploitation relevance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0FACDA-FBE6-7E09-64B4-311933C3784A}"/>
              </a:ext>
            </a:extLst>
          </p:cNvPr>
          <p:cNvSpPr txBox="1"/>
          <p:nvPr/>
        </p:nvSpPr>
        <p:spPr>
          <a:xfrm>
            <a:off x="381837" y="6414286"/>
            <a:ext cx="11255086" cy="621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15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Vulnerabilities were prioritised based on severity and potential impact, guiding the selection of targets for the exploitation phase.</a:t>
            </a:r>
          </a:p>
          <a:p>
            <a:pPr>
              <a:lnSpc>
                <a:spcPts val="215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B44122-6A75-DE19-E35E-3ACCF62266B0}"/>
              </a:ext>
            </a:extLst>
          </p:cNvPr>
          <p:cNvCxnSpPr>
            <a:cxnSpLocks/>
          </p:cNvCxnSpPr>
          <p:nvPr/>
        </p:nvCxnSpPr>
        <p:spPr>
          <a:xfrm>
            <a:off x="291402" y="6465091"/>
            <a:ext cx="0" cy="293969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aphicFrame>
        <p:nvGraphicFramePr>
          <p:cNvPr id="34" name="Table 33">
            <a:extLst>
              <a:ext uri="{FF2B5EF4-FFF2-40B4-BE49-F238E27FC236}">
                <a16:creationId xmlns:a16="http://schemas.microsoft.com/office/drawing/2014/main" id="{EBE01DF1-892A-1D68-A67B-A64E0C99FC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1626805"/>
              </p:ext>
            </p:extLst>
          </p:nvPr>
        </p:nvGraphicFramePr>
        <p:xfrm>
          <a:off x="291402" y="2429864"/>
          <a:ext cx="8199452" cy="323464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2026745">
                  <a:extLst>
                    <a:ext uri="{9D8B030D-6E8A-4147-A177-3AD203B41FA5}">
                      <a16:colId xmlns:a16="http://schemas.microsoft.com/office/drawing/2014/main" val="1279574589"/>
                    </a:ext>
                  </a:extLst>
                </a:gridCol>
                <a:gridCol w="4487917">
                  <a:extLst>
                    <a:ext uri="{9D8B030D-6E8A-4147-A177-3AD203B41FA5}">
                      <a16:colId xmlns:a16="http://schemas.microsoft.com/office/drawing/2014/main" val="1685635641"/>
                    </a:ext>
                  </a:extLst>
                </a:gridCol>
                <a:gridCol w="1684790">
                  <a:extLst>
                    <a:ext uri="{9D8B030D-6E8A-4147-A177-3AD203B41FA5}">
                      <a16:colId xmlns:a16="http://schemas.microsoft.com/office/drawing/2014/main" val="2567800486"/>
                    </a:ext>
                  </a:extLst>
                </a:gridCol>
              </a:tblGrid>
              <a:tr h="436228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Severity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Vulnerability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Affected Host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9968168"/>
                  </a:ext>
                </a:extLst>
              </a:tr>
              <a:tr h="53781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b="0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  <a:endParaRPr lang="en-US" b="0" dirty="0">
                        <a:solidFill>
                          <a:srgbClr val="C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Linux Sudo Privilege Escalation (Out-of-bounds Write)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200000"/>
                        </a:lnSpc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192.168.2.10                                                                                 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797990"/>
                  </a:ext>
                </a:extLst>
              </a:tr>
              <a:tr h="43622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b="0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  <a:endParaRPr lang="en-US" b="0" dirty="0">
                        <a:solidFill>
                          <a:srgbClr val="C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Apache 2.4.x  &lt;  2.4.64 – Multiple Vulnerabilities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192.168.1.20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4072239"/>
                  </a:ext>
                </a:extLst>
              </a:tr>
              <a:tr h="43622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b="0" dirty="0">
                          <a:solidFill>
                            <a:srgbClr val="E98F17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</a:t>
                      </a:r>
                      <a:endParaRPr lang="en-US" b="0" dirty="0">
                        <a:solidFill>
                          <a:srgbClr val="E98F17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IP Forwarding Enabled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192.168.2.10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2830446"/>
                  </a:ext>
                </a:extLst>
              </a:tr>
              <a:tr h="43622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b="0" dirty="0">
                          <a:solidFill>
                            <a:srgbClr val="E98F17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</a:t>
                      </a:r>
                      <a:endParaRPr lang="en-US" b="0" dirty="0">
                        <a:solidFill>
                          <a:srgbClr val="E98F17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Ruby WEBrick &lt; 1.8.2 – HTTP Request Smuggling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192.168.1.20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8275130"/>
                  </a:ext>
                </a:extLst>
              </a:tr>
              <a:tr h="43622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b="0" dirty="0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  <a:endParaRPr lang="en-US" b="0" dirty="0"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ICMP Timestamp Request Information Disclosure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192.168.1.10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9053939"/>
                  </a:ext>
                </a:extLst>
              </a:tr>
              <a:tr h="43622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b="0" dirty="0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  <a:endParaRPr lang="en-US" b="0" dirty="0">
                        <a:solidFill>
                          <a:srgbClr val="FFFF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SSL Certificate Weak Configuration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192.168.2.20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8812913"/>
                  </a:ext>
                </a:extLst>
              </a:tr>
            </a:tbl>
          </a:graphicData>
        </a:graphic>
      </p:graphicFrame>
      <p:pic>
        <p:nvPicPr>
          <p:cNvPr id="36" name="Image 0" descr="preencoded.png">
            <a:extLst>
              <a:ext uri="{FF2B5EF4-FFF2-40B4-BE49-F238E27FC236}">
                <a16:creationId xmlns:a16="http://schemas.microsoft.com/office/drawing/2014/main" id="{9F155F5F-AAC6-54B5-C468-D3103D454C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1289" y="0"/>
            <a:ext cx="3610712" cy="64142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823366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BE04724-1629-2EDF-995A-4487B5A5DE10}"/>
              </a:ext>
            </a:extLst>
          </p:cNvPr>
          <p:cNvSpPr txBox="1"/>
          <p:nvPr/>
        </p:nvSpPr>
        <p:spPr>
          <a:xfrm>
            <a:off x="2272831" y="174708"/>
            <a:ext cx="76463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Exploitation &amp; Post - Exploitation Analysis</a:t>
            </a:r>
            <a:endParaRPr lang="en-US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33E99B-6762-F2F6-75F5-E055B573FEF8}"/>
              </a:ext>
            </a:extLst>
          </p:cNvPr>
          <p:cNvSpPr txBox="1"/>
          <p:nvPr/>
        </p:nvSpPr>
        <p:spPr>
          <a:xfrm>
            <a:off x="135654" y="571528"/>
            <a:ext cx="12459955" cy="6622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Controlled exploitation based on Nessus findings.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phase aligns with the exploitation stage of the penetration testing lifecycle.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A7E84B-80D4-4EEB-5F8D-250BA49CA93C}"/>
              </a:ext>
            </a:extLst>
          </p:cNvPr>
          <p:cNvSpPr txBox="1"/>
          <p:nvPr/>
        </p:nvSpPr>
        <p:spPr>
          <a:xfrm>
            <a:off x="5968719" y="1412921"/>
            <a:ext cx="6441830" cy="4622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Exploitation Approach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Exploitation scenarios selected based on Nessus High severity findings;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 on privilege escalation and service-level weaknesses;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No destructive exploitation performed (ethical testing).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Exploitation limited to analysis and risk evaluation only.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Key Vulnerability Analysed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Linux Sudo Privilege Escalation (CVE-2021-3156);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Allows potential root-level access on affected Linux hosts;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Represents a critical risk to system integrity.</a:t>
            </a:r>
          </a:p>
          <a:p>
            <a:pPr algn="just">
              <a:lnSpc>
                <a:spcPct val="150000"/>
              </a:lnSpc>
              <a:buNone/>
            </a:pPr>
            <a:r>
              <a:rPr lang="en-US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Post-Exploitation Impact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Potential full system compromise if exploited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Privilege escalation enables lateral movement;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High risk of data access and persistence.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E1A785-B45C-BAD1-9000-7E689CC2D552}"/>
              </a:ext>
            </a:extLst>
          </p:cNvPr>
          <p:cNvSpPr txBox="1"/>
          <p:nvPr/>
        </p:nvSpPr>
        <p:spPr>
          <a:xfrm>
            <a:off x="522514" y="6501915"/>
            <a:ext cx="1199773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analysis demonstrates how identified vulnerabilities could be leveraged during a real-world attack scenario.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442E593-4803-2FD8-22FE-1C4FD2F6D4E8}"/>
              </a:ext>
            </a:extLst>
          </p:cNvPr>
          <p:cNvCxnSpPr>
            <a:cxnSpLocks/>
          </p:cNvCxnSpPr>
          <p:nvPr/>
        </p:nvCxnSpPr>
        <p:spPr>
          <a:xfrm>
            <a:off x="452176" y="6486527"/>
            <a:ext cx="0" cy="293969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7" name="Picture 1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3B097B8-EA74-C05F-94F7-AD8A73212F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500" y="1641774"/>
            <a:ext cx="5443690" cy="4394016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D1368AD-0E07-E50E-F4E8-3883BF16BC95}"/>
              </a:ext>
            </a:extLst>
          </p:cNvPr>
          <p:cNvCxnSpPr>
            <a:cxnSpLocks/>
          </p:cNvCxnSpPr>
          <p:nvPr/>
        </p:nvCxnSpPr>
        <p:spPr>
          <a:xfrm>
            <a:off x="5968719" y="1641774"/>
            <a:ext cx="0" cy="395337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5437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A7280DA-87EA-4586-8363-0E681DDB0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3D44D32-7E57-4560-A1F9-78DACBC3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AC10E55-DD22-414D-96C8-AF83F3665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6FB3E6D-D5F5-4999-A4A0-8CC060459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406943-8F5C-8D69-876D-E5D5EF545AFA}"/>
              </a:ext>
            </a:extLst>
          </p:cNvPr>
          <p:cNvSpPr txBox="1"/>
          <p:nvPr/>
        </p:nvSpPr>
        <p:spPr>
          <a:xfrm>
            <a:off x="4829297" y="397584"/>
            <a:ext cx="7776763" cy="6257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spc="-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Security Measures Implemented</a:t>
            </a:r>
            <a:endParaRPr lang="en-US" sz="2800" spc="-5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8" name="Image 0" descr="preencoded.png">
            <a:extLst>
              <a:ext uri="{FF2B5EF4-FFF2-40B4-BE49-F238E27FC236}">
                <a16:creationId xmlns:a16="http://schemas.microsoft.com/office/drawing/2014/main" id="{DBF90F18-179E-659C-8FBC-A9AEBF70C4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853" r="-1" b="2491"/>
          <a:stretch>
            <a:fillRect/>
          </a:stretch>
        </p:blipFill>
        <p:spPr>
          <a:xfrm>
            <a:off x="162023" y="304066"/>
            <a:ext cx="4365150" cy="57976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723AC9B-FC09-42DE-AA53-88EF5709B3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4770" y="2086188"/>
            <a:ext cx="608976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2D1A8E6B-D6EB-9FF2-FDA0-D0B13517B80F}"/>
              </a:ext>
            </a:extLst>
          </p:cNvPr>
          <p:cNvSpPr txBox="1"/>
          <p:nvPr/>
        </p:nvSpPr>
        <p:spPr>
          <a:xfrm>
            <a:off x="4974769" y="2198914"/>
            <a:ext cx="6574973" cy="367018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Sudo vulnerability patched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Updated sudo to remove privilege escalation risk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Firewall rules tightened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Restricted network access to essential services only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 forwarding disabled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Prevented traffic routing and lateral movement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Secure TLS encryption enforced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Removed weak protocols and ciphers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Centralised logging enabled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monitoring and incident detection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894C9C5-02CC-4871-BD62-21EC292B1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AC73FB3-EFD2-4EDE-90E0-CCEFBD61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D4A195-DAE2-6D66-3512-7C80C3C1DB1E}"/>
              </a:ext>
            </a:extLst>
          </p:cNvPr>
          <p:cNvSpPr txBox="1"/>
          <p:nvPr/>
        </p:nvSpPr>
        <p:spPr>
          <a:xfrm>
            <a:off x="4868611" y="1570385"/>
            <a:ext cx="6302086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None/>
            </a:pP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 Measures Applied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FAC085B-F383-3E36-D7C8-B22525AA67FD}"/>
              </a:ext>
            </a:extLst>
          </p:cNvPr>
          <p:cNvSpPr txBox="1"/>
          <p:nvPr/>
        </p:nvSpPr>
        <p:spPr>
          <a:xfrm>
            <a:off x="307495" y="6413038"/>
            <a:ext cx="128951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These measures not only address the identified vulnerabilities, but also fully disrupt the attack chain demonstrated in the exploitation phase.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12F7FEE-4A43-33A0-2496-0064ABC21CB8}"/>
              </a:ext>
            </a:extLst>
          </p:cNvPr>
          <p:cNvCxnSpPr>
            <a:cxnSpLocks/>
          </p:cNvCxnSpPr>
          <p:nvPr/>
        </p:nvCxnSpPr>
        <p:spPr>
          <a:xfrm>
            <a:off x="302471" y="6426846"/>
            <a:ext cx="0" cy="293969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3065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E1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EE88D7-FA98-6F15-2C0D-CFC038F8F1A2}"/>
              </a:ext>
            </a:extLst>
          </p:cNvPr>
          <p:cNvSpPr txBox="1"/>
          <p:nvPr/>
        </p:nvSpPr>
        <p:spPr>
          <a:xfrm>
            <a:off x="6096000" y="1431318"/>
            <a:ext cx="4414848" cy="1716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spc="-50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Conclusion</a:t>
            </a:r>
            <a:endParaRPr lang="en-US" sz="2800" spc="-50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 0">
            <a:extLst>
              <a:ext uri="{FF2B5EF4-FFF2-40B4-BE49-F238E27FC236}">
                <a16:creationId xmlns:a16="http://schemas.microsoft.com/office/drawing/2014/main" id="{7279B897-38A0-F8D7-DA33-8A01A0B94E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8" r="11873" b="-3"/>
          <a:stretch>
            <a:fillRect/>
          </a:stretch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72333E-3DFA-2098-89F1-AFB4CB8CB4A0}"/>
              </a:ext>
            </a:extLst>
          </p:cNvPr>
          <p:cNvSpPr txBox="1"/>
          <p:nvPr/>
        </p:nvSpPr>
        <p:spPr>
          <a:xfrm>
            <a:off x="5937957" y="3613175"/>
            <a:ext cx="5490158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just" defTabSz="914400">
              <a:lnSpc>
                <a:spcPct val="15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assessment demonstrated how identified vulnerabilities can be exploited in a controlled manner, and how effective mitigation measures can successfully prevent real-world attacks.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2834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E1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59260A-01FD-613D-C86B-94E2D9F0B4F4}"/>
              </a:ext>
            </a:extLst>
          </p:cNvPr>
          <p:cNvSpPr txBox="1"/>
          <p:nvPr/>
        </p:nvSpPr>
        <p:spPr>
          <a:xfrm>
            <a:off x="342900" y="1558636"/>
            <a:ext cx="4620584" cy="77368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spc="-50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References:</a:t>
            </a:r>
            <a:endParaRPr lang="en-US" sz="2800" spc="-50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2" name="Image 0">
            <a:extLst>
              <a:ext uri="{FF2B5EF4-FFF2-40B4-BE49-F238E27FC236}">
                <a16:creationId xmlns:a16="http://schemas.microsoft.com/office/drawing/2014/main" id="{53181D48-A7EC-3D98-AFA8-5C70C1ED9C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7" r="6527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C69E5CF-2A29-BE73-18FE-DA5DBA738EAE}"/>
              </a:ext>
            </a:extLst>
          </p:cNvPr>
          <p:cNvSpPr txBox="1"/>
          <p:nvPr/>
        </p:nvSpPr>
        <p:spPr>
          <a:xfrm>
            <a:off x="342900" y="2831085"/>
            <a:ext cx="6542881" cy="60324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[1] “ICMP Timestamp Request Remote Date Disclosure,” </a:t>
            </a:r>
          </a:p>
          <a:p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www.tenable.com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https://www.tenable.com/plugins/nessus/10114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[2] NIST, “NVD - CVE-2021-3156,” 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nvd.nist.gov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Jan. 26, 2021.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https://nvd.nist.gov/vuln/detail/CVE-2021-3156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[3] “NVD - CVE-2024-47889,”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Nist.gov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2024.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https://nvd.nist.gov/vuln/detail/CVE-2024-47889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Dec. 15, 2025).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[4]“Ruby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WEBrick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&lt; 1.8.2 HTTP Request Smuggling,” 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Tenable.com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2025.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https://www.tenable.com/plugins/nessus/240854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[5]OWASP, “Transport Layer Security - OWASP Cheat Sheet Series,” </a:t>
            </a:r>
          </a:p>
          <a:p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cheatsheetseries.owasp.org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2025.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https://cheatsheetseries.owasp.org/cheatsheets/Transport_Layer_Security_Cheat_Sheet.html</a:t>
            </a:r>
          </a:p>
          <a:p>
            <a:r>
              <a:rPr lang="en-GB" dirty="0"/>
              <a:t>‌</a:t>
            </a:r>
          </a:p>
          <a:p>
            <a:endParaRPr lang="en-US" dirty="0"/>
          </a:p>
          <a:p>
            <a:r>
              <a:rPr lang="en-US" dirty="0"/>
              <a:t>‌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‌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dirty="0"/>
              <a:t>‌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dirty="0"/>
              <a:t>‌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872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CAC41E-1D5A-717B-65AF-D51776D158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e 0">
            <a:extLst>
              <a:ext uri="{FF2B5EF4-FFF2-40B4-BE49-F238E27FC236}">
                <a16:creationId xmlns:a16="http://schemas.microsoft.com/office/drawing/2014/main" id="{7511EA32-956C-7BD0-4B22-0A71836374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6" b="69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D885ED-1F54-5E2D-D20E-00D2C04D208B}"/>
              </a:ext>
            </a:extLst>
          </p:cNvPr>
          <p:cNvSpPr txBox="1"/>
          <p:nvPr/>
        </p:nvSpPr>
        <p:spPr>
          <a:xfrm>
            <a:off x="1097280" y="325550"/>
            <a:ext cx="10058400" cy="357477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spc="-5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you!</a:t>
            </a:r>
            <a:endParaRPr lang="en-US" sz="5200" spc="-5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09167015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rgbClr val="FFFFFF"/>
      </a:lt1>
      <a:dk2>
        <a:srgbClr val="46464A"/>
      </a:dk2>
      <a:lt2>
        <a:srgbClr val="D1D9E1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BAB94BD4-5D6D-4148-AB57-A4CCF1FD4E0C}"/>
    </a:ext>
  </a:extLst>
</a:theme>
</file>

<file path=ppt/theme/theme2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153D64"/>
      </a:dk2>
      <a:lt2>
        <a:srgbClr val="E8E8E8"/>
      </a:lt2>
      <a:accent1>
        <a:srgbClr val="156082"/>
      </a:accent1>
      <a:accent2>
        <a:srgbClr val="0A3041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311</TotalTime>
  <Words>664</Words>
  <Application>Microsoft Office PowerPoint</Application>
  <PresentationFormat>Widescreen</PresentationFormat>
  <Paragraphs>109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Calibri Light</vt:lpstr>
      <vt:lpstr>Wingdings</vt:lpstr>
      <vt:lpstr>Retrospect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Marina Munteanu</dc:creator>
  <cp:lastModifiedBy>Marina Munteanu</cp:lastModifiedBy>
  <cp:revision>3</cp:revision>
  <dcterms:created xsi:type="dcterms:W3CDTF">2025-12-14T23:02:26Z</dcterms:created>
  <dcterms:modified xsi:type="dcterms:W3CDTF">2025-12-15T12:16:00Z</dcterms:modified>
</cp:coreProperties>
</file>