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0.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3" r:id="rId4"/>
  </p:sldMasterIdLst>
  <p:notesMasterIdLst>
    <p:notesMasterId r:id="rId18"/>
  </p:notesMasterIdLst>
  <p:sldIdLst>
    <p:sldId id="256" r:id="rId5"/>
    <p:sldId id="257" r:id="rId6"/>
    <p:sldId id="268" r:id="rId7"/>
    <p:sldId id="258" r:id="rId8"/>
    <p:sldId id="259" r:id="rId9"/>
    <p:sldId id="260" r:id="rId10"/>
    <p:sldId id="261" r:id="rId11"/>
    <p:sldId id="262" r:id="rId12"/>
    <p:sldId id="263" r:id="rId13"/>
    <p:sldId id="264" r:id="rId14"/>
    <p:sldId id="265" r:id="rId15"/>
    <p:sldId id="266" r:id="rId16"/>
    <p:sldId id="267"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734A034-9019-49C2-A874-42AEE9D95D6E}" v="35" dt="2026-10-08T21:51:10.66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p:scale>
          <a:sx n="94" d="100"/>
          <a:sy n="94" d="100"/>
        </p:scale>
        <p:origin x="96" y="-210"/>
      </p:cViewPr>
      <p:guideLst/>
    </p:cSldViewPr>
  </p:slideViewPr>
  <p:notesTextViewPr>
    <p:cViewPr>
      <p:scale>
        <a:sx n="1" d="1"/>
        <a:sy n="1" d="1"/>
      </p:scale>
      <p:origin x="0" y="-159"/>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an Miker (2536116)" userId="9588157c-65c4-4e30-b166-d5467c250812" providerId="ADAL" clId="{222E02FA-E76C-4B15-A3CB-BCF9F8F64A1D}"/>
    <pc:docChg chg="custSel addSld modSld">
      <pc:chgData name="Marian Miker (2536116)" userId="9588157c-65c4-4e30-b166-d5467c250812" providerId="ADAL" clId="{222E02FA-E76C-4B15-A3CB-BCF9F8F64A1D}" dt="2026-10-10T20:27:54.398" v="9725" actId="20577"/>
      <pc:docMkLst>
        <pc:docMk/>
      </pc:docMkLst>
      <pc:sldChg chg="addSp delSp modSp mod">
        <pc:chgData name="Marian Miker (2536116)" userId="9588157c-65c4-4e30-b166-d5467c250812" providerId="ADAL" clId="{222E02FA-E76C-4B15-A3CB-BCF9F8F64A1D}" dt="2026-10-08T19:31:47.715" v="12"/>
        <pc:sldMkLst>
          <pc:docMk/>
          <pc:sldMk cId="4287721094" sldId="256"/>
        </pc:sldMkLst>
        <pc:spChg chg="mod">
          <ac:chgData name="Marian Miker (2536116)" userId="9588157c-65c4-4e30-b166-d5467c250812" providerId="ADAL" clId="{222E02FA-E76C-4B15-A3CB-BCF9F8F64A1D}" dt="2026-10-08T19:31:44.174" v="9" actId="20577"/>
          <ac:spMkLst>
            <pc:docMk/>
            <pc:sldMk cId="4287721094" sldId="256"/>
            <ac:spMk id="3" creationId="{2533AA03-765E-9827-17FE-ECFDC2B8B354}"/>
          </ac:spMkLst>
        </pc:spChg>
      </pc:sldChg>
      <pc:sldChg chg="addSp delSp modSp mod modNotesTx">
        <pc:chgData name="Marian Miker (2536116)" userId="9588157c-65c4-4e30-b166-d5467c250812" providerId="ADAL" clId="{222E02FA-E76C-4B15-A3CB-BCF9F8F64A1D}" dt="2026-10-08T22:15:12.594" v="4733" actId="20577"/>
        <pc:sldMkLst>
          <pc:docMk/>
          <pc:sldMk cId="2902884603" sldId="257"/>
        </pc:sldMkLst>
        <pc:spChg chg="mod">
          <ac:chgData name="Marian Miker (2536116)" userId="9588157c-65c4-4e30-b166-d5467c250812" providerId="ADAL" clId="{222E02FA-E76C-4B15-A3CB-BCF9F8F64A1D}" dt="2026-10-08T20:52:47.580" v="845" actId="27636"/>
          <ac:spMkLst>
            <pc:docMk/>
            <pc:sldMk cId="2902884603" sldId="257"/>
            <ac:spMk id="4" creationId="{08F24177-E96F-950E-6046-6F6E2E4B6798}"/>
          </ac:spMkLst>
        </pc:spChg>
        <pc:graphicFrameChg chg="mod modGraphic">
          <ac:chgData name="Marian Miker (2536116)" userId="9588157c-65c4-4e30-b166-d5467c250812" providerId="ADAL" clId="{222E02FA-E76C-4B15-A3CB-BCF9F8F64A1D}" dt="2026-10-08T20:55:09.321" v="889"/>
          <ac:graphicFrameMkLst>
            <pc:docMk/>
            <pc:sldMk cId="2902884603" sldId="257"/>
            <ac:graphicFrameMk id="8" creationId="{38F6C3E7-1419-7D37-A54B-A44E5A88289D}"/>
          </ac:graphicFrameMkLst>
        </pc:graphicFrameChg>
      </pc:sldChg>
      <pc:sldChg chg="modNotesTx">
        <pc:chgData name="Marian Miker (2536116)" userId="9588157c-65c4-4e30-b166-d5467c250812" providerId="ADAL" clId="{222E02FA-E76C-4B15-A3CB-BCF9F8F64A1D}" dt="2026-10-08T22:24:05.196" v="5915" actId="20577"/>
        <pc:sldMkLst>
          <pc:docMk/>
          <pc:sldMk cId="203736041" sldId="258"/>
        </pc:sldMkLst>
      </pc:sldChg>
      <pc:sldChg chg="modSp mod modNotesTx">
        <pc:chgData name="Marian Miker (2536116)" userId="9588157c-65c4-4e30-b166-d5467c250812" providerId="ADAL" clId="{222E02FA-E76C-4B15-A3CB-BCF9F8F64A1D}" dt="2026-10-08T22:27:13.456" v="6316" actId="20577"/>
        <pc:sldMkLst>
          <pc:docMk/>
          <pc:sldMk cId="2624074599" sldId="259"/>
        </pc:sldMkLst>
        <pc:spChg chg="mod">
          <ac:chgData name="Marian Miker (2536116)" userId="9588157c-65c4-4e30-b166-d5467c250812" providerId="ADAL" clId="{222E02FA-E76C-4B15-A3CB-BCF9F8F64A1D}" dt="2026-10-08T19:45:08.295" v="13" actId="20577"/>
          <ac:spMkLst>
            <pc:docMk/>
            <pc:sldMk cId="2624074599" sldId="259"/>
            <ac:spMk id="3" creationId="{8091C57C-6072-B0CF-57C1-689869D1A07F}"/>
          </ac:spMkLst>
        </pc:spChg>
      </pc:sldChg>
      <pc:sldChg chg="modNotesTx">
        <pc:chgData name="Marian Miker (2536116)" userId="9588157c-65c4-4e30-b166-d5467c250812" providerId="ADAL" clId="{222E02FA-E76C-4B15-A3CB-BCF9F8F64A1D}" dt="2026-10-08T22:30:10.365" v="6774" actId="20577"/>
        <pc:sldMkLst>
          <pc:docMk/>
          <pc:sldMk cId="2355227757" sldId="260"/>
        </pc:sldMkLst>
      </pc:sldChg>
      <pc:sldChg chg="modNotesTx">
        <pc:chgData name="Marian Miker (2536116)" userId="9588157c-65c4-4e30-b166-d5467c250812" providerId="ADAL" clId="{222E02FA-E76C-4B15-A3CB-BCF9F8F64A1D}" dt="2026-10-08T23:05:03.200" v="9718" actId="20577"/>
        <pc:sldMkLst>
          <pc:docMk/>
          <pc:sldMk cId="3215551652" sldId="261"/>
        </pc:sldMkLst>
      </pc:sldChg>
      <pc:sldChg chg="modSp mod modNotesTx">
        <pc:chgData name="Marian Miker (2536116)" userId="9588157c-65c4-4e30-b166-d5467c250812" providerId="ADAL" clId="{222E02FA-E76C-4B15-A3CB-BCF9F8F64A1D}" dt="2026-10-08T22:39:00.691" v="7953" actId="20577"/>
        <pc:sldMkLst>
          <pc:docMk/>
          <pc:sldMk cId="3488505805" sldId="262"/>
        </pc:sldMkLst>
        <pc:spChg chg="mod">
          <ac:chgData name="Marian Miker (2536116)" userId="9588157c-65c4-4e30-b166-d5467c250812" providerId="ADAL" clId="{222E02FA-E76C-4B15-A3CB-BCF9F8F64A1D}" dt="2026-10-08T20:24:19.993" v="41" actId="27636"/>
          <ac:spMkLst>
            <pc:docMk/>
            <pc:sldMk cId="3488505805" sldId="262"/>
            <ac:spMk id="3" creationId="{CE5F222A-F694-C0FF-407A-08E4D1C60C76}"/>
          </ac:spMkLst>
        </pc:spChg>
      </pc:sldChg>
      <pc:sldChg chg="modNotesTx">
        <pc:chgData name="Marian Miker (2536116)" userId="9588157c-65c4-4e30-b166-d5467c250812" providerId="ADAL" clId="{222E02FA-E76C-4B15-A3CB-BCF9F8F64A1D}" dt="2026-10-08T22:42:13.511" v="8397" actId="20577"/>
        <pc:sldMkLst>
          <pc:docMk/>
          <pc:sldMk cId="2244533963" sldId="263"/>
        </pc:sldMkLst>
      </pc:sldChg>
      <pc:sldChg chg="modSp modNotesTx">
        <pc:chgData name="Marian Miker (2536116)" userId="9588157c-65c4-4e30-b166-d5467c250812" providerId="ADAL" clId="{222E02FA-E76C-4B15-A3CB-BCF9F8F64A1D}" dt="2026-10-08T22:46:04.378" v="8857" actId="20577"/>
        <pc:sldMkLst>
          <pc:docMk/>
          <pc:sldMk cId="3564501221" sldId="264"/>
        </pc:sldMkLst>
        <pc:graphicFrameChg chg="mod">
          <ac:chgData name="Marian Miker (2536116)" userId="9588157c-65c4-4e30-b166-d5467c250812" providerId="ADAL" clId="{222E02FA-E76C-4B15-A3CB-BCF9F8F64A1D}" dt="2026-10-08T20:22:03.295" v="34" actId="255"/>
          <ac:graphicFrameMkLst>
            <pc:docMk/>
            <pc:sldMk cId="3564501221" sldId="264"/>
            <ac:graphicFrameMk id="7" creationId="{92918471-33F6-B7D8-5C24-3FA853C02685}"/>
          </ac:graphicFrameMkLst>
        </pc:graphicFrameChg>
      </pc:sldChg>
      <pc:sldChg chg="modSp mod modNotesTx">
        <pc:chgData name="Marian Miker (2536116)" userId="9588157c-65c4-4e30-b166-d5467c250812" providerId="ADAL" clId="{222E02FA-E76C-4B15-A3CB-BCF9F8F64A1D}" dt="2026-10-10T20:27:54.398" v="9725" actId="20577"/>
        <pc:sldMkLst>
          <pc:docMk/>
          <pc:sldMk cId="2704638133" sldId="265"/>
        </pc:sldMkLst>
        <pc:graphicFrameChg chg="mod">
          <ac:chgData name="Marian Miker (2536116)" userId="9588157c-65c4-4e30-b166-d5467c250812" providerId="ADAL" clId="{222E02FA-E76C-4B15-A3CB-BCF9F8F64A1D}" dt="2026-10-08T20:20:31.388" v="25" actId="14100"/>
          <ac:graphicFrameMkLst>
            <pc:docMk/>
            <pc:sldMk cId="2704638133" sldId="265"/>
            <ac:graphicFrameMk id="8" creationId="{246AC5CD-D087-216E-D363-CA82D2A62608}"/>
          </ac:graphicFrameMkLst>
        </pc:graphicFrameChg>
      </pc:sldChg>
      <pc:sldChg chg="modSp mod modNotesTx">
        <pc:chgData name="Marian Miker (2536116)" userId="9588157c-65c4-4e30-b166-d5467c250812" providerId="ADAL" clId="{222E02FA-E76C-4B15-A3CB-BCF9F8F64A1D}" dt="2026-10-08T22:52:25.048" v="9716" actId="20577"/>
        <pc:sldMkLst>
          <pc:docMk/>
          <pc:sldMk cId="1814737710" sldId="266"/>
        </pc:sldMkLst>
        <pc:graphicFrameChg chg="mod modGraphic">
          <ac:chgData name="Marian Miker (2536116)" userId="9588157c-65c4-4e30-b166-d5467c250812" providerId="ADAL" clId="{222E02FA-E76C-4B15-A3CB-BCF9F8F64A1D}" dt="2026-10-08T20:20:02.171" v="22" actId="255"/>
          <ac:graphicFrameMkLst>
            <pc:docMk/>
            <pc:sldMk cId="1814737710" sldId="266"/>
            <ac:graphicFrameMk id="7" creationId="{6B28531D-F658-7D36-87B4-67533D684F9B}"/>
          </ac:graphicFrameMkLst>
        </pc:graphicFrameChg>
      </pc:sldChg>
      <pc:sldChg chg="addSp delSp modSp new mod modNotesTx">
        <pc:chgData name="Marian Miker (2536116)" userId="9588157c-65c4-4e30-b166-d5467c250812" providerId="ADAL" clId="{222E02FA-E76C-4B15-A3CB-BCF9F8F64A1D}" dt="2026-10-08T22:19:20.732" v="5286" actId="20577"/>
        <pc:sldMkLst>
          <pc:docMk/>
          <pc:sldMk cId="1922042020" sldId="268"/>
        </pc:sldMkLst>
        <pc:spChg chg="mod">
          <ac:chgData name="Marian Miker (2536116)" userId="9588157c-65c4-4e30-b166-d5467c250812" providerId="ADAL" clId="{222E02FA-E76C-4B15-A3CB-BCF9F8F64A1D}" dt="2026-10-08T20:37:59.792" v="480" actId="20577"/>
          <ac:spMkLst>
            <pc:docMk/>
            <pc:sldMk cId="1922042020" sldId="268"/>
            <ac:spMk id="2" creationId="{26C52A21-AB4A-B957-AD91-A017BC441F02}"/>
          </ac:spMkLst>
        </pc:spChg>
        <pc:spChg chg="mod">
          <ac:chgData name="Marian Miker (2536116)" userId="9588157c-65c4-4e30-b166-d5467c250812" providerId="ADAL" clId="{222E02FA-E76C-4B15-A3CB-BCF9F8F64A1D}" dt="2026-10-08T20:48:59.376" v="831" actId="27636"/>
          <ac:spMkLst>
            <pc:docMk/>
            <pc:sldMk cId="1922042020" sldId="268"/>
            <ac:spMk id="3" creationId="{9931EE44-66DE-6F28-7A71-B566602CD527}"/>
          </ac:spMkLst>
        </pc:spChg>
        <pc:spChg chg="add mod">
          <ac:chgData name="Marian Miker (2536116)" userId="9588157c-65c4-4e30-b166-d5467c250812" providerId="ADAL" clId="{222E02FA-E76C-4B15-A3CB-BCF9F8F64A1D}" dt="2026-10-08T20:58:00.890" v="947" actId="20577"/>
          <ac:spMkLst>
            <pc:docMk/>
            <pc:sldMk cId="1922042020" sldId="268"/>
            <ac:spMk id="5" creationId="{6789985C-9541-D5BC-9524-A1735DB042B0}"/>
          </ac:spMkLst>
        </pc:spChg>
      </pc:sldChg>
    </pc:docChg>
  </pc:docChgLst>
</pc:chgInfo>
</file>

<file path=ppt/diagrams/_rels/data5.xml.rels><?xml version="1.0" encoding="UTF-8" standalone="yes"?>
<Relationships xmlns="http://schemas.openxmlformats.org/package/2006/relationships"><Relationship Id="rId3" Type="http://schemas.openxmlformats.org/officeDocument/2006/relationships/image" Target="../media/image10.svg"/><Relationship Id="rId7" Type="http://schemas.openxmlformats.org/officeDocument/2006/relationships/image" Target="../media/image14.svg"/><Relationship Id="rId2" Type="http://schemas.openxmlformats.org/officeDocument/2006/relationships/image" Target="../media/image9.svg"/><Relationship Id="rId1" Type="http://schemas.openxmlformats.org/officeDocument/2006/relationships/image" Target="../media/image8.svg"/><Relationship Id="rId6" Type="http://schemas.openxmlformats.org/officeDocument/2006/relationships/image" Target="../media/image13.svg"/><Relationship Id="rId5" Type="http://schemas.openxmlformats.org/officeDocument/2006/relationships/image" Target="../media/image12.svg"/><Relationship Id="rId4" Type="http://schemas.openxmlformats.org/officeDocument/2006/relationships/image" Target="../media/image11.svg"/></Relationships>
</file>

<file path=ppt/diagrams/_rels/drawing5.xml.rels><?xml version="1.0" encoding="UTF-8" standalone="yes"?>
<Relationships xmlns="http://schemas.openxmlformats.org/package/2006/relationships"><Relationship Id="rId3" Type="http://schemas.openxmlformats.org/officeDocument/2006/relationships/image" Target="../media/image10.svg"/><Relationship Id="rId7" Type="http://schemas.openxmlformats.org/officeDocument/2006/relationships/image" Target="../media/image14.svg"/><Relationship Id="rId2" Type="http://schemas.openxmlformats.org/officeDocument/2006/relationships/image" Target="../media/image9.svg"/><Relationship Id="rId1" Type="http://schemas.openxmlformats.org/officeDocument/2006/relationships/image" Target="../media/image8.svg"/><Relationship Id="rId6" Type="http://schemas.openxmlformats.org/officeDocument/2006/relationships/image" Target="../media/image13.svg"/><Relationship Id="rId5" Type="http://schemas.openxmlformats.org/officeDocument/2006/relationships/image" Target="../media/image12.svg"/><Relationship Id="rId4" Type="http://schemas.openxmlformats.org/officeDocument/2006/relationships/image" Target="../media/image11.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B24BE8A-DDA2-4861-A46D-073CAA489D85}"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1EFBA37E-58B3-4BF7-B6BC-554E69FC6187}">
      <dgm:prSet/>
      <dgm:spPr/>
      <dgm:t>
        <a:bodyPr/>
        <a:lstStyle/>
        <a:p>
          <a:r>
            <a:rPr lang="en-GB" b="1"/>
            <a:t>Structure:</a:t>
          </a:r>
          <a:endParaRPr lang="en-US"/>
        </a:p>
      </dgm:t>
    </dgm:pt>
    <dgm:pt modelId="{3FE88194-F728-4E91-994E-4AEBED359F2A}" type="parTrans" cxnId="{3D23F8AE-27AC-45CC-A405-2F1E9A9DCEDD}">
      <dgm:prSet/>
      <dgm:spPr/>
      <dgm:t>
        <a:bodyPr/>
        <a:lstStyle/>
        <a:p>
          <a:endParaRPr lang="en-US"/>
        </a:p>
      </dgm:t>
    </dgm:pt>
    <dgm:pt modelId="{F1E162B3-8C43-400B-9E5B-9235163BAA3E}" type="sibTrans" cxnId="{3D23F8AE-27AC-45CC-A405-2F1E9A9DCEDD}">
      <dgm:prSet/>
      <dgm:spPr/>
      <dgm:t>
        <a:bodyPr/>
        <a:lstStyle/>
        <a:p>
          <a:endParaRPr lang="en-US"/>
        </a:p>
      </dgm:t>
    </dgm:pt>
    <dgm:pt modelId="{0E2EA06F-40C9-4450-A0E6-DD96A55940A1}">
      <dgm:prSet/>
      <dgm:spPr/>
      <dgm:t>
        <a:bodyPr/>
        <a:lstStyle/>
        <a:p>
          <a:r>
            <a:rPr lang="en-GB" dirty="0"/>
            <a:t>2.Nature and scope of the problem</a:t>
          </a:r>
          <a:endParaRPr lang="en-US" dirty="0"/>
        </a:p>
      </dgm:t>
    </dgm:pt>
    <dgm:pt modelId="{19E11F79-424F-45AD-9EB0-02AB96910A7B}" type="parTrans" cxnId="{89EE52D1-7C88-45D5-8901-76AB7D9C832B}">
      <dgm:prSet/>
      <dgm:spPr/>
      <dgm:t>
        <a:bodyPr/>
        <a:lstStyle/>
        <a:p>
          <a:endParaRPr lang="en-US"/>
        </a:p>
      </dgm:t>
    </dgm:pt>
    <dgm:pt modelId="{70875A12-FC9A-4AD1-B65A-FA992425DDA0}" type="sibTrans" cxnId="{89EE52D1-7C88-45D5-8901-76AB7D9C832B}">
      <dgm:prSet/>
      <dgm:spPr/>
      <dgm:t>
        <a:bodyPr/>
        <a:lstStyle/>
        <a:p>
          <a:endParaRPr lang="en-US"/>
        </a:p>
      </dgm:t>
    </dgm:pt>
    <dgm:pt modelId="{0791FD7F-4ADB-437F-9598-85FD2B62C72E}">
      <dgm:prSet/>
      <dgm:spPr/>
      <dgm:t>
        <a:bodyPr/>
        <a:lstStyle/>
        <a:p>
          <a:r>
            <a:rPr lang="en-GB" dirty="0"/>
            <a:t>3.PESTEL analysis</a:t>
          </a:r>
          <a:endParaRPr lang="en-US" dirty="0"/>
        </a:p>
      </dgm:t>
    </dgm:pt>
    <dgm:pt modelId="{BAB0E59E-2803-40C3-A169-D4B31ADC1C03}" type="parTrans" cxnId="{AF960911-BD3E-46C0-93AD-DB8978431DC5}">
      <dgm:prSet/>
      <dgm:spPr/>
      <dgm:t>
        <a:bodyPr/>
        <a:lstStyle/>
        <a:p>
          <a:endParaRPr lang="en-US"/>
        </a:p>
      </dgm:t>
    </dgm:pt>
    <dgm:pt modelId="{5AA8BA92-6AB6-4EA3-8242-FF99266FFA5D}" type="sibTrans" cxnId="{AF960911-BD3E-46C0-93AD-DB8978431DC5}">
      <dgm:prSet/>
      <dgm:spPr/>
      <dgm:t>
        <a:bodyPr/>
        <a:lstStyle/>
        <a:p>
          <a:endParaRPr lang="en-US"/>
        </a:p>
      </dgm:t>
    </dgm:pt>
    <dgm:pt modelId="{BEE2BC7C-D01A-405B-B2C2-047D81A24CF6}">
      <dgm:prSet/>
      <dgm:spPr/>
      <dgm:t>
        <a:bodyPr/>
        <a:lstStyle/>
        <a:p>
          <a:r>
            <a:rPr lang="en-GB" dirty="0"/>
            <a:t>4.Fishbone / Cause-and-Effect analysis</a:t>
          </a:r>
          <a:endParaRPr lang="en-US" dirty="0"/>
        </a:p>
      </dgm:t>
    </dgm:pt>
    <dgm:pt modelId="{B92DCE31-BAF3-4088-997D-F8B177559BC0}" type="parTrans" cxnId="{36EF390D-38B8-4E2D-9047-9260260C04CC}">
      <dgm:prSet/>
      <dgm:spPr/>
      <dgm:t>
        <a:bodyPr/>
        <a:lstStyle/>
        <a:p>
          <a:endParaRPr lang="en-US"/>
        </a:p>
      </dgm:t>
    </dgm:pt>
    <dgm:pt modelId="{7B2EAF1A-377F-4474-95B9-D2377AA5660D}" type="sibTrans" cxnId="{36EF390D-38B8-4E2D-9047-9260260C04CC}">
      <dgm:prSet/>
      <dgm:spPr/>
      <dgm:t>
        <a:bodyPr/>
        <a:lstStyle/>
        <a:p>
          <a:endParaRPr lang="en-US"/>
        </a:p>
      </dgm:t>
    </dgm:pt>
    <dgm:pt modelId="{65208435-B46A-4EBA-B1F0-921A47EAE3EC}">
      <dgm:prSet/>
      <dgm:spPr/>
      <dgm:t>
        <a:bodyPr/>
        <a:lstStyle/>
        <a:p>
          <a:r>
            <a:rPr lang="en-GB" b="1" dirty="0"/>
            <a:t>Key findings</a:t>
          </a:r>
          <a:endParaRPr lang="en-US" dirty="0"/>
        </a:p>
      </dgm:t>
    </dgm:pt>
    <dgm:pt modelId="{F2C48870-8085-4DC7-9D0A-2D0C290D091D}" type="parTrans" cxnId="{AE20B870-9F76-4A8C-B0B4-CF9B56C7E8D5}">
      <dgm:prSet/>
      <dgm:spPr/>
      <dgm:t>
        <a:bodyPr/>
        <a:lstStyle/>
        <a:p>
          <a:endParaRPr lang="en-US"/>
        </a:p>
      </dgm:t>
    </dgm:pt>
    <dgm:pt modelId="{26640C8E-9D08-4B44-A8A6-45F351F40B36}" type="sibTrans" cxnId="{AE20B870-9F76-4A8C-B0B4-CF9B56C7E8D5}">
      <dgm:prSet/>
      <dgm:spPr/>
      <dgm:t>
        <a:bodyPr/>
        <a:lstStyle/>
        <a:p>
          <a:endParaRPr lang="en-US"/>
        </a:p>
      </dgm:t>
    </dgm:pt>
    <dgm:pt modelId="{95C9B84D-E21B-4538-9377-736D8798BE82}">
      <dgm:prSet/>
      <dgm:spPr/>
      <dgm:t>
        <a:bodyPr/>
        <a:lstStyle/>
        <a:p>
          <a:endParaRPr lang="en-US" dirty="0"/>
        </a:p>
      </dgm:t>
    </dgm:pt>
    <dgm:pt modelId="{D2CBFE0A-538A-40FC-84F6-798D9D902296}" type="parTrans" cxnId="{1A6B031A-6A2F-4550-AF66-1669AA6EF40C}">
      <dgm:prSet/>
      <dgm:spPr/>
      <dgm:t>
        <a:bodyPr/>
        <a:lstStyle/>
        <a:p>
          <a:endParaRPr lang="en-US"/>
        </a:p>
      </dgm:t>
    </dgm:pt>
    <dgm:pt modelId="{54534D47-4373-4BAB-8176-84DCAC22D1B5}" type="sibTrans" cxnId="{1A6B031A-6A2F-4550-AF66-1669AA6EF40C}">
      <dgm:prSet/>
      <dgm:spPr/>
      <dgm:t>
        <a:bodyPr/>
        <a:lstStyle/>
        <a:p>
          <a:endParaRPr lang="en-US"/>
        </a:p>
      </dgm:t>
    </dgm:pt>
    <dgm:pt modelId="{D5675679-603A-40EC-B8B8-3BD10318E352}">
      <dgm:prSet phldrT="[Text]" phldr="0"/>
      <dgm:spPr/>
      <dgm:t>
        <a:bodyPr/>
        <a:lstStyle/>
        <a:p>
          <a:r>
            <a:rPr lang="en-GB" dirty="0"/>
            <a:t>1. Case context/Background</a:t>
          </a:r>
        </a:p>
      </dgm:t>
    </dgm:pt>
    <dgm:pt modelId="{9046D17A-8495-453B-B6DA-BB8B4AAFCD2A}" type="parTrans" cxnId="{82C3274B-46DC-4B6D-9B17-2920099CF12F}">
      <dgm:prSet/>
      <dgm:spPr/>
      <dgm:t>
        <a:bodyPr/>
        <a:lstStyle/>
        <a:p>
          <a:endParaRPr lang="en-GB"/>
        </a:p>
      </dgm:t>
    </dgm:pt>
    <dgm:pt modelId="{8C4D1D77-239D-41A3-88C1-03A847082226}" type="sibTrans" cxnId="{82C3274B-46DC-4B6D-9B17-2920099CF12F}">
      <dgm:prSet/>
      <dgm:spPr/>
      <dgm:t>
        <a:bodyPr/>
        <a:lstStyle/>
        <a:p>
          <a:endParaRPr lang="en-GB"/>
        </a:p>
      </dgm:t>
    </dgm:pt>
    <dgm:pt modelId="{33B9EF80-0232-4DB3-8AB1-F163FCE3D684}" type="pres">
      <dgm:prSet presAssocID="{5B24BE8A-DDA2-4861-A46D-073CAA489D85}" presName="linear" presStyleCnt="0">
        <dgm:presLayoutVars>
          <dgm:animLvl val="lvl"/>
          <dgm:resizeHandles val="exact"/>
        </dgm:presLayoutVars>
      </dgm:prSet>
      <dgm:spPr/>
    </dgm:pt>
    <dgm:pt modelId="{A2BBCF95-D759-47CC-B061-5E792C588B44}" type="pres">
      <dgm:prSet presAssocID="{1EFBA37E-58B3-4BF7-B6BC-554E69FC6187}" presName="parentText" presStyleLbl="node1" presStyleIdx="0" presStyleCnt="6">
        <dgm:presLayoutVars>
          <dgm:chMax val="0"/>
          <dgm:bulletEnabled val="1"/>
        </dgm:presLayoutVars>
      </dgm:prSet>
      <dgm:spPr/>
    </dgm:pt>
    <dgm:pt modelId="{FAE88F0B-3061-4824-AE72-66E7893425B6}" type="pres">
      <dgm:prSet presAssocID="{F1E162B3-8C43-400B-9E5B-9235163BAA3E}" presName="spacer" presStyleCnt="0"/>
      <dgm:spPr/>
    </dgm:pt>
    <dgm:pt modelId="{782EA54B-7B54-4A45-A96F-A0411BDD79ED}" type="pres">
      <dgm:prSet presAssocID="{0E2EA06F-40C9-4450-A0E6-DD96A55940A1}" presName="parentText" presStyleLbl="node1" presStyleIdx="1" presStyleCnt="6" custLinFactY="99474" custLinFactNeighborX="-679" custLinFactNeighborY="100000">
        <dgm:presLayoutVars>
          <dgm:chMax val="0"/>
          <dgm:bulletEnabled val="1"/>
        </dgm:presLayoutVars>
      </dgm:prSet>
      <dgm:spPr/>
    </dgm:pt>
    <dgm:pt modelId="{EF595607-8A17-4FBE-9BB6-BA1CA2400379}" type="pres">
      <dgm:prSet presAssocID="{70875A12-FC9A-4AD1-B65A-FA992425DDA0}" presName="spacer" presStyleCnt="0"/>
      <dgm:spPr/>
    </dgm:pt>
    <dgm:pt modelId="{23EA9574-D1A7-4FD5-8852-E779EDDAAE1B}" type="pres">
      <dgm:prSet presAssocID="{D5675679-603A-40EC-B8B8-3BD10318E352}" presName="parentText" presStyleLbl="node1" presStyleIdx="2" presStyleCnt="6" custLinFactY="-99394" custLinFactNeighborX="0" custLinFactNeighborY="-100000">
        <dgm:presLayoutVars>
          <dgm:chMax val="0"/>
          <dgm:bulletEnabled val="1"/>
        </dgm:presLayoutVars>
      </dgm:prSet>
      <dgm:spPr/>
    </dgm:pt>
    <dgm:pt modelId="{0580756F-DD25-42AA-A878-1013266709C6}" type="pres">
      <dgm:prSet presAssocID="{8C4D1D77-239D-41A3-88C1-03A847082226}" presName="spacer" presStyleCnt="0"/>
      <dgm:spPr/>
    </dgm:pt>
    <dgm:pt modelId="{A2CF1BC3-E8AA-4213-A2ED-9911639BDFC0}" type="pres">
      <dgm:prSet presAssocID="{0791FD7F-4ADB-437F-9598-85FD2B62C72E}" presName="parentText" presStyleLbl="node1" presStyleIdx="3" presStyleCnt="6">
        <dgm:presLayoutVars>
          <dgm:chMax val="0"/>
          <dgm:bulletEnabled val="1"/>
        </dgm:presLayoutVars>
      </dgm:prSet>
      <dgm:spPr/>
    </dgm:pt>
    <dgm:pt modelId="{2C36EDED-64BC-49F5-BF7A-3F07AD12BAB3}" type="pres">
      <dgm:prSet presAssocID="{5AA8BA92-6AB6-4EA3-8242-FF99266FFA5D}" presName="spacer" presStyleCnt="0"/>
      <dgm:spPr/>
    </dgm:pt>
    <dgm:pt modelId="{2214E15C-045D-443C-9EA1-BA2D069A8410}" type="pres">
      <dgm:prSet presAssocID="{BEE2BC7C-D01A-405B-B2C2-047D81A24CF6}" presName="parentText" presStyleLbl="node1" presStyleIdx="4" presStyleCnt="6">
        <dgm:presLayoutVars>
          <dgm:chMax val="0"/>
          <dgm:bulletEnabled val="1"/>
        </dgm:presLayoutVars>
      </dgm:prSet>
      <dgm:spPr/>
    </dgm:pt>
    <dgm:pt modelId="{8F944FE5-F615-45F2-A63A-2E4038AB4A54}" type="pres">
      <dgm:prSet presAssocID="{7B2EAF1A-377F-4474-95B9-D2377AA5660D}" presName="spacer" presStyleCnt="0"/>
      <dgm:spPr/>
    </dgm:pt>
    <dgm:pt modelId="{A4D0CFA9-5518-40EF-8FCE-8A7206A8A8F2}" type="pres">
      <dgm:prSet presAssocID="{65208435-B46A-4EBA-B1F0-921A47EAE3EC}" presName="parentText" presStyleLbl="node1" presStyleIdx="5" presStyleCnt="6" custLinFactNeighborY="2092">
        <dgm:presLayoutVars>
          <dgm:chMax val="0"/>
          <dgm:bulletEnabled val="1"/>
        </dgm:presLayoutVars>
      </dgm:prSet>
      <dgm:spPr/>
    </dgm:pt>
    <dgm:pt modelId="{EC44C93E-39A6-4EA4-8C79-21F7DAA8A19D}" type="pres">
      <dgm:prSet presAssocID="{65208435-B46A-4EBA-B1F0-921A47EAE3EC}" presName="childText" presStyleLbl="revTx" presStyleIdx="0" presStyleCnt="1" custLinFactNeighborY="90771">
        <dgm:presLayoutVars>
          <dgm:bulletEnabled val="1"/>
        </dgm:presLayoutVars>
      </dgm:prSet>
      <dgm:spPr/>
    </dgm:pt>
  </dgm:ptLst>
  <dgm:cxnLst>
    <dgm:cxn modelId="{36EF390D-38B8-4E2D-9047-9260260C04CC}" srcId="{5B24BE8A-DDA2-4861-A46D-073CAA489D85}" destId="{BEE2BC7C-D01A-405B-B2C2-047D81A24CF6}" srcOrd="4" destOrd="0" parTransId="{B92DCE31-BAF3-4088-997D-F8B177559BC0}" sibTransId="{7B2EAF1A-377F-4474-95B9-D2377AA5660D}"/>
    <dgm:cxn modelId="{AF960911-BD3E-46C0-93AD-DB8978431DC5}" srcId="{5B24BE8A-DDA2-4861-A46D-073CAA489D85}" destId="{0791FD7F-4ADB-437F-9598-85FD2B62C72E}" srcOrd="3" destOrd="0" parTransId="{BAB0E59E-2803-40C3-A169-D4B31ADC1C03}" sibTransId="{5AA8BA92-6AB6-4EA3-8242-FF99266FFA5D}"/>
    <dgm:cxn modelId="{1A6B031A-6A2F-4550-AF66-1669AA6EF40C}" srcId="{65208435-B46A-4EBA-B1F0-921A47EAE3EC}" destId="{95C9B84D-E21B-4538-9377-736D8798BE82}" srcOrd="0" destOrd="0" parTransId="{D2CBFE0A-538A-40FC-84F6-798D9D902296}" sibTransId="{54534D47-4373-4BAB-8176-84DCAC22D1B5}"/>
    <dgm:cxn modelId="{E62BFE3E-C0BD-4B44-A620-39340E58EF36}" type="presOf" srcId="{0E2EA06F-40C9-4450-A0E6-DD96A55940A1}" destId="{782EA54B-7B54-4A45-A96F-A0411BDD79ED}" srcOrd="0" destOrd="0" presId="urn:microsoft.com/office/officeart/2005/8/layout/vList2"/>
    <dgm:cxn modelId="{82C3274B-46DC-4B6D-9B17-2920099CF12F}" srcId="{5B24BE8A-DDA2-4861-A46D-073CAA489D85}" destId="{D5675679-603A-40EC-B8B8-3BD10318E352}" srcOrd="2" destOrd="0" parTransId="{9046D17A-8495-453B-B6DA-BB8B4AAFCD2A}" sibTransId="{8C4D1D77-239D-41A3-88C1-03A847082226}"/>
    <dgm:cxn modelId="{AE20B870-9F76-4A8C-B0B4-CF9B56C7E8D5}" srcId="{5B24BE8A-DDA2-4861-A46D-073CAA489D85}" destId="{65208435-B46A-4EBA-B1F0-921A47EAE3EC}" srcOrd="5" destOrd="0" parTransId="{F2C48870-8085-4DC7-9D0A-2D0C290D091D}" sibTransId="{26640C8E-9D08-4B44-A8A6-45F351F40B36}"/>
    <dgm:cxn modelId="{A8BE8555-29AD-4010-BFE2-C598D4C3EF38}" type="presOf" srcId="{65208435-B46A-4EBA-B1F0-921A47EAE3EC}" destId="{A4D0CFA9-5518-40EF-8FCE-8A7206A8A8F2}" srcOrd="0" destOrd="0" presId="urn:microsoft.com/office/officeart/2005/8/layout/vList2"/>
    <dgm:cxn modelId="{38B3BA87-6231-470E-8EB1-9AAE1C33FD01}" type="presOf" srcId="{D5675679-603A-40EC-B8B8-3BD10318E352}" destId="{23EA9574-D1A7-4FD5-8852-E779EDDAAE1B}" srcOrd="0" destOrd="0" presId="urn:microsoft.com/office/officeart/2005/8/layout/vList2"/>
    <dgm:cxn modelId="{9A61C1A2-B95E-43E4-8F17-F77226059257}" type="presOf" srcId="{BEE2BC7C-D01A-405B-B2C2-047D81A24CF6}" destId="{2214E15C-045D-443C-9EA1-BA2D069A8410}" srcOrd="0" destOrd="0" presId="urn:microsoft.com/office/officeart/2005/8/layout/vList2"/>
    <dgm:cxn modelId="{3D23F8AE-27AC-45CC-A405-2F1E9A9DCEDD}" srcId="{5B24BE8A-DDA2-4861-A46D-073CAA489D85}" destId="{1EFBA37E-58B3-4BF7-B6BC-554E69FC6187}" srcOrd="0" destOrd="0" parTransId="{3FE88194-F728-4E91-994E-4AEBED359F2A}" sibTransId="{F1E162B3-8C43-400B-9E5B-9235163BAA3E}"/>
    <dgm:cxn modelId="{AE0273B4-809F-487A-BE55-403057C0EE65}" type="presOf" srcId="{5B24BE8A-DDA2-4861-A46D-073CAA489D85}" destId="{33B9EF80-0232-4DB3-8AB1-F163FCE3D684}" srcOrd="0" destOrd="0" presId="urn:microsoft.com/office/officeart/2005/8/layout/vList2"/>
    <dgm:cxn modelId="{92000EC5-C053-4B15-BD3E-C9EF7BE4A4E4}" type="presOf" srcId="{1EFBA37E-58B3-4BF7-B6BC-554E69FC6187}" destId="{A2BBCF95-D759-47CC-B061-5E792C588B44}" srcOrd="0" destOrd="0" presId="urn:microsoft.com/office/officeart/2005/8/layout/vList2"/>
    <dgm:cxn modelId="{E2910DCF-4E78-4C92-B20C-4521F5158BAE}" type="presOf" srcId="{95C9B84D-E21B-4538-9377-736D8798BE82}" destId="{EC44C93E-39A6-4EA4-8C79-21F7DAA8A19D}" srcOrd="0" destOrd="0" presId="urn:microsoft.com/office/officeart/2005/8/layout/vList2"/>
    <dgm:cxn modelId="{89EE52D1-7C88-45D5-8901-76AB7D9C832B}" srcId="{5B24BE8A-DDA2-4861-A46D-073CAA489D85}" destId="{0E2EA06F-40C9-4450-A0E6-DD96A55940A1}" srcOrd="1" destOrd="0" parTransId="{19E11F79-424F-45AD-9EB0-02AB96910A7B}" sibTransId="{70875A12-FC9A-4AD1-B65A-FA992425DDA0}"/>
    <dgm:cxn modelId="{EDE86BDD-F2DA-452E-9832-F2F4A2B292CF}" type="presOf" srcId="{0791FD7F-4ADB-437F-9598-85FD2B62C72E}" destId="{A2CF1BC3-E8AA-4213-A2ED-9911639BDFC0}" srcOrd="0" destOrd="0" presId="urn:microsoft.com/office/officeart/2005/8/layout/vList2"/>
    <dgm:cxn modelId="{EF0819CC-2433-4044-8B2B-2A8190BA5722}" type="presParOf" srcId="{33B9EF80-0232-4DB3-8AB1-F163FCE3D684}" destId="{A2BBCF95-D759-47CC-B061-5E792C588B44}" srcOrd="0" destOrd="0" presId="urn:microsoft.com/office/officeart/2005/8/layout/vList2"/>
    <dgm:cxn modelId="{27B64733-0074-4461-814F-22D08F28B4C2}" type="presParOf" srcId="{33B9EF80-0232-4DB3-8AB1-F163FCE3D684}" destId="{FAE88F0B-3061-4824-AE72-66E7893425B6}" srcOrd="1" destOrd="0" presId="urn:microsoft.com/office/officeart/2005/8/layout/vList2"/>
    <dgm:cxn modelId="{1C624745-23A6-4B6F-BAC9-FDF5C7A1ED41}" type="presParOf" srcId="{33B9EF80-0232-4DB3-8AB1-F163FCE3D684}" destId="{782EA54B-7B54-4A45-A96F-A0411BDD79ED}" srcOrd="2" destOrd="0" presId="urn:microsoft.com/office/officeart/2005/8/layout/vList2"/>
    <dgm:cxn modelId="{F123B3C2-9CCE-4998-AD8D-DFC9F16BD70E}" type="presParOf" srcId="{33B9EF80-0232-4DB3-8AB1-F163FCE3D684}" destId="{EF595607-8A17-4FBE-9BB6-BA1CA2400379}" srcOrd="3" destOrd="0" presId="urn:microsoft.com/office/officeart/2005/8/layout/vList2"/>
    <dgm:cxn modelId="{8E7FB342-7AD3-4114-BC85-92846CC9B30E}" type="presParOf" srcId="{33B9EF80-0232-4DB3-8AB1-F163FCE3D684}" destId="{23EA9574-D1A7-4FD5-8852-E779EDDAAE1B}" srcOrd="4" destOrd="0" presId="urn:microsoft.com/office/officeart/2005/8/layout/vList2"/>
    <dgm:cxn modelId="{0AFAB864-90ED-4886-B956-0B10858A9150}" type="presParOf" srcId="{33B9EF80-0232-4DB3-8AB1-F163FCE3D684}" destId="{0580756F-DD25-42AA-A878-1013266709C6}" srcOrd="5" destOrd="0" presId="urn:microsoft.com/office/officeart/2005/8/layout/vList2"/>
    <dgm:cxn modelId="{92B2544D-4E85-47E0-A28B-E82ED7E8D520}" type="presParOf" srcId="{33B9EF80-0232-4DB3-8AB1-F163FCE3D684}" destId="{A2CF1BC3-E8AA-4213-A2ED-9911639BDFC0}" srcOrd="6" destOrd="0" presId="urn:microsoft.com/office/officeart/2005/8/layout/vList2"/>
    <dgm:cxn modelId="{8B02C695-950F-4DBE-853E-BF2CB0AA86A7}" type="presParOf" srcId="{33B9EF80-0232-4DB3-8AB1-F163FCE3D684}" destId="{2C36EDED-64BC-49F5-BF7A-3F07AD12BAB3}" srcOrd="7" destOrd="0" presId="urn:microsoft.com/office/officeart/2005/8/layout/vList2"/>
    <dgm:cxn modelId="{6C27574E-9769-4B67-B06B-C921EDE59826}" type="presParOf" srcId="{33B9EF80-0232-4DB3-8AB1-F163FCE3D684}" destId="{2214E15C-045D-443C-9EA1-BA2D069A8410}" srcOrd="8" destOrd="0" presId="urn:microsoft.com/office/officeart/2005/8/layout/vList2"/>
    <dgm:cxn modelId="{69C1C673-2EAD-41CC-8467-EF1E3054CC92}" type="presParOf" srcId="{33B9EF80-0232-4DB3-8AB1-F163FCE3D684}" destId="{8F944FE5-F615-45F2-A63A-2E4038AB4A54}" srcOrd="9" destOrd="0" presId="urn:microsoft.com/office/officeart/2005/8/layout/vList2"/>
    <dgm:cxn modelId="{31051610-AF47-4E65-8CB9-514916E74BE9}" type="presParOf" srcId="{33B9EF80-0232-4DB3-8AB1-F163FCE3D684}" destId="{A4D0CFA9-5518-40EF-8FCE-8A7206A8A8F2}" srcOrd="10" destOrd="0" presId="urn:microsoft.com/office/officeart/2005/8/layout/vList2"/>
    <dgm:cxn modelId="{AF9BFDB1-F054-462D-A021-7C652A72932E}" type="presParOf" srcId="{33B9EF80-0232-4DB3-8AB1-F163FCE3D684}" destId="{EC44C93E-39A6-4EA4-8C79-21F7DAA8A19D}" srcOrd="1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051C51F-C8B3-4867-BE9C-00FAAB41C38B}"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BAC1886C-2211-47FA-9AD5-FD27DE7B1A3A}">
      <dgm:prSet/>
      <dgm:spPr/>
      <dgm:t>
        <a:bodyPr/>
        <a:lstStyle/>
        <a:p>
          <a:r>
            <a:rPr lang="en-GB" b="1"/>
            <a:t>The problem has multiple causes</a:t>
          </a:r>
          <a:endParaRPr lang="en-US"/>
        </a:p>
      </dgm:t>
    </dgm:pt>
    <dgm:pt modelId="{B5A44E9E-C384-4A02-8828-BF294A263F17}" type="parTrans" cxnId="{251EEB67-EDFF-48D9-88E6-CA20E9A9BC36}">
      <dgm:prSet/>
      <dgm:spPr/>
      <dgm:t>
        <a:bodyPr/>
        <a:lstStyle/>
        <a:p>
          <a:endParaRPr lang="en-US"/>
        </a:p>
      </dgm:t>
    </dgm:pt>
    <dgm:pt modelId="{249C7887-2BC1-4995-B4DE-84ABEFE0A67F}" type="sibTrans" cxnId="{251EEB67-EDFF-48D9-88E6-CA20E9A9BC36}">
      <dgm:prSet/>
      <dgm:spPr/>
      <dgm:t>
        <a:bodyPr/>
        <a:lstStyle/>
        <a:p>
          <a:endParaRPr lang="en-US"/>
        </a:p>
      </dgm:t>
    </dgm:pt>
    <dgm:pt modelId="{EC9C6836-612F-4AD9-8F0A-927A85D42809}">
      <dgm:prSet/>
      <dgm:spPr/>
      <dgm:t>
        <a:bodyPr/>
        <a:lstStyle/>
        <a:p>
          <a:r>
            <a:rPr lang="en-GB" b="1" dirty="0"/>
            <a:t>DEMAND</a:t>
          </a:r>
          <a:endParaRPr lang="en-US" dirty="0"/>
        </a:p>
      </dgm:t>
    </dgm:pt>
    <dgm:pt modelId="{4AE07FFC-5101-4699-AB52-1DAAF25D2793}" type="parTrans" cxnId="{E9DDB971-90A8-4D94-8F00-A7ECEE577051}">
      <dgm:prSet/>
      <dgm:spPr/>
      <dgm:t>
        <a:bodyPr/>
        <a:lstStyle/>
        <a:p>
          <a:endParaRPr lang="en-US"/>
        </a:p>
      </dgm:t>
    </dgm:pt>
    <dgm:pt modelId="{09E1AC55-B55F-4E32-9BFA-3618528190EC}" type="sibTrans" cxnId="{E9DDB971-90A8-4D94-8F00-A7ECEE577051}">
      <dgm:prSet/>
      <dgm:spPr/>
      <dgm:t>
        <a:bodyPr/>
        <a:lstStyle/>
        <a:p>
          <a:endParaRPr lang="en-US"/>
        </a:p>
      </dgm:t>
    </dgm:pt>
    <dgm:pt modelId="{DBEE25DF-6D6A-49B8-B569-B83EBBF95B22}">
      <dgm:prSet/>
      <dgm:spPr/>
      <dgm:t>
        <a:bodyPr/>
        <a:lstStyle/>
        <a:p>
          <a:r>
            <a:rPr lang="en-GB" dirty="0"/>
            <a:t>Lower retail-park footfall </a:t>
          </a:r>
          <a:endParaRPr lang="en-US" dirty="0"/>
        </a:p>
      </dgm:t>
    </dgm:pt>
    <dgm:pt modelId="{4BE1ABF5-E900-4E27-9AC2-20830B0B2E1C}" type="parTrans" cxnId="{BF376E57-B99E-4F82-8DBC-892A391A38C1}">
      <dgm:prSet/>
      <dgm:spPr/>
      <dgm:t>
        <a:bodyPr/>
        <a:lstStyle/>
        <a:p>
          <a:endParaRPr lang="en-US"/>
        </a:p>
      </dgm:t>
    </dgm:pt>
    <dgm:pt modelId="{DEC1ACAA-F3DD-4716-B1FB-98AC55F58F3C}" type="sibTrans" cxnId="{BF376E57-B99E-4F82-8DBC-892A391A38C1}">
      <dgm:prSet/>
      <dgm:spPr/>
      <dgm:t>
        <a:bodyPr/>
        <a:lstStyle/>
        <a:p>
          <a:endParaRPr lang="en-US"/>
        </a:p>
      </dgm:t>
    </dgm:pt>
    <dgm:pt modelId="{3913F486-158D-46FF-A4D1-982AFEDC6BB8}">
      <dgm:prSet/>
      <dgm:spPr/>
      <dgm:t>
        <a:bodyPr/>
        <a:lstStyle/>
        <a:p>
          <a:r>
            <a:rPr lang="en-GB" dirty="0"/>
            <a:t>Business closures</a:t>
          </a:r>
          <a:endParaRPr lang="en-US" dirty="0"/>
        </a:p>
      </dgm:t>
    </dgm:pt>
    <dgm:pt modelId="{AD620860-94BD-478B-BF06-06BF64B97272}" type="parTrans" cxnId="{039B7B25-7A9C-429F-A4AE-BE230EE194B2}">
      <dgm:prSet/>
      <dgm:spPr/>
      <dgm:t>
        <a:bodyPr/>
        <a:lstStyle/>
        <a:p>
          <a:endParaRPr lang="en-US"/>
        </a:p>
      </dgm:t>
    </dgm:pt>
    <dgm:pt modelId="{9649636D-37A9-4094-B719-B080CF1F3452}" type="sibTrans" cxnId="{039B7B25-7A9C-429F-A4AE-BE230EE194B2}">
      <dgm:prSet/>
      <dgm:spPr/>
      <dgm:t>
        <a:bodyPr/>
        <a:lstStyle/>
        <a:p>
          <a:endParaRPr lang="en-US"/>
        </a:p>
      </dgm:t>
    </dgm:pt>
    <dgm:pt modelId="{1D1C54D7-BFF1-49F1-B490-675ACB6C21EC}">
      <dgm:prSet/>
      <dgm:spPr/>
      <dgm:t>
        <a:bodyPr/>
        <a:lstStyle/>
        <a:p>
          <a:r>
            <a:rPr lang="en-GB" dirty="0"/>
            <a:t>Fewer local workers</a:t>
          </a:r>
          <a:endParaRPr lang="en-US" dirty="0"/>
        </a:p>
      </dgm:t>
    </dgm:pt>
    <dgm:pt modelId="{39FDC857-2213-44FB-B95A-AA1F8BBB92A4}" type="parTrans" cxnId="{5DD44644-64B2-4F4C-9C45-6F109C5B2BC2}">
      <dgm:prSet/>
      <dgm:spPr/>
      <dgm:t>
        <a:bodyPr/>
        <a:lstStyle/>
        <a:p>
          <a:endParaRPr lang="en-US"/>
        </a:p>
      </dgm:t>
    </dgm:pt>
    <dgm:pt modelId="{AC906F0D-83BE-4F62-8E3F-A8FE04049CC4}" type="sibTrans" cxnId="{5DD44644-64B2-4F4C-9C45-6F109C5B2BC2}">
      <dgm:prSet/>
      <dgm:spPr/>
      <dgm:t>
        <a:bodyPr/>
        <a:lstStyle/>
        <a:p>
          <a:endParaRPr lang="en-US"/>
        </a:p>
      </dgm:t>
    </dgm:pt>
    <dgm:pt modelId="{69FAEB46-6132-42EB-94C0-F475ED762D26}">
      <dgm:prSet/>
      <dgm:spPr/>
      <dgm:t>
        <a:bodyPr/>
        <a:lstStyle/>
        <a:p>
          <a:r>
            <a:rPr lang="en-GB" dirty="0"/>
            <a:t>Hybrid/home working</a:t>
          </a:r>
          <a:endParaRPr lang="en-US" dirty="0"/>
        </a:p>
      </dgm:t>
    </dgm:pt>
    <dgm:pt modelId="{3D54FA6C-05D2-4B62-9844-01971E615723}" type="parTrans" cxnId="{B9AF6A47-A089-4446-8A71-51B2F7E5C57A}">
      <dgm:prSet/>
      <dgm:spPr/>
      <dgm:t>
        <a:bodyPr/>
        <a:lstStyle/>
        <a:p>
          <a:endParaRPr lang="en-US"/>
        </a:p>
      </dgm:t>
    </dgm:pt>
    <dgm:pt modelId="{7740EB7F-E81B-4903-BDF9-0F0DBF3E05F9}" type="sibTrans" cxnId="{B9AF6A47-A089-4446-8A71-51B2F7E5C57A}">
      <dgm:prSet/>
      <dgm:spPr/>
      <dgm:t>
        <a:bodyPr/>
        <a:lstStyle/>
        <a:p>
          <a:endParaRPr lang="en-US"/>
        </a:p>
      </dgm:t>
    </dgm:pt>
    <dgm:pt modelId="{9DC5219B-E8FA-4DE2-919C-2949266ED20D}">
      <dgm:prSet/>
      <dgm:spPr/>
      <dgm:t>
        <a:bodyPr/>
        <a:lstStyle/>
        <a:p>
          <a:r>
            <a:rPr lang="en-GB" dirty="0"/>
            <a:t>Changing customer expectations </a:t>
          </a:r>
          <a:endParaRPr lang="en-US" dirty="0"/>
        </a:p>
      </dgm:t>
    </dgm:pt>
    <dgm:pt modelId="{B291C568-0490-4BD4-9FB4-791C4DE95152}" type="parTrans" cxnId="{1B5E6FA0-9F61-44AB-8D3D-7475EB9E9A1B}">
      <dgm:prSet/>
      <dgm:spPr/>
      <dgm:t>
        <a:bodyPr/>
        <a:lstStyle/>
        <a:p>
          <a:endParaRPr lang="en-US"/>
        </a:p>
      </dgm:t>
    </dgm:pt>
    <dgm:pt modelId="{0D25EFAD-3103-4851-87EB-E4FF52800E50}" type="sibTrans" cxnId="{1B5E6FA0-9F61-44AB-8D3D-7475EB9E9A1B}">
      <dgm:prSet/>
      <dgm:spPr/>
      <dgm:t>
        <a:bodyPr/>
        <a:lstStyle/>
        <a:p>
          <a:endParaRPr lang="en-US"/>
        </a:p>
      </dgm:t>
    </dgm:pt>
    <dgm:pt modelId="{B362DF9F-88F3-4083-82F5-CE94822585FC}">
      <dgm:prSet/>
      <dgm:spPr/>
      <dgm:t>
        <a:bodyPr/>
        <a:lstStyle/>
        <a:p>
          <a:r>
            <a:rPr lang="en-GB" b="1"/>
            <a:t>OPERATIONS</a:t>
          </a:r>
          <a:endParaRPr lang="en-US"/>
        </a:p>
      </dgm:t>
    </dgm:pt>
    <dgm:pt modelId="{B0D9C40C-99AE-40CC-ADF1-8FB49A960F22}" type="parTrans" cxnId="{324025AB-3DD4-4C56-9927-D5DB6463DE1F}">
      <dgm:prSet/>
      <dgm:spPr/>
      <dgm:t>
        <a:bodyPr/>
        <a:lstStyle/>
        <a:p>
          <a:endParaRPr lang="en-US"/>
        </a:p>
      </dgm:t>
    </dgm:pt>
    <dgm:pt modelId="{1A4793D4-067E-4C2C-8857-48EF56CB262B}" type="sibTrans" cxnId="{324025AB-3DD4-4C56-9927-D5DB6463DE1F}">
      <dgm:prSet/>
      <dgm:spPr/>
      <dgm:t>
        <a:bodyPr/>
        <a:lstStyle/>
        <a:p>
          <a:endParaRPr lang="en-US"/>
        </a:p>
      </dgm:t>
    </dgm:pt>
    <dgm:pt modelId="{2BF26FBF-7469-4C3C-AB95-049DAA9E246B}">
      <dgm:prSet/>
      <dgm:spPr/>
      <dgm:t>
        <a:bodyPr/>
        <a:lstStyle/>
        <a:p>
          <a:r>
            <a:rPr lang="en-GB"/>
            <a:t>No reliable pre-order system</a:t>
          </a:r>
          <a:endParaRPr lang="en-US"/>
        </a:p>
      </dgm:t>
    </dgm:pt>
    <dgm:pt modelId="{36E50759-B6DF-489A-916C-2DB8A758FECD}" type="parTrans" cxnId="{7602CE4F-A325-489A-B1A1-DC5A7DF70846}">
      <dgm:prSet/>
      <dgm:spPr/>
      <dgm:t>
        <a:bodyPr/>
        <a:lstStyle/>
        <a:p>
          <a:endParaRPr lang="en-US"/>
        </a:p>
      </dgm:t>
    </dgm:pt>
    <dgm:pt modelId="{9ADF36DD-3C22-4345-8F32-FD51FF1D2811}" type="sibTrans" cxnId="{7602CE4F-A325-489A-B1A1-DC5A7DF70846}">
      <dgm:prSet/>
      <dgm:spPr/>
      <dgm:t>
        <a:bodyPr/>
        <a:lstStyle/>
        <a:p>
          <a:endParaRPr lang="en-US"/>
        </a:p>
      </dgm:t>
    </dgm:pt>
    <dgm:pt modelId="{10EC57A3-BE52-42F5-8F4D-CBD849C2EAB6}">
      <dgm:prSet/>
      <dgm:spPr/>
      <dgm:t>
        <a:bodyPr/>
        <a:lstStyle/>
        <a:p>
          <a:r>
            <a:rPr lang="en-GB"/>
            <a:t>No delivery service</a:t>
          </a:r>
          <a:endParaRPr lang="en-US"/>
        </a:p>
      </dgm:t>
    </dgm:pt>
    <dgm:pt modelId="{DD7290BA-05F3-4F1A-A0CD-DD811E341D6E}" type="parTrans" cxnId="{BF3DED4F-FF8E-4A3A-80E2-E59A8B6FF857}">
      <dgm:prSet/>
      <dgm:spPr/>
      <dgm:t>
        <a:bodyPr/>
        <a:lstStyle/>
        <a:p>
          <a:endParaRPr lang="en-US"/>
        </a:p>
      </dgm:t>
    </dgm:pt>
    <dgm:pt modelId="{C146B16D-7E13-4AB2-B8FC-E91C9A204D7A}" type="sibTrans" cxnId="{BF3DED4F-FF8E-4A3A-80E2-E59A8B6FF857}">
      <dgm:prSet/>
      <dgm:spPr/>
      <dgm:t>
        <a:bodyPr/>
        <a:lstStyle/>
        <a:p>
          <a:endParaRPr lang="en-US"/>
        </a:p>
      </dgm:t>
    </dgm:pt>
    <dgm:pt modelId="{A218A5D7-E073-4B5A-B5F3-0C06BB100DEB}">
      <dgm:prSet/>
      <dgm:spPr/>
      <dgm:t>
        <a:bodyPr/>
        <a:lstStyle/>
        <a:p>
          <a:r>
            <a:rPr lang="en-GB"/>
            <a:t>Basil must remain onsite to bake</a:t>
          </a:r>
          <a:endParaRPr lang="en-US"/>
        </a:p>
      </dgm:t>
    </dgm:pt>
    <dgm:pt modelId="{C51C6C78-0531-4432-916A-404C6F273487}" type="parTrans" cxnId="{CD448C31-E656-4A4D-871C-C2B79FE96AD5}">
      <dgm:prSet/>
      <dgm:spPr/>
      <dgm:t>
        <a:bodyPr/>
        <a:lstStyle/>
        <a:p>
          <a:endParaRPr lang="en-US"/>
        </a:p>
      </dgm:t>
    </dgm:pt>
    <dgm:pt modelId="{7773D7FD-5BA1-4655-8BB7-D679CEEDC426}" type="sibTrans" cxnId="{CD448C31-E656-4A4D-871C-C2B79FE96AD5}">
      <dgm:prSet/>
      <dgm:spPr/>
      <dgm:t>
        <a:bodyPr/>
        <a:lstStyle/>
        <a:p>
          <a:endParaRPr lang="en-US"/>
        </a:p>
      </dgm:t>
    </dgm:pt>
    <dgm:pt modelId="{00AE1BE6-2800-4F10-8702-E435840F8788}">
      <dgm:prSet/>
      <dgm:spPr/>
      <dgm:t>
        <a:bodyPr/>
        <a:lstStyle/>
        <a:p>
          <a:r>
            <a:rPr lang="en-GB"/>
            <a:t>Difficulty answering customer calls</a:t>
          </a:r>
          <a:endParaRPr lang="en-US"/>
        </a:p>
      </dgm:t>
    </dgm:pt>
    <dgm:pt modelId="{C73A79B6-F35D-4CAF-87CF-101A427FAB14}" type="parTrans" cxnId="{BE82F5A9-D580-41A2-AB09-765074A712DC}">
      <dgm:prSet/>
      <dgm:spPr/>
      <dgm:t>
        <a:bodyPr/>
        <a:lstStyle/>
        <a:p>
          <a:endParaRPr lang="en-US"/>
        </a:p>
      </dgm:t>
    </dgm:pt>
    <dgm:pt modelId="{B559D658-0F2B-41F8-A257-35C3422A289A}" type="sibTrans" cxnId="{BE82F5A9-D580-41A2-AB09-765074A712DC}">
      <dgm:prSet/>
      <dgm:spPr/>
      <dgm:t>
        <a:bodyPr/>
        <a:lstStyle/>
        <a:p>
          <a:endParaRPr lang="en-US"/>
        </a:p>
      </dgm:t>
    </dgm:pt>
    <dgm:pt modelId="{1AE0C2AF-0BDF-400F-81BC-9115288AA756}" type="pres">
      <dgm:prSet presAssocID="{4051C51F-C8B3-4867-BE9C-00FAAB41C38B}" presName="diagram" presStyleCnt="0">
        <dgm:presLayoutVars>
          <dgm:dir/>
          <dgm:resizeHandles val="exact"/>
        </dgm:presLayoutVars>
      </dgm:prSet>
      <dgm:spPr/>
    </dgm:pt>
    <dgm:pt modelId="{05C6C897-F827-449F-83B7-C4F007DDD344}" type="pres">
      <dgm:prSet presAssocID="{BAC1886C-2211-47FA-9AD5-FD27DE7B1A3A}" presName="node" presStyleLbl="node1" presStyleIdx="0" presStyleCnt="3">
        <dgm:presLayoutVars>
          <dgm:bulletEnabled val="1"/>
        </dgm:presLayoutVars>
      </dgm:prSet>
      <dgm:spPr/>
    </dgm:pt>
    <dgm:pt modelId="{4157C685-9AFC-4E89-941B-9BF63A859470}" type="pres">
      <dgm:prSet presAssocID="{249C7887-2BC1-4995-B4DE-84ABEFE0A67F}" presName="sibTrans" presStyleCnt="0"/>
      <dgm:spPr/>
    </dgm:pt>
    <dgm:pt modelId="{D6D7EE18-876F-407A-8568-4F6A38EFAEBC}" type="pres">
      <dgm:prSet presAssocID="{EC9C6836-612F-4AD9-8F0A-927A85D42809}" presName="node" presStyleLbl="node1" presStyleIdx="1" presStyleCnt="3">
        <dgm:presLayoutVars>
          <dgm:bulletEnabled val="1"/>
        </dgm:presLayoutVars>
      </dgm:prSet>
      <dgm:spPr/>
    </dgm:pt>
    <dgm:pt modelId="{247E7CAA-6B1A-46A6-88D0-5FE7AF1BF360}" type="pres">
      <dgm:prSet presAssocID="{09E1AC55-B55F-4E32-9BFA-3618528190EC}" presName="sibTrans" presStyleCnt="0"/>
      <dgm:spPr/>
    </dgm:pt>
    <dgm:pt modelId="{28FD34C3-CA8A-42DE-B8A3-5879EF4AC3E7}" type="pres">
      <dgm:prSet presAssocID="{B362DF9F-88F3-4083-82F5-CE94822585FC}" presName="node" presStyleLbl="node1" presStyleIdx="2" presStyleCnt="3">
        <dgm:presLayoutVars>
          <dgm:bulletEnabled val="1"/>
        </dgm:presLayoutVars>
      </dgm:prSet>
      <dgm:spPr/>
    </dgm:pt>
  </dgm:ptLst>
  <dgm:cxnLst>
    <dgm:cxn modelId="{4755F003-0DD7-49FA-8F9E-17755B25B0E9}" type="presOf" srcId="{3913F486-158D-46FF-A4D1-982AFEDC6BB8}" destId="{D6D7EE18-876F-407A-8568-4F6A38EFAEBC}" srcOrd="0" destOrd="2" presId="urn:microsoft.com/office/officeart/2005/8/layout/default"/>
    <dgm:cxn modelId="{71D3A704-D4E1-4CC9-99EB-632C202D9211}" type="presOf" srcId="{1D1C54D7-BFF1-49F1-B490-675ACB6C21EC}" destId="{D6D7EE18-876F-407A-8568-4F6A38EFAEBC}" srcOrd="0" destOrd="3" presId="urn:microsoft.com/office/officeart/2005/8/layout/default"/>
    <dgm:cxn modelId="{98560B0D-8817-4DA0-810E-9AB73BAFF82D}" type="presOf" srcId="{2BF26FBF-7469-4C3C-AB95-049DAA9E246B}" destId="{28FD34C3-CA8A-42DE-B8A3-5879EF4AC3E7}" srcOrd="0" destOrd="1" presId="urn:microsoft.com/office/officeart/2005/8/layout/default"/>
    <dgm:cxn modelId="{039B7B25-7A9C-429F-A4AE-BE230EE194B2}" srcId="{EC9C6836-612F-4AD9-8F0A-927A85D42809}" destId="{3913F486-158D-46FF-A4D1-982AFEDC6BB8}" srcOrd="1" destOrd="0" parTransId="{AD620860-94BD-478B-BF06-06BF64B97272}" sibTransId="{9649636D-37A9-4094-B719-B080CF1F3452}"/>
    <dgm:cxn modelId="{866FD72D-C5E0-4347-BECB-55FE7E2F0DE3}" type="presOf" srcId="{9DC5219B-E8FA-4DE2-919C-2949266ED20D}" destId="{D6D7EE18-876F-407A-8568-4F6A38EFAEBC}" srcOrd="0" destOrd="5" presId="urn:microsoft.com/office/officeart/2005/8/layout/default"/>
    <dgm:cxn modelId="{A5040D30-C943-4B85-8707-7A15F756FA30}" type="presOf" srcId="{4051C51F-C8B3-4867-BE9C-00FAAB41C38B}" destId="{1AE0C2AF-0BDF-400F-81BC-9115288AA756}" srcOrd="0" destOrd="0" presId="urn:microsoft.com/office/officeart/2005/8/layout/default"/>
    <dgm:cxn modelId="{CD448C31-E656-4A4D-871C-C2B79FE96AD5}" srcId="{B362DF9F-88F3-4083-82F5-CE94822585FC}" destId="{A218A5D7-E073-4B5A-B5F3-0C06BB100DEB}" srcOrd="2" destOrd="0" parTransId="{C51C6C78-0531-4432-916A-404C6F273487}" sibTransId="{7773D7FD-5BA1-4655-8BB7-D679CEEDC426}"/>
    <dgm:cxn modelId="{5DD44644-64B2-4F4C-9C45-6F109C5B2BC2}" srcId="{EC9C6836-612F-4AD9-8F0A-927A85D42809}" destId="{1D1C54D7-BFF1-49F1-B490-675ACB6C21EC}" srcOrd="2" destOrd="0" parTransId="{39FDC857-2213-44FB-B95A-AA1F8BBB92A4}" sibTransId="{AC906F0D-83BE-4F62-8E3F-A8FE04049CC4}"/>
    <dgm:cxn modelId="{B9AF6A47-A089-4446-8A71-51B2F7E5C57A}" srcId="{EC9C6836-612F-4AD9-8F0A-927A85D42809}" destId="{69FAEB46-6132-42EB-94C0-F475ED762D26}" srcOrd="3" destOrd="0" parTransId="{3D54FA6C-05D2-4B62-9844-01971E615723}" sibTransId="{7740EB7F-E81B-4903-BDF9-0F0DBF3E05F9}"/>
    <dgm:cxn modelId="{251EEB67-EDFF-48D9-88E6-CA20E9A9BC36}" srcId="{4051C51F-C8B3-4867-BE9C-00FAAB41C38B}" destId="{BAC1886C-2211-47FA-9AD5-FD27DE7B1A3A}" srcOrd="0" destOrd="0" parTransId="{B5A44E9E-C384-4A02-8828-BF294A263F17}" sibTransId="{249C7887-2BC1-4995-B4DE-84ABEFE0A67F}"/>
    <dgm:cxn modelId="{7602CE4F-A325-489A-B1A1-DC5A7DF70846}" srcId="{B362DF9F-88F3-4083-82F5-CE94822585FC}" destId="{2BF26FBF-7469-4C3C-AB95-049DAA9E246B}" srcOrd="0" destOrd="0" parTransId="{36E50759-B6DF-489A-916C-2DB8A758FECD}" sibTransId="{9ADF36DD-3C22-4345-8F32-FD51FF1D2811}"/>
    <dgm:cxn modelId="{BF3DED4F-FF8E-4A3A-80E2-E59A8B6FF857}" srcId="{B362DF9F-88F3-4083-82F5-CE94822585FC}" destId="{10EC57A3-BE52-42F5-8F4D-CBD849C2EAB6}" srcOrd="1" destOrd="0" parTransId="{DD7290BA-05F3-4F1A-A0CD-DD811E341D6E}" sibTransId="{C146B16D-7E13-4AB2-B8FC-E91C9A204D7A}"/>
    <dgm:cxn modelId="{E9DDB971-90A8-4D94-8F00-A7ECEE577051}" srcId="{4051C51F-C8B3-4867-BE9C-00FAAB41C38B}" destId="{EC9C6836-612F-4AD9-8F0A-927A85D42809}" srcOrd="1" destOrd="0" parTransId="{4AE07FFC-5101-4699-AB52-1DAAF25D2793}" sibTransId="{09E1AC55-B55F-4E32-9BFA-3618528190EC}"/>
    <dgm:cxn modelId="{75BEA354-227B-44E5-8F6B-421CDC8DFA52}" type="presOf" srcId="{69FAEB46-6132-42EB-94C0-F475ED762D26}" destId="{D6D7EE18-876F-407A-8568-4F6A38EFAEBC}" srcOrd="0" destOrd="4" presId="urn:microsoft.com/office/officeart/2005/8/layout/default"/>
    <dgm:cxn modelId="{BF376E57-B99E-4F82-8DBC-892A391A38C1}" srcId="{EC9C6836-612F-4AD9-8F0A-927A85D42809}" destId="{DBEE25DF-6D6A-49B8-B569-B83EBBF95B22}" srcOrd="0" destOrd="0" parTransId="{4BE1ABF5-E900-4E27-9AC2-20830B0B2E1C}" sibTransId="{DEC1ACAA-F3DD-4716-B1FB-98AC55F58F3C}"/>
    <dgm:cxn modelId="{12C98858-A62C-4A6B-9B7D-5A69FF3B739C}" type="presOf" srcId="{10EC57A3-BE52-42F5-8F4D-CBD849C2EAB6}" destId="{28FD34C3-CA8A-42DE-B8A3-5879EF4AC3E7}" srcOrd="0" destOrd="2" presId="urn:microsoft.com/office/officeart/2005/8/layout/default"/>
    <dgm:cxn modelId="{1B5E6FA0-9F61-44AB-8D3D-7475EB9E9A1B}" srcId="{EC9C6836-612F-4AD9-8F0A-927A85D42809}" destId="{9DC5219B-E8FA-4DE2-919C-2949266ED20D}" srcOrd="4" destOrd="0" parTransId="{B291C568-0490-4BD4-9FB4-791C4DE95152}" sibTransId="{0D25EFAD-3103-4851-87EB-E4FF52800E50}"/>
    <dgm:cxn modelId="{BE82F5A9-D580-41A2-AB09-765074A712DC}" srcId="{B362DF9F-88F3-4083-82F5-CE94822585FC}" destId="{00AE1BE6-2800-4F10-8702-E435840F8788}" srcOrd="3" destOrd="0" parTransId="{C73A79B6-F35D-4CAF-87CF-101A427FAB14}" sibTransId="{B559D658-0F2B-41F8-A257-35C3422A289A}"/>
    <dgm:cxn modelId="{7A694FAA-80F9-4291-9E60-51B7CC9FA6CF}" type="presOf" srcId="{DBEE25DF-6D6A-49B8-B569-B83EBBF95B22}" destId="{D6D7EE18-876F-407A-8568-4F6A38EFAEBC}" srcOrd="0" destOrd="1" presId="urn:microsoft.com/office/officeart/2005/8/layout/default"/>
    <dgm:cxn modelId="{324025AB-3DD4-4C56-9927-D5DB6463DE1F}" srcId="{4051C51F-C8B3-4867-BE9C-00FAAB41C38B}" destId="{B362DF9F-88F3-4083-82F5-CE94822585FC}" srcOrd="2" destOrd="0" parTransId="{B0D9C40C-99AE-40CC-ADF1-8FB49A960F22}" sibTransId="{1A4793D4-067E-4C2C-8857-48EF56CB262B}"/>
    <dgm:cxn modelId="{1732FCAB-46AC-4599-B736-9DADEF7EA06E}" type="presOf" srcId="{00AE1BE6-2800-4F10-8702-E435840F8788}" destId="{28FD34C3-CA8A-42DE-B8A3-5879EF4AC3E7}" srcOrd="0" destOrd="4" presId="urn:microsoft.com/office/officeart/2005/8/layout/default"/>
    <dgm:cxn modelId="{3204E5C3-D820-40BF-AE9B-C75364E35474}" type="presOf" srcId="{EC9C6836-612F-4AD9-8F0A-927A85D42809}" destId="{D6D7EE18-876F-407A-8568-4F6A38EFAEBC}" srcOrd="0" destOrd="0" presId="urn:microsoft.com/office/officeart/2005/8/layout/default"/>
    <dgm:cxn modelId="{01AC18CF-5204-4AA5-B56F-19E2629BA1AB}" type="presOf" srcId="{B362DF9F-88F3-4083-82F5-CE94822585FC}" destId="{28FD34C3-CA8A-42DE-B8A3-5879EF4AC3E7}" srcOrd="0" destOrd="0" presId="urn:microsoft.com/office/officeart/2005/8/layout/default"/>
    <dgm:cxn modelId="{891BF9F2-6DF2-44BC-9F68-86EC35A2AB7D}" type="presOf" srcId="{BAC1886C-2211-47FA-9AD5-FD27DE7B1A3A}" destId="{05C6C897-F827-449F-83B7-C4F007DDD344}" srcOrd="0" destOrd="0" presId="urn:microsoft.com/office/officeart/2005/8/layout/default"/>
    <dgm:cxn modelId="{FFED06F8-039E-4B87-8EAD-DA2EFE485778}" type="presOf" srcId="{A218A5D7-E073-4B5A-B5F3-0C06BB100DEB}" destId="{28FD34C3-CA8A-42DE-B8A3-5879EF4AC3E7}" srcOrd="0" destOrd="3" presId="urn:microsoft.com/office/officeart/2005/8/layout/default"/>
    <dgm:cxn modelId="{266DD760-5E69-4BFD-9998-6FB346A249F7}" type="presParOf" srcId="{1AE0C2AF-0BDF-400F-81BC-9115288AA756}" destId="{05C6C897-F827-449F-83B7-C4F007DDD344}" srcOrd="0" destOrd="0" presId="urn:microsoft.com/office/officeart/2005/8/layout/default"/>
    <dgm:cxn modelId="{CAB0010B-A15E-4D3C-9439-7AD1A4996731}" type="presParOf" srcId="{1AE0C2AF-0BDF-400F-81BC-9115288AA756}" destId="{4157C685-9AFC-4E89-941B-9BF63A859470}" srcOrd="1" destOrd="0" presId="urn:microsoft.com/office/officeart/2005/8/layout/default"/>
    <dgm:cxn modelId="{CB47D7C6-C634-4181-AE7B-E1988C6538CF}" type="presParOf" srcId="{1AE0C2AF-0BDF-400F-81BC-9115288AA756}" destId="{D6D7EE18-876F-407A-8568-4F6A38EFAEBC}" srcOrd="2" destOrd="0" presId="urn:microsoft.com/office/officeart/2005/8/layout/default"/>
    <dgm:cxn modelId="{667E501A-1D36-419A-9C19-90ED1EB13797}" type="presParOf" srcId="{1AE0C2AF-0BDF-400F-81BC-9115288AA756}" destId="{247E7CAA-6B1A-46A6-88D0-5FE7AF1BF360}" srcOrd="3" destOrd="0" presId="urn:microsoft.com/office/officeart/2005/8/layout/default"/>
    <dgm:cxn modelId="{74D644F8-848B-4D2B-9B38-48714BA47386}" type="presParOf" srcId="{1AE0C2AF-0BDF-400F-81BC-9115288AA756}" destId="{28FD34C3-CA8A-42DE-B8A3-5879EF4AC3E7}" srcOrd="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C251B56-6D5B-48A9-B8B0-49A44E4F1BFC}"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A68E8B03-DCF9-4F12-A79D-26A61BF65D00}">
      <dgm:prSet custT="1"/>
      <dgm:spPr/>
      <dgm:t>
        <a:bodyPr/>
        <a:lstStyle/>
        <a:p>
          <a:r>
            <a:rPr lang="en-GB" sz="1100" b="1" dirty="0"/>
            <a:t>What does the Fishbone show?</a:t>
          </a:r>
          <a:endParaRPr lang="en-US" sz="1100" dirty="0"/>
        </a:p>
      </dgm:t>
    </dgm:pt>
    <dgm:pt modelId="{0DCE8EE1-32DA-43A1-8959-03D429683C79}" type="parTrans" cxnId="{0F747A14-86F9-47C7-B201-A9A1117D85C7}">
      <dgm:prSet/>
      <dgm:spPr/>
      <dgm:t>
        <a:bodyPr/>
        <a:lstStyle/>
        <a:p>
          <a:endParaRPr lang="en-US"/>
        </a:p>
      </dgm:t>
    </dgm:pt>
    <dgm:pt modelId="{10433B0D-62DF-4951-B144-656F26586022}" type="sibTrans" cxnId="{0F747A14-86F9-47C7-B201-A9A1117D85C7}">
      <dgm:prSet/>
      <dgm:spPr/>
      <dgm:t>
        <a:bodyPr/>
        <a:lstStyle/>
        <a:p>
          <a:endParaRPr lang="en-US"/>
        </a:p>
      </dgm:t>
    </dgm:pt>
    <dgm:pt modelId="{9D8D222E-EDD9-41CB-9556-B54E55BDB996}">
      <dgm:prSet custT="1"/>
      <dgm:spPr/>
      <dgm:t>
        <a:bodyPr/>
        <a:lstStyle/>
        <a:p>
          <a:r>
            <a:rPr lang="en-GB" sz="1100" dirty="0"/>
            <a:t>The problem is multi-causal, rather than being caused by one issue.</a:t>
          </a:r>
          <a:endParaRPr lang="en-US" sz="1100" dirty="0"/>
        </a:p>
      </dgm:t>
    </dgm:pt>
    <dgm:pt modelId="{54826D4D-1A33-4552-A18E-72D2D9AEEF70}" type="parTrans" cxnId="{5B58D2E1-3CC6-4DAA-B57B-5195BCA66409}">
      <dgm:prSet/>
      <dgm:spPr/>
      <dgm:t>
        <a:bodyPr/>
        <a:lstStyle/>
        <a:p>
          <a:endParaRPr lang="en-US"/>
        </a:p>
      </dgm:t>
    </dgm:pt>
    <dgm:pt modelId="{1330696F-D472-45B9-BABB-A50E5656507A}" type="sibTrans" cxnId="{5B58D2E1-3CC6-4DAA-B57B-5195BCA66409}">
      <dgm:prSet/>
      <dgm:spPr/>
      <dgm:t>
        <a:bodyPr/>
        <a:lstStyle/>
        <a:p>
          <a:endParaRPr lang="en-US"/>
        </a:p>
      </dgm:t>
    </dgm:pt>
    <dgm:pt modelId="{687F1159-CA05-473E-8FB6-7D925D7CDDCB}">
      <dgm:prSet/>
      <dgm:spPr/>
      <dgm:t>
        <a:bodyPr/>
        <a:lstStyle/>
        <a:p>
          <a:r>
            <a:rPr lang="en-GB" b="1"/>
            <a:t>MAIN CAUSES</a:t>
          </a:r>
          <a:endParaRPr lang="en-US"/>
        </a:p>
      </dgm:t>
    </dgm:pt>
    <dgm:pt modelId="{1FB09CC3-3266-493B-8CC5-49C88C6D292A}" type="parTrans" cxnId="{8BA22143-E2A2-499A-A3B3-CFC4874CD3E1}">
      <dgm:prSet/>
      <dgm:spPr/>
      <dgm:t>
        <a:bodyPr/>
        <a:lstStyle/>
        <a:p>
          <a:endParaRPr lang="en-US"/>
        </a:p>
      </dgm:t>
    </dgm:pt>
    <dgm:pt modelId="{E16D33B7-9944-4EE9-9AEA-6745C44C9D75}" type="sibTrans" cxnId="{8BA22143-E2A2-499A-A3B3-CFC4874CD3E1}">
      <dgm:prSet/>
      <dgm:spPr/>
      <dgm:t>
        <a:bodyPr/>
        <a:lstStyle/>
        <a:p>
          <a:endParaRPr lang="en-US"/>
        </a:p>
      </dgm:t>
    </dgm:pt>
    <dgm:pt modelId="{78BABAC0-2285-4A88-86A9-E0015BE371F9}">
      <dgm:prSet custT="1"/>
      <dgm:spPr/>
      <dgm:t>
        <a:bodyPr/>
        <a:lstStyle/>
        <a:p>
          <a:r>
            <a:rPr lang="en-GB" sz="800" b="1" dirty="0"/>
            <a:t>Environment→ </a:t>
          </a:r>
          <a:r>
            <a:rPr lang="en-GB" sz="800" dirty="0"/>
            <a:t>The retail park attracts fewer customers.</a:t>
          </a:r>
          <a:endParaRPr lang="en-US" sz="800" dirty="0"/>
        </a:p>
      </dgm:t>
    </dgm:pt>
    <dgm:pt modelId="{732E83BF-C730-46C2-A4F1-27A5B7DC63D7}" type="parTrans" cxnId="{8E35FF23-247E-42EC-BA9B-452A53778AF6}">
      <dgm:prSet/>
      <dgm:spPr/>
      <dgm:t>
        <a:bodyPr/>
        <a:lstStyle/>
        <a:p>
          <a:endParaRPr lang="en-US"/>
        </a:p>
      </dgm:t>
    </dgm:pt>
    <dgm:pt modelId="{830427CA-ADF0-4BE2-BFA1-E06FA90B360D}" type="sibTrans" cxnId="{8E35FF23-247E-42EC-BA9B-452A53778AF6}">
      <dgm:prSet/>
      <dgm:spPr/>
      <dgm:t>
        <a:bodyPr/>
        <a:lstStyle/>
        <a:p>
          <a:endParaRPr lang="en-US"/>
        </a:p>
      </dgm:t>
    </dgm:pt>
    <dgm:pt modelId="{F21F6805-94DF-4A26-9A51-1CF171437720}">
      <dgm:prSet custT="1"/>
      <dgm:spPr/>
      <dgm:t>
        <a:bodyPr/>
        <a:lstStyle/>
        <a:p>
          <a:r>
            <a:rPr lang="en-GB" sz="800" b="1" dirty="0"/>
            <a:t>People</a:t>
          </a:r>
          <a:r>
            <a:rPr lang="en-GB" sz="800" dirty="0"/>
            <a:t>→ Basil’s time and capacity are limited.</a:t>
          </a:r>
          <a:endParaRPr lang="en-US" sz="800" dirty="0"/>
        </a:p>
      </dgm:t>
    </dgm:pt>
    <dgm:pt modelId="{070DCB4E-02F0-43F5-8614-C8C0F95D321A}" type="parTrans" cxnId="{4D5A863B-E1EC-44BD-8D57-B926918FCAFE}">
      <dgm:prSet/>
      <dgm:spPr/>
      <dgm:t>
        <a:bodyPr/>
        <a:lstStyle/>
        <a:p>
          <a:endParaRPr lang="en-US"/>
        </a:p>
      </dgm:t>
    </dgm:pt>
    <dgm:pt modelId="{5076E0AF-8396-45C1-9BC8-49A2AED2E0E7}" type="sibTrans" cxnId="{4D5A863B-E1EC-44BD-8D57-B926918FCAFE}">
      <dgm:prSet/>
      <dgm:spPr/>
      <dgm:t>
        <a:bodyPr/>
        <a:lstStyle/>
        <a:p>
          <a:endParaRPr lang="en-US"/>
        </a:p>
      </dgm:t>
    </dgm:pt>
    <dgm:pt modelId="{FF21D092-0F40-435A-9495-BCF936E8BCAB}">
      <dgm:prSet custT="1"/>
      <dgm:spPr/>
      <dgm:t>
        <a:bodyPr/>
        <a:lstStyle/>
        <a:p>
          <a:r>
            <a:rPr lang="en-GB" sz="800" b="1" dirty="0"/>
            <a:t>Methods→</a:t>
          </a:r>
          <a:r>
            <a:rPr lang="en-GB" sz="800" dirty="0"/>
            <a:t> Current ordering and sales processes depend heavily on walk-in customers</a:t>
          </a:r>
          <a:r>
            <a:rPr lang="en-GB" sz="700" dirty="0"/>
            <a:t>.</a:t>
          </a:r>
          <a:endParaRPr lang="en-US" sz="700" dirty="0"/>
        </a:p>
      </dgm:t>
    </dgm:pt>
    <dgm:pt modelId="{93E2E668-2009-41B2-9989-0BFE0B1C6FB1}" type="parTrans" cxnId="{7F792963-32D9-42D0-A490-AA14AA220C3F}">
      <dgm:prSet/>
      <dgm:spPr/>
      <dgm:t>
        <a:bodyPr/>
        <a:lstStyle/>
        <a:p>
          <a:endParaRPr lang="en-US"/>
        </a:p>
      </dgm:t>
    </dgm:pt>
    <dgm:pt modelId="{6BE9DBC7-ADBC-4F47-AFC2-78B94BAACC39}" type="sibTrans" cxnId="{7F792963-32D9-42D0-A490-AA14AA220C3F}">
      <dgm:prSet/>
      <dgm:spPr/>
      <dgm:t>
        <a:bodyPr/>
        <a:lstStyle/>
        <a:p>
          <a:endParaRPr lang="en-US"/>
        </a:p>
      </dgm:t>
    </dgm:pt>
    <dgm:pt modelId="{AA74134D-12E1-48D7-B97D-E2BBA875A891}">
      <dgm:prSet custT="1"/>
      <dgm:spPr/>
      <dgm:t>
        <a:bodyPr/>
        <a:lstStyle/>
        <a:p>
          <a:r>
            <a:rPr lang="en-GB" sz="800" b="1" dirty="0"/>
            <a:t>Technology→ </a:t>
          </a:r>
          <a:r>
            <a:rPr lang="en-GB" sz="800" dirty="0"/>
            <a:t>The bakery lacks an effective digital ordering and delivery system</a:t>
          </a:r>
          <a:r>
            <a:rPr lang="en-GB" sz="700" dirty="0"/>
            <a:t>.</a:t>
          </a:r>
          <a:endParaRPr lang="en-US" sz="700" dirty="0"/>
        </a:p>
      </dgm:t>
    </dgm:pt>
    <dgm:pt modelId="{4679ABFA-1E8F-4D6C-AA74-C2FD317A44E3}" type="parTrans" cxnId="{42816FED-8A4A-48B4-9DE4-556922AC2E67}">
      <dgm:prSet/>
      <dgm:spPr/>
      <dgm:t>
        <a:bodyPr/>
        <a:lstStyle/>
        <a:p>
          <a:endParaRPr lang="en-US"/>
        </a:p>
      </dgm:t>
    </dgm:pt>
    <dgm:pt modelId="{416BDDF7-3B0D-4691-BB3F-53DCC62C4AF6}" type="sibTrans" cxnId="{42816FED-8A4A-48B4-9DE4-556922AC2E67}">
      <dgm:prSet/>
      <dgm:spPr/>
      <dgm:t>
        <a:bodyPr/>
        <a:lstStyle/>
        <a:p>
          <a:endParaRPr lang="en-US"/>
        </a:p>
      </dgm:t>
    </dgm:pt>
    <dgm:pt modelId="{E4454D67-3130-4893-A91E-B2560E8469EB}">
      <dgm:prSet custT="1"/>
      <dgm:spPr/>
      <dgm:t>
        <a:bodyPr/>
        <a:lstStyle/>
        <a:p>
          <a:r>
            <a:rPr lang="en-GB" sz="800" b="1" dirty="0"/>
            <a:t>Materials</a:t>
          </a:r>
          <a:r>
            <a:rPr lang="en-GB" sz="800" dirty="0"/>
            <a:t>→ Organic ingredient costs are unpredictable</a:t>
          </a:r>
          <a:r>
            <a:rPr lang="en-GB" sz="700" dirty="0"/>
            <a:t>.</a:t>
          </a:r>
          <a:endParaRPr lang="en-US" sz="700" dirty="0"/>
        </a:p>
      </dgm:t>
    </dgm:pt>
    <dgm:pt modelId="{A2D75D37-4BC5-4813-8298-BE290C1CE03C}" type="parTrans" cxnId="{284FD4C7-079A-4CD7-AB64-E4782C6AE0D5}">
      <dgm:prSet/>
      <dgm:spPr/>
      <dgm:t>
        <a:bodyPr/>
        <a:lstStyle/>
        <a:p>
          <a:endParaRPr lang="en-US"/>
        </a:p>
      </dgm:t>
    </dgm:pt>
    <dgm:pt modelId="{39C66FDB-BF28-4C2F-8981-B280695C204B}" type="sibTrans" cxnId="{284FD4C7-079A-4CD7-AB64-E4782C6AE0D5}">
      <dgm:prSet/>
      <dgm:spPr/>
      <dgm:t>
        <a:bodyPr/>
        <a:lstStyle/>
        <a:p>
          <a:endParaRPr lang="en-US"/>
        </a:p>
      </dgm:t>
    </dgm:pt>
    <dgm:pt modelId="{C478B3E6-7DC5-4F9B-B096-B8ABD31398C5}">
      <dgm:prSet custT="1"/>
      <dgm:spPr/>
      <dgm:t>
        <a:bodyPr/>
        <a:lstStyle/>
        <a:p>
          <a:r>
            <a:rPr lang="en-GB" sz="800" b="1" dirty="0"/>
            <a:t>Measurement</a:t>
          </a:r>
          <a:r>
            <a:rPr lang="en-GB" sz="800" dirty="0"/>
            <a:t>→ More data is needed before making major investment decisions</a:t>
          </a:r>
          <a:r>
            <a:rPr lang="en-GB" sz="700" dirty="0"/>
            <a:t>.</a:t>
          </a:r>
          <a:endParaRPr lang="en-US" sz="700" dirty="0"/>
        </a:p>
      </dgm:t>
    </dgm:pt>
    <dgm:pt modelId="{729745A7-4F3D-472B-B907-C529E9C4104E}" type="parTrans" cxnId="{C06D5384-7680-4A96-B3C8-18A67D66DD39}">
      <dgm:prSet/>
      <dgm:spPr/>
      <dgm:t>
        <a:bodyPr/>
        <a:lstStyle/>
        <a:p>
          <a:endParaRPr lang="en-US"/>
        </a:p>
      </dgm:t>
    </dgm:pt>
    <dgm:pt modelId="{63F9B149-EF16-47EA-996D-4E6850A10EB4}" type="sibTrans" cxnId="{C06D5384-7680-4A96-B3C8-18A67D66DD39}">
      <dgm:prSet/>
      <dgm:spPr/>
      <dgm:t>
        <a:bodyPr/>
        <a:lstStyle/>
        <a:p>
          <a:endParaRPr lang="en-US"/>
        </a:p>
      </dgm:t>
    </dgm:pt>
    <dgm:pt modelId="{1E880D50-2ADD-4220-B426-3D67145CCE18}">
      <dgm:prSet/>
      <dgm:spPr/>
      <dgm:t>
        <a:bodyPr/>
        <a:lstStyle/>
        <a:p>
          <a:r>
            <a:rPr lang="en-GB" b="1"/>
            <a:t>Limitation</a:t>
          </a:r>
          <a:endParaRPr lang="en-US"/>
        </a:p>
      </dgm:t>
    </dgm:pt>
    <dgm:pt modelId="{357299F1-9F38-44EB-8ACB-56E538FB78F6}" type="parTrans" cxnId="{0529AA5C-A35A-467C-9D92-EB20187B5F1F}">
      <dgm:prSet/>
      <dgm:spPr/>
      <dgm:t>
        <a:bodyPr/>
        <a:lstStyle/>
        <a:p>
          <a:endParaRPr lang="en-US"/>
        </a:p>
      </dgm:t>
    </dgm:pt>
    <dgm:pt modelId="{867853CD-4116-48A8-AB6F-972FB5F7AA90}" type="sibTrans" cxnId="{0529AA5C-A35A-467C-9D92-EB20187B5F1F}">
      <dgm:prSet/>
      <dgm:spPr/>
      <dgm:t>
        <a:bodyPr/>
        <a:lstStyle/>
        <a:p>
          <a:endParaRPr lang="en-US"/>
        </a:p>
      </dgm:t>
    </dgm:pt>
    <dgm:pt modelId="{1EB22CEA-1AD9-430A-AD99-67EE349823E1}">
      <dgm:prSet custT="1"/>
      <dgm:spPr/>
      <dgm:t>
        <a:bodyPr/>
        <a:lstStyle/>
        <a:p>
          <a:r>
            <a:rPr lang="en-GB" sz="1100" dirty="0"/>
            <a:t>Fishbone identifies possible causes, but these causes need to be tested with evidence before decisions are made</a:t>
          </a:r>
          <a:r>
            <a:rPr lang="en-GB" sz="1000" dirty="0"/>
            <a:t>.</a:t>
          </a:r>
          <a:endParaRPr lang="en-US" sz="1000" dirty="0"/>
        </a:p>
      </dgm:t>
    </dgm:pt>
    <dgm:pt modelId="{FBD93404-DEFE-4E38-B675-1300A80F10CC}" type="parTrans" cxnId="{68D939E2-4C27-48C7-BD28-EFD290EC9017}">
      <dgm:prSet/>
      <dgm:spPr/>
      <dgm:t>
        <a:bodyPr/>
        <a:lstStyle/>
        <a:p>
          <a:endParaRPr lang="en-US"/>
        </a:p>
      </dgm:t>
    </dgm:pt>
    <dgm:pt modelId="{71C4A953-ECC1-40BF-8BDB-4B7243D00FAB}" type="sibTrans" cxnId="{68D939E2-4C27-48C7-BD28-EFD290EC9017}">
      <dgm:prSet/>
      <dgm:spPr/>
      <dgm:t>
        <a:bodyPr/>
        <a:lstStyle/>
        <a:p>
          <a:endParaRPr lang="en-US"/>
        </a:p>
      </dgm:t>
    </dgm:pt>
    <dgm:pt modelId="{DC0FA667-93E6-4A8B-994B-9EFA968C68CE}">
      <dgm:prSet/>
      <dgm:spPr/>
      <dgm:t>
        <a:bodyPr/>
        <a:lstStyle/>
        <a:p>
          <a:r>
            <a:rPr lang="en-GB" b="1" dirty="0"/>
            <a:t>Source: </a:t>
          </a:r>
          <a:r>
            <a:rPr lang="en-GB" dirty="0"/>
            <a:t>Kumah et al. (2024).</a:t>
          </a:r>
          <a:endParaRPr lang="en-US" dirty="0"/>
        </a:p>
      </dgm:t>
    </dgm:pt>
    <dgm:pt modelId="{046B48B1-5715-483A-B859-F19F3844685D}" type="parTrans" cxnId="{6BCD35BB-A49D-474B-8938-BCC53FB86358}">
      <dgm:prSet/>
      <dgm:spPr/>
      <dgm:t>
        <a:bodyPr/>
        <a:lstStyle/>
        <a:p>
          <a:endParaRPr lang="en-US"/>
        </a:p>
      </dgm:t>
    </dgm:pt>
    <dgm:pt modelId="{537F70EA-BD18-40CA-991A-B085C9D14687}" type="sibTrans" cxnId="{6BCD35BB-A49D-474B-8938-BCC53FB86358}">
      <dgm:prSet/>
      <dgm:spPr/>
      <dgm:t>
        <a:bodyPr/>
        <a:lstStyle/>
        <a:p>
          <a:endParaRPr lang="en-US"/>
        </a:p>
      </dgm:t>
    </dgm:pt>
    <dgm:pt modelId="{A21BBA58-0043-4CB8-A158-F2BEB3DD8E28}" type="pres">
      <dgm:prSet presAssocID="{4C251B56-6D5B-48A9-B8B0-49A44E4F1BFC}" presName="vert0" presStyleCnt="0">
        <dgm:presLayoutVars>
          <dgm:dir/>
          <dgm:animOne val="branch"/>
          <dgm:animLvl val="lvl"/>
        </dgm:presLayoutVars>
      </dgm:prSet>
      <dgm:spPr/>
    </dgm:pt>
    <dgm:pt modelId="{75D417D4-B100-43CC-AAC9-40DEC5B0CFE1}" type="pres">
      <dgm:prSet presAssocID="{A68E8B03-DCF9-4F12-A79D-26A61BF65D00}" presName="thickLine" presStyleLbl="alignNode1" presStyleIdx="0" presStyleCnt="6"/>
      <dgm:spPr/>
    </dgm:pt>
    <dgm:pt modelId="{EF6659CC-1B8F-4448-AF2E-6BB6D7E392F2}" type="pres">
      <dgm:prSet presAssocID="{A68E8B03-DCF9-4F12-A79D-26A61BF65D00}" presName="horz1" presStyleCnt="0"/>
      <dgm:spPr/>
    </dgm:pt>
    <dgm:pt modelId="{509B1198-CA0F-464E-9880-FA66696BF4C8}" type="pres">
      <dgm:prSet presAssocID="{A68E8B03-DCF9-4F12-A79D-26A61BF65D00}" presName="tx1" presStyleLbl="revTx" presStyleIdx="0" presStyleCnt="12"/>
      <dgm:spPr/>
    </dgm:pt>
    <dgm:pt modelId="{E317468A-73C7-4DE9-B7FD-B84A50E798D1}" type="pres">
      <dgm:prSet presAssocID="{A68E8B03-DCF9-4F12-A79D-26A61BF65D00}" presName="vert1" presStyleCnt="0"/>
      <dgm:spPr/>
    </dgm:pt>
    <dgm:pt modelId="{B82BCA29-A53E-4F7F-A47B-0C8ACD34004E}" type="pres">
      <dgm:prSet presAssocID="{9D8D222E-EDD9-41CB-9556-B54E55BDB996}" presName="thickLine" presStyleLbl="alignNode1" presStyleIdx="1" presStyleCnt="6"/>
      <dgm:spPr/>
    </dgm:pt>
    <dgm:pt modelId="{969A33B3-0C36-49EC-9577-9224ABAC1245}" type="pres">
      <dgm:prSet presAssocID="{9D8D222E-EDD9-41CB-9556-B54E55BDB996}" presName="horz1" presStyleCnt="0"/>
      <dgm:spPr/>
    </dgm:pt>
    <dgm:pt modelId="{A8FFA5FA-EE9A-4277-8965-7FCFF2FDE247}" type="pres">
      <dgm:prSet presAssocID="{9D8D222E-EDD9-41CB-9556-B54E55BDB996}" presName="tx1" presStyleLbl="revTx" presStyleIdx="1" presStyleCnt="12"/>
      <dgm:spPr/>
    </dgm:pt>
    <dgm:pt modelId="{9E2A8DF0-179A-42A1-AB66-69C87A71FFA0}" type="pres">
      <dgm:prSet presAssocID="{9D8D222E-EDD9-41CB-9556-B54E55BDB996}" presName="vert1" presStyleCnt="0"/>
      <dgm:spPr/>
    </dgm:pt>
    <dgm:pt modelId="{6368D245-5300-4EAE-BA91-34E2AF7A6AB7}" type="pres">
      <dgm:prSet presAssocID="{687F1159-CA05-473E-8FB6-7D925D7CDDCB}" presName="thickLine" presStyleLbl="alignNode1" presStyleIdx="2" presStyleCnt="6"/>
      <dgm:spPr/>
    </dgm:pt>
    <dgm:pt modelId="{4A9E6A72-3E59-4ABF-9E9D-2A048E0957F1}" type="pres">
      <dgm:prSet presAssocID="{687F1159-CA05-473E-8FB6-7D925D7CDDCB}" presName="horz1" presStyleCnt="0"/>
      <dgm:spPr/>
    </dgm:pt>
    <dgm:pt modelId="{458ADF97-442E-4580-886A-4870F9696208}" type="pres">
      <dgm:prSet presAssocID="{687F1159-CA05-473E-8FB6-7D925D7CDDCB}" presName="tx1" presStyleLbl="revTx" presStyleIdx="2" presStyleCnt="12"/>
      <dgm:spPr/>
    </dgm:pt>
    <dgm:pt modelId="{FA54003E-2DDA-4BC2-8903-D8026B75DB1D}" type="pres">
      <dgm:prSet presAssocID="{687F1159-CA05-473E-8FB6-7D925D7CDDCB}" presName="vert1" presStyleCnt="0"/>
      <dgm:spPr/>
    </dgm:pt>
    <dgm:pt modelId="{22C63E7C-744C-44E8-8E08-B2C18CFDA254}" type="pres">
      <dgm:prSet presAssocID="{78BABAC0-2285-4A88-86A9-E0015BE371F9}" presName="vertSpace2a" presStyleCnt="0"/>
      <dgm:spPr/>
    </dgm:pt>
    <dgm:pt modelId="{B57E626B-42E4-4AB0-8D69-3C93AC0C8EC2}" type="pres">
      <dgm:prSet presAssocID="{78BABAC0-2285-4A88-86A9-E0015BE371F9}" presName="horz2" presStyleCnt="0"/>
      <dgm:spPr/>
    </dgm:pt>
    <dgm:pt modelId="{F17658A9-5E18-444E-97F6-10637325EC85}" type="pres">
      <dgm:prSet presAssocID="{78BABAC0-2285-4A88-86A9-E0015BE371F9}" presName="horzSpace2" presStyleCnt="0"/>
      <dgm:spPr/>
    </dgm:pt>
    <dgm:pt modelId="{E78A8239-294D-4D9F-B026-178A666EC593}" type="pres">
      <dgm:prSet presAssocID="{78BABAC0-2285-4A88-86A9-E0015BE371F9}" presName="tx2" presStyleLbl="revTx" presStyleIdx="3" presStyleCnt="12"/>
      <dgm:spPr/>
    </dgm:pt>
    <dgm:pt modelId="{570B0F5F-8997-4C64-B69B-D24767CB611B}" type="pres">
      <dgm:prSet presAssocID="{78BABAC0-2285-4A88-86A9-E0015BE371F9}" presName="vert2" presStyleCnt="0"/>
      <dgm:spPr/>
    </dgm:pt>
    <dgm:pt modelId="{55242010-20D5-42F9-B0F5-327EC9328E86}" type="pres">
      <dgm:prSet presAssocID="{78BABAC0-2285-4A88-86A9-E0015BE371F9}" presName="thinLine2b" presStyleLbl="callout" presStyleIdx="0" presStyleCnt="6"/>
      <dgm:spPr/>
    </dgm:pt>
    <dgm:pt modelId="{61C206BC-0EC6-40DF-BEB8-46B4AC6283AD}" type="pres">
      <dgm:prSet presAssocID="{78BABAC0-2285-4A88-86A9-E0015BE371F9}" presName="vertSpace2b" presStyleCnt="0"/>
      <dgm:spPr/>
    </dgm:pt>
    <dgm:pt modelId="{B089B4E8-433D-4C9E-82D5-8C201A988481}" type="pres">
      <dgm:prSet presAssocID="{F21F6805-94DF-4A26-9A51-1CF171437720}" presName="horz2" presStyleCnt="0"/>
      <dgm:spPr/>
    </dgm:pt>
    <dgm:pt modelId="{D9FBB363-A8A6-40A3-B24C-A7DC17B1AF45}" type="pres">
      <dgm:prSet presAssocID="{F21F6805-94DF-4A26-9A51-1CF171437720}" presName="horzSpace2" presStyleCnt="0"/>
      <dgm:spPr/>
    </dgm:pt>
    <dgm:pt modelId="{F28AB330-11F8-43EB-9F0C-74138BD67565}" type="pres">
      <dgm:prSet presAssocID="{F21F6805-94DF-4A26-9A51-1CF171437720}" presName="tx2" presStyleLbl="revTx" presStyleIdx="4" presStyleCnt="12"/>
      <dgm:spPr/>
    </dgm:pt>
    <dgm:pt modelId="{86F918B7-FEBF-46F8-8164-C2C3BE13F740}" type="pres">
      <dgm:prSet presAssocID="{F21F6805-94DF-4A26-9A51-1CF171437720}" presName="vert2" presStyleCnt="0"/>
      <dgm:spPr/>
    </dgm:pt>
    <dgm:pt modelId="{3101C835-E429-419D-B265-78B5319B56C6}" type="pres">
      <dgm:prSet presAssocID="{F21F6805-94DF-4A26-9A51-1CF171437720}" presName="thinLine2b" presStyleLbl="callout" presStyleIdx="1" presStyleCnt="6"/>
      <dgm:spPr/>
    </dgm:pt>
    <dgm:pt modelId="{3F978214-B76E-45B7-981C-AA2C65F90534}" type="pres">
      <dgm:prSet presAssocID="{F21F6805-94DF-4A26-9A51-1CF171437720}" presName="vertSpace2b" presStyleCnt="0"/>
      <dgm:spPr/>
    </dgm:pt>
    <dgm:pt modelId="{C4F25E83-5015-4663-9DCC-180FBDA4EE82}" type="pres">
      <dgm:prSet presAssocID="{FF21D092-0F40-435A-9495-BCF936E8BCAB}" presName="horz2" presStyleCnt="0"/>
      <dgm:spPr/>
    </dgm:pt>
    <dgm:pt modelId="{AA9A7A3D-0C7A-4AEE-8DB9-A871474A1928}" type="pres">
      <dgm:prSet presAssocID="{FF21D092-0F40-435A-9495-BCF936E8BCAB}" presName="horzSpace2" presStyleCnt="0"/>
      <dgm:spPr/>
    </dgm:pt>
    <dgm:pt modelId="{49DE3299-CB29-4439-8247-BACFF53B9066}" type="pres">
      <dgm:prSet presAssocID="{FF21D092-0F40-435A-9495-BCF936E8BCAB}" presName="tx2" presStyleLbl="revTx" presStyleIdx="5" presStyleCnt="12"/>
      <dgm:spPr/>
    </dgm:pt>
    <dgm:pt modelId="{391C8E0D-715A-48E5-A425-C58F0906673F}" type="pres">
      <dgm:prSet presAssocID="{FF21D092-0F40-435A-9495-BCF936E8BCAB}" presName="vert2" presStyleCnt="0"/>
      <dgm:spPr/>
    </dgm:pt>
    <dgm:pt modelId="{BB39A2AA-4B60-4B15-8059-E91496F298F4}" type="pres">
      <dgm:prSet presAssocID="{FF21D092-0F40-435A-9495-BCF936E8BCAB}" presName="thinLine2b" presStyleLbl="callout" presStyleIdx="2" presStyleCnt="6"/>
      <dgm:spPr/>
    </dgm:pt>
    <dgm:pt modelId="{34151322-335C-4301-B10D-72E5212D62F3}" type="pres">
      <dgm:prSet presAssocID="{FF21D092-0F40-435A-9495-BCF936E8BCAB}" presName="vertSpace2b" presStyleCnt="0"/>
      <dgm:spPr/>
    </dgm:pt>
    <dgm:pt modelId="{C9688DAA-2AB0-443D-A1C6-6B35D7F3F1FF}" type="pres">
      <dgm:prSet presAssocID="{AA74134D-12E1-48D7-B97D-E2BBA875A891}" presName="horz2" presStyleCnt="0"/>
      <dgm:spPr/>
    </dgm:pt>
    <dgm:pt modelId="{4F6A1E92-22ED-4230-BD78-CCCDF2E775D3}" type="pres">
      <dgm:prSet presAssocID="{AA74134D-12E1-48D7-B97D-E2BBA875A891}" presName="horzSpace2" presStyleCnt="0"/>
      <dgm:spPr/>
    </dgm:pt>
    <dgm:pt modelId="{114F074A-A009-46BB-B209-AFB839B86924}" type="pres">
      <dgm:prSet presAssocID="{AA74134D-12E1-48D7-B97D-E2BBA875A891}" presName="tx2" presStyleLbl="revTx" presStyleIdx="6" presStyleCnt="12"/>
      <dgm:spPr/>
    </dgm:pt>
    <dgm:pt modelId="{1DF23696-A1FB-4C54-A31B-F07B2F18BE60}" type="pres">
      <dgm:prSet presAssocID="{AA74134D-12E1-48D7-B97D-E2BBA875A891}" presName="vert2" presStyleCnt="0"/>
      <dgm:spPr/>
    </dgm:pt>
    <dgm:pt modelId="{3F91EFD9-FC81-4911-82D6-D91A192FF161}" type="pres">
      <dgm:prSet presAssocID="{AA74134D-12E1-48D7-B97D-E2BBA875A891}" presName="thinLine2b" presStyleLbl="callout" presStyleIdx="3" presStyleCnt="6"/>
      <dgm:spPr/>
    </dgm:pt>
    <dgm:pt modelId="{94281656-C8A2-4F75-96DC-43E87C82B2F8}" type="pres">
      <dgm:prSet presAssocID="{AA74134D-12E1-48D7-B97D-E2BBA875A891}" presName="vertSpace2b" presStyleCnt="0"/>
      <dgm:spPr/>
    </dgm:pt>
    <dgm:pt modelId="{19071D92-57DD-4AB1-8E46-921EC5228FE9}" type="pres">
      <dgm:prSet presAssocID="{E4454D67-3130-4893-A91E-B2560E8469EB}" presName="horz2" presStyleCnt="0"/>
      <dgm:spPr/>
    </dgm:pt>
    <dgm:pt modelId="{D0E85FBE-22F6-4553-A706-F5ACB6B26B74}" type="pres">
      <dgm:prSet presAssocID="{E4454D67-3130-4893-A91E-B2560E8469EB}" presName="horzSpace2" presStyleCnt="0"/>
      <dgm:spPr/>
    </dgm:pt>
    <dgm:pt modelId="{BA91D14C-FD70-4860-9B8C-0DE510407BDA}" type="pres">
      <dgm:prSet presAssocID="{E4454D67-3130-4893-A91E-B2560E8469EB}" presName="tx2" presStyleLbl="revTx" presStyleIdx="7" presStyleCnt="12"/>
      <dgm:spPr/>
    </dgm:pt>
    <dgm:pt modelId="{374D0A93-383E-4D8D-998A-ACD6D1FCD4D8}" type="pres">
      <dgm:prSet presAssocID="{E4454D67-3130-4893-A91E-B2560E8469EB}" presName="vert2" presStyleCnt="0"/>
      <dgm:spPr/>
    </dgm:pt>
    <dgm:pt modelId="{2C4A2A65-A79C-4A89-AE18-9BD3496C44D9}" type="pres">
      <dgm:prSet presAssocID="{E4454D67-3130-4893-A91E-B2560E8469EB}" presName="thinLine2b" presStyleLbl="callout" presStyleIdx="4" presStyleCnt="6"/>
      <dgm:spPr/>
    </dgm:pt>
    <dgm:pt modelId="{46F898C8-7714-46F7-BE80-91A8B7F6844B}" type="pres">
      <dgm:prSet presAssocID="{E4454D67-3130-4893-A91E-B2560E8469EB}" presName="vertSpace2b" presStyleCnt="0"/>
      <dgm:spPr/>
    </dgm:pt>
    <dgm:pt modelId="{D601AC0E-790F-47EF-89F4-1734EFE597E5}" type="pres">
      <dgm:prSet presAssocID="{C478B3E6-7DC5-4F9B-B096-B8ABD31398C5}" presName="horz2" presStyleCnt="0"/>
      <dgm:spPr/>
    </dgm:pt>
    <dgm:pt modelId="{303AF41E-80A9-4D37-9977-F7129C6B8AA2}" type="pres">
      <dgm:prSet presAssocID="{C478B3E6-7DC5-4F9B-B096-B8ABD31398C5}" presName="horzSpace2" presStyleCnt="0"/>
      <dgm:spPr/>
    </dgm:pt>
    <dgm:pt modelId="{3F559D00-0A15-4567-98E8-36F9B78EBD65}" type="pres">
      <dgm:prSet presAssocID="{C478B3E6-7DC5-4F9B-B096-B8ABD31398C5}" presName="tx2" presStyleLbl="revTx" presStyleIdx="8" presStyleCnt="12"/>
      <dgm:spPr/>
    </dgm:pt>
    <dgm:pt modelId="{987ED105-EEB9-4CD7-A1CF-B85E9E9594D2}" type="pres">
      <dgm:prSet presAssocID="{C478B3E6-7DC5-4F9B-B096-B8ABD31398C5}" presName="vert2" presStyleCnt="0"/>
      <dgm:spPr/>
    </dgm:pt>
    <dgm:pt modelId="{207267F0-C7E2-4791-A1C2-189AF1EC1403}" type="pres">
      <dgm:prSet presAssocID="{C478B3E6-7DC5-4F9B-B096-B8ABD31398C5}" presName="thinLine2b" presStyleLbl="callout" presStyleIdx="5" presStyleCnt="6"/>
      <dgm:spPr/>
    </dgm:pt>
    <dgm:pt modelId="{7BB358E0-4A28-484F-B744-2E9813E45979}" type="pres">
      <dgm:prSet presAssocID="{C478B3E6-7DC5-4F9B-B096-B8ABD31398C5}" presName="vertSpace2b" presStyleCnt="0"/>
      <dgm:spPr/>
    </dgm:pt>
    <dgm:pt modelId="{49850340-FF74-4DDB-AC64-4D1A74B9DC37}" type="pres">
      <dgm:prSet presAssocID="{1E880D50-2ADD-4220-B426-3D67145CCE18}" presName="thickLine" presStyleLbl="alignNode1" presStyleIdx="3" presStyleCnt="6"/>
      <dgm:spPr/>
    </dgm:pt>
    <dgm:pt modelId="{C7054F82-346A-41A3-AF17-7B8F59D53199}" type="pres">
      <dgm:prSet presAssocID="{1E880D50-2ADD-4220-B426-3D67145CCE18}" presName="horz1" presStyleCnt="0"/>
      <dgm:spPr/>
    </dgm:pt>
    <dgm:pt modelId="{29880338-42D1-4AB9-ADE2-C86948035F33}" type="pres">
      <dgm:prSet presAssocID="{1E880D50-2ADD-4220-B426-3D67145CCE18}" presName="tx1" presStyleLbl="revTx" presStyleIdx="9" presStyleCnt="12"/>
      <dgm:spPr/>
    </dgm:pt>
    <dgm:pt modelId="{52F8B8F8-3CCC-4F16-AACC-E72D046B38A9}" type="pres">
      <dgm:prSet presAssocID="{1E880D50-2ADD-4220-B426-3D67145CCE18}" presName="vert1" presStyleCnt="0"/>
      <dgm:spPr/>
    </dgm:pt>
    <dgm:pt modelId="{B8F5E298-3E8F-4051-AE67-478634DA0B8B}" type="pres">
      <dgm:prSet presAssocID="{1EB22CEA-1AD9-430A-AD99-67EE349823E1}" presName="thickLine" presStyleLbl="alignNode1" presStyleIdx="4" presStyleCnt="6"/>
      <dgm:spPr/>
    </dgm:pt>
    <dgm:pt modelId="{8C880F11-4671-455B-9A60-07C059D6DF56}" type="pres">
      <dgm:prSet presAssocID="{1EB22CEA-1AD9-430A-AD99-67EE349823E1}" presName="horz1" presStyleCnt="0"/>
      <dgm:spPr/>
    </dgm:pt>
    <dgm:pt modelId="{964038C6-70C3-4109-8391-C85C329EA692}" type="pres">
      <dgm:prSet presAssocID="{1EB22CEA-1AD9-430A-AD99-67EE349823E1}" presName="tx1" presStyleLbl="revTx" presStyleIdx="10" presStyleCnt="12"/>
      <dgm:spPr/>
    </dgm:pt>
    <dgm:pt modelId="{B236DBFE-CEFC-49ED-84D5-07360FE9A1AD}" type="pres">
      <dgm:prSet presAssocID="{1EB22CEA-1AD9-430A-AD99-67EE349823E1}" presName="vert1" presStyleCnt="0"/>
      <dgm:spPr/>
    </dgm:pt>
    <dgm:pt modelId="{482BB87B-1064-49EF-AD64-9FD24B42A571}" type="pres">
      <dgm:prSet presAssocID="{DC0FA667-93E6-4A8B-994B-9EFA968C68CE}" presName="thickLine" presStyleLbl="alignNode1" presStyleIdx="5" presStyleCnt="6"/>
      <dgm:spPr/>
    </dgm:pt>
    <dgm:pt modelId="{5FA6DA72-2194-4025-82B2-92A69DB53272}" type="pres">
      <dgm:prSet presAssocID="{DC0FA667-93E6-4A8B-994B-9EFA968C68CE}" presName="horz1" presStyleCnt="0"/>
      <dgm:spPr/>
    </dgm:pt>
    <dgm:pt modelId="{42453C1A-2258-4988-8EF4-5B50A62F3D05}" type="pres">
      <dgm:prSet presAssocID="{DC0FA667-93E6-4A8B-994B-9EFA968C68CE}" presName="tx1" presStyleLbl="revTx" presStyleIdx="11" presStyleCnt="12"/>
      <dgm:spPr/>
    </dgm:pt>
    <dgm:pt modelId="{0EF87720-8639-43ED-85CB-9EAFBD4927E7}" type="pres">
      <dgm:prSet presAssocID="{DC0FA667-93E6-4A8B-994B-9EFA968C68CE}" presName="vert1" presStyleCnt="0"/>
      <dgm:spPr/>
    </dgm:pt>
  </dgm:ptLst>
  <dgm:cxnLst>
    <dgm:cxn modelId="{B3E92D03-461A-4414-9385-B338E6D89688}" type="presOf" srcId="{E4454D67-3130-4893-A91E-B2560E8469EB}" destId="{BA91D14C-FD70-4860-9B8C-0DE510407BDA}" srcOrd="0" destOrd="0" presId="urn:microsoft.com/office/officeart/2008/layout/LinedList"/>
    <dgm:cxn modelId="{4F80CD0C-F6BE-4CF4-9467-D669416C4C31}" type="presOf" srcId="{DC0FA667-93E6-4A8B-994B-9EFA968C68CE}" destId="{42453C1A-2258-4988-8EF4-5B50A62F3D05}" srcOrd="0" destOrd="0" presId="urn:microsoft.com/office/officeart/2008/layout/LinedList"/>
    <dgm:cxn modelId="{548AC113-FCB4-42DC-BA02-93CBAB8C7442}" type="presOf" srcId="{C478B3E6-7DC5-4F9B-B096-B8ABD31398C5}" destId="{3F559D00-0A15-4567-98E8-36F9B78EBD65}" srcOrd="0" destOrd="0" presId="urn:microsoft.com/office/officeart/2008/layout/LinedList"/>
    <dgm:cxn modelId="{0F747A14-86F9-47C7-B201-A9A1117D85C7}" srcId="{4C251B56-6D5B-48A9-B8B0-49A44E4F1BFC}" destId="{A68E8B03-DCF9-4F12-A79D-26A61BF65D00}" srcOrd="0" destOrd="0" parTransId="{0DCE8EE1-32DA-43A1-8959-03D429683C79}" sibTransId="{10433B0D-62DF-4951-B144-656F26586022}"/>
    <dgm:cxn modelId="{610DC81C-B58E-4E69-AF53-5CC7357A3E83}" type="presOf" srcId="{9D8D222E-EDD9-41CB-9556-B54E55BDB996}" destId="{A8FFA5FA-EE9A-4277-8965-7FCFF2FDE247}" srcOrd="0" destOrd="0" presId="urn:microsoft.com/office/officeart/2008/layout/LinedList"/>
    <dgm:cxn modelId="{8E35FF23-247E-42EC-BA9B-452A53778AF6}" srcId="{687F1159-CA05-473E-8FB6-7D925D7CDDCB}" destId="{78BABAC0-2285-4A88-86A9-E0015BE371F9}" srcOrd="0" destOrd="0" parTransId="{732E83BF-C730-46C2-A4F1-27A5B7DC63D7}" sibTransId="{830427CA-ADF0-4BE2-BFA1-E06FA90B360D}"/>
    <dgm:cxn modelId="{DDCC633B-5F17-458B-BC6F-BC174B676641}" type="presOf" srcId="{AA74134D-12E1-48D7-B97D-E2BBA875A891}" destId="{114F074A-A009-46BB-B209-AFB839B86924}" srcOrd="0" destOrd="0" presId="urn:microsoft.com/office/officeart/2008/layout/LinedList"/>
    <dgm:cxn modelId="{4D5A863B-E1EC-44BD-8D57-B926918FCAFE}" srcId="{687F1159-CA05-473E-8FB6-7D925D7CDDCB}" destId="{F21F6805-94DF-4A26-9A51-1CF171437720}" srcOrd="1" destOrd="0" parTransId="{070DCB4E-02F0-43F5-8614-C8C0F95D321A}" sibTransId="{5076E0AF-8396-45C1-9BC8-49A2AED2E0E7}"/>
    <dgm:cxn modelId="{0529AA5C-A35A-467C-9D92-EB20187B5F1F}" srcId="{4C251B56-6D5B-48A9-B8B0-49A44E4F1BFC}" destId="{1E880D50-2ADD-4220-B426-3D67145CCE18}" srcOrd="3" destOrd="0" parTransId="{357299F1-9F38-44EB-8ACB-56E538FB78F6}" sibTransId="{867853CD-4116-48A8-AB6F-972FB5F7AA90}"/>
    <dgm:cxn modelId="{8BA22143-E2A2-499A-A3B3-CFC4874CD3E1}" srcId="{4C251B56-6D5B-48A9-B8B0-49A44E4F1BFC}" destId="{687F1159-CA05-473E-8FB6-7D925D7CDDCB}" srcOrd="2" destOrd="0" parTransId="{1FB09CC3-3266-493B-8CC5-49C88C6D292A}" sibTransId="{E16D33B7-9944-4EE9-9AEA-6745C44C9D75}"/>
    <dgm:cxn modelId="{7F792963-32D9-42D0-A490-AA14AA220C3F}" srcId="{687F1159-CA05-473E-8FB6-7D925D7CDDCB}" destId="{FF21D092-0F40-435A-9495-BCF936E8BCAB}" srcOrd="2" destOrd="0" parTransId="{93E2E668-2009-41B2-9989-0BFE0B1C6FB1}" sibTransId="{6BE9DBC7-ADBC-4F47-AFC2-78B94BAACC39}"/>
    <dgm:cxn modelId="{61439A63-F8E5-4073-9CEA-C5E4BD4FD07E}" type="presOf" srcId="{A68E8B03-DCF9-4F12-A79D-26A61BF65D00}" destId="{509B1198-CA0F-464E-9880-FA66696BF4C8}" srcOrd="0" destOrd="0" presId="urn:microsoft.com/office/officeart/2008/layout/LinedList"/>
    <dgm:cxn modelId="{1812BC75-584C-4E3B-8BF6-4C532593671A}" type="presOf" srcId="{FF21D092-0F40-435A-9495-BCF936E8BCAB}" destId="{49DE3299-CB29-4439-8247-BACFF53B9066}" srcOrd="0" destOrd="0" presId="urn:microsoft.com/office/officeart/2008/layout/LinedList"/>
    <dgm:cxn modelId="{C06D5384-7680-4A96-B3C8-18A67D66DD39}" srcId="{687F1159-CA05-473E-8FB6-7D925D7CDDCB}" destId="{C478B3E6-7DC5-4F9B-B096-B8ABD31398C5}" srcOrd="5" destOrd="0" parTransId="{729745A7-4F3D-472B-B907-C529E9C4104E}" sibTransId="{63F9B149-EF16-47EA-996D-4E6850A10EB4}"/>
    <dgm:cxn modelId="{4671279C-DE27-4A8E-A8B1-72C2B09E7509}" type="presOf" srcId="{78BABAC0-2285-4A88-86A9-E0015BE371F9}" destId="{E78A8239-294D-4D9F-B026-178A666EC593}" srcOrd="0" destOrd="0" presId="urn:microsoft.com/office/officeart/2008/layout/LinedList"/>
    <dgm:cxn modelId="{3F20CCA8-54C5-4F8D-A1DF-3309E761E57B}" type="presOf" srcId="{1E880D50-2ADD-4220-B426-3D67145CCE18}" destId="{29880338-42D1-4AB9-ADE2-C86948035F33}" srcOrd="0" destOrd="0" presId="urn:microsoft.com/office/officeart/2008/layout/LinedList"/>
    <dgm:cxn modelId="{DC6C07B8-28E8-453A-B83B-9DFBD074C7BB}" type="presOf" srcId="{4C251B56-6D5B-48A9-B8B0-49A44E4F1BFC}" destId="{A21BBA58-0043-4CB8-A158-F2BEB3DD8E28}" srcOrd="0" destOrd="0" presId="urn:microsoft.com/office/officeart/2008/layout/LinedList"/>
    <dgm:cxn modelId="{6BCD35BB-A49D-474B-8938-BCC53FB86358}" srcId="{4C251B56-6D5B-48A9-B8B0-49A44E4F1BFC}" destId="{DC0FA667-93E6-4A8B-994B-9EFA968C68CE}" srcOrd="5" destOrd="0" parTransId="{046B48B1-5715-483A-B859-F19F3844685D}" sibTransId="{537F70EA-BD18-40CA-991A-B085C9D14687}"/>
    <dgm:cxn modelId="{284FD4C7-079A-4CD7-AB64-E4782C6AE0D5}" srcId="{687F1159-CA05-473E-8FB6-7D925D7CDDCB}" destId="{E4454D67-3130-4893-A91E-B2560E8469EB}" srcOrd="4" destOrd="0" parTransId="{A2D75D37-4BC5-4813-8298-BE290C1CE03C}" sibTransId="{39C66FDB-BF28-4C2F-8981-B280695C204B}"/>
    <dgm:cxn modelId="{0679FECB-D567-46EA-A9BF-984F29492EA0}" type="presOf" srcId="{687F1159-CA05-473E-8FB6-7D925D7CDDCB}" destId="{458ADF97-442E-4580-886A-4870F9696208}" srcOrd="0" destOrd="0" presId="urn:microsoft.com/office/officeart/2008/layout/LinedList"/>
    <dgm:cxn modelId="{2BA261DE-60C7-432F-AAB0-D550AA9580AA}" type="presOf" srcId="{1EB22CEA-1AD9-430A-AD99-67EE349823E1}" destId="{964038C6-70C3-4109-8391-C85C329EA692}" srcOrd="0" destOrd="0" presId="urn:microsoft.com/office/officeart/2008/layout/LinedList"/>
    <dgm:cxn modelId="{5B58D2E1-3CC6-4DAA-B57B-5195BCA66409}" srcId="{4C251B56-6D5B-48A9-B8B0-49A44E4F1BFC}" destId="{9D8D222E-EDD9-41CB-9556-B54E55BDB996}" srcOrd="1" destOrd="0" parTransId="{54826D4D-1A33-4552-A18E-72D2D9AEEF70}" sibTransId="{1330696F-D472-45B9-BABB-A50E5656507A}"/>
    <dgm:cxn modelId="{68D939E2-4C27-48C7-BD28-EFD290EC9017}" srcId="{4C251B56-6D5B-48A9-B8B0-49A44E4F1BFC}" destId="{1EB22CEA-1AD9-430A-AD99-67EE349823E1}" srcOrd="4" destOrd="0" parTransId="{FBD93404-DEFE-4E38-B675-1300A80F10CC}" sibTransId="{71C4A953-ECC1-40BF-8BDB-4B7243D00FAB}"/>
    <dgm:cxn modelId="{42816FED-8A4A-48B4-9DE4-556922AC2E67}" srcId="{687F1159-CA05-473E-8FB6-7D925D7CDDCB}" destId="{AA74134D-12E1-48D7-B97D-E2BBA875A891}" srcOrd="3" destOrd="0" parTransId="{4679ABFA-1E8F-4D6C-AA74-C2FD317A44E3}" sibTransId="{416BDDF7-3B0D-4691-BB3F-53DCC62C4AF6}"/>
    <dgm:cxn modelId="{B8DF6CF4-48EC-4098-BBD1-30AF175C9A20}" type="presOf" srcId="{F21F6805-94DF-4A26-9A51-1CF171437720}" destId="{F28AB330-11F8-43EB-9F0C-74138BD67565}" srcOrd="0" destOrd="0" presId="urn:microsoft.com/office/officeart/2008/layout/LinedList"/>
    <dgm:cxn modelId="{569E6897-0088-4DB1-B871-3761B74BBE38}" type="presParOf" srcId="{A21BBA58-0043-4CB8-A158-F2BEB3DD8E28}" destId="{75D417D4-B100-43CC-AAC9-40DEC5B0CFE1}" srcOrd="0" destOrd="0" presId="urn:microsoft.com/office/officeart/2008/layout/LinedList"/>
    <dgm:cxn modelId="{A5DDBB16-1A59-4551-B8BB-F5222445A428}" type="presParOf" srcId="{A21BBA58-0043-4CB8-A158-F2BEB3DD8E28}" destId="{EF6659CC-1B8F-4448-AF2E-6BB6D7E392F2}" srcOrd="1" destOrd="0" presId="urn:microsoft.com/office/officeart/2008/layout/LinedList"/>
    <dgm:cxn modelId="{042F19CD-A6B4-4EDD-955F-E5A0EFBCFBEB}" type="presParOf" srcId="{EF6659CC-1B8F-4448-AF2E-6BB6D7E392F2}" destId="{509B1198-CA0F-464E-9880-FA66696BF4C8}" srcOrd="0" destOrd="0" presId="urn:microsoft.com/office/officeart/2008/layout/LinedList"/>
    <dgm:cxn modelId="{FEDE3D3A-AE1E-4F15-AA5D-40297E2B49E6}" type="presParOf" srcId="{EF6659CC-1B8F-4448-AF2E-6BB6D7E392F2}" destId="{E317468A-73C7-4DE9-B7FD-B84A50E798D1}" srcOrd="1" destOrd="0" presId="urn:microsoft.com/office/officeart/2008/layout/LinedList"/>
    <dgm:cxn modelId="{BA207937-E3C2-4C9F-81FA-087A6A8D3FC2}" type="presParOf" srcId="{A21BBA58-0043-4CB8-A158-F2BEB3DD8E28}" destId="{B82BCA29-A53E-4F7F-A47B-0C8ACD34004E}" srcOrd="2" destOrd="0" presId="urn:microsoft.com/office/officeart/2008/layout/LinedList"/>
    <dgm:cxn modelId="{D8B4F6F9-4F19-4F73-A86C-37F9F35D4A80}" type="presParOf" srcId="{A21BBA58-0043-4CB8-A158-F2BEB3DD8E28}" destId="{969A33B3-0C36-49EC-9577-9224ABAC1245}" srcOrd="3" destOrd="0" presId="urn:microsoft.com/office/officeart/2008/layout/LinedList"/>
    <dgm:cxn modelId="{030EDAC5-23C4-4A43-B011-3A6951E763B7}" type="presParOf" srcId="{969A33B3-0C36-49EC-9577-9224ABAC1245}" destId="{A8FFA5FA-EE9A-4277-8965-7FCFF2FDE247}" srcOrd="0" destOrd="0" presId="urn:microsoft.com/office/officeart/2008/layout/LinedList"/>
    <dgm:cxn modelId="{509E917E-A782-4188-AE6A-CD134BB2BBDD}" type="presParOf" srcId="{969A33B3-0C36-49EC-9577-9224ABAC1245}" destId="{9E2A8DF0-179A-42A1-AB66-69C87A71FFA0}" srcOrd="1" destOrd="0" presId="urn:microsoft.com/office/officeart/2008/layout/LinedList"/>
    <dgm:cxn modelId="{49683BFE-1ACB-4B08-8BBC-0A0C742DFA18}" type="presParOf" srcId="{A21BBA58-0043-4CB8-A158-F2BEB3DD8E28}" destId="{6368D245-5300-4EAE-BA91-34E2AF7A6AB7}" srcOrd="4" destOrd="0" presId="urn:microsoft.com/office/officeart/2008/layout/LinedList"/>
    <dgm:cxn modelId="{0C74FADC-C046-4C17-BF72-B78BE7739B3E}" type="presParOf" srcId="{A21BBA58-0043-4CB8-A158-F2BEB3DD8E28}" destId="{4A9E6A72-3E59-4ABF-9E9D-2A048E0957F1}" srcOrd="5" destOrd="0" presId="urn:microsoft.com/office/officeart/2008/layout/LinedList"/>
    <dgm:cxn modelId="{2B7A3695-82CB-4E12-A893-742BCD962DEF}" type="presParOf" srcId="{4A9E6A72-3E59-4ABF-9E9D-2A048E0957F1}" destId="{458ADF97-442E-4580-886A-4870F9696208}" srcOrd="0" destOrd="0" presId="urn:microsoft.com/office/officeart/2008/layout/LinedList"/>
    <dgm:cxn modelId="{7EFD782E-F3C4-4CB0-B15E-AA56A1FC7F3E}" type="presParOf" srcId="{4A9E6A72-3E59-4ABF-9E9D-2A048E0957F1}" destId="{FA54003E-2DDA-4BC2-8903-D8026B75DB1D}" srcOrd="1" destOrd="0" presId="urn:microsoft.com/office/officeart/2008/layout/LinedList"/>
    <dgm:cxn modelId="{09FB430E-2D90-40BA-873B-F7DB0EABEB9C}" type="presParOf" srcId="{FA54003E-2DDA-4BC2-8903-D8026B75DB1D}" destId="{22C63E7C-744C-44E8-8E08-B2C18CFDA254}" srcOrd="0" destOrd="0" presId="urn:microsoft.com/office/officeart/2008/layout/LinedList"/>
    <dgm:cxn modelId="{8D9E2441-A7CB-4D48-86CB-8C2E93D256DF}" type="presParOf" srcId="{FA54003E-2DDA-4BC2-8903-D8026B75DB1D}" destId="{B57E626B-42E4-4AB0-8D69-3C93AC0C8EC2}" srcOrd="1" destOrd="0" presId="urn:microsoft.com/office/officeart/2008/layout/LinedList"/>
    <dgm:cxn modelId="{066AD491-9CA0-4C39-A1D6-625324ED8DA6}" type="presParOf" srcId="{B57E626B-42E4-4AB0-8D69-3C93AC0C8EC2}" destId="{F17658A9-5E18-444E-97F6-10637325EC85}" srcOrd="0" destOrd="0" presId="urn:microsoft.com/office/officeart/2008/layout/LinedList"/>
    <dgm:cxn modelId="{C1A8CD10-33AE-4E8B-970C-C87EDCFB7853}" type="presParOf" srcId="{B57E626B-42E4-4AB0-8D69-3C93AC0C8EC2}" destId="{E78A8239-294D-4D9F-B026-178A666EC593}" srcOrd="1" destOrd="0" presId="urn:microsoft.com/office/officeart/2008/layout/LinedList"/>
    <dgm:cxn modelId="{4903494B-8C28-439D-8EB4-93F428DE8CA2}" type="presParOf" srcId="{B57E626B-42E4-4AB0-8D69-3C93AC0C8EC2}" destId="{570B0F5F-8997-4C64-B69B-D24767CB611B}" srcOrd="2" destOrd="0" presId="urn:microsoft.com/office/officeart/2008/layout/LinedList"/>
    <dgm:cxn modelId="{E1DEF8DD-9CBD-4811-A2D9-C5152CC304A7}" type="presParOf" srcId="{FA54003E-2DDA-4BC2-8903-D8026B75DB1D}" destId="{55242010-20D5-42F9-B0F5-327EC9328E86}" srcOrd="2" destOrd="0" presId="urn:microsoft.com/office/officeart/2008/layout/LinedList"/>
    <dgm:cxn modelId="{F8FE5922-A20C-49C6-B3B7-5DD0D4486055}" type="presParOf" srcId="{FA54003E-2DDA-4BC2-8903-D8026B75DB1D}" destId="{61C206BC-0EC6-40DF-BEB8-46B4AC6283AD}" srcOrd="3" destOrd="0" presId="urn:microsoft.com/office/officeart/2008/layout/LinedList"/>
    <dgm:cxn modelId="{E99BC6CD-EB01-46A3-A1DE-A120340219EC}" type="presParOf" srcId="{FA54003E-2DDA-4BC2-8903-D8026B75DB1D}" destId="{B089B4E8-433D-4C9E-82D5-8C201A988481}" srcOrd="4" destOrd="0" presId="urn:microsoft.com/office/officeart/2008/layout/LinedList"/>
    <dgm:cxn modelId="{085A1786-FC06-41CA-8A52-9A4F9070E514}" type="presParOf" srcId="{B089B4E8-433D-4C9E-82D5-8C201A988481}" destId="{D9FBB363-A8A6-40A3-B24C-A7DC17B1AF45}" srcOrd="0" destOrd="0" presId="urn:microsoft.com/office/officeart/2008/layout/LinedList"/>
    <dgm:cxn modelId="{481F5070-BC35-45B5-84A7-10063371945C}" type="presParOf" srcId="{B089B4E8-433D-4C9E-82D5-8C201A988481}" destId="{F28AB330-11F8-43EB-9F0C-74138BD67565}" srcOrd="1" destOrd="0" presId="urn:microsoft.com/office/officeart/2008/layout/LinedList"/>
    <dgm:cxn modelId="{4C213DDF-2D12-4681-8371-25D02DD48D7B}" type="presParOf" srcId="{B089B4E8-433D-4C9E-82D5-8C201A988481}" destId="{86F918B7-FEBF-46F8-8164-C2C3BE13F740}" srcOrd="2" destOrd="0" presId="urn:microsoft.com/office/officeart/2008/layout/LinedList"/>
    <dgm:cxn modelId="{E6E31DB8-E260-4A12-91F1-491BA130E1D4}" type="presParOf" srcId="{FA54003E-2DDA-4BC2-8903-D8026B75DB1D}" destId="{3101C835-E429-419D-B265-78B5319B56C6}" srcOrd="5" destOrd="0" presId="urn:microsoft.com/office/officeart/2008/layout/LinedList"/>
    <dgm:cxn modelId="{8C85B4C6-B279-4069-8F0A-50B94D7E9E4E}" type="presParOf" srcId="{FA54003E-2DDA-4BC2-8903-D8026B75DB1D}" destId="{3F978214-B76E-45B7-981C-AA2C65F90534}" srcOrd="6" destOrd="0" presId="urn:microsoft.com/office/officeart/2008/layout/LinedList"/>
    <dgm:cxn modelId="{7B816123-7CDF-4B8C-968F-59D01F6D6795}" type="presParOf" srcId="{FA54003E-2DDA-4BC2-8903-D8026B75DB1D}" destId="{C4F25E83-5015-4663-9DCC-180FBDA4EE82}" srcOrd="7" destOrd="0" presId="urn:microsoft.com/office/officeart/2008/layout/LinedList"/>
    <dgm:cxn modelId="{EE5927D6-B240-4C84-B0C6-73F6D4EC7802}" type="presParOf" srcId="{C4F25E83-5015-4663-9DCC-180FBDA4EE82}" destId="{AA9A7A3D-0C7A-4AEE-8DB9-A871474A1928}" srcOrd="0" destOrd="0" presId="urn:microsoft.com/office/officeart/2008/layout/LinedList"/>
    <dgm:cxn modelId="{CC08C1C8-7C40-4040-AB58-90218015D5E1}" type="presParOf" srcId="{C4F25E83-5015-4663-9DCC-180FBDA4EE82}" destId="{49DE3299-CB29-4439-8247-BACFF53B9066}" srcOrd="1" destOrd="0" presId="urn:microsoft.com/office/officeart/2008/layout/LinedList"/>
    <dgm:cxn modelId="{F1D81125-5283-4957-BD4A-0F42DF14353B}" type="presParOf" srcId="{C4F25E83-5015-4663-9DCC-180FBDA4EE82}" destId="{391C8E0D-715A-48E5-A425-C58F0906673F}" srcOrd="2" destOrd="0" presId="urn:microsoft.com/office/officeart/2008/layout/LinedList"/>
    <dgm:cxn modelId="{1D667C4C-B8F7-4513-97A6-AE8E08EA49C0}" type="presParOf" srcId="{FA54003E-2DDA-4BC2-8903-D8026B75DB1D}" destId="{BB39A2AA-4B60-4B15-8059-E91496F298F4}" srcOrd="8" destOrd="0" presId="urn:microsoft.com/office/officeart/2008/layout/LinedList"/>
    <dgm:cxn modelId="{60DB5EE6-867D-472D-8959-FCF9BE1C114B}" type="presParOf" srcId="{FA54003E-2DDA-4BC2-8903-D8026B75DB1D}" destId="{34151322-335C-4301-B10D-72E5212D62F3}" srcOrd="9" destOrd="0" presId="urn:microsoft.com/office/officeart/2008/layout/LinedList"/>
    <dgm:cxn modelId="{2A1F50BF-A8F9-485B-8757-7CF61B425E31}" type="presParOf" srcId="{FA54003E-2DDA-4BC2-8903-D8026B75DB1D}" destId="{C9688DAA-2AB0-443D-A1C6-6B35D7F3F1FF}" srcOrd="10" destOrd="0" presId="urn:microsoft.com/office/officeart/2008/layout/LinedList"/>
    <dgm:cxn modelId="{523352CC-D946-4DB0-BF28-10A688D2F82D}" type="presParOf" srcId="{C9688DAA-2AB0-443D-A1C6-6B35D7F3F1FF}" destId="{4F6A1E92-22ED-4230-BD78-CCCDF2E775D3}" srcOrd="0" destOrd="0" presId="urn:microsoft.com/office/officeart/2008/layout/LinedList"/>
    <dgm:cxn modelId="{8BED6A53-F5AC-4AD4-864A-D9BAF092B97F}" type="presParOf" srcId="{C9688DAA-2AB0-443D-A1C6-6B35D7F3F1FF}" destId="{114F074A-A009-46BB-B209-AFB839B86924}" srcOrd="1" destOrd="0" presId="urn:microsoft.com/office/officeart/2008/layout/LinedList"/>
    <dgm:cxn modelId="{AF58505D-94E8-4D32-AA62-7411545B308C}" type="presParOf" srcId="{C9688DAA-2AB0-443D-A1C6-6B35D7F3F1FF}" destId="{1DF23696-A1FB-4C54-A31B-F07B2F18BE60}" srcOrd="2" destOrd="0" presId="urn:microsoft.com/office/officeart/2008/layout/LinedList"/>
    <dgm:cxn modelId="{D526BDFD-4B48-4B03-9DF7-4B38576EDDEB}" type="presParOf" srcId="{FA54003E-2DDA-4BC2-8903-D8026B75DB1D}" destId="{3F91EFD9-FC81-4911-82D6-D91A192FF161}" srcOrd="11" destOrd="0" presId="urn:microsoft.com/office/officeart/2008/layout/LinedList"/>
    <dgm:cxn modelId="{620115D0-6E06-43E0-9248-EB9749C86257}" type="presParOf" srcId="{FA54003E-2DDA-4BC2-8903-D8026B75DB1D}" destId="{94281656-C8A2-4F75-96DC-43E87C82B2F8}" srcOrd="12" destOrd="0" presId="urn:microsoft.com/office/officeart/2008/layout/LinedList"/>
    <dgm:cxn modelId="{8FB5C059-998E-4A03-846C-97A1E22497F9}" type="presParOf" srcId="{FA54003E-2DDA-4BC2-8903-D8026B75DB1D}" destId="{19071D92-57DD-4AB1-8E46-921EC5228FE9}" srcOrd="13" destOrd="0" presId="urn:microsoft.com/office/officeart/2008/layout/LinedList"/>
    <dgm:cxn modelId="{5C13ACC1-8F1A-4AA3-ACE5-174854B2291C}" type="presParOf" srcId="{19071D92-57DD-4AB1-8E46-921EC5228FE9}" destId="{D0E85FBE-22F6-4553-A706-F5ACB6B26B74}" srcOrd="0" destOrd="0" presId="urn:microsoft.com/office/officeart/2008/layout/LinedList"/>
    <dgm:cxn modelId="{A49697EC-48E0-480C-B4BE-D1DD904E7284}" type="presParOf" srcId="{19071D92-57DD-4AB1-8E46-921EC5228FE9}" destId="{BA91D14C-FD70-4860-9B8C-0DE510407BDA}" srcOrd="1" destOrd="0" presId="urn:microsoft.com/office/officeart/2008/layout/LinedList"/>
    <dgm:cxn modelId="{05FBD7F3-3D6D-4DAC-BA03-7552456F8A93}" type="presParOf" srcId="{19071D92-57DD-4AB1-8E46-921EC5228FE9}" destId="{374D0A93-383E-4D8D-998A-ACD6D1FCD4D8}" srcOrd="2" destOrd="0" presId="urn:microsoft.com/office/officeart/2008/layout/LinedList"/>
    <dgm:cxn modelId="{BA194830-9758-4491-82E6-A198FFABDF45}" type="presParOf" srcId="{FA54003E-2DDA-4BC2-8903-D8026B75DB1D}" destId="{2C4A2A65-A79C-4A89-AE18-9BD3496C44D9}" srcOrd="14" destOrd="0" presId="urn:microsoft.com/office/officeart/2008/layout/LinedList"/>
    <dgm:cxn modelId="{F87C4555-8207-4DB1-98F0-C0D3188BD7F5}" type="presParOf" srcId="{FA54003E-2DDA-4BC2-8903-D8026B75DB1D}" destId="{46F898C8-7714-46F7-BE80-91A8B7F6844B}" srcOrd="15" destOrd="0" presId="urn:microsoft.com/office/officeart/2008/layout/LinedList"/>
    <dgm:cxn modelId="{29B02D63-777B-4B84-8D0B-82FED00BDF30}" type="presParOf" srcId="{FA54003E-2DDA-4BC2-8903-D8026B75DB1D}" destId="{D601AC0E-790F-47EF-89F4-1734EFE597E5}" srcOrd="16" destOrd="0" presId="urn:microsoft.com/office/officeart/2008/layout/LinedList"/>
    <dgm:cxn modelId="{E17AAA91-970A-4B4A-BED7-F8E4C1482501}" type="presParOf" srcId="{D601AC0E-790F-47EF-89F4-1734EFE597E5}" destId="{303AF41E-80A9-4D37-9977-F7129C6B8AA2}" srcOrd="0" destOrd="0" presId="urn:microsoft.com/office/officeart/2008/layout/LinedList"/>
    <dgm:cxn modelId="{33466F1D-95D5-4301-A03A-0791C3F6D33A}" type="presParOf" srcId="{D601AC0E-790F-47EF-89F4-1734EFE597E5}" destId="{3F559D00-0A15-4567-98E8-36F9B78EBD65}" srcOrd="1" destOrd="0" presId="urn:microsoft.com/office/officeart/2008/layout/LinedList"/>
    <dgm:cxn modelId="{280BBA70-0963-4735-BBBB-F798C54FD82E}" type="presParOf" srcId="{D601AC0E-790F-47EF-89F4-1734EFE597E5}" destId="{987ED105-EEB9-4CD7-A1CF-B85E9E9594D2}" srcOrd="2" destOrd="0" presId="urn:microsoft.com/office/officeart/2008/layout/LinedList"/>
    <dgm:cxn modelId="{B16589AF-6B6B-4B03-A61C-27FF6BE399C0}" type="presParOf" srcId="{FA54003E-2DDA-4BC2-8903-D8026B75DB1D}" destId="{207267F0-C7E2-4791-A1C2-189AF1EC1403}" srcOrd="17" destOrd="0" presId="urn:microsoft.com/office/officeart/2008/layout/LinedList"/>
    <dgm:cxn modelId="{AE4B9957-703C-44E8-9092-4DD005C8A08D}" type="presParOf" srcId="{FA54003E-2DDA-4BC2-8903-D8026B75DB1D}" destId="{7BB358E0-4A28-484F-B744-2E9813E45979}" srcOrd="18" destOrd="0" presId="urn:microsoft.com/office/officeart/2008/layout/LinedList"/>
    <dgm:cxn modelId="{66AB8C11-A202-4BEE-A320-92B36A05ADA0}" type="presParOf" srcId="{A21BBA58-0043-4CB8-A158-F2BEB3DD8E28}" destId="{49850340-FF74-4DDB-AC64-4D1A74B9DC37}" srcOrd="6" destOrd="0" presId="urn:microsoft.com/office/officeart/2008/layout/LinedList"/>
    <dgm:cxn modelId="{0F5DF576-ED22-4B39-B724-2E84EA095C66}" type="presParOf" srcId="{A21BBA58-0043-4CB8-A158-F2BEB3DD8E28}" destId="{C7054F82-346A-41A3-AF17-7B8F59D53199}" srcOrd="7" destOrd="0" presId="urn:microsoft.com/office/officeart/2008/layout/LinedList"/>
    <dgm:cxn modelId="{1D7867F5-8DF7-48C9-9B0F-EB49A9FCF1E1}" type="presParOf" srcId="{C7054F82-346A-41A3-AF17-7B8F59D53199}" destId="{29880338-42D1-4AB9-ADE2-C86948035F33}" srcOrd="0" destOrd="0" presId="urn:microsoft.com/office/officeart/2008/layout/LinedList"/>
    <dgm:cxn modelId="{DC57F706-B2B5-4C3A-A44C-4AE2EF217B43}" type="presParOf" srcId="{C7054F82-346A-41A3-AF17-7B8F59D53199}" destId="{52F8B8F8-3CCC-4F16-AACC-E72D046B38A9}" srcOrd="1" destOrd="0" presId="urn:microsoft.com/office/officeart/2008/layout/LinedList"/>
    <dgm:cxn modelId="{51140D1E-4B56-4B66-B6C0-0DD6CD31F8ED}" type="presParOf" srcId="{A21BBA58-0043-4CB8-A158-F2BEB3DD8E28}" destId="{B8F5E298-3E8F-4051-AE67-478634DA0B8B}" srcOrd="8" destOrd="0" presId="urn:microsoft.com/office/officeart/2008/layout/LinedList"/>
    <dgm:cxn modelId="{4A45BD75-736A-4B7D-8EF3-AD47D066E376}" type="presParOf" srcId="{A21BBA58-0043-4CB8-A158-F2BEB3DD8E28}" destId="{8C880F11-4671-455B-9A60-07C059D6DF56}" srcOrd="9" destOrd="0" presId="urn:microsoft.com/office/officeart/2008/layout/LinedList"/>
    <dgm:cxn modelId="{08B1BFFF-3C2F-443F-979B-7C9FC1213709}" type="presParOf" srcId="{8C880F11-4671-455B-9A60-07C059D6DF56}" destId="{964038C6-70C3-4109-8391-C85C329EA692}" srcOrd="0" destOrd="0" presId="urn:microsoft.com/office/officeart/2008/layout/LinedList"/>
    <dgm:cxn modelId="{A518AC87-BE96-42F9-A296-571892D725D5}" type="presParOf" srcId="{8C880F11-4671-455B-9A60-07C059D6DF56}" destId="{B236DBFE-CEFC-49ED-84D5-07360FE9A1AD}" srcOrd="1" destOrd="0" presId="urn:microsoft.com/office/officeart/2008/layout/LinedList"/>
    <dgm:cxn modelId="{C0EAAAAB-5EE2-473F-9F11-DBCE1F21E952}" type="presParOf" srcId="{A21BBA58-0043-4CB8-A158-F2BEB3DD8E28}" destId="{482BB87B-1064-49EF-AD64-9FD24B42A571}" srcOrd="10" destOrd="0" presId="urn:microsoft.com/office/officeart/2008/layout/LinedList"/>
    <dgm:cxn modelId="{833EDE49-4B91-4D33-BD6A-B1B431066067}" type="presParOf" srcId="{A21BBA58-0043-4CB8-A158-F2BEB3DD8E28}" destId="{5FA6DA72-2194-4025-82B2-92A69DB53272}" srcOrd="11" destOrd="0" presId="urn:microsoft.com/office/officeart/2008/layout/LinedList"/>
    <dgm:cxn modelId="{956E3B43-7F78-4858-8D47-0A672D10DDB6}" type="presParOf" srcId="{5FA6DA72-2194-4025-82B2-92A69DB53272}" destId="{42453C1A-2258-4988-8EF4-5B50A62F3D05}" srcOrd="0" destOrd="0" presId="urn:microsoft.com/office/officeart/2008/layout/LinedList"/>
    <dgm:cxn modelId="{E02D4177-21EC-4496-B386-B37786B7239C}" type="presParOf" srcId="{5FA6DA72-2194-4025-82B2-92A69DB53272}" destId="{0EF87720-8639-43ED-85CB-9EAFBD4927E7}"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559F1E6-714E-44EB-A8FF-F0BD0D0C494E}" type="doc">
      <dgm:prSet loTypeId="urn:microsoft.com/office/officeart/2016/7/layout/LinearArrowProcessNumbered" loCatId="process" qsTypeId="urn:microsoft.com/office/officeart/2005/8/quickstyle/simple1" qsCatId="simple" csTypeId="urn:microsoft.com/office/officeart/2005/8/colors/accent1_2" csCatId="accent1"/>
      <dgm:spPr/>
      <dgm:t>
        <a:bodyPr/>
        <a:lstStyle/>
        <a:p>
          <a:endParaRPr lang="en-US"/>
        </a:p>
      </dgm:t>
    </dgm:pt>
    <dgm:pt modelId="{1144B373-8C4E-4CAD-BBBA-FB2CDEF3C45E}">
      <dgm:prSet custT="1"/>
      <dgm:spPr/>
      <dgm:t>
        <a:bodyPr/>
        <a:lstStyle/>
        <a:p>
          <a:r>
            <a:rPr lang="en-GB" sz="1200" b="1" dirty="0"/>
            <a:t>What have we discovered?</a:t>
          </a:r>
          <a:endParaRPr lang="en-US" sz="1200" dirty="0"/>
        </a:p>
      </dgm:t>
    </dgm:pt>
    <dgm:pt modelId="{140DDF30-0F26-4662-89B6-A50482D23451}" type="parTrans" cxnId="{CF982263-48AD-45D2-BD26-A381E5B4ED2E}">
      <dgm:prSet/>
      <dgm:spPr/>
      <dgm:t>
        <a:bodyPr/>
        <a:lstStyle/>
        <a:p>
          <a:endParaRPr lang="en-US"/>
        </a:p>
      </dgm:t>
    </dgm:pt>
    <dgm:pt modelId="{EEAFCAC5-6259-441A-8AD0-4D1C12D479A3}" type="sibTrans" cxnId="{CF982263-48AD-45D2-BD26-A381E5B4ED2E}">
      <dgm:prSet phldrT="1" phldr="0"/>
      <dgm:spPr/>
      <dgm:t>
        <a:bodyPr/>
        <a:lstStyle/>
        <a:p>
          <a:r>
            <a:rPr lang="en-US"/>
            <a:t>1</a:t>
          </a:r>
        </a:p>
      </dgm:t>
    </dgm:pt>
    <dgm:pt modelId="{87561B02-C07C-4A7E-97A2-477C3B32A337}">
      <dgm:prSet custT="1"/>
      <dgm:spPr/>
      <dgm:t>
        <a:bodyPr/>
        <a:lstStyle/>
        <a:p>
          <a:r>
            <a:rPr lang="en-GB" sz="1200" dirty="0"/>
            <a:t>Sales remain approximately 25% below 2019.</a:t>
          </a:r>
          <a:endParaRPr lang="en-US" sz="1200" dirty="0"/>
        </a:p>
      </dgm:t>
    </dgm:pt>
    <dgm:pt modelId="{78BBB116-554B-4C18-8C38-782CE75B1311}" type="parTrans" cxnId="{FD67798B-76B3-420E-B052-635562B9739B}">
      <dgm:prSet/>
      <dgm:spPr/>
      <dgm:t>
        <a:bodyPr/>
        <a:lstStyle/>
        <a:p>
          <a:endParaRPr lang="en-US"/>
        </a:p>
      </dgm:t>
    </dgm:pt>
    <dgm:pt modelId="{4B27C84B-0141-4B8D-87BE-BD732985D8AC}" type="sibTrans" cxnId="{FD67798B-76B3-420E-B052-635562B9739B}">
      <dgm:prSet/>
      <dgm:spPr/>
      <dgm:t>
        <a:bodyPr/>
        <a:lstStyle/>
        <a:p>
          <a:endParaRPr lang="en-US"/>
        </a:p>
      </dgm:t>
    </dgm:pt>
    <dgm:pt modelId="{43B55BA4-D4A4-4A4C-A20D-2CAFDD3803A8}">
      <dgm:prSet custT="1"/>
      <dgm:spPr/>
      <dgm:t>
        <a:bodyPr/>
        <a:lstStyle/>
        <a:p>
          <a:r>
            <a:rPr lang="en-GB" sz="1200" dirty="0"/>
            <a:t>Retail-park footfall has declined.</a:t>
          </a:r>
          <a:endParaRPr lang="en-US" sz="1200" dirty="0"/>
        </a:p>
      </dgm:t>
    </dgm:pt>
    <dgm:pt modelId="{9E6E652A-CBE2-4D72-A325-58D61CCB71EB}" type="parTrans" cxnId="{3C3777A1-F731-4F5B-8B22-6F7E65AE175B}">
      <dgm:prSet/>
      <dgm:spPr/>
      <dgm:t>
        <a:bodyPr/>
        <a:lstStyle/>
        <a:p>
          <a:endParaRPr lang="en-US"/>
        </a:p>
      </dgm:t>
    </dgm:pt>
    <dgm:pt modelId="{E68FB089-26A7-4D4E-AF1C-1DF8E1BEAB4B}" type="sibTrans" cxnId="{3C3777A1-F731-4F5B-8B22-6F7E65AE175B}">
      <dgm:prSet/>
      <dgm:spPr/>
      <dgm:t>
        <a:bodyPr/>
        <a:lstStyle/>
        <a:p>
          <a:endParaRPr lang="en-US"/>
        </a:p>
      </dgm:t>
    </dgm:pt>
    <dgm:pt modelId="{DB038825-E65B-4986-97ED-4201F178CDA6}">
      <dgm:prSet custT="1"/>
      <dgm:spPr/>
      <dgm:t>
        <a:bodyPr/>
        <a:lstStyle/>
        <a:p>
          <a:r>
            <a:rPr lang="en-GB" sz="1200" dirty="0"/>
            <a:t>Hybrid working has changed customer behaviour.</a:t>
          </a:r>
          <a:endParaRPr lang="en-US" sz="1200" dirty="0"/>
        </a:p>
      </dgm:t>
    </dgm:pt>
    <dgm:pt modelId="{AEF82430-68B3-41AB-BBC1-C8D149B1BD04}" type="parTrans" cxnId="{ADF78D5C-96A6-48A3-8675-9986F396EFBF}">
      <dgm:prSet/>
      <dgm:spPr/>
      <dgm:t>
        <a:bodyPr/>
        <a:lstStyle/>
        <a:p>
          <a:endParaRPr lang="en-US"/>
        </a:p>
      </dgm:t>
    </dgm:pt>
    <dgm:pt modelId="{90EF7D89-B7CF-4F33-95E0-6A3FE3081CC5}" type="sibTrans" cxnId="{ADF78D5C-96A6-48A3-8675-9986F396EFBF}">
      <dgm:prSet/>
      <dgm:spPr/>
      <dgm:t>
        <a:bodyPr/>
        <a:lstStyle/>
        <a:p>
          <a:endParaRPr lang="en-US"/>
        </a:p>
      </dgm:t>
    </dgm:pt>
    <dgm:pt modelId="{7414DF84-BD73-4700-AA63-7C2198AAD897}">
      <dgm:prSet custT="1"/>
      <dgm:spPr/>
      <dgm:t>
        <a:bodyPr/>
        <a:lstStyle/>
        <a:p>
          <a:r>
            <a:rPr lang="en-GB" sz="1200" dirty="0"/>
            <a:t>Customers increasingly expect convenience. Basil currently has limited pre-order and delivery capability.</a:t>
          </a:r>
          <a:endParaRPr lang="en-US" sz="1200" dirty="0"/>
        </a:p>
      </dgm:t>
    </dgm:pt>
    <dgm:pt modelId="{F97EE63B-F555-421E-A032-6DD84E912EC3}" type="parTrans" cxnId="{942C9FA2-EA4B-4E6F-A50E-C2253A45E331}">
      <dgm:prSet/>
      <dgm:spPr/>
      <dgm:t>
        <a:bodyPr/>
        <a:lstStyle/>
        <a:p>
          <a:endParaRPr lang="en-US"/>
        </a:p>
      </dgm:t>
    </dgm:pt>
    <dgm:pt modelId="{044EE10F-D14D-4E10-88B8-7626A4D75F88}" type="sibTrans" cxnId="{942C9FA2-EA4B-4E6F-A50E-C2253A45E331}">
      <dgm:prSet/>
      <dgm:spPr/>
      <dgm:t>
        <a:bodyPr/>
        <a:lstStyle/>
        <a:p>
          <a:endParaRPr lang="en-US"/>
        </a:p>
      </dgm:t>
    </dgm:pt>
    <dgm:pt modelId="{AC55E3CD-BA90-4767-94EE-AED5ACC31248}">
      <dgm:prSet custT="1"/>
      <dgm:spPr/>
      <dgm:t>
        <a:bodyPr/>
        <a:lstStyle/>
        <a:p>
          <a:r>
            <a:rPr lang="en-GB" sz="1200" dirty="0"/>
            <a:t>Operating and ingredient costs have increased.</a:t>
          </a:r>
          <a:endParaRPr lang="en-US" sz="1200" dirty="0"/>
        </a:p>
      </dgm:t>
    </dgm:pt>
    <dgm:pt modelId="{58C8ABB5-190A-41E4-B100-B4C431199EEF}" type="parTrans" cxnId="{C29E2CF9-CE39-40BF-BE0B-B50731CDFE02}">
      <dgm:prSet/>
      <dgm:spPr/>
      <dgm:t>
        <a:bodyPr/>
        <a:lstStyle/>
        <a:p>
          <a:endParaRPr lang="en-US"/>
        </a:p>
      </dgm:t>
    </dgm:pt>
    <dgm:pt modelId="{FC6A7E82-E95B-4169-B858-A9C3A621F4BF}" type="sibTrans" cxnId="{C29E2CF9-CE39-40BF-BE0B-B50731CDFE02}">
      <dgm:prSet/>
      <dgm:spPr/>
      <dgm:t>
        <a:bodyPr/>
        <a:lstStyle/>
        <a:p>
          <a:endParaRPr lang="en-US"/>
        </a:p>
      </dgm:t>
    </dgm:pt>
    <dgm:pt modelId="{6D987008-B756-419E-AFAA-FB6DF4954E43}">
      <dgm:prSet custT="1"/>
      <dgm:spPr/>
      <dgm:t>
        <a:bodyPr/>
        <a:lstStyle/>
        <a:p>
          <a:r>
            <a:rPr lang="en-GB" sz="1200" dirty="0"/>
            <a:t>PESTEL identifies major economic, social and technological pressures.</a:t>
          </a:r>
          <a:endParaRPr lang="en-US" sz="1200" dirty="0"/>
        </a:p>
      </dgm:t>
    </dgm:pt>
    <dgm:pt modelId="{049753CF-BCB4-47AD-BC58-5E368AA4F78B}" type="parTrans" cxnId="{CAC386F6-9829-4768-BD42-0B6E9C53BB96}">
      <dgm:prSet/>
      <dgm:spPr/>
      <dgm:t>
        <a:bodyPr/>
        <a:lstStyle/>
        <a:p>
          <a:endParaRPr lang="en-US"/>
        </a:p>
      </dgm:t>
    </dgm:pt>
    <dgm:pt modelId="{59497482-16BB-4CF0-8F2E-A3B91228259C}" type="sibTrans" cxnId="{CAC386F6-9829-4768-BD42-0B6E9C53BB96}">
      <dgm:prSet/>
      <dgm:spPr/>
      <dgm:t>
        <a:bodyPr/>
        <a:lstStyle/>
        <a:p>
          <a:endParaRPr lang="en-US"/>
        </a:p>
      </dgm:t>
    </dgm:pt>
    <dgm:pt modelId="{F2856107-0673-40E7-AAD8-BBD724F63D2A}">
      <dgm:prSet custT="1"/>
      <dgm:spPr/>
      <dgm:t>
        <a:bodyPr/>
        <a:lstStyle/>
        <a:p>
          <a:r>
            <a:rPr lang="en-GB" sz="1200" dirty="0"/>
            <a:t>Fishbone demonstrates that the problem has multiple interconnected causes.</a:t>
          </a:r>
          <a:endParaRPr lang="en-US" sz="1200" dirty="0"/>
        </a:p>
      </dgm:t>
    </dgm:pt>
    <dgm:pt modelId="{D263AE2C-D263-4D76-9DB7-B37A44853249}" type="parTrans" cxnId="{EF4FF0D3-ADB9-49F3-9D57-4D0A1AEAE0CB}">
      <dgm:prSet/>
      <dgm:spPr/>
      <dgm:t>
        <a:bodyPr/>
        <a:lstStyle/>
        <a:p>
          <a:endParaRPr lang="en-US"/>
        </a:p>
      </dgm:t>
    </dgm:pt>
    <dgm:pt modelId="{DBC124A8-81E7-414A-899C-E3808A88FA49}" type="sibTrans" cxnId="{EF4FF0D3-ADB9-49F3-9D57-4D0A1AEAE0CB}">
      <dgm:prSet/>
      <dgm:spPr/>
      <dgm:t>
        <a:bodyPr/>
        <a:lstStyle/>
        <a:p>
          <a:endParaRPr lang="en-US"/>
        </a:p>
      </dgm:t>
    </dgm:pt>
    <dgm:pt modelId="{BBC30608-139C-4D02-90A7-572B641E012C}" type="pres">
      <dgm:prSet presAssocID="{8559F1E6-714E-44EB-A8FF-F0BD0D0C494E}" presName="linearFlow" presStyleCnt="0">
        <dgm:presLayoutVars>
          <dgm:dir/>
          <dgm:animLvl val="lvl"/>
          <dgm:resizeHandles val="exact"/>
        </dgm:presLayoutVars>
      </dgm:prSet>
      <dgm:spPr/>
    </dgm:pt>
    <dgm:pt modelId="{CCFE0D53-1E15-4F43-8282-68277D116150}" type="pres">
      <dgm:prSet presAssocID="{1144B373-8C4E-4CAD-BBBA-FB2CDEF3C45E}" presName="compositeNode" presStyleCnt="0"/>
      <dgm:spPr/>
    </dgm:pt>
    <dgm:pt modelId="{3B5688B6-F79B-43B5-81C8-F9B21C8B7B5C}" type="pres">
      <dgm:prSet presAssocID="{1144B373-8C4E-4CAD-BBBA-FB2CDEF3C45E}" presName="parTx" presStyleLbl="node1" presStyleIdx="0" presStyleCnt="0">
        <dgm:presLayoutVars>
          <dgm:chMax val="0"/>
          <dgm:chPref val="0"/>
          <dgm:bulletEnabled val="1"/>
        </dgm:presLayoutVars>
      </dgm:prSet>
      <dgm:spPr/>
    </dgm:pt>
    <dgm:pt modelId="{18027060-1E5A-4ECA-B8F7-FB0AF20009FF}" type="pres">
      <dgm:prSet presAssocID="{1144B373-8C4E-4CAD-BBBA-FB2CDEF3C45E}" presName="parSh" presStyleCnt="0"/>
      <dgm:spPr/>
    </dgm:pt>
    <dgm:pt modelId="{27FD2FCC-E11F-4D93-9D03-8CF79DB30DC4}" type="pres">
      <dgm:prSet presAssocID="{1144B373-8C4E-4CAD-BBBA-FB2CDEF3C45E}" presName="lineNode" presStyleLbl="alignAccFollowNode1" presStyleIdx="0" presStyleCnt="3"/>
      <dgm:spPr/>
    </dgm:pt>
    <dgm:pt modelId="{A65C304E-1217-4333-9796-9171B78E7E31}" type="pres">
      <dgm:prSet presAssocID="{1144B373-8C4E-4CAD-BBBA-FB2CDEF3C45E}" presName="lineArrowNode" presStyleLbl="alignAccFollowNode1" presStyleIdx="1" presStyleCnt="3"/>
      <dgm:spPr/>
    </dgm:pt>
    <dgm:pt modelId="{5AFF4CFF-51AD-49DE-81CD-01420E64B175}" type="pres">
      <dgm:prSet presAssocID="{EEAFCAC5-6259-441A-8AD0-4D1C12D479A3}" presName="sibTransNodeCircle" presStyleLbl="alignNode1" presStyleIdx="0" presStyleCnt="1">
        <dgm:presLayoutVars>
          <dgm:chMax val="0"/>
          <dgm:bulletEnabled/>
        </dgm:presLayoutVars>
      </dgm:prSet>
      <dgm:spPr/>
    </dgm:pt>
    <dgm:pt modelId="{2FC4CEA4-6DEC-44EF-94C2-1F330A9ED0F6}" type="pres">
      <dgm:prSet presAssocID="{EEAFCAC5-6259-441A-8AD0-4D1C12D479A3}" presName="spacerBetweenCircleAndCallout" presStyleCnt="0">
        <dgm:presLayoutVars/>
      </dgm:prSet>
      <dgm:spPr/>
    </dgm:pt>
    <dgm:pt modelId="{594741FB-F093-4762-B06A-35FBDF92CF26}" type="pres">
      <dgm:prSet presAssocID="{1144B373-8C4E-4CAD-BBBA-FB2CDEF3C45E}" presName="nodeText" presStyleLbl="alignAccFollowNode1" presStyleIdx="2" presStyleCnt="3" custLinFactNeighborX="-54" custLinFactNeighborY="-3054">
        <dgm:presLayoutVars>
          <dgm:bulletEnabled val="1"/>
        </dgm:presLayoutVars>
      </dgm:prSet>
      <dgm:spPr/>
    </dgm:pt>
  </dgm:ptLst>
  <dgm:cxnLst>
    <dgm:cxn modelId="{ADF78D5C-96A6-48A3-8675-9986F396EFBF}" srcId="{1144B373-8C4E-4CAD-BBBA-FB2CDEF3C45E}" destId="{DB038825-E65B-4986-97ED-4201F178CDA6}" srcOrd="2" destOrd="0" parTransId="{AEF82430-68B3-41AB-BBC1-C8D149B1BD04}" sibTransId="{90EF7D89-B7CF-4F33-95E0-6A3FE3081CC5}"/>
    <dgm:cxn modelId="{40AA0F60-D2BD-41EF-8215-4593F16528AF}" type="presOf" srcId="{DB038825-E65B-4986-97ED-4201F178CDA6}" destId="{594741FB-F093-4762-B06A-35FBDF92CF26}" srcOrd="0" destOrd="3" presId="urn:microsoft.com/office/officeart/2016/7/layout/LinearArrowProcessNumbered"/>
    <dgm:cxn modelId="{CF982263-48AD-45D2-BD26-A381E5B4ED2E}" srcId="{8559F1E6-714E-44EB-A8FF-F0BD0D0C494E}" destId="{1144B373-8C4E-4CAD-BBBA-FB2CDEF3C45E}" srcOrd="0" destOrd="0" parTransId="{140DDF30-0F26-4662-89B6-A50482D23451}" sibTransId="{EEAFCAC5-6259-441A-8AD0-4D1C12D479A3}"/>
    <dgm:cxn modelId="{D1B3CE65-C41F-426E-90EF-8C5832127FBC}" type="presOf" srcId="{F2856107-0673-40E7-AAD8-BBD724F63D2A}" destId="{594741FB-F093-4762-B06A-35FBDF92CF26}" srcOrd="0" destOrd="7" presId="urn:microsoft.com/office/officeart/2016/7/layout/LinearArrowProcessNumbered"/>
    <dgm:cxn modelId="{7778166B-E04C-4765-966C-4F6273D9E52E}" type="presOf" srcId="{AC55E3CD-BA90-4767-94EE-AED5ACC31248}" destId="{594741FB-F093-4762-B06A-35FBDF92CF26}" srcOrd="0" destOrd="5" presId="urn:microsoft.com/office/officeart/2016/7/layout/LinearArrowProcessNumbered"/>
    <dgm:cxn modelId="{F2850453-7431-45F1-B350-38FC79B65589}" type="presOf" srcId="{87561B02-C07C-4A7E-97A2-477C3B32A337}" destId="{594741FB-F093-4762-B06A-35FBDF92CF26}" srcOrd="0" destOrd="1" presId="urn:microsoft.com/office/officeart/2016/7/layout/LinearArrowProcessNumbered"/>
    <dgm:cxn modelId="{FD67798B-76B3-420E-B052-635562B9739B}" srcId="{1144B373-8C4E-4CAD-BBBA-FB2CDEF3C45E}" destId="{87561B02-C07C-4A7E-97A2-477C3B32A337}" srcOrd="0" destOrd="0" parTransId="{78BBB116-554B-4C18-8C38-782CE75B1311}" sibTransId="{4B27C84B-0141-4B8D-87BE-BD732985D8AC}"/>
    <dgm:cxn modelId="{A30EE595-DE47-4D9E-A9FA-AC1C0E088D3C}" type="presOf" srcId="{7414DF84-BD73-4700-AA63-7C2198AAD897}" destId="{594741FB-F093-4762-B06A-35FBDF92CF26}" srcOrd="0" destOrd="4" presId="urn:microsoft.com/office/officeart/2016/7/layout/LinearArrowProcessNumbered"/>
    <dgm:cxn modelId="{3C3777A1-F731-4F5B-8B22-6F7E65AE175B}" srcId="{1144B373-8C4E-4CAD-BBBA-FB2CDEF3C45E}" destId="{43B55BA4-D4A4-4A4C-A20D-2CAFDD3803A8}" srcOrd="1" destOrd="0" parTransId="{9E6E652A-CBE2-4D72-A325-58D61CCB71EB}" sibTransId="{E68FB089-26A7-4D4E-AF1C-1DF8E1BEAB4B}"/>
    <dgm:cxn modelId="{942C9FA2-EA4B-4E6F-A50E-C2253A45E331}" srcId="{1144B373-8C4E-4CAD-BBBA-FB2CDEF3C45E}" destId="{7414DF84-BD73-4700-AA63-7C2198AAD897}" srcOrd="3" destOrd="0" parTransId="{F97EE63B-F555-421E-A032-6DD84E912EC3}" sibTransId="{044EE10F-D14D-4E10-88B8-7626A4D75F88}"/>
    <dgm:cxn modelId="{9739C5A4-5F25-4787-9C1C-C41D4C9FC00A}" type="presOf" srcId="{8559F1E6-714E-44EB-A8FF-F0BD0D0C494E}" destId="{BBC30608-139C-4D02-90A7-572B641E012C}" srcOrd="0" destOrd="0" presId="urn:microsoft.com/office/officeart/2016/7/layout/LinearArrowProcessNumbered"/>
    <dgm:cxn modelId="{019AF0AC-DB1E-4DF1-BF2B-062D6C38F93C}" type="presOf" srcId="{EEAFCAC5-6259-441A-8AD0-4D1C12D479A3}" destId="{5AFF4CFF-51AD-49DE-81CD-01420E64B175}" srcOrd="0" destOrd="0" presId="urn:microsoft.com/office/officeart/2016/7/layout/LinearArrowProcessNumbered"/>
    <dgm:cxn modelId="{602ABAD3-FD43-4350-A96F-55A62F955AB9}" type="presOf" srcId="{6D987008-B756-419E-AFAA-FB6DF4954E43}" destId="{594741FB-F093-4762-B06A-35FBDF92CF26}" srcOrd="0" destOrd="6" presId="urn:microsoft.com/office/officeart/2016/7/layout/LinearArrowProcessNumbered"/>
    <dgm:cxn modelId="{EF4FF0D3-ADB9-49F3-9D57-4D0A1AEAE0CB}" srcId="{1144B373-8C4E-4CAD-BBBA-FB2CDEF3C45E}" destId="{F2856107-0673-40E7-AAD8-BBD724F63D2A}" srcOrd="6" destOrd="0" parTransId="{D263AE2C-D263-4D76-9DB7-B37A44853249}" sibTransId="{DBC124A8-81E7-414A-899C-E3808A88FA49}"/>
    <dgm:cxn modelId="{038CB1E4-6807-4964-A38C-39B9578831B0}" type="presOf" srcId="{1144B373-8C4E-4CAD-BBBA-FB2CDEF3C45E}" destId="{594741FB-F093-4762-B06A-35FBDF92CF26}" srcOrd="0" destOrd="0" presId="urn:microsoft.com/office/officeart/2016/7/layout/LinearArrowProcessNumbered"/>
    <dgm:cxn modelId="{CBD007EF-7C78-444F-8CCF-4F650CA14E8F}" type="presOf" srcId="{43B55BA4-D4A4-4A4C-A20D-2CAFDD3803A8}" destId="{594741FB-F093-4762-B06A-35FBDF92CF26}" srcOrd="0" destOrd="2" presId="urn:microsoft.com/office/officeart/2016/7/layout/LinearArrowProcessNumbered"/>
    <dgm:cxn modelId="{CAC386F6-9829-4768-BD42-0B6E9C53BB96}" srcId="{1144B373-8C4E-4CAD-BBBA-FB2CDEF3C45E}" destId="{6D987008-B756-419E-AFAA-FB6DF4954E43}" srcOrd="5" destOrd="0" parTransId="{049753CF-BCB4-47AD-BC58-5E368AA4F78B}" sibTransId="{59497482-16BB-4CF0-8F2E-A3B91228259C}"/>
    <dgm:cxn modelId="{C29E2CF9-CE39-40BF-BE0B-B50731CDFE02}" srcId="{1144B373-8C4E-4CAD-BBBA-FB2CDEF3C45E}" destId="{AC55E3CD-BA90-4767-94EE-AED5ACC31248}" srcOrd="4" destOrd="0" parTransId="{58C8ABB5-190A-41E4-B100-B4C431199EEF}" sibTransId="{FC6A7E82-E95B-4169-B858-A9C3A621F4BF}"/>
    <dgm:cxn modelId="{749924AF-492C-4754-9BE9-9B5921B57431}" type="presParOf" srcId="{BBC30608-139C-4D02-90A7-572B641E012C}" destId="{CCFE0D53-1E15-4F43-8282-68277D116150}" srcOrd="0" destOrd="0" presId="urn:microsoft.com/office/officeart/2016/7/layout/LinearArrowProcessNumbered"/>
    <dgm:cxn modelId="{9FF3D304-702A-4DED-B0C8-470BD24F594E}" type="presParOf" srcId="{CCFE0D53-1E15-4F43-8282-68277D116150}" destId="{3B5688B6-F79B-43B5-81C8-F9B21C8B7B5C}" srcOrd="0" destOrd="0" presId="urn:microsoft.com/office/officeart/2016/7/layout/LinearArrowProcessNumbered"/>
    <dgm:cxn modelId="{C64BF9CD-FB5F-4C33-A530-01C98BB85623}" type="presParOf" srcId="{CCFE0D53-1E15-4F43-8282-68277D116150}" destId="{18027060-1E5A-4ECA-B8F7-FB0AF20009FF}" srcOrd="1" destOrd="0" presId="urn:microsoft.com/office/officeart/2016/7/layout/LinearArrowProcessNumbered"/>
    <dgm:cxn modelId="{207308C0-588C-4582-AC70-AF5D1E08346D}" type="presParOf" srcId="{18027060-1E5A-4ECA-B8F7-FB0AF20009FF}" destId="{27FD2FCC-E11F-4D93-9D03-8CF79DB30DC4}" srcOrd="0" destOrd="0" presId="urn:microsoft.com/office/officeart/2016/7/layout/LinearArrowProcessNumbered"/>
    <dgm:cxn modelId="{D3C76547-50C0-44DA-ADAC-50C96C82E386}" type="presParOf" srcId="{18027060-1E5A-4ECA-B8F7-FB0AF20009FF}" destId="{A65C304E-1217-4333-9796-9171B78E7E31}" srcOrd="1" destOrd="0" presId="urn:microsoft.com/office/officeart/2016/7/layout/LinearArrowProcessNumbered"/>
    <dgm:cxn modelId="{7D0AB000-AD54-4FC7-812E-F2455105176C}" type="presParOf" srcId="{18027060-1E5A-4ECA-B8F7-FB0AF20009FF}" destId="{5AFF4CFF-51AD-49DE-81CD-01420E64B175}" srcOrd="2" destOrd="0" presId="urn:microsoft.com/office/officeart/2016/7/layout/LinearArrowProcessNumbered"/>
    <dgm:cxn modelId="{183B5181-C0EA-4A29-864B-C620C0F85F57}" type="presParOf" srcId="{18027060-1E5A-4ECA-B8F7-FB0AF20009FF}" destId="{2FC4CEA4-6DEC-44EF-94C2-1F330A9ED0F6}" srcOrd="3" destOrd="0" presId="urn:microsoft.com/office/officeart/2016/7/layout/LinearArrowProcessNumbered"/>
    <dgm:cxn modelId="{B0A7CB52-F251-4409-ACEB-F86C6597B79D}" type="presParOf" srcId="{CCFE0D53-1E15-4F43-8282-68277D116150}" destId="{594741FB-F093-4762-B06A-35FBDF92CF26}" srcOrd="2" destOrd="0" presId="urn:microsoft.com/office/officeart/2016/7/layout/LinearArrow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744E208-7145-43FB-A440-D891044131C7}"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E065309B-54C4-4A16-99F7-5ADEFC29B789}">
      <dgm:prSet custT="1"/>
      <dgm:spPr/>
      <dgm:t>
        <a:bodyPr/>
        <a:lstStyle/>
        <a:p>
          <a:pPr>
            <a:lnSpc>
              <a:spcPct val="100000"/>
            </a:lnSpc>
          </a:pPr>
          <a:r>
            <a:rPr lang="en-GB" sz="1200" dirty="0"/>
            <a:t>Basil’s Bakery Case Study (2026) Problem Solving and Decision Making, LCLM4004. Internal course material</a:t>
          </a:r>
          <a:r>
            <a:rPr lang="en-GB" sz="1100" dirty="0"/>
            <a:t>.</a:t>
          </a:r>
          <a:endParaRPr lang="en-US" sz="1100" dirty="0"/>
        </a:p>
      </dgm:t>
    </dgm:pt>
    <dgm:pt modelId="{F2276E85-D1D9-4F60-AB80-1125EA36CC8D}" type="parTrans" cxnId="{3E6512EB-3126-4BB6-A019-C3EA24532E05}">
      <dgm:prSet/>
      <dgm:spPr/>
      <dgm:t>
        <a:bodyPr/>
        <a:lstStyle/>
        <a:p>
          <a:endParaRPr lang="en-US"/>
        </a:p>
      </dgm:t>
    </dgm:pt>
    <dgm:pt modelId="{9B8F869E-7092-441B-8925-A5C9D566438B}" type="sibTrans" cxnId="{3E6512EB-3126-4BB6-A019-C3EA24532E05}">
      <dgm:prSet/>
      <dgm:spPr/>
      <dgm:t>
        <a:bodyPr/>
        <a:lstStyle/>
        <a:p>
          <a:pPr>
            <a:lnSpc>
              <a:spcPct val="100000"/>
            </a:lnSpc>
          </a:pPr>
          <a:endParaRPr lang="en-US"/>
        </a:p>
      </dgm:t>
    </dgm:pt>
    <dgm:pt modelId="{AEE5D7FB-6B65-4E48-9D6C-08FA23920845}">
      <dgm:prSet custT="1"/>
      <dgm:spPr/>
      <dgm:t>
        <a:bodyPr/>
        <a:lstStyle/>
        <a:p>
          <a:pPr>
            <a:lnSpc>
              <a:spcPct val="100000"/>
            </a:lnSpc>
          </a:pPr>
          <a:r>
            <a:rPr lang="en-GB" sz="1200" dirty="0"/>
            <a:t>HM Treasury (2025) Effects of the business rates retail, hospitality and leisure multipliers and high-value multiplier. London: HM Treasury.</a:t>
          </a:r>
          <a:endParaRPr lang="en-US" sz="1200" dirty="0"/>
        </a:p>
      </dgm:t>
    </dgm:pt>
    <dgm:pt modelId="{8DABFE15-D112-481D-B327-7623AD0CAAAE}" type="parTrans" cxnId="{3910B778-0CB4-466D-95BE-BEFE9126C064}">
      <dgm:prSet/>
      <dgm:spPr/>
      <dgm:t>
        <a:bodyPr/>
        <a:lstStyle/>
        <a:p>
          <a:endParaRPr lang="en-US"/>
        </a:p>
      </dgm:t>
    </dgm:pt>
    <dgm:pt modelId="{964A3B71-39A3-4541-AC15-9BCE213F1F9E}" type="sibTrans" cxnId="{3910B778-0CB4-466D-95BE-BEFE9126C064}">
      <dgm:prSet/>
      <dgm:spPr/>
      <dgm:t>
        <a:bodyPr/>
        <a:lstStyle/>
        <a:p>
          <a:pPr>
            <a:lnSpc>
              <a:spcPct val="100000"/>
            </a:lnSpc>
          </a:pPr>
          <a:endParaRPr lang="en-US"/>
        </a:p>
      </dgm:t>
    </dgm:pt>
    <dgm:pt modelId="{EE75417D-DB9E-45FB-A179-E08F835FAF11}">
      <dgm:prSet custT="1"/>
      <dgm:spPr/>
      <dgm:t>
        <a:bodyPr/>
        <a:lstStyle/>
        <a:p>
          <a:pPr>
            <a:lnSpc>
              <a:spcPct val="100000"/>
            </a:lnSpc>
          </a:pPr>
          <a:r>
            <a:rPr lang="en-GB" sz="1200" dirty="0"/>
            <a:t>Kumah, A., Nwogu, C.N., Issah, A-R., Obot, E., </a:t>
          </a:r>
          <a:r>
            <a:rPr lang="en-GB" sz="1200" dirty="0" err="1"/>
            <a:t>Kanamitie</a:t>
          </a:r>
          <a:r>
            <a:rPr lang="en-GB" sz="1200" dirty="0"/>
            <a:t>, D.T., Sifa, J.S. and Aidoo, L.A. (2024) </a:t>
          </a:r>
          <a:r>
            <a:rPr lang="en-GB" sz="1200" dirty="0" err="1"/>
            <a:t>‘Cause</a:t>
          </a:r>
          <a:r>
            <a:rPr lang="en-GB" sz="1200" dirty="0"/>
            <a:t>- and-Effect (Fishbone) Diagram: A Tool for Generating and Organizing Quality Improvement Ideas’, Global Journal on Quality and Safety in Healthcare, 7(2), pp. 85–87</a:t>
          </a:r>
          <a:r>
            <a:rPr lang="en-GB" sz="1100" dirty="0"/>
            <a:t>.</a:t>
          </a:r>
          <a:endParaRPr lang="en-US" sz="1100" dirty="0"/>
        </a:p>
      </dgm:t>
    </dgm:pt>
    <dgm:pt modelId="{AE290BFE-1F77-4DC6-AA4E-376807C60396}" type="parTrans" cxnId="{5DDC6CEF-4341-4703-88B7-1E4E4A5704B2}">
      <dgm:prSet/>
      <dgm:spPr/>
      <dgm:t>
        <a:bodyPr/>
        <a:lstStyle/>
        <a:p>
          <a:endParaRPr lang="en-US"/>
        </a:p>
      </dgm:t>
    </dgm:pt>
    <dgm:pt modelId="{A2A056E1-A749-4CE5-98E7-30D97868ECB9}" type="sibTrans" cxnId="{5DDC6CEF-4341-4703-88B7-1E4E4A5704B2}">
      <dgm:prSet/>
      <dgm:spPr/>
      <dgm:t>
        <a:bodyPr/>
        <a:lstStyle/>
        <a:p>
          <a:pPr>
            <a:lnSpc>
              <a:spcPct val="100000"/>
            </a:lnSpc>
          </a:pPr>
          <a:endParaRPr lang="en-US"/>
        </a:p>
      </dgm:t>
    </dgm:pt>
    <dgm:pt modelId="{C1FEFBBF-B53D-45D1-9952-F28E467AC140}">
      <dgm:prSet custT="1"/>
      <dgm:spPr/>
      <dgm:t>
        <a:bodyPr/>
        <a:lstStyle/>
        <a:p>
          <a:pPr>
            <a:lnSpc>
              <a:spcPct val="100000"/>
            </a:lnSpc>
          </a:pPr>
          <a:r>
            <a:rPr lang="en-GB" sz="1200" dirty="0"/>
            <a:t>Low Pay Commission (2026) The National Minimum Wage in 2026. GOV.UK</a:t>
          </a:r>
          <a:r>
            <a:rPr lang="en-GB" sz="1100" dirty="0"/>
            <a:t>.</a:t>
          </a:r>
          <a:endParaRPr lang="en-US" sz="1100" dirty="0"/>
        </a:p>
      </dgm:t>
    </dgm:pt>
    <dgm:pt modelId="{565F0337-432B-420E-8004-F25FD674ABCA}" type="parTrans" cxnId="{7A1A9249-008F-4EA6-BDDC-9094EB2C3C3F}">
      <dgm:prSet/>
      <dgm:spPr/>
      <dgm:t>
        <a:bodyPr/>
        <a:lstStyle/>
        <a:p>
          <a:endParaRPr lang="en-US"/>
        </a:p>
      </dgm:t>
    </dgm:pt>
    <dgm:pt modelId="{EDF4B6FF-FF43-4E9D-8899-72F10E11E73D}" type="sibTrans" cxnId="{7A1A9249-008F-4EA6-BDDC-9094EB2C3C3F}">
      <dgm:prSet/>
      <dgm:spPr/>
      <dgm:t>
        <a:bodyPr/>
        <a:lstStyle/>
        <a:p>
          <a:pPr>
            <a:lnSpc>
              <a:spcPct val="100000"/>
            </a:lnSpc>
          </a:pPr>
          <a:endParaRPr lang="en-US"/>
        </a:p>
      </dgm:t>
    </dgm:pt>
    <dgm:pt modelId="{B11123BC-5285-421D-B66D-D046377EDB55}">
      <dgm:prSet custT="1"/>
      <dgm:spPr/>
      <dgm:t>
        <a:bodyPr/>
        <a:lstStyle/>
        <a:p>
          <a:pPr>
            <a:lnSpc>
              <a:spcPct val="100000"/>
            </a:lnSpc>
          </a:pPr>
          <a:r>
            <a:rPr lang="en-GB" sz="1200" dirty="0"/>
            <a:t>OpenStax (2019) Principles of Management: A Firm’s External Macro Environment – PESTEL. Houston: Rice University</a:t>
          </a:r>
          <a:r>
            <a:rPr lang="en-GB" sz="1100" dirty="0"/>
            <a:t>.</a:t>
          </a:r>
          <a:endParaRPr lang="en-US" sz="1100" dirty="0"/>
        </a:p>
      </dgm:t>
    </dgm:pt>
    <dgm:pt modelId="{09D5E4EC-85EB-4038-90B3-F6E41AC5888B}" type="parTrans" cxnId="{636CC9FB-3779-47B8-A6B4-4D38A648D411}">
      <dgm:prSet/>
      <dgm:spPr/>
      <dgm:t>
        <a:bodyPr/>
        <a:lstStyle/>
        <a:p>
          <a:endParaRPr lang="en-US"/>
        </a:p>
      </dgm:t>
    </dgm:pt>
    <dgm:pt modelId="{CE9B780B-7718-44BC-82D9-5FDF709CA8FB}" type="sibTrans" cxnId="{636CC9FB-3779-47B8-A6B4-4D38A648D411}">
      <dgm:prSet/>
      <dgm:spPr/>
      <dgm:t>
        <a:bodyPr/>
        <a:lstStyle/>
        <a:p>
          <a:pPr>
            <a:lnSpc>
              <a:spcPct val="100000"/>
            </a:lnSpc>
          </a:pPr>
          <a:endParaRPr lang="en-US"/>
        </a:p>
      </dgm:t>
    </dgm:pt>
    <dgm:pt modelId="{D54BBE14-1F33-4458-90FC-378B85697211}">
      <dgm:prSet custT="1"/>
      <dgm:spPr/>
      <dgm:t>
        <a:bodyPr/>
        <a:lstStyle/>
        <a:p>
          <a:pPr>
            <a:lnSpc>
              <a:spcPct val="100000"/>
            </a:lnSpc>
          </a:pPr>
          <a:r>
            <a:rPr lang="en-GB" sz="1200" dirty="0"/>
            <a:t>Yüksel, I. (2012) ‘Developing a multi- criteria decision-making model for PESTEL analysis’, International Journal of Business and Management, 7(24), pp. 52–66.</a:t>
          </a:r>
          <a:endParaRPr lang="en-US" sz="1200" dirty="0"/>
        </a:p>
      </dgm:t>
    </dgm:pt>
    <dgm:pt modelId="{72474DF7-6D07-46F4-BAF8-C43DCA80BC5F}" type="parTrans" cxnId="{D3D55790-CE54-465E-8405-C1FC0B36B843}">
      <dgm:prSet/>
      <dgm:spPr/>
      <dgm:t>
        <a:bodyPr/>
        <a:lstStyle/>
        <a:p>
          <a:endParaRPr lang="en-US"/>
        </a:p>
      </dgm:t>
    </dgm:pt>
    <dgm:pt modelId="{955B820E-E168-4384-9894-F61DF406E418}" type="sibTrans" cxnId="{D3D55790-CE54-465E-8405-C1FC0B36B843}">
      <dgm:prSet/>
      <dgm:spPr/>
      <dgm:t>
        <a:bodyPr/>
        <a:lstStyle/>
        <a:p>
          <a:pPr>
            <a:lnSpc>
              <a:spcPct val="100000"/>
            </a:lnSpc>
          </a:pPr>
          <a:endParaRPr lang="en-US"/>
        </a:p>
      </dgm:t>
    </dgm:pt>
    <dgm:pt modelId="{C83D5963-8A7E-428C-A349-7ABA224636A8}">
      <dgm:prSet custT="1"/>
      <dgm:spPr/>
      <dgm:t>
        <a:bodyPr/>
        <a:lstStyle/>
        <a:p>
          <a:pPr>
            <a:lnSpc>
              <a:spcPct val="100000"/>
            </a:lnSpc>
          </a:pPr>
          <a:r>
            <a:rPr lang="en-GB" sz="1200" dirty="0"/>
            <a:t>Super Series (n.d.) Solving Problems and Making Decisions. [Use the exact publication details provided in your module materials.]</a:t>
          </a:r>
          <a:endParaRPr lang="en-US" sz="1200" dirty="0"/>
        </a:p>
      </dgm:t>
    </dgm:pt>
    <dgm:pt modelId="{4CEF1100-5192-4430-8C01-F34700201282}" type="parTrans" cxnId="{1333B849-1F81-4F82-995D-A26A8D2E9810}">
      <dgm:prSet/>
      <dgm:spPr/>
      <dgm:t>
        <a:bodyPr/>
        <a:lstStyle/>
        <a:p>
          <a:endParaRPr lang="en-US"/>
        </a:p>
      </dgm:t>
    </dgm:pt>
    <dgm:pt modelId="{7E38F8D5-CD3B-4584-9220-660AEE69C38E}" type="sibTrans" cxnId="{1333B849-1F81-4F82-995D-A26A8D2E9810}">
      <dgm:prSet/>
      <dgm:spPr/>
      <dgm:t>
        <a:bodyPr/>
        <a:lstStyle/>
        <a:p>
          <a:endParaRPr lang="en-US"/>
        </a:p>
      </dgm:t>
    </dgm:pt>
    <dgm:pt modelId="{DBE55C71-877F-4342-848E-3123DEB02C15}" type="pres">
      <dgm:prSet presAssocID="{0744E208-7145-43FB-A440-D891044131C7}" presName="root" presStyleCnt="0">
        <dgm:presLayoutVars>
          <dgm:dir/>
          <dgm:resizeHandles val="exact"/>
        </dgm:presLayoutVars>
      </dgm:prSet>
      <dgm:spPr/>
    </dgm:pt>
    <dgm:pt modelId="{7D4F0D80-BCC2-472A-9941-07A99D415C5A}" type="pres">
      <dgm:prSet presAssocID="{0744E208-7145-43FB-A440-D891044131C7}" presName="container" presStyleCnt="0">
        <dgm:presLayoutVars>
          <dgm:dir/>
          <dgm:resizeHandles val="exact"/>
        </dgm:presLayoutVars>
      </dgm:prSet>
      <dgm:spPr/>
    </dgm:pt>
    <dgm:pt modelId="{FD5C9918-5D73-4DCB-BB8E-2FEE9337F257}" type="pres">
      <dgm:prSet presAssocID="{E065309B-54C4-4A16-99F7-5ADEFC29B789}" presName="compNode" presStyleCnt="0"/>
      <dgm:spPr/>
    </dgm:pt>
    <dgm:pt modelId="{1C059B47-8062-403D-A750-CF6AC718AE22}" type="pres">
      <dgm:prSet presAssocID="{E065309B-54C4-4A16-99F7-5ADEFC29B789}" presName="iconBgRect" presStyleLbl="bgShp" presStyleIdx="0" presStyleCnt="7"/>
      <dgm:spPr/>
    </dgm:pt>
    <dgm:pt modelId="{E93A6E79-C4C5-46DA-ADBD-B00FBD91E024}" type="pres">
      <dgm:prSet presAssocID="{E065309B-54C4-4A16-99F7-5ADEFC29B789}" presName="iconRect" presStyleLbl="node1" presStyleIdx="0"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Chef"/>
        </a:ext>
      </dgm:extLst>
    </dgm:pt>
    <dgm:pt modelId="{589632A1-69E9-44C9-B474-B72C2E6BB99A}" type="pres">
      <dgm:prSet presAssocID="{E065309B-54C4-4A16-99F7-5ADEFC29B789}" presName="spaceRect" presStyleCnt="0"/>
      <dgm:spPr/>
    </dgm:pt>
    <dgm:pt modelId="{9DF13688-A1BD-4AC3-9D05-533D2BECBDAF}" type="pres">
      <dgm:prSet presAssocID="{E065309B-54C4-4A16-99F7-5ADEFC29B789}" presName="textRect" presStyleLbl="revTx" presStyleIdx="0" presStyleCnt="7">
        <dgm:presLayoutVars>
          <dgm:chMax val="1"/>
          <dgm:chPref val="1"/>
        </dgm:presLayoutVars>
      </dgm:prSet>
      <dgm:spPr/>
    </dgm:pt>
    <dgm:pt modelId="{09A9EE08-64C6-4411-9342-C1EA1D3DAAB0}" type="pres">
      <dgm:prSet presAssocID="{9B8F869E-7092-441B-8925-A5C9D566438B}" presName="sibTrans" presStyleLbl="sibTrans2D1" presStyleIdx="0" presStyleCnt="0"/>
      <dgm:spPr/>
    </dgm:pt>
    <dgm:pt modelId="{B6988E7C-A047-44DD-BBF9-5133BD10EA1A}" type="pres">
      <dgm:prSet presAssocID="{AEE5D7FB-6B65-4E48-9D6C-08FA23920845}" presName="compNode" presStyleCnt="0"/>
      <dgm:spPr/>
    </dgm:pt>
    <dgm:pt modelId="{BB884CE8-EDC0-40B5-96A2-CCB186FBA188}" type="pres">
      <dgm:prSet presAssocID="{AEE5D7FB-6B65-4E48-9D6C-08FA23920845}" presName="iconBgRect" presStyleLbl="bgShp" presStyleIdx="1" presStyleCnt="7"/>
      <dgm:spPr/>
    </dgm:pt>
    <dgm:pt modelId="{803C5635-20C1-4FA8-B30C-D146763A3A5F}" type="pres">
      <dgm:prSet presAssocID="{AEE5D7FB-6B65-4E48-9D6C-08FA23920845}" presName="iconRect" presStyleLbl="node1" presStyleIdx="1"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Euro"/>
        </a:ext>
      </dgm:extLst>
    </dgm:pt>
    <dgm:pt modelId="{5130902A-111C-4B69-AA18-47E64AB8822F}" type="pres">
      <dgm:prSet presAssocID="{AEE5D7FB-6B65-4E48-9D6C-08FA23920845}" presName="spaceRect" presStyleCnt="0"/>
      <dgm:spPr/>
    </dgm:pt>
    <dgm:pt modelId="{7FB233FC-1A29-4789-B685-869BA58AC54D}" type="pres">
      <dgm:prSet presAssocID="{AEE5D7FB-6B65-4E48-9D6C-08FA23920845}" presName="textRect" presStyleLbl="revTx" presStyleIdx="1" presStyleCnt="7">
        <dgm:presLayoutVars>
          <dgm:chMax val="1"/>
          <dgm:chPref val="1"/>
        </dgm:presLayoutVars>
      </dgm:prSet>
      <dgm:spPr/>
    </dgm:pt>
    <dgm:pt modelId="{DD6441A1-B4B5-4428-A6E7-273A0CE5E1FA}" type="pres">
      <dgm:prSet presAssocID="{964A3B71-39A3-4541-AC15-9BCE213F1F9E}" presName="sibTrans" presStyleLbl="sibTrans2D1" presStyleIdx="0" presStyleCnt="0"/>
      <dgm:spPr/>
    </dgm:pt>
    <dgm:pt modelId="{596666E7-ECEF-43BA-A6B0-5D8BD9DE7F3F}" type="pres">
      <dgm:prSet presAssocID="{EE75417D-DB9E-45FB-A179-E08F835FAF11}" presName="compNode" presStyleCnt="0"/>
      <dgm:spPr/>
    </dgm:pt>
    <dgm:pt modelId="{D2C79920-DAB8-4F7C-A091-70F8CFDB0322}" type="pres">
      <dgm:prSet presAssocID="{EE75417D-DB9E-45FB-A179-E08F835FAF11}" presName="iconBgRect" presStyleLbl="bgShp" presStyleIdx="2" presStyleCnt="7"/>
      <dgm:spPr/>
    </dgm:pt>
    <dgm:pt modelId="{297D80A8-5B9B-4A1A-B1FC-7994543B0E3C}" type="pres">
      <dgm:prSet presAssocID="{EE75417D-DB9E-45FB-A179-E08F835FAF11}" presName="iconRect" presStyleLbl="node1" presStyleIdx="2"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Share With Person"/>
        </a:ext>
      </dgm:extLst>
    </dgm:pt>
    <dgm:pt modelId="{B562F5E0-1715-4046-9AEB-4F4C32BDA65B}" type="pres">
      <dgm:prSet presAssocID="{EE75417D-DB9E-45FB-A179-E08F835FAF11}" presName="spaceRect" presStyleCnt="0"/>
      <dgm:spPr/>
    </dgm:pt>
    <dgm:pt modelId="{2544AADE-B89C-4878-B410-C0E5388089F4}" type="pres">
      <dgm:prSet presAssocID="{EE75417D-DB9E-45FB-A179-E08F835FAF11}" presName="textRect" presStyleLbl="revTx" presStyleIdx="2" presStyleCnt="7">
        <dgm:presLayoutVars>
          <dgm:chMax val="1"/>
          <dgm:chPref val="1"/>
        </dgm:presLayoutVars>
      </dgm:prSet>
      <dgm:spPr/>
    </dgm:pt>
    <dgm:pt modelId="{665270E1-333E-415B-BD67-5598CCD0FBA7}" type="pres">
      <dgm:prSet presAssocID="{A2A056E1-A749-4CE5-98E7-30D97868ECB9}" presName="sibTrans" presStyleLbl="sibTrans2D1" presStyleIdx="0" presStyleCnt="0"/>
      <dgm:spPr/>
    </dgm:pt>
    <dgm:pt modelId="{98D22FEE-159E-4495-9C39-E378395D5816}" type="pres">
      <dgm:prSet presAssocID="{C1FEFBBF-B53D-45D1-9952-F28E467AC140}" presName="compNode" presStyleCnt="0"/>
      <dgm:spPr/>
    </dgm:pt>
    <dgm:pt modelId="{A6C2C9A7-6D14-41E4-8341-454CBEDF9903}" type="pres">
      <dgm:prSet presAssocID="{C1FEFBBF-B53D-45D1-9952-F28E467AC140}" presName="iconBgRect" presStyleLbl="bgShp" presStyleIdx="3" presStyleCnt="7"/>
      <dgm:spPr/>
    </dgm:pt>
    <dgm:pt modelId="{79BA8C17-29FF-4A5A-9C09-87822D995E71}" type="pres">
      <dgm:prSet presAssocID="{C1FEFBBF-B53D-45D1-9952-F28E467AC140}" presName="iconRect" presStyleLbl="node1" presStyleIdx="3"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Money"/>
        </a:ext>
      </dgm:extLst>
    </dgm:pt>
    <dgm:pt modelId="{DFF0E848-C4A2-4842-AA72-14B7B799DE04}" type="pres">
      <dgm:prSet presAssocID="{C1FEFBBF-B53D-45D1-9952-F28E467AC140}" presName="spaceRect" presStyleCnt="0"/>
      <dgm:spPr/>
    </dgm:pt>
    <dgm:pt modelId="{B7D50A95-CD39-464B-A062-7FC89AAA4F2A}" type="pres">
      <dgm:prSet presAssocID="{C1FEFBBF-B53D-45D1-9952-F28E467AC140}" presName="textRect" presStyleLbl="revTx" presStyleIdx="3" presStyleCnt="7">
        <dgm:presLayoutVars>
          <dgm:chMax val="1"/>
          <dgm:chPref val="1"/>
        </dgm:presLayoutVars>
      </dgm:prSet>
      <dgm:spPr/>
    </dgm:pt>
    <dgm:pt modelId="{6A30947E-326E-46DD-8CCC-0C481C9217B8}" type="pres">
      <dgm:prSet presAssocID="{EDF4B6FF-FF43-4E9D-8899-72F10E11E73D}" presName="sibTrans" presStyleLbl="sibTrans2D1" presStyleIdx="0" presStyleCnt="0"/>
      <dgm:spPr/>
    </dgm:pt>
    <dgm:pt modelId="{A17A91E7-6591-45C1-AF2D-E37D7E3CBFE6}" type="pres">
      <dgm:prSet presAssocID="{B11123BC-5285-421D-B66D-D046377EDB55}" presName="compNode" presStyleCnt="0"/>
      <dgm:spPr/>
    </dgm:pt>
    <dgm:pt modelId="{2241FC55-F9F2-4E24-8D04-BEE9FDFE34EA}" type="pres">
      <dgm:prSet presAssocID="{B11123BC-5285-421D-B66D-D046377EDB55}" presName="iconBgRect" presStyleLbl="bgShp" presStyleIdx="4" presStyleCnt="7"/>
      <dgm:spPr/>
    </dgm:pt>
    <dgm:pt modelId="{55B44A33-A5EC-438A-B4B5-B2BBDDF740FD}" type="pres">
      <dgm:prSet presAssocID="{B11123BC-5285-421D-B66D-D046377EDB55}" presName="iconRect" presStyleLbl="node1" presStyleIdx="4"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dgm:spPr>
      <dgm:extLst>
        <a:ext uri="{E40237B7-FDA0-4F09-8148-C483321AD2D9}">
          <dgm14:cNvPr xmlns:dgm14="http://schemas.microsoft.com/office/drawing/2010/diagram" id="0" name="" descr="Sushi"/>
        </a:ext>
      </dgm:extLst>
    </dgm:pt>
    <dgm:pt modelId="{173AE01F-788D-4AF7-9511-4D87A0D6FE01}" type="pres">
      <dgm:prSet presAssocID="{B11123BC-5285-421D-B66D-D046377EDB55}" presName="spaceRect" presStyleCnt="0"/>
      <dgm:spPr/>
    </dgm:pt>
    <dgm:pt modelId="{8BB663B9-41CE-4170-8DEC-39E69135BE7D}" type="pres">
      <dgm:prSet presAssocID="{B11123BC-5285-421D-B66D-D046377EDB55}" presName="textRect" presStyleLbl="revTx" presStyleIdx="4" presStyleCnt="7">
        <dgm:presLayoutVars>
          <dgm:chMax val="1"/>
          <dgm:chPref val="1"/>
        </dgm:presLayoutVars>
      </dgm:prSet>
      <dgm:spPr/>
    </dgm:pt>
    <dgm:pt modelId="{5E34F1BF-6E7D-4E79-9502-5F24DA0636A9}" type="pres">
      <dgm:prSet presAssocID="{CE9B780B-7718-44BC-82D9-5FDF709CA8FB}" presName="sibTrans" presStyleLbl="sibTrans2D1" presStyleIdx="0" presStyleCnt="0"/>
      <dgm:spPr/>
    </dgm:pt>
    <dgm:pt modelId="{1AD67E71-B389-49DF-B48F-54D19313C8E9}" type="pres">
      <dgm:prSet presAssocID="{D54BBE14-1F33-4458-90FC-378B85697211}" presName="compNode" presStyleCnt="0"/>
      <dgm:spPr/>
    </dgm:pt>
    <dgm:pt modelId="{0A2753FB-9568-4591-8FE6-192826FD192C}" type="pres">
      <dgm:prSet presAssocID="{D54BBE14-1F33-4458-90FC-378B85697211}" presName="iconBgRect" presStyleLbl="bgShp" presStyleIdx="5" presStyleCnt="7"/>
      <dgm:spPr/>
    </dgm:pt>
    <dgm:pt modelId="{94B19D53-72C1-4306-9D8E-84A2E0BFCDBE}" type="pres">
      <dgm:prSet presAssocID="{D54BBE14-1F33-4458-90FC-378B85697211}" presName="iconRect" presStyleLbl="node1" presStyleIdx="5"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ustomer Review"/>
        </a:ext>
      </dgm:extLst>
    </dgm:pt>
    <dgm:pt modelId="{CB16FAC6-903C-4DC4-8085-E79CFE508CE6}" type="pres">
      <dgm:prSet presAssocID="{D54BBE14-1F33-4458-90FC-378B85697211}" presName="spaceRect" presStyleCnt="0"/>
      <dgm:spPr/>
    </dgm:pt>
    <dgm:pt modelId="{1ADD21F4-8D86-443E-9D48-5156D17862C8}" type="pres">
      <dgm:prSet presAssocID="{D54BBE14-1F33-4458-90FC-378B85697211}" presName="textRect" presStyleLbl="revTx" presStyleIdx="5" presStyleCnt="7">
        <dgm:presLayoutVars>
          <dgm:chMax val="1"/>
          <dgm:chPref val="1"/>
        </dgm:presLayoutVars>
      </dgm:prSet>
      <dgm:spPr/>
    </dgm:pt>
    <dgm:pt modelId="{C02B8DB2-A1EE-43A8-B988-4AD70A25A6A8}" type="pres">
      <dgm:prSet presAssocID="{955B820E-E168-4384-9894-F61DF406E418}" presName="sibTrans" presStyleLbl="sibTrans2D1" presStyleIdx="0" presStyleCnt="0"/>
      <dgm:spPr/>
    </dgm:pt>
    <dgm:pt modelId="{60C2CEFF-33BB-4B47-9956-DCD532F759DC}" type="pres">
      <dgm:prSet presAssocID="{C83D5963-8A7E-428C-A349-7ABA224636A8}" presName="compNode" presStyleCnt="0"/>
      <dgm:spPr/>
    </dgm:pt>
    <dgm:pt modelId="{437D221E-B130-4AA4-8EE0-08464F114CDD}" type="pres">
      <dgm:prSet presAssocID="{C83D5963-8A7E-428C-A349-7ABA224636A8}" presName="iconBgRect" presStyleLbl="bgShp" presStyleIdx="6" presStyleCnt="7"/>
      <dgm:spPr/>
    </dgm:pt>
    <dgm:pt modelId="{B9F83297-5444-4F4A-8F5F-26E449FC67F9}" type="pres">
      <dgm:prSet presAssocID="{C83D5963-8A7E-428C-A349-7ABA224636A8}" presName="iconRect" presStyleLbl="node1" presStyleIdx="6"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dgm:spPr>
      <dgm:extLst>
        <a:ext uri="{E40237B7-FDA0-4F09-8148-C483321AD2D9}">
          <dgm14:cNvPr xmlns:dgm14="http://schemas.microsoft.com/office/drawing/2010/diagram" id="0" name="" descr="Books"/>
        </a:ext>
      </dgm:extLst>
    </dgm:pt>
    <dgm:pt modelId="{326BD670-E1F4-47EF-AE6C-ED28950D2A60}" type="pres">
      <dgm:prSet presAssocID="{C83D5963-8A7E-428C-A349-7ABA224636A8}" presName="spaceRect" presStyleCnt="0"/>
      <dgm:spPr/>
    </dgm:pt>
    <dgm:pt modelId="{8E32F1D2-0C44-4C47-936C-D04616AD3E9F}" type="pres">
      <dgm:prSet presAssocID="{C83D5963-8A7E-428C-A349-7ABA224636A8}" presName="textRect" presStyleLbl="revTx" presStyleIdx="6" presStyleCnt="7">
        <dgm:presLayoutVars>
          <dgm:chMax val="1"/>
          <dgm:chPref val="1"/>
        </dgm:presLayoutVars>
      </dgm:prSet>
      <dgm:spPr/>
    </dgm:pt>
  </dgm:ptLst>
  <dgm:cxnLst>
    <dgm:cxn modelId="{ADA53206-F271-40F8-9668-D39663848FC0}" type="presOf" srcId="{0744E208-7145-43FB-A440-D891044131C7}" destId="{DBE55C71-877F-4342-848E-3123DEB02C15}" srcOrd="0" destOrd="0" presId="urn:microsoft.com/office/officeart/2018/2/layout/IconCircleList"/>
    <dgm:cxn modelId="{9A954508-1F90-4C0E-AD2C-C172C8985294}" type="presOf" srcId="{EDF4B6FF-FF43-4E9D-8899-72F10E11E73D}" destId="{6A30947E-326E-46DD-8CCC-0C481C9217B8}" srcOrd="0" destOrd="0" presId="urn:microsoft.com/office/officeart/2018/2/layout/IconCircleList"/>
    <dgm:cxn modelId="{254B9208-13E8-4A8A-98EF-6FEB0DDBCE6E}" type="presOf" srcId="{A2A056E1-A749-4CE5-98E7-30D97868ECB9}" destId="{665270E1-333E-415B-BD67-5598CCD0FBA7}" srcOrd="0" destOrd="0" presId="urn:microsoft.com/office/officeart/2018/2/layout/IconCircleList"/>
    <dgm:cxn modelId="{9EB4E819-F2EA-4BC8-875F-ECE11D7AF576}" type="presOf" srcId="{CE9B780B-7718-44BC-82D9-5FDF709CA8FB}" destId="{5E34F1BF-6E7D-4E79-9502-5F24DA0636A9}" srcOrd="0" destOrd="0" presId="urn:microsoft.com/office/officeart/2018/2/layout/IconCircleList"/>
    <dgm:cxn modelId="{AC2B1F22-7DFC-43E1-88B5-698364CD2A9E}" type="presOf" srcId="{E065309B-54C4-4A16-99F7-5ADEFC29B789}" destId="{9DF13688-A1BD-4AC3-9D05-533D2BECBDAF}" srcOrd="0" destOrd="0" presId="urn:microsoft.com/office/officeart/2018/2/layout/IconCircleList"/>
    <dgm:cxn modelId="{3742DF41-42AE-48E5-B4DF-D89F8B6CA878}" type="presOf" srcId="{9B8F869E-7092-441B-8925-A5C9D566438B}" destId="{09A9EE08-64C6-4411-9342-C1EA1D3DAAB0}" srcOrd="0" destOrd="0" presId="urn:microsoft.com/office/officeart/2018/2/layout/IconCircleList"/>
    <dgm:cxn modelId="{7A1A9249-008F-4EA6-BDDC-9094EB2C3C3F}" srcId="{0744E208-7145-43FB-A440-D891044131C7}" destId="{C1FEFBBF-B53D-45D1-9952-F28E467AC140}" srcOrd="3" destOrd="0" parTransId="{565F0337-432B-420E-8004-F25FD674ABCA}" sibTransId="{EDF4B6FF-FF43-4E9D-8899-72F10E11E73D}"/>
    <dgm:cxn modelId="{1333B849-1F81-4F82-995D-A26A8D2E9810}" srcId="{0744E208-7145-43FB-A440-D891044131C7}" destId="{C83D5963-8A7E-428C-A349-7ABA224636A8}" srcOrd="6" destOrd="0" parTransId="{4CEF1100-5192-4430-8C01-F34700201282}" sibTransId="{7E38F8D5-CD3B-4584-9220-660AEE69C38E}"/>
    <dgm:cxn modelId="{2A8E4B78-A2D5-4901-8D9A-AAC3EA019557}" type="presOf" srcId="{D54BBE14-1F33-4458-90FC-378B85697211}" destId="{1ADD21F4-8D86-443E-9D48-5156D17862C8}" srcOrd="0" destOrd="0" presId="urn:microsoft.com/office/officeart/2018/2/layout/IconCircleList"/>
    <dgm:cxn modelId="{3910B778-0CB4-466D-95BE-BEFE9126C064}" srcId="{0744E208-7145-43FB-A440-D891044131C7}" destId="{AEE5D7FB-6B65-4E48-9D6C-08FA23920845}" srcOrd="1" destOrd="0" parTransId="{8DABFE15-D112-481D-B327-7623AD0CAAAE}" sibTransId="{964A3B71-39A3-4541-AC15-9BCE213F1F9E}"/>
    <dgm:cxn modelId="{EA7E565A-5E29-42FC-B610-6C56BF69B363}" type="presOf" srcId="{C83D5963-8A7E-428C-A349-7ABA224636A8}" destId="{8E32F1D2-0C44-4C47-936C-D04616AD3E9F}" srcOrd="0" destOrd="0" presId="urn:microsoft.com/office/officeart/2018/2/layout/IconCircleList"/>
    <dgm:cxn modelId="{8EF3AE7D-DA69-48A3-B7C3-2D661FE3154F}" type="presOf" srcId="{C1FEFBBF-B53D-45D1-9952-F28E467AC140}" destId="{B7D50A95-CD39-464B-A062-7FC89AAA4F2A}" srcOrd="0" destOrd="0" presId="urn:microsoft.com/office/officeart/2018/2/layout/IconCircleList"/>
    <dgm:cxn modelId="{D3D55790-CE54-465E-8405-C1FC0B36B843}" srcId="{0744E208-7145-43FB-A440-D891044131C7}" destId="{D54BBE14-1F33-4458-90FC-378B85697211}" srcOrd="5" destOrd="0" parTransId="{72474DF7-6D07-46F4-BAF8-C43DCA80BC5F}" sibTransId="{955B820E-E168-4384-9894-F61DF406E418}"/>
    <dgm:cxn modelId="{E5AB849A-1468-4C1B-BDD2-ABA97AB9350C}" type="presOf" srcId="{AEE5D7FB-6B65-4E48-9D6C-08FA23920845}" destId="{7FB233FC-1A29-4789-B685-869BA58AC54D}" srcOrd="0" destOrd="0" presId="urn:microsoft.com/office/officeart/2018/2/layout/IconCircleList"/>
    <dgm:cxn modelId="{7231439B-8BB8-4663-8CEE-382CA52D2358}" type="presOf" srcId="{EE75417D-DB9E-45FB-A179-E08F835FAF11}" destId="{2544AADE-B89C-4878-B410-C0E5388089F4}" srcOrd="0" destOrd="0" presId="urn:microsoft.com/office/officeart/2018/2/layout/IconCircleList"/>
    <dgm:cxn modelId="{E82510CF-4F25-42D6-9642-E53ED79BFFF1}" type="presOf" srcId="{964A3B71-39A3-4541-AC15-9BCE213F1F9E}" destId="{DD6441A1-B4B5-4428-A6E7-273A0CE5E1FA}" srcOrd="0" destOrd="0" presId="urn:microsoft.com/office/officeart/2018/2/layout/IconCircleList"/>
    <dgm:cxn modelId="{45F324D8-2662-477B-9F87-65ACD2906074}" type="presOf" srcId="{955B820E-E168-4384-9894-F61DF406E418}" destId="{C02B8DB2-A1EE-43A8-B988-4AD70A25A6A8}" srcOrd="0" destOrd="0" presId="urn:microsoft.com/office/officeart/2018/2/layout/IconCircleList"/>
    <dgm:cxn modelId="{3E6512EB-3126-4BB6-A019-C3EA24532E05}" srcId="{0744E208-7145-43FB-A440-D891044131C7}" destId="{E065309B-54C4-4A16-99F7-5ADEFC29B789}" srcOrd="0" destOrd="0" parTransId="{F2276E85-D1D9-4F60-AB80-1125EA36CC8D}" sibTransId="{9B8F869E-7092-441B-8925-A5C9D566438B}"/>
    <dgm:cxn modelId="{1879C4EC-B0D7-4B52-ADFB-C91560447C13}" type="presOf" srcId="{B11123BC-5285-421D-B66D-D046377EDB55}" destId="{8BB663B9-41CE-4170-8DEC-39E69135BE7D}" srcOrd="0" destOrd="0" presId="urn:microsoft.com/office/officeart/2018/2/layout/IconCircleList"/>
    <dgm:cxn modelId="{5DDC6CEF-4341-4703-88B7-1E4E4A5704B2}" srcId="{0744E208-7145-43FB-A440-D891044131C7}" destId="{EE75417D-DB9E-45FB-A179-E08F835FAF11}" srcOrd="2" destOrd="0" parTransId="{AE290BFE-1F77-4DC6-AA4E-376807C60396}" sibTransId="{A2A056E1-A749-4CE5-98E7-30D97868ECB9}"/>
    <dgm:cxn modelId="{636CC9FB-3779-47B8-A6B4-4D38A648D411}" srcId="{0744E208-7145-43FB-A440-D891044131C7}" destId="{B11123BC-5285-421D-B66D-D046377EDB55}" srcOrd="4" destOrd="0" parTransId="{09D5E4EC-85EB-4038-90B3-F6E41AC5888B}" sibTransId="{CE9B780B-7718-44BC-82D9-5FDF709CA8FB}"/>
    <dgm:cxn modelId="{DC149837-9467-42EE-A068-4944FF906B30}" type="presParOf" srcId="{DBE55C71-877F-4342-848E-3123DEB02C15}" destId="{7D4F0D80-BCC2-472A-9941-07A99D415C5A}" srcOrd="0" destOrd="0" presId="urn:microsoft.com/office/officeart/2018/2/layout/IconCircleList"/>
    <dgm:cxn modelId="{6C1110FF-4F04-4807-A027-3DC6688EE99B}" type="presParOf" srcId="{7D4F0D80-BCC2-472A-9941-07A99D415C5A}" destId="{FD5C9918-5D73-4DCB-BB8E-2FEE9337F257}" srcOrd="0" destOrd="0" presId="urn:microsoft.com/office/officeart/2018/2/layout/IconCircleList"/>
    <dgm:cxn modelId="{2E92E01C-E0F4-45B8-976D-1A92F48AAC45}" type="presParOf" srcId="{FD5C9918-5D73-4DCB-BB8E-2FEE9337F257}" destId="{1C059B47-8062-403D-A750-CF6AC718AE22}" srcOrd="0" destOrd="0" presId="urn:microsoft.com/office/officeart/2018/2/layout/IconCircleList"/>
    <dgm:cxn modelId="{3225340C-734F-4B20-A757-7F0BD5B71F35}" type="presParOf" srcId="{FD5C9918-5D73-4DCB-BB8E-2FEE9337F257}" destId="{E93A6E79-C4C5-46DA-ADBD-B00FBD91E024}" srcOrd="1" destOrd="0" presId="urn:microsoft.com/office/officeart/2018/2/layout/IconCircleList"/>
    <dgm:cxn modelId="{49FDC360-BC19-4D29-BE35-152207DC83D7}" type="presParOf" srcId="{FD5C9918-5D73-4DCB-BB8E-2FEE9337F257}" destId="{589632A1-69E9-44C9-B474-B72C2E6BB99A}" srcOrd="2" destOrd="0" presId="urn:microsoft.com/office/officeart/2018/2/layout/IconCircleList"/>
    <dgm:cxn modelId="{15F683F0-2D5A-4122-A9C9-198D095FFB8F}" type="presParOf" srcId="{FD5C9918-5D73-4DCB-BB8E-2FEE9337F257}" destId="{9DF13688-A1BD-4AC3-9D05-533D2BECBDAF}" srcOrd="3" destOrd="0" presId="urn:microsoft.com/office/officeart/2018/2/layout/IconCircleList"/>
    <dgm:cxn modelId="{34344E43-3900-4948-A897-A97CB620C132}" type="presParOf" srcId="{7D4F0D80-BCC2-472A-9941-07A99D415C5A}" destId="{09A9EE08-64C6-4411-9342-C1EA1D3DAAB0}" srcOrd="1" destOrd="0" presId="urn:microsoft.com/office/officeart/2018/2/layout/IconCircleList"/>
    <dgm:cxn modelId="{41E9B27A-101A-4634-985F-341905C332D2}" type="presParOf" srcId="{7D4F0D80-BCC2-472A-9941-07A99D415C5A}" destId="{B6988E7C-A047-44DD-BBF9-5133BD10EA1A}" srcOrd="2" destOrd="0" presId="urn:microsoft.com/office/officeart/2018/2/layout/IconCircleList"/>
    <dgm:cxn modelId="{7E7FA543-E39D-4344-9898-30D9CB4AF140}" type="presParOf" srcId="{B6988E7C-A047-44DD-BBF9-5133BD10EA1A}" destId="{BB884CE8-EDC0-40B5-96A2-CCB186FBA188}" srcOrd="0" destOrd="0" presId="urn:microsoft.com/office/officeart/2018/2/layout/IconCircleList"/>
    <dgm:cxn modelId="{632F59DD-722B-46AF-BFDD-A9345FFD03F1}" type="presParOf" srcId="{B6988E7C-A047-44DD-BBF9-5133BD10EA1A}" destId="{803C5635-20C1-4FA8-B30C-D146763A3A5F}" srcOrd="1" destOrd="0" presId="urn:microsoft.com/office/officeart/2018/2/layout/IconCircleList"/>
    <dgm:cxn modelId="{39457794-AF01-4D01-B95C-D133493300EE}" type="presParOf" srcId="{B6988E7C-A047-44DD-BBF9-5133BD10EA1A}" destId="{5130902A-111C-4B69-AA18-47E64AB8822F}" srcOrd="2" destOrd="0" presId="urn:microsoft.com/office/officeart/2018/2/layout/IconCircleList"/>
    <dgm:cxn modelId="{B9777392-16B1-4815-8BC5-F69E1FB40FB4}" type="presParOf" srcId="{B6988E7C-A047-44DD-BBF9-5133BD10EA1A}" destId="{7FB233FC-1A29-4789-B685-869BA58AC54D}" srcOrd="3" destOrd="0" presId="urn:microsoft.com/office/officeart/2018/2/layout/IconCircleList"/>
    <dgm:cxn modelId="{DBD74710-7E71-4CDB-993F-EBDD5FA3C257}" type="presParOf" srcId="{7D4F0D80-BCC2-472A-9941-07A99D415C5A}" destId="{DD6441A1-B4B5-4428-A6E7-273A0CE5E1FA}" srcOrd="3" destOrd="0" presId="urn:microsoft.com/office/officeart/2018/2/layout/IconCircleList"/>
    <dgm:cxn modelId="{589460E5-064B-4AAE-B0C5-0F733961C495}" type="presParOf" srcId="{7D4F0D80-BCC2-472A-9941-07A99D415C5A}" destId="{596666E7-ECEF-43BA-A6B0-5D8BD9DE7F3F}" srcOrd="4" destOrd="0" presId="urn:microsoft.com/office/officeart/2018/2/layout/IconCircleList"/>
    <dgm:cxn modelId="{800D7D7A-40E6-4936-A4C6-C45CDCCA8A97}" type="presParOf" srcId="{596666E7-ECEF-43BA-A6B0-5D8BD9DE7F3F}" destId="{D2C79920-DAB8-4F7C-A091-70F8CFDB0322}" srcOrd="0" destOrd="0" presId="urn:microsoft.com/office/officeart/2018/2/layout/IconCircleList"/>
    <dgm:cxn modelId="{E35613E2-49AC-402A-82FE-F822AB71CBE2}" type="presParOf" srcId="{596666E7-ECEF-43BA-A6B0-5D8BD9DE7F3F}" destId="{297D80A8-5B9B-4A1A-B1FC-7994543B0E3C}" srcOrd="1" destOrd="0" presId="urn:microsoft.com/office/officeart/2018/2/layout/IconCircleList"/>
    <dgm:cxn modelId="{7432D386-8A62-402C-9CC4-62A5797C57A3}" type="presParOf" srcId="{596666E7-ECEF-43BA-A6B0-5D8BD9DE7F3F}" destId="{B562F5E0-1715-4046-9AEB-4F4C32BDA65B}" srcOrd="2" destOrd="0" presId="urn:microsoft.com/office/officeart/2018/2/layout/IconCircleList"/>
    <dgm:cxn modelId="{4C26FC61-046A-4280-94E1-D610F13E47EE}" type="presParOf" srcId="{596666E7-ECEF-43BA-A6B0-5D8BD9DE7F3F}" destId="{2544AADE-B89C-4878-B410-C0E5388089F4}" srcOrd="3" destOrd="0" presId="urn:microsoft.com/office/officeart/2018/2/layout/IconCircleList"/>
    <dgm:cxn modelId="{8A0EEE72-D091-4E4D-913F-DE667800C460}" type="presParOf" srcId="{7D4F0D80-BCC2-472A-9941-07A99D415C5A}" destId="{665270E1-333E-415B-BD67-5598CCD0FBA7}" srcOrd="5" destOrd="0" presId="urn:microsoft.com/office/officeart/2018/2/layout/IconCircleList"/>
    <dgm:cxn modelId="{B23D1CA6-4B42-430D-8971-031B6CEF969A}" type="presParOf" srcId="{7D4F0D80-BCC2-472A-9941-07A99D415C5A}" destId="{98D22FEE-159E-4495-9C39-E378395D5816}" srcOrd="6" destOrd="0" presId="urn:microsoft.com/office/officeart/2018/2/layout/IconCircleList"/>
    <dgm:cxn modelId="{B383C9CD-1A68-45BE-B018-CB0E66044305}" type="presParOf" srcId="{98D22FEE-159E-4495-9C39-E378395D5816}" destId="{A6C2C9A7-6D14-41E4-8341-454CBEDF9903}" srcOrd="0" destOrd="0" presId="urn:microsoft.com/office/officeart/2018/2/layout/IconCircleList"/>
    <dgm:cxn modelId="{6D3D6173-8E4C-4469-B595-FACEEF921CF0}" type="presParOf" srcId="{98D22FEE-159E-4495-9C39-E378395D5816}" destId="{79BA8C17-29FF-4A5A-9C09-87822D995E71}" srcOrd="1" destOrd="0" presId="urn:microsoft.com/office/officeart/2018/2/layout/IconCircleList"/>
    <dgm:cxn modelId="{44D24D67-47B8-424B-96CD-C6F0F35A95E4}" type="presParOf" srcId="{98D22FEE-159E-4495-9C39-E378395D5816}" destId="{DFF0E848-C4A2-4842-AA72-14B7B799DE04}" srcOrd="2" destOrd="0" presId="urn:microsoft.com/office/officeart/2018/2/layout/IconCircleList"/>
    <dgm:cxn modelId="{2828BD49-F9D3-4A41-8728-0BA8EB3CC69B}" type="presParOf" srcId="{98D22FEE-159E-4495-9C39-E378395D5816}" destId="{B7D50A95-CD39-464B-A062-7FC89AAA4F2A}" srcOrd="3" destOrd="0" presId="urn:microsoft.com/office/officeart/2018/2/layout/IconCircleList"/>
    <dgm:cxn modelId="{F0B5176A-76F9-4AAE-A383-CDD7E7AC878C}" type="presParOf" srcId="{7D4F0D80-BCC2-472A-9941-07A99D415C5A}" destId="{6A30947E-326E-46DD-8CCC-0C481C9217B8}" srcOrd="7" destOrd="0" presId="urn:microsoft.com/office/officeart/2018/2/layout/IconCircleList"/>
    <dgm:cxn modelId="{F4052099-D148-4DEE-9943-E21CDC019C2D}" type="presParOf" srcId="{7D4F0D80-BCC2-472A-9941-07A99D415C5A}" destId="{A17A91E7-6591-45C1-AF2D-E37D7E3CBFE6}" srcOrd="8" destOrd="0" presId="urn:microsoft.com/office/officeart/2018/2/layout/IconCircleList"/>
    <dgm:cxn modelId="{C243DA14-97DC-4F35-8604-B910EC5C0634}" type="presParOf" srcId="{A17A91E7-6591-45C1-AF2D-E37D7E3CBFE6}" destId="{2241FC55-F9F2-4E24-8D04-BEE9FDFE34EA}" srcOrd="0" destOrd="0" presId="urn:microsoft.com/office/officeart/2018/2/layout/IconCircleList"/>
    <dgm:cxn modelId="{81E96494-C172-4577-BADF-11E3669FC849}" type="presParOf" srcId="{A17A91E7-6591-45C1-AF2D-E37D7E3CBFE6}" destId="{55B44A33-A5EC-438A-B4B5-B2BBDDF740FD}" srcOrd="1" destOrd="0" presId="urn:microsoft.com/office/officeart/2018/2/layout/IconCircleList"/>
    <dgm:cxn modelId="{7860FA22-A2B6-4AB7-A0A8-0D390326A08B}" type="presParOf" srcId="{A17A91E7-6591-45C1-AF2D-E37D7E3CBFE6}" destId="{173AE01F-788D-4AF7-9511-4D87A0D6FE01}" srcOrd="2" destOrd="0" presId="urn:microsoft.com/office/officeart/2018/2/layout/IconCircleList"/>
    <dgm:cxn modelId="{3768F46A-E38F-4F74-8735-6518552E11EA}" type="presParOf" srcId="{A17A91E7-6591-45C1-AF2D-E37D7E3CBFE6}" destId="{8BB663B9-41CE-4170-8DEC-39E69135BE7D}" srcOrd="3" destOrd="0" presId="urn:microsoft.com/office/officeart/2018/2/layout/IconCircleList"/>
    <dgm:cxn modelId="{81828B3B-5635-4AB6-AE9F-597BD3EDFA65}" type="presParOf" srcId="{7D4F0D80-BCC2-472A-9941-07A99D415C5A}" destId="{5E34F1BF-6E7D-4E79-9502-5F24DA0636A9}" srcOrd="9" destOrd="0" presId="urn:microsoft.com/office/officeart/2018/2/layout/IconCircleList"/>
    <dgm:cxn modelId="{6173C21B-1D41-42DB-8B56-F61FEEDC00C0}" type="presParOf" srcId="{7D4F0D80-BCC2-472A-9941-07A99D415C5A}" destId="{1AD67E71-B389-49DF-B48F-54D19313C8E9}" srcOrd="10" destOrd="0" presId="urn:microsoft.com/office/officeart/2018/2/layout/IconCircleList"/>
    <dgm:cxn modelId="{4CF5641A-3EB7-4102-99B5-4E49E0FC78A8}" type="presParOf" srcId="{1AD67E71-B389-49DF-B48F-54D19313C8E9}" destId="{0A2753FB-9568-4591-8FE6-192826FD192C}" srcOrd="0" destOrd="0" presId="urn:microsoft.com/office/officeart/2018/2/layout/IconCircleList"/>
    <dgm:cxn modelId="{9879F9E6-925A-453A-BCA1-F046594BDDF1}" type="presParOf" srcId="{1AD67E71-B389-49DF-B48F-54D19313C8E9}" destId="{94B19D53-72C1-4306-9D8E-84A2E0BFCDBE}" srcOrd="1" destOrd="0" presId="urn:microsoft.com/office/officeart/2018/2/layout/IconCircleList"/>
    <dgm:cxn modelId="{F3936887-6CC4-4D13-A7E8-A069126086B0}" type="presParOf" srcId="{1AD67E71-B389-49DF-B48F-54D19313C8E9}" destId="{CB16FAC6-903C-4DC4-8085-E79CFE508CE6}" srcOrd="2" destOrd="0" presId="urn:microsoft.com/office/officeart/2018/2/layout/IconCircleList"/>
    <dgm:cxn modelId="{BF974262-E9F4-4412-BD50-B054A1AF1ADD}" type="presParOf" srcId="{1AD67E71-B389-49DF-B48F-54D19313C8E9}" destId="{1ADD21F4-8D86-443E-9D48-5156D17862C8}" srcOrd="3" destOrd="0" presId="urn:microsoft.com/office/officeart/2018/2/layout/IconCircleList"/>
    <dgm:cxn modelId="{1AC5F8C7-BAD4-4B49-A038-9E8ED2903326}" type="presParOf" srcId="{7D4F0D80-BCC2-472A-9941-07A99D415C5A}" destId="{C02B8DB2-A1EE-43A8-B988-4AD70A25A6A8}" srcOrd="11" destOrd="0" presId="urn:microsoft.com/office/officeart/2018/2/layout/IconCircleList"/>
    <dgm:cxn modelId="{0115A9EF-314E-4389-9873-7D5D7C2D7CAF}" type="presParOf" srcId="{7D4F0D80-BCC2-472A-9941-07A99D415C5A}" destId="{60C2CEFF-33BB-4B47-9956-DCD532F759DC}" srcOrd="12" destOrd="0" presId="urn:microsoft.com/office/officeart/2018/2/layout/IconCircleList"/>
    <dgm:cxn modelId="{BD94083B-8F3C-48ED-BDD8-9D1504354E35}" type="presParOf" srcId="{60C2CEFF-33BB-4B47-9956-DCD532F759DC}" destId="{437D221E-B130-4AA4-8EE0-08464F114CDD}" srcOrd="0" destOrd="0" presId="urn:microsoft.com/office/officeart/2018/2/layout/IconCircleList"/>
    <dgm:cxn modelId="{9FA7F3D3-1F4D-41E5-876F-93B0667AE030}" type="presParOf" srcId="{60C2CEFF-33BB-4B47-9956-DCD532F759DC}" destId="{B9F83297-5444-4F4A-8F5F-26E449FC67F9}" srcOrd="1" destOrd="0" presId="urn:microsoft.com/office/officeart/2018/2/layout/IconCircleList"/>
    <dgm:cxn modelId="{BAAFF576-B9CF-4339-BFDD-BE60F177A3FE}" type="presParOf" srcId="{60C2CEFF-33BB-4B47-9956-DCD532F759DC}" destId="{326BD670-E1F4-47EF-AE6C-ED28950D2A60}" srcOrd="2" destOrd="0" presId="urn:microsoft.com/office/officeart/2018/2/layout/IconCircleList"/>
    <dgm:cxn modelId="{53CB3128-DE5E-4195-93FF-F16BD79743F7}" type="presParOf" srcId="{60C2CEFF-33BB-4B47-9956-DCD532F759DC}" destId="{8E32F1D2-0C44-4C47-936C-D04616AD3E9F}"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BBCF95-D759-47CC-B061-5E792C588B44}">
      <dsp:nvSpPr>
        <dsp:cNvPr id="0" name=""/>
        <dsp:cNvSpPr/>
      </dsp:nvSpPr>
      <dsp:spPr>
        <a:xfrm>
          <a:off x="0" y="252098"/>
          <a:ext cx="5181600" cy="52767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1" kern="1200"/>
            <a:t>Structure:</a:t>
          </a:r>
          <a:endParaRPr lang="en-US" sz="2200" kern="1200"/>
        </a:p>
      </dsp:txBody>
      <dsp:txXfrm>
        <a:off x="25759" y="277857"/>
        <a:ext cx="5130082" cy="476152"/>
      </dsp:txXfrm>
    </dsp:sp>
    <dsp:sp modelId="{782EA54B-7B54-4A45-A96F-A0411BDD79ED}">
      <dsp:nvSpPr>
        <dsp:cNvPr id="0" name=""/>
        <dsp:cNvSpPr/>
      </dsp:nvSpPr>
      <dsp:spPr>
        <a:xfrm>
          <a:off x="0" y="1431383"/>
          <a:ext cx="5181600" cy="52767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t>2.Nature and scope of the problem</a:t>
          </a:r>
          <a:endParaRPr lang="en-US" sz="2200" kern="1200" dirty="0"/>
        </a:p>
      </dsp:txBody>
      <dsp:txXfrm>
        <a:off x="25759" y="1457142"/>
        <a:ext cx="5130082" cy="476152"/>
      </dsp:txXfrm>
    </dsp:sp>
    <dsp:sp modelId="{23EA9574-D1A7-4FD5-8852-E779EDDAAE1B}">
      <dsp:nvSpPr>
        <dsp:cNvPr id="0" name=""/>
        <dsp:cNvSpPr/>
      </dsp:nvSpPr>
      <dsp:spPr>
        <a:xfrm>
          <a:off x="0" y="846326"/>
          <a:ext cx="5181600" cy="52767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t>1. Case context/Background</a:t>
          </a:r>
        </a:p>
      </dsp:txBody>
      <dsp:txXfrm>
        <a:off x="25759" y="872085"/>
        <a:ext cx="5130082" cy="476152"/>
      </dsp:txXfrm>
    </dsp:sp>
    <dsp:sp modelId="{A2CF1BC3-E8AA-4213-A2ED-9911639BDFC0}">
      <dsp:nvSpPr>
        <dsp:cNvPr id="0" name=""/>
        <dsp:cNvSpPr/>
      </dsp:nvSpPr>
      <dsp:spPr>
        <a:xfrm>
          <a:off x="0" y="2025189"/>
          <a:ext cx="5181600" cy="52767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t>3.PESTEL analysis</a:t>
          </a:r>
          <a:endParaRPr lang="en-US" sz="2200" kern="1200" dirty="0"/>
        </a:p>
      </dsp:txBody>
      <dsp:txXfrm>
        <a:off x="25759" y="2050948"/>
        <a:ext cx="5130082" cy="476152"/>
      </dsp:txXfrm>
    </dsp:sp>
    <dsp:sp modelId="{2214E15C-045D-443C-9EA1-BA2D069A8410}">
      <dsp:nvSpPr>
        <dsp:cNvPr id="0" name=""/>
        <dsp:cNvSpPr/>
      </dsp:nvSpPr>
      <dsp:spPr>
        <a:xfrm>
          <a:off x="0" y="2616219"/>
          <a:ext cx="5181600" cy="52767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t>4.Fishbone / Cause-and-Effect analysis</a:t>
          </a:r>
          <a:endParaRPr lang="en-US" sz="2200" kern="1200" dirty="0"/>
        </a:p>
      </dsp:txBody>
      <dsp:txXfrm>
        <a:off x="25759" y="2641978"/>
        <a:ext cx="5130082" cy="476152"/>
      </dsp:txXfrm>
    </dsp:sp>
    <dsp:sp modelId="{A4D0CFA9-5518-40EF-8FCE-8A7206A8A8F2}">
      <dsp:nvSpPr>
        <dsp:cNvPr id="0" name=""/>
        <dsp:cNvSpPr/>
      </dsp:nvSpPr>
      <dsp:spPr>
        <a:xfrm>
          <a:off x="0" y="3214870"/>
          <a:ext cx="5181600" cy="52767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1" kern="1200" dirty="0"/>
            <a:t>Key findings</a:t>
          </a:r>
          <a:endParaRPr lang="en-US" sz="2200" kern="1200" dirty="0"/>
        </a:p>
      </dsp:txBody>
      <dsp:txXfrm>
        <a:off x="25759" y="3240629"/>
        <a:ext cx="5130082" cy="476152"/>
      </dsp:txXfrm>
    </dsp:sp>
    <dsp:sp modelId="{EC44C93E-39A6-4EA4-8C79-21F7DAA8A19D}">
      <dsp:nvSpPr>
        <dsp:cNvPr id="0" name=""/>
        <dsp:cNvSpPr/>
      </dsp:nvSpPr>
      <dsp:spPr>
        <a:xfrm>
          <a:off x="0" y="3987018"/>
          <a:ext cx="5181600" cy="3643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4516" tIns="27940" rIns="156464" bIns="27940" numCol="1" spcCol="1270" anchor="t" anchorCtr="0">
          <a:noAutofit/>
        </a:bodyPr>
        <a:lstStyle/>
        <a:p>
          <a:pPr marL="171450" lvl="1" indent="-171450" algn="l" defTabSz="755650">
            <a:lnSpc>
              <a:spcPct val="90000"/>
            </a:lnSpc>
            <a:spcBef>
              <a:spcPct val="0"/>
            </a:spcBef>
            <a:spcAft>
              <a:spcPct val="20000"/>
            </a:spcAft>
            <a:buChar char="•"/>
          </a:pPr>
          <a:endParaRPr lang="en-US" sz="1700" kern="1200" dirty="0"/>
        </a:p>
      </dsp:txBody>
      <dsp:txXfrm>
        <a:off x="0" y="3987018"/>
        <a:ext cx="5181600" cy="36432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C6C897-F827-449F-83B7-C4F007DDD344}">
      <dsp:nvSpPr>
        <dsp:cNvPr id="0" name=""/>
        <dsp:cNvSpPr/>
      </dsp:nvSpPr>
      <dsp:spPr>
        <a:xfrm>
          <a:off x="632" y="572231"/>
          <a:ext cx="2466826" cy="148009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a:t>The problem has multiple causes</a:t>
          </a:r>
          <a:endParaRPr lang="en-US" sz="1400" kern="1200"/>
        </a:p>
      </dsp:txBody>
      <dsp:txXfrm>
        <a:off x="632" y="572231"/>
        <a:ext cx="2466826" cy="1480095"/>
      </dsp:txXfrm>
    </dsp:sp>
    <dsp:sp modelId="{D6D7EE18-876F-407A-8568-4F6A38EFAEBC}">
      <dsp:nvSpPr>
        <dsp:cNvPr id="0" name=""/>
        <dsp:cNvSpPr/>
      </dsp:nvSpPr>
      <dsp:spPr>
        <a:xfrm>
          <a:off x="2714141" y="572231"/>
          <a:ext cx="2466826" cy="148009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b="1" kern="1200" dirty="0"/>
            <a:t>DEMAND</a:t>
          </a:r>
          <a:endParaRPr lang="en-US" sz="1400" kern="1200" dirty="0"/>
        </a:p>
        <a:p>
          <a:pPr marL="57150" lvl="1" indent="-57150" algn="l" defTabSz="488950">
            <a:lnSpc>
              <a:spcPct val="90000"/>
            </a:lnSpc>
            <a:spcBef>
              <a:spcPct val="0"/>
            </a:spcBef>
            <a:spcAft>
              <a:spcPct val="15000"/>
            </a:spcAft>
            <a:buChar char="•"/>
          </a:pPr>
          <a:r>
            <a:rPr lang="en-GB" sz="1100" kern="1200" dirty="0"/>
            <a:t>Lower retail-park footfall </a:t>
          </a:r>
          <a:endParaRPr lang="en-US" sz="1100" kern="1200" dirty="0"/>
        </a:p>
        <a:p>
          <a:pPr marL="57150" lvl="1" indent="-57150" algn="l" defTabSz="488950">
            <a:lnSpc>
              <a:spcPct val="90000"/>
            </a:lnSpc>
            <a:spcBef>
              <a:spcPct val="0"/>
            </a:spcBef>
            <a:spcAft>
              <a:spcPct val="15000"/>
            </a:spcAft>
            <a:buChar char="•"/>
          </a:pPr>
          <a:r>
            <a:rPr lang="en-GB" sz="1100" kern="1200" dirty="0"/>
            <a:t>Business closures</a:t>
          </a:r>
          <a:endParaRPr lang="en-US" sz="1100" kern="1200" dirty="0"/>
        </a:p>
        <a:p>
          <a:pPr marL="57150" lvl="1" indent="-57150" algn="l" defTabSz="488950">
            <a:lnSpc>
              <a:spcPct val="90000"/>
            </a:lnSpc>
            <a:spcBef>
              <a:spcPct val="0"/>
            </a:spcBef>
            <a:spcAft>
              <a:spcPct val="15000"/>
            </a:spcAft>
            <a:buChar char="•"/>
          </a:pPr>
          <a:r>
            <a:rPr lang="en-GB" sz="1100" kern="1200" dirty="0"/>
            <a:t>Fewer local workers</a:t>
          </a:r>
          <a:endParaRPr lang="en-US" sz="1100" kern="1200" dirty="0"/>
        </a:p>
        <a:p>
          <a:pPr marL="57150" lvl="1" indent="-57150" algn="l" defTabSz="488950">
            <a:lnSpc>
              <a:spcPct val="90000"/>
            </a:lnSpc>
            <a:spcBef>
              <a:spcPct val="0"/>
            </a:spcBef>
            <a:spcAft>
              <a:spcPct val="15000"/>
            </a:spcAft>
            <a:buChar char="•"/>
          </a:pPr>
          <a:r>
            <a:rPr lang="en-GB" sz="1100" kern="1200" dirty="0"/>
            <a:t>Hybrid/home working</a:t>
          </a:r>
          <a:endParaRPr lang="en-US" sz="1100" kern="1200" dirty="0"/>
        </a:p>
        <a:p>
          <a:pPr marL="57150" lvl="1" indent="-57150" algn="l" defTabSz="488950">
            <a:lnSpc>
              <a:spcPct val="90000"/>
            </a:lnSpc>
            <a:spcBef>
              <a:spcPct val="0"/>
            </a:spcBef>
            <a:spcAft>
              <a:spcPct val="15000"/>
            </a:spcAft>
            <a:buChar char="•"/>
          </a:pPr>
          <a:r>
            <a:rPr lang="en-GB" sz="1100" kern="1200" dirty="0"/>
            <a:t>Changing customer expectations </a:t>
          </a:r>
          <a:endParaRPr lang="en-US" sz="1100" kern="1200" dirty="0"/>
        </a:p>
      </dsp:txBody>
      <dsp:txXfrm>
        <a:off x="2714141" y="572231"/>
        <a:ext cx="2466826" cy="1480095"/>
      </dsp:txXfrm>
    </dsp:sp>
    <dsp:sp modelId="{28FD34C3-CA8A-42DE-B8A3-5879EF4AC3E7}">
      <dsp:nvSpPr>
        <dsp:cNvPr id="0" name=""/>
        <dsp:cNvSpPr/>
      </dsp:nvSpPr>
      <dsp:spPr>
        <a:xfrm>
          <a:off x="1357386" y="2299010"/>
          <a:ext cx="2466826" cy="148009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b="1" kern="1200"/>
            <a:t>OPERATIONS</a:t>
          </a:r>
          <a:endParaRPr lang="en-US" sz="1400" kern="1200"/>
        </a:p>
        <a:p>
          <a:pPr marL="57150" lvl="1" indent="-57150" algn="l" defTabSz="488950">
            <a:lnSpc>
              <a:spcPct val="90000"/>
            </a:lnSpc>
            <a:spcBef>
              <a:spcPct val="0"/>
            </a:spcBef>
            <a:spcAft>
              <a:spcPct val="15000"/>
            </a:spcAft>
            <a:buChar char="•"/>
          </a:pPr>
          <a:r>
            <a:rPr lang="en-GB" sz="1100" kern="1200"/>
            <a:t>No reliable pre-order system</a:t>
          </a:r>
          <a:endParaRPr lang="en-US" sz="1100" kern="1200"/>
        </a:p>
        <a:p>
          <a:pPr marL="57150" lvl="1" indent="-57150" algn="l" defTabSz="488950">
            <a:lnSpc>
              <a:spcPct val="90000"/>
            </a:lnSpc>
            <a:spcBef>
              <a:spcPct val="0"/>
            </a:spcBef>
            <a:spcAft>
              <a:spcPct val="15000"/>
            </a:spcAft>
            <a:buChar char="•"/>
          </a:pPr>
          <a:r>
            <a:rPr lang="en-GB" sz="1100" kern="1200"/>
            <a:t>No delivery service</a:t>
          </a:r>
          <a:endParaRPr lang="en-US" sz="1100" kern="1200"/>
        </a:p>
        <a:p>
          <a:pPr marL="57150" lvl="1" indent="-57150" algn="l" defTabSz="488950">
            <a:lnSpc>
              <a:spcPct val="90000"/>
            </a:lnSpc>
            <a:spcBef>
              <a:spcPct val="0"/>
            </a:spcBef>
            <a:spcAft>
              <a:spcPct val="15000"/>
            </a:spcAft>
            <a:buChar char="•"/>
          </a:pPr>
          <a:r>
            <a:rPr lang="en-GB" sz="1100" kern="1200"/>
            <a:t>Basil must remain onsite to bake</a:t>
          </a:r>
          <a:endParaRPr lang="en-US" sz="1100" kern="1200"/>
        </a:p>
        <a:p>
          <a:pPr marL="57150" lvl="1" indent="-57150" algn="l" defTabSz="488950">
            <a:lnSpc>
              <a:spcPct val="90000"/>
            </a:lnSpc>
            <a:spcBef>
              <a:spcPct val="0"/>
            </a:spcBef>
            <a:spcAft>
              <a:spcPct val="15000"/>
            </a:spcAft>
            <a:buChar char="•"/>
          </a:pPr>
          <a:r>
            <a:rPr lang="en-GB" sz="1100" kern="1200"/>
            <a:t>Difficulty answering customer calls</a:t>
          </a:r>
          <a:endParaRPr lang="en-US" sz="1100" kern="1200"/>
        </a:p>
      </dsp:txBody>
      <dsp:txXfrm>
        <a:off x="1357386" y="2299010"/>
        <a:ext cx="2466826" cy="148009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D417D4-B100-43CC-AAC9-40DEC5B0CFE1}">
      <dsp:nvSpPr>
        <dsp:cNvPr id="0" name=""/>
        <dsp:cNvSpPr/>
      </dsp:nvSpPr>
      <dsp:spPr>
        <a:xfrm>
          <a:off x="0" y="2853"/>
          <a:ext cx="7003777"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09B1198-CA0F-464E-9880-FA66696BF4C8}">
      <dsp:nvSpPr>
        <dsp:cNvPr id="0" name=""/>
        <dsp:cNvSpPr/>
      </dsp:nvSpPr>
      <dsp:spPr>
        <a:xfrm>
          <a:off x="0" y="2853"/>
          <a:ext cx="1400755" cy="9729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b="1" kern="1200" dirty="0"/>
            <a:t>What does the Fishbone show?</a:t>
          </a:r>
          <a:endParaRPr lang="en-US" sz="1100" kern="1200" dirty="0"/>
        </a:p>
      </dsp:txBody>
      <dsp:txXfrm>
        <a:off x="0" y="2853"/>
        <a:ext cx="1400755" cy="972983"/>
      </dsp:txXfrm>
    </dsp:sp>
    <dsp:sp modelId="{B82BCA29-A53E-4F7F-A47B-0C8ACD34004E}">
      <dsp:nvSpPr>
        <dsp:cNvPr id="0" name=""/>
        <dsp:cNvSpPr/>
      </dsp:nvSpPr>
      <dsp:spPr>
        <a:xfrm>
          <a:off x="0" y="975836"/>
          <a:ext cx="7003777" cy="0"/>
        </a:xfrm>
        <a:prstGeom prst="line">
          <a:avLst/>
        </a:prstGeom>
        <a:solidFill>
          <a:schemeClr val="accent2">
            <a:hueOff val="1917339"/>
            <a:satOff val="6263"/>
            <a:lumOff val="-5333"/>
            <a:alphaOff val="0"/>
          </a:schemeClr>
        </a:solidFill>
        <a:ln w="12700" cap="flat" cmpd="sng" algn="ctr">
          <a:solidFill>
            <a:schemeClr val="accent2">
              <a:hueOff val="1917339"/>
              <a:satOff val="6263"/>
              <a:lumOff val="-533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8FFA5FA-EE9A-4277-8965-7FCFF2FDE247}">
      <dsp:nvSpPr>
        <dsp:cNvPr id="0" name=""/>
        <dsp:cNvSpPr/>
      </dsp:nvSpPr>
      <dsp:spPr>
        <a:xfrm>
          <a:off x="0" y="975836"/>
          <a:ext cx="1400755" cy="9729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kern="1200" dirty="0"/>
            <a:t>The problem is multi-causal, rather than being caused by one issue.</a:t>
          </a:r>
          <a:endParaRPr lang="en-US" sz="1100" kern="1200" dirty="0"/>
        </a:p>
      </dsp:txBody>
      <dsp:txXfrm>
        <a:off x="0" y="975836"/>
        <a:ext cx="1400755" cy="972983"/>
      </dsp:txXfrm>
    </dsp:sp>
    <dsp:sp modelId="{6368D245-5300-4EAE-BA91-34E2AF7A6AB7}">
      <dsp:nvSpPr>
        <dsp:cNvPr id="0" name=""/>
        <dsp:cNvSpPr/>
      </dsp:nvSpPr>
      <dsp:spPr>
        <a:xfrm>
          <a:off x="0" y="1948819"/>
          <a:ext cx="7003777" cy="0"/>
        </a:xfrm>
        <a:prstGeom prst="line">
          <a:avLst/>
        </a:prstGeom>
        <a:solidFill>
          <a:schemeClr val="accent2">
            <a:hueOff val="3834678"/>
            <a:satOff val="12525"/>
            <a:lumOff val="-10666"/>
            <a:alphaOff val="0"/>
          </a:schemeClr>
        </a:solidFill>
        <a:ln w="12700" cap="flat" cmpd="sng" algn="ctr">
          <a:solidFill>
            <a:schemeClr val="accent2">
              <a:hueOff val="3834678"/>
              <a:satOff val="12525"/>
              <a:lumOff val="-1066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58ADF97-442E-4580-886A-4870F9696208}">
      <dsp:nvSpPr>
        <dsp:cNvPr id="0" name=""/>
        <dsp:cNvSpPr/>
      </dsp:nvSpPr>
      <dsp:spPr>
        <a:xfrm>
          <a:off x="0" y="1948819"/>
          <a:ext cx="1400755" cy="9729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b="1" kern="1200"/>
            <a:t>MAIN CAUSES</a:t>
          </a:r>
          <a:endParaRPr lang="en-US" sz="1900" kern="1200"/>
        </a:p>
      </dsp:txBody>
      <dsp:txXfrm>
        <a:off x="0" y="1948819"/>
        <a:ext cx="1400755" cy="972983"/>
      </dsp:txXfrm>
    </dsp:sp>
    <dsp:sp modelId="{E78A8239-294D-4D9F-B026-178A666EC593}">
      <dsp:nvSpPr>
        <dsp:cNvPr id="0" name=""/>
        <dsp:cNvSpPr/>
      </dsp:nvSpPr>
      <dsp:spPr>
        <a:xfrm>
          <a:off x="1505812" y="1956480"/>
          <a:ext cx="5497964" cy="1532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GB" sz="800" b="1" kern="1200" dirty="0"/>
            <a:t>Environment→ </a:t>
          </a:r>
          <a:r>
            <a:rPr lang="en-GB" sz="800" kern="1200" dirty="0"/>
            <a:t>The retail park attracts fewer customers.</a:t>
          </a:r>
          <a:endParaRPr lang="en-US" sz="800" kern="1200" dirty="0"/>
        </a:p>
      </dsp:txBody>
      <dsp:txXfrm>
        <a:off x="1505812" y="1956480"/>
        <a:ext cx="5497964" cy="153216"/>
      </dsp:txXfrm>
    </dsp:sp>
    <dsp:sp modelId="{55242010-20D5-42F9-B0F5-327EC9328E86}">
      <dsp:nvSpPr>
        <dsp:cNvPr id="0" name=""/>
        <dsp:cNvSpPr/>
      </dsp:nvSpPr>
      <dsp:spPr>
        <a:xfrm>
          <a:off x="1400755" y="2109696"/>
          <a:ext cx="5603021" cy="0"/>
        </a:xfrm>
        <a:prstGeom prst="line">
          <a:avLst/>
        </a:prstGeom>
        <a:solidFill>
          <a:schemeClr val="accent2">
            <a:hueOff val="0"/>
            <a:satOff val="0"/>
            <a:lumOff val="0"/>
            <a:alphaOff val="0"/>
          </a:schemeClr>
        </a:solidFill>
        <a:ln w="12700" cap="flat" cmpd="sng" algn="ctr">
          <a:solidFill>
            <a:schemeClr val="accent2">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28AB330-11F8-43EB-9F0C-74138BD67565}">
      <dsp:nvSpPr>
        <dsp:cNvPr id="0" name=""/>
        <dsp:cNvSpPr/>
      </dsp:nvSpPr>
      <dsp:spPr>
        <a:xfrm>
          <a:off x="1505812" y="2117357"/>
          <a:ext cx="5497964" cy="1532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GB" sz="800" b="1" kern="1200" dirty="0"/>
            <a:t>People</a:t>
          </a:r>
          <a:r>
            <a:rPr lang="en-GB" sz="800" kern="1200" dirty="0"/>
            <a:t>→ Basil’s time and capacity are limited.</a:t>
          </a:r>
          <a:endParaRPr lang="en-US" sz="800" kern="1200" dirty="0"/>
        </a:p>
      </dsp:txBody>
      <dsp:txXfrm>
        <a:off x="1505812" y="2117357"/>
        <a:ext cx="5497964" cy="153216"/>
      </dsp:txXfrm>
    </dsp:sp>
    <dsp:sp modelId="{3101C835-E429-419D-B265-78B5319B56C6}">
      <dsp:nvSpPr>
        <dsp:cNvPr id="0" name=""/>
        <dsp:cNvSpPr/>
      </dsp:nvSpPr>
      <dsp:spPr>
        <a:xfrm>
          <a:off x="1400755" y="2270573"/>
          <a:ext cx="5603021" cy="0"/>
        </a:xfrm>
        <a:prstGeom prst="line">
          <a:avLst/>
        </a:prstGeom>
        <a:solidFill>
          <a:schemeClr val="accent2">
            <a:hueOff val="0"/>
            <a:satOff val="0"/>
            <a:lumOff val="0"/>
            <a:alphaOff val="0"/>
          </a:schemeClr>
        </a:solidFill>
        <a:ln w="12700" cap="flat" cmpd="sng" algn="ctr">
          <a:solidFill>
            <a:schemeClr val="accent2">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9DE3299-CB29-4439-8247-BACFF53B9066}">
      <dsp:nvSpPr>
        <dsp:cNvPr id="0" name=""/>
        <dsp:cNvSpPr/>
      </dsp:nvSpPr>
      <dsp:spPr>
        <a:xfrm>
          <a:off x="1505812" y="2278234"/>
          <a:ext cx="5497964" cy="1532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GB" sz="800" b="1" kern="1200" dirty="0"/>
            <a:t>Methods→</a:t>
          </a:r>
          <a:r>
            <a:rPr lang="en-GB" sz="800" kern="1200" dirty="0"/>
            <a:t> Current ordering and sales processes depend heavily on walk-in customers</a:t>
          </a:r>
          <a:r>
            <a:rPr lang="en-GB" sz="700" kern="1200" dirty="0"/>
            <a:t>.</a:t>
          </a:r>
          <a:endParaRPr lang="en-US" sz="700" kern="1200" dirty="0"/>
        </a:p>
      </dsp:txBody>
      <dsp:txXfrm>
        <a:off x="1505812" y="2278234"/>
        <a:ext cx="5497964" cy="153216"/>
      </dsp:txXfrm>
    </dsp:sp>
    <dsp:sp modelId="{BB39A2AA-4B60-4B15-8059-E91496F298F4}">
      <dsp:nvSpPr>
        <dsp:cNvPr id="0" name=""/>
        <dsp:cNvSpPr/>
      </dsp:nvSpPr>
      <dsp:spPr>
        <a:xfrm>
          <a:off x="1400755" y="2431450"/>
          <a:ext cx="5603021" cy="0"/>
        </a:xfrm>
        <a:prstGeom prst="line">
          <a:avLst/>
        </a:prstGeom>
        <a:solidFill>
          <a:schemeClr val="accent2">
            <a:hueOff val="0"/>
            <a:satOff val="0"/>
            <a:lumOff val="0"/>
            <a:alphaOff val="0"/>
          </a:schemeClr>
        </a:solidFill>
        <a:ln w="12700" cap="flat" cmpd="sng" algn="ctr">
          <a:solidFill>
            <a:schemeClr val="accent2">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14F074A-A009-46BB-B209-AFB839B86924}">
      <dsp:nvSpPr>
        <dsp:cNvPr id="0" name=""/>
        <dsp:cNvSpPr/>
      </dsp:nvSpPr>
      <dsp:spPr>
        <a:xfrm>
          <a:off x="1505812" y="2439111"/>
          <a:ext cx="5497964" cy="1532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GB" sz="800" b="1" kern="1200" dirty="0"/>
            <a:t>Technology→ </a:t>
          </a:r>
          <a:r>
            <a:rPr lang="en-GB" sz="800" kern="1200" dirty="0"/>
            <a:t>The bakery lacks an effective digital ordering and delivery system</a:t>
          </a:r>
          <a:r>
            <a:rPr lang="en-GB" sz="700" kern="1200" dirty="0"/>
            <a:t>.</a:t>
          </a:r>
          <a:endParaRPr lang="en-US" sz="700" kern="1200" dirty="0"/>
        </a:p>
      </dsp:txBody>
      <dsp:txXfrm>
        <a:off x="1505812" y="2439111"/>
        <a:ext cx="5497964" cy="153216"/>
      </dsp:txXfrm>
    </dsp:sp>
    <dsp:sp modelId="{3F91EFD9-FC81-4911-82D6-D91A192FF161}">
      <dsp:nvSpPr>
        <dsp:cNvPr id="0" name=""/>
        <dsp:cNvSpPr/>
      </dsp:nvSpPr>
      <dsp:spPr>
        <a:xfrm>
          <a:off x="1400755" y="2592328"/>
          <a:ext cx="5603021" cy="0"/>
        </a:xfrm>
        <a:prstGeom prst="line">
          <a:avLst/>
        </a:prstGeom>
        <a:solidFill>
          <a:schemeClr val="accent2">
            <a:hueOff val="0"/>
            <a:satOff val="0"/>
            <a:lumOff val="0"/>
            <a:alphaOff val="0"/>
          </a:schemeClr>
        </a:solidFill>
        <a:ln w="12700" cap="flat" cmpd="sng" algn="ctr">
          <a:solidFill>
            <a:schemeClr val="accent2">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A91D14C-FD70-4860-9B8C-0DE510407BDA}">
      <dsp:nvSpPr>
        <dsp:cNvPr id="0" name=""/>
        <dsp:cNvSpPr/>
      </dsp:nvSpPr>
      <dsp:spPr>
        <a:xfrm>
          <a:off x="1505812" y="2599988"/>
          <a:ext cx="5497964" cy="1532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GB" sz="800" b="1" kern="1200" dirty="0"/>
            <a:t>Materials</a:t>
          </a:r>
          <a:r>
            <a:rPr lang="en-GB" sz="800" kern="1200" dirty="0"/>
            <a:t>→ Organic ingredient costs are unpredictable</a:t>
          </a:r>
          <a:r>
            <a:rPr lang="en-GB" sz="700" kern="1200" dirty="0"/>
            <a:t>.</a:t>
          </a:r>
          <a:endParaRPr lang="en-US" sz="700" kern="1200" dirty="0"/>
        </a:p>
      </dsp:txBody>
      <dsp:txXfrm>
        <a:off x="1505812" y="2599988"/>
        <a:ext cx="5497964" cy="153216"/>
      </dsp:txXfrm>
    </dsp:sp>
    <dsp:sp modelId="{2C4A2A65-A79C-4A89-AE18-9BD3496C44D9}">
      <dsp:nvSpPr>
        <dsp:cNvPr id="0" name=""/>
        <dsp:cNvSpPr/>
      </dsp:nvSpPr>
      <dsp:spPr>
        <a:xfrm>
          <a:off x="1400755" y="2753205"/>
          <a:ext cx="5603021" cy="0"/>
        </a:xfrm>
        <a:prstGeom prst="line">
          <a:avLst/>
        </a:prstGeom>
        <a:solidFill>
          <a:schemeClr val="accent2">
            <a:hueOff val="0"/>
            <a:satOff val="0"/>
            <a:lumOff val="0"/>
            <a:alphaOff val="0"/>
          </a:schemeClr>
        </a:solidFill>
        <a:ln w="12700" cap="flat" cmpd="sng" algn="ctr">
          <a:solidFill>
            <a:schemeClr val="accent2">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F559D00-0A15-4567-98E8-36F9B78EBD65}">
      <dsp:nvSpPr>
        <dsp:cNvPr id="0" name=""/>
        <dsp:cNvSpPr/>
      </dsp:nvSpPr>
      <dsp:spPr>
        <a:xfrm>
          <a:off x="1505812" y="2760865"/>
          <a:ext cx="5497964" cy="1532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GB" sz="800" b="1" kern="1200" dirty="0"/>
            <a:t>Measurement</a:t>
          </a:r>
          <a:r>
            <a:rPr lang="en-GB" sz="800" kern="1200" dirty="0"/>
            <a:t>→ More data is needed before making major investment decisions</a:t>
          </a:r>
          <a:r>
            <a:rPr lang="en-GB" sz="700" kern="1200" dirty="0"/>
            <a:t>.</a:t>
          </a:r>
          <a:endParaRPr lang="en-US" sz="700" kern="1200" dirty="0"/>
        </a:p>
      </dsp:txBody>
      <dsp:txXfrm>
        <a:off x="1505812" y="2760865"/>
        <a:ext cx="5497964" cy="153216"/>
      </dsp:txXfrm>
    </dsp:sp>
    <dsp:sp modelId="{207267F0-C7E2-4791-A1C2-189AF1EC1403}">
      <dsp:nvSpPr>
        <dsp:cNvPr id="0" name=""/>
        <dsp:cNvSpPr/>
      </dsp:nvSpPr>
      <dsp:spPr>
        <a:xfrm>
          <a:off x="1400755" y="2914082"/>
          <a:ext cx="5603021" cy="0"/>
        </a:xfrm>
        <a:prstGeom prst="line">
          <a:avLst/>
        </a:prstGeom>
        <a:solidFill>
          <a:schemeClr val="accent2">
            <a:hueOff val="0"/>
            <a:satOff val="0"/>
            <a:lumOff val="0"/>
            <a:alphaOff val="0"/>
          </a:schemeClr>
        </a:solidFill>
        <a:ln w="12700" cap="flat" cmpd="sng" algn="ctr">
          <a:solidFill>
            <a:schemeClr val="accent2">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9850340-FF74-4DDB-AC64-4D1A74B9DC37}">
      <dsp:nvSpPr>
        <dsp:cNvPr id="0" name=""/>
        <dsp:cNvSpPr/>
      </dsp:nvSpPr>
      <dsp:spPr>
        <a:xfrm>
          <a:off x="0" y="2921802"/>
          <a:ext cx="7003777" cy="0"/>
        </a:xfrm>
        <a:prstGeom prst="line">
          <a:avLst/>
        </a:prstGeom>
        <a:solidFill>
          <a:schemeClr val="accent2">
            <a:hueOff val="5752018"/>
            <a:satOff val="18788"/>
            <a:lumOff val="-16000"/>
            <a:alphaOff val="0"/>
          </a:schemeClr>
        </a:solidFill>
        <a:ln w="12700" cap="flat" cmpd="sng" algn="ctr">
          <a:solidFill>
            <a:schemeClr val="accent2">
              <a:hueOff val="5752018"/>
              <a:satOff val="18788"/>
              <a:lumOff val="-1600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9880338-42D1-4AB9-ADE2-C86948035F33}">
      <dsp:nvSpPr>
        <dsp:cNvPr id="0" name=""/>
        <dsp:cNvSpPr/>
      </dsp:nvSpPr>
      <dsp:spPr>
        <a:xfrm>
          <a:off x="0" y="2921802"/>
          <a:ext cx="1400755" cy="9729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b="1" kern="1200"/>
            <a:t>Limitation</a:t>
          </a:r>
          <a:endParaRPr lang="en-US" sz="1900" kern="1200"/>
        </a:p>
      </dsp:txBody>
      <dsp:txXfrm>
        <a:off x="0" y="2921802"/>
        <a:ext cx="1400755" cy="972983"/>
      </dsp:txXfrm>
    </dsp:sp>
    <dsp:sp modelId="{B8F5E298-3E8F-4051-AE67-478634DA0B8B}">
      <dsp:nvSpPr>
        <dsp:cNvPr id="0" name=""/>
        <dsp:cNvSpPr/>
      </dsp:nvSpPr>
      <dsp:spPr>
        <a:xfrm>
          <a:off x="0" y="3894785"/>
          <a:ext cx="7003777" cy="0"/>
        </a:xfrm>
        <a:prstGeom prst="line">
          <a:avLst/>
        </a:prstGeom>
        <a:solidFill>
          <a:schemeClr val="accent2">
            <a:hueOff val="7669357"/>
            <a:satOff val="25050"/>
            <a:lumOff val="-21333"/>
            <a:alphaOff val="0"/>
          </a:schemeClr>
        </a:solidFill>
        <a:ln w="12700" cap="flat" cmpd="sng" algn="ctr">
          <a:solidFill>
            <a:schemeClr val="accent2">
              <a:hueOff val="7669357"/>
              <a:satOff val="25050"/>
              <a:lumOff val="-2133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64038C6-70C3-4109-8391-C85C329EA692}">
      <dsp:nvSpPr>
        <dsp:cNvPr id="0" name=""/>
        <dsp:cNvSpPr/>
      </dsp:nvSpPr>
      <dsp:spPr>
        <a:xfrm>
          <a:off x="0" y="3894785"/>
          <a:ext cx="1400755" cy="9729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kern="1200" dirty="0"/>
            <a:t>Fishbone identifies possible causes, but these causes need to be tested with evidence before decisions are made</a:t>
          </a:r>
          <a:r>
            <a:rPr lang="en-GB" sz="1000" kern="1200" dirty="0"/>
            <a:t>.</a:t>
          </a:r>
          <a:endParaRPr lang="en-US" sz="1000" kern="1200" dirty="0"/>
        </a:p>
      </dsp:txBody>
      <dsp:txXfrm>
        <a:off x="0" y="3894785"/>
        <a:ext cx="1400755" cy="972983"/>
      </dsp:txXfrm>
    </dsp:sp>
    <dsp:sp modelId="{482BB87B-1064-49EF-AD64-9FD24B42A571}">
      <dsp:nvSpPr>
        <dsp:cNvPr id="0" name=""/>
        <dsp:cNvSpPr/>
      </dsp:nvSpPr>
      <dsp:spPr>
        <a:xfrm>
          <a:off x="0" y="4867768"/>
          <a:ext cx="7003777" cy="0"/>
        </a:xfrm>
        <a:prstGeom prst="line">
          <a:avLst/>
        </a:prstGeom>
        <a:solidFill>
          <a:schemeClr val="accent2">
            <a:hueOff val="9586696"/>
            <a:satOff val="31313"/>
            <a:lumOff val="-26666"/>
            <a:alphaOff val="0"/>
          </a:schemeClr>
        </a:solidFill>
        <a:ln w="12700" cap="flat" cmpd="sng" algn="ctr">
          <a:solidFill>
            <a:schemeClr val="accent2">
              <a:hueOff val="9586696"/>
              <a:satOff val="31313"/>
              <a:lumOff val="-2666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2453C1A-2258-4988-8EF4-5B50A62F3D05}">
      <dsp:nvSpPr>
        <dsp:cNvPr id="0" name=""/>
        <dsp:cNvSpPr/>
      </dsp:nvSpPr>
      <dsp:spPr>
        <a:xfrm>
          <a:off x="0" y="4867768"/>
          <a:ext cx="1400755" cy="9729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b="1" kern="1200" dirty="0"/>
            <a:t>Source: </a:t>
          </a:r>
          <a:r>
            <a:rPr lang="en-GB" sz="1900" kern="1200" dirty="0"/>
            <a:t>Kumah et al. (2024).</a:t>
          </a:r>
          <a:endParaRPr lang="en-US" sz="1900" kern="1200" dirty="0"/>
        </a:p>
      </dsp:txBody>
      <dsp:txXfrm>
        <a:off x="0" y="4867768"/>
        <a:ext cx="1400755" cy="97298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FD2FCC-E11F-4D93-9D03-8CF79DB30DC4}">
      <dsp:nvSpPr>
        <dsp:cNvPr id="0" name=""/>
        <dsp:cNvSpPr/>
      </dsp:nvSpPr>
      <dsp:spPr>
        <a:xfrm>
          <a:off x="2530" y="813499"/>
          <a:ext cx="0" cy="25"/>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AFF4CFF-51AD-49DE-81CD-01420E64B175}">
      <dsp:nvSpPr>
        <dsp:cNvPr id="0" name=""/>
        <dsp:cNvSpPr/>
      </dsp:nvSpPr>
      <dsp:spPr>
        <a:xfrm>
          <a:off x="1573813" y="55351"/>
          <a:ext cx="1516320" cy="1516320"/>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8842" tIns="58842" rIns="58842" bIns="58842" numCol="1" spcCol="1270" anchor="ctr" anchorCtr="0">
          <a:noAutofit/>
        </a:bodyPr>
        <a:lstStyle/>
        <a:p>
          <a:pPr marL="0" lvl="0" indent="0" algn="ctr" defTabSz="2489200">
            <a:lnSpc>
              <a:spcPct val="90000"/>
            </a:lnSpc>
            <a:spcBef>
              <a:spcPct val="0"/>
            </a:spcBef>
            <a:spcAft>
              <a:spcPct val="35000"/>
            </a:spcAft>
            <a:buNone/>
          </a:pPr>
          <a:r>
            <a:rPr lang="en-US" sz="5600" kern="1200"/>
            <a:t>1</a:t>
          </a:r>
        </a:p>
      </dsp:txBody>
      <dsp:txXfrm>
        <a:off x="1795873" y="277411"/>
        <a:ext cx="1072200" cy="1072200"/>
      </dsp:txXfrm>
    </dsp:sp>
    <dsp:sp modelId="{594741FB-F093-4762-B06A-35FBDF92CF26}">
      <dsp:nvSpPr>
        <dsp:cNvPr id="0" name=""/>
        <dsp:cNvSpPr/>
      </dsp:nvSpPr>
      <dsp:spPr>
        <a:xfrm>
          <a:off x="14" y="1597933"/>
          <a:ext cx="4658885" cy="2844367"/>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67498" tIns="165100" rIns="367498" bIns="165100" numCol="1" spcCol="1270" anchor="t" anchorCtr="0">
          <a:noAutofit/>
        </a:bodyPr>
        <a:lstStyle/>
        <a:p>
          <a:pPr marL="0" lvl="0" indent="0" algn="l" defTabSz="533400">
            <a:lnSpc>
              <a:spcPct val="90000"/>
            </a:lnSpc>
            <a:spcBef>
              <a:spcPct val="0"/>
            </a:spcBef>
            <a:spcAft>
              <a:spcPct val="35000"/>
            </a:spcAft>
            <a:buNone/>
          </a:pPr>
          <a:r>
            <a:rPr lang="en-GB" sz="1200" b="1" kern="1200" dirty="0"/>
            <a:t>What have we discovered?</a:t>
          </a:r>
          <a:endParaRPr lang="en-US" sz="1200" kern="1200" dirty="0"/>
        </a:p>
        <a:p>
          <a:pPr marL="114300" lvl="1" indent="-114300" algn="l" defTabSz="533400">
            <a:lnSpc>
              <a:spcPct val="90000"/>
            </a:lnSpc>
            <a:spcBef>
              <a:spcPct val="0"/>
            </a:spcBef>
            <a:spcAft>
              <a:spcPct val="15000"/>
            </a:spcAft>
            <a:buChar char="•"/>
          </a:pPr>
          <a:r>
            <a:rPr lang="en-GB" sz="1200" kern="1200" dirty="0"/>
            <a:t>Sales remain approximately 25% below 2019.</a:t>
          </a:r>
          <a:endParaRPr lang="en-US" sz="1200" kern="1200" dirty="0"/>
        </a:p>
        <a:p>
          <a:pPr marL="114300" lvl="1" indent="-114300" algn="l" defTabSz="533400">
            <a:lnSpc>
              <a:spcPct val="90000"/>
            </a:lnSpc>
            <a:spcBef>
              <a:spcPct val="0"/>
            </a:spcBef>
            <a:spcAft>
              <a:spcPct val="15000"/>
            </a:spcAft>
            <a:buChar char="•"/>
          </a:pPr>
          <a:r>
            <a:rPr lang="en-GB" sz="1200" kern="1200" dirty="0"/>
            <a:t>Retail-park footfall has declined.</a:t>
          </a:r>
          <a:endParaRPr lang="en-US" sz="1200" kern="1200" dirty="0"/>
        </a:p>
        <a:p>
          <a:pPr marL="114300" lvl="1" indent="-114300" algn="l" defTabSz="533400">
            <a:lnSpc>
              <a:spcPct val="90000"/>
            </a:lnSpc>
            <a:spcBef>
              <a:spcPct val="0"/>
            </a:spcBef>
            <a:spcAft>
              <a:spcPct val="15000"/>
            </a:spcAft>
            <a:buChar char="•"/>
          </a:pPr>
          <a:r>
            <a:rPr lang="en-GB" sz="1200" kern="1200" dirty="0"/>
            <a:t>Hybrid working has changed customer behaviour.</a:t>
          </a:r>
          <a:endParaRPr lang="en-US" sz="1200" kern="1200" dirty="0"/>
        </a:p>
        <a:p>
          <a:pPr marL="114300" lvl="1" indent="-114300" algn="l" defTabSz="533400">
            <a:lnSpc>
              <a:spcPct val="90000"/>
            </a:lnSpc>
            <a:spcBef>
              <a:spcPct val="0"/>
            </a:spcBef>
            <a:spcAft>
              <a:spcPct val="15000"/>
            </a:spcAft>
            <a:buChar char="•"/>
          </a:pPr>
          <a:r>
            <a:rPr lang="en-GB" sz="1200" kern="1200" dirty="0"/>
            <a:t>Customers increasingly expect convenience. Basil currently has limited pre-order and delivery capability.</a:t>
          </a:r>
          <a:endParaRPr lang="en-US" sz="1200" kern="1200" dirty="0"/>
        </a:p>
        <a:p>
          <a:pPr marL="114300" lvl="1" indent="-114300" algn="l" defTabSz="533400">
            <a:lnSpc>
              <a:spcPct val="90000"/>
            </a:lnSpc>
            <a:spcBef>
              <a:spcPct val="0"/>
            </a:spcBef>
            <a:spcAft>
              <a:spcPct val="15000"/>
            </a:spcAft>
            <a:buChar char="•"/>
          </a:pPr>
          <a:r>
            <a:rPr lang="en-GB" sz="1200" kern="1200" dirty="0"/>
            <a:t>Operating and ingredient costs have increased.</a:t>
          </a:r>
          <a:endParaRPr lang="en-US" sz="1200" kern="1200" dirty="0"/>
        </a:p>
        <a:p>
          <a:pPr marL="114300" lvl="1" indent="-114300" algn="l" defTabSz="533400">
            <a:lnSpc>
              <a:spcPct val="90000"/>
            </a:lnSpc>
            <a:spcBef>
              <a:spcPct val="0"/>
            </a:spcBef>
            <a:spcAft>
              <a:spcPct val="15000"/>
            </a:spcAft>
            <a:buChar char="•"/>
          </a:pPr>
          <a:r>
            <a:rPr lang="en-GB" sz="1200" kern="1200" dirty="0"/>
            <a:t>PESTEL identifies major economic, social and technological pressures.</a:t>
          </a:r>
          <a:endParaRPr lang="en-US" sz="1200" kern="1200" dirty="0"/>
        </a:p>
        <a:p>
          <a:pPr marL="114300" lvl="1" indent="-114300" algn="l" defTabSz="533400">
            <a:lnSpc>
              <a:spcPct val="90000"/>
            </a:lnSpc>
            <a:spcBef>
              <a:spcPct val="0"/>
            </a:spcBef>
            <a:spcAft>
              <a:spcPct val="15000"/>
            </a:spcAft>
            <a:buChar char="•"/>
          </a:pPr>
          <a:r>
            <a:rPr lang="en-GB" sz="1200" kern="1200" dirty="0"/>
            <a:t>Fishbone demonstrates that the problem has multiple interconnected causes.</a:t>
          </a:r>
          <a:endParaRPr lang="en-US" sz="1200" kern="1200" dirty="0"/>
        </a:p>
      </dsp:txBody>
      <dsp:txXfrm>
        <a:off x="14" y="2166806"/>
        <a:ext cx="4658885" cy="227549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059B47-8062-403D-A750-CF6AC718AE22}">
      <dsp:nvSpPr>
        <dsp:cNvPr id="0" name=""/>
        <dsp:cNvSpPr/>
      </dsp:nvSpPr>
      <dsp:spPr>
        <a:xfrm>
          <a:off x="82613" y="38732"/>
          <a:ext cx="897246" cy="89724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93A6E79-C4C5-46DA-ADBD-B00FBD91E024}">
      <dsp:nvSpPr>
        <dsp:cNvPr id="0" name=""/>
        <dsp:cNvSpPr/>
      </dsp:nvSpPr>
      <dsp:spPr>
        <a:xfrm>
          <a:off x="271034" y="227154"/>
          <a:ext cx="520402" cy="52040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DF13688-A1BD-4AC3-9D05-533D2BECBDAF}">
      <dsp:nvSpPr>
        <dsp:cNvPr id="0" name=""/>
        <dsp:cNvSpPr/>
      </dsp:nvSpPr>
      <dsp:spPr>
        <a:xfrm>
          <a:off x="1172126" y="38732"/>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100000"/>
            </a:lnSpc>
            <a:spcBef>
              <a:spcPct val="0"/>
            </a:spcBef>
            <a:spcAft>
              <a:spcPct val="35000"/>
            </a:spcAft>
            <a:buNone/>
          </a:pPr>
          <a:r>
            <a:rPr lang="en-GB" sz="1200" kern="1200" dirty="0"/>
            <a:t>Basil’s Bakery Case Study (2026) Problem Solving and Decision Making, LCLM4004. Internal course material</a:t>
          </a:r>
          <a:r>
            <a:rPr lang="en-GB" sz="1100" kern="1200" dirty="0"/>
            <a:t>.</a:t>
          </a:r>
          <a:endParaRPr lang="en-US" sz="1100" kern="1200" dirty="0"/>
        </a:p>
      </dsp:txBody>
      <dsp:txXfrm>
        <a:off x="1172126" y="38732"/>
        <a:ext cx="2114937" cy="897246"/>
      </dsp:txXfrm>
    </dsp:sp>
    <dsp:sp modelId="{BB884CE8-EDC0-40B5-96A2-CCB186FBA188}">
      <dsp:nvSpPr>
        <dsp:cNvPr id="0" name=""/>
        <dsp:cNvSpPr/>
      </dsp:nvSpPr>
      <dsp:spPr>
        <a:xfrm>
          <a:off x="3655575" y="38732"/>
          <a:ext cx="897246" cy="89724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03C5635-20C1-4FA8-B30C-D146763A3A5F}">
      <dsp:nvSpPr>
        <dsp:cNvPr id="0" name=""/>
        <dsp:cNvSpPr/>
      </dsp:nvSpPr>
      <dsp:spPr>
        <a:xfrm>
          <a:off x="3843996" y="227154"/>
          <a:ext cx="520402" cy="52040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FB233FC-1A29-4789-B685-869BA58AC54D}">
      <dsp:nvSpPr>
        <dsp:cNvPr id="0" name=""/>
        <dsp:cNvSpPr/>
      </dsp:nvSpPr>
      <dsp:spPr>
        <a:xfrm>
          <a:off x="4745088" y="38732"/>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100000"/>
            </a:lnSpc>
            <a:spcBef>
              <a:spcPct val="0"/>
            </a:spcBef>
            <a:spcAft>
              <a:spcPct val="35000"/>
            </a:spcAft>
            <a:buNone/>
          </a:pPr>
          <a:r>
            <a:rPr lang="en-GB" sz="1200" kern="1200" dirty="0"/>
            <a:t>HM Treasury (2025) Effects of the business rates retail, hospitality and leisure multipliers and high-value multiplier. London: HM Treasury.</a:t>
          </a:r>
          <a:endParaRPr lang="en-US" sz="1200" kern="1200" dirty="0"/>
        </a:p>
      </dsp:txBody>
      <dsp:txXfrm>
        <a:off x="4745088" y="38732"/>
        <a:ext cx="2114937" cy="897246"/>
      </dsp:txXfrm>
    </dsp:sp>
    <dsp:sp modelId="{D2C79920-DAB8-4F7C-A091-70F8CFDB0322}">
      <dsp:nvSpPr>
        <dsp:cNvPr id="0" name=""/>
        <dsp:cNvSpPr/>
      </dsp:nvSpPr>
      <dsp:spPr>
        <a:xfrm>
          <a:off x="7228536" y="38732"/>
          <a:ext cx="897246" cy="89724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97D80A8-5B9B-4A1A-B1FC-7994543B0E3C}">
      <dsp:nvSpPr>
        <dsp:cNvPr id="0" name=""/>
        <dsp:cNvSpPr/>
      </dsp:nvSpPr>
      <dsp:spPr>
        <a:xfrm>
          <a:off x="7416958" y="227154"/>
          <a:ext cx="520402" cy="52040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544AADE-B89C-4878-B410-C0E5388089F4}">
      <dsp:nvSpPr>
        <dsp:cNvPr id="0" name=""/>
        <dsp:cNvSpPr/>
      </dsp:nvSpPr>
      <dsp:spPr>
        <a:xfrm>
          <a:off x="8318049" y="38732"/>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100000"/>
            </a:lnSpc>
            <a:spcBef>
              <a:spcPct val="0"/>
            </a:spcBef>
            <a:spcAft>
              <a:spcPct val="35000"/>
            </a:spcAft>
            <a:buNone/>
          </a:pPr>
          <a:r>
            <a:rPr lang="en-GB" sz="1200" kern="1200" dirty="0"/>
            <a:t>Kumah, A., Nwogu, C.N., Issah, A-R., Obot, E., </a:t>
          </a:r>
          <a:r>
            <a:rPr lang="en-GB" sz="1200" kern="1200" dirty="0" err="1"/>
            <a:t>Kanamitie</a:t>
          </a:r>
          <a:r>
            <a:rPr lang="en-GB" sz="1200" kern="1200" dirty="0"/>
            <a:t>, D.T., Sifa, J.S. and Aidoo, L.A. (2024) </a:t>
          </a:r>
          <a:r>
            <a:rPr lang="en-GB" sz="1200" kern="1200" dirty="0" err="1"/>
            <a:t>‘Cause</a:t>
          </a:r>
          <a:r>
            <a:rPr lang="en-GB" sz="1200" kern="1200" dirty="0"/>
            <a:t>- and-Effect (Fishbone) Diagram: A Tool for Generating and Organizing Quality Improvement Ideas’, Global Journal on Quality and Safety in Healthcare, 7(2), pp. 85–87</a:t>
          </a:r>
          <a:r>
            <a:rPr lang="en-GB" sz="1100" kern="1200" dirty="0"/>
            <a:t>.</a:t>
          </a:r>
          <a:endParaRPr lang="en-US" sz="1100" kern="1200" dirty="0"/>
        </a:p>
      </dsp:txBody>
      <dsp:txXfrm>
        <a:off x="8318049" y="38732"/>
        <a:ext cx="2114937" cy="897246"/>
      </dsp:txXfrm>
    </dsp:sp>
    <dsp:sp modelId="{A6C2C9A7-6D14-41E4-8341-454CBEDF9903}">
      <dsp:nvSpPr>
        <dsp:cNvPr id="0" name=""/>
        <dsp:cNvSpPr/>
      </dsp:nvSpPr>
      <dsp:spPr>
        <a:xfrm>
          <a:off x="82613" y="1649258"/>
          <a:ext cx="897246" cy="89724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9BA8C17-29FF-4A5A-9C09-87822D995E71}">
      <dsp:nvSpPr>
        <dsp:cNvPr id="0" name=""/>
        <dsp:cNvSpPr/>
      </dsp:nvSpPr>
      <dsp:spPr>
        <a:xfrm>
          <a:off x="271034" y="1837680"/>
          <a:ext cx="520402" cy="52040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7D50A95-CD39-464B-A062-7FC89AAA4F2A}">
      <dsp:nvSpPr>
        <dsp:cNvPr id="0" name=""/>
        <dsp:cNvSpPr/>
      </dsp:nvSpPr>
      <dsp:spPr>
        <a:xfrm>
          <a:off x="1172126" y="1649258"/>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100000"/>
            </a:lnSpc>
            <a:spcBef>
              <a:spcPct val="0"/>
            </a:spcBef>
            <a:spcAft>
              <a:spcPct val="35000"/>
            </a:spcAft>
            <a:buNone/>
          </a:pPr>
          <a:r>
            <a:rPr lang="en-GB" sz="1200" kern="1200" dirty="0"/>
            <a:t>Low Pay Commission (2026) The National Minimum Wage in 2026. GOV.UK</a:t>
          </a:r>
          <a:r>
            <a:rPr lang="en-GB" sz="1100" kern="1200" dirty="0"/>
            <a:t>.</a:t>
          </a:r>
          <a:endParaRPr lang="en-US" sz="1100" kern="1200" dirty="0"/>
        </a:p>
      </dsp:txBody>
      <dsp:txXfrm>
        <a:off x="1172126" y="1649258"/>
        <a:ext cx="2114937" cy="897246"/>
      </dsp:txXfrm>
    </dsp:sp>
    <dsp:sp modelId="{2241FC55-F9F2-4E24-8D04-BEE9FDFE34EA}">
      <dsp:nvSpPr>
        <dsp:cNvPr id="0" name=""/>
        <dsp:cNvSpPr/>
      </dsp:nvSpPr>
      <dsp:spPr>
        <a:xfrm>
          <a:off x="3655575" y="1649258"/>
          <a:ext cx="897246" cy="89724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5B44A33-A5EC-438A-B4B5-B2BBDDF740FD}">
      <dsp:nvSpPr>
        <dsp:cNvPr id="0" name=""/>
        <dsp:cNvSpPr/>
      </dsp:nvSpPr>
      <dsp:spPr>
        <a:xfrm>
          <a:off x="3843996" y="1837680"/>
          <a:ext cx="520402" cy="52040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BB663B9-41CE-4170-8DEC-39E69135BE7D}">
      <dsp:nvSpPr>
        <dsp:cNvPr id="0" name=""/>
        <dsp:cNvSpPr/>
      </dsp:nvSpPr>
      <dsp:spPr>
        <a:xfrm>
          <a:off x="4745088" y="1649258"/>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100000"/>
            </a:lnSpc>
            <a:spcBef>
              <a:spcPct val="0"/>
            </a:spcBef>
            <a:spcAft>
              <a:spcPct val="35000"/>
            </a:spcAft>
            <a:buNone/>
          </a:pPr>
          <a:r>
            <a:rPr lang="en-GB" sz="1200" kern="1200" dirty="0"/>
            <a:t>OpenStax (2019) Principles of Management: A Firm’s External Macro Environment – PESTEL. Houston: Rice University</a:t>
          </a:r>
          <a:r>
            <a:rPr lang="en-GB" sz="1100" kern="1200" dirty="0"/>
            <a:t>.</a:t>
          </a:r>
          <a:endParaRPr lang="en-US" sz="1100" kern="1200" dirty="0"/>
        </a:p>
      </dsp:txBody>
      <dsp:txXfrm>
        <a:off x="4745088" y="1649258"/>
        <a:ext cx="2114937" cy="897246"/>
      </dsp:txXfrm>
    </dsp:sp>
    <dsp:sp modelId="{0A2753FB-9568-4591-8FE6-192826FD192C}">
      <dsp:nvSpPr>
        <dsp:cNvPr id="0" name=""/>
        <dsp:cNvSpPr/>
      </dsp:nvSpPr>
      <dsp:spPr>
        <a:xfrm>
          <a:off x="7228536" y="1649258"/>
          <a:ext cx="897246" cy="89724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4B19D53-72C1-4306-9D8E-84A2E0BFCDBE}">
      <dsp:nvSpPr>
        <dsp:cNvPr id="0" name=""/>
        <dsp:cNvSpPr/>
      </dsp:nvSpPr>
      <dsp:spPr>
        <a:xfrm>
          <a:off x="7416958" y="1837680"/>
          <a:ext cx="520402" cy="52040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ADD21F4-8D86-443E-9D48-5156D17862C8}">
      <dsp:nvSpPr>
        <dsp:cNvPr id="0" name=""/>
        <dsp:cNvSpPr/>
      </dsp:nvSpPr>
      <dsp:spPr>
        <a:xfrm>
          <a:off x="8318049" y="1649258"/>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100000"/>
            </a:lnSpc>
            <a:spcBef>
              <a:spcPct val="0"/>
            </a:spcBef>
            <a:spcAft>
              <a:spcPct val="35000"/>
            </a:spcAft>
            <a:buNone/>
          </a:pPr>
          <a:r>
            <a:rPr lang="en-GB" sz="1200" kern="1200" dirty="0"/>
            <a:t>Yüksel, I. (2012) ‘Developing a multi- criteria decision-making model for PESTEL analysis’, International Journal of Business and Management, 7(24), pp. 52–66.</a:t>
          </a:r>
          <a:endParaRPr lang="en-US" sz="1200" kern="1200" dirty="0"/>
        </a:p>
      </dsp:txBody>
      <dsp:txXfrm>
        <a:off x="8318049" y="1649258"/>
        <a:ext cx="2114937" cy="897246"/>
      </dsp:txXfrm>
    </dsp:sp>
    <dsp:sp modelId="{437D221E-B130-4AA4-8EE0-08464F114CDD}">
      <dsp:nvSpPr>
        <dsp:cNvPr id="0" name=""/>
        <dsp:cNvSpPr/>
      </dsp:nvSpPr>
      <dsp:spPr>
        <a:xfrm>
          <a:off x="82613" y="3259784"/>
          <a:ext cx="897246" cy="89724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9F83297-5444-4F4A-8F5F-26E449FC67F9}">
      <dsp:nvSpPr>
        <dsp:cNvPr id="0" name=""/>
        <dsp:cNvSpPr/>
      </dsp:nvSpPr>
      <dsp:spPr>
        <a:xfrm>
          <a:off x="271034" y="3448205"/>
          <a:ext cx="520402" cy="52040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E32F1D2-0C44-4C47-936C-D04616AD3E9F}">
      <dsp:nvSpPr>
        <dsp:cNvPr id="0" name=""/>
        <dsp:cNvSpPr/>
      </dsp:nvSpPr>
      <dsp:spPr>
        <a:xfrm>
          <a:off x="1172126" y="3259784"/>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100000"/>
            </a:lnSpc>
            <a:spcBef>
              <a:spcPct val="0"/>
            </a:spcBef>
            <a:spcAft>
              <a:spcPct val="35000"/>
            </a:spcAft>
            <a:buNone/>
          </a:pPr>
          <a:r>
            <a:rPr lang="en-GB" sz="1200" kern="1200" dirty="0"/>
            <a:t>Super Series (n.d.) Solving Problems and Making Decisions. [Use the exact publication details provided in your module materials.]</a:t>
          </a:r>
          <a:endParaRPr lang="en-US" sz="1200" kern="1200" dirty="0"/>
        </a:p>
      </dsp:txBody>
      <dsp:txXfrm>
        <a:off x="1172126" y="3259784"/>
        <a:ext cx="2114937" cy="89724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16/7/layout/LinearArrowProcessNumbered">
  <dgm:title val="Linear Arrow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shape called UpArrowCallout. Also the nodes are connected by an arrow like shape emphasizing the process natur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3"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L"/>
      <dgm:param type="nodeVertAlign" val="t"/>
    </dgm:alg>
    <dgm:shape xmlns:r="http://schemas.openxmlformats.org/officeDocument/2006/relationships" r:blip="">
      <dgm:adjLst/>
    </dgm:shape>
    <dgm:presOf/>
    <dgm:constrLst>
      <dgm:constr type="w" for="ch" forName="compositeNode" refType="w"/>
      <dgm:constr type="h" for="ch" forName="compositeNode" op="equ"/>
      <dgm:constr type="w" for="ch" forName="sibTransComposite" refType="w" refFor="ch" refForName="compositeNode" fact="0"/>
      <dgm:constr type="w" for="des" forName="parTx"/>
      <dgm:constr type="h" for="des" forName="parTx" op="equ"/>
      <dgm:constr type="h" for="des" forName="parSh" op="equ"/>
      <dgm:constr type="w" for="des" forName="nodeText"/>
      <dgm:constr type="h" for="des" forName="nodeText" op="equ"/>
      <dgm:constr type="w" for="des" forName="parSh"/>
      <dgm:constr type="w" for="des" forName="parSh" op="equ"/>
      <dgm:constr type="primFontSz" for="des" forName="parTx" val="26"/>
      <dgm:constr type="primFontSz" for="des" forName="parTx" op="equ"/>
      <dgm:constr type="primFontSz" for="des" forName="parSh" op="equ"/>
      <dgm:constr type="primFontSz" for="des" forName="nodeText" op="equ"/>
      <dgm:constr type="secFontSz" for="des" forName="nodeText" op="equ"/>
      <dgm:constr type="primFontSz" for="des" forName="sibTransNodeCircle" op="equ"/>
      <dgm:constr type="h" for="des" forName="sibTransNodeCircle" op="equ"/>
      <dgm:constr type="w" for="des" forName="sibTransNodeCircle" op="equ"/>
      <dgm:constr type="h" for="des" forName="parTx" refType="primFontSz" refFor="des" refForName="parTx" fact="1.5"/>
      <dgm:constr type="h" for="ch" forName="compositeNode" refType="h"/>
      <dgm:constr type="h" for="des" forName="parSh" refType="w"/>
      <dgm:constr type="h" for="des" forName="nodeText" refType="primFontSz" refFor="des" refForName="parTx" fact="2.1"/>
      <dgm:constr type="h" for="des" forName="parSh" refType="h" refFor="des" refForName="parTx" op="lte" fact="1.2"/>
      <dgm:constr type="h" for="des" forName="parSh" refType="h" refFor="des" refForName="parTx" op="gte" fact="1.2"/>
    </dgm:constrLst>
    <dgm:ruleLst>
      <dgm:rule type="primFontSz" for="des" forName="parSh" val="5" fact="NaN" max="NaN"/>
    </dgm:ruleLst>
    <dgm:forEach name="Name3" axis="ch" ptType="node">
      <dgm:layoutNode name="compositeNode">
        <dgm:alg type="composite"/>
        <dgm:shape xmlns:r="http://schemas.openxmlformats.org/officeDocument/2006/relationships" r:blip="">
          <dgm:adjLst/>
        </dgm:shape>
        <dgm:presOf/>
        <dgm:choose name="Name004">
          <dgm:if name="Name5" axis="self" ptType="node" func="cnt" op="equ" val="0">
            <dgm:constrLst>
              <dgm:constr type="w" for="ch" forName="parTx" refType="w"/>
              <dgm:constr type="w" for="ch" forName="parSh" refType="w" refFor="ch" refForName="parTx"/>
              <dgm:constr type="w" for="ch" forName="nodeText" refType="w" refFor="ch" refForName="parTx"/>
              <dgm:constr type="t" for="ch" forName="nodeText" refType="b" refFor="ch" refForName="parSh"/>
            </dgm:constrLst>
          </dgm:if>
          <dgm:else name="Name6">
            <dgm:constrLst>
              <dgm:constr type="w" for="ch" forName="parTx" refType="w"/>
              <dgm:constr type="w" for="ch" forName="parSh" refType="w" refFor="ch" refForName="parTx"/>
              <dgm:constr type="w" for="ch" forName="nodeText" refType="w" refFor="ch" refForName="parTx" fact="0.9"/>
              <dgm:constr type="t" for="ch" forName="nodeText" refType="b" refFor="ch" refForName="parSh"/>
            </dgm:constrLst>
          </dgm:else>
        </dgm:choose>
        <dgm:ruleLst>
          <dgm:rule type="h" val="INF" fact="NaN" max="NaN"/>
        </dgm:ruleLst>
        <dgm:layoutNode name="parTx">
          <dgm:varLst>
            <dgm:chMax val="0"/>
            <dgm:chPref val="0"/>
            <dgm:bulletEnabled val="1"/>
          </dgm:varLst>
          <dgm:alg type="tx"/>
          <dgm:shape xmlns:r="http://schemas.openxmlformats.org/officeDocument/2006/relationships" type="rect" r:blip="" zOrderOff="1" hideGeom="1">
            <dgm:adjLst/>
          </dgm:shape>
          <dgm:presOf/>
          <dgm:constrLst>
            <dgm:constr type="h" refType="w" op="lte" fact="0.4"/>
            <dgm:constr type="h"/>
          </dgm:constrLst>
          <dgm:ruleLst>
            <dgm:rule type="h" val="INF" fact="NaN" max="NaN"/>
          </dgm:ruleLst>
        </dgm:layoutNode>
        <dgm:layoutNode name="parSh">
          <dgm:alg type="composite"/>
          <dgm:shape xmlns:r="http://schemas.openxmlformats.org/officeDocument/2006/relationships" r:blip="">
            <dgm:adjLst/>
          </dgm:shape>
          <dgm:presOf axis="self" ptType="node"/>
          <dgm:choose name="casesForFirstAndLastNode">
            <dgm:if name="ifFirstNode" axis="self" ptType="node" func="pos" op="equ" val="1">
              <dgm:choose name="removeLineWhenOnlyOneNode">
                <dgm:if name="ifOnlyOneNode" axis="followSib" ptType="node" func="cnt" op="equ" val="0">
                  <dgm:constrLst>
                    <dgm:constr type="h"/>
                    <dgm:constr type="h" for="ch" forName="lineNode" val="0.002"/>
                    <dgm:constr type="w" for="ch" forName="lineNode" refType="w" fact="0"/>
                    <dgm:constr type="w" for="ch" forName="lineArrowNode" refType="w" fact="0"/>
                    <dgm:constr type="h" for="ch" forName="lineArrowNode" refType="h" fact="0"/>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ifMoreThanOneNode">
                  <dgm:constrLst>
                    <dgm:constr type="h"/>
                    <dgm:constr type="h" for="ch" forName="lineNode" val="0.002"/>
                    <dgm:constr type="w" for="ch" forName="lineNode" refType="w" fact="0.4"/>
                    <dgm:constr type="l" for="ch" forName="lineNode" refType="w" fact="0.5"/>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if>
            <dgm:if name="ifLastNode" axis="self" ptType="node" func="revPos" op="equ" val="1">
              <dgm:constrLst>
                <dgm:constr type="h"/>
                <dgm:constr type="h" for="ch" forName="lineNode" val="0.002"/>
                <dgm:constr type="w" for="ch" forName="lineNode" refType="w" fact="0.45"/>
                <dgm:constr type="w" for="ch" forName="lineArrowNode" refType="w" fact="0"/>
                <dgm:constr type="h" for="ch" forName="lineArrowNode" refType="h" fact="0"/>
                <dgm:constr type="ctrY" for="ch" forName="lineNode" refType="ctrY" refFor="ch" refForName="sibTransNodeCircle"/>
                <dgm:constr type="h" for="ch" forName="sibTransNodeCircle" refType="h"/>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allOtherNodes">
              <dgm:constrLst>
                <dgm:constr type="h"/>
                <dgm:constr type="h" for="ch" forName="lineNode" val="0.002"/>
                <dgm:constr type="w" for="ch" forName="lineNode" refType="w" fact="0.9"/>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layoutNode name="lineNode" styleLbl="alignAccFollowNode1">
            <dgm:alg type="sp"/>
            <dgm:shape xmlns:r="http://schemas.openxmlformats.org/officeDocument/2006/relationships" type="rect" r:blip="">
              <dgm:adjLst/>
            </dgm:shape>
            <dgm:presOf/>
            <dgm:constrLst/>
            <dgm:ruleLst/>
          </dgm:layoutNode>
          <dgm:layoutNode name="lineArrowNode" styleLbl="alignAccFollowNode1">
            <dgm:alg type="sp"/>
            <dgm:shape xmlns:r="http://schemas.openxmlformats.org/officeDocument/2006/relationships" type="chevron" r:blip="">
              <dgm:adjLst>
                <dgm:adj idx="1" val="0.9"/>
              </dgm:adjLst>
            </dgm:shape>
            <dgm:presOf/>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param type="parTxRTLAlign" val="l"/>
              </dgm:alg>
              <dgm:shape xmlns:r="http://schemas.openxmlformats.org/officeDocument/2006/relationships" type="ellipse" r:blip="">
                <dgm:adjLst/>
              </dgm:shape>
              <dgm:constrLst>
                <dgm:constr type="w" refType="h" op="equ"/>
                <dgm:constr type="primFontSz" val="60"/>
                <dgm:constr type="tMarg" refType="w" fact="0.11"/>
                <dgm:constr type="lMarg" refType="w" fact="0.11"/>
                <dgm:constr type="rMarg" refType="w" fact="0.11"/>
                <dgm:constr type="bMarg" refType="w" fact="0.11"/>
              </dgm:constrLst>
              <dgm:ruleLst>
                <dgm:rule type="primFontSz" val="14" fact="NaN" max="NaN"/>
              </dgm:ruleLst>
            </dgm:layoutNode>
            <dgm:layoutNode name="spacerBetweenCircleAndCallout">
              <dgm:varLst/>
              <dgm:presOf/>
              <dgm:alg type="sp"/>
              <dgm:shape xmlns:r="http://schemas.openxmlformats.org/officeDocument/2006/relationships" r:blip="">
                <dgm:adjLst/>
              </dgm:shape>
              <dgm:constrLst/>
              <dgm:ruleLst/>
            </dgm:layoutNode>
          </dgm:forEach>
          <dgm:presOf/>
          <dgm:ruleLst/>
        </dgm:layoutNode>
        <dgm:layoutNode name="nodeText" styleLbl="alignAccFollowNode1">
          <dgm:varLst>
            <dgm:bulletEnabled val="1"/>
          </dgm:varLst>
          <dgm:alg type="tx">
            <dgm:param type="parTxLTRAlign" val="l"/>
            <dgm:param type="parTxRTLAlign" val="r"/>
            <dgm:param type="txAnchorVert" val="t"/>
          </dgm:alg>
          <dgm:shape xmlns:r="http://schemas.openxmlformats.org/officeDocument/2006/relationships" type="upArrowCallout" r:blip="">
            <dgm:adjLst>
              <dgm:adj idx="1" val="0.5"/>
              <dgm:adj idx="2" val="0.2"/>
              <dgm:adj idx="3" val="0.2"/>
              <dgm:adj idx="4" val="1"/>
            </dgm:adjLst>
          </dgm:shape>
          <dgm:presOf axis="desOrSelf" ptType="node"/>
          <dgm:constrLst>
            <dgm:constr type="secFontSz" val="16"/>
            <dgm:constr type="primFontSz" val="26"/>
            <dgm:constr type="h"/>
            <dgm:constr type="tMarg" val="13"/>
            <dgm:constr type="lMarg" refType="w" fact="0.2236"/>
            <dgm:constr type="rMarg" refType="w" fact="0.2236"/>
            <dgm:constr type="bMarg" val="13"/>
          </dgm:constrLst>
          <dgm:ruleLst>
            <dgm:rule type="secFontSz" val="11" fact="NaN" max="NaN"/>
            <dgm:rule type="primFontSz" val="11" fact="NaN" max="NaN"/>
            <dgm:rule type="h" val="INF" fact="NaN" max="NaN"/>
          </dgm:ruleLst>
        </dgm:layoutNode>
      </dgm:layoutNode>
      <dgm:forEach name="sibTransForEach" axis="followSib" ptType="sibTrans" cnt="1">
        <dgm:layoutNode name="sibTransComposite" styleLbl="alignAccFollowNode1">
          <dgm:alg type="sp"/>
          <dgm:shape xmlns:r="http://schemas.openxmlformats.org/officeDocument/2006/relationships" r:blip="">
            <dgm:adjLst/>
          </dgm:shape>
          <dgm:ruleLst/>
        </dgm:layoutNode>
        <dgm:ruleLst>
          <dgm:rule type="h" val="INF" fact="NaN" max="NaN"/>
        </dgm:ruleLst>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5.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11BCD60-BC17-4122-90AB-8496B0183210}" type="datetimeFigureOut">
              <a:rPr lang="en-GB" smtClean="0"/>
              <a:t>10/10/2026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49BA1A6-1482-4315-9BE9-929AAA0F7D30}" type="slidenum">
              <a:rPr lang="en-GB" smtClean="0"/>
              <a:t>‹#›</a:t>
            </a:fld>
            <a:endParaRPr lang="en-GB"/>
          </a:p>
        </p:txBody>
      </p:sp>
    </p:spTree>
    <p:extLst>
      <p:ext uri="{BB962C8B-B14F-4D97-AF65-F5344CB8AC3E}">
        <p14:creationId xmlns:p14="http://schemas.microsoft.com/office/powerpoint/2010/main" val="32950588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slide show the structure of my presentation. I’ll start with background, then explain the problem, apply PESTEL, and Fishbone analysis, and finish with my key findings. The core issue I’m investigating is lower customer demand, changing behaviour, and rising cost.</a:t>
            </a:r>
          </a:p>
        </p:txBody>
      </p:sp>
      <p:sp>
        <p:nvSpPr>
          <p:cNvPr id="4" name="Slide Number Placeholder 3"/>
          <p:cNvSpPr>
            <a:spLocks noGrp="1"/>
          </p:cNvSpPr>
          <p:nvPr>
            <p:ph type="sldNum" sz="quarter" idx="5"/>
          </p:nvPr>
        </p:nvSpPr>
        <p:spPr/>
        <p:txBody>
          <a:bodyPr/>
          <a:lstStyle/>
          <a:p>
            <a:fld id="{449BA1A6-1482-4315-9BE9-929AAA0F7D30}" type="slidenum">
              <a:rPr lang="en-GB" smtClean="0"/>
              <a:t>2</a:t>
            </a:fld>
            <a:endParaRPr lang="en-GB"/>
          </a:p>
        </p:txBody>
      </p:sp>
    </p:spTree>
    <p:extLst>
      <p:ext uri="{BB962C8B-B14F-4D97-AF65-F5344CB8AC3E}">
        <p14:creationId xmlns:p14="http://schemas.microsoft.com/office/powerpoint/2010/main" val="40919900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From the case study, I found that Basil’s Bakery opened in Coventry in 2015. Sales grew steadily until 2019, fell during the COVID-19 pandemic, and have remained </a:t>
            </a:r>
          </a:p>
          <a:p>
            <a:r>
              <a:rPr lang="en-GB" dirty="0"/>
              <a:t>Around 25% below 2019 level since 2023. The retail park is quitter now, more people work from home , customers want  delivery and preordering and basil costs have increased significantly, I think this shows the problem isn’t just temporary – things have permanently changed.</a:t>
            </a:r>
          </a:p>
        </p:txBody>
      </p:sp>
      <p:sp>
        <p:nvSpPr>
          <p:cNvPr id="4" name="Slide Number Placeholder 3"/>
          <p:cNvSpPr>
            <a:spLocks noGrp="1"/>
          </p:cNvSpPr>
          <p:nvPr>
            <p:ph type="sldNum" sz="quarter" idx="5"/>
          </p:nvPr>
        </p:nvSpPr>
        <p:spPr/>
        <p:txBody>
          <a:bodyPr/>
          <a:lstStyle/>
          <a:p>
            <a:fld id="{449BA1A6-1482-4315-9BE9-929AAA0F7D30}" type="slidenum">
              <a:rPr lang="en-GB" smtClean="0"/>
              <a:t>3</a:t>
            </a:fld>
            <a:endParaRPr lang="en-GB"/>
          </a:p>
        </p:txBody>
      </p:sp>
    </p:spTree>
    <p:extLst>
      <p:ext uri="{BB962C8B-B14F-4D97-AF65-F5344CB8AC3E}">
        <p14:creationId xmlns:p14="http://schemas.microsoft.com/office/powerpoint/2010/main" val="39943611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broke the problem down into three main areas from the case study, first, demand fewer customers visit the retail park because business have closed and people work from home. Second, operations Basil have no delivery or reliable pre order system  because he needs to stay baking and can’t always answer the phone. Third. Costs, rent, utilities, insurance, rates, and organic ingredients are all more expensive and unpredictable. I believe the combination of lower revenue and higher costs is what put business at risk.</a:t>
            </a:r>
          </a:p>
        </p:txBody>
      </p:sp>
      <p:sp>
        <p:nvSpPr>
          <p:cNvPr id="4" name="Slide Number Placeholder 3"/>
          <p:cNvSpPr>
            <a:spLocks noGrp="1"/>
          </p:cNvSpPr>
          <p:nvPr>
            <p:ph type="sldNum" sz="quarter" idx="5"/>
          </p:nvPr>
        </p:nvSpPr>
        <p:spPr/>
        <p:txBody>
          <a:bodyPr/>
          <a:lstStyle/>
          <a:p>
            <a:fld id="{449BA1A6-1482-4315-9BE9-929AAA0F7D30}" type="slidenum">
              <a:rPr lang="en-GB" smtClean="0"/>
              <a:t>4</a:t>
            </a:fld>
            <a:endParaRPr lang="en-GB"/>
          </a:p>
        </p:txBody>
      </p:sp>
    </p:spTree>
    <p:extLst>
      <p:ext uri="{BB962C8B-B14F-4D97-AF65-F5344CB8AC3E}">
        <p14:creationId xmlns:p14="http://schemas.microsoft.com/office/powerpoint/2010/main" val="3824483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PESTEL is a framework used to analyse external factors that affect a business. I used it because it provides a structured way to look at the bigger picture and identify opportunities and threats. However, I also understand its limitation – it shows what factors exist but doesn’t tell us which are most important, so I need to use evidence to decide what matters most.</a:t>
            </a:r>
          </a:p>
        </p:txBody>
      </p:sp>
      <p:sp>
        <p:nvSpPr>
          <p:cNvPr id="4" name="Slide Number Placeholder 3"/>
          <p:cNvSpPr>
            <a:spLocks noGrp="1"/>
          </p:cNvSpPr>
          <p:nvPr>
            <p:ph type="sldNum" sz="quarter" idx="5"/>
          </p:nvPr>
        </p:nvSpPr>
        <p:spPr/>
        <p:txBody>
          <a:bodyPr/>
          <a:lstStyle/>
          <a:p>
            <a:fld id="{449BA1A6-1482-4315-9BE9-929AAA0F7D30}" type="slidenum">
              <a:rPr lang="en-GB" smtClean="0"/>
              <a:t>5</a:t>
            </a:fld>
            <a:endParaRPr lang="en-GB"/>
          </a:p>
        </p:txBody>
      </p:sp>
    </p:spTree>
    <p:extLst>
      <p:ext uri="{BB962C8B-B14F-4D97-AF65-F5344CB8AC3E}">
        <p14:creationId xmlns:p14="http://schemas.microsoft.com/office/powerpoint/2010/main" val="35393083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Looking at political factors, government policy and business rates increase the cost of running the bakery. Economically, energy, rent, insurance, and ingredient costs have all risen. Customers also have less money to spend, so they may be more careful. I think these economic pressures are one of the biggest challenges Basil faces right now- his cost are going up while his income is going down.</a:t>
            </a:r>
          </a:p>
        </p:txBody>
      </p:sp>
      <p:sp>
        <p:nvSpPr>
          <p:cNvPr id="4" name="Slide Number Placeholder 3"/>
          <p:cNvSpPr>
            <a:spLocks noGrp="1"/>
          </p:cNvSpPr>
          <p:nvPr>
            <p:ph type="sldNum" sz="quarter" idx="5"/>
          </p:nvPr>
        </p:nvSpPr>
        <p:spPr/>
        <p:txBody>
          <a:bodyPr/>
          <a:lstStyle/>
          <a:p>
            <a:fld id="{449BA1A6-1482-4315-9BE9-929AAA0F7D30}" type="slidenum">
              <a:rPr lang="en-GB" smtClean="0"/>
              <a:t>6</a:t>
            </a:fld>
            <a:endParaRPr lang="en-GB"/>
          </a:p>
        </p:txBody>
      </p:sp>
    </p:spTree>
    <p:extLst>
      <p:ext uri="{BB962C8B-B14F-4D97-AF65-F5344CB8AC3E}">
        <p14:creationId xmlns:p14="http://schemas.microsoft.com/office/powerpoint/2010/main" val="302540981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Socially hybrid working means fewer people visit the retail park during the week, and customers now expect convenience like delivery. Technologically, online ordering and delivery could help Basil reach more people this is biggest opportunity. Environmentally, organic ingredients are a strength but can be unreliable and costly. Legally, food safety rules and the increased National Living Wage add to operating costs. I think technology is the most important area here because it offers a solution to some of the other problems.</a:t>
            </a:r>
          </a:p>
        </p:txBody>
      </p:sp>
      <p:sp>
        <p:nvSpPr>
          <p:cNvPr id="4" name="Slide Number Placeholder 3"/>
          <p:cNvSpPr>
            <a:spLocks noGrp="1"/>
          </p:cNvSpPr>
          <p:nvPr>
            <p:ph type="sldNum" sz="quarter" idx="5"/>
          </p:nvPr>
        </p:nvSpPr>
        <p:spPr/>
        <p:txBody>
          <a:bodyPr/>
          <a:lstStyle/>
          <a:p>
            <a:fld id="{449BA1A6-1482-4315-9BE9-929AAA0F7D30}" type="slidenum">
              <a:rPr lang="en-GB" smtClean="0"/>
              <a:t>7</a:t>
            </a:fld>
            <a:endParaRPr lang="en-GB"/>
          </a:p>
        </p:txBody>
      </p:sp>
    </p:spTree>
    <p:extLst>
      <p:ext uri="{BB962C8B-B14F-4D97-AF65-F5344CB8AC3E}">
        <p14:creationId xmlns:p14="http://schemas.microsoft.com/office/powerpoint/2010/main" val="32293438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After evaluating all six areas, I found that Social and Economic factors have the highest impact fewer customers and rising costs. Technological factors are significant but different- they’re the biggest opportunity. The external environment had permanently changed, so waiting for things to go back to normal won’t work. Basil’s business model needs to adapt to the new condition.</a:t>
            </a:r>
          </a:p>
        </p:txBody>
      </p:sp>
      <p:sp>
        <p:nvSpPr>
          <p:cNvPr id="4" name="Slide Number Placeholder 3"/>
          <p:cNvSpPr>
            <a:spLocks noGrp="1"/>
          </p:cNvSpPr>
          <p:nvPr>
            <p:ph type="sldNum" sz="quarter" idx="5"/>
          </p:nvPr>
        </p:nvSpPr>
        <p:spPr/>
        <p:txBody>
          <a:bodyPr/>
          <a:lstStyle/>
          <a:p>
            <a:fld id="{449BA1A6-1482-4315-9BE9-929AAA0F7D30}" type="slidenum">
              <a:rPr lang="en-GB" smtClean="0"/>
              <a:t>8</a:t>
            </a:fld>
            <a:endParaRPr lang="en-GB"/>
          </a:p>
        </p:txBody>
      </p:sp>
    </p:spTree>
    <p:extLst>
      <p:ext uri="{BB962C8B-B14F-4D97-AF65-F5344CB8AC3E}">
        <p14:creationId xmlns:p14="http://schemas.microsoft.com/office/powerpoint/2010/main" val="74279195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diagram organises all the possible causes of lower sales into six categories: Methods, Machines, Materials, People, Environment, and Measurement. It helps me see the full picture clearly. The mains effect we’re looking at is sales being around 25% below 2019 levels. I can see that there isn’t just one reason – it’s a combination of many different factors.</a:t>
            </a:r>
          </a:p>
        </p:txBody>
      </p:sp>
      <p:sp>
        <p:nvSpPr>
          <p:cNvPr id="4" name="Slide Number Placeholder 3"/>
          <p:cNvSpPr>
            <a:spLocks noGrp="1"/>
          </p:cNvSpPr>
          <p:nvPr>
            <p:ph type="sldNum" sz="quarter" idx="5"/>
          </p:nvPr>
        </p:nvSpPr>
        <p:spPr/>
        <p:txBody>
          <a:bodyPr/>
          <a:lstStyle/>
          <a:p>
            <a:fld id="{449BA1A6-1482-4315-9BE9-929AAA0F7D30}" type="slidenum">
              <a:rPr lang="en-GB" smtClean="0"/>
              <a:t>9</a:t>
            </a:fld>
            <a:endParaRPr lang="en-GB"/>
          </a:p>
        </p:txBody>
      </p:sp>
    </p:spTree>
    <p:extLst>
      <p:ext uri="{BB962C8B-B14F-4D97-AF65-F5344CB8AC3E}">
        <p14:creationId xmlns:p14="http://schemas.microsoft.com/office/powerpoint/2010/main" val="63724575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diagram shows that the problem has multiple interconnected causes- no single issue is responsible. The main causes I identified are fewer customers, limited capacity, no online system, and rising costs. However, the diagram also has limitation: it shows what might be wrong but doesn’t prove which causes are most important. More data would be needed before making major decisions. </a:t>
            </a:r>
          </a:p>
        </p:txBody>
      </p:sp>
      <p:sp>
        <p:nvSpPr>
          <p:cNvPr id="4" name="Slide Number Placeholder 3"/>
          <p:cNvSpPr>
            <a:spLocks noGrp="1"/>
          </p:cNvSpPr>
          <p:nvPr>
            <p:ph type="sldNum" sz="quarter" idx="5"/>
          </p:nvPr>
        </p:nvSpPr>
        <p:spPr/>
        <p:txBody>
          <a:bodyPr/>
          <a:lstStyle/>
          <a:p>
            <a:fld id="{449BA1A6-1482-4315-9BE9-929AAA0F7D30}" type="slidenum">
              <a:rPr lang="en-GB" smtClean="0"/>
              <a:t>10</a:t>
            </a:fld>
            <a:endParaRPr lang="en-GB"/>
          </a:p>
        </p:txBody>
      </p:sp>
    </p:spTree>
    <p:extLst>
      <p:ext uri="{BB962C8B-B14F-4D97-AF65-F5344CB8AC3E}">
        <p14:creationId xmlns:p14="http://schemas.microsoft.com/office/powerpoint/2010/main" val="184873993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Bringing everything together, my main findings are sales remain significantly below pre-pandemic levels, customers behaviour has changed </a:t>
            </a:r>
            <a:r>
              <a:rPr lang="en-GB"/>
              <a:t>permanently , </a:t>
            </a:r>
            <a:r>
              <a:rPr lang="en-GB" dirty="0"/>
              <a:t>costs are rising faster than income, and the problem has multiple connected causes. I Think basil should adapt his business model rather than wait for retail park visitors to return. The best next steps is to test online ordering and delivery on small scale first then measure the results.</a:t>
            </a:r>
          </a:p>
        </p:txBody>
      </p:sp>
      <p:sp>
        <p:nvSpPr>
          <p:cNvPr id="4" name="Slide Number Placeholder 3"/>
          <p:cNvSpPr>
            <a:spLocks noGrp="1"/>
          </p:cNvSpPr>
          <p:nvPr>
            <p:ph type="sldNum" sz="quarter" idx="5"/>
          </p:nvPr>
        </p:nvSpPr>
        <p:spPr/>
        <p:txBody>
          <a:bodyPr/>
          <a:lstStyle/>
          <a:p>
            <a:fld id="{449BA1A6-1482-4315-9BE9-929AAA0F7D30}" type="slidenum">
              <a:rPr lang="en-GB" smtClean="0"/>
              <a:t>11</a:t>
            </a:fld>
            <a:endParaRPr lang="en-GB"/>
          </a:p>
        </p:txBody>
      </p:sp>
    </p:spTree>
    <p:extLst>
      <p:ext uri="{BB962C8B-B14F-4D97-AF65-F5344CB8AC3E}">
        <p14:creationId xmlns:p14="http://schemas.microsoft.com/office/powerpoint/2010/main" val="193567579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are all the sources I used in my research, formatted using Harvard referencing style as required. They include case study, academic articles, government reports and textbooks more than five credible sources in total.</a:t>
            </a:r>
          </a:p>
        </p:txBody>
      </p:sp>
      <p:sp>
        <p:nvSpPr>
          <p:cNvPr id="4" name="Slide Number Placeholder 3"/>
          <p:cNvSpPr>
            <a:spLocks noGrp="1"/>
          </p:cNvSpPr>
          <p:nvPr>
            <p:ph type="sldNum" sz="quarter" idx="5"/>
          </p:nvPr>
        </p:nvSpPr>
        <p:spPr/>
        <p:txBody>
          <a:bodyPr/>
          <a:lstStyle/>
          <a:p>
            <a:fld id="{449BA1A6-1482-4315-9BE9-929AAA0F7D30}" type="slidenum">
              <a:rPr lang="en-GB" smtClean="0"/>
              <a:t>12</a:t>
            </a:fld>
            <a:endParaRPr lang="en-GB"/>
          </a:p>
        </p:txBody>
      </p:sp>
    </p:spTree>
    <p:extLst>
      <p:ext uri="{BB962C8B-B14F-4D97-AF65-F5344CB8AC3E}">
        <p14:creationId xmlns:p14="http://schemas.microsoft.com/office/powerpoint/2010/main" val="33077329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F9204-3F29-4C3A-BA41-3063400202C4}"/>
              </a:ext>
            </a:extLst>
          </p:cNvPr>
          <p:cNvSpPr>
            <a:spLocks noGrp="1"/>
          </p:cNvSpPr>
          <p:nvPr>
            <p:ph type="ctrTitle"/>
          </p:nvPr>
        </p:nvSpPr>
        <p:spPr>
          <a:xfrm>
            <a:off x="1524000" y="1122363"/>
            <a:ext cx="9144000" cy="2387600"/>
          </a:xfrm>
        </p:spPr>
        <p:txBody>
          <a:bodyPr anchor="b"/>
          <a:lstStyle>
            <a:lvl1pPr algn="ctr">
              <a:defRPr sz="4400"/>
            </a:lvl1pPr>
          </a:lstStyle>
          <a:p>
            <a:r>
              <a:rPr lang="en-US" dirty="0"/>
              <a:t>Click to edit Master title style</a:t>
            </a:r>
          </a:p>
        </p:txBody>
      </p:sp>
      <p:sp>
        <p:nvSpPr>
          <p:cNvPr id="3" name="Subtitle 2">
            <a:extLst>
              <a:ext uri="{FF2B5EF4-FFF2-40B4-BE49-F238E27FC236}">
                <a16:creationId xmlns:a16="http://schemas.microsoft.com/office/drawing/2014/main" id="{203393CD-7262-4AC7-80E6-52FE6F3F39BA}"/>
              </a:ext>
            </a:extLst>
          </p:cNvPr>
          <p:cNvSpPr>
            <a:spLocks noGrp="1"/>
          </p:cNvSpPr>
          <p:nvPr>
            <p:ph type="subTitle" idx="1"/>
          </p:nvPr>
        </p:nvSpPr>
        <p:spPr>
          <a:xfrm>
            <a:off x="1524000" y="3602038"/>
            <a:ext cx="9144000" cy="1655762"/>
          </a:xfrm>
        </p:spPr>
        <p:txBody>
          <a:bodyPr/>
          <a:lstStyle>
            <a:lvl1pPr marL="0" indent="0" algn="ctr">
              <a:buNone/>
              <a:defRPr sz="20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D7D430AE-0210-4E82-AD7B-41B112DE7F7D}"/>
              </a:ext>
            </a:extLst>
          </p:cNvPr>
          <p:cNvSpPr>
            <a:spLocks noGrp="1"/>
          </p:cNvSpPr>
          <p:nvPr>
            <p:ph type="dt" sz="half" idx="10"/>
          </p:nvPr>
        </p:nvSpPr>
        <p:spPr/>
        <p:txBody>
          <a:bodyPr/>
          <a:lstStyle>
            <a:lvl1pPr>
              <a:defRPr>
                <a:latin typeface="+mn-lt"/>
              </a:defRPr>
            </a:lvl1pPr>
          </a:lstStyle>
          <a:p>
            <a:fld id="{11A6662E-FAF4-44BC-88B5-85A7CBFB6D30}" type="datetime1">
              <a:rPr lang="en-US" smtClean="0"/>
              <a:pPr/>
              <a:t>10/10/2026</a:t>
            </a:fld>
            <a:endParaRPr lang="en-US"/>
          </a:p>
        </p:txBody>
      </p:sp>
      <p:sp>
        <p:nvSpPr>
          <p:cNvPr id="5" name="Footer Placeholder 4">
            <a:extLst>
              <a:ext uri="{FF2B5EF4-FFF2-40B4-BE49-F238E27FC236}">
                <a16:creationId xmlns:a16="http://schemas.microsoft.com/office/drawing/2014/main" id="{0F221974-7DEC-459D-9642-CB5B59C82771}"/>
              </a:ext>
            </a:extLst>
          </p:cNvPr>
          <p:cNvSpPr>
            <a:spLocks noGrp="1"/>
          </p:cNvSpPr>
          <p:nvPr>
            <p:ph type="ftr" sz="quarter" idx="11"/>
          </p:nvPr>
        </p:nvSpPr>
        <p:spPr/>
        <p:txBody>
          <a:bodyPr/>
          <a:lstStyle>
            <a:lvl1pPr>
              <a:defRPr>
                <a:latin typeface="+mn-lt"/>
              </a:defRPr>
            </a:lvl1pPr>
          </a:lstStyle>
          <a:p>
            <a:endParaRPr lang="en-US"/>
          </a:p>
        </p:txBody>
      </p:sp>
      <p:sp>
        <p:nvSpPr>
          <p:cNvPr id="6" name="Slide Number Placeholder 5">
            <a:extLst>
              <a:ext uri="{FF2B5EF4-FFF2-40B4-BE49-F238E27FC236}">
                <a16:creationId xmlns:a16="http://schemas.microsoft.com/office/drawing/2014/main" id="{60731837-C94E-4B5B-BCF0-110C69EDB41C}"/>
              </a:ext>
            </a:extLst>
          </p:cNvPr>
          <p:cNvSpPr>
            <a:spLocks noGrp="1"/>
          </p:cNvSpPr>
          <p:nvPr>
            <p:ph type="sldNum" sz="quarter" idx="12"/>
          </p:nvPr>
        </p:nvSpPr>
        <p:spPr/>
        <p:txBody>
          <a:bodyPr/>
          <a:lstStyle>
            <a:lvl1pPr>
              <a:defRPr>
                <a:latin typeface="+mn-lt"/>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18083118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CC1FC-ADE8-488C-A1DA-2FD569FD4D09}"/>
              </a:ext>
            </a:extLst>
          </p:cNvPr>
          <p:cNvSpPr>
            <a:spLocks noGrp="1"/>
          </p:cNvSpPr>
          <p:nvPr>
            <p:ph type="title"/>
          </p:nvPr>
        </p:nvSpPr>
        <p:spPr>
          <a:xfrm>
            <a:off x="838200" y="365760"/>
            <a:ext cx="10515600" cy="1325563"/>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57F02842-38C3-46D6-8527-0F6FE623C511}"/>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E864CF5-F681-40C2-88CC-E02206C9CECB}"/>
              </a:ext>
            </a:extLst>
          </p:cNvPr>
          <p:cNvSpPr>
            <a:spLocks noGrp="1"/>
          </p:cNvSpPr>
          <p:nvPr>
            <p:ph type="dt" sz="half" idx="10"/>
          </p:nvPr>
        </p:nvSpPr>
        <p:spPr/>
        <p:txBody>
          <a:bodyPr/>
          <a:lstStyle/>
          <a:p>
            <a:fld id="{0055F08A-1E71-4B2B-BB49-E743F2903911}" type="datetime1">
              <a:rPr lang="en-US" smtClean="0"/>
              <a:t>10/10/2026</a:t>
            </a:fld>
            <a:endParaRPr lang="en-US" dirty="0"/>
          </a:p>
        </p:txBody>
      </p:sp>
      <p:sp>
        <p:nvSpPr>
          <p:cNvPr id="5" name="Footer Placeholder 4">
            <a:extLst>
              <a:ext uri="{FF2B5EF4-FFF2-40B4-BE49-F238E27FC236}">
                <a16:creationId xmlns:a16="http://schemas.microsoft.com/office/drawing/2014/main" id="{82C04753-4FE4-4A6F-99BB-CFFC92E0CD0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0A569D1-DB13-4BD9-8BA9-0DEAD98F893F}"/>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5605321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20B05-7BF6-4073-9106-FA19E97273CB}"/>
              </a:ext>
            </a:extLst>
          </p:cNvPr>
          <p:cNvSpPr>
            <a:spLocks noGrp="1"/>
          </p:cNvSpPr>
          <p:nvPr>
            <p:ph type="title"/>
          </p:nvPr>
        </p:nvSpPr>
        <p:spPr>
          <a:xfrm>
            <a:off x="831850" y="1709738"/>
            <a:ext cx="10515600" cy="2852737"/>
          </a:xfrm>
        </p:spPr>
        <p:txBody>
          <a:bodyPr anchor="b"/>
          <a:lstStyle>
            <a:lvl1pP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E8EE8D7-6B58-4A3F-9DD5-E563D5192A68}"/>
              </a:ext>
            </a:extLst>
          </p:cNvPr>
          <p:cNvSpPr>
            <a:spLocks noGrp="1"/>
          </p:cNvSpPr>
          <p:nvPr>
            <p:ph type="body" idx="1"/>
          </p:nvPr>
        </p:nvSpPr>
        <p:spPr>
          <a:xfrm>
            <a:off x="831850" y="4589463"/>
            <a:ext cx="1051560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102990E-9F0A-446A-B5B8-459CA8D98D92}"/>
              </a:ext>
            </a:extLst>
          </p:cNvPr>
          <p:cNvSpPr>
            <a:spLocks noGrp="1"/>
          </p:cNvSpPr>
          <p:nvPr>
            <p:ph type="dt" sz="half" idx="10"/>
          </p:nvPr>
        </p:nvSpPr>
        <p:spPr/>
        <p:txBody>
          <a:bodyPr/>
          <a:lstStyle/>
          <a:p>
            <a:fld id="{15417D9E-721A-44BB-8863-9873FE64DA75}" type="datetime1">
              <a:rPr lang="en-US" smtClean="0"/>
              <a:t>10/10/2026</a:t>
            </a:fld>
            <a:endParaRPr lang="en-US"/>
          </a:p>
        </p:txBody>
      </p:sp>
      <p:sp>
        <p:nvSpPr>
          <p:cNvPr id="5" name="Footer Placeholder 4">
            <a:extLst>
              <a:ext uri="{FF2B5EF4-FFF2-40B4-BE49-F238E27FC236}">
                <a16:creationId xmlns:a16="http://schemas.microsoft.com/office/drawing/2014/main" id="{89E68EAA-4377-45FF-9D7C-9E77BC9F27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207FA71-74C3-44B8-A0AC-E18A1E76B43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7307250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71F12-2D88-4F76-AF46-BD5156C127A9}"/>
              </a:ext>
            </a:extLst>
          </p:cNvPr>
          <p:cNvSpPr>
            <a:spLocks noGrp="1"/>
          </p:cNvSpPr>
          <p:nvPr>
            <p:ph type="title"/>
          </p:nvPr>
        </p:nvSpPr>
        <p:spPr>
          <a:xfrm>
            <a:off x="838200" y="365760"/>
            <a:ext cx="10515600" cy="132556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E6E1AA46-E3EB-4704-B019-F90F1E6177A5}"/>
              </a:ext>
            </a:extLst>
          </p:cNvPr>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5C17480F-A530-4D05-9A22-E573FB4BA62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5B56FDA-C47A-4F4A-A364-BA60A25AB90A}"/>
              </a:ext>
            </a:extLst>
          </p:cNvPr>
          <p:cNvSpPr>
            <a:spLocks noGrp="1"/>
          </p:cNvSpPr>
          <p:nvPr>
            <p:ph type="dt" sz="half" idx="10"/>
          </p:nvPr>
        </p:nvSpPr>
        <p:spPr/>
        <p:txBody>
          <a:bodyPr/>
          <a:lstStyle/>
          <a:p>
            <a:fld id="{5F31DA2F-80B8-49CF-99FB-5ABCA53A607A}" type="datetime1">
              <a:rPr lang="en-US" smtClean="0"/>
              <a:t>10/10/2026</a:t>
            </a:fld>
            <a:endParaRPr lang="en-US"/>
          </a:p>
        </p:txBody>
      </p:sp>
      <p:sp>
        <p:nvSpPr>
          <p:cNvPr id="6" name="Footer Placeholder 5">
            <a:extLst>
              <a:ext uri="{FF2B5EF4-FFF2-40B4-BE49-F238E27FC236}">
                <a16:creationId xmlns:a16="http://schemas.microsoft.com/office/drawing/2014/main" id="{7326D8DD-6D84-44D4-8A1B-57615B3ED8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C8FE31-B577-4017-8AFE-A8BA09596E9C}"/>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5059145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C28C9-B8CC-413F-9FFA-626680E4A828}"/>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B53FE72-9D42-45F5-A37F-B12130388AD5}"/>
              </a:ext>
            </a:extLst>
          </p:cNvPr>
          <p:cNvSpPr>
            <a:spLocks noGrp="1"/>
          </p:cNvSpPr>
          <p:nvPr>
            <p:ph type="body" idx="1"/>
          </p:nvPr>
        </p:nvSpPr>
        <p:spPr>
          <a:xfrm>
            <a:off x="839788" y="1752600"/>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EE3A31D-9B5F-4DE3-B18D-F7F77782EB46}"/>
              </a:ext>
            </a:extLst>
          </p:cNvPr>
          <p:cNvSpPr>
            <a:spLocks noGrp="1"/>
          </p:cNvSpPr>
          <p:nvPr>
            <p:ph sz="half" idx="2"/>
          </p:nvPr>
        </p:nvSpPr>
        <p:spPr>
          <a:xfrm>
            <a:off x="839788" y="2666999"/>
            <a:ext cx="5157787"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F0BE1D2D-822C-466C-A7B9-1A2D97366A41}"/>
              </a:ext>
            </a:extLst>
          </p:cNvPr>
          <p:cNvSpPr>
            <a:spLocks noGrp="1"/>
          </p:cNvSpPr>
          <p:nvPr>
            <p:ph type="body" sz="quarter" idx="3"/>
          </p:nvPr>
        </p:nvSpPr>
        <p:spPr>
          <a:xfrm>
            <a:off x="6172200" y="1752600"/>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6F13B2C-44CA-49C4-BC84-02AF1638F381}"/>
              </a:ext>
            </a:extLst>
          </p:cNvPr>
          <p:cNvSpPr>
            <a:spLocks noGrp="1"/>
          </p:cNvSpPr>
          <p:nvPr>
            <p:ph sz="quarter" idx="4"/>
          </p:nvPr>
        </p:nvSpPr>
        <p:spPr>
          <a:xfrm>
            <a:off x="6172200" y="2666999"/>
            <a:ext cx="5183188"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793CB55-E9C1-4CE6-9B61-81B71475B960}"/>
              </a:ext>
            </a:extLst>
          </p:cNvPr>
          <p:cNvSpPr>
            <a:spLocks noGrp="1"/>
          </p:cNvSpPr>
          <p:nvPr>
            <p:ph type="dt" sz="half" idx="10"/>
          </p:nvPr>
        </p:nvSpPr>
        <p:spPr/>
        <p:txBody>
          <a:bodyPr/>
          <a:lstStyle/>
          <a:p>
            <a:fld id="{28852172-E6C9-4B6C-929A-A9DE3837BBF1}" type="datetime1">
              <a:rPr lang="en-US" smtClean="0"/>
              <a:t>10/10/2026</a:t>
            </a:fld>
            <a:endParaRPr lang="en-US"/>
          </a:p>
        </p:txBody>
      </p:sp>
      <p:sp>
        <p:nvSpPr>
          <p:cNvPr id="8" name="Footer Placeholder 7">
            <a:extLst>
              <a:ext uri="{FF2B5EF4-FFF2-40B4-BE49-F238E27FC236}">
                <a16:creationId xmlns:a16="http://schemas.microsoft.com/office/drawing/2014/main" id="{0DF22318-747B-4EC9-862C-D9FD488CCCE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CFBDDDF-16BD-438D-937D-0E3E30E74E86}"/>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8576657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92D5F-0BD4-4517-9233-E08AF405B6DE}"/>
              </a:ext>
            </a:extLst>
          </p:cNvPr>
          <p:cNvSpPr>
            <a:spLocks noGrp="1"/>
          </p:cNvSpPr>
          <p:nvPr>
            <p:ph type="title"/>
          </p:nvPr>
        </p:nvSpPr>
        <p:spPr>
          <a:xfrm>
            <a:off x="838200" y="365760"/>
            <a:ext cx="10515600" cy="1325563"/>
          </a:xfrm>
        </p:spPr>
        <p:txBody>
          <a:bodyPr/>
          <a:lstStyle/>
          <a:p>
            <a:r>
              <a:rPr lang="en-US"/>
              <a:t>Click to edit Master title style</a:t>
            </a:r>
          </a:p>
        </p:txBody>
      </p:sp>
      <p:sp>
        <p:nvSpPr>
          <p:cNvPr id="3" name="Date Placeholder 2">
            <a:extLst>
              <a:ext uri="{FF2B5EF4-FFF2-40B4-BE49-F238E27FC236}">
                <a16:creationId xmlns:a16="http://schemas.microsoft.com/office/drawing/2014/main" id="{B83523B8-51E3-48B8-BFD8-CE950619804E}"/>
              </a:ext>
            </a:extLst>
          </p:cNvPr>
          <p:cNvSpPr>
            <a:spLocks noGrp="1"/>
          </p:cNvSpPr>
          <p:nvPr>
            <p:ph type="dt" sz="half" idx="10"/>
          </p:nvPr>
        </p:nvSpPr>
        <p:spPr/>
        <p:txBody>
          <a:bodyPr/>
          <a:lstStyle/>
          <a:p>
            <a:fld id="{3AB41CFF-90C9-47B3-9DA1-F2BF8D839F7E}" type="datetime1">
              <a:rPr lang="en-US" smtClean="0"/>
              <a:t>10/10/2026</a:t>
            </a:fld>
            <a:endParaRPr lang="en-US"/>
          </a:p>
        </p:txBody>
      </p:sp>
      <p:sp>
        <p:nvSpPr>
          <p:cNvPr id="4" name="Footer Placeholder 3">
            <a:extLst>
              <a:ext uri="{FF2B5EF4-FFF2-40B4-BE49-F238E27FC236}">
                <a16:creationId xmlns:a16="http://schemas.microsoft.com/office/drawing/2014/main" id="{7D739B90-5D50-4424-B51D-53C39162186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16F9286-3A00-4D3C-A3F0-50AC9045C4E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787276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2933BE2-665A-42DA-A3B7-835F81A3F46B}"/>
              </a:ext>
            </a:extLst>
          </p:cNvPr>
          <p:cNvSpPr>
            <a:spLocks noGrp="1"/>
          </p:cNvSpPr>
          <p:nvPr>
            <p:ph type="dt" sz="half" idx="10"/>
          </p:nvPr>
        </p:nvSpPr>
        <p:spPr/>
        <p:txBody>
          <a:bodyPr/>
          <a:lstStyle/>
          <a:p>
            <a:fld id="{F06048FA-06AB-4884-A69B-986B96E68A24}" type="datetime1">
              <a:rPr lang="en-US" smtClean="0"/>
              <a:t>10/10/2026</a:t>
            </a:fld>
            <a:endParaRPr lang="en-US"/>
          </a:p>
        </p:txBody>
      </p:sp>
      <p:sp>
        <p:nvSpPr>
          <p:cNvPr id="3" name="Footer Placeholder 2">
            <a:extLst>
              <a:ext uri="{FF2B5EF4-FFF2-40B4-BE49-F238E27FC236}">
                <a16:creationId xmlns:a16="http://schemas.microsoft.com/office/drawing/2014/main" id="{634DBCBD-AD42-432D-ABA9-20D616AF3ED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E140251-3596-4673-B24B-59A6F9ED8FB3}"/>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5723959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A81A1-6D8E-4DD6-8E49-DABDE6D107E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693F18F-F78D-4A31-A6BC-6552105BCFD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582C2F4-BDF4-4A4F-AA3D-52692932C24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13850F-5C87-4F08-9658-EAF049B60EB0}"/>
              </a:ext>
            </a:extLst>
          </p:cNvPr>
          <p:cNvSpPr>
            <a:spLocks noGrp="1"/>
          </p:cNvSpPr>
          <p:nvPr>
            <p:ph type="dt" sz="half" idx="10"/>
          </p:nvPr>
        </p:nvSpPr>
        <p:spPr/>
        <p:txBody>
          <a:bodyPr/>
          <a:lstStyle/>
          <a:p>
            <a:fld id="{50DB7ABA-0172-4F9C-889D-567164F66BCD}" type="datetime1">
              <a:rPr lang="en-US" smtClean="0"/>
              <a:t>10/10/2026</a:t>
            </a:fld>
            <a:endParaRPr lang="en-US"/>
          </a:p>
        </p:txBody>
      </p:sp>
      <p:sp>
        <p:nvSpPr>
          <p:cNvPr id="6" name="Footer Placeholder 5">
            <a:extLst>
              <a:ext uri="{FF2B5EF4-FFF2-40B4-BE49-F238E27FC236}">
                <a16:creationId xmlns:a16="http://schemas.microsoft.com/office/drawing/2014/main" id="{210BCE9A-A746-4439-B5D3-966FBC8E5F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41D3B51-AA2E-4AA1-8062-A0D476D80CCB}"/>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7671495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02CF7-F453-4B3E-9510-D747979878A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3E2A1B9-8A2A-4B49-8B79-76D3EEB36B4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BD9FEA03-0EC4-4085-AE63-4AA492D61A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605AD5B-0DEA-4C6F-94D2-FAA99F2E5DA9}"/>
              </a:ext>
            </a:extLst>
          </p:cNvPr>
          <p:cNvSpPr>
            <a:spLocks noGrp="1"/>
          </p:cNvSpPr>
          <p:nvPr>
            <p:ph type="dt" sz="half" idx="10"/>
          </p:nvPr>
        </p:nvSpPr>
        <p:spPr/>
        <p:txBody>
          <a:bodyPr/>
          <a:lstStyle/>
          <a:p>
            <a:fld id="{78AC6A5B-8AE7-4A41-B5A7-9ADC6686DC18}" type="datetime1">
              <a:rPr lang="en-US" smtClean="0"/>
              <a:t>10/10/2026</a:t>
            </a:fld>
            <a:endParaRPr lang="en-US"/>
          </a:p>
        </p:txBody>
      </p:sp>
      <p:sp>
        <p:nvSpPr>
          <p:cNvPr id="6" name="Footer Placeholder 5">
            <a:extLst>
              <a:ext uri="{FF2B5EF4-FFF2-40B4-BE49-F238E27FC236}">
                <a16:creationId xmlns:a16="http://schemas.microsoft.com/office/drawing/2014/main" id="{F0DC6744-7CBA-4A1D-8F87-10699F9812F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EAD9048-35FF-4BE9-8157-BE4BAA1C725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7735007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ABDD2-E186-4F25-8FDE-D1E875E9C30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318CC5B-A7E0-48B1-8329-6533AC76E7B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3905B1B-77FE-4BFC-BF87-87DA989F0082}"/>
              </a:ext>
            </a:extLst>
          </p:cNvPr>
          <p:cNvSpPr>
            <a:spLocks noGrp="1"/>
          </p:cNvSpPr>
          <p:nvPr>
            <p:ph type="dt" sz="half" idx="10"/>
          </p:nvPr>
        </p:nvSpPr>
        <p:spPr/>
        <p:txBody>
          <a:bodyPr/>
          <a:lstStyle/>
          <a:p>
            <a:fld id="{4C559632-1575-4E14-B53B-3DC3D5ED3947}" type="datetime1">
              <a:rPr lang="en-US" smtClean="0"/>
              <a:t>10/10/2026</a:t>
            </a:fld>
            <a:endParaRPr lang="en-US"/>
          </a:p>
        </p:txBody>
      </p:sp>
      <p:sp>
        <p:nvSpPr>
          <p:cNvPr id="5" name="Footer Placeholder 4">
            <a:extLst>
              <a:ext uri="{FF2B5EF4-FFF2-40B4-BE49-F238E27FC236}">
                <a16:creationId xmlns:a16="http://schemas.microsoft.com/office/drawing/2014/main" id="{3118531E-1B90-4631-BD37-4BB1DBFABF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38A55E8-88DC-4280-8E04-FF50FF8EDB5A}"/>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1705481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960633D-90E4-4F5A-9EBF-DDEC2B0B471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DDD3065-FA3D-42C8-BFDA-967C87F4F28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DC126F-38E2-4425-861F-98ED432284BA}"/>
              </a:ext>
            </a:extLst>
          </p:cNvPr>
          <p:cNvSpPr>
            <a:spLocks noGrp="1"/>
          </p:cNvSpPr>
          <p:nvPr>
            <p:ph type="dt" sz="half" idx="10"/>
          </p:nvPr>
        </p:nvSpPr>
        <p:spPr/>
        <p:txBody>
          <a:bodyPr/>
          <a:lstStyle/>
          <a:p>
            <a:fld id="{CC4A6868-2568-4CC9-B302-F37117B01A6E}" type="datetime1">
              <a:rPr lang="en-US" smtClean="0"/>
              <a:t>10/10/2026</a:t>
            </a:fld>
            <a:endParaRPr lang="en-US"/>
          </a:p>
        </p:txBody>
      </p:sp>
      <p:sp>
        <p:nvSpPr>
          <p:cNvPr id="5" name="Footer Placeholder 4">
            <a:extLst>
              <a:ext uri="{FF2B5EF4-FFF2-40B4-BE49-F238E27FC236}">
                <a16:creationId xmlns:a16="http://schemas.microsoft.com/office/drawing/2014/main" id="{CA9645D8-F22A-4354-A8B3-96E8A2D232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9E2295-A616-4D57-8800-7B7E213A8CC8}"/>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5691373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p:nvPr/>
        </p:nvSpPr>
        <p:spPr>
          <a:xfrm>
            <a:off x="0" y="1"/>
            <a:ext cx="12192000" cy="6858004"/>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40" name="Picture 39">
            <a:extLst>
              <a:ext uri="{FF2B5EF4-FFF2-40B4-BE49-F238E27FC236}">
                <a16:creationId xmlns:a16="http://schemas.microsoft.com/office/drawing/2014/main" id="{1CB7E8AE-A3AC-4BB7-A5C6-F00EC697B265}"/>
              </a:ext>
            </a:extLst>
          </p:cNvPr>
          <p:cNvPicPr>
            <a:picLocks noChangeAspect="1"/>
          </p:cNvPicPr>
          <p:nvPr/>
        </p:nvPicPr>
        <p:blipFill>
          <a:blip r:embed="rId13">
            <a:alphaModFix amt="35000"/>
            <a:extLst>
              <a:ext uri="{28A0092B-C50C-407E-A947-70E740481C1C}">
                <a14:useLocalDpi xmlns:a14="http://schemas.microsoft.com/office/drawing/2010/main" val="0"/>
              </a:ext>
            </a:extLst>
          </a:blip>
          <a:stretch>
            <a:fillRect/>
          </a:stretch>
        </p:blipFill>
        <p:spPr>
          <a:xfrm>
            <a:off x="0" y="1"/>
            <a:ext cx="12192000" cy="1392401"/>
          </a:xfrm>
          <a:prstGeom prst="rect">
            <a:avLst/>
          </a:prstGeom>
        </p:spPr>
      </p:pic>
      <p:sp>
        <p:nvSpPr>
          <p:cNvPr id="2" name="Title Placeholder 1">
            <a:extLst>
              <a:ext uri="{FF2B5EF4-FFF2-40B4-BE49-F238E27FC236}">
                <a16:creationId xmlns:a16="http://schemas.microsoft.com/office/drawing/2014/main" id="{E9984D45-0ED3-4D03-8E44-5E355C9134F1}"/>
              </a:ext>
            </a:extLst>
          </p:cNvPr>
          <p:cNvSpPr>
            <a:spLocks noGrp="1"/>
          </p:cNvSpPr>
          <p:nvPr>
            <p:ph type="title"/>
          </p:nvPr>
        </p:nvSpPr>
        <p:spPr>
          <a:xfrm>
            <a:off x="838200" y="425450"/>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1F687D6E-D1E9-489C-9AA9-3575C39BAA0B}"/>
              </a:ext>
            </a:extLst>
          </p:cNvPr>
          <p:cNvSpPr>
            <a:spLocks noGrp="1"/>
          </p:cNvSpPr>
          <p:nvPr>
            <p:ph type="body" idx="1"/>
          </p:nvPr>
        </p:nvSpPr>
        <p:spPr>
          <a:xfrm>
            <a:off x="838200" y="1949450"/>
            <a:ext cx="10515600" cy="419576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6364E9C-08EE-4B1B-B3FC-D6D997F4EA38}"/>
              </a:ext>
            </a:extLst>
          </p:cNvPr>
          <p:cNvSpPr>
            <a:spLocks noGrp="1"/>
          </p:cNvSpPr>
          <p:nvPr>
            <p:ph type="dt" sz="half" idx="2"/>
          </p:nvPr>
        </p:nvSpPr>
        <p:spPr>
          <a:xfrm>
            <a:off x="838200" y="6324600"/>
            <a:ext cx="2743200" cy="365125"/>
          </a:xfrm>
          <a:prstGeom prst="rect">
            <a:avLst/>
          </a:prstGeom>
        </p:spPr>
        <p:txBody>
          <a:bodyPr vert="horz" lIns="91440" tIns="45720" rIns="91440" bIns="45720" rtlCol="0" anchor="ctr"/>
          <a:lstStyle>
            <a:lvl1pPr algn="l">
              <a:defRPr sz="900">
                <a:solidFill>
                  <a:schemeClr val="bg1">
                    <a:alpha val="60000"/>
                  </a:schemeClr>
                </a:solidFill>
                <a:latin typeface="+mn-lt"/>
              </a:defRPr>
            </a:lvl1pPr>
          </a:lstStyle>
          <a:p>
            <a:fld id="{57E0CF6C-748E-4B7A-BC8B-3011EF78ED13}" type="datetime1">
              <a:rPr lang="en-US" smtClean="0"/>
              <a:pPr/>
              <a:t>10/10/2026</a:t>
            </a:fld>
            <a:endParaRPr lang="en-US" dirty="0"/>
          </a:p>
        </p:txBody>
      </p:sp>
      <p:sp>
        <p:nvSpPr>
          <p:cNvPr id="5" name="Footer Placeholder 4">
            <a:extLst>
              <a:ext uri="{FF2B5EF4-FFF2-40B4-BE49-F238E27FC236}">
                <a16:creationId xmlns:a16="http://schemas.microsoft.com/office/drawing/2014/main" id="{BAB0A1F1-38FE-4C27-81E6-A43A54793FC3}"/>
              </a:ext>
            </a:extLst>
          </p:cNvPr>
          <p:cNvSpPr>
            <a:spLocks noGrp="1"/>
          </p:cNvSpPr>
          <p:nvPr>
            <p:ph type="ftr" sz="quarter" idx="3"/>
          </p:nvPr>
        </p:nvSpPr>
        <p:spPr>
          <a:xfrm>
            <a:off x="4038600" y="6324600"/>
            <a:ext cx="4114800" cy="365125"/>
          </a:xfrm>
          <a:prstGeom prst="rect">
            <a:avLst/>
          </a:prstGeom>
        </p:spPr>
        <p:txBody>
          <a:bodyPr vert="horz" lIns="91440" tIns="45720" rIns="91440" bIns="45720" rtlCol="0" anchor="ctr"/>
          <a:lstStyle>
            <a:lvl1pPr algn="ctr">
              <a:defRPr sz="900">
                <a:solidFill>
                  <a:schemeClr val="bg1">
                    <a:alpha val="60000"/>
                  </a:schemeClr>
                </a:solidFill>
                <a:latin typeface="+mn-lt"/>
              </a:defRPr>
            </a:lvl1pPr>
          </a:lstStyle>
          <a:p>
            <a:endParaRPr lang="en-US" dirty="0"/>
          </a:p>
        </p:txBody>
      </p:sp>
      <p:sp>
        <p:nvSpPr>
          <p:cNvPr id="6" name="Slide Number Placeholder 5">
            <a:extLst>
              <a:ext uri="{FF2B5EF4-FFF2-40B4-BE49-F238E27FC236}">
                <a16:creationId xmlns:a16="http://schemas.microsoft.com/office/drawing/2014/main" id="{5E26B39A-FFD8-42EF-ADC7-7DB3B302F8B2}"/>
              </a:ext>
            </a:extLst>
          </p:cNvPr>
          <p:cNvSpPr>
            <a:spLocks noGrp="1"/>
          </p:cNvSpPr>
          <p:nvPr>
            <p:ph type="sldNum" sz="quarter" idx="4"/>
          </p:nvPr>
        </p:nvSpPr>
        <p:spPr>
          <a:xfrm>
            <a:off x="8610600" y="6324600"/>
            <a:ext cx="2743200" cy="365125"/>
          </a:xfrm>
          <a:prstGeom prst="rect">
            <a:avLst/>
          </a:prstGeom>
        </p:spPr>
        <p:txBody>
          <a:bodyPr vert="horz" lIns="91440" tIns="45720" rIns="91440" bIns="45720" rtlCol="0" anchor="ctr"/>
          <a:lstStyle>
            <a:lvl1pPr algn="r">
              <a:defRPr sz="900">
                <a:solidFill>
                  <a:schemeClr val="bg1">
                    <a:alpha val="60000"/>
                  </a:schemeClr>
                </a:solidFill>
                <a:latin typeface="+mn-lt"/>
              </a:defRPr>
            </a:lvl1pPr>
          </a:lstStyle>
          <a:p>
            <a:fld id="{73B850FF-6169-4056-8077-06FFA93A5366}" type="slidenum">
              <a:rPr lang="en-US" smtClean="0"/>
              <a:pPr/>
              <a:t>‹#›</a:t>
            </a:fld>
            <a:endParaRPr lang="en-US" dirty="0"/>
          </a:p>
        </p:txBody>
      </p:sp>
    </p:spTree>
    <p:extLst>
      <p:ext uri="{BB962C8B-B14F-4D97-AF65-F5344CB8AC3E}">
        <p14:creationId xmlns:p14="http://schemas.microsoft.com/office/powerpoint/2010/main" val="1146007616"/>
      </p:ext>
    </p:extLst>
  </p:cSld>
  <p:clrMap bg1="lt1" tx1="dk1" bg2="lt2" tx2="dk2" accent1="accent1" accent2="accent2" accent3="accent3" accent4="accent4" accent5="accent5" accent6="accent6" hlink="hlink" folHlink="folHlink"/>
  <p:sldLayoutIdLst>
    <p:sldLayoutId id="2147483755" r:id="rId1"/>
    <p:sldLayoutId id="2147483756" r:id="rId2"/>
    <p:sldLayoutId id="2147483757" r:id="rId3"/>
    <p:sldLayoutId id="2147483758" r:id="rId4"/>
    <p:sldLayoutId id="2147483759" r:id="rId5"/>
    <p:sldLayoutId id="2147483760" r:id="rId6"/>
    <p:sldLayoutId id="2147483761" r:id="rId7"/>
    <p:sldLayoutId id="2147483752" r:id="rId8"/>
    <p:sldLayoutId id="2147483753" r:id="rId9"/>
    <p:sldLayoutId id="2147483754" r:id="rId10"/>
    <p:sldLayoutId id="2147483762" r:id="rId11"/>
  </p:sldLayoutIdLst>
  <p:hf sldNum="0" hdr="0" ftr="0" dt="0"/>
  <p:txStyles>
    <p:titleStyle>
      <a:lvl1pPr algn="l" defTabSz="914400" rtl="0" eaLnBrk="1" latinLnBrk="0" hangingPunct="1">
        <a:lnSpc>
          <a:spcPct val="100000"/>
        </a:lnSpc>
        <a:spcBef>
          <a:spcPct val="0"/>
        </a:spcBef>
        <a:buNone/>
        <a:defRPr sz="4400" b="1" kern="1200">
          <a:solidFill>
            <a:schemeClr val="bg1"/>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accent1"/>
        </a:buClr>
        <a:buFont typeface="Arial" panose="020B0604020202020204" pitchFamily="34" charset="0"/>
        <a:buChar char="•"/>
        <a:defRPr sz="2800" kern="1200">
          <a:solidFill>
            <a:schemeClr val="bg1"/>
          </a:solidFill>
          <a:latin typeface="+mn-lt"/>
          <a:ea typeface="+mn-ea"/>
          <a:cs typeface="+mn-cs"/>
        </a:defRPr>
      </a:lvl1pPr>
      <a:lvl2pPr marL="685800" indent="-228600" algn="l" defTabSz="914400" rtl="0" eaLnBrk="1" latinLnBrk="0" hangingPunct="1">
        <a:lnSpc>
          <a:spcPct val="110000"/>
        </a:lnSpc>
        <a:spcBef>
          <a:spcPts val="500"/>
        </a:spcBef>
        <a:buClr>
          <a:schemeClr val="accent1"/>
        </a:buClr>
        <a:buFont typeface="Arial" panose="020B0604020202020204" pitchFamily="34" charset="0"/>
        <a:buChar char="•"/>
        <a:defRPr sz="2400" kern="1200">
          <a:solidFill>
            <a:schemeClr val="bg1"/>
          </a:solidFill>
          <a:latin typeface="+mn-lt"/>
          <a:ea typeface="+mn-ea"/>
          <a:cs typeface="+mn-cs"/>
        </a:defRPr>
      </a:lvl2pPr>
      <a:lvl3pPr marL="1143000" indent="-228600" algn="l" defTabSz="914400" rtl="0" eaLnBrk="1" latinLnBrk="0" hangingPunct="1">
        <a:lnSpc>
          <a:spcPct val="110000"/>
        </a:lnSpc>
        <a:spcBef>
          <a:spcPts val="500"/>
        </a:spcBef>
        <a:buClr>
          <a:schemeClr val="accent1"/>
        </a:buClr>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4.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2.png"/><Relationship Id="rId7" Type="http://schemas.openxmlformats.org/officeDocument/2006/relationships/diagramColors" Target="../diagrams/colors3.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0.xml"/><Relationship Id="rId1" Type="http://schemas.openxmlformats.org/officeDocument/2006/relationships/slideLayout" Target="../slideLayouts/slideLayout4.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17.png"/><Relationship Id="rId4" Type="http://schemas.openxmlformats.org/officeDocument/2006/relationships/image" Target="../media/image16.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DE61FBD7-E37C-4B38-BE44-A6D4978D7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0" name="Rectangle 19">
            <a:extLst>
              <a:ext uri="{FF2B5EF4-FFF2-40B4-BE49-F238E27FC236}">
                <a16:creationId xmlns:a16="http://schemas.microsoft.com/office/drawing/2014/main" id="{34F8020C-60BB-4357-8207-13221A99AE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2" name="Rectangle 21">
            <a:extLst>
              <a:ext uri="{FF2B5EF4-FFF2-40B4-BE49-F238E27FC236}">
                <a16:creationId xmlns:a16="http://schemas.microsoft.com/office/drawing/2014/main" id="{392BFCFE-FD78-4EDF-BEFE-CC444DC5F3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9" name="Rectangle 28">
            <a:extLst>
              <a:ext uri="{FF2B5EF4-FFF2-40B4-BE49-F238E27FC236}">
                <a16:creationId xmlns:a16="http://schemas.microsoft.com/office/drawing/2014/main" id="{3A02D46F-C48E-4461-A19B-D244194F5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61" y="0"/>
            <a:ext cx="12191999" cy="6858000"/>
          </a:xfrm>
          <a:prstGeom prst="rect">
            <a:avLst/>
          </a:prstGeom>
          <a:blipFill dpi="0" rotWithShape="1">
            <a:blip r:embed="rId4">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Rectangle 29">
            <a:extLst>
              <a:ext uri="{FF2B5EF4-FFF2-40B4-BE49-F238E27FC236}">
                <a16:creationId xmlns:a16="http://schemas.microsoft.com/office/drawing/2014/main" id="{5AA6453C-5851-46D8-A790-031DA34DB8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3457" y="739600"/>
            <a:ext cx="10768226" cy="5390959"/>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E17402-9A1A-FC42-3CA1-895C6DD4A3C3}"/>
              </a:ext>
            </a:extLst>
          </p:cNvPr>
          <p:cNvSpPr>
            <a:spLocks noGrp="1"/>
          </p:cNvSpPr>
          <p:nvPr>
            <p:ph type="ctrTitle"/>
          </p:nvPr>
        </p:nvSpPr>
        <p:spPr>
          <a:xfrm>
            <a:off x="5638800" y="1066800"/>
            <a:ext cx="5367527" cy="2833528"/>
          </a:xfrm>
        </p:spPr>
        <p:txBody>
          <a:bodyPr anchor="b">
            <a:normAutofit/>
          </a:bodyPr>
          <a:lstStyle/>
          <a:p>
            <a:pPr algn="l">
              <a:lnSpc>
                <a:spcPct val="90000"/>
              </a:lnSpc>
            </a:pPr>
            <a:r>
              <a:rPr lang="en-GB" sz="3700" b="1">
                <a:solidFill>
                  <a:schemeClr val="tx2"/>
                </a:solidFill>
              </a:rPr>
              <a:t>Basil’s Bakery </a:t>
            </a:r>
            <a:br>
              <a:rPr lang="en-GB" sz="3700" b="1">
                <a:solidFill>
                  <a:schemeClr val="tx2"/>
                </a:solidFill>
              </a:rPr>
            </a:br>
            <a:r>
              <a:rPr lang="en-GB" sz="3700" b="1">
                <a:solidFill>
                  <a:schemeClr val="tx2"/>
                </a:solidFill>
              </a:rPr>
              <a:t>Problem Solving and Decision Making</a:t>
            </a:r>
            <a:br>
              <a:rPr lang="en-GB" sz="3700" b="1">
                <a:solidFill>
                  <a:schemeClr val="tx2"/>
                </a:solidFill>
              </a:rPr>
            </a:br>
            <a:r>
              <a:rPr lang="en-GB" sz="3700" b="1">
                <a:solidFill>
                  <a:schemeClr val="tx2"/>
                </a:solidFill>
              </a:rPr>
              <a:t>Analysing the Causes of Declining Sales </a:t>
            </a:r>
          </a:p>
        </p:txBody>
      </p:sp>
      <p:sp>
        <p:nvSpPr>
          <p:cNvPr id="3" name="Subtitle 2">
            <a:extLst>
              <a:ext uri="{FF2B5EF4-FFF2-40B4-BE49-F238E27FC236}">
                <a16:creationId xmlns:a16="http://schemas.microsoft.com/office/drawing/2014/main" id="{2533AA03-765E-9827-17FE-ECFDC2B8B354}"/>
              </a:ext>
            </a:extLst>
          </p:cNvPr>
          <p:cNvSpPr>
            <a:spLocks noGrp="1"/>
          </p:cNvSpPr>
          <p:nvPr>
            <p:ph type="subTitle" idx="1"/>
          </p:nvPr>
        </p:nvSpPr>
        <p:spPr>
          <a:xfrm>
            <a:off x="5638800" y="4074784"/>
            <a:ext cx="5367526" cy="2043616"/>
          </a:xfrm>
        </p:spPr>
        <p:txBody>
          <a:bodyPr>
            <a:normAutofit/>
          </a:bodyPr>
          <a:lstStyle/>
          <a:p>
            <a:pPr algn="l">
              <a:lnSpc>
                <a:spcPct val="100000"/>
              </a:lnSpc>
            </a:pPr>
            <a:r>
              <a:rPr lang="en-GB" sz="1200" b="1" dirty="0">
                <a:solidFill>
                  <a:schemeClr val="tx2"/>
                </a:solidFill>
              </a:rPr>
              <a:t>Student Name: </a:t>
            </a:r>
            <a:r>
              <a:rPr lang="en-GB" sz="1200" dirty="0">
                <a:solidFill>
                  <a:schemeClr val="tx2"/>
                </a:solidFill>
              </a:rPr>
              <a:t>Marian Miker</a:t>
            </a:r>
          </a:p>
          <a:p>
            <a:pPr algn="l">
              <a:lnSpc>
                <a:spcPct val="100000"/>
              </a:lnSpc>
            </a:pPr>
            <a:r>
              <a:rPr lang="en-GB" sz="1200" b="1" dirty="0">
                <a:solidFill>
                  <a:schemeClr val="tx2"/>
                </a:solidFill>
              </a:rPr>
              <a:t>Student Id: </a:t>
            </a:r>
            <a:r>
              <a:rPr lang="en-GB" sz="1200" dirty="0">
                <a:solidFill>
                  <a:schemeClr val="tx2"/>
                </a:solidFill>
              </a:rPr>
              <a:t>2536116</a:t>
            </a:r>
          </a:p>
          <a:p>
            <a:pPr algn="l">
              <a:lnSpc>
                <a:spcPct val="100000"/>
              </a:lnSpc>
            </a:pPr>
            <a:r>
              <a:rPr lang="en-GB" sz="1200" b="1" dirty="0">
                <a:solidFill>
                  <a:schemeClr val="tx2"/>
                </a:solidFill>
              </a:rPr>
              <a:t>Module Code: </a:t>
            </a:r>
            <a:r>
              <a:rPr lang="en-GB" sz="1200" dirty="0">
                <a:solidFill>
                  <a:schemeClr val="tx2"/>
                </a:solidFill>
              </a:rPr>
              <a:t>LCLM4004</a:t>
            </a:r>
          </a:p>
          <a:p>
            <a:pPr algn="l">
              <a:lnSpc>
                <a:spcPct val="100000"/>
              </a:lnSpc>
            </a:pPr>
            <a:r>
              <a:rPr lang="en-GB" sz="1200" b="1" dirty="0">
                <a:solidFill>
                  <a:schemeClr val="tx2"/>
                </a:solidFill>
              </a:rPr>
              <a:t>Module: </a:t>
            </a:r>
            <a:r>
              <a:rPr lang="en-GB" sz="1200" dirty="0">
                <a:solidFill>
                  <a:schemeClr val="tx2"/>
                </a:solidFill>
              </a:rPr>
              <a:t>Problem Solving and Decision Making </a:t>
            </a:r>
          </a:p>
          <a:p>
            <a:pPr algn="l">
              <a:lnSpc>
                <a:spcPct val="100000"/>
              </a:lnSpc>
            </a:pPr>
            <a:r>
              <a:rPr lang="en-GB" sz="1200" b="1" dirty="0">
                <a:solidFill>
                  <a:schemeClr val="tx2"/>
                </a:solidFill>
              </a:rPr>
              <a:t>Lecturer</a:t>
            </a:r>
            <a:r>
              <a:rPr lang="en-GB" sz="1200" dirty="0">
                <a:solidFill>
                  <a:schemeClr val="tx2"/>
                </a:solidFill>
              </a:rPr>
              <a:t>: Zahida Khan </a:t>
            </a:r>
          </a:p>
          <a:p>
            <a:pPr algn="l">
              <a:lnSpc>
                <a:spcPct val="100000"/>
              </a:lnSpc>
            </a:pPr>
            <a:endParaRPr lang="en-GB" sz="1200" dirty="0">
              <a:solidFill>
                <a:schemeClr val="tx2"/>
              </a:solidFill>
            </a:endParaRPr>
          </a:p>
        </p:txBody>
      </p:sp>
      <p:pic>
        <p:nvPicPr>
          <p:cNvPr id="4" name="Video 3" descr="Rice Grain">
            <a:extLst>
              <a:ext uri="{FF2B5EF4-FFF2-40B4-BE49-F238E27FC236}">
                <a16:creationId xmlns:a16="http://schemas.microsoft.com/office/drawing/2014/main" id="{A82E9140-D3C4-C2FE-E297-7429E26477F1}"/>
              </a:ext>
            </a:extLst>
          </p:cNvPr>
          <p:cNvPicPr>
            <a:picLocks noChangeAspect="1"/>
          </p:cNvPicPr>
          <p:nvPr>
            <a:videoFile r:link="rId2"/>
            <p:extLst>
              <p:ext uri="{DAA4B4D4-6D71-4841-9C94-3DE7FCFB9230}">
                <p14:media xmlns:p14="http://schemas.microsoft.com/office/powerpoint/2010/main" r:embed="rId1"/>
              </p:ext>
            </p:extLst>
          </p:nvPr>
        </p:nvPicPr>
        <p:blipFill>
          <a:blip r:embed="rId5"/>
          <a:srcRect t="284" r="-1" b="-1"/>
          <a:stretch>
            <a:fillRect/>
          </a:stretch>
        </p:blipFill>
        <p:spPr>
          <a:xfrm>
            <a:off x="1066800" y="2284758"/>
            <a:ext cx="4209625" cy="2361188"/>
          </a:xfrm>
          <a:prstGeom prst="rect">
            <a:avLst/>
          </a:prstGeom>
        </p:spPr>
      </p:pic>
    </p:spTree>
    <p:extLst>
      <p:ext uri="{BB962C8B-B14F-4D97-AF65-F5344CB8AC3E}">
        <p14:creationId xmlns:p14="http://schemas.microsoft.com/office/powerpoint/2010/main" val="42877210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97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308837-3D3E-8257-57CA-27C56816A2B0}"/>
              </a:ext>
            </a:extLst>
          </p:cNvPr>
          <p:cNvSpPr>
            <a:spLocks noGrp="1"/>
          </p:cNvSpPr>
          <p:nvPr>
            <p:ph type="title"/>
          </p:nvPr>
        </p:nvSpPr>
        <p:spPr/>
        <p:txBody>
          <a:bodyPr/>
          <a:lstStyle/>
          <a:p>
            <a:pPr algn="ctr"/>
            <a:r>
              <a:rPr lang="en-GB" dirty="0">
                <a:effectLst>
                  <a:outerShdw blurRad="38100" dist="38100" dir="2700000" algn="tl">
                    <a:srgbClr val="000000">
                      <a:alpha val="43137"/>
                    </a:srgbClr>
                  </a:outerShdw>
                </a:effectLst>
              </a:rPr>
              <a:t>PRESENTATION OVERVIEW</a:t>
            </a:r>
          </a:p>
        </p:txBody>
      </p:sp>
      <p:graphicFrame>
        <p:nvGraphicFramePr>
          <p:cNvPr id="8" name="Content Placeholder 2">
            <a:extLst>
              <a:ext uri="{FF2B5EF4-FFF2-40B4-BE49-F238E27FC236}">
                <a16:creationId xmlns:a16="http://schemas.microsoft.com/office/drawing/2014/main" id="{38F6C3E7-1419-7D37-A54B-A44E5A88289D}"/>
              </a:ext>
            </a:extLst>
          </p:cNvPr>
          <p:cNvGraphicFramePr>
            <a:graphicFrameLocks noGrp="1"/>
          </p:cNvGraphicFramePr>
          <p:nvPr>
            <p:ph sz="half" idx="1"/>
            <p:extLst>
              <p:ext uri="{D42A27DB-BD31-4B8C-83A1-F6EECF244321}">
                <p14:modId xmlns:p14="http://schemas.microsoft.com/office/powerpoint/2010/main" val="4061190353"/>
              </p:ext>
            </p:extLst>
          </p:nvPr>
        </p:nvGraphicFramePr>
        <p:xfrm>
          <a:off x="838200" y="1733780"/>
          <a:ext cx="5181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Content Placeholder 3">
            <a:extLst>
              <a:ext uri="{FF2B5EF4-FFF2-40B4-BE49-F238E27FC236}">
                <a16:creationId xmlns:a16="http://schemas.microsoft.com/office/drawing/2014/main" id="{08F24177-E96F-950E-6046-6F6E2E4B6798}"/>
              </a:ext>
            </a:extLst>
          </p:cNvPr>
          <p:cNvSpPr>
            <a:spLocks noGrp="1"/>
          </p:cNvSpPr>
          <p:nvPr>
            <p:ph sz="half" idx="2"/>
          </p:nvPr>
        </p:nvSpPr>
        <p:spPr/>
        <p:txBody>
          <a:bodyPr>
            <a:normAutofit/>
          </a:bodyPr>
          <a:lstStyle/>
          <a:p>
            <a:pPr marL="0" indent="0">
              <a:buNone/>
            </a:pPr>
            <a:r>
              <a:rPr lang="en-GB" b="1" dirty="0"/>
              <a:t>Core problem:</a:t>
            </a:r>
          </a:p>
          <a:p>
            <a:pPr marL="0" indent="0">
              <a:buNone/>
            </a:pPr>
            <a:r>
              <a:rPr lang="en-GB" dirty="0"/>
              <a:t>Lower customer demand + changing customer behaviour + rising costs.</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29028846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C52A21-AB4A-B957-AD91-A017BC441F02}"/>
              </a:ext>
            </a:extLst>
          </p:cNvPr>
          <p:cNvSpPr>
            <a:spLocks noGrp="1"/>
          </p:cNvSpPr>
          <p:nvPr>
            <p:ph type="ctrTitle"/>
          </p:nvPr>
        </p:nvSpPr>
        <p:spPr/>
        <p:txBody>
          <a:bodyPr/>
          <a:lstStyle/>
          <a:p>
            <a:r>
              <a:rPr lang="en-GB" dirty="0"/>
              <a:t>Background of Basil’s Bakery</a:t>
            </a:r>
          </a:p>
        </p:txBody>
      </p:sp>
      <p:sp>
        <p:nvSpPr>
          <p:cNvPr id="3" name="Subtitle 2">
            <a:extLst>
              <a:ext uri="{FF2B5EF4-FFF2-40B4-BE49-F238E27FC236}">
                <a16:creationId xmlns:a16="http://schemas.microsoft.com/office/drawing/2014/main" id="{9931EE44-66DE-6F28-7A71-B566602CD527}"/>
              </a:ext>
            </a:extLst>
          </p:cNvPr>
          <p:cNvSpPr>
            <a:spLocks noGrp="1"/>
          </p:cNvSpPr>
          <p:nvPr>
            <p:ph type="subTitle" idx="1"/>
          </p:nvPr>
        </p:nvSpPr>
        <p:spPr>
          <a:xfrm>
            <a:off x="-1803992" y="3896241"/>
            <a:ext cx="11091531" cy="2387600"/>
          </a:xfrm>
        </p:spPr>
        <p:txBody>
          <a:bodyPr>
            <a:normAutofit fontScale="47500" lnSpcReduction="20000"/>
          </a:bodyPr>
          <a:lstStyle/>
          <a:p>
            <a:pPr marL="342900" lvl="0" indent="-342900">
              <a:buFont typeface="Arial" panose="020B0604020202020204" pitchFamily="34" charset="0"/>
              <a:buChar char="•"/>
            </a:pPr>
            <a:r>
              <a:rPr lang="en-GB" sz="2300" dirty="0"/>
              <a:t>Basil’s Bakery opened in Coventry in 2015.</a:t>
            </a:r>
            <a:endParaRPr lang="en-US" sz="2300" dirty="0"/>
          </a:p>
          <a:p>
            <a:pPr marL="342900" lvl="0" indent="-342900">
              <a:buFont typeface="Arial" panose="020B0604020202020204" pitchFamily="34" charset="0"/>
              <a:buChar char="•"/>
            </a:pPr>
            <a:r>
              <a:rPr lang="en-GB" sz="2300" dirty="0"/>
              <a:t>Sales grew consistently until 2019.</a:t>
            </a:r>
            <a:endParaRPr lang="en-US" sz="2300" dirty="0"/>
          </a:p>
          <a:p>
            <a:pPr marL="342900" lvl="0" indent="-342900">
              <a:buFont typeface="Arial" panose="020B0604020202020204" pitchFamily="34" charset="0"/>
              <a:buChar char="•"/>
            </a:pPr>
            <a:r>
              <a:rPr lang="en-GB" sz="2300" dirty="0"/>
              <a:t>COVID-19 caused a major fall in footfall and sales.</a:t>
            </a:r>
            <a:endParaRPr lang="en-US" sz="2300" dirty="0"/>
          </a:p>
          <a:p>
            <a:pPr marL="342900" lvl="0" indent="-342900">
              <a:buFont typeface="Arial" panose="020B0604020202020204" pitchFamily="34" charset="0"/>
              <a:buChar char="•"/>
            </a:pPr>
            <a:r>
              <a:rPr lang="en-GB" sz="2300" dirty="0"/>
              <a:t>Sales recovered but remained approximately 25% below 2019 levels between 2023 and 2025.</a:t>
            </a:r>
            <a:endParaRPr lang="en-US" sz="2300" dirty="0"/>
          </a:p>
          <a:p>
            <a:pPr marL="342900" lvl="0" indent="-342900">
              <a:buFont typeface="Arial" panose="020B0604020202020204" pitchFamily="34" charset="0"/>
              <a:buChar char="•"/>
            </a:pPr>
            <a:r>
              <a:rPr lang="en-GB" sz="2300" dirty="0"/>
              <a:t>The retail park has become quieter and several businesses have closed.</a:t>
            </a:r>
            <a:endParaRPr lang="en-US" sz="2300" dirty="0"/>
          </a:p>
          <a:p>
            <a:pPr marL="342900" lvl="0" indent="-342900">
              <a:buFont typeface="Arial" panose="020B0604020202020204" pitchFamily="34" charset="0"/>
              <a:buChar char="•"/>
            </a:pPr>
            <a:r>
              <a:rPr lang="en-GB" sz="2300" dirty="0"/>
              <a:t>Hybrid working has reduced the number of office workers visiting the area.</a:t>
            </a:r>
            <a:endParaRPr lang="en-US" sz="2300" dirty="0"/>
          </a:p>
          <a:p>
            <a:pPr marL="342900" lvl="0" indent="-342900">
              <a:buFont typeface="Arial" panose="020B0604020202020204" pitchFamily="34" charset="0"/>
              <a:buChar char="•"/>
            </a:pPr>
            <a:r>
              <a:rPr lang="en-GB" sz="2300" dirty="0"/>
              <a:t>Customers are asking for delivery and pre-ordering.</a:t>
            </a:r>
            <a:endParaRPr lang="en-US" sz="2300" dirty="0"/>
          </a:p>
          <a:p>
            <a:pPr marL="342900" lvl="0" indent="-342900">
              <a:buFont typeface="Arial" panose="020B0604020202020204" pitchFamily="34" charset="0"/>
              <a:buChar char="•"/>
            </a:pPr>
            <a:r>
              <a:rPr lang="en-GB" sz="2300" dirty="0"/>
              <a:t>Basil is also facing significantly higher operating costs</a:t>
            </a:r>
          </a:p>
          <a:p>
            <a:pPr marL="342900" indent="-342900">
              <a:buFont typeface="Arial" panose="020B0604020202020204" pitchFamily="34" charset="0"/>
              <a:buChar char="•"/>
            </a:pPr>
            <a:endParaRPr lang="en-GB" dirty="0"/>
          </a:p>
        </p:txBody>
      </p:sp>
      <p:sp>
        <p:nvSpPr>
          <p:cNvPr id="5" name="TextBox 4">
            <a:extLst>
              <a:ext uri="{FF2B5EF4-FFF2-40B4-BE49-F238E27FC236}">
                <a16:creationId xmlns:a16="http://schemas.microsoft.com/office/drawing/2014/main" id="{6789985C-9541-D5BC-9524-A1735DB042B0}"/>
              </a:ext>
            </a:extLst>
          </p:cNvPr>
          <p:cNvSpPr txBox="1"/>
          <p:nvPr/>
        </p:nvSpPr>
        <p:spPr>
          <a:xfrm>
            <a:off x="6822831" y="6169688"/>
            <a:ext cx="4737798" cy="646331"/>
          </a:xfrm>
          <a:prstGeom prst="rect">
            <a:avLst/>
          </a:prstGeom>
          <a:noFill/>
        </p:spPr>
        <p:txBody>
          <a:bodyPr wrap="square" rtlCol="0">
            <a:spAutoFit/>
          </a:bodyPr>
          <a:lstStyle/>
          <a:p>
            <a:r>
              <a:rPr lang="en-GB" dirty="0"/>
              <a:t>Source citation: (Basil’s Bakery Case Study 2026)</a:t>
            </a:r>
          </a:p>
        </p:txBody>
      </p:sp>
    </p:spTree>
    <p:extLst>
      <p:ext uri="{BB962C8B-B14F-4D97-AF65-F5344CB8AC3E}">
        <p14:creationId xmlns:p14="http://schemas.microsoft.com/office/powerpoint/2010/main" val="19220420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C7C6A5-146D-4354-03C1-53117B666A9F}"/>
              </a:ext>
            </a:extLst>
          </p:cNvPr>
          <p:cNvSpPr>
            <a:spLocks noGrp="1"/>
          </p:cNvSpPr>
          <p:nvPr>
            <p:ph type="title"/>
          </p:nvPr>
        </p:nvSpPr>
        <p:spPr/>
        <p:txBody>
          <a:bodyPr>
            <a:normAutofit fontScale="90000"/>
          </a:bodyPr>
          <a:lstStyle/>
          <a:p>
            <a:pPr algn="ctr"/>
            <a:r>
              <a:rPr lang="en-GB" dirty="0">
                <a:effectLst>
                  <a:outerShdw blurRad="38100" dist="38100" dir="2700000" algn="tl">
                    <a:srgbClr val="000000">
                      <a:alpha val="43137"/>
                    </a:srgbClr>
                  </a:outerShdw>
                </a:effectLst>
              </a:rPr>
              <a:t>NATURE AND SCOPE OF THE PROBLEM</a:t>
            </a:r>
          </a:p>
        </p:txBody>
      </p:sp>
      <p:graphicFrame>
        <p:nvGraphicFramePr>
          <p:cNvPr id="6" name="Content Placeholder 2">
            <a:extLst>
              <a:ext uri="{FF2B5EF4-FFF2-40B4-BE49-F238E27FC236}">
                <a16:creationId xmlns:a16="http://schemas.microsoft.com/office/drawing/2014/main" id="{EA21A66A-A7BA-9106-A615-BB063E3444B5}"/>
              </a:ext>
            </a:extLst>
          </p:cNvPr>
          <p:cNvGraphicFramePr>
            <a:graphicFrameLocks noGrp="1"/>
          </p:cNvGraphicFramePr>
          <p:nvPr>
            <p:ph sz="half" idx="1"/>
            <p:extLst>
              <p:ext uri="{D42A27DB-BD31-4B8C-83A1-F6EECF244321}">
                <p14:modId xmlns:p14="http://schemas.microsoft.com/office/powerpoint/2010/main" val="2468364522"/>
              </p:ext>
            </p:extLst>
          </p:nvPr>
        </p:nvGraphicFramePr>
        <p:xfrm>
          <a:off x="838200" y="1825625"/>
          <a:ext cx="5181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Content Placeholder 3">
            <a:extLst>
              <a:ext uri="{FF2B5EF4-FFF2-40B4-BE49-F238E27FC236}">
                <a16:creationId xmlns:a16="http://schemas.microsoft.com/office/drawing/2014/main" id="{CE23E1F5-11F7-136D-C62E-6320C60E9524}"/>
              </a:ext>
            </a:extLst>
          </p:cNvPr>
          <p:cNvSpPr>
            <a:spLocks noGrp="1"/>
          </p:cNvSpPr>
          <p:nvPr>
            <p:ph sz="half" idx="2"/>
          </p:nvPr>
        </p:nvSpPr>
        <p:spPr/>
        <p:txBody>
          <a:bodyPr>
            <a:normAutofit fontScale="55000" lnSpcReduction="20000"/>
          </a:bodyPr>
          <a:lstStyle/>
          <a:p>
            <a:pPr marL="0" indent="0">
              <a:buNone/>
            </a:pPr>
            <a:r>
              <a:rPr lang="en-GB" b="1" dirty="0"/>
              <a:t>COSTS</a:t>
            </a:r>
          </a:p>
          <a:p>
            <a:r>
              <a:rPr lang="en-GB" dirty="0"/>
              <a:t> Higher utilities</a:t>
            </a:r>
          </a:p>
          <a:p>
            <a:r>
              <a:rPr lang="en-GB" dirty="0"/>
              <a:t>Higher rent* Higher insurance</a:t>
            </a:r>
          </a:p>
          <a:p>
            <a:r>
              <a:rPr lang="en-GB" dirty="0"/>
              <a:t>Higher business rates</a:t>
            </a:r>
          </a:p>
          <a:p>
            <a:r>
              <a:rPr lang="en-GB" dirty="0"/>
              <a:t> Unpredictable organic ingredient costs</a:t>
            </a:r>
          </a:p>
          <a:p>
            <a:pPr marL="0" indent="0">
              <a:buNone/>
            </a:pPr>
            <a:r>
              <a:rPr lang="en-GB" b="1" dirty="0"/>
              <a:t>IMPACT</a:t>
            </a:r>
          </a:p>
          <a:p>
            <a:r>
              <a:rPr lang="en-GB" dirty="0"/>
              <a:t>Fewer customers → lower revenue</a:t>
            </a:r>
          </a:p>
          <a:p>
            <a:r>
              <a:rPr lang="en-GB" dirty="0"/>
              <a:t>Higher costs → pressure on profit margins</a:t>
            </a:r>
          </a:p>
          <a:p>
            <a:r>
              <a:rPr lang="en-GB" dirty="0"/>
              <a:t>Combined effect → increased risk to business sustainability</a:t>
            </a:r>
          </a:p>
          <a:p>
            <a:pPr marL="0" indent="0">
              <a:buNone/>
            </a:pPr>
            <a:endParaRPr lang="en-GB" dirty="0"/>
          </a:p>
          <a:p>
            <a:pPr marL="0" indent="0">
              <a:buNone/>
            </a:pPr>
            <a:endParaRPr lang="en-GB" dirty="0"/>
          </a:p>
          <a:p>
            <a:pPr marL="0" indent="0">
              <a:buNone/>
            </a:pPr>
            <a:r>
              <a:rPr lang="en-GB" b="1" dirty="0"/>
              <a:t>Source: </a:t>
            </a:r>
            <a:r>
              <a:rPr lang="en-GB" dirty="0"/>
              <a:t>Basil’s Bakery Case Study (2026).</a:t>
            </a:r>
          </a:p>
        </p:txBody>
      </p:sp>
    </p:spTree>
    <p:extLst>
      <p:ext uri="{BB962C8B-B14F-4D97-AF65-F5344CB8AC3E}">
        <p14:creationId xmlns:p14="http://schemas.microsoft.com/office/powerpoint/2010/main" val="2037360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8" name="Rectangle 27">
            <a:extLst>
              <a:ext uri="{FF2B5EF4-FFF2-40B4-BE49-F238E27FC236}">
                <a16:creationId xmlns:a16="http://schemas.microsoft.com/office/drawing/2014/main" id="{1FB7DD83-8C23-4292-86EE-35D1060B06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9" name="Rectangle 28">
            <a:extLst>
              <a:ext uri="{FF2B5EF4-FFF2-40B4-BE49-F238E27FC236}">
                <a16:creationId xmlns:a16="http://schemas.microsoft.com/office/drawing/2014/main" id="{03790C9A-0991-401B-895E-E99FA71CB3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524" y="0"/>
            <a:ext cx="12188952" cy="6858000"/>
          </a:xfrm>
          <a:prstGeom prst="rect">
            <a:avLst/>
          </a:prstGeom>
          <a:blipFill dpi="0" rotWithShape="1">
            <a:blip r:embed="rId3">
              <a:alphaModFix amt="40000"/>
              <a:duotone>
                <a:schemeClr val="accent1">
                  <a:shade val="45000"/>
                  <a:satMod val="135000"/>
                </a:schemeClr>
                <a:prstClr val="white"/>
              </a:duotone>
            </a:blip>
            <a:srcRect/>
            <a:tile tx="889000" ty="0" sx="100000" sy="100000" flip="xy" algn="t"/>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E1EE7B9-2D99-7099-B574-E4AF48BE4BB4}"/>
              </a:ext>
            </a:extLst>
          </p:cNvPr>
          <p:cNvSpPr>
            <a:spLocks noGrp="1"/>
          </p:cNvSpPr>
          <p:nvPr>
            <p:ph type="title"/>
          </p:nvPr>
        </p:nvSpPr>
        <p:spPr>
          <a:xfrm>
            <a:off x="1198181" y="726066"/>
            <a:ext cx="4795282" cy="5018227"/>
          </a:xfrm>
        </p:spPr>
        <p:txBody>
          <a:bodyPr anchor="ctr">
            <a:normAutofit/>
          </a:bodyPr>
          <a:lstStyle/>
          <a:p>
            <a:r>
              <a:rPr lang="en-GB" dirty="0"/>
              <a:t> PESTEL ANALYSIS</a:t>
            </a:r>
          </a:p>
        </p:txBody>
      </p:sp>
      <p:sp>
        <p:nvSpPr>
          <p:cNvPr id="3" name="Content Placeholder 2">
            <a:extLst>
              <a:ext uri="{FF2B5EF4-FFF2-40B4-BE49-F238E27FC236}">
                <a16:creationId xmlns:a16="http://schemas.microsoft.com/office/drawing/2014/main" id="{8091C57C-6072-B0CF-57C1-689869D1A07F}"/>
              </a:ext>
            </a:extLst>
          </p:cNvPr>
          <p:cNvSpPr>
            <a:spLocks noGrp="1"/>
          </p:cNvSpPr>
          <p:nvPr>
            <p:ph idx="1"/>
          </p:nvPr>
        </p:nvSpPr>
        <p:spPr>
          <a:xfrm>
            <a:off x="5562600" y="315687"/>
            <a:ext cx="5610677" cy="6335484"/>
          </a:xfrm>
        </p:spPr>
        <p:txBody>
          <a:bodyPr anchor="ctr">
            <a:normAutofit/>
          </a:bodyPr>
          <a:lstStyle/>
          <a:p>
            <a:pPr marL="0" indent="0">
              <a:lnSpc>
                <a:spcPct val="100000"/>
              </a:lnSpc>
              <a:buNone/>
            </a:pPr>
            <a:r>
              <a:rPr lang="en-GB" sz="1000" b="1" dirty="0"/>
              <a:t>What is PESTEL?</a:t>
            </a:r>
          </a:p>
          <a:p>
            <a:pPr marL="0" indent="0">
              <a:lnSpc>
                <a:spcPct val="100000"/>
              </a:lnSpc>
              <a:buNone/>
            </a:pPr>
            <a:r>
              <a:rPr lang="en-GB" sz="1000" b="1" dirty="0"/>
              <a:t>PESTEL examines six areas of the external macro-environment:</a:t>
            </a:r>
          </a:p>
          <a:p>
            <a:pPr marL="0" indent="0">
              <a:lnSpc>
                <a:spcPct val="100000"/>
              </a:lnSpc>
              <a:buNone/>
            </a:pPr>
            <a:r>
              <a:rPr lang="en-GB" sz="1000" dirty="0"/>
              <a:t>P</a:t>
            </a:r>
            <a:r>
              <a:rPr lang="en-GB" sz="1000" dirty="0">
                <a:sym typeface="Wingdings" panose="05000000000000000000" pitchFamily="2" charset="2"/>
              </a:rPr>
              <a:t></a:t>
            </a:r>
            <a:r>
              <a:rPr lang="en-GB" sz="1000" dirty="0"/>
              <a:t> Political</a:t>
            </a:r>
          </a:p>
          <a:p>
            <a:pPr marL="0" indent="0">
              <a:lnSpc>
                <a:spcPct val="100000"/>
              </a:lnSpc>
              <a:buNone/>
            </a:pPr>
            <a:r>
              <a:rPr lang="en-GB" sz="1000" dirty="0"/>
              <a:t>E </a:t>
            </a:r>
            <a:r>
              <a:rPr lang="en-GB" sz="1000" dirty="0">
                <a:sym typeface="Wingdings" panose="05000000000000000000" pitchFamily="2" charset="2"/>
              </a:rPr>
              <a:t></a:t>
            </a:r>
            <a:r>
              <a:rPr lang="en-GB" sz="1000" dirty="0"/>
              <a:t> Economic</a:t>
            </a:r>
          </a:p>
          <a:p>
            <a:pPr marL="0" indent="0">
              <a:lnSpc>
                <a:spcPct val="100000"/>
              </a:lnSpc>
              <a:buNone/>
            </a:pPr>
            <a:r>
              <a:rPr lang="en-GB" sz="1000" dirty="0"/>
              <a:t>S </a:t>
            </a:r>
            <a:r>
              <a:rPr lang="en-GB" sz="1000" dirty="0">
                <a:sym typeface="Wingdings" panose="05000000000000000000" pitchFamily="2" charset="2"/>
              </a:rPr>
              <a:t> </a:t>
            </a:r>
            <a:r>
              <a:rPr lang="en-GB" sz="1000" dirty="0"/>
              <a:t>Social</a:t>
            </a:r>
          </a:p>
          <a:p>
            <a:pPr marL="0" indent="0">
              <a:lnSpc>
                <a:spcPct val="100000"/>
              </a:lnSpc>
              <a:buNone/>
            </a:pPr>
            <a:r>
              <a:rPr lang="en-GB" sz="1000" dirty="0"/>
              <a:t>T </a:t>
            </a:r>
            <a:r>
              <a:rPr lang="en-GB" sz="1000" dirty="0">
                <a:sym typeface="Wingdings" panose="05000000000000000000" pitchFamily="2" charset="2"/>
              </a:rPr>
              <a:t> </a:t>
            </a:r>
            <a:r>
              <a:rPr lang="en-GB" sz="1000" dirty="0"/>
              <a:t>Technological</a:t>
            </a:r>
          </a:p>
          <a:p>
            <a:pPr marL="0" indent="0">
              <a:lnSpc>
                <a:spcPct val="100000"/>
              </a:lnSpc>
              <a:buNone/>
            </a:pPr>
            <a:r>
              <a:rPr lang="en-GB" sz="1000" dirty="0"/>
              <a:t>E </a:t>
            </a:r>
            <a:r>
              <a:rPr lang="en-GB" sz="1000" dirty="0">
                <a:sym typeface="Wingdings" panose="05000000000000000000" pitchFamily="2" charset="2"/>
              </a:rPr>
              <a:t> </a:t>
            </a:r>
            <a:r>
              <a:rPr lang="en-GB" sz="1000" dirty="0"/>
              <a:t>Environmental</a:t>
            </a:r>
          </a:p>
          <a:p>
            <a:pPr marL="0" indent="0">
              <a:lnSpc>
                <a:spcPct val="100000"/>
              </a:lnSpc>
              <a:buNone/>
            </a:pPr>
            <a:r>
              <a:rPr lang="en-GB" sz="1000" dirty="0"/>
              <a:t>L </a:t>
            </a:r>
            <a:r>
              <a:rPr lang="en-GB" sz="1000" dirty="0">
                <a:sym typeface="Wingdings" panose="05000000000000000000" pitchFamily="2" charset="2"/>
              </a:rPr>
              <a:t> </a:t>
            </a:r>
            <a:r>
              <a:rPr lang="en-GB" sz="1000" dirty="0"/>
              <a:t>Legal</a:t>
            </a:r>
          </a:p>
          <a:p>
            <a:pPr marL="0" indent="0">
              <a:lnSpc>
                <a:spcPct val="100000"/>
              </a:lnSpc>
              <a:buNone/>
            </a:pPr>
            <a:r>
              <a:rPr lang="en-GB" sz="1000" b="1" dirty="0"/>
              <a:t>Why use it?</a:t>
            </a:r>
          </a:p>
          <a:p>
            <a:pPr marL="0" indent="0">
              <a:lnSpc>
                <a:spcPct val="100000"/>
              </a:lnSpc>
              <a:buNone/>
            </a:pPr>
            <a:r>
              <a:rPr lang="en-GB" sz="1000" b="1" dirty="0"/>
              <a:t>Benefits</a:t>
            </a:r>
          </a:p>
          <a:p>
            <a:pPr marL="0" indent="0">
              <a:lnSpc>
                <a:spcPct val="100000"/>
              </a:lnSpc>
              <a:buNone/>
            </a:pPr>
            <a:r>
              <a:rPr lang="en-GB" sz="1000" dirty="0"/>
              <a:t>Provides a structured analysis of external factors.</a:t>
            </a:r>
          </a:p>
          <a:p>
            <a:pPr marL="0" indent="0">
              <a:lnSpc>
                <a:spcPct val="100000"/>
              </a:lnSpc>
              <a:buNone/>
            </a:pPr>
            <a:r>
              <a:rPr lang="en-GB" sz="1000" dirty="0"/>
              <a:t> Identifies potential opportunities and threats.</a:t>
            </a:r>
          </a:p>
          <a:p>
            <a:pPr marL="0" indent="0">
              <a:lnSpc>
                <a:spcPct val="100000"/>
              </a:lnSpc>
              <a:buNone/>
            </a:pPr>
            <a:r>
              <a:rPr lang="en-GB" sz="1000" dirty="0"/>
              <a:t>Supports strategic decision-making.</a:t>
            </a:r>
          </a:p>
          <a:p>
            <a:pPr marL="0" indent="0">
              <a:lnSpc>
                <a:spcPct val="100000"/>
              </a:lnSpc>
              <a:buNone/>
            </a:pPr>
            <a:r>
              <a:rPr lang="en-GB" sz="1000" b="1" dirty="0"/>
              <a:t>Limitation</a:t>
            </a:r>
          </a:p>
          <a:p>
            <a:pPr>
              <a:lnSpc>
                <a:spcPct val="100000"/>
              </a:lnSpc>
            </a:pPr>
            <a:r>
              <a:rPr lang="en-GB" sz="1000" dirty="0"/>
              <a:t>It identifies factors but does not automatically establish their importance.</a:t>
            </a:r>
          </a:p>
          <a:p>
            <a:pPr>
              <a:lnSpc>
                <a:spcPct val="100000"/>
              </a:lnSpc>
            </a:pPr>
            <a:r>
              <a:rPr lang="en-GB" sz="1000" dirty="0"/>
              <a:t>Factors need to be prioritised using evidence.</a:t>
            </a:r>
          </a:p>
          <a:p>
            <a:pPr marL="0" indent="0">
              <a:lnSpc>
                <a:spcPct val="100000"/>
              </a:lnSpc>
              <a:buNone/>
            </a:pPr>
            <a:endParaRPr lang="en-GB" sz="1000" dirty="0"/>
          </a:p>
          <a:p>
            <a:pPr marL="0" indent="0">
              <a:lnSpc>
                <a:spcPct val="100000"/>
              </a:lnSpc>
              <a:buNone/>
            </a:pPr>
            <a:r>
              <a:rPr lang="en-GB" sz="1000" b="1" dirty="0"/>
              <a:t>Source: </a:t>
            </a:r>
            <a:r>
              <a:rPr lang="en-GB" sz="1000" dirty="0"/>
              <a:t>Yüksel (2012); OpenStax (2019).</a:t>
            </a:r>
          </a:p>
        </p:txBody>
      </p:sp>
    </p:spTree>
    <p:extLst>
      <p:ext uri="{BB962C8B-B14F-4D97-AF65-F5344CB8AC3E}">
        <p14:creationId xmlns:p14="http://schemas.microsoft.com/office/powerpoint/2010/main" val="26240745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4AB8125F-0FD8-48CD-9F43-73E5494EA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8" name="Rectangle 17">
            <a:extLst>
              <a:ext uri="{FF2B5EF4-FFF2-40B4-BE49-F238E27FC236}">
                <a16:creationId xmlns:a16="http://schemas.microsoft.com/office/drawing/2014/main" id="{0019DD6C-5899-4C07-864B-EB0A7D104A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19" name="Picture 18" descr="Calculator, pen, compass, money and a paper with graphs printed on it">
            <a:extLst>
              <a:ext uri="{FF2B5EF4-FFF2-40B4-BE49-F238E27FC236}">
                <a16:creationId xmlns:a16="http://schemas.microsoft.com/office/drawing/2014/main" id="{60DFB495-2F57-3F2D-2840-C8577ADBDEC1}"/>
              </a:ext>
            </a:extLst>
          </p:cNvPr>
          <p:cNvPicPr>
            <a:picLocks noChangeAspect="1"/>
          </p:cNvPicPr>
          <p:nvPr/>
        </p:nvPicPr>
        <p:blipFill>
          <a:blip r:embed="rId3"/>
          <a:srcRect l="11698" r="7477" b="1"/>
          <a:stretch>
            <a:fillRect/>
          </a:stretch>
        </p:blipFill>
        <p:spPr>
          <a:xfrm>
            <a:off x="3048" y="10"/>
            <a:ext cx="6195372" cy="4618233"/>
          </a:xfrm>
          <a:prstGeom prst="rect">
            <a:avLst/>
          </a:prstGeom>
        </p:spPr>
      </p:pic>
      <p:sp>
        <p:nvSpPr>
          <p:cNvPr id="20" name="Rectangle 19">
            <a:extLst>
              <a:ext uri="{FF2B5EF4-FFF2-40B4-BE49-F238E27FC236}">
                <a16:creationId xmlns:a16="http://schemas.microsoft.com/office/drawing/2014/main" id="{EBDFFBC1-15BD-428E-B8AF-ECF5D1B76D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602877"/>
            <a:ext cx="12192000" cy="2267339"/>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1" name="Rectangle 20">
            <a:extLst>
              <a:ext uri="{FF2B5EF4-FFF2-40B4-BE49-F238E27FC236}">
                <a16:creationId xmlns:a16="http://schemas.microsoft.com/office/drawing/2014/main" id="{EBFB3075-0323-4EB0-B1A5-776A0E709C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55" y="4596020"/>
            <a:ext cx="12191999" cy="2274195"/>
          </a:xfrm>
          <a:prstGeom prst="rect">
            <a:avLst/>
          </a:prstGeom>
          <a:blipFill dpi="0" rotWithShape="1">
            <a:blip r:embed="rId4">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8E27CD4-0D67-842E-FBEF-C63456796FBE}"/>
              </a:ext>
            </a:extLst>
          </p:cNvPr>
          <p:cNvSpPr>
            <a:spLocks noGrp="1"/>
          </p:cNvSpPr>
          <p:nvPr>
            <p:ph type="title"/>
          </p:nvPr>
        </p:nvSpPr>
        <p:spPr>
          <a:xfrm>
            <a:off x="838200" y="4876800"/>
            <a:ext cx="10003218" cy="1219200"/>
          </a:xfrm>
        </p:spPr>
        <p:txBody>
          <a:bodyPr>
            <a:normAutofit/>
          </a:bodyPr>
          <a:lstStyle/>
          <a:p>
            <a:r>
              <a:rPr lang="en-GB"/>
              <a:t> </a:t>
            </a:r>
            <a:r>
              <a:rPr lang="en-GB">
                <a:effectLst>
                  <a:outerShdw blurRad="38100" dist="38100" dir="2700000" algn="tl">
                    <a:srgbClr val="000000">
                      <a:alpha val="43137"/>
                    </a:srgbClr>
                  </a:outerShdw>
                </a:effectLst>
              </a:rPr>
              <a:t>PESTEL: POLITICAL &amp; ECONOMIC</a:t>
            </a:r>
          </a:p>
        </p:txBody>
      </p:sp>
      <p:sp>
        <p:nvSpPr>
          <p:cNvPr id="22" name="Content Placeholder 2">
            <a:extLst>
              <a:ext uri="{FF2B5EF4-FFF2-40B4-BE49-F238E27FC236}">
                <a16:creationId xmlns:a16="http://schemas.microsoft.com/office/drawing/2014/main" id="{45DA4550-E73B-D97A-678D-D0B52AC91C31}"/>
              </a:ext>
            </a:extLst>
          </p:cNvPr>
          <p:cNvSpPr>
            <a:spLocks noGrp="1"/>
          </p:cNvSpPr>
          <p:nvPr>
            <p:ph idx="1"/>
          </p:nvPr>
        </p:nvSpPr>
        <p:spPr>
          <a:xfrm>
            <a:off x="6553200" y="399684"/>
            <a:ext cx="4800600" cy="3935986"/>
          </a:xfrm>
        </p:spPr>
        <p:txBody>
          <a:bodyPr anchor="ctr">
            <a:normAutofit/>
          </a:bodyPr>
          <a:lstStyle/>
          <a:p>
            <a:pPr marL="0" indent="0">
              <a:lnSpc>
                <a:spcPct val="100000"/>
              </a:lnSpc>
              <a:buNone/>
            </a:pPr>
            <a:r>
              <a:rPr lang="en-GB" sz="1000" b="1" dirty="0">
                <a:solidFill>
                  <a:schemeClr val="tx2"/>
                </a:solidFill>
              </a:rPr>
              <a:t>POLITICAL</a:t>
            </a:r>
          </a:p>
          <a:p>
            <a:pPr>
              <a:lnSpc>
                <a:spcPct val="100000"/>
              </a:lnSpc>
            </a:pPr>
            <a:r>
              <a:rPr lang="en-GB" sz="1000" dirty="0">
                <a:solidFill>
                  <a:schemeClr val="tx2"/>
                </a:solidFill>
              </a:rPr>
              <a:t>Government policy can affect business costs.</a:t>
            </a:r>
          </a:p>
          <a:p>
            <a:pPr>
              <a:lnSpc>
                <a:spcPct val="100000"/>
              </a:lnSpc>
            </a:pPr>
            <a:r>
              <a:rPr lang="en-GB" sz="1000" dirty="0">
                <a:solidFill>
                  <a:schemeClr val="tx2"/>
                </a:solidFill>
              </a:rPr>
              <a:t>Business rates influence the cost of operating from physical premises. Government support may reduce some financial pressure.</a:t>
            </a:r>
          </a:p>
          <a:p>
            <a:pPr marL="0" indent="0">
              <a:lnSpc>
                <a:spcPct val="100000"/>
              </a:lnSpc>
              <a:buNone/>
            </a:pPr>
            <a:r>
              <a:rPr lang="en-GB" sz="1000" b="1" dirty="0">
                <a:solidFill>
                  <a:schemeClr val="tx2"/>
                </a:solidFill>
              </a:rPr>
              <a:t>ECONOMIC</a:t>
            </a:r>
          </a:p>
          <a:p>
            <a:pPr>
              <a:lnSpc>
                <a:spcPct val="100000"/>
              </a:lnSpc>
            </a:pPr>
            <a:r>
              <a:rPr lang="en-GB" sz="1000" dirty="0">
                <a:solidFill>
                  <a:schemeClr val="tx2"/>
                </a:solidFill>
              </a:rPr>
              <a:t>Energy, rent and insurance costs have increased.</a:t>
            </a:r>
          </a:p>
          <a:p>
            <a:pPr>
              <a:lnSpc>
                <a:spcPct val="100000"/>
              </a:lnSpc>
            </a:pPr>
            <a:r>
              <a:rPr lang="en-GB" sz="1000" dirty="0">
                <a:solidFill>
                  <a:schemeClr val="tx2"/>
                </a:solidFill>
              </a:rPr>
              <a:t>Organic ingredients create unpredictable purchasing costs.</a:t>
            </a:r>
          </a:p>
          <a:p>
            <a:pPr>
              <a:lnSpc>
                <a:spcPct val="100000"/>
              </a:lnSpc>
            </a:pPr>
            <a:r>
              <a:rPr lang="en-GB" sz="1000" dirty="0">
                <a:solidFill>
                  <a:schemeClr val="tx2"/>
                </a:solidFill>
              </a:rPr>
              <a:t>Customers may become more price-sensitive when household budgets are under pressure.</a:t>
            </a:r>
          </a:p>
          <a:p>
            <a:pPr>
              <a:lnSpc>
                <a:spcPct val="100000"/>
              </a:lnSpc>
            </a:pPr>
            <a:r>
              <a:rPr lang="en-GB" sz="1000" dirty="0">
                <a:solidFill>
                  <a:schemeClr val="tx2"/>
                </a:solidFill>
              </a:rPr>
              <a:t>Rising costs place pressure on Basil’s profit margin.</a:t>
            </a:r>
          </a:p>
          <a:p>
            <a:pPr marL="0" indent="0">
              <a:lnSpc>
                <a:spcPct val="100000"/>
              </a:lnSpc>
              <a:buNone/>
            </a:pPr>
            <a:r>
              <a:rPr lang="en-GB" sz="1000" b="1" dirty="0">
                <a:solidFill>
                  <a:schemeClr val="tx2"/>
                </a:solidFill>
              </a:rPr>
              <a:t>Why does this matter?</a:t>
            </a:r>
          </a:p>
          <a:p>
            <a:pPr marL="0" indent="0">
              <a:lnSpc>
                <a:spcPct val="100000"/>
              </a:lnSpc>
              <a:buNone/>
            </a:pPr>
            <a:r>
              <a:rPr lang="en-GB" sz="1000" dirty="0">
                <a:solidFill>
                  <a:schemeClr val="tx2"/>
                </a:solidFill>
              </a:rPr>
              <a:t>Basil needs to increase revenue without allowing additional costs to grow faster than sales.</a:t>
            </a:r>
          </a:p>
          <a:p>
            <a:pPr marL="0" indent="0">
              <a:lnSpc>
                <a:spcPct val="100000"/>
              </a:lnSpc>
              <a:buNone/>
            </a:pPr>
            <a:endParaRPr lang="en-GB" sz="1000" dirty="0">
              <a:solidFill>
                <a:schemeClr val="tx2"/>
              </a:solidFill>
            </a:endParaRPr>
          </a:p>
          <a:p>
            <a:pPr marL="0" indent="0">
              <a:lnSpc>
                <a:spcPct val="100000"/>
              </a:lnSpc>
              <a:buNone/>
            </a:pPr>
            <a:r>
              <a:rPr lang="en-GB" sz="1000" b="1" dirty="0">
                <a:solidFill>
                  <a:schemeClr val="tx2"/>
                </a:solidFill>
              </a:rPr>
              <a:t>Source: </a:t>
            </a:r>
            <a:r>
              <a:rPr lang="en-GB" sz="1000" dirty="0">
                <a:solidFill>
                  <a:schemeClr val="tx2"/>
                </a:solidFill>
              </a:rPr>
              <a:t>HM Treasury (2025); Basil’s Bakery Case Study (2026).</a:t>
            </a:r>
          </a:p>
        </p:txBody>
      </p:sp>
    </p:spTree>
    <p:extLst>
      <p:ext uri="{BB962C8B-B14F-4D97-AF65-F5344CB8AC3E}">
        <p14:creationId xmlns:p14="http://schemas.microsoft.com/office/powerpoint/2010/main" val="23552277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82E36B-CBC8-5A88-7230-39FEE5A9634F}"/>
              </a:ext>
            </a:extLst>
          </p:cNvPr>
          <p:cNvSpPr>
            <a:spLocks noGrp="1"/>
          </p:cNvSpPr>
          <p:nvPr>
            <p:ph type="title"/>
          </p:nvPr>
        </p:nvSpPr>
        <p:spPr/>
        <p:txBody>
          <a:bodyPr>
            <a:normAutofit fontScale="90000"/>
          </a:bodyPr>
          <a:lstStyle/>
          <a:p>
            <a:pPr algn="ctr"/>
            <a:r>
              <a:rPr lang="en-GB" dirty="0"/>
              <a:t> </a:t>
            </a:r>
            <a:r>
              <a:rPr lang="en-GB" dirty="0">
                <a:effectLst>
                  <a:outerShdw blurRad="38100" dist="38100" dir="2700000" algn="tl">
                    <a:srgbClr val="000000">
                      <a:alpha val="43137"/>
                    </a:srgbClr>
                  </a:outerShdw>
                </a:effectLst>
              </a:rPr>
              <a:t>PESTEL: SOCIAL, TECHNOLOGICAL, ENVIRONMENTAL &amp; LEGAL</a:t>
            </a:r>
          </a:p>
        </p:txBody>
      </p:sp>
      <p:sp>
        <p:nvSpPr>
          <p:cNvPr id="3" name="Content Placeholder 2">
            <a:extLst>
              <a:ext uri="{FF2B5EF4-FFF2-40B4-BE49-F238E27FC236}">
                <a16:creationId xmlns:a16="http://schemas.microsoft.com/office/drawing/2014/main" id="{81344CD0-34E3-748D-7777-F250BB90FBDE}"/>
              </a:ext>
            </a:extLst>
          </p:cNvPr>
          <p:cNvSpPr>
            <a:spLocks noGrp="1"/>
          </p:cNvSpPr>
          <p:nvPr>
            <p:ph sz="half" idx="1"/>
          </p:nvPr>
        </p:nvSpPr>
        <p:spPr/>
        <p:txBody>
          <a:bodyPr>
            <a:normAutofit fontScale="47500" lnSpcReduction="20000"/>
          </a:bodyPr>
          <a:lstStyle/>
          <a:p>
            <a:pPr marL="0" indent="0">
              <a:buNone/>
            </a:pPr>
            <a:r>
              <a:rPr lang="en-GB" b="1" dirty="0"/>
              <a:t>SOCIAL</a:t>
            </a:r>
          </a:p>
          <a:p>
            <a:r>
              <a:rPr lang="en-GB" dirty="0"/>
              <a:t>Hybrid working reduces weekday footfall.</a:t>
            </a:r>
          </a:p>
          <a:p>
            <a:r>
              <a:rPr lang="en-GB" dirty="0"/>
              <a:t>Customers increasingly value convenience.</a:t>
            </a:r>
          </a:p>
          <a:p>
            <a:r>
              <a:rPr lang="en-GB" dirty="0"/>
              <a:t>Existing customers are asking for delivery and pre-ordering</a:t>
            </a:r>
          </a:p>
          <a:p>
            <a:pPr marL="0" indent="0">
              <a:buNone/>
            </a:pPr>
            <a:r>
              <a:rPr lang="en-GB" b="1" dirty="0"/>
              <a:t>TECHNOLOGICAL</a:t>
            </a:r>
          </a:p>
          <a:p>
            <a:r>
              <a:rPr lang="en-GB" dirty="0"/>
              <a:t>Online ordering could reduce reliance on telephone orders.</a:t>
            </a:r>
          </a:p>
          <a:p>
            <a:r>
              <a:rPr lang="en-GB" dirty="0"/>
              <a:t>Digital marketing could reach customers outside the retail park.</a:t>
            </a:r>
          </a:p>
          <a:p>
            <a:r>
              <a:rPr lang="en-GB" dirty="0"/>
              <a:t>Delivery technology could create an additional sales channel.</a:t>
            </a:r>
          </a:p>
        </p:txBody>
      </p:sp>
      <p:sp>
        <p:nvSpPr>
          <p:cNvPr id="4" name="Content Placeholder 3">
            <a:extLst>
              <a:ext uri="{FF2B5EF4-FFF2-40B4-BE49-F238E27FC236}">
                <a16:creationId xmlns:a16="http://schemas.microsoft.com/office/drawing/2014/main" id="{E56ECF4F-D211-BE01-CB35-D762FB2FF9BB}"/>
              </a:ext>
            </a:extLst>
          </p:cNvPr>
          <p:cNvSpPr>
            <a:spLocks noGrp="1"/>
          </p:cNvSpPr>
          <p:nvPr>
            <p:ph sz="half" idx="2"/>
          </p:nvPr>
        </p:nvSpPr>
        <p:spPr/>
        <p:txBody>
          <a:bodyPr>
            <a:normAutofit fontScale="47500" lnSpcReduction="20000"/>
          </a:bodyPr>
          <a:lstStyle/>
          <a:p>
            <a:pPr marL="0" indent="0">
              <a:buNone/>
            </a:pPr>
            <a:r>
              <a:rPr lang="en-GB" b="1" dirty="0"/>
              <a:t>ENVIRONMENTAL</a:t>
            </a:r>
          </a:p>
          <a:p>
            <a:r>
              <a:rPr lang="en-GB" dirty="0"/>
              <a:t>Organic sourcing supports Basil’s quality and sustainability positioning.</a:t>
            </a:r>
          </a:p>
          <a:p>
            <a:r>
              <a:rPr lang="en-GB" dirty="0"/>
              <a:t>Organic supply can be affected by crop failure and availability.</a:t>
            </a:r>
          </a:p>
          <a:p>
            <a:r>
              <a:rPr lang="en-GB" dirty="0"/>
              <a:t>Delivery and packaging may create additional environmental impacts</a:t>
            </a:r>
          </a:p>
          <a:p>
            <a:pPr marL="0" indent="0">
              <a:buNone/>
            </a:pPr>
            <a:r>
              <a:rPr lang="en-GB" b="1" dirty="0"/>
              <a:t>LEGAL</a:t>
            </a:r>
          </a:p>
          <a:p>
            <a:r>
              <a:rPr lang="en-GB" dirty="0"/>
              <a:t>Food safety and allergen requirements must be maintained.</a:t>
            </a:r>
          </a:p>
          <a:p>
            <a:r>
              <a:rPr lang="en-GB" dirty="0"/>
              <a:t> Employment costs affect operating expenses.</a:t>
            </a:r>
          </a:p>
          <a:p>
            <a:r>
              <a:rPr lang="en-GB" dirty="0"/>
              <a:t> National Living Wage increased to £12.71 per hour for workers aged 21+ in April 2026.</a:t>
            </a:r>
          </a:p>
          <a:p>
            <a:pPr marL="0" indent="0">
              <a:buNone/>
            </a:pPr>
            <a:endParaRPr lang="en-GB" dirty="0"/>
          </a:p>
          <a:p>
            <a:pPr marL="0" indent="0">
              <a:buNone/>
            </a:pPr>
            <a:r>
              <a:rPr lang="en-GB" b="1" dirty="0"/>
              <a:t>Sources: </a:t>
            </a:r>
            <a:r>
              <a:rPr lang="en-GB" dirty="0"/>
              <a:t>Low Pay Commission (2026); Basil’s Bakery Case Study (2026).</a:t>
            </a:r>
          </a:p>
        </p:txBody>
      </p:sp>
    </p:spTree>
    <p:extLst>
      <p:ext uri="{BB962C8B-B14F-4D97-AF65-F5344CB8AC3E}">
        <p14:creationId xmlns:p14="http://schemas.microsoft.com/office/powerpoint/2010/main" val="32155516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AB8125F-0FD8-48CD-9F43-73E5494EA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0019DD6C-5899-4C07-864B-EB0A7D104A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5" name="Picture 4">
            <a:extLst>
              <a:ext uri="{FF2B5EF4-FFF2-40B4-BE49-F238E27FC236}">
                <a16:creationId xmlns:a16="http://schemas.microsoft.com/office/drawing/2014/main" id="{90D9D006-C945-1FC0-2E96-25478F84FB66}"/>
              </a:ext>
            </a:extLst>
          </p:cNvPr>
          <p:cNvPicPr>
            <a:picLocks noChangeAspect="1"/>
          </p:cNvPicPr>
          <p:nvPr/>
        </p:nvPicPr>
        <p:blipFill>
          <a:blip r:embed="rId3"/>
          <a:srcRect l="2662" r="8129" b="1"/>
          <a:stretch>
            <a:fillRect/>
          </a:stretch>
        </p:blipFill>
        <p:spPr>
          <a:xfrm>
            <a:off x="3048" y="10"/>
            <a:ext cx="6195372" cy="4618233"/>
          </a:xfrm>
          <a:prstGeom prst="rect">
            <a:avLst/>
          </a:prstGeom>
        </p:spPr>
      </p:pic>
      <p:sp>
        <p:nvSpPr>
          <p:cNvPr id="13" name="Rectangle 12">
            <a:extLst>
              <a:ext uri="{FF2B5EF4-FFF2-40B4-BE49-F238E27FC236}">
                <a16:creationId xmlns:a16="http://schemas.microsoft.com/office/drawing/2014/main" id="{EBDFFBC1-15BD-428E-B8AF-ECF5D1B76D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602877"/>
            <a:ext cx="12192000" cy="2267339"/>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5" name="Rectangle 14">
            <a:extLst>
              <a:ext uri="{FF2B5EF4-FFF2-40B4-BE49-F238E27FC236}">
                <a16:creationId xmlns:a16="http://schemas.microsoft.com/office/drawing/2014/main" id="{EBFB3075-0323-4EB0-B1A5-776A0E709C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55" y="4596020"/>
            <a:ext cx="12191999" cy="2274195"/>
          </a:xfrm>
          <a:prstGeom prst="rect">
            <a:avLst/>
          </a:prstGeom>
          <a:blipFill dpi="0" rotWithShape="1">
            <a:blip r:embed="rId4">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EDD474F-5C59-A7A8-A37A-170F4EC72404}"/>
              </a:ext>
            </a:extLst>
          </p:cNvPr>
          <p:cNvSpPr>
            <a:spLocks noGrp="1"/>
          </p:cNvSpPr>
          <p:nvPr>
            <p:ph type="title"/>
          </p:nvPr>
        </p:nvSpPr>
        <p:spPr>
          <a:xfrm>
            <a:off x="838200" y="4876800"/>
            <a:ext cx="10003218" cy="1219200"/>
          </a:xfrm>
        </p:spPr>
        <p:txBody>
          <a:bodyPr>
            <a:normAutofit/>
          </a:bodyPr>
          <a:lstStyle/>
          <a:p>
            <a:r>
              <a:rPr lang="en-GB" dirty="0">
                <a:effectLst>
                  <a:outerShdw blurRad="38100" dist="38100" dir="2700000" algn="tl">
                    <a:srgbClr val="000000">
                      <a:alpha val="43137"/>
                    </a:srgbClr>
                  </a:outerShdw>
                </a:effectLst>
              </a:rPr>
              <a:t>PESTEL: EVALUATION</a:t>
            </a:r>
            <a:endParaRPr lang="en-GB">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CE5F222A-F694-C0FF-407A-08E4D1C60C76}"/>
              </a:ext>
            </a:extLst>
          </p:cNvPr>
          <p:cNvSpPr>
            <a:spLocks noGrp="1"/>
          </p:cNvSpPr>
          <p:nvPr>
            <p:ph idx="1"/>
          </p:nvPr>
        </p:nvSpPr>
        <p:spPr>
          <a:xfrm>
            <a:off x="6478437" y="54628"/>
            <a:ext cx="5633050" cy="4548250"/>
          </a:xfrm>
        </p:spPr>
        <p:txBody>
          <a:bodyPr anchor="ctr">
            <a:normAutofit fontScale="92500" lnSpcReduction="20000"/>
          </a:bodyPr>
          <a:lstStyle/>
          <a:p>
            <a:pPr marL="0" indent="0">
              <a:lnSpc>
                <a:spcPct val="100000"/>
              </a:lnSpc>
              <a:buNone/>
            </a:pPr>
            <a:r>
              <a:rPr lang="en-GB" sz="500" b="1" dirty="0">
                <a:solidFill>
                  <a:schemeClr val="tx2"/>
                </a:solidFill>
              </a:rPr>
              <a:t>Most significant external factors</a:t>
            </a:r>
          </a:p>
          <a:p>
            <a:pPr marL="0" indent="0">
              <a:lnSpc>
                <a:spcPct val="100000"/>
              </a:lnSpc>
              <a:buNone/>
            </a:pPr>
            <a:r>
              <a:rPr lang="en-GB" sz="900" dirty="0">
                <a:solidFill>
                  <a:schemeClr val="tx2"/>
                </a:solidFill>
              </a:rPr>
              <a:t>🔴 </a:t>
            </a:r>
            <a:r>
              <a:rPr lang="en-GB" sz="900" b="1" dirty="0">
                <a:solidFill>
                  <a:schemeClr val="tx2"/>
                </a:solidFill>
              </a:rPr>
              <a:t>HIGH IMPACT</a:t>
            </a:r>
          </a:p>
          <a:p>
            <a:pPr>
              <a:lnSpc>
                <a:spcPct val="100000"/>
              </a:lnSpc>
            </a:pPr>
            <a:r>
              <a:rPr lang="en-GB" sz="900" dirty="0">
                <a:solidFill>
                  <a:schemeClr val="tx2"/>
                </a:solidFill>
              </a:rPr>
              <a:t>Social</a:t>
            </a:r>
          </a:p>
          <a:p>
            <a:pPr>
              <a:lnSpc>
                <a:spcPct val="100000"/>
              </a:lnSpc>
            </a:pPr>
            <a:r>
              <a:rPr lang="en-GB" sz="900" dirty="0">
                <a:solidFill>
                  <a:schemeClr val="tx2"/>
                </a:solidFill>
              </a:rPr>
              <a:t>Hybrid working</a:t>
            </a:r>
          </a:p>
          <a:p>
            <a:pPr>
              <a:lnSpc>
                <a:spcPct val="100000"/>
              </a:lnSpc>
            </a:pPr>
            <a:r>
              <a:rPr lang="en-GB" sz="900" dirty="0">
                <a:solidFill>
                  <a:schemeClr val="tx2"/>
                </a:solidFill>
              </a:rPr>
              <a:t>Lower footfall</a:t>
            </a:r>
          </a:p>
          <a:p>
            <a:pPr>
              <a:lnSpc>
                <a:spcPct val="100000"/>
              </a:lnSpc>
            </a:pPr>
            <a:r>
              <a:rPr lang="en-GB" sz="900" dirty="0">
                <a:solidFill>
                  <a:schemeClr val="tx2"/>
                </a:solidFill>
              </a:rPr>
              <a:t>Changing customer expectations</a:t>
            </a:r>
          </a:p>
          <a:p>
            <a:pPr>
              <a:lnSpc>
                <a:spcPct val="100000"/>
              </a:lnSpc>
            </a:pPr>
            <a:r>
              <a:rPr lang="en-GB" sz="900" dirty="0">
                <a:solidFill>
                  <a:schemeClr val="tx2"/>
                </a:solidFill>
              </a:rPr>
              <a:t>Economic</a:t>
            </a:r>
          </a:p>
          <a:p>
            <a:pPr>
              <a:lnSpc>
                <a:spcPct val="100000"/>
              </a:lnSpc>
            </a:pPr>
            <a:r>
              <a:rPr lang="en-GB" sz="900" dirty="0">
                <a:solidFill>
                  <a:schemeClr val="tx2"/>
                </a:solidFill>
              </a:rPr>
              <a:t>Rising operating costs</a:t>
            </a:r>
          </a:p>
          <a:p>
            <a:pPr>
              <a:lnSpc>
                <a:spcPct val="100000"/>
              </a:lnSpc>
            </a:pPr>
            <a:r>
              <a:rPr lang="en-GB" sz="900" dirty="0">
                <a:solidFill>
                  <a:schemeClr val="tx2"/>
                </a:solidFill>
              </a:rPr>
              <a:t>Unpredictable ingredient prices</a:t>
            </a:r>
          </a:p>
          <a:p>
            <a:pPr marL="0" indent="0">
              <a:lnSpc>
                <a:spcPct val="100000"/>
              </a:lnSpc>
              <a:buNone/>
            </a:pPr>
            <a:r>
              <a:rPr lang="en-GB" sz="900" dirty="0">
                <a:solidFill>
                  <a:schemeClr val="tx2"/>
                </a:solidFill>
              </a:rPr>
              <a:t>🟠 </a:t>
            </a:r>
            <a:r>
              <a:rPr lang="en-GB" sz="900" b="1" dirty="0">
                <a:solidFill>
                  <a:schemeClr val="tx2"/>
                </a:solidFill>
              </a:rPr>
              <a:t>SIGNIFICANT</a:t>
            </a:r>
          </a:p>
          <a:p>
            <a:pPr>
              <a:lnSpc>
                <a:spcPct val="100000"/>
              </a:lnSpc>
            </a:pPr>
            <a:r>
              <a:rPr lang="en-GB" sz="900" dirty="0">
                <a:solidFill>
                  <a:schemeClr val="tx2"/>
                </a:solidFill>
              </a:rPr>
              <a:t>Technological</a:t>
            </a:r>
          </a:p>
          <a:p>
            <a:pPr>
              <a:lnSpc>
                <a:spcPct val="100000"/>
              </a:lnSpc>
            </a:pPr>
            <a:r>
              <a:rPr lang="en-GB" sz="900" dirty="0">
                <a:solidFill>
                  <a:schemeClr val="tx2"/>
                </a:solidFill>
              </a:rPr>
              <a:t> Limited online ordering</a:t>
            </a:r>
          </a:p>
          <a:p>
            <a:pPr>
              <a:lnSpc>
                <a:spcPct val="100000"/>
              </a:lnSpc>
            </a:pPr>
            <a:r>
              <a:rPr lang="en-GB" sz="900" dirty="0">
                <a:solidFill>
                  <a:schemeClr val="tx2"/>
                </a:solidFill>
              </a:rPr>
              <a:t> No delivery system</a:t>
            </a:r>
          </a:p>
          <a:p>
            <a:pPr>
              <a:lnSpc>
                <a:spcPct val="100000"/>
              </a:lnSpc>
            </a:pPr>
            <a:r>
              <a:rPr lang="en-GB" sz="900" dirty="0">
                <a:solidFill>
                  <a:schemeClr val="tx2"/>
                </a:solidFill>
              </a:rPr>
              <a:t>Limited ability to reach customers remotely</a:t>
            </a:r>
          </a:p>
          <a:p>
            <a:pPr marL="0" indent="0">
              <a:lnSpc>
                <a:spcPct val="100000"/>
              </a:lnSpc>
              <a:buNone/>
            </a:pPr>
            <a:r>
              <a:rPr lang="en-GB" sz="900" dirty="0">
                <a:solidFill>
                  <a:schemeClr val="tx2"/>
                </a:solidFill>
              </a:rPr>
              <a:t>🟢 </a:t>
            </a:r>
            <a:r>
              <a:rPr lang="en-GB" sz="900" b="1" dirty="0">
                <a:solidFill>
                  <a:schemeClr val="tx2"/>
                </a:solidFill>
              </a:rPr>
              <a:t>OPPORTUNITY</a:t>
            </a:r>
          </a:p>
          <a:p>
            <a:pPr>
              <a:lnSpc>
                <a:spcPct val="100000"/>
              </a:lnSpc>
            </a:pPr>
            <a:r>
              <a:rPr lang="en-GB" sz="900" dirty="0">
                <a:solidFill>
                  <a:schemeClr val="tx2"/>
                </a:solidFill>
              </a:rPr>
              <a:t>Digital ordering + delivery</a:t>
            </a:r>
          </a:p>
          <a:p>
            <a:pPr>
              <a:lnSpc>
                <a:spcPct val="100000"/>
              </a:lnSpc>
            </a:pPr>
            <a:r>
              <a:rPr lang="en-GB" sz="900" dirty="0">
                <a:solidFill>
                  <a:schemeClr val="tx2"/>
                </a:solidFill>
              </a:rPr>
              <a:t>Could allow Basil to reach customers who no longer visit the retail park regularly</a:t>
            </a:r>
          </a:p>
          <a:p>
            <a:pPr>
              <a:lnSpc>
                <a:spcPct val="100000"/>
              </a:lnSpc>
            </a:pPr>
            <a:r>
              <a:rPr lang="en-GB" sz="900" dirty="0">
                <a:solidFill>
                  <a:schemeClr val="tx2"/>
                </a:solidFill>
              </a:rPr>
              <a:t>PESTEL conclusion</a:t>
            </a:r>
          </a:p>
          <a:p>
            <a:pPr>
              <a:lnSpc>
                <a:spcPct val="100000"/>
              </a:lnSpc>
            </a:pPr>
            <a:r>
              <a:rPr lang="en-GB" sz="900" dirty="0">
                <a:solidFill>
                  <a:schemeClr val="tx2"/>
                </a:solidFill>
              </a:rPr>
              <a:t>The external environment has changed, but Basil’s business model has not fully adapted.</a:t>
            </a:r>
          </a:p>
          <a:p>
            <a:pPr marL="0" indent="0">
              <a:lnSpc>
                <a:spcPct val="100000"/>
              </a:lnSpc>
              <a:buNone/>
            </a:pPr>
            <a:r>
              <a:rPr lang="en-GB" sz="900" b="1" dirty="0">
                <a:solidFill>
                  <a:schemeClr val="tx2"/>
                </a:solidFill>
              </a:rPr>
              <a:t>Source: </a:t>
            </a:r>
            <a:r>
              <a:rPr lang="en-GB" sz="900" dirty="0">
                <a:solidFill>
                  <a:schemeClr val="tx2"/>
                </a:solidFill>
              </a:rPr>
              <a:t>Yüksel (2012); OpenStax (2019); Basil’s Bakery Case Study (2026</a:t>
            </a:r>
            <a:r>
              <a:rPr lang="en-GB" sz="500" dirty="0">
                <a:solidFill>
                  <a:schemeClr val="tx2"/>
                </a:solidFill>
              </a:rPr>
              <a:t>)</a:t>
            </a:r>
          </a:p>
        </p:txBody>
      </p:sp>
    </p:spTree>
    <p:extLst>
      <p:ext uri="{BB962C8B-B14F-4D97-AF65-F5344CB8AC3E}">
        <p14:creationId xmlns:p14="http://schemas.microsoft.com/office/powerpoint/2010/main" val="34885058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AEC0CE-3C1E-5AEA-4658-CFEB9C4CD4AE}"/>
              </a:ext>
            </a:extLst>
          </p:cNvPr>
          <p:cNvSpPr>
            <a:spLocks noGrp="1"/>
          </p:cNvSpPr>
          <p:nvPr>
            <p:ph type="title"/>
          </p:nvPr>
        </p:nvSpPr>
        <p:spPr/>
        <p:txBody>
          <a:bodyPr/>
          <a:lstStyle/>
          <a:p>
            <a:pPr algn="ctr"/>
            <a:r>
              <a:rPr lang="en-GB" dirty="0">
                <a:effectLst>
                  <a:outerShdw blurRad="38100" dist="38100" dir="2700000" algn="tl">
                    <a:srgbClr val="000000">
                      <a:alpha val="43137"/>
                    </a:srgbClr>
                  </a:outerShdw>
                </a:effectLst>
              </a:rPr>
              <a:t>Fishbone/cause-and-effect diagram </a:t>
            </a:r>
          </a:p>
        </p:txBody>
      </p:sp>
      <p:sp>
        <p:nvSpPr>
          <p:cNvPr id="3" name="Content Placeholder 2">
            <a:extLst>
              <a:ext uri="{FF2B5EF4-FFF2-40B4-BE49-F238E27FC236}">
                <a16:creationId xmlns:a16="http://schemas.microsoft.com/office/drawing/2014/main" id="{EC7CFA23-4529-8228-A0DB-8977218E4A5D}"/>
              </a:ext>
            </a:extLst>
          </p:cNvPr>
          <p:cNvSpPr>
            <a:spLocks noGrp="1"/>
          </p:cNvSpPr>
          <p:nvPr>
            <p:ph idx="1"/>
          </p:nvPr>
        </p:nvSpPr>
        <p:spPr>
          <a:xfrm>
            <a:off x="838200" y="1380744"/>
            <a:ext cx="10515600" cy="4764469"/>
          </a:xfrm>
        </p:spPr>
        <p:txBody>
          <a:bodyPr>
            <a:normAutofit fontScale="92500" lnSpcReduction="10000"/>
          </a:bodyPr>
          <a:lstStyle/>
          <a:p>
            <a:pPr marL="0" indent="0">
              <a:buNone/>
            </a:pPr>
            <a:r>
              <a:rPr lang="en-GB" sz="1200" b="1" dirty="0"/>
              <a:t>Approximately 25% below 2019</a:t>
            </a:r>
          </a:p>
          <a:p>
            <a:pPr marL="0" indent="0">
              <a:buNone/>
            </a:pPr>
            <a:endParaRPr lang="en-GB" sz="1200" b="1" dirty="0"/>
          </a:p>
          <a:p>
            <a:pPr marL="0" indent="0">
              <a:buNone/>
            </a:pPr>
            <a:endParaRPr lang="en-GB" sz="1200" b="1" dirty="0"/>
          </a:p>
          <a:p>
            <a:pPr marL="0" indent="0">
              <a:buNone/>
            </a:pPr>
            <a:endParaRPr lang="en-GB" sz="1200" b="1" dirty="0"/>
          </a:p>
          <a:p>
            <a:pPr marL="0" indent="0">
              <a:buNone/>
            </a:pPr>
            <a:endParaRPr lang="en-GB" sz="1200" b="1" dirty="0"/>
          </a:p>
          <a:p>
            <a:pPr marL="0" indent="0">
              <a:buNone/>
            </a:pPr>
            <a:endParaRPr lang="en-GB" sz="1200" b="1" dirty="0"/>
          </a:p>
          <a:p>
            <a:pPr marL="0" indent="0">
              <a:buNone/>
            </a:pPr>
            <a:endParaRPr lang="en-GB" sz="1200" b="1" dirty="0"/>
          </a:p>
          <a:p>
            <a:pPr marL="0" indent="0">
              <a:buNone/>
            </a:pPr>
            <a:endParaRPr lang="en-GB" sz="1200" b="1" dirty="0"/>
          </a:p>
          <a:p>
            <a:pPr marL="0" indent="0">
              <a:buNone/>
            </a:pPr>
            <a:endParaRPr lang="en-GB" sz="1200" b="1" dirty="0"/>
          </a:p>
          <a:p>
            <a:pPr marL="0" indent="0">
              <a:buNone/>
            </a:pPr>
            <a:endParaRPr lang="en-GB" sz="1200" b="1" dirty="0"/>
          </a:p>
          <a:p>
            <a:pPr marL="0" indent="0">
              <a:buNone/>
            </a:pPr>
            <a:endParaRPr lang="en-GB" sz="1200" b="1" dirty="0"/>
          </a:p>
          <a:p>
            <a:pPr marL="0" indent="0">
              <a:buNone/>
            </a:pPr>
            <a:endParaRPr lang="en-GB" sz="1200" b="1" dirty="0"/>
          </a:p>
          <a:p>
            <a:pPr marL="0" indent="0">
              <a:buNone/>
            </a:pPr>
            <a:endParaRPr lang="en-GB" sz="1200" b="1" dirty="0"/>
          </a:p>
          <a:p>
            <a:pPr marL="0" indent="0">
              <a:buNone/>
            </a:pPr>
            <a:r>
              <a:rPr lang="en-GB" sz="1200" b="1" dirty="0"/>
              <a:t>Adopted from: </a:t>
            </a:r>
            <a:r>
              <a:rPr lang="en-GB" sz="1200" dirty="0"/>
              <a:t>Super Series: Solving problem and Making Decision </a:t>
            </a:r>
          </a:p>
          <a:p>
            <a:pPr marL="0" indent="0">
              <a:buNone/>
            </a:pPr>
            <a:endParaRPr lang="en-GB" sz="1200" dirty="0"/>
          </a:p>
          <a:p>
            <a:pPr marL="0" indent="0">
              <a:buNone/>
            </a:pPr>
            <a:r>
              <a:rPr lang="en-GB" sz="1200" b="1" dirty="0"/>
              <a:t>Source: </a:t>
            </a:r>
            <a:r>
              <a:rPr lang="en-GB" sz="1200" dirty="0"/>
              <a:t>Kumah et al. (2024); Basil’s Bakery Case Study (2026) </a:t>
            </a:r>
          </a:p>
        </p:txBody>
      </p:sp>
      <p:pic>
        <p:nvPicPr>
          <p:cNvPr id="5" name="Picture 4">
            <a:extLst>
              <a:ext uri="{FF2B5EF4-FFF2-40B4-BE49-F238E27FC236}">
                <a16:creationId xmlns:a16="http://schemas.microsoft.com/office/drawing/2014/main" id="{875FE445-2395-6D2E-D4F3-2E5CB032D17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8200" y="1758864"/>
            <a:ext cx="9412224" cy="3434928"/>
          </a:xfrm>
          <a:prstGeom prst="rect">
            <a:avLst/>
          </a:prstGeom>
        </p:spPr>
      </p:pic>
    </p:spTree>
    <p:extLst>
      <p:ext uri="{BB962C8B-B14F-4D97-AF65-F5344CB8AC3E}">
        <p14:creationId xmlns:p14="http://schemas.microsoft.com/office/powerpoint/2010/main" val="22445339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027CAEDE-D92D-4745-8749-71019415A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00C96CB6-3880-40E6-A4BF-F64E7D1E42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58000"/>
          </a:xfrm>
          <a:prstGeom prst="rect">
            <a:avLst/>
          </a:prstGeom>
          <a:blipFill dpi="0" rotWithShape="1">
            <a:blip r:embed="rId3">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428CE96-BD7E-EBB3-2EC5-6B04366AD31C}"/>
              </a:ext>
            </a:extLst>
          </p:cNvPr>
          <p:cNvSpPr>
            <a:spLocks noGrp="1"/>
          </p:cNvSpPr>
          <p:nvPr>
            <p:ph type="title"/>
          </p:nvPr>
        </p:nvSpPr>
        <p:spPr>
          <a:xfrm>
            <a:off x="838201" y="559813"/>
            <a:ext cx="2819399" cy="5577934"/>
          </a:xfrm>
        </p:spPr>
        <p:txBody>
          <a:bodyPr>
            <a:normAutofit/>
          </a:bodyPr>
          <a:lstStyle/>
          <a:p>
            <a:r>
              <a:rPr lang="en-GB" sz="3100">
                <a:effectLst>
                  <a:outerShdw blurRad="38100" dist="38100" dir="2700000" algn="tl">
                    <a:srgbClr val="000000">
                      <a:alpha val="43137"/>
                    </a:srgbClr>
                  </a:outerShdw>
                </a:effectLst>
              </a:rPr>
              <a:t>FISHBONE EVALUATION</a:t>
            </a:r>
          </a:p>
        </p:txBody>
      </p:sp>
      <p:graphicFrame>
        <p:nvGraphicFramePr>
          <p:cNvPr id="7" name="Content Placeholder 2">
            <a:extLst>
              <a:ext uri="{FF2B5EF4-FFF2-40B4-BE49-F238E27FC236}">
                <a16:creationId xmlns:a16="http://schemas.microsoft.com/office/drawing/2014/main" id="{92918471-33F6-B7D8-5C24-3FA853C02685}"/>
              </a:ext>
            </a:extLst>
          </p:cNvPr>
          <p:cNvGraphicFramePr>
            <a:graphicFrameLocks noGrp="1"/>
          </p:cNvGraphicFramePr>
          <p:nvPr>
            <p:ph idx="1"/>
            <p:extLst>
              <p:ext uri="{D42A27DB-BD31-4B8C-83A1-F6EECF244321}">
                <p14:modId xmlns:p14="http://schemas.microsoft.com/office/powerpoint/2010/main" val="3563035432"/>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5645012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144F23-4896-9CE4-682B-4CF4640EB063}"/>
              </a:ext>
            </a:extLst>
          </p:cNvPr>
          <p:cNvSpPr>
            <a:spLocks noGrp="1"/>
          </p:cNvSpPr>
          <p:nvPr>
            <p:ph type="title"/>
          </p:nvPr>
        </p:nvSpPr>
        <p:spPr/>
        <p:txBody>
          <a:bodyPr/>
          <a:lstStyle/>
          <a:p>
            <a:pPr algn="ctr"/>
            <a:r>
              <a:rPr lang="en-GB" dirty="0">
                <a:effectLst>
                  <a:outerShdw blurRad="38100" dist="38100" dir="2700000" algn="tl">
                    <a:srgbClr val="000000">
                      <a:alpha val="43137"/>
                    </a:srgbClr>
                  </a:outerShdw>
                </a:effectLst>
              </a:rPr>
              <a:t>KEY FINDINGS</a:t>
            </a:r>
          </a:p>
        </p:txBody>
      </p:sp>
      <p:graphicFrame>
        <p:nvGraphicFramePr>
          <p:cNvPr id="8" name="Content Placeholder 2">
            <a:extLst>
              <a:ext uri="{FF2B5EF4-FFF2-40B4-BE49-F238E27FC236}">
                <a16:creationId xmlns:a16="http://schemas.microsoft.com/office/drawing/2014/main" id="{246AC5CD-D087-216E-D363-CA82D2A62608}"/>
              </a:ext>
            </a:extLst>
          </p:cNvPr>
          <p:cNvGraphicFramePr>
            <a:graphicFrameLocks noGrp="1"/>
          </p:cNvGraphicFramePr>
          <p:nvPr>
            <p:ph sz="half" idx="1"/>
            <p:extLst>
              <p:ext uri="{D42A27DB-BD31-4B8C-83A1-F6EECF244321}">
                <p14:modId xmlns:p14="http://schemas.microsoft.com/office/powerpoint/2010/main" val="1827080275"/>
              </p:ext>
            </p:extLst>
          </p:nvPr>
        </p:nvGraphicFramePr>
        <p:xfrm>
          <a:off x="838200" y="1825624"/>
          <a:ext cx="5181600" cy="45291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Content Placeholder 3">
            <a:extLst>
              <a:ext uri="{FF2B5EF4-FFF2-40B4-BE49-F238E27FC236}">
                <a16:creationId xmlns:a16="http://schemas.microsoft.com/office/drawing/2014/main" id="{890A67E7-A988-1B46-439E-D6C3B8432645}"/>
              </a:ext>
            </a:extLst>
          </p:cNvPr>
          <p:cNvSpPr>
            <a:spLocks noGrp="1"/>
          </p:cNvSpPr>
          <p:nvPr>
            <p:ph sz="half" idx="2"/>
          </p:nvPr>
        </p:nvSpPr>
        <p:spPr/>
        <p:txBody>
          <a:bodyPr>
            <a:normAutofit fontScale="85000" lnSpcReduction="20000"/>
          </a:bodyPr>
          <a:lstStyle/>
          <a:p>
            <a:pPr marL="0" indent="0">
              <a:buNone/>
            </a:pPr>
            <a:r>
              <a:rPr lang="en-GB" b="1" dirty="0"/>
              <a:t>Overall judgement</a:t>
            </a:r>
          </a:p>
          <a:p>
            <a:r>
              <a:rPr lang="en-GB" dirty="0"/>
              <a:t>Basil should adapt the business model rather than depend on the recovery of retail-park footfall.</a:t>
            </a:r>
          </a:p>
          <a:p>
            <a:r>
              <a:rPr lang="en-GB" dirty="0"/>
              <a:t>Priority for further investigation</a:t>
            </a:r>
          </a:p>
          <a:p>
            <a:r>
              <a:rPr lang="en-GB" dirty="0"/>
              <a:t>Online pre-ordering + delivery + customer diversification</a:t>
            </a:r>
          </a:p>
          <a:p>
            <a:r>
              <a:rPr lang="en-GB" dirty="0"/>
              <a:t>These options should initially be tested on a small scale and evaluated using measurable results.</a:t>
            </a:r>
          </a:p>
        </p:txBody>
      </p:sp>
    </p:spTree>
    <p:extLst>
      <p:ext uri="{BB962C8B-B14F-4D97-AF65-F5344CB8AC3E}">
        <p14:creationId xmlns:p14="http://schemas.microsoft.com/office/powerpoint/2010/main" val="27046381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E9688C-A232-1135-3C45-66B4F9C2AEE2}"/>
              </a:ext>
            </a:extLst>
          </p:cNvPr>
          <p:cNvSpPr>
            <a:spLocks noGrp="1"/>
          </p:cNvSpPr>
          <p:nvPr>
            <p:ph type="title"/>
          </p:nvPr>
        </p:nvSpPr>
        <p:spPr/>
        <p:txBody>
          <a:bodyPr/>
          <a:lstStyle/>
          <a:p>
            <a:pPr algn="ctr"/>
            <a:r>
              <a:rPr lang="en-GB">
                <a:effectLst>
                  <a:outerShdw blurRad="38100" dist="38100" dir="2700000" algn="tl">
                    <a:srgbClr val="000000">
                      <a:alpha val="43137"/>
                    </a:srgbClr>
                  </a:outerShdw>
                </a:effectLst>
              </a:rPr>
              <a:t>REFERENCES</a:t>
            </a:r>
            <a:endParaRPr lang="en-GB" dirty="0">
              <a:effectLst>
                <a:outerShdw blurRad="38100" dist="38100" dir="2700000" algn="tl">
                  <a:srgbClr val="000000">
                    <a:alpha val="43137"/>
                  </a:srgbClr>
                </a:outerShdw>
              </a:effectLst>
            </a:endParaRPr>
          </a:p>
        </p:txBody>
      </p:sp>
      <p:graphicFrame>
        <p:nvGraphicFramePr>
          <p:cNvPr id="7" name="Content Placeholder 2">
            <a:extLst>
              <a:ext uri="{FF2B5EF4-FFF2-40B4-BE49-F238E27FC236}">
                <a16:creationId xmlns:a16="http://schemas.microsoft.com/office/drawing/2014/main" id="{6B28531D-F658-7D36-87B4-67533D684F9B}"/>
              </a:ext>
            </a:extLst>
          </p:cNvPr>
          <p:cNvGraphicFramePr>
            <a:graphicFrameLocks noGrp="1"/>
          </p:cNvGraphicFramePr>
          <p:nvPr>
            <p:ph idx="1"/>
            <p:extLst>
              <p:ext uri="{D42A27DB-BD31-4B8C-83A1-F6EECF244321}">
                <p14:modId xmlns:p14="http://schemas.microsoft.com/office/powerpoint/2010/main" val="2668602710"/>
              </p:ext>
            </p:extLst>
          </p:nvPr>
        </p:nvGraphicFramePr>
        <p:xfrm>
          <a:off x="838200" y="1949450"/>
          <a:ext cx="10515600" cy="41957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147377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4"/>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12" name="Picture 11">
            <a:extLst>
              <a:ext uri="{FF2B5EF4-FFF2-40B4-BE49-F238E27FC236}">
                <a16:creationId xmlns:a16="http://schemas.microsoft.com/office/drawing/2014/main" id="{1CB7E8AE-A3AC-4BB7-A5C6-F00EC697B26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35000"/>
            <a:extLst>
              <a:ext uri="{28A0092B-C50C-407E-A947-70E740481C1C}">
                <a14:useLocalDpi xmlns:a14="http://schemas.microsoft.com/office/drawing/2010/main" val="0"/>
              </a:ext>
            </a:extLst>
          </a:blip>
          <a:stretch>
            <a:fillRect/>
          </a:stretch>
        </p:blipFill>
        <p:spPr>
          <a:xfrm>
            <a:off x="0" y="1"/>
            <a:ext cx="12192000" cy="1392401"/>
          </a:xfrm>
          <a:prstGeom prst="rect">
            <a:avLst/>
          </a:prstGeom>
        </p:spPr>
      </p:pic>
      <p:sp useBgFill="1">
        <p:nvSpPr>
          <p:cNvPr id="14" name="Rectangle 13">
            <a:extLst>
              <a:ext uri="{FF2B5EF4-FFF2-40B4-BE49-F238E27FC236}">
                <a16:creationId xmlns:a16="http://schemas.microsoft.com/office/drawing/2014/main" id="{729F2144-48B7-4730-955E-365ECED3A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6" name="Rectangle 15">
            <a:extLst>
              <a:ext uri="{FF2B5EF4-FFF2-40B4-BE49-F238E27FC236}">
                <a16:creationId xmlns:a16="http://schemas.microsoft.com/office/drawing/2014/main" id="{E765FF50-D2F9-4A4F-86ED-F101E172BA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18" name="Picture 17">
            <a:extLst>
              <a:ext uri="{FF2B5EF4-FFF2-40B4-BE49-F238E27FC236}">
                <a16:creationId xmlns:a16="http://schemas.microsoft.com/office/drawing/2014/main" id="{FFECA84E-1776-4B03-9261-CF74A291DF0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duotone>
              <a:schemeClr val="accent1">
                <a:shade val="45000"/>
                <a:satMod val="135000"/>
              </a:schemeClr>
              <a:prstClr val="white"/>
            </a:duotone>
            <a:extLst>
              <a:ext uri="{28A0092B-C50C-407E-A947-70E740481C1C}">
                <a14:useLocalDpi xmlns:a14="http://schemas.microsoft.com/office/drawing/2010/main" val="0"/>
              </a:ext>
            </a:extLst>
          </a:blip>
          <a:srcRect t="37018" r="40625"/>
          <a:stretch/>
        </p:blipFill>
        <p:spPr>
          <a:xfrm rot="16200000">
            <a:off x="43976" y="-43974"/>
            <a:ext cx="1447800" cy="1535750"/>
          </a:xfrm>
          <a:prstGeom prst="rect">
            <a:avLst/>
          </a:prstGeom>
        </p:spPr>
      </p:pic>
      <p:sp>
        <p:nvSpPr>
          <p:cNvPr id="2" name="Title 1">
            <a:extLst>
              <a:ext uri="{FF2B5EF4-FFF2-40B4-BE49-F238E27FC236}">
                <a16:creationId xmlns:a16="http://schemas.microsoft.com/office/drawing/2014/main" id="{91EAA345-1BB7-BFEC-C9F9-97E68F98840F}"/>
              </a:ext>
            </a:extLst>
          </p:cNvPr>
          <p:cNvSpPr>
            <a:spLocks noGrp="1"/>
          </p:cNvSpPr>
          <p:nvPr>
            <p:ph type="title"/>
          </p:nvPr>
        </p:nvSpPr>
        <p:spPr>
          <a:xfrm>
            <a:off x="1293876" y="304801"/>
            <a:ext cx="9601200" cy="1534297"/>
          </a:xfrm>
        </p:spPr>
        <p:txBody>
          <a:bodyPr vert="horz" lIns="91440" tIns="45720" rIns="91440" bIns="45720" rtlCol="0" anchor="b">
            <a:normAutofit/>
          </a:bodyPr>
          <a:lstStyle/>
          <a:p>
            <a:pPr algn="ctr"/>
            <a:r>
              <a:rPr lang="en-US">
                <a:solidFill>
                  <a:schemeClr val="tx2"/>
                </a:solidFill>
                <a:effectLst>
                  <a:outerShdw blurRad="38100" dist="38100" dir="2700000" algn="tl">
                    <a:srgbClr val="000000">
                      <a:alpha val="43137"/>
                    </a:srgbClr>
                  </a:outerShdw>
                </a:effectLst>
              </a:rPr>
              <a:t>Thank You </a:t>
            </a:r>
          </a:p>
        </p:txBody>
      </p:sp>
      <p:pic>
        <p:nvPicPr>
          <p:cNvPr id="20" name="Picture 19">
            <a:extLst>
              <a:ext uri="{FF2B5EF4-FFF2-40B4-BE49-F238E27FC236}">
                <a16:creationId xmlns:a16="http://schemas.microsoft.com/office/drawing/2014/main" id="{2BFFF490-82EC-4000-BB36-A67FD39E3A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duotone>
              <a:schemeClr val="accent1">
                <a:shade val="45000"/>
                <a:satMod val="135000"/>
              </a:schemeClr>
              <a:prstClr val="white"/>
            </a:duotone>
            <a:extLst>
              <a:ext uri="{28A0092B-C50C-407E-A947-70E740481C1C}">
                <a14:useLocalDpi xmlns:a14="http://schemas.microsoft.com/office/drawing/2010/main" val="0"/>
              </a:ext>
            </a:extLst>
          </a:blip>
          <a:srcRect r="46048"/>
          <a:stretch/>
        </p:blipFill>
        <p:spPr>
          <a:xfrm>
            <a:off x="10820400" y="3144779"/>
            <a:ext cx="1371600" cy="2548349"/>
          </a:xfrm>
          <a:prstGeom prst="rect">
            <a:avLst/>
          </a:prstGeom>
        </p:spPr>
      </p:pic>
      <p:pic>
        <p:nvPicPr>
          <p:cNvPr id="5" name="Content Placeholder 4">
            <a:extLst>
              <a:ext uri="{FF2B5EF4-FFF2-40B4-BE49-F238E27FC236}">
                <a16:creationId xmlns:a16="http://schemas.microsoft.com/office/drawing/2014/main" id="{10C892A6-EC21-51BC-1294-0C7653EEB34B}"/>
              </a:ext>
            </a:extLst>
          </p:cNvPr>
          <p:cNvPicPr>
            <a:picLocks noGrp="1" noChangeAspect="1"/>
          </p:cNvPicPr>
          <p:nvPr>
            <p:ph idx="1"/>
          </p:nvPr>
        </p:nvPicPr>
        <p:blipFill>
          <a:blip r:embed="rId5">
            <a:extLst>
              <a:ext uri="{28A0092B-C50C-407E-A947-70E740481C1C}">
                <a14:useLocalDpi xmlns:a14="http://schemas.microsoft.com/office/drawing/2010/main" val="0"/>
              </a:ext>
            </a:extLst>
          </a:blip>
          <a:srcRect t="7821" r="-2" b="676"/>
          <a:stretch>
            <a:fillRect/>
          </a:stretch>
        </p:blipFill>
        <p:spPr>
          <a:xfrm>
            <a:off x="619840" y="3003970"/>
            <a:ext cx="11084189" cy="3854030"/>
          </a:xfrm>
          <a:custGeom>
            <a:avLst/>
            <a:gdLst/>
            <a:ahLst/>
            <a:cxnLst/>
            <a:rect l="l" t="t" r="r" b="b"/>
            <a:pathLst>
              <a:path w="11084189" h="3854030">
                <a:moveTo>
                  <a:pt x="5542094" y="0"/>
                </a:moveTo>
                <a:cubicBezTo>
                  <a:pt x="8264668" y="0"/>
                  <a:pt x="10536186" y="1609144"/>
                  <a:pt x="11061525" y="3748287"/>
                </a:cubicBezTo>
                <a:lnTo>
                  <a:pt x="11084189" y="3854030"/>
                </a:lnTo>
                <a:lnTo>
                  <a:pt x="0" y="3854030"/>
                </a:lnTo>
                <a:lnTo>
                  <a:pt x="22663" y="3748287"/>
                </a:lnTo>
                <a:cubicBezTo>
                  <a:pt x="548002" y="1609144"/>
                  <a:pt x="2819520" y="0"/>
                  <a:pt x="5542094" y="0"/>
                </a:cubicBezTo>
                <a:close/>
              </a:path>
            </a:pathLst>
          </a:custGeom>
        </p:spPr>
      </p:pic>
    </p:spTree>
    <p:extLst>
      <p:ext uri="{BB962C8B-B14F-4D97-AF65-F5344CB8AC3E}">
        <p14:creationId xmlns:p14="http://schemas.microsoft.com/office/powerpoint/2010/main" val="3694587722"/>
      </p:ext>
    </p:extLst>
  </p:cSld>
  <p:clrMapOvr>
    <a:masterClrMapping/>
  </p:clrMapOvr>
</p:sld>
</file>

<file path=ppt/theme/theme1.xml><?xml version="1.0" encoding="utf-8"?>
<a:theme xmlns:a="http://schemas.openxmlformats.org/drawingml/2006/main" name="BlockprintVTI">
  <a:themeElements>
    <a:clrScheme name="Custom 69">
      <a:dk1>
        <a:sysClr val="windowText" lastClr="000000"/>
      </a:dk1>
      <a:lt1>
        <a:sysClr val="window" lastClr="FFFFFF"/>
      </a:lt1>
      <a:dk2>
        <a:srgbClr val="44131A"/>
      </a:dk2>
      <a:lt2>
        <a:srgbClr val="F2ECEA"/>
      </a:lt2>
      <a:accent1>
        <a:srgbClr val="A62C52"/>
      </a:accent1>
      <a:accent2>
        <a:srgbClr val="A7928D"/>
      </a:accent2>
      <a:accent3>
        <a:srgbClr val="307C71"/>
      </a:accent3>
      <a:accent4>
        <a:srgbClr val="41575D"/>
      </a:accent4>
      <a:accent5>
        <a:srgbClr val="8FA3A3"/>
      </a:accent5>
      <a:accent6>
        <a:srgbClr val="CA8370"/>
      </a:accent6>
      <a:hlink>
        <a:srgbClr val="D13D6E"/>
      </a:hlink>
      <a:folHlink>
        <a:srgbClr val="6C9D92"/>
      </a:folHlink>
    </a:clrScheme>
    <a:fontScheme name="Custom 56">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lockprintVTI" id="{AA8C8908-6BA4-477C-AEA4-CB6C32A1FE3B}" vid="{36392749-7C1D-4938-93BB-440CD2A1B0A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2198A68983C46459DA12D7920F9F8FF" ma:contentTypeVersion="5" ma:contentTypeDescription="Create a new document." ma:contentTypeScope="" ma:versionID="2b759dc182e61b09576a2be656d44f6d">
  <xsd:schema xmlns:xsd="http://www.w3.org/2001/XMLSchema" xmlns:xs="http://www.w3.org/2001/XMLSchema" xmlns:p="http://schemas.microsoft.com/office/2006/metadata/properties" xmlns:ns3="930350eb-f8df-4f84-845c-a06ee073f72d" targetNamespace="http://schemas.microsoft.com/office/2006/metadata/properties" ma:root="true" ma:fieldsID="240c4233c5e603ed5435bf5c30181147" ns3:_="">
    <xsd:import namespace="930350eb-f8df-4f84-845c-a06ee073f72d"/>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30350eb-f8df-4f84-845c-a06ee073f72d"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930350eb-f8df-4f84-845c-a06ee073f72d" xsi:nil="true"/>
  </documentManagement>
</p:properties>
</file>

<file path=customXml/itemProps1.xml><?xml version="1.0" encoding="utf-8"?>
<ds:datastoreItem xmlns:ds="http://schemas.openxmlformats.org/officeDocument/2006/customXml" ds:itemID="{97A6FD55-2FB6-4B40-91C2-18E0BA60F83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30350eb-f8df-4f84-845c-a06ee073f72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0190516D-7CD7-4C4C-A0B9-72FBC38D42D6}">
  <ds:schemaRefs>
    <ds:schemaRef ds:uri="http://schemas.microsoft.com/sharepoint/v3/contenttype/forms"/>
  </ds:schemaRefs>
</ds:datastoreItem>
</file>

<file path=customXml/itemProps3.xml><?xml version="1.0" encoding="utf-8"?>
<ds:datastoreItem xmlns:ds="http://schemas.openxmlformats.org/officeDocument/2006/customXml" ds:itemID="{FE752351-9FBA-4A1E-9E47-04E499A2AD84}">
  <ds:schemaRefs>
    <ds:schemaRef ds:uri="http://purl.org/dc/terms/"/>
    <ds:schemaRef ds:uri="http://schemas.openxmlformats.org/package/2006/metadata/core-properties"/>
    <ds:schemaRef ds:uri="http://schemas.microsoft.com/office/2006/metadata/properties"/>
    <ds:schemaRef ds:uri="930350eb-f8df-4f84-845c-a06ee073f72d"/>
    <ds:schemaRef ds:uri="http://www.w3.org/XML/1998/namespace"/>
    <ds:schemaRef ds:uri="http://schemas.microsoft.com/office/infopath/2007/PartnerControls"/>
    <ds:schemaRef ds:uri="http://schemas.microsoft.com/office/2006/documentManagement/types"/>
    <ds:schemaRef ds:uri="http://purl.org/dc/elements/1.1/"/>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310</TotalTime>
  <Words>1964</Words>
  <Application>Microsoft Office PowerPoint</Application>
  <PresentationFormat>Widescreen</PresentationFormat>
  <Paragraphs>207</Paragraphs>
  <Slides>13</Slides>
  <Notes>11</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Aptos</vt:lpstr>
      <vt:lpstr>Arial</vt:lpstr>
      <vt:lpstr>Avenir Next LT Pro</vt:lpstr>
      <vt:lpstr>AvenirNext LT Pro Medium</vt:lpstr>
      <vt:lpstr>Wingdings</vt:lpstr>
      <vt:lpstr>BlockprintVTI</vt:lpstr>
      <vt:lpstr>Basil’s Bakery  Problem Solving and Decision Making Analysing the Causes of Declining Sales </vt:lpstr>
      <vt:lpstr>PRESENTATION OVERVIEW</vt:lpstr>
      <vt:lpstr>Background of Basil’s Bakery</vt:lpstr>
      <vt:lpstr>NATURE AND SCOPE OF THE PROBLEM</vt:lpstr>
      <vt:lpstr> PESTEL ANALYSIS</vt:lpstr>
      <vt:lpstr> PESTEL: POLITICAL &amp; ECONOMIC</vt:lpstr>
      <vt:lpstr> PESTEL: SOCIAL, TECHNOLOGICAL, ENVIRONMENTAL &amp; LEGAL</vt:lpstr>
      <vt:lpstr>PESTEL: EVALUATION</vt:lpstr>
      <vt:lpstr>Fishbone/cause-and-effect diagram </vt:lpstr>
      <vt:lpstr>FISHBONE EVALUATION</vt:lpstr>
      <vt:lpstr>KEY FINDINGS</vt:lpstr>
      <vt:lpstr>REFERENCES</vt:lpstr>
      <vt:lpstr>Thank You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Marian Miker (2536116)</dc:creator>
  <cp:lastModifiedBy>Marian Miker (2536116)</cp:lastModifiedBy>
  <cp:revision>1</cp:revision>
  <dcterms:created xsi:type="dcterms:W3CDTF">2026-10-08T10:49:57Z</dcterms:created>
  <dcterms:modified xsi:type="dcterms:W3CDTF">2026-10-10T20:28:01Z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0x01010072198A68983C46459DA12D7920F9F8FF</vt:lpwstr>
  </property>
</Properties>
</file>