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Battell (1905646)" userId="91a906ec-3d38-422f-adfa-e1c8680fe7cd" providerId="ADAL" clId="{D54B185A-371E-495F-BB5B-66F5E23F6B7B}"/>
    <pc:docChg chg="modSld">
      <pc:chgData name="David Battell (1905646)" userId="91a906ec-3d38-422f-adfa-e1c8680fe7cd" providerId="ADAL" clId="{D54B185A-371E-495F-BB5B-66F5E23F6B7B}" dt="2019-09-24T16:26:23.024" v="10" actId="14100"/>
      <pc:docMkLst>
        <pc:docMk/>
      </pc:docMkLst>
      <pc:sldChg chg="addSp modSp">
        <pc:chgData name="David Battell (1905646)" userId="91a906ec-3d38-422f-adfa-e1c8680fe7cd" providerId="ADAL" clId="{D54B185A-371E-495F-BB5B-66F5E23F6B7B}" dt="2019-09-24T16:26:23.024" v="10" actId="14100"/>
        <pc:sldMkLst>
          <pc:docMk/>
          <pc:sldMk cId="1084158819" sldId="256"/>
        </pc:sldMkLst>
        <pc:picChg chg="add mod">
          <ac:chgData name="David Battell (1905646)" userId="91a906ec-3d38-422f-adfa-e1c8680fe7cd" providerId="ADAL" clId="{D54B185A-371E-495F-BB5B-66F5E23F6B7B}" dt="2019-09-24T16:26:02.012" v="4" actId="1076"/>
          <ac:picMkLst>
            <pc:docMk/>
            <pc:sldMk cId="1084158819" sldId="256"/>
            <ac:picMk id="3" creationId="{6AFE2B61-2B97-45FE-8739-D29D6A2EC83E}"/>
          </ac:picMkLst>
        </pc:picChg>
        <pc:picChg chg="add mod">
          <ac:chgData name="David Battell (1905646)" userId="91a906ec-3d38-422f-adfa-e1c8680fe7cd" providerId="ADAL" clId="{D54B185A-371E-495F-BB5B-66F5E23F6B7B}" dt="2019-09-24T16:26:23.024" v="10" actId="14100"/>
          <ac:picMkLst>
            <pc:docMk/>
            <pc:sldMk cId="1084158819" sldId="256"/>
            <ac:picMk id="5" creationId="{54252522-DF31-461B-A069-3CFFFEC3CD12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9/24/2019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8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209324" y="102550"/>
            <a:ext cx="3842499" cy="287146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250941" y="159171"/>
            <a:ext cx="3869355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  <a:p>
            <a:endParaRPr lang="en-GB" sz="1400" b="1" u="sng" dirty="0"/>
          </a:p>
          <a:p>
            <a:r>
              <a:rPr lang="en-GB" sz="1200" dirty="0"/>
              <a:t>My name is David Battell, I am 23 and a volunteer lifesaving coach for Langland Bay Lifeguard Club. In addition to coaching, I also compete in the sport of surf lifesaving and while I was in school I swum for Wales. Currently I am learning Welsh outside of University and am thoroughly enjoying it, so if you speak Welsh then please try and speak it to me.  I also enjoy learning random pieces of information, I used to know Pi to 228 decimal places but currently I only know it to about 100.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859582"/>
            <a:ext cx="3390263" cy="16436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40329" y="933547"/>
            <a:ext cx="348878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/>
              <a:t>Whilst in University I tutored A level Maths, Further Maths and Physics to one pupil for over 40 hours. Additionally, I am a volunteer surf lifesaving coach which I have been doing since last year.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9032" y="4277371"/>
            <a:ext cx="4482612" cy="2153223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3999594" y="4330626"/>
            <a:ext cx="4372050" cy="20467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r>
              <a:rPr lang="en-GB" sz="1100" dirty="0"/>
              <a:t>I have decided to enter the teaching profession because of my coaching experience in lifesaving. Over the past year I’ve grown in confidence and comfortability when managing a group of children and have found a natural affinity for it. I want to transfer this into an academic situation due to my enjoyment of A level and GCSE maths. I want to bring my enthusiasm for my subject into the classroom to make maths more enjoyable and reachable for my future pupils.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977900"/>
            <a:ext cx="3576301" cy="1525307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038848"/>
            <a:ext cx="350550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r>
              <a:rPr lang="en-GB" sz="1200" dirty="0"/>
              <a:t>I aspire to be a teacher who not only supports my pupils in their academic growth but also in their personal growth, and be someone that they trust and will turn to.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71780" y="3831669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336031" y="3846451"/>
            <a:ext cx="222920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Maths and Further Maths A level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Maths and Additional Maths GCSE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Physics GCSE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Chemistry GCSE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3580056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88224" y="3673726"/>
            <a:ext cx="348878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BSc (Hons) Mathematical Sciences (University of Bath)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2A*’s and 2 A’s at A level. (Maths, Physics, Further Maths and Chemistry respectively)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A at AS level Biology.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6A*’s and 6A’s at GCSE 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AFE2B61-2B97-45FE-8739-D29D6A2EC8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8854" y="3048605"/>
            <a:ext cx="1154179" cy="115417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4252522-DF31-461B-A069-3CFFFEC3CD1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8969" y="3027286"/>
            <a:ext cx="1154179" cy="1154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5" ma:contentTypeDescription="Create a new document." ma:contentTypeScope="" ma:versionID="4a128fbfad56e3e7b2ac597fb18bc598">
  <xsd:schema xmlns:xsd="http://www.w3.org/2001/XMLSchema" xmlns:xs="http://www.w3.org/2001/XMLSchema" xmlns:p="http://schemas.microsoft.com/office/2006/metadata/properties" xmlns:ns3="921765a0-fcf6-47d1-8ac4-5d670786d758" xmlns:ns4="46b8f10f-f56e-4e87-af4a-2384ac144562" targetNamespace="http://schemas.microsoft.com/office/2006/metadata/properties" ma:root="true" ma:fieldsID="601a2984498e574fe9e7a2aa5c04b617" ns3:_="" ns4:_="">
    <xsd:import namespace="921765a0-fcf6-47d1-8ac4-5d670786d758"/>
    <xsd:import namespace="46b8f10f-f56e-4e87-af4a-2384ac144562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1765a0-fcf6-47d1-8ac4-5d670786d75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3646428-94EA-498F-A556-6FA3BBCB118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1765a0-fcf6-47d1-8ac4-5d670786d758"/>
    <ds:schemaRef ds:uri="46b8f10f-f56e-4e87-af4a-2384ac1445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B7C28BB-E477-421E-B0D0-A2C3E207509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2EB5CE7-4068-4062-8B8A-74265322967C}">
  <ds:schemaRefs>
    <ds:schemaRef ds:uri="http://purl.org/dc/elements/1.1/"/>
    <ds:schemaRef ds:uri="http://schemas.microsoft.com/office/2006/metadata/properties"/>
    <ds:schemaRef ds:uri="46b8f10f-f56e-4e87-af4a-2384ac144562"/>
    <ds:schemaRef ds:uri="921765a0-fcf6-47d1-8ac4-5d670786d758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118</TotalTime>
  <Words>371</Words>
  <Application>Microsoft Office PowerPoint</Application>
  <PresentationFormat>Widescreen</PresentationFormat>
  <Paragraphs>30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David Battell (1905646)</cp:lastModifiedBy>
  <cp:revision>11</cp:revision>
  <dcterms:created xsi:type="dcterms:W3CDTF">2019-09-05T20:58:34Z</dcterms:created>
  <dcterms:modified xsi:type="dcterms:W3CDTF">2019-09-24T16:26:26Z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0x010100AD3B00B9D084464B970E6F5A4ABBB667</vt:lpwstr>
  </property>
</Properties>
</file>