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F0F5FA-D13B-4E0D-87F9-940058FBF9F5}" v="96" dt="2025-04-18T22:21:08.1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6275" autoAdjust="0"/>
  </p:normalViewPr>
  <p:slideViewPr>
    <p:cSldViewPr snapToGrid="0">
      <p:cViewPr varScale="1">
        <p:scale>
          <a:sx n="71" d="100"/>
          <a:sy n="71" d="100"/>
        </p:scale>
        <p:origin x="1138"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estyn Thomas" userId="abfea272a9ad034b" providerId="LiveId" clId="{6DF0F5FA-D13B-4E0D-87F9-940058FBF9F5}"/>
    <pc:docChg chg="undo custSel addSld delSld modSld">
      <pc:chgData name="Iestyn Thomas" userId="abfea272a9ad034b" providerId="LiveId" clId="{6DF0F5FA-D13B-4E0D-87F9-940058FBF9F5}" dt="2025-04-18T22:21:08.144" v="1968"/>
      <pc:docMkLst>
        <pc:docMk/>
      </pc:docMkLst>
      <pc:sldChg chg="addSp delSp modSp mod modTransition modAnim modNotesTx">
        <pc:chgData name="Iestyn Thomas" userId="abfea272a9ad034b" providerId="LiveId" clId="{6DF0F5FA-D13B-4E0D-87F9-940058FBF9F5}" dt="2025-04-18T21:52:17.733" v="1877"/>
        <pc:sldMkLst>
          <pc:docMk/>
          <pc:sldMk cId="2842088101" sldId="256"/>
        </pc:sldMkLst>
        <pc:spChg chg="mod">
          <ac:chgData name="Iestyn Thomas" userId="abfea272a9ad034b" providerId="LiveId" clId="{6DF0F5FA-D13B-4E0D-87F9-940058FBF9F5}" dt="2025-04-18T20:02:37.779" v="30" actId="20577"/>
          <ac:spMkLst>
            <pc:docMk/>
            <pc:sldMk cId="2842088101" sldId="256"/>
            <ac:spMk id="3" creationId="{A66FC71F-EF89-934A-09D1-411603C173EA}"/>
          </ac:spMkLst>
        </pc:spChg>
        <pc:picChg chg="add del mod">
          <ac:chgData name="Iestyn Thomas" userId="abfea272a9ad034b" providerId="LiveId" clId="{6DF0F5FA-D13B-4E0D-87F9-940058FBF9F5}" dt="2025-04-18T21:51:46.138" v="1876"/>
          <ac:picMkLst>
            <pc:docMk/>
            <pc:sldMk cId="2842088101" sldId="256"/>
            <ac:picMk id="8" creationId="{887050D9-94F6-AC0F-D1B0-42AC7807FFE9}"/>
          </ac:picMkLst>
        </pc:picChg>
        <pc:picChg chg="add del mod ord">
          <ac:chgData name="Iestyn Thomas" userId="abfea272a9ad034b" providerId="LiveId" clId="{6DF0F5FA-D13B-4E0D-87F9-940058FBF9F5}" dt="2025-04-18T21:52:17.733" v="1877"/>
          <ac:picMkLst>
            <pc:docMk/>
            <pc:sldMk cId="2842088101" sldId="256"/>
            <ac:picMk id="16" creationId="{3B0847E5-038C-2397-E3C5-1EB8437C6063}"/>
          </ac:picMkLst>
        </pc:picChg>
        <pc:picChg chg="add mod">
          <ac:chgData name="Iestyn Thomas" userId="abfea272a9ad034b" providerId="LiveId" clId="{6DF0F5FA-D13B-4E0D-87F9-940058FBF9F5}" dt="2025-04-18T21:52:17.733" v="1877"/>
          <ac:picMkLst>
            <pc:docMk/>
            <pc:sldMk cId="2842088101" sldId="256"/>
            <ac:picMk id="17" creationId="{24BEBC16-2CE7-A73A-DF36-9F47FE3C5781}"/>
          </ac:picMkLst>
        </pc:picChg>
      </pc:sldChg>
      <pc:sldChg chg="addSp delSp modSp new mod modTransition modAnim modNotesTx">
        <pc:chgData name="Iestyn Thomas" userId="abfea272a9ad034b" providerId="LiveId" clId="{6DF0F5FA-D13B-4E0D-87F9-940058FBF9F5}" dt="2025-04-18T21:56:52.122" v="1886" actId="14100"/>
        <pc:sldMkLst>
          <pc:docMk/>
          <pc:sldMk cId="2913530718" sldId="257"/>
        </pc:sldMkLst>
        <pc:spChg chg="del">
          <ac:chgData name="Iestyn Thomas" userId="abfea272a9ad034b" providerId="LiveId" clId="{6DF0F5FA-D13B-4E0D-87F9-940058FBF9F5}" dt="2025-04-18T20:03:28.837" v="33" actId="478"/>
          <ac:spMkLst>
            <pc:docMk/>
            <pc:sldMk cId="2913530718" sldId="257"/>
            <ac:spMk id="2" creationId="{0CD1725C-23EB-5C6B-3D5F-A2A22EC2E9C8}"/>
          </ac:spMkLst>
        </pc:spChg>
        <pc:spChg chg="del">
          <ac:chgData name="Iestyn Thomas" userId="abfea272a9ad034b" providerId="LiveId" clId="{6DF0F5FA-D13B-4E0D-87F9-940058FBF9F5}" dt="2025-04-18T20:03:30.645" v="34" actId="478"/>
          <ac:spMkLst>
            <pc:docMk/>
            <pc:sldMk cId="2913530718" sldId="257"/>
            <ac:spMk id="3" creationId="{9A980FD9-C230-C0FC-8F88-88EA6733812C}"/>
          </ac:spMkLst>
        </pc:spChg>
        <pc:spChg chg="add mod">
          <ac:chgData name="Iestyn Thomas" userId="abfea272a9ad034b" providerId="LiveId" clId="{6DF0F5FA-D13B-4E0D-87F9-940058FBF9F5}" dt="2025-04-18T20:13:30.570" v="449" actId="13926"/>
          <ac:spMkLst>
            <pc:docMk/>
            <pc:sldMk cId="2913530718" sldId="257"/>
            <ac:spMk id="11" creationId="{E012635E-1C6C-58D8-9C06-159612C74C3F}"/>
          </ac:spMkLst>
        </pc:spChg>
        <pc:spChg chg="add mod">
          <ac:chgData name="Iestyn Thomas" userId="abfea272a9ad034b" providerId="LiveId" clId="{6DF0F5FA-D13B-4E0D-87F9-940058FBF9F5}" dt="2025-04-18T21:49:48.632" v="1873" actId="1076"/>
          <ac:spMkLst>
            <pc:docMk/>
            <pc:sldMk cId="2913530718" sldId="257"/>
            <ac:spMk id="14" creationId="{7CC3B759-3DB3-71A8-9770-3CAD253AE8D1}"/>
          </ac:spMkLst>
        </pc:spChg>
        <pc:picChg chg="add del mod">
          <ac:chgData name="Iestyn Thomas" userId="abfea272a9ad034b" providerId="LiveId" clId="{6DF0F5FA-D13B-4E0D-87F9-940058FBF9F5}" dt="2025-04-18T20:06:59.726" v="49" actId="478"/>
          <ac:picMkLst>
            <pc:docMk/>
            <pc:sldMk cId="2913530718" sldId="257"/>
            <ac:picMk id="5" creationId="{80AFF1E8-0808-05E7-4797-9AEFA011E6B0}"/>
          </ac:picMkLst>
        </pc:picChg>
        <pc:picChg chg="add mod">
          <ac:chgData name="Iestyn Thomas" userId="abfea272a9ad034b" providerId="LiveId" clId="{6DF0F5FA-D13B-4E0D-87F9-940058FBF9F5}" dt="2025-04-18T20:06:58.243" v="48" actId="14100"/>
          <ac:picMkLst>
            <pc:docMk/>
            <pc:sldMk cId="2913530718" sldId="257"/>
            <ac:picMk id="7" creationId="{C9A5D0DD-F4AE-A256-929B-6975A71C6C3B}"/>
          </ac:picMkLst>
        </pc:picChg>
        <pc:picChg chg="add del mod">
          <ac:chgData name="Iestyn Thomas" userId="abfea272a9ad034b" providerId="LiveId" clId="{6DF0F5FA-D13B-4E0D-87F9-940058FBF9F5}" dt="2025-04-18T20:13:58.841" v="453" actId="478"/>
          <ac:picMkLst>
            <pc:docMk/>
            <pc:sldMk cId="2913530718" sldId="257"/>
            <ac:picMk id="12" creationId="{F0628178-CEF7-049E-6BA3-F567B47E955C}"/>
          </ac:picMkLst>
        </pc:picChg>
        <pc:picChg chg="add mod">
          <ac:chgData name="Iestyn Thomas" userId="abfea272a9ad034b" providerId="LiveId" clId="{6DF0F5FA-D13B-4E0D-87F9-940058FBF9F5}" dt="2025-04-18T20:40:24.986" v="808" actId="14100"/>
          <ac:picMkLst>
            <pc:docMk/>
            <pc:sldMk cId="2913530718" sldId="257"/>
            <ac:picMk id="13" creationId="{8D10847D-9351-1198-6E49-9B0CA8D76015}"/>
          </ac:picMkLst>
        </pc:picChg>
        <pc:picChg chg="add del mod">
          <ac:chgData name="Iestyn Thomas" userId="abfea272a9ad034b" providerId="LiveId" clId="{6DF0F5FA-D13B-4E0D-87F9-940058FBF9F5}" dt="2025-04-18T21:54:42.093" v="1880"/>
          <ac:picMkLst>
            <pc:docMk/>
            <pc:sldMk cId="2913530718" sldId="257"/>
            <ac:picMk id="19" creationId="{25C60A99-5272-B35F-8797-195DC2915116}"/>
          </ac:picMkLst>
        </pc:picChg>
        <pc:picChg chg="add del mod ord">
          <ac:chgData name="Iestyn Thomas" userId="abfea272a9ad034b" providerId="LiveId" clId="{6DF0F5FA-D13B-4E0D-87F9-940058FBF9F5}" dt="2025-04-18T21:55:03.389" v="1881"/>
          <ac:picMkLst>
            <pc:docMk/>
            <pc:sldMk cId="2913530718" sldId="257"/>
            <ac:picMk id="24" creationId="{367F8AD6-228B-D091-34CD-6C6DC3770FE1}"/>
          </ac:picMkLst>
        </pc:picChg>
        <pc:picChg chg="add mod">
          <ac:chgData name="Iestyn Thomas" userId="abfea272a9ad034b" providerId="LiveId" clId="{6DF0F5FA-D13B-4E0D-87F9-940058FBF9F5}" dt="2025-04-18T21:56:52.122" v="1886" actId="14100"/>
          <ac:picMkLst>
            <pc:docMk/>
            <pc:sldMk cId="2913530718" sldId="257"/>
            <ac:picMk id="25" creationId="{4184E326-8C34-F0DE-2853-92FE4C429A09}"/>
          </ac:picMkLst>
        </pc:picChg>
        <pc:cxnChg chg="add mod">
          <ac:chgData name="Iestyn Thomas" userId="abfea272a9ad034b" providerId="LiveId" clId="{6DF0F5FA-D13B-4E0D-87F9-940058FBF9F5}" dt="2025-04-18T20:07:32.763" v="52" actId="14100"/>
          <ac:cxnSpMkLst>
            <pc:docMk/>
            <pc:sldMk cId="2913530718" sldId="257"/>
            <ac:cxnSpMk id="9" creationId="{700AD28B-4376-92F1-FF9C-9DF5527ED94D}"/>
          </ac:cxnSpMkLst>
        </pc:cxnChg>
      </pc:sldChg>
      <pc:sldChg chg="addSp delSp modSp new mod modTransition delAnim modNotesTx">
        <pc:chgData name="Iestyn Thomas" userId="abfea272a9ad034b" providerId="LiveId" clId="{6DF0F5FA-D13B-4E0D-87F9-940058FBF9F5}" dt="2025-04-18T22:12:51.276" v="1935" actId="14100"/>
        <pc:sldMkLst>
          <pc:docMk/>
          <pc:sldMk cId="1489112659" sldId="258"/>
        </pc:sldMkLst>
        <pc:spChg chg="mod">
          <ac:chgData name="Iestyn Thomas" userId="abfea272a9ad034b" providerId="LiveId" clId="{6DF0F5FA-D13B-4E0D-87F9-940058FBF9F5}" dt="2025-04-18T21:08:50.857" v="1480" actId="113"/>
          <ac:spMkLst>
            <pc:docMk/>
            <pc:sldMk cId="1489112659" sldId="258"/>
            <ac:spMk id="2" creationId="{71B393A4-4840-1655-6CAD-6371889A1752}"/>
          </ac:spMkLst>
        </pc:spChg>
        <pc:spChg chg="del">
          <ac:chgData name="Iestyn Thomas" userId="abfea272a9ad034b" providerId="LiveId" clId="{6DF0F5FA-D13B-4E0D-87F9-940058FBF9F5}" dt="2025-04-18T20:29:42.813" v="652" actId="478"/>
          <ac:spMkLst>
            <pc:docMk/>
            <pc:sldMk cId="1489112659" sldId="258"/>
            <ac:spMk id="3" creationId="{3F050054-FAE6-2397-5451-70BA630972DA}"/>
          </ac:spMkLst>
        </pc:spChg>
        <pc:spChg chg="add mod">
          <ac:chgData name="Iestyn Thomas" userId="abfea272a9ad034b" providerId="LiveId" clId="{6DF0F5FA-D13B-4E0D-87F9-940058FBF9F5}" dt="2025-04-18T20:39:45.940" v="807" actId="20577"/>
          <ac:spMkLst>
            <pc:docMk/>
            <pc:sldMk cId="1489112659" sldId="258"/>
            <ac:spMk id="5" creationId="{9C777E1A-D798-2262-FFDF-B629D6EC1C92}"/>
          </ac:spMkLst>
        </pc:spChg>
        <pc:spChg chg="add mod">
          <ac:chgData name="Iestyn Thomas" userId="abfea272a9ad034b" providerId="LiveId" clId="{6DF0F5FA-D13B-4E0D-87F9-940058FBF9F5}" dt="2025-04-18T21:44:40.143" v="1796" actId="1076"/>
          <ac:spMkLst>
            <pc:docMk/>
            <pc:sldMk cId="1489112659" sldId="258"/>
            <ac:spMk id="7" creationId="{569413CE-689C-A59F-5F76-416514A6923D}"/>
          </ac:spMkLst>
        </pc:spChg>
        <pc:picChg chg="add mod">
          <ac:chgData name="Iestyn Thomas" userId="abfea272a9ad034b" providerId="LiveId" clId="{6DF0F5FA-D13B-4E0D-87F9-940058FBF9F5}" dt="2025-04-18T21:44:37.849" v="1795" actId="1076"/>
          <ac:picMkLst>
            <pc:docMk/>
            <pc:sldMk cId="1489112659" sldId="258"/>
            <ac:picMk id="4" creationId="{B07C2986-3474-D8E7-8089-BB6985F79F14}"/>
          </ac:picMkLst>
        </pc:picChg>
        <pc:picChg chg="add mod">
          <ac:chgData name="Iestyn Thomas" userId="abfea272a9ad034b" providerId="LiveId" clId="{6DF0F5FA-D13B-4E0D-87F9-940058FBF9F5}" dt="2025-04-18T20:40:36.464" v="810" actId="14100"/>
          <ac:picMkLst>
            <pc:docMk/>
            <pc:sldMk cId="1489112659" sldId="258"/>
            <ac:picMk id="6" creationId="{F7D577AF-8499-6A6C-DF05-0C530C7AC495}"/>
          </ac:picMkLst>
        </pc:picChg>
        <pc:picChg chg="add del mod">
          <ac:chgData name="Iestyn Thomas" userId="abfea272a9ad034b" providerId="LiveId" clId="{6DF0F5FA-D13B-4E0D-87F9-940058FBF9F5}" dt="2025-04-18T21:57:14.285" v="1891" actId="478"/>
          <ac:picMkLst>
            <pc:docMk/>
            <pc:sldMk cId="1489112659" sldId="258"/>
            <ac:picMk id="14" creationId="{65D4CA0F-98A5-C502-8EB6-A4599AC1BC29}"/>
          </ac:picMkLst>
        </pc:picChg>
        <pc:picChg chg="add del mod">
          <ac:chgData name="Iestyn Thomas" userId="abfea272a9ad034b" providerId="LiveId" clId="{6DF0F5FA-D13B-4E0D-87F9-940058FBF9F5}" dt="2025-04-18T21:58:33.211" v="1894"/>
          <ac:picMkLst>
            <pc:docMk/>
            <pc:sldMk cId="1489112659" sldId="258"/>
            <ac:picMk id="17" creationId="{21306565-6EBA-DC40-46D1-A7F30C52E530}"/>
          </ac:picMkLst>
        </pc:picChg>
        <pc:picChg chg="add mod">
          <ac:chgData name="Iestyn Thomas" userId="abfea272a9ad034b" providerId="LiveId" clId="{6DF0F5FA-D13B-4E0D-87F9-940058FBF9F5}" dt="2025-04-18T22:12:51.276" v="1935" actId="14100"/>
          <ac:picMkLst>
            <pc:docMk/>
            <pc:sldMk cId="1489112659" sldId="258"/>
            <ac:picMk id="18" creationId="{BDC28AFA-E174-1020-133F-C6E9FEDCEF1F}"/>
          </ac:picMkLst>
        </pc:picChg>
      </pc:sldChg>
      <pc:sldChg chg="addSp delSp modSp new mod modTransition delAnim modAnim modNotesTx">
        <pc:chgData name="Iestyn Thomas" userId="abfea272a9ad034b" providerId="LiveId" clId="{6DF0F5FA-D13B-4E0D-87F9-940058FBF9F5}" dt="2025-04-18T22:19:36.025" v="1962" actId="20577"/>
        <pc:sldMkLst>
          <pc:docMk/>
          <pc:sldMk cId="423341991" sldId="259"/>
        </pc:sldMkLst>
        <pc:spChg chg="mod">
          <ac:chgData name="Iestyn Thomas" userId="abfea272a9ad034b" providerId="LiveId" clId="{6DF0F5FA-D13B-4E0D-87F9-940058FBF9F5}" dt="2025-04-18T21:08:54.241" v="1481" actId="113"/>
          <ac:spMkLst>
            <pc:docMk/>
            <pc:sldMk cId="423341991" sldId="259"/>
            <ac:spMk id="2" creationId="{74DF601A-CC57-5222-5650-3F954A7A34E0}"/>
          </ac:spMkLst>
        </pc:spChg>
        <pc:spChg chg="mod">
          <ac:chgData name="Iestyn Thomas" userId="abfea272a9ad034b" providerId="LiveId" clId="{6DF0F5FA-D13B-4E0D-87F9-940058FBF9F5}" dt="2025-04-18T22:19:36.025" v="1962" actId="20577"/>
          <ac:spMkLst>
            <pc:docMk/>
            <pc:sldMk cId="423341991" sldId="259"/>
            <ac:spMk id="3" creationId="{4FBD83AA-18C3-061F-40AE-2A19F2F0237B}"/>
          </ac:spMkLst>
        </pc:spChg>
        <pc:picChg chg="add mod">
          <ac:chgData name="Iestyn Thomas" userId="abfea272a9ad034b" providerId="LiveId" clId="{6DF0F5FA-D13B-4E0D-87F9-940058FBF9F5}" dt="2025-04-18T21:00:15.912" v="1401" actId="1076"/>
          <ac:picMkLst>
            <pc:docMk/>
            <pc:sldMk cId="423341991" sldId="259"/>
            <ac:picMk id="4" creationId="{7F50B094-EE60-4F90-D517-A3147E2831F1}"/>
          </ac:picMkLst>
        </pc:picChg>
        <pc:picChg chg="add del mod">
          <ac:chgData name="Iestyn Thomas" userId="abfea272a9ad034b" providerId="LiveId" clId="{6DF0F5FA-D13B-4E0D-87F9-940058FBF9F5}" dt="2025-04-18T21:56:28.628" v="1884" actId="478"/>
          <ac:picMkLst>
            <pc:docMk/>
            <pc:sldMk cId="423341991" sldId="259"/>
            <ac:picMk id="6" creationId="{739E3B76-6C50-54B0-5AAC-F2746CB39952}"/>
          </ac:picMkLst>
        </pc:picChg>
        <pc:picChg chg="add del mod">
          <ac:chgData name="Iestyn Thomas" userId="abfea272a9ad034b" providerId="LiveId" clId="{6DF0F5FA-D13B-4E0D-87F9-940058FBF9F5}" dt="2025-04-18T22:17:33.200" v="1947"/>
          <ac:picMkLst>
            <pc:docMk/>
            <pc:sldMk cId="423341991" sldId="259"/>
            <ac:picMk id="19" creationId="{74F7FC4C-CB3C-EBEB-9F46-07E137CBFE52}"/>
          </ac:picMkLst>
        </pc:picChg>
        <pc:picChg chg="add del mod">
          <ac:chgData name="Iestyn Thomas" userId="abfea272a9ad034b" providerId="LiveId" clId="{6DF0F5FA-D13B-4E0D-87F9-940058FBF9F5}" dt="2025-04-18T22:17:42.475" v="1949"/>
          <ac:picMkLst>
            <pc:docMk/>
            <pc:sldMk cId="423341991" sldId="259"/>
            <ac:picMk id="20" creationId="{E7E23170-4CFC-BA8C-BD94-2B4A16192FC8}"/>
          </ac:picMkLst>
        </pc:picChg>
        <pc:picChg chg="add del mod ord">
          <ac:chgData name="Iestyn Thomas" userId="abfea272a9ad034b" providerId="LiveId" clId="{6DF0F5FA-D13B-4E0D-87F9-940058FBF9F5}" dt="2025-04-18T22:17:47.422" v="1950"/>
          <ac:picMkLst>
            <pc:docMk/>
            <pc:sldMk cId="423341991" sldId="259"/>
            <ac:picMk id="23" creationId="{C7DBEA43-C57F-C8F6-1A11-79CA339D40C7}"/>
          </ac:picMkLst>
        </pc:picChg>
        <pc:picChg chg="add del mod">
          <ac:chgData name="Iestyn Thomas" userId="abfea272a9ad034b" providerId="LiveId" clId="{6DF0F5FA-D13B-4E0D-87F9-940058FBF9F5}" dt="2025-04-18T22:17:51.393" v="1952"/>
          <ac:picMkLst>
            <pc:docMk/>
            <pc:sldMk cId="423341991" sldId="259"/>
            <ac:picMk id="24" creationId="{83FCCE20-725A-6827-7813-45CC06F21C1C}"/>
          </ac:picMkLst>
        </pc:picChg>
        <pc:picChg chg="add del mod ord">
          <ac:chgData name="Iestyn Thomas" userId="abfea272a9ad034b" providerId="LiveId" clId="{6DF0F5FA-D13B-4E0D-87F9-940058FBF9F5}" dt="2025-04-18T22:17:58.718" v="1953"/>
          <ac:picMkLst>
            <pc:docMk/>
            <pc:sldMk cId="423341991" sldId="259"/>
            <ac:picMk id="27" creationId="{DC60692E-2347-A694-EB57-EB10CBF1EE27}"/>
          </ac:picMkLst>
        </pc:picChg>
        <pc:picChg chg="add del mod">
          <ac:chgData name="Iestyn Thomas" userId="abfea272a9ad034b" providerId="LiveId" clId="{6DF0F5FA-D13B-4E0D-87F9-940058FBF9F5}" dt="2025-04-18T22:18:02.480" v="1955"/>
          <ac:picMkLst>
            <pc:docMk/>
            <pc:sldMk cId="423341991" sldId="259"/>
            <ac:picMk id="28" creationId="{D93C7608-BAE2-FBD0-0C24-14EFB1EFBE39}"/>
          </ac:picMkLst>
        </pc:picChg>
        <pc:picChg chg="add del mod ord">
          <ac:chgData name="Iestyn Thomas" userId="abfea272a9ad034b" providerId="LiveId" clId="{6DF0F5FA-D13B-4E0D-87F9-940058FBF9F5}" dt="2025-04-18T22:18:10.664" v="1956"/>
          <ac:picMkLst>
            <pc:docMk/>
            <pc:sldMk cId="423341991" sldId="259"/>
            <ac:picMk id="31" creationId="{96023D15-B7FD-75A4-625C-7159B02E9A40}"/>
          </ac:picMkLst>
        </pc:picChg>
        <pc:picChg chg="add del mod">
          <ac:chgData name="Iestyn Thomas" userId="abfea272a9ad034b" providerId="LiveId" clId="{6DF0F5FA-D13B-4E0D-87F9-940058FBF9F5}" dt="2025-04-18T22:18:15.409" v="1958"/>
          <ac:picMkLst>
            <pc:docMk/>
            <pc:sldMk cId="423341991" sldId="259"/>
            <ac:picMk id="32" creationId="{4BF34C96-9F4C-98E9-8A75-1F19186D10CE}"/>
          </ac:picMkLst>
        </pc:picChg>
        <pc:picChg chg="add del mod ord">
          <ac:chgData name="Iestyn Thomas" userId="abfea272a9ad034b" providerId="LiveId" clId="{6DF0F5FA-D13B-4E0D-87F9-940058FBF9F5}" dt="2025-04-18T22:18:59.949" v="1959"/>
          <ac:picMkLst>
            <pc:docMk/>
            <pc:sldMk cId="423341991" sldId="259"/>
            <ac:picMk id="35" creationId="{2F673BB5-8829-7E62-3D55-780B1557FA96}"/>
          </ac:picMkLst>
        </pc:picChg>
        <pc:picChg chg="add mod">
          <ac:chgData name="Iestyn Thomas" userId="abfea272a9ad034b" providerId="LiveId" clId="{6DF0F5FA-D13B-4E0D-87F9-940058FBF9F5}" dt="2025-04-18T22:19:33.667" v="1960" actId="14100"/>
          <ac:picMkLst>
            <pc:docMk/>
            <pc:sldMk cId="423341991" sldId="259"/>
            <ac:picMk id="36" creationId="{AF0EF7BD-7FAF-541A-091B-3A8E718529B3}"/>
          </ac:picMkLst>
        </pc:picChg>
      </pc:sldChg>
      <pc:sldChg chg="addSp delSp modSp new mod modTransition delAnim modAnim modNotesTx">
        <pc:chgData name="Iestyn Thomas" userId="abfea272a9ad034b" providerId="LiveId" clId="{6DF0F5FA-D13B-4E0D-87F9-940058FBF9F5}" dt="2025-04-18T22:13:28.978" v="1936" actId="14100"/>
        <pc:sldMkLst>
          <pc:docMk/>
          <pc:sldMk cId="3955930496" sldId="260"/>
        </pc:sldMkLst>
        <pc:spChg chg="mod">
          <ac:chgData name="Iestyn Thomas" userId="abfea272a9ad034b" providerId="LiveId" clId="{6DF0F5FA-D13B-4E0D-87F9-940058FBF9F5}" dt="2025-04-18T21:08:58.803" v="1482" actId="113"/>
          <ac:spMkLst>
            <pc:docMk/>
            <pc:sldMk cId="3955930496" sldId="260"/>
            <ac:spMk id="2" creationId="{8663B30C-8FD7-5C56-5FF6-4B1623E3D7E1}"/>
          </ac:spMkLst>
        </pc:spChg>
        <pc:spChg chg="add del mod">
          <ac:chgData name="Iestyn Thomas" userId="abfea272a9ad034b" providerId="LiveId" clId="{6DF0F5FA-D13B-4E0D-87F9-940058FBF9F5}" dt="2025-04-18T20:59:39.947" v="1398" actId="20577"/>
          <ac:spMkLst>
            <pc:docMk/>
            <pc:sldMk cId="3955930496" sldId="260"/>
            <ac:spMk id="3" creationId="{0A50943D-A4DB-4A16-44C2-D94015D87559}"/>
          </ac:spMkLst>
        </pc:spChg>
        <pc:spChg chg="add mod">
          <ac:chgData name="Iestyn Thomas" userId="abfea272a9ad034b" providerId="LiveId" clId="{6DF0F5FA-D13B-4E0D-87F9-940058FBF9F5}" dt="2025-04-18T20:56:13.728" v="1255" actId="12"/>
          <ac:spMkLst>
            <pc:docMk/>
            <pc:sldMk cId="3955930496" sldId="260"/>
            <ac:spMk id="5" creationId="{BA934452-4299-A4B3-5522-4226A4C0DCCE}"/>
          </ac:spMkLst>
        </pc:spChg>
        <pc:picChg chg="add mod">
          <ac:chgData name="Iestyn Thomas" userId="abfea272a9ad034b" providerId="LiveId" clId="{6DF0F5FA-D13B-4E0D-87F9-940058FBF9F5}" dt="2025-04-18T20:56:17.664" v="1259" actId="1076"/>
          <ac:picMkLst>
            <pc:docMk/>
            <pc:sldMk cId="3955930496" sldId="260"/>
            <ac:picMk id="4" creationId="{DB53B8ED-E3D6-BAD8-477F-E19E70380098}"/>
          </ac:picMkLst>
        </pc:picChg>
        <pc:picChg chg="add mod">
          <ac:chgData name="Iestyn Thomas" userId="abfea272a9ad034b" providerId="LiveId" clId="{6DF0F5FA-D13B-4E0D-87F9-940058FBF9F5}" dt="2025-04-18T20:56:31.647" v="1264" actId="14100"/>
          <ac:picMkLst>
            <pc:docMk/>
            <pc:sldMk cId="3955930496" sldId="260"/>
            <ac:picMk id="6" creationId="{E9FFFEE5-C4B3-008A-21B4-E3296839851F}"/>
          </ac:picMkLst>
        </pc:picChg>
        <pc:picChg chg="add mod">
          <ac:chgData name="Iestyn Thomas" userId="abfea272a9ad034b" providerId="LiveId" clId="{6DF0F5FA-D13B-4E0D-87F9-940058FBF9F5}" dt="2025-04-18T21:00:24.112" v="1402"/>
          <ac:picMkLst>
            <pc:docMk/>
            <pc:sldMk cId="3955930496" sldId="260"/>
            <ac:picMk id="7" creationId="{B2087DC5-882D-B192-BDCB-20184A824C28}"/>
          </ac:picMkLst>
        </pc:picChg>
        <pc:picChg chg="add del mod">
          <ac:chgData name="Iestyn Thomas" userId="abfea272a9ad034b" providerId="LiveId" clId="{6DF0F5FA-D13B-4E0D-87F9-940058FBF9F5}" dt="2025-04-18T21:56:25.526" v="1883" actId="478"/>
          <ac:picMkLst>
            <pc:docMk/>
            <pc:sldMk cId="3955930496" sldId="260"/>
            <ac:picMk id="9" creationId="{42C06758-4FBB-57D5-3A6E-4E0BEFA70C99}"/>
          </ac:picMkLst>
        </pc:picChg>
        <pc:picChg chg="add del mod">
          <ac:chgData name="Iestyn Thomas" userId="abfea272a9ad034b" providerId="LiveId" clId="{6DF0F5FA-D13B-4E0D-87F9-940058FBF9F5}" dt="2025-04-18T21:59:06.683" v="1897"/>
          <ac:picMkLst>
            <pc:docMk/>
            <pc:sldMk cId="3955930496" sldId="260"/>
            <ac:picMk id="18" creationId="{2F68B948-81EF-9F11-311C-C177A51BA60D}"/>
          </ac:picMkLst>
        </pc:picChg>
        <pc:picChg chg="add del mod">
          <ac:chgData name="Iestyn Thomas" userId="abfea272a9ad034b" providerId="LiveId" clId="{6DF0F5FA-D13B-4E0D-87F9-940058FBF9F5}" dt="2025-04-18T21:59:10.468" v="1899"/>
          <ac:picMkLst>
            <pc:docMk/>
            <pc:sldMk cId="3955930496" sldId="260"/>
            <ac:picMk id="19" creationId="{3D1931D2-5882-2694-8D35-8ACE6C56FF10}"/>
          </ac:picMkLst>
        </pc:picChg>
        <pc:picChg chg="add del mod ord">
          <ac:chgData name="Iestyn Thomas" userId="abfea272a9ad034b" providerId="LiveId" clId="{6DF0F5FA-D13B-4E0D-87F9-940058FBF9F5}" dt="2025-04-18T21:59:22.965" v="1900"/>
          <ac:picMkLst>
            <pc:docMk/>
            <pc:sldMk cId="3955930496" sldId="260"/>
            <ac:picMk id="22" creationId="{6D6F2424-CB95-E4F0-CD02-A05FB49D4F04}"/>
          </ac:picMkLst>
        </pc:picChg>
        <pc:picChg chg="add del mod">
          <ac:chgData name="Iestyn Thomas" userId="abfea272a9ad034b" providerId="LiveId" clId="{6DF0F5FA-D13B-4E0D-87F9-940058FBF9F5}" dt="2025-04-18T21:59:25.751" v="1902"/>
          <ac:picMkLst>
            <pc:docMk/>
            <pc:sldMk cId="3955930496" sldId="260"/>
            <ac:picMk id="23" creationId="{61803290-9392-955F-07AB-BEF34795F90C}"/>
          </ac:picMkLst>
        </pc:picChg>
        <pc:picChg chg="add del mod ord">
          <ac:chgData name="Iestyn Thomas" userId="abfea272a9ad034b" providerId="LiveId" clId="{6DF0F5FA-D13B-4E0D-87F9-940058FBF9F5}" dt="2025-04-18T21:59:50.331" v="1903"/>
          <ac:picMkLst>
            <pc:docMk/>
            <pc:sldMk cId="3955930496" sldId="260"/>
            <ac:picMk id="26" creationId="{935F9E22-3915-5633-A795-14EDA4D3C288}"/>
          </ac:picMkLst>
        </pc:picChg>
        <pc:picChg chg="add del mod">
          <ac:chgData name="Iestyn Thomas" userId="abfea272a9ad034b" providerId="LiveId" clId="{6DF0F5FA-D13B-4E0D-87F9-940058FBF9F5}" dt="2025-04-18T21:59:56.922" v="1905"/>
          <ac:picMkLst>
            <pc:docMk/>
            <pc:sldMk cId="3955930496" sldId="260"/>
            <ac:picMk id="27" creationId="{2A8FF062-A39B-A6E5-30F6-E86323529BE3}"/>
          </ac:picMkLst>
        </pc:picChg>
        <pc:picChg chg="add del mod ord">
          <ac:chgData name="Iestyn Thomas" userId="abfea272a9ad034b" providerId="LiveId" clId="{6DF0F5FA-D13B-4E0D-87F9-940058FBF9F5}" dt="2025-04-18T22:00:21.603" v="1906"/>
          <ac:picMkLst>
            <pc:docMk/>
            <pc:sldMk cId="3955930496" sldId="260"/>
            <ac:picMk id="30" creationId="{CD25B93C-E13B-69DE-BEF1-439D278A6044}"/>
          </ac:picMkLst>
        </pc:picChg>
        <pc:picChg chg="add mod">
          <ac:chgData name="Iestyn Thomas" userId="abfea272a9ad034b" providerId="LiveId" clId="{6DF0F5FA-D13B-4E0D-87F9-940058FBF9F5}" dt="2025-04-18T22:13:28.978" v="1936" actId="14100"/>
          <ac:picMkLst>
            <pc:docMk/>
            <pc:sldMk cId="3955930496" sldId="260"/>
            <ac:picMk id="31" creationId="{3BC44A6D-A1C1-2782-19D9-92DB9C40E7EE}"/>
          </ac:picMkLst>
        </pc:picChg>
      </pc:sldChg>
      <pc:sldChg chg="addSp delSp modSp new mod modTransition setBg modAnim modNotesTx">
        <pc:chgData name="Iestyn Thomas" userId="abfea272a9ad034b" providerId="LiveId" clId="{6DF0F5FA-D13B-4E0D-87F9-940058FBF9F5}" dt="2025-04-18T22:15:38.419" v="1942" actId="1076"/>
        <pc:sldMkLst>
          <pc:docMk/>
          <pc:sldMk cId="3907502994" sldId="261"/>
        </pc:sldMkLst>
        <pc:spChg chg="mod">
          <ac:chgData name="Iestyn Thomas" userId="abfea272a9ad034b" providerId="LiveId" clId="{6DF0F5FA-D13B-4E0D-87F9-940058FBF9F5}" dt="2025-04-18T21:01:12.977" v="1408" actId="26606"/>
          <ac:spMkLst>
            <pc:docMk/>
            <pc:sldMk cId="3907502994" sldId="261"/>
            <ac:spMk id="2" creationId="{3B15F1C1-D700-A04E-E739-1E6F3DC020A4}"/>
          </ac:spMkLst>
        </pc:spChg>
        <pc:spChg chg="del">
          <ac:chgData name="Iestyn Thomas" userId="abfea272a9ad034b" providerId="LiveId" clId="{6DF0F5FA-D13B-4E0D-87F9-940058FBF9F5}" dt="2025-04-18T21:00:48.242" v="1403" actId="478"/>
          <ac:spMkLst>
            <pc:docMk/>
            <pc:sldMk cId="3907502994" sldId="261"/>
            <ac:spMk id="3" creationId="{E170E83F-0D35-206C-84F1-681427A0CFFE}"/>
          </ac:spMkLst>
        </pc:spChg>
        <pc:spChg chg="add">
          <ac:chgData name="Iestyn Thomas" userId="abfea272a9ad034b" providerId="LiveId" clId="{6DF0F5FA-D13B-4E0D-87F9-940058FBF9F5}" dt="2025-04-18T21:01:12.977" v="1408" actId="26606"/>
          <ac:spMkLst>
            <pc:docMk/>
            <pc:sldMk cId="3907502994" sldId="261"/>
            <ac:spMk id="9" creationId="{A4AC5506-6312-4701-8D3C-40187889A947}"/>
          </ac:spMkLst>
        </pc:spChg>
        <pc:picChg chg="add mod">
          <ac:chgData name="Iestyn Thomas" userId="abfea272a9ad034b" providerId="LiveId" clId="{6DF0F5FA-D13B-4E0D-87F9-940058FBF9F5}" dt="2025-04-18T22:14:46.710" v="1938" actId="14100"/>
          <ac:picMkLst>
            <pc:docMk/>
            <pc:sldMk cId="3907502994" sldId="261"/>
            <ac:picMk id="4" creationId="{7AC914F2-E296-066B-9EB1-C85A13896225}"/>
          </ac:picMkLst>
        </pc:picChg>
        <pc:picChg chg="add mod">
          <ac:chgData name="Iestyn Thomas" userId="abfea272a9ad034b" providerId="LiveId" clId="{6DF0F5FA-D13B-4E0D-87F9-940058FBF9F5}" dt="2025-04-18T21:18:27.952" v="1675" actId="14100"/>
          <ac:picMkLst>
            <pc:docMk/>
            <pc:sldMk cId="3907502994" sldId="261"/>
            <ac:picMk id="5" creationId="{889B3E7C-195D-6C6D-87B6-C38BB7867470}"/>
          </ac:picMkLst>
        </pc:picChg>
        <pc:picChg chg="add del mod">
          <ac:chgData name="Iestyn Thomas" userId="abfea272a9ad034b" providerId="LiveId" clId="{6DF0F5FA-D13B-4E0D-87F9-940058FBF9F5}" dt="2025-04-18T22:02:01.330" v="1909"/>
          <ac:picMkLst>
            <pc:docMk/>
            <pc:sldMk cId="3907502994" sldId="261"/>
            <ac:picMk id="11" creationId="{DD5F962A-1F04-271A-8267-C170A5893458}"/>
          </ac:picMkLst>
        </pc:picChg>
        <pc:picChg chg="add del mod ord">
          <ac:chgData name="Iestyn Thomas" userId="abfea272a9ad034b" providerId="LiveId" clId="{6DF0F5FA-D13B-4E0D-87F9-940058FBF9F5}" dt="2025-04-18T22:02:07.003" v="1910"/>
          <ac:picMkLst>
            <pc:docMk/>
            <pc:sldMk cId="3907502994" sldId="261"/>
            <ac:picMk id="14" creationId="{7D9473B6-C1AB-17FF-64A8-3909E128302D}"/>
          </ac:picMkLst>
        </pc:picChg>
        <pc:picChg chg="add del mod">
          <ac:chgData name="Iestyn Thomas" userId="abfea272a9ad034b" providerId="LiveId" clId="{6DF0F5FA-D13B-4E0D-87F9-940058FBF9F5}" dt="2025-04-18T22:02:10.017" v="1912"/>
          <ac:picMkLst>
            <pc:docMk/>
            <pc:sldMk cId="3907502994" sldId="261"/>
            <ac:picMk id="15" creationId="{31F169F2-4B7C-8A04-5C7A-0FE67F646F0A}"/>
          </ac:picMkLst>
        </pc:picChg>
        <pc:picChg chg="add del mod ord">
          <ac:chgData name="Iestyn Thomas" userId="abfea272a9ad034b" providerId="LiveId" clId="{6DF0F5FA-D13B-4E0D-87F9-940058FBF9F5}" dt="2025-04-18T22:02:54.159" v="1913"/>
          <ac:picMkLst>
            <pc:docMk/>
            <pc:sldMk cId="3907502994" sldId="261"/>
            <ac:picMk id="18" creationId="{8D42AA05-E95E-A113-5654-421554DD6278}"/>
          </ac:picMkLst>
        </pc:picChg>
        <pc:picChg chg="add mod">
          <ac:chgData name="Iestyn Thomas" userId="abfea272a9ad034b" providerId="LiveId" clId="{6DF0F5FA-D13B-4E0D-87F9-940058FBF9F5}" dt="2025-04-18T22:15:38.419" v="1942" actId="1076"/>
          <ac:picMkLst>
            <pc:docMk/>
            <pc:sldMk cId="3907502994" sldId="261"/>
            <ac:picMk id="19" creationId="{614A19A6-4D39-1E9D-023E-A4313D6C4985}"/>
          </ac:picMkLst>
        </pc:picChg>
      </pc:sldChg>
      <pc:sldChg chg="addSp modSp new mod modNotesTx">
        <pc:chgData name="Iestyn Thomas" userId="abfea272a9ad034b" providerId="LiveId" clId="{6DF0F5FA-D13B-4E0D-87F9-940058FBF9F5}" dt="2025-04-18T22:15:31.237" v="1941" actId="1076"/>
        <pc:sldMkLst>
          <pc:docMk/>
          <pc:sldMk cId="2814990479" sldId="262"/>
        </pc:sldMkLst>
        <pc:spChg chg="mod">
          <ac:chgData name="Iestyn Thomas" userId="abfea272a9ad034b" providerId="LiveId" clId="{6DF0F5FA-D13B-4E0D-87F9-940058FBF9F5}" dt="2025-04-18T21:08:44.440" v="1479" actId="113"/>
          <ac:spMkLst>
            <pc:docMk/>
            <pc:sldMk cId="2814990479" sldId="262"/>
            <ac:spMk id="2" creationId="{00229BE0-5BF0-3B97-CFC6-23AAAB9E1AA5}"/>
          </ac:spMkLst>
        </pc:spChg>
        <pc:spChg chg="mod">
          <ac:chgData name="Iestyn Thomas" userId="abfea272a9ad034b" providerId="LiveId" clId="{6DF0F5FA-D13B-4E0D-87F9-940058FBF9F5}" dt="2025-04-18T21:06:43.886" v="1464" actId="20577"/>
          <ac:spMkLst>
            <pc:docMk/>
            <pc:sldMk cId="2814990479" sldId="262"/>
            <ac:spMk id="3" creationId="{0E9BBCC8-109F-C5AB-0E5E-5D33E82C79B4}"/>
          </ac:spMkLst>
        </pc:spChg>
        <pc:picChg chg="add mod">
          <ac:chgData name="Iestyn Thomas" userId="abfea272a9ad034b" providerId="LiveId" clId="{6DF0F5FA-D13B-4E0D-87F9-940058FBF9F5}" dt="2025-04-18T21:04:04.391" v="1450" actId="1076"/>
          <ac:picMkLst>
            <pc:docMk/>
            <pc:sldMk cId="2814990479" sldId="262"/>
            <ac:picMk id="4" creationId="{FA709A27-198A-0FAC-19D7-F18DC24EF0C0}"/>
          </ac:picMkLst>
        </pc:picChg>
        <pc:picChg chg="add mod">
          <ac:chgData name="Iestyn Thomas" userId="abfea272a9ad034b" providerId="LiveId" clId="{6DF0F5FA-D13B-4E0D-87F9-940058FBF9F5}" dt="2025-04-18T21:04:56.278" v="1452" actId="1076"/>
          <ac:picMkLst>
            <pc:docMk/>
            <pc:sldMk cId="2814990479" sldId="262"/>
            <ac:picMk id="5" creationId="{3BE89495-1AA1-02FD-D1C4-67D6F018C77A}"/>
          </ac:picMkLst>
        </pc:picChg>
        <pc:picChg chg="add mod">
          <ac:chgData name="Iestyn Thomas" userId="abfea272a9ad034b" providerId="LiveId" clId="{6DF0F5FA-D13B-4E0D-87F9-940058FBF9F5}" dt="2025-04-18T21:18:36.925" v="1678" actId="14100"/>
          <ac:picMkLst>
            <pc:docMk/>
            <pc:sldMk cId="2814990479" sldId="262"/>
            <ac:picMk id="6" creationId="{7CC4CEE6-E7CA-A133-F7B3-58FFE6828C6E}"/>
          </ac:picMkLst>
        </pc:picChg>
        <pc:picChg chg="add mod">
          <ac:chgData name="Iestyn Thomas" userId="abfea272a9ad034b" providerId="LiveId" clId="{6DF0F5FA-D13B-4E0D-87F9-940058FBF9F5}" dt="2025-04-18T22:15:31.237" v="1941" actId="1076"/>
          <ac:picMkLst>
            <pc:docMk/>
            <pc:sldMk cId="2814990479" sldId="262"/>
            <ac:picMk id="11" creationId="{D08DA1C3-6FA6-4358-04BD-1D0AD3014A59}"/>
          </ac:picMkLst>
        </pc:picChg>
      </pc:sldChg>
      <pc:sldChg chg="addSp modSp new mod modNotesTx">
        <pc:chgData name="Iestyn Thomas" userId="abfea272a9ad034b" providerId="LiveId" clId="{6DF0F5FA-D13B-4E0D-87F9-940058FBF9F5}" dt="2025-04-18T22:05:53.961" v="1915"/>
        <pc:sldMkLst>
          <pc:docMk/>
          <pc:sldMk cId="995731391" sldId="263"/>
        </pc:sldMkLst>
        <pc:spChg chg="mod">
          <ac:chgData name="Iestyn Thomas" userId="abfea272a9ad034b" providerId="LiveId" clId="{6DF0F5FA-D13B-4E0D-87F9-940058FBF9F5}" dt="2025-04-18T21:12:35.542" v="1550" actId="113"/>
          <ac:spMkLst>
            <pc:docMk/>
            <pc:sldMk cId="995731391" sldId="263"/>
            <ac:spMk id="2" creationId="{FA47EAF6-F4ED-6288-1076-A5AD009CDC79}"/>
          </ac:spMkLst>
        </pc:spChg>
        <pc:spChg chg="mod">
          <ac:chgData name="Iestyn Thomas" userId="abfea272a9ad034b" providerId="LiveId" clId="{6DF0F5FA-D13B-4E0D-87F9-940058FBF9F5}" dt="2025-04-18T21:39:34.451" v="1764" actId="20577"/>
          <ac:spMkLst>
            <pc:docMk/>
            <pc:sldMk cId="995731391" sldId="263"/>
            <ac:spMk id="3" creationId="{170CB685-CC42-D56A-548D-18A76CFB9CAB}"/>
          </ac:spMkLst>
        </pc:spChg>
        <pc:picChg chg="add mod">
          <ac:chgData name="Iestyn Thomas" userId="abfea272a9ad034b" providerId="LiveId" clId="{6DF0F5FA-D13B-4E0D-87F9-940058FBF9F5}" dt="2025-04-18T21:18:49.792" v="1682" actId="14100"/>
          <ac:picMkLst>
            <pc:docMk/>
            <pc:sldMk cId="995731391" sldId="263"/>
            <ac:picMk id="4" creationId="{0F295D4D-962C-2F8D-8807-83C017D39C3C}"/>
          </ac:picMkLst>
        </pc:picChg>
        <pc:picChg chg="add mod">
          <ac:chgData name="Iestyn Thomas" userId="abfea272a9ad034b" providerId="LiveId" clId="{6DF0F5FA-D13B-4E0D-87F9-940058FBF9F5}" dt="2025-04-18T22:05:53.961" v="1915"/>
          <ac:picMkLst>
            <pc:docMk/>
            <pc:sldMk cId="995731391" sldId="263"/>
            <ac:picMk id="10" creationId="{5BE50DFC-818B-9DCE-6AE4-D163FB9666ED}"/>
          </ac:picMkLst>
        </pc:picChg>
      </pc:sldChg>
      <pc:sldChg chg="addSp delSp modSp new mod modTransition modAnim modNotesTx">
        <pc:chgData name="Iestyn Thomas" userId="abfea272a9ad034b" providerId="LiveId" clId="{6DF0F5FA-D13B-4E0D-87F9-940058FBF9F5}" dt="2025-04-18T22:15:48.401" v="1944" actId="1076"/>
        <pc:sldMkLst>
          <pc:docMk/>
          <pc:sldMk cId="2160126208" sldId="264"/>
        </pc:sldMkLst>
        <pc:spChg chg="mod">
          <ac:chgData name="Iestyn Thomas" userId="abfea272a9ad034b" providerId="LiveId" clId="{6DF0F5FA-D13B-4E0D-87F9-940058FBF9F5}" dt="2025-04-18T21:10:41.329" v="1533" actId="113"/>
          <ac:spMkLst>
            <pc:docMk/>
            <pc:sldMk cId="2160126208" sldId="264"/>
            <ac:spMk id="2" creationId="{2249DFF0-001A-6B98-0356-879265F27487}"/>
          </ac:spMkLst>
        </pc:spChg>
        <pc:spChg chg="mod">
          <ac:chgData name="Iestyn Thomas" userId="abfea272a9ad034b" providerId="LiveId" clId="{6DF0F5FA-D13B-4E0D-87F9-940058FBF9F5}" dt="2025-04-18T21:25:23.240" v="1738" actId="1076"/>
          <ac:spMkLst>
            <pc:docMk/>
            <pc:sldMk cId="2160126208" sldId="264"/>
            <ac:spMk id="3" creationId="{907E005D-73A5-0911-2BDD-EAC069AFC279}"/>
          </ac:spMkLst>
        </pc:spChg>
        <pc:picChg chg="add mod">
          <ac:chgData name="Iestyn Thomas" userId="abfea272a9ad034b" providerId="LiveId" clId="{6DF0F5FA-D13B-4E0D-87F9-940058FBF9F5}" dt="2025-04-18T21:20:41.591" v="1695" actId="14100"/>
          <ac:picMkLst>
            <pc:docMk/>
            <pc:sldMk cId="2160126208" sldId="264"/>
            <ac:picMk id="4" creationId="{BBA243DA-C8D0-D406-8715-666ED5858210}"/>
          </ac:picMkLst>
        </pc:picChg>
        <pc:picChg chg="add del mod">
          <ac:chgData name="Iestyn Thomas" userId="abfea272a9ad034b" providerId="LiveId" clId="{6DF0F5FA-D13B-4E0D-87F9-940058FBF9F5}" dt="2025-04-18T22:07:19.149" v="1918"/>
          <ac:picMkLst>
            <pc:docMk/>
            <pc:sldMk cId="2160126208" sldId="264"/>
            <ac:picMk id="8" creationId="{D29645D2-CC46-A3E1-66FF-40D217DE2A7F}"/>
          </ac:picMkLst>
        </pc:picChg>
        <pc:picChg chg="add del mod ord">
          <ac:chgData name="Iestyn Thomas" userId="abfea272a9ad034b" providerId="LiveId" clId="{6DF0F5FA-D13B-4E0D-87F9-940058FBF9F5}" dt="2025-04-18T22:07:24.903" v="1919"/>
          <ac:picMkLst>
            <pc:docMk/>
            <pc:sldMk cId="2160126208" sldId="264"/>
            <ac:picMk id="11" creationId="{4CB39012-A00C-9133-5925-8E0C2E87F17E}"/>
          </ac:picMkLst>
        </pc:picChg>
        <pc:picChg chg="add del mod">
          <ac:chgData name="Iestyn Thomas" userId="abfea272a9ad034b" providerId="LiveId" clId="{6DF0F5FA-D13B-4E0D-87F9-940058FBF9F5}" dt="2025-04-18T22:07:28.179" v="1921"/>
          <ac:picMkLst>
            <pc:docMk/>
            <pc:sldMk cId="2160126208" sldId="264"/>
            <ac:picMk id="12" creationId="{327CE555-CEFF-98F9-51BA-84AC2A6A6E75}"/>
          </ac:picMkLst>
        </pc:picChg>
        <pc:picChg chg="add del mod ord">
          <ac:chgData name="Iestyn Thomas" userId="abfea272a9ad034b" providerId="LiveId" clId="{6DF0F5FA-D13B-4E0D-87F9-940058FBF9F5}" dt="2025-04-18T22:07:35.811" v="1922"/>
          <ac:picMkLst>
            <pc:docMk/>
            <pc:sldMk cId="2160126208" sldId="264"/>
            <ac:picMk id="15" creationId="{1497EE44-D425-C94B-767C-D2F16E9DDE16}"/>
          </ac:picMkLst>
        </pc:picChg>
        <pc:picChg chg="add del mod">
          <ac:chgData name="Iestyn Thomas" userId="abfea272a9ad034b" providerId="LiveId" clId="{6DF0F5FA-D13B-4E0D-87F9-940058FBF9F5}" dt="2025-04-18T22:07:39.147" v="1924"/>
          <ac:picMkLst>
            <pc:docMk/>
            <pc:sldMk cId="2160126208" sldId="264"/>
            <ac:picMk id="16" creationId="{7F49C601-18E0-E585-9DAD-9D957F57B596}"/>
          </ac:picMkLst>
        </pc:picChg>
        <pc:picChg chg="add del mod ord">
          <ac:chgData name="Iestyn Thomas" userId="abfea272a9ad034b" providerId="LiveId" clId="{6DF0F5FA-D13B-4E0D-87F9-940058FBF9F5}" dt="2025-04-18T22:07:47.280" v="1925"/>
          <ac:picMkLst>
            <pc:docMk/>
            <pc:sldMk cId="2160126208" sldId="264"/>
            <ac:picMk id="19" creationId="{628B3A27-2A3E-B28E-E1D6-86ED119EAAAE}"/>
          </ac:picMkLst>
        </pc:picChg>
        <pc:picChg chg="add del mod">
          <ac:chgData name="Iestyn Thomas" userId="abfea272a9ad034b" providerId="LiveId" clId="{6DF0F5FA-D13B-4E0D-87F9-940058FBF9F5}" dt="2025-04-18T22:07:51.411" v="1927"/>
          <ac:picMkLst>
            <pc:docMk/>
            <pc:sldMk cId="2160126208" sldId="264"/>
            <ac:picMk id="20" creationId="{C4CE5C72-2BF4-7515-CD81-356150418A1E}"/>
          </ac:picMkLst>
        </pc:picChg>
        <pc:picChg chg="add del mod ord">
          <ac:chgData name="Iestyn Thomas" userId="abfea272a9ad034b" providerId="LiveId" clId="{6DF0F5FA-D13B-4E0D-87F9-940058FBF9F5}" dt="2025-04-18T22:08:48.148" v="1928"/>
          <ac:picMkLst>
            <pc:docMk/>
            <pc:sldMk cId="2160126208" sldId="264"/>
            <ac:picMk id="23" creationId="{884BAF4E-A4ED-F4FA-740C-8B6AD44A754B}"/>
          </ac:picMkLst>
        </pc:picChg>
        <pc:picChg chg="add mod">
          <ac:chgData name="Iestyn Thomas" userId="abfea272a9ad034b" providerId="LiveId" clId="{6DF0F5FA-D13B-4E0D-87F9-940058FBF9F5}" dt="2025-04-18T22:15:48.401" v="1944" actId="1076"/>
          <ac:picMkLst>
            <pc:docMk/>
            <pc:sldMk cId="2160126208" sldId="264"/>
            <ac:picMk id="24" creationId="{3290FBBE-81FE-0309-5414-25D7F075BF62}"/>
          </ac:picMkLst>
        </pc:picChg>
      </pc:sldChg>
      <pc:sldChg chg="addSp delSp modSp new mod modTransition setBg modAnim modNotesTx">
        <pc:chgData name="Iestyn Thomas" userId="abfea272a9ad034b" providerId="LiveId" clId="{6DF0F5FA-D13B-4E0D-87F9-940058FBF9F5}" dt="2025-04-18T22:21:08.144" v="1968"/>
        <pc:sldMkLst>
          <pc:docMk/>
          <pc:sldMk cId="1991141934" sldId="265"/>
        </pc:sldMkLst>
        <pc:spChg chg="mod">
          <ac:chgData name="Iestyn Thomas" userId="abfea272a9ad034b" providerId="LiveId" clId="{6DF0F5FA-D13B-4E0D-87F9-940058FBF9F5}" dt="2025-04-18T21:25:59.339" v="1742" actId="26606"/>
          <ac:spMkLst>
            <pc:docMk/>
            <pc:sldMk cId="1991141934" sldId="265"/>
            <ac:spMk id="2" creationId="{A8A5C315-03CC-47DF-BCCA-732CC380C30F}"/>
          </ac:spMkLst>
        </pc:spChg>
        <pc:spChg chg="mod">
          <ac:chgData name="Iestyn Thomas" userId="abfea272a9ad034b" providerId="LiveId" clId="{6DF0F5FA-D13B-4E0D-87F9-940058FBF9F5}" dt="2025-04-18T21:25:59.339" v="1742" actId="26606"/>
          <ac:spMkLst>
            <pc:docMk/>
            <pc:sldMk cId="1991141934" sldId="265"/>
            <ac:spMk id="3" creationId="{CF6494CD-2726-51A5-4045-A4E4185BC97D}"/>
          </ac:spMkLst>
        </pc:spChg>
        <pc:grpChg chg="add del">
          <ac:chgData name="Iestyn Thomas" userId="abfea272a9ad034b" providerId="LiveId" clId="{6DF0F5FA-D13B-4E0D-87F9-940058FBF9F5}" dt="2025-04-18T21:25:59.339" v="1742" actId="26606"/>
          <ac:grpSpMkLst>
            <pc:docMk/>
            <pc:sldMk cId="1991141934" sldId="265"/>
            <ac:grpSpMk id="10" creationId="{1FD67D68-9B83-C338-8342-3348D8F22347}"/>
          </ac:grpSpMkLst>
        </pc:grpChg>
        <pc:picChg chg="add del mod">
          <ac:chgData name="Iestyn Thomas" userId="abfea272a9ad034b" providerId="LiveId" clId="{6DF0F5FA-D13B-4E0D-87F9-940058FBF9F5}" dt="2025-04-18T21:19:57.439" v="1690" actId="478"/>
          <ac:picMkLst>
            <pc:docMk/>
            <pc:sldMk cId="1991141934" sldId="265"/>
            <ac:picMk id="4" creationId="{8EAE7339-E953-0287-CBF9-96295D1C500A}"/>
          </ac:picMkLst>
        </pc:picChg>
        <pc:picChg chg="add mod">
          <ac:chgData name="Iestyn Thomas" userId="abfea272a9ad034b" providerId="LiveId" clId="{6DF0F5FA-D13B-4E0D-87F9-940058FBF9F5}" dt="2025-04-18T21:26:11.522" v="1748" actId="14100"/>
          <ac:picMkLst>
            <pc:docMk/>
            <pc:sldMk cId="1991141934" sldId="265"/>
            <ac:picMk id="5" creationId="{A5F6E440-51DF-1732-A52E-A2FA310545C2}"/>
          </ac:picMkLst>
        </pc:picChg>
        <pc:picChg chg="add del mod">
          <ac:chgData name="Iestyn Thomas" userId="abfea272a9ad034b" providerId="LiveId" clId="{6DF0F5FA-D13B-4E0D-87F9-940058FBF9F5}" dt="2025-04-18T22:19:55.170" v="1964"/>
          <ac:picMkLst>
            <pc:docMk/>
            <pc:sldMk cId="1991141934" sldId="265"/>
            <ac:picMk id="13" creationId="{831FB3D7-5474-FF87-48F3-7F9A2A8B5C5C}"/>
          </ac:picMkLst>
        </pc:picChg>
        <pc:picChg chg="add del mod ord">
          <ac:chgData name="Iestyn Thomas" userId="abfea272a9ad034b" providerId="LiveId" clId="{6DF0F5FA-D13B-4E0D-87F9-940058FBF9F5}" dt="2025-04-18T22:20:18.578" v="1965"/>
          <ac:picMkLst>
            <pc:docMk/>
            <pc:sldMk cId="1991141934" sldId="265"/>
            <ac:picMk id="18" creationId="{FC1FD815-6FE8-9183-3857-E2F75086B168}"/>
          </ac:picMkLst>
        </pc:picChg>
        <pc:picChg chg="add del mod">
          <ac:chgData name="Iestyn Thomas" userId="abfea272a9ad034b" providerId="LiveId" clId="{6DF0F5FA-D13B-4E0D-87F9-940058FBF9F5}" dt="2025-04-18T22:20:41.876" v="1967"/>
          <ac:picMkLst>
            <pc:docMk/>
            <pc:sldMk cId="1991141934" sldId="265"/>
            <ac:picMk id="19" creationId="{CFAFEDB8-5BF3-5A99-6D1F-4824A0D59A11}"/>
          </ac:picMkLst>
        </pc:picChg>
        <pc:picChg chg="add del mod ord">
          <ac:chgData name="Iestyn Thomas" userId="abfea272a9ad034b" providerId="LiveId" clId="{6DF0F5FA-D13B-4E0D-87F9-940058FBF9F5}" dt="2025-04-18T22:21:08.144" v="1968"/>
          <ac:picMkLst>
            <pc:docMk/>
            <pc:sldMk cId="1991141934" sldId="265"/>
            <ac:picMk id="25" creationId="{EB393DC4-DB69-84B0-9D79-5914EB580B59}"/>
          </ac:picMkLst>
        </pc:picChg>
        <pc:picChg chg="add mod">
          <ac:chgData name="Iestyn Thomas" userId="abfea272a9ad034b" providerId="LiveId" clId="{6DF0F5FA-D13B-4E0D-87F9-940058FBF9F5}" dt="2025-04-18T22:21:08.144" v="1968"/>
          <ac:picMkLst>
            <pc:docMk/>
            <pc:sldMk cId="1991141934" sldId="265"/>
            <ac:picMk id="26" creationId="{656777BB-6F9E-D283-B5C8-5A1B064A6793}"/>
          </ac:picMkLst>
        </pc:picChg>
      </pc:sldChg>
      <pc:sldChg chg="new del">
        <pc:chgData name="Iestyn Thomas" userId="abfea272a9ad034b" providerId="LiveId" clId="{6DF0F5FA-D13B-4E0D-87F9-940058FBF9F5}" dt="2025-04-18T20:59:57.059" v="1399" actId="47"/>
        <pc:sldMkLst>
          <pc:docMk/>
          <pc:sldMk cId="3916146971" sldId="266"/>
        </pc:sldMkLst>
      </pc:sldChg>
      <pc:sldChg chg="addSp delSp modSp new mod setBg addAnim setClrOvrMap modNotesTx">
        <pc:chgData name="Iestyn Thomas" userId="abfea272a9ad034b" providerId="LiveId" clId="{6DF0F5FA-D13B-4E0D-87F9-940058FBF9F5}" dt="2025-04-18T22:12:07.404" v="1930"/>
        <pc:sldMkLst>
          <pc:docMk/>
          <pc:sldMk cId="1490793406" sldId="267"/>
        </pc:sldMkLst>
        <pc:spChg chg="mod">
          <ac:chgData name="Iestyn Thomas" userId="abfea272a9ad034b" providerId="LiveId" clId="{6DF0F5FA-D13B-4E0D-87F9-940058FBF9F5}" dt="2025-04-18T21:20:02.036" v="1691" actId="26606"/>
          <ac:spMkLst>
            <pc:docMk/>
            <pc:sldMk cId="1490793406" sldId="267"/>
            <ac:spMk id="2" creationId="{EEFC03C5-B704-E77B-002F-8A99B8710A1A}"/>
          </ac:spMkLst>
        </pc:spChg>
        <pc:spChg chg="del">
          <ac:chgData name="Iestyn Thomas" userId="abfea272a9ad034b" providerId="LiveId" clId="{6DF0F5FA-D13B-4E0D-87F9-940058FBF9F5}" dt="2025-04-18T20:28:07.493" v="593" actId="478"/>
          <ac:spMkLst>
            <pc:docMk/>
            <pc:sldMk cId="1490793406" sldId="267"/>
            <ac:spMk id="3" creationId="{6EB20102-E0DA-0947-B0C1-2115A91FCF47}"/>
          </ac:spMkLst>
        </pc:spChg>
        <pc:spChg chg="add">
          <ac:chgData name="Iestyn Thomas" userId="abfea272a9ad034b" providerId="LiveId" clId="{6DF0F5FA-D13B-4E0D-87F9-940058FBF9F5}" dt="2025-04-18T21:20:02.036" v="1691" actId="26606"/>
          <ac:spMkLst>
            <pc:docMk/>
            <pc:sldMk cId="1490793406" sldId="267"/>
            <ac:spMk id="7" creationId="{66B332A4-D438-4773-A77F-5ED49A448D9D}"/>
          </ac:spMkLst>
        </pc:spChg>
        <pc:spChg chg="add">
          <ac:chgData name="Iestyn Thomas" userId="abfea272a9ad034b" providerId="LiveId" clId="{6DF0F5FA-D13B-4E0D-87F9-940058FBF9F5}" dt="2025-04-18T21:20:02.036" v="1691" actId="26606"/>
          <ac:spMkLst>
            <pc:docMk/>
            <pc:sldMk cId="1490793406" sldId="267"/>
            <ac:spMk id="9" creationId="{DF9AD32D-FF05-44F4-BD4D-9CEE89B71EB9}"/>
          </ac:spMkLst>
        </pc:spChg>
        <pc:picChg chg="add mod">
          <ac:chgData name="Iestyn Thomas" userId="abfea272a9ad034b" providerId="LiveId" clId="{6DF0F5FA-D13B-4E0D-87F9-940058FBF9F5}" dt="2025-04-18T22:12:07.404" v="1930"/>
          <ac:picMkLst>
            <pc:docMk/>
            <pc:sldMk cId="1490793406" sldId="267"/>
            <ac:picMk id="10" creationId="{D6053153-98D9-3CA8-62FE-8C3CA0AAB661}"/>
          </ac:picMkLst>
        </pc:picChg>
      </pc:sldChg>
      <pc:sldChg chg="addSp delSp modSp new mod">
        <pc:chgData name="Iestyn Thomas" userId="abfea272a9ad034b" providerId="LiveId" clId="{6DF0F5FA-D13B-4E0D-87F9-940058FBF9F5}" dt="2025-04-18T21:48:26.249" v="1824" actId="20577"/>
        <pc:sldMkLst>
          <pc:docMk/>
          <pc:sldMk cId="3519244335" sldId="268"/>
        </pc:sldMkLst>
        <pc:spChg chg="del">
          <ac:chgData name="Iestyn Thomas" userId="abfea272a9ad034b" providerId="LiveId" clId="{6DF0F5FA-D13B-4E0D-87F9-940058FBF9F5}" dt="2025-04-18T21:42:42.994" v="1765" actId="478"/>
          <ac:spMkLst>
            <pc:docMk/>
            <pc:sldMk cId="3519244335" sldId="268"/>
            <ac:spMk id="2" creationId="{06192372-913A-A328-8B30-F140AE375F91}"/>
          </ac:spMkLst>
        </pc:spChg>
        <pc:spChg chg="del">
          <ac:chgData name="Iestyn Thomas" userId="abfea272a9ad034b" providerId="LiveId" clId="{6DF0F5FA-D13B-4E0D-87F9-940058FBF9F5}" dt="2025-04-18T21:42:44.202" v="1766" actId="478"/>
          <ac:spMkLst>
            <pc:docMk/>
            <pc:sldMk cId="3519244335" sldId="268"/>
            <ac:spMk id="3" creationId="{FC438806-1D10-42A8-3E84-B14F693F4574}"/>
          </ac:spMkLst>
        </pc:spChg>
        <pc:spChg chg="add mod">
          <ac:chgData name="Iestyn Thomas" userId="abfea272a9ad034b" providerId="LiveId" clId="{6DF0F5FA-D13B-4E0D-87F9-940058FBF9F5}" dt="2025-04-18T21:48:26.249" v="1824" actId="20577"/>
          <ac:spMkLst>
            <pc:docMk/>
            <pc:sldMk cId="3519244335" sldId="268"/>
            <ac:spMk id="4" creationId="{1246FF40-019D-7B63-CEF3-00802688CA78}"/>
          </ac:spMkLst>
        </pc:spChg>
      </pc:sldChg>
      <pc:sldChg chg="addSp delSp modSp new mod">
        <pc:chgData name="Iestyn Thomas" userId="abfea272a9ad034b" providerId="LiveId" clId="{6DF0F5FA-D13B-4E0D-87F9-940058FBF9F5}" dt="2025-04-18T21:49:00.072" v="1832" actId="20577"/>
        <pc:sldMkLst>
          <pc:docMk/>
          <pc:sldMk cId="1381752156" sldId="269"/>
        </pc:sldMkLst>
        <pc:spChg chg="del">
          <ac:chgData name="Iestyn Thomas" userId="abfea272a9ad034b" providerId="LiveId" clId="{6DF0F5FA-D13B-4E0D-87F9-940058FBF9F5}" dt="2025-04-18T21:43:35.762" v="1773" actId="478"/>
          <ac:spMkLst>
            <pc:docMk/>
            <pc:sldMk cId="1381752156" sldId="269"/>
            <ac:spMk id="2" creationId="{D3BCF776-C6F6-3377-2CFB-49C245F5AB4D}"/>
          </ac:spMkLst>
        </pc:spChg>
        <pc:spChg chg="del">
          <ac:chgData name="Iestyn Thomas" userId="abfea272a9ad034b" providerId="LiveId" clId="{6DF0F5FA-D13B-4E0D-87F9-940058FBF9F5}" dt="2025-04-18T21:43:37.323" v="1774" actId="478"/>
          <ac:spMkLst>
            <pc:docMk/>
            <pc:sldMk cId="1381752156" sldId="269"/>
            <ac:spMk id="3" creationId="{1F6F6319-09A9-3B89-629B-8F764014B91D}"/>
          </ac:spMkLst>
        </pc:spChg>
        <pc:spChg chg="add mod">
          <ac:chgData name="Iestyn Thomas" userId="abfea272a9ad034b" providerId="LiveId" clId="{6DF0F5FA-D13B-4E0D-87F9-940058FBF9F5}" dt="2025-04-18T21:49:00.072" v="1832" actId="20577"/>
          <ac:spMkLst>
            <pc:docMk/>
            <pc:sldMk cId="1381752156" sldId="269"/>
            <ac:spMk id="4" creationId="{7AE0F048-68B5-834D-CFCF-EDB1C79A4E2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A635AF-963D-47EF-A36A-35DEF977FD8B}" type="datetimeFigureOut">
              <a:rPr lang="en-GB" smtClean="0"/>
              <a:t>18/04/2025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C5DDC0-6CBA-4F27-8957-6F16AE8C2BC0}" type="slidenum">
              <a:rPr lang="en-GB" smtClean="0"/>
              <a:t>‹#›</a:t>
            </a:fld>
            <a:endParaRPr lang="en-GB"/>
          </a:p>
        </p:txBody>
      </p:sp>
    </p:spTree>
    <p:extLst>
      <p:ext uri="{BB962C8B-B14F-4D97-AF65-F5344CB8AC3E}">
        <p14:creationId xmlns:p14="http://schemas.microsoft.com/office/powerpoint/2010/main" val="27330873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 my name is Iestyn Thomas and today I will be talking about my sustainable enterprise Eco-Gains Gym, which is an eco-friendly gym located in Carmarthen. The gym serves to the rapidly growing population of environmentally conscious fitness enthusiasts, providing eco-friendly gym equipment, while promoting physical and mental, health and wellbeing. For this presentation, I will briefly take you through Eco-Gains is business plan and explain why I believe Eco-Gains Gym will be a successful business.</a:t>
            </a:r>
          </a:p>
        </p:txBody>
      </p:sp>
      <p:sp>
        <p:nvSpPr>
          <p:cNvPr id="4" name="Slide Number Placeholder 3"/>
          <p:cNvSpPr>
            <a:spLocks noGrp="1"/>
          </p:cNvSpPr>
          <p:nvPr>
            <p:ph type="sldNum" sz="quarter" idx="5"/>
          </p:nvPr>
        </p:nvSpPr>
        <p:spPr/>
        <p:txBody>
          <a:bodyPr/>
          <a:lstStyle/>
          <a:p>
            <a:fld id="{21C5DDC0-6CBA-4F27-8957-6F16AE8C2BC0}" type="slidenum">
              <a:rPr lang="en-GB" smtClean="0"/>
              <a:t>1</a:t>
            </a:fld>
            <a:endParaRPr lang="en-GB"/>
          </a:p>
        </p:txBody>
      </p:sp>
    </p:spTree>
    <p:extLst>
      <p:ext uri="{BB962C8B-B14F-4D97-AF65-F5344CB8AC3E}">
        <p14:creationId xmlns:p14="http://schemas.microsoft.com/office/powerpoint/2010/main" val="22266471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Located on King Street in Carmarthen inside a two-story building which is being rented for £975 per month, the gym operates 7 days a week. Excluding myself the gym employs 6 staff members, which are 2 qualified gym training instructors, 2 front desk receptionists and 2 cleaners.</a:t>
            </a:r>
          </a:p>
        </p:txBody>
      </p:sp>
      <p:sp>
        <p:nvSpPr>
          <p:cNvPr id="4" name="Slide Number Placeholder 3"/>
          <p:cNvSpPr>
            <a:spLocks noGrp="1"/>
          </p:cNvSpPr>
          <p:nvPr>
            <p:ph type="sldNum" sz="quarter" idx="5"/>
          </p:nvPr>
        </p:nvSpPr>
        <p:spPr/>
        <p:txBody>
          <a:bodyPr/>
          <a:lstStyle/>
          <a:p>
            <a:fld id="{21C5DDC0-6CBA-4F27-8957-6F16AE8C2BC0}" type="slidenum">
              <a:rPr lang="en-GB" smtClean="0"/>
              <a:t>2</a:t>
            </a:fld>
            <a:endParaRPr lang="en-GB"/>
          </a:p>
        </p:txBody>
      </p:sp>
    </p:spTree>
    <p:extLst>
      <p:ext uri="{BB962C8B-B14F-4D97-AF65-F5344CB8AC3E}">
        <p14:creationId xmlns:p14="http://schemas.microsoft.com/office/powerpoint/2010/main" val="148734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Eco-Gains Gym is main attraction is the sustainable cardio machines such as treadmills and stationary bikes that are provided. These machines are designed to convert kinetic workout energy produced by users into electricity, that can be used to power the facility. This is an unmatched feature in the local area which helps to reduce dependency on external energy sources, decrease environmental impact and utility costs, and attract a wide range of customers to the gym (Swati, 2023; Mo, n.d.; Rush, 2024).</a:t>
            </a:r>
          </a:p>
          <a:p>
            <a:r>
              <a:rPr lang="en-GB" dirty="0"/>
              <a:t>The gym also provides a wide variety of other eco-friendly equipment such as yoga mats and resistance bands made from natural rubber, and recycled metals that were repurposed into durable frames for gym equipment provided at the gym such as weights (“Eco-Friendly Gym Equipment”, n.d.). </a:t>
            </a:r>
          </a:p>
          <a:p>
            <a:endParaRPr lang="en-GB" dirty="0"/>
          </a:p>
        </p:txBody>
      </p:sp>
      <p:sp>
        <p:nvSpPr>
          <p:cNvPr id="4" name="Slide Number Placeholder 3"/>
          <p:cNvSpPr>
            <a:spLocks noGrp="1"/>
          </p:cNvSpPr>
          <p:nvPr>
            <p:ph type="sldNum" sz="quarter" idx="5"/>
          </p:nvPr>
        </p:nvSpPr>
        <p:spPr/>
        <p:txBody>
          <a:bodyPr/>
          <a:lstStyle/>
          <a:p>
            <a:fld id="{21C5DDC0-6CBA-4F27-8957-6F16AE8C2BC0}" type="slidenum">
              <a:rPr lang="en-GB" smtClean="0"/>
              <a:t>3</a:t>
            </a:fld>
            <a:endParaRPr lang="en-GB"/>
          </a:p>
        </p:txBody>
      </p:sp>
    </p:spTree>
    <p:extLst>
      <p:ext uri="{BB962C8B-B14F-4D97-AF65-F5344CB8AC3E}">
        <p14:creationId xmlns:p14="http://schemas.microsoft.com/office/powerpoint/2010/main" val="23617409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Eco-Gains Gym offer a variety of purchasable products and services including membership subscriptions. Customers can subscribe to a monthly membership at the gym for £40 per month which includes free access to classes, an opportunity for one-to-one training sessions with a qualified gym instructor and discounts on clothing items and food and drink refreshments. For non-members or drop in customers the gym will be accessible for £20 per visit (</a:t>
            </a:r>
            <a:r>
              <a:rPr lang="en-GB" dirty="0" err="1"/>
              <a:t>Niepytalska</a:t>
            </a:r>
            <a:r>
              <a:rPr lang="en-GB" dirty="0"/>
              <a:t>, 2025).</a:t>
            </a:r>
          </a:p>
          <a:p>
            <a:r>
              <a:rPr lang="en-GB" dirty="0"/>
              <a:t>The gym provides members with opportunities to attend a variety of weekly classes catering to a wide range of fitness preferences. Classes led by qualified training instructors include circuit training, cross fit, strength training, yoga, Pilates and HIIT classes (Kittle, 2024).</a:t>
            </a:r>
          </a:p>
          <a:p>
            <a:endParaRPr lang="en-GB" dirty="0"/>
          </a:p>
        </p:txBody>
      </p:sp>
      <p:sp>
        <p:nvSpPr>
          <p:cNvPr id="4" name="Slide Number Placeholder 3"/>
          <p:cNvSpPr>
            <a:spLocks noGrp="1"/>
          </p:cNvSpPr>
          <p:nvPr>
            <p:ph type="sldNum" sz="quarter" idx="5"/>
          </p:nvPr>
        </p:nvSpPr>
        <p:spPr/>
        <p:txBody>
          <a:bodyPr/>
          <a:lstStyle/>
          <a:p>
            <a:fld id="{21C5DDC0-6CBA-4F27-8957-6F16AE8C2BC0}" type="slidenum">
              <a:rPr lang="en-GB" smtClean="0"/>
              <a:t>4</a:t>
            </a:fld>
            <a:endParaRPr lang="en-GB"/>
          </a:p>
        </p:txBody>
      </p:sp>
    </p:spTree>
    <p:extLst>
      <p:ext uri="{BB962C8B-B14F-4D97-AF65-F5344CB8AC3E}">
        <p14:creationId xmlns:p14="http://schemas.microsoft.com/office/powerpoint/2010/main" val="40461163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is shown on the slide, Eco-Gains is start-up expenses such as gym equipment and facility renovations total up to £75,990. To help fund these costs Eco-Gains have acquired a £50,000 bank loan from </a:t>
            </a:r>
            <a:r>
              <a:rPr lang="en-GB" dirty="0" err="1"/>
              <a:t>Iwoca</a:t>
            </a:r>
            <a:r>
              <a:rPr lang="en-GB" dirty="0"/>
              <a:t>, which will be repaid over the next three years at 6% interest and a £30,000 grant from Sports Wales (“</a:t>
            </a:r>
            <a:r>
              <a:rPr lang="en-GB" dirty="0" err="1"/>
              <a:t>Iwoca</a:t>
            </a:r>
            <a:r>
              <a:rPr lang="en-GB" dirty="0"/>
              <a:t>, n.d.; “Energy Saving Grant”, n.d.). </a:t>
            </a:r>
          </a:p>
        </p:txBody>
      </p:sp>
      <p:sp>
        <p:nvSpPr>
          <p:cNvPr id="4" name="Slide Number Placeholder 3"/>
          <p:cNvSpPr>
            <a:spLocks noGrp="1"/>
          </p:cNvSpPr>
          <p:nvPr>
            <p:ph type="sldNum" sz="quarter" idx="5"/>
          </p:nvPr>
        </p:nvSpPr>
        <p:spPr/>
        <p:txBody>
          <a:bodyPr/>
          <a:lstStyle/>
          <a:p>
            <a:fld id="{21C5DDC0-6CBA-4F27-8957-6F16AE8C2BC0}" type="slidenum">
              <a:rPr lang="en-GB" smtClean="0"/>
              <a:t>5</a:t>
            </a:fld>
            <a:endParaRPr lang="en-GB"/>
          </a:p>
        </p:txBody>
      </p:sp>
    </p:spTree>
    <p:extLst>
      <p:ext uri="{BB962C8B-B14F-4D97-AF65-F5344CB8AC3E}">
        <p14:creationId xmlns:p14="http://schemas.microsoft.com/office/powerpoint/2010/main" val="23082674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seen by looking at the cash flow forecast on screen, during the initial months of operations, Eco-Gains expect financial losses, primarily due to essential start-up and operational expenses, such as staff salaries, rent, and utility bills, exceeding the initial revenue. However, as the year goes, the gym expects an increase in customers and memberships sign-ups, which should help to offset the early financial losses by the end of the year. Assuming the cash flow forecast is correct, Eco-Gains Gym expect to start making consistent profit within 8 to 12 months. Should the cash flow forecast deviate from expectations, resulting in a bigger or longer than anticipated financial loss, I will invest up to £10,000 of personal capital to keep the business on track.</a:t>
            </a:r>
          </a:p>
        </p:txBody>
      </p:sp>
      <p:sp>
        <p:nvSpPr>
          <p:cNvPr id="4" name="Slide Number Placeholder 3"/>
          <p:cNvSpPr>
            <a:spLocks noGrp="1"/>
          </p:cNvSpPr>
          <p:nvPr>
            <p:ph type="sldNum" sz="quarter" idx="5"/>
          </p:nvPr>
        </p:nvSpPr>
        <p:spPr/>
        <p:txBody>
          <a:bodyPr/>
          <a:lstStyle/>
          <a:p>
            <a:fld id="{21C5DDC0-6CBA-4F27-8957-6F16AE8C2BC0}" type="slidenum">
              <a:rPr lang="en-GB" smtClean="0"/>
              <a:t>6</a:t>
            </a:fld>
            <a:endParaRPr lang="en-GB"/>
          </a:p>
        </p:txBody>
      </p:sp>
    </p:spTree>
    <p:extLst>
      <p:ext uri="{BB962C8B-B14F-4D97-AF65-F5344CB8AC3E}">
        <p14:creationId xmlns:p14="http://schemas.microsoft.com/office/powerpoint/2010/main" val="24357839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seen on screen, to conduct market analysis and better understand customer demographics and preferences, I have released a survey to members. The survey revealed that Eco-Gains is main age demographic is young adults between the age of 18 and 35.</a:t>
            </a:r>
          </a:p>
          <a:p>
            <a:r>
              <a:rPr lang="en-GB" dirty="0"/>
              <a:t>The survey also revealed that the company’s main audience in term of location is people from the local community and the surrounding areas of Carmarthen, as 88% of the survey’s respondents said they live within 20 miles of the gym, confirming high local demand. </a:t>
            </a:r>
          </a:p>
          <a:p>
            <a:endParaRPr lang="en-GB" dirty="0"/>
          </a:p>
        </p:txBody>
      </p:sp>
      <p:sp>
        <p:nvSpPr>
          <p:cNvPr id="4" name="Slide Number Placeholder 3"/>
          <p:cNvSpPr>
            <a:spLocks noGrp="1"/>
          </p:cNvSpPr>
          <p:nvPr>
            <p:ph type="sldNum" sz="quarter" idx="5"/>
          </p:nvPr>
        </p:nvSpPr>
        <p:spPr/>
        <p:txBody>
          <a:bodyPr/>
          <a:lstStyle/>
          <a:p>
            <a:fld id="{21C5DDC0-6CBA-4F27-8957-6F16AE8C2BC0}" type="slidenum">
              <a:rPr lang="en-GB" smtClean="0"/>
              <a:t>7</a:t>
            </a:fld>
            <a:endParaRPr lang="en-GB"/>
          </a:p>
        </p:txBody>
      </p:sp>
    </p:spTree>
    <p:extLst>
      <p:ext uri="{BB962C8B-B14F-4D97-AF65-F5344CB8AC3E}">
        <p14:creationId xmlns:p14="http://schemas.microsoft.com/office/powerpoint/2010/main" val="16506135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company employs several marketing channels including primarily digital marketing. Platforms such as Instagram and Facebook have already proved to be a successful tool for the company as 56% of members who took part in the survey said that they found out about the company online through social media. Using social media as a form of advertisement allows Eco-Gains to showcase the gym in a cheap and effective manner. Additionally, social media can reach a broad range of people and is popular among teenagers and young adults which is a core demographic for the company (Moorthi, 2025; Joshi, 2024).</a:t>
            </a:r>
          </a:p>
          <a:p>
            <a:r>
              <a:rPr lang="en-GB" dirty="0"/>
              <a:t>To reach individuals who may not use social media, Eco-Gains Gym employs traditional advertising methods, such as placing ads in local newspapers and word of mouth by providing positive customer experiences and encouraging members to recommend the gym to friends and family (Alton, 2023).</a:t>
            </a:r>
          </a:p>
          <a:p>
            <a:endParaRPr lang="en-GB" dirty="0"/>
          </a:p>
        </p:txBody>
      </p:sp>
      <p:sp>
        <p:nvSpPr>
          <p:cNvPr id="4" name="Slide Number Placeholder 3"/>
          <p:cNvSpPr>
            <a:spLocks noGrp="1"/>
          </p:cNvSpPr>
          <p:nvPr>
            <p:ph type="sldNum" sz="quarter" idx="5"/>
          </p:nvPr>
        </p:nvSpPr>
        <p:spPr/>
        <p:txBody>
          <a:bodyPr/>
          <a:lstStyle/>
          <a:p>
            <a:fld id="{21C5DDC0-6CBA-4F27-8957-6F16AE8C2BC0}" type="slidenum">
              <a:rPr lang="en-GB" smtClean="0"/>
              <a:t>8</a:t>
            </a:fld>
            <a:endParaRPr lang="en-GB"/>
          </a:p>
        </p:txBody>
      </p:sp>
    </p:spTree>
    <p:extLst>
      <p:ext uri="{BB962C8B-B14F-4D97-AF65-F5344CB8AC3E}">
        <p14:creationId xmlns:p14="http://schemas.microsoft.com/office/powerpoint/2010/main" val="40024898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Based in Carmarthen Eco-Gains is local competition includes fitness centres such as D-12 Fitness, </a:t>
            </a:r>
            <a:r>
              <a:rPr lang="en-GB" dirty="0" err="1"/>
              <a:t>Actif</a:t>
            </a:r>
            <a:r>
              <a:rPr lang="en-GB" dirty="0"/>
              <a:t> Leisure Centre Gym and KC Leisure (“Best Gym in Carmarthen”, n.d.). Eco-Gains Gym follows a competitive pricing strategy, setting memberships at £40 per month, matching local competitors like KC Leisure and </a:t>
            </a:r>
            <a:r>
              <a:rPr lang="en-GB" dirty="0" err="1"/>
              <a:t>Actif</a:t>
            </a:r>
            <a:r>
              <a:rPr lang="en-GB" dirty="0"/>
              <a:t> Leisure Centre while staying below the UK industry average of £47.24 (Dick, 2024; “Memberships”, n.d.; “Memberships”, n.d.). While these gyms attract local customers and limit the potential market for Eco-Gains Gym, what I believe will make this company successful in the long term is the fact that of none of our competition prioritise eco-friendliness to the same extent. In an Eco-Gains survey, 96% of respondents expressed a preference for working out in a gym that prioritises environmental sustainability over one that does not, illustrating that environmental responsibility is a growing need to gain customers, giving Eco-Gains Gym a competitive advantage.</a:t>
            </a:r>
          </a:p>
        </p:txBody>
      </p:sp>
      <p:sp>
        <p:nvSpPr>
          <p:cNvPr id="4" name="Slide Number Placeholder 3"/>
          <p:cNvSpPr>
            <a:spLocks noGrp="1"/>
          </p:cNvSpPr>
          <p:nvPr>
            <p:ph type="sldNum" sz="quarter" idx="5"/>
          </p:nvPr>
        </p:nvSpPr>
        <p:spPr/>
        <p:txBody>
          <a:bodyPr/>
          <a:lstStyle/>
          <a:p>
            <a:fld id="{21C5DDC0-6CBA-4F27-8957-6F16AE8C2BC0}" type="slidenum">
              <a:rPr lang="en-GB" smtClean="0"/>
              <a:t>9</a:t>
            </a:fld>
            <a:endParaRPr lang="en-GB"/>
          </a:p>
        </p:txBody>
      </p:sp>
    </p:spTree>
    <p:extLst>
      <p:ext uri="{BB962C8B-B14F-4D97-AF65-F5344CB8AC3E}">
        <p14:creationId xmlns:p14="http://schemas.microsoft.com/office/powerpoint/2010/main" val="31198141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keep motivation high, I have set 2 ambitious objectives for the company. One of them is to achieve 100 membership sign-ups within the first three months of operations. The other objective is to generate between 2-5% of the gym’s energy requirements through kinetic energy produced by humans on energy-generating gym equipment within 2 years, a target that is ambitious yet reachable. </a:t>
            </a:r>
          </a:p>
        </p:txBody>
      </p:sp>
      <p:sp>
        <p:nvSpPr>
          <p:cNvPr id="4" name="Slide Number Placeholder 3"/>
          <p:cNvSpPr>
            <a:spLocks noGrp="1"/>
          </p:cNvSpPr>
          <p:nvPr>
            <p:ph type="sldNum" sz="quarter" idx="5"/>
          </p:nvPr>
        </p:nvSpPr>
        <p:spPr/>
        <p:txBody>
          <a:bodyPr/>
          <a:lstStyle/>
          <a:p>
            <a:fld id="{21C5DDC0-6CBA-4F27-8957-6F16AE8C2BC0}" type="slidenum">
              <a:rPr lang="en-GB" smtClean="0"/>
              <a:t>10</a:t>
            </a:fld>
            <a:endParaRPr lang="en-GB"/>
          </a:p>
        </p:txBody>
      </p:sp>
    </p:spTree>
    <p:extLst>
      <p:ext uri="{BB962C8B-B14F-4D97-AF65-F5344CB8AC3E}">
        <p14:creationId xmlns:p14="http://schemas.microsoft.com/office/powerpoint/2010/main" val="4695596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concludes my brief overview of Eco-Gains Gym is business plan, thank you for listening, are there any questions?</a:t>
            </a:r>
          </a:p>
        </p:txBody>
      </p:sp>
      <p:sp>
        <p:nvSpPr>
          <p:cNvPr id="4" name="Slide Number Placeholder 3"/>
          <p:cNvSpPr>
            <a:spLocks noGrp="1"/>
          </p:cNvSpPr>
          <p:nvPr>
            <p:ph type="sldNum" sz="quarter" idx="5"/>
          </p:nvPr>
        </p:nvSpPr>
        <p:spPr/>
        <p:txBody>
          <a:bodyPr/>
          <a:lstStyle/>
          <a:p>
            <a:fld id="{21C5DDC0-6CBA-4F27-8957-6F16AE8C2BC0}" type="slidenum">
              <a:rPr lang="en-GB" smtClean="0"/>
              <a:t>11</a:t>
            </a:fld>
            <a:endParaRPr lang="en-GB"/>
          </a:p>
        </p:txBody>
      </p:sp>
    </p:spTree>
    <p:extLst>
      <p:ext uri="{BB962C8B-B14F-4D97-AF65-F5344CB8AC3E}">
        <p14:creationId xmlns:p14="http://schemas.microsoft.com/office/powerpoint/2010/main" val="9606749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A4159-F9D1-0C58-CB01-D67EE12CF98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667B323-3A58-A64E-50A5-95CE4F1D8DC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70B46FC-4435-85BF-8356-896DE4DDC410}"/>
              </a:ext>
            </a:extLst>
          </p:cNvPr>
          <p:cNvSpPr>
            <a:spLocks noGrp="1"/>
          </p:cNvSpPr>
          <p:nvPr>
            <p:ph type="dt" sz="half" idx="10"/>
          </p:nvPr>
        </p:nvSpPr>
        <p:spPr/>
        <p:txBody>
          <a:bodyPr/>
          <a:lstStyle/>
          <a:p>
            <a:fld id="{8EAAC626-5A3A-40D6-95D3-CC15EF2CEA60}" type="datetimeFigureOut">
              <a:rPr lang="en-GB" smtClean="0"/>
              <a:t>18/04/2025</a:t>
            </a:fld>
            <a:endParaRPr lang="en-GB"/>
          </a:p>
        </p:txBody>
      </p:sp>
      <p:sp>
        <p:nvSpPr>
          <p:cNvPr id="5" name="Footer Placeholder 4">
            <a:extLst>
              <a:ext uri="{FF2B5EF4-FFF2-40B4-BE49-F238E27FC236}">
                <a16:creationId xmlns:a16="http://schemas.microsoft.com/office/drawing/2014/main" id="{FF46536C-A93D-69A1-35B4-D6789D143E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2E36C1-3F18-27B4-7841-4A781DBE5BC1}"/>
              </a:ext>
            </a:extLst>
          </p:cNvPr>
          <p:cNvSpPr>
            <a:spLocks noGrp="1"/>
          </p:cNvSpPr>
          <p:nvPr>
            <p:ph type="sldNum" sz="quarter" idx="12"/>
          </p:nvPr>
        </p:nvSpPr>
        <p:spPr/>
        <p:txBody>
          <a:bodyPr/>
          <a:lstStyle/>
          <a:p>
            <a:fld id="{97749DFB-3AA1-488A-8B87-C77AF2AA3535}" type="slidenum">
              <a:rPr lang="en-GB" smtClean="0"/>
              <a:t>‹#›</a:t>
            </a:fld>
            <a:endParaRPr lang="en-GB"/>
          </a:p>
        </p:txBody>
      </p:sp>
    </p:spTree>
    <p:extLst>
      <p:ext uri="{BB962C8B-B14F-4D97-AF65-F5344CB8AC3E}">
        <p14:creationId xmlns:p14="http://schemas.microsoft.com/office/powerpoint/2010/main" val="28361632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E3406-1397-B624-157B-0C49E1D4717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5333A06-946C-40FC-D1E0-E8039963355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2A7CE97-18E6-FB2E-EDE4-7A88532CE814}"/>
              </a:ext>
            </a:extLst>
          </p:cNvPr>
          <p:cNvSpPr>
            <a:spLocks noGrp="1"/>
          </p:cNvSpPr>
          <p:nvPr>
            <p:ph type="dt" sz="half" idx="10"/>
          </p:nvPr>
        </p:nvSpPr>
        <p:spPr/>
        <p:txBody>
          <a:bodyPr/>
          <a:lstStyle/>
          <a:p>
            <a:fld id="{8EAAC626-5A3A-40D6-95D3-CC15EF2CEA60}" type="datetimeFigureOut">
              <a:rPr lang="en-GB" smtClean="0"/>
              <a:t>18/04/2025</a:t>
            </a:fld>
            <a:endParaRPr lang="en-GB"/>
          </a:p>
        </p:txBody>
      </p:sp>
      <p:sp>
        <p:nvSpPr>
          <p:cNvPr id="5" name="Footer Placeholder 4">
            <a:extLst>
              <a:ext uri="{FF2B5EF4-FFF2-40B4-BE49-F238E27FC236}">
                <a16:creationId xmlns:a16="http://schemas.microsoft.com/office/drawing/2014/main" id="{AE89A912-7C79-721D-6770-5C688FFA19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AAB77E-297C-1D21-851C-1FDCF5F829C5}"/>
              </a:ext>
            </a:extLst>
          </p:cNvPr>
          <p:cNvSpPr>
            <a:spLocks noGrp="1"/>
          </p:cNvSpPr>
          <p:nvPr>
            <p:ph type="sldNum" sz="quarter" idx="12"/>
          </p:nvPr>
        </p:nvSpPr>
        <p:spPr/>
        <p:txBody>
          <a:bodyPr/>
          <a:lstStyle/>
          <a:p>
            <a:fld id="{97749DFB-3AA1-488A-8B87-C77AF2AA3535}" type="slidenum">
              <a:rPr lang="en-GB" smtClean="0"/>
              <a:t>‹#›</a:t>
            </a:fld>
            <a:endParaRPr lang="en-GB"/>
          </a:p>
        </p:txBody>
      </p:sp>
    </p:spTree>
    <p:extLst>
      <p:ext uri="{BB962C8B-B14F-4D97-AF65-F5344CB8AC3E}">
        <p14:creationId xmlns:p14="http://schemas.microsoft.com/office/powerpoint/2010/main" val="3032151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44EB7-BFEE-7720-4A81-4C243196FE4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302C6BB-0BA2-C270-58A1-1C28857D33A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70BD4D6-CA6A-78F1-6826-9F9F9A0E5827}"/>
              </a:ext>
            </a:extLst>
          </p:cNvPr>
          <p:cNvSpPr>
            <a:spLocks noGrp="1"/>
          </p:cNvSpPr>
          <p:nvPr>
            <p:ph type="dt" sz="half" idx="10"/>
          </p:nvPr>
        </p:nvSpPr>
        <p:spPr/>
        <p:txBody>
          <a:bodyPr/>
          <a:lstStyle/>
          <a:p>
            <a:fld id="{8EAAC626-5A3A-40D6-95D3-CC15EF2CEA60}" type="datetimeFigureOut">
              <a:rPr lang="en-GB" smtClean="0"/>
              <a:t>18/04/2025</a:t>
            </a:fld>
            <a:endParaRPr lang="en-GB"/>
          </a:p>
        </p:txBody>
      </p:sp>
      <p:sp>
        <p:nvSpPr>
          <p:cNvPr id="5" name="Footer Placeholder 4">
            <a:extLst>
              <a:ext uri="{FF2B5EF4-FFF2-40B4-BE49-F238E27FC236}">
                <a16:creationId xmlns:a16="http://schemas.microsoft.com/office/drawing/2014/main" id="{A3BA6A6E-2832-AD04-D42F-10A32CC5DD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CC28A8-3BED-6646-39DA-71AA90E10E30}"/>
              </a:ext>
            </a:extLst>
          </p:cNvPr>
          <p:cNvSpPr>
            <a:spLocks noGrp="1"/>
          </p:cNvSpPr>
          <p:nvPr>
            <p:ph type="sldNum" sz="quarter" idx="12"/>
          </p:nvPr>
        </p:nvSpPr>
        <p:spPr/>
        <p:txBody>
          <a:bodyPr/>
          <a:lstStyle/>
          <a:p>
            <a:fld id="{97749DFB-3AA1-488A-8B87-C77AF2AA3535}" type="slidenum">
              <a:rPr lang="en-GB" smtClean="0"/>
              <a:t>‹#›</a:t>
            </a:fld>
            <a:endParaRPr lang="en-GB"/>
          </a:p>
        </p:txBody>
      </p:sp>
    </p:spTree>
    <p:extLst>
      <p:ext uri="{BB962C8B-B14F-4D97-AF65-F5344CB8AC3E}">
        <p14:creationId xmlns:p14="http://schemas.microsoft.com/office/powerpoint/2010/main" val="17567720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11FE0-F6FA-AEE2-7880-67004A47F81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BD49A21-CB98-A3E4-F359-B4FA5A22F11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6489C53-DD32-47D7-8B0E-BE43B5CEBF0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A97271E-92A6-4B39-576D-41A44BB3C8CE}"/>
              </a:ext>
            </a:extLst>
          </p:cNvPr>
          <p:cNvSpPr>
            <a:spLocks noGrp="1"/>
          </p:cNvSpPr>
          <p:nvPr>
            <p:ph type="dt" sz="half" idx="10"/>
          </p:nvPr>
        </p:nvSpPr>
        <p:spPr/>
        <p:txBody>
          <a:bodyPr/>
          <a:lstStyle/>
          <a:p>
            <a:fld id="{8EAAC626-5A3A-40D6-95D3-CC15EF2CEA60}" type="datetimeFigureOut">
              <a:rPr lang="en-GB" smtClean="0"/>
              <a:t>18/04/2025</a:t>
            </a:fld>
            <a:endParaRPr lang="en-GB"/>
          </a:p>
        </p:txBody>
      </p:sp>
      <p:sp>
        <p:nvSpPr>
          <p:cNvPr id="6" name="Footer Placeholder 5">
            <a:extLst>
              <a:ext uri="{FF2B5EF4-FFF2-40B4-BE49-F238E27FC236}">
                <a16:creationId xmlns:a16="http://schemas.microsoft.com/office/drawing/2014/main" id="{A0C58C85-9AD6-06D9-5F86-39C733CD41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CD5D4F-F1A4-04B8-DC32-3FD11823FC9C}"/>
              </a:ext>
            </a:extLst>
          </p:cNvPr>
          <p:cNvSpPr>
            <a:spLocks noGrp="1"/>
          </p:cNvSpPr>
          <p:nvPr>
            <p:ph type="sldNum" sz="quarter" idx="12"/>
          </p:nvPr>
        </p:nvSpPr>
        <p:spPr/>
        <p:txBody>
          <a:bodyPr/>
          <a:lstStyle/>
          <a:p>
            <a:fld id="{97749DFB-3AA1-488A-8B87-C77AF2AA3535}" type="slidenum">
              <a:rPr lang="en-GB" smtClean="0"/>
              <a:t>‹#›</a:t>
            </a:fld>
            <a:endParaRPr lang="en-GB"/>
          </a:p>
        </p:txBody>
      </p:sp>
    </p:spTree>
    <p:extLst>
      <p:ext uri="{BB962C8B-B14F-4D97-AF65-F5344CB8AC3E}">
        <p14:creationId xmlns:p14="http://schemas.microsoft.com/office/powerpoint/2010/main" val="7619888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4EFAC-86D6-CF74-9F79-E381C1109C7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93F1BB0-D6D9-73F6-F920-9E4F0AD53C9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7860568-7DE2-0AFD-6AA5-A9DB599C7F1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286366F-711E-A5E2-32D1-E6C600CED8D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9380869-C6C6-0F25-0D26-83CC88457FA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FE95490-E060-9145-A7DF-1A67E487AFD3}"/>
              </a:ext>
            </a:extLst>
          </p:cNvPr>
          <p:cNvSpPr>
            <a:spLocks noGrp="1"/>
          </p:cNvSpPr>
          <p:nvPr>
            <p:ph type="dt" sz="half" idx="10"/>
          </p:nvPr>
        </p:nvSpPr>
        <p:spPr/>
        <p:txBody>
          <a:bodyPr/>
          <a:lstStyle/>
          <a:p>
            <a:fld id="{8EAAC626-5A3A-40D6-95D3-CC15EF2CEA60}" type="datetimeFigureOut">
              <a:rPr lang="en-GB" smtClean="0"/>
              <a:t>18/04/2025</a:t>
            </a:fld>
            <a:endParaRPr lang="en-GB"/>
          </a:p>
        </p:txBody>
      </p:sp>
      <p:sp>
        <p:nvSpPr>
          <p:cNvPr id="8" name="Footer Placeholder 7">
            <a:extLst>
              <a:ext uri="{FF2B5EF4-FFF2-40B4-BE49-F238E27FC236}">
                <a16:creationId xmlns:a16="http://schemas.microsoft.com/office/drawing/2014/main" id="{9622E30C-D115-809C-1377-52AF0ED361B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FECA9BC-E95A-98F3-E6E2-F007DD2A3AE7}"/>
              </a:ext>
            </a:extLst>
          </p:cNvPr>
          <p:cNvSpPr>
            <a:spLocks noGrp="1"/>
          </p:cNvSpPr>
          <p:nvPr>
            <p:ph type="sldNum" sz="quarter" idx="12"/>
          </p:nvPr>
        </p:nvSpPr>
        <p:spPr/>
        <p:txBody>
          <a:bodyPr/>
          <a:lstStyle/>
          <a:p>
            <a:fld id="{97749DFB-3AA1-488A-8B87-C77AF2AA3535}" type="slidenum">
              <a:rPr lang="en-GB" smtClean="0"/>
              <a:t>‹#›</a:t>
            </a:fld>
            <a:endParaRPr lang="en-GB"/>
          </a:p>
        </p:txBody>
      </p:sp>
    </p:spTree>
    <p:extLst>
      <p:ext uri="{BB962C8B-B14F-4D97-AF65-F5344CB8AC3E}">
        <p14:creationId xmlns:p14="http://schemas.microsoft.com/office/powerpoint/2010/main" val="1402169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8C3F4-2F77-DB6D-4861-87CC4279348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B623473-7425-8C76-429E-B17AF86FFFAD}"/>
              </a:ext>
            </a:extLst>
          </p:cNvPr>
          <p:cNvSpPr>
            <a:spLocks noGrp="1"/>
          </p:cNvSpPr>
          <p:nvPr>
            <p:ph type="dt" sz="half" idx="10"/>
          </p:nvPr>
        </p:nvSpPr>
        <p:spPr/>
        <p:txBody>
          <a:bodyPr/>
          <a:lstStyle/>
          <a:p>
            <a:fld id="{8EAAC626-5A3A-40D6-95D3-CC15EF2CEA60}" type="datetimeFigureOut">
              <a:rPr lang="en-GB" smtClean="0"/>
              <a:t>18/04/2025</a:t>
            </a:fld>
            <a:endParaRPr lang="en-GB"/>
          </a:p>
        </p:txBody>
      </p:sp>
      <p:sp>
        <p:nvSpPr>
          <p:cNvPr id="4" name="Footer Placeholder 3">
            <a:extLst>
              <a:ext uri="{FF2B5EF4-FFF2-40B4-BE49-F238E27FC236}">
                <a16:creationId xmlns:a16="http://schemas.microsoft.com/office/drawing/2014/main" id="{AA67BEBA-1988-6BA2-0229-7E17B603D02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0E97CD9-930D-9BF2-E304-02E7764CAB22}"/>
              </a:ext>
            </a:extLst>
          </p:cNvPr>
          <p:cNvSpPr>
            <a:spLocks noGrp="1"/>
          </p:cNvSpPr>
          <p:nvPr>
            <p:ph type="sldNum" sz="quarter" idx="12"/>
          </p:nvPr>
        </p:nvSpPr>
        <p:spPr/>
        <p:txBody>
          <a:bodyPr/>
          <a:lstStyle/>
          <a:p>
            <a:fld id="{97749DFB-3AA1-488A-8B87-C77AF2AA3535}" type="slidenum">
              <a:rPr lang="en-GB" smtClean="0"/>
              <a:t>‹#›</a:t>
            </a:fld>
            <a:endParaRPr lang="en-GB"/>
          </a:p>
        </p:txBody>
      </p:sp>
    </p:spTree>
    <p:extLst>
      <p:ext uri="{BB962C8B-B14F-4D97-AF65-F5344CB8AC3E}">
        <p14:creationId xmlns:p14="http://schemas.microsoft.com/office/powerpoint/2010/main" val="23866014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80AF785-3D9C-9B75-5B63-EE9CD2B99229}"/>
              </a:ext>
            </a:extLst>
          </p:cNvPr>
          <p:cNvSpPr>
            <a:spLocks noGrp="1"/>
          </p:cNvSpPr>
          <p:nvPr>
            <p:ph type="dt" sz="half" idx="10"/>
          </p:nvPr>
        </p:nvSpPr>
        <p:spPr/>
        <p:txBody>
          <a:bodyPr/>
          <a:lstStyle/>
          <a:p>
            <a:fld id="{8EAAC626-5A3A-40D6-95D3-CC15EF2CEA60}" type="datetimeFigureOut">
              <a:rPr lang="en-GB" smtClean="0"/>
              <a:t>18/04/2025</a:t>
            </a:fld>
            <a:endParaRPr lang="en-GB"/>
          </a:p>
        </p:txBody>
      </p:sp>
      <p:sp>
        <p:nvSpPr>
          <p:cNvPr id="3" name="Footer Placeholder 2">
            <a:extLst>
              <a:ext uri="{FF2B5EF4-FFF2-40B4-BE49-F238E27FC236}">
                <a16:creationId xmlns:a16="http://schemas.microsoft.com/office/drawing/2014/main" id="{83F9CED8-F119-AF99-E905-281DA4DA27C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8EE1340-AB38-5179-B8B9-6DCE6FEE87EE}"/>
              </a:ext>
            </a:extLst>
          </p:cNvPr>
          <p:cNvSpPr>
            <a:spLocks noGrp="1"/>
          </p:cNvSpPr>
          <p:nvPr>
            <p:ph type="sldNum" sz="quarter" idx="12"/>
          </p:nvPr>
        </p:nvSpPr>
        <p:spPr/>
        <p:txBody>
          <a:bodyPr/>
          <a:lstStyle/>
          <a:p>
            <a:fld id="{97749DFB-3AA1-488A-8B87-C77AF2AA3535}" type="slidenum">
              <a:rPr lang="en-GB" smtClean="0"/>
              <a:t>‹#›</a:t>
            </a:fld>
            <a:endParaRPr lang="en-GB"/>
          </a:p>
        </p:txBody>
      </p:sp>
    </p:spTree>
    <p:extLst>
      <p:ext uri="{BB962C8B-B14F-4D97-AF65-F5344CB8AC3E}">
        <p14:creationId xmlns:p14="http://schemas.microsoft.com/office/powerpoint/2010/main" val="179408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4D664-EF8F-60BA-15E0-082D92B13C8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1DA9B300-70AD-F9A7-E344-27EFF7807D4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9E47FA5-AC4C-B33D-6DA7-FF47E9C57A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FA992DA-A7D2-3F7A-72E3-AA68577037D9}"/>
              </a:ext>
            </a:extLst>
          </p:cNvPr>
          <p:cNvSpPr>
            <a:spLocks noGrp="1"/>
          </p:cNvSpPr>
          <p:nvPr>
            <p:ph type="dt" sz="half" idx="10"/>
          </p:nvPr>
        </p:nvSpPr>
        <p:spPr/>
        <p:txBody>
          <a:bodyPr/>
          <a:lstStyle/>
          <a:p>
            <a:fld id="{8EAAC626-5A3A-40D6-95D3-CC15EF2CEA60}" type="datetimeFigureOut">
              <a:rPr lang="en-GB" smtClean="0"/>
              <a:t>18/04/2025</a:t>
            </a:fld>
            <a:endParaRPr lang="en-GB"/>
          </a:p>
        </p:txBody>
      </p:sp>
      <p:sp>
        <p:nvSpPr>
          <p:cNvPr id="6" name="Footer Placeholder 5">
            <a:extLst>
              <a:ext uri="{FF2B5EF4-FFF2-40B4-BE49-F238E27FC236}">
                <a16:creationId xmlns:a16="http://schemas.microsoft.com/office/drawing/2014/main" id="{490373F9-72E0-4BB5-51CC-DFFD31D325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01C9DA-99AB-7562-EDC9-CE27C79B83E9}"/>
              </a:ext>
            </a:extLst>
          </p:cNvPr>
          <p:cNvSpPr>
            <a:spLocks noGrp="1"/>
          </p:cNvSpPr>
          <p:nvPr>
            <p:ph type="sldNum" sz="quarter" idx="12"/>
          </p:nvPr>
        </p:nvSpPr>
        <p:spPr/>
        <p:txBody>
          <a:bodyPr/>
          <a:lstStyle/>
          <a:p>
            <a:fld id="{97749DFB-3AA1-488A-8B87-C77AF2AA3535}" type="slidenum">
              <a:rPr lang="en-GB" smtClean="0"/>
              <a:t>‹#›</a:t>
            </a:fld>
            <a:endParaRPr lang="en-GB"/>
          </a:p>
        </p:txBody>
      </p:sp>
    </p:spTree>
    <p:extLst>
      <p:ext uri="{BB962C8B-B14F-4D97-AF65-F5344CB8AC3E}">
        <p14:creationId xmlns:p14="http://schemas.microsoft.com/office/powerpoint/2010/main" val="454572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D9A93-A409-F790-4E2F-F0037F0AB14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FBC4255-94C4-0F10-83C1-9B9DC054C0E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26197F6-82C6-D9F1-8FCD-4F61CBB0A3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FF9D676-12DF-7B05-B96C-C7041696DF5F}"/>
              </a:ext>
            </a:extLst>
          </p:cNvPr>
          <p:cNvSpPr>
            <a:spLocks noGrp="1"/>
          </p:cNvSpPr>
          <p:nvPr>
            <p:ph type="dt" sz="half" idx="10"/>
          </p:nvPr>
        </p:nvSpPr>
        <p:spPr/>
        <p:txBody>
          <a:bodyPr/>
          <a:lstStyle/>
          <a:p>
            <a:fld id="{8EAAC626-5A3A-40D6-95D3-CC15EF2CEA60}" type="datetimeFigureOut">
              <a:rPr lang="en-GB" smtClean="0"/>
              <a:t>18/04/2025</a:t>
            </a:fld>
            <a:endParaRPr lang="en-GB"/>
          </a:p>
        </p:txBody>
      </p:sp>
      <p:sp>
        <p:nvSpPr>
          <p:cNvPr id="6" name="Footer Placeholder 5">
            <a:extLst>
              <a:ext uri="{FF2B5EF4-FFF2-40B4-BE49-F238E27FC236}">
                <a16:creationId xmlns:a16="http://schemas.microsoft.com/office/drawing/2014/main" id="{9BFD3C6B-88F4-6F27-8A7C-D5DA62C099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1D5A97-0FA3-BA5C-FB88-754F1CF65C81}"/>
              </a:ext>
            </a:extLst>
          </p:cNvPr>
          <p:cNvSpPr>
            <a:spLocks noGrp="1"/>
          </p:cNvSpPr>
          <p:nvPr>
            <p:ph type="sldNum" sz="quarter" idx="12"/>
          </p:nvPr>
        </p:nvSpPr>
        <p:spPr/>
        <p:txBody>
          <a:bodyPr/>
          <a:lstStyle/>
          <a:p>
            <a:fld id="{97749DFB-3AA1-488A-8B87-C77AF2AA3535}" type="slidenum">
              <a:rPr lang="en-GB" smtClean="0"/>
              <a:t>‹#›</a:t>
            </a:fld>
            <a:endParaRPr lang="en-GB"/>
          </a:p>
        </p:txBody>
      </p:sp>
    </p:spTree>
    <p:extLst>
      <p:ext uri="{BB962C8B-B14F-4D97-AF65-F5344CB8AC3E}">
        <p14:creationId xmlns:p14="http://schemas.microsoft.com/office/powerpoint/2010/main" val="14614901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B5284-E7B1-D5DB-0260-F589B8884B7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8EF6C25-9E53-EB15-7BB7-8D8458E5318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CC31693-38E7-C3B1-824F-652BA47662A5}"/>
              </a:ext>
            </a:extLst>
          </p:cNvPr>
          <p:cNvSpPr>
            <a:spLocks noGrp="1"/>
          </p:cNvSpPr>
          <p:nvPr>
            <p:ph type="dt" sz="half" idx="10"/>
          </p:nvPr>
        </p:nvSpPr>
        <p:spPr/>
        <p:txBody>
          <a:bodyPr/>
          <a:lstStyle/>
          <a:p>
            <a:fld id="{8EAAC626-5A3A-40D6-95D3-CC15EF2CEA60}" type="datetimeFigureOut">
              <a:rPr lang="en-GB" smtClean="0"/>
              <a:t>18/04/2025</a:t>
            </a:fld>
            <a:endParaRPr lang="en-GB"/>
          </a:p>
        </p:txBody>
      </p:sp>
      <p:sp>
        <p:nvSpPr>
          <p:cNvPr id="5" name="Footer Placeholder 4">
            <a:extLst>
              <a:ext uri="{FF2B5EF4-FFF2-40B4-BE49-F238E27FC236}">
                <a16:creationId xmlns:a16="http://schemas.microsoft.com/office/drawing/2014/main" id="{0E7459B2-56E1-9571-E1EA-C6D1221683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5982F5-C295-63FD-9D98-497FD52DB9EF}"/>
              </a:ext>
            </a:extLst>
          </p:cNvPr>
          <p:cNvSpPr>
            <a:spLocks noGrp="1"/>
          </p:cNvSpPr>
          <p:nvPr>
            <p:ph type="sldNum" sz="quarter" idx="12"/>
          </p:nvPr>
        </p:nvSpPr>
        <p:spPr/>
        <p:txBody>
          <a:bodyPr/>
          <a:lstStyle/>
          <a:p>
            <a:fld id="{97749DFB-3AA1-488A-8B87-C77AF2AA3535}" type="slidenum">
              <a:rPr lang="en-GB" smtClean="0"/>
              <a:t>‹#›</a:t>
            </a:fld>
            <a:endParaRPr lang="en-GB"/>
          </a:p>
        </p:txBody>
      </p:sp>
    </p:spTree>
    <p:extLst>
      <p:ext uri="{BB962C8B-B14F-4D97-AF65-F5344CB8AC3E}">
        <p14:creationId xmlns:p14="http://schemas.microsoft.com/office/powerpoint/2010/main" val="41445237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81BCB27-8796-CE32-154C-7DA62F75136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309CE5A-481E-9BAD-70BD-D343DABD812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19CA586-BFE5-2DCA-0F21-70251CA429FB}"/>
              </a:ext>
            </a:extLst>
          </p:cNvPr>
          <p:cNvSpPr>
            <a:spLocks noGrp="1"/>
          </p:cNvSpPr>
          <p:nvPr>
            <p:ph type="dt" sz="half" idx="10"/>
          </p:nvPr>
        </p:nvSpPr>
        <p:spPr/>
        <p:txBody>
          <a:bodyPr/>
          <a:lstStyle/>
          <a:p>
            <a:fld id="{8EAAC626-5A3A-40D6-95D3-CC15EF2CEA60}" type="datetimeFigureOut">
              <a:rPr lang="en-GB" smtClean="0"/>
              <a:t>18/04/2025</a:t>
            </a:fld>
            <a:endParaRPr lang="en-GB"/>
          </a:p>
        </p:txBody>
      </p:sp>
      <p:sp>
        <p:nvSpPr>
          <p:cNvPr id="5" name="Footer Placeholder 4">
            <a:extLst>
              <a:ext uri="{FF2B5EF4-FFF2-40B4-BE49-F238E27FC236}">
                <a16:creationId xmlns:a16="http://schemas.microsoft.com/office/drawing/2014/main" id="{088E1227-E5A2-E242-B28E-FB578907BC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43593E-15C2-1A53-E764-2EAB1F02D273}"/>
              </a:ext>
            </a:extLst>
          </p:cNvPr>
          <p:cNvSpPr>
            <a:spLocks noGrp="1"/>
          </p:cNvSpPr>
          <p:nvPr>
            <p:ph type="sldNum" sz="quarter" idx="12"/>
          </p:nvPr>
        </p:nvSpPr>
        <p:spPr/>
        <p:txBody>
          <a:bodyPr/>
          <a:lstStyle/>
          <a:p>
            <a:fld id="{97749DFB-3AA1-488A-8B87-C77AF2AA3535}" type="slidenum">
              <a:rPr lang="en-GB" smtClean="0"/>
              <a:t>‹#›</a:t>
            </a:fld>
            <a:endParaRPr lang="en-GB"/>
          </a:p>
        </p:txBody>
      </p:sp>
    </p:spTree>
    <p:extLst>
      <p:ext uri="{BB962C8B-B14F-4D97-AF65-F5344CB8AC3E}">
        <p14:creationId xmlns:p14="http://schemas.microsoft.com/office/powerpoint/2010/main" val="31544732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99E216-5F55-D516-E184-2564CD97329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01423F1-6BA4-D345-07B5-4383797E8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2520E61-0D93-EABA-0902-30037E3CEF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EAAC626-5A3A-40D6-95D3-CC15EF2CEA60}" type="datetimeFigureOut">
              <a:rPr lang="en-GB" smtClean="0"/>
              <a:t>18/04/2025</a:t>
            </a:fld>
            <a:endParaRPr lang="en-GB"/>
          </a:p>
        </p:txBody>
      </p:sp>
      <p:sp>
        <p:nvSpPr>
          <p:cNvPr id="5" name="Footer Placeholder 4">
            <a:extLst>
              <a:ext uri="{FF2B5EF4-FFF2-40B4-BE49-F238E27FC236}">
                <a16:creationId xmlns:a16="http://schemas.microsoft.com/office/drawing/2014/main" id="{2F8E30C3-0E2A-7D3C-D6D3-3ADFCA71813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A16F3A9-CDEB-095C-735D-8B73DF10F7C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7749DFB-3AA1-488A-8B87-C77AF2AA3535}" type="slidenum">
              <a:rPr lang="en-GB" smtClean="0"/>
              <a:t>‹#›</a:t>
            </a:fld>
            <a:endParaRPr lang="en-GB"/>
          </a:p>
        </p:txBody>
      </p:sp>
    </p:spTree>
    <p:extLst>
      <p:ext uri="{BB962C8B-B14F-4D97-AF65-F5344CB8AC3E}">
        <p14:creationId xmlns:p14="http://schemas.microsoft.com/office/powerpoint/2010/main" val="10729991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0.pn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2.pn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7.png"/><Relationship Id="rId5" Type="http://schemas.openxmlformats.org/officeDocument/2006/relationships/image" Target="../media/image1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16.png"/><Relationship Id="rId5" Type="http://schemas.openxmlformats.org/officeDocument/2006/relationships/image" Target="../media/image7.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17.png"/><Relationship Id="rId5" Type="http://schemas.openxmlformats.org/officeDocument/2006/relationships/image" Target="../media/image7.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5" Type="http://schemas.openxmlformats.org/officeDocument/2006/relationships/image" Target="../media/image20.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28261C3-228A-EC71-D74A-5B4F8DD09167}"/>
              </a:ext>
            </a:extLst>
          </p:cNvPr>
          <p:cNvSpPr>
            <a:spLocks noGrp="1"/>
          </p:cNvSpPr>
          <p:nvPr>
            <p:ph type="ctrTitle"/>
          </p:nvPr>
        </p:nvSpPr>
        <p:spPr>
          <a:xfrm>
            <a:off x="982639" y="1012536"/>
            <a:ext cx="4613300" cy="3163224"/>
          </a:xfrm>
        </p:spPr>
        <p:txBody>
          <a:bodyPr anchor="t">
            <a:normAutofit/>
          </a:bodyPr>
          <a:lstStyle/>
          <a:p>
            <a:pPr algn="l"/>
            <a:r>
              <a:rPr lang="en-GB" sz="4800"/>
              <a:t>Eco-Gains Gym</a:t>
            </a:r>
          </a:p>
        </p:txBody>
      </p:sp>
      <p:sp>
        <p:nvSpPr>
          <p:cNvPr id="3" name="Subtitle 2">
            <a:extLst>
              <a:ext uri="{FF2B5EF4-FFF2-40B4-BE49-F238E27FC236}">
                <a16:creationId xmlns:a16="http://schemas.microsoft.com/office/drawing/2014/main" id="{A66FC71F-EF89-934A-09D1-411603C173EA}"/>
              </a:ext>
            </a:extLst>
          </p:cNvPr>
          <p:cNvSpPr>
            <a:spLocks noGrp="1"/>
          </p:cNvSpPr>
          <p:nvPr>
            <p:ph type="subTitle" idx="1"/>
          </p:nvPr>
        </p:nvSpPr>
        <p:spPr>
          <a:xfrm>
            <a:off x="982638" y="4011562"/>
            <a:ext cx="4408227" cy="1570374"/>
          </a:xfrm>
        </p:spPr>
        <p:txBody>
          <a:bodyPr anchor="b">
            <a:normAutofit fontScale="92500" lnSpcReduction="10000"/>
          </a:bodyPr>
          <a:lstStyle/>
          <a:p>
            <a:pPr algn="l"/>
            <a:r>
              <a:rPr lang="en-GB" dirty="0"/>
              <a:t>Assignment 2–5 Min Presentation</a:t>
            </a:r>
          </a:p>
          <a:p>
            <a:pPr algn="l"/>
            <a:r>
              <a:rPr lang="en-GB" dirty="0"/>
              <a:t>Name: Iestyn Thomas 2404285</a:t>
            </a:r>
          </a:p>
          <a:p>
            <a:pPr algn="l"/>
            <a:r>
              <a:rPr lang="en-GB" dirty="0"/>
              <a:t>Lecturer: Navdeep Randhawa</a:t>
            </a:r>
          </a:p>
          <a:p>
            <a:pPr algn="l"/>
            <a:r>
              <a:rPr lang="en-GB" dirty="0"/>
              <a:t>Sustainable Enterprise</a:t>
            </a:r>
          </a:p>
          <a:p>
            <a:pPr algn="l"/>
            <a:endParaRPr lang="en-GB" dirty="0"/>
          </a:p>
        </p:txBody>
      </p:sp>
      <p:sp>
        <p:nvSpPr>
          <p:cNvPr id="11" name="Rectangle 10">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logo for a gym&#10;&#10;AI-generated content may be incorrect.">
            <a:extLst>
              <a:ext uri="{FF2B5EF4-FFF2-40B4-BE49-F238E27FC236}">
                <a16:creationId xmlns:a16="http://schemas.microsoft.com/office/drawing/2014/main" id="{35F4DB30-215E-0ABD-15B3-DA95A28BD788}"/>
              </a:ext>
            </a:extLst>
          </p:cNvPr>
          <p:cNvPicPr>
            <a:picLocks noChangeAspect="1"/>
          </p:cNvPicPr>
          <p:nvPr/>
        </p:nvPicPr>
        <p:blipFill>
          <a:blip r:embed="rId5"/>
          <a:srcRect l="764" r="1733" b="-2"/>
          <a:stretch/>
        </p:blipFill>
        <p:spPr>
          <a:xfrm>
            <a:off x="6096000" y="101253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pic>
        <p:nvPicPr>
          <p:cNvPr id="17" name="Video 16">
            <a:hlinkClick r:id="" action="ppaction://media"/>
            <a:extLst>
              <a:ext uri="{FF2B5EF4-FFF2-40B4-BE49-F238E27FC236}">
                <a16:creationId xmlns:a16="http://schemas.microsoft.com/office/drawing/2014/main" id="{24BEBC16-2CE7-A73A-DF36-9F47FE3C578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42088101"/>
      </p:ext>
    </p:extLst>
  </p:cSld>
  <p:clrMapOvr>
    <a:masterClrMapping/>
  </p:clrMapOvr>
  <mc:AlternateContent xmlns:mc="http://schemas.openxmlformats.org/markup-compatibility/2006">
    <mc:Choice xmlns:p14="http://schemas.microsoft.com/office/powerpoint/2010/main" Requires="p14">
      <p:transition spd="slow" p14:dur="2000" advTm="28057"/>
    </mc:Choice>
    <mc:Fallback>
      <p:transition spd="slow" advTm="280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17"/>
                </p:tgtEl>
              </p:cMediaNode>
            </p:video>
            <p:seq concurrent="1" nextAc="seek">
              <p:cTn id="11" restart="whenNotActive" fill="hold" evtFilter="cancelBubble" nodeType="interactiveSeq">
                <p:stCondLst>
                  <p:cond evt="onClick" delay="0">
                    <p:tgtEl>
                      <p:spTgt spid="17"/>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17"/>
                                        </p:tgtEl>
                                      </p:cBhvr>
                                    </p:cmd>
                                  </p:childTnLst>
                                </p:cTn>
                              </p:par>
                            </p:childTnLst>
                          </p:cTn>
                        </p:par>
                      </p:childTnLst>
                    </p:cTn>
                  </p:par>
                </p:childTnLst>
              </p:cTn>
              <p:nextCondLst>
                <p:cond evt="onClick" delay="0">
                  <p:tgtEl>
                    <p:spTgt spid="17"/>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9A5D0DD-F4AE-A256-929B-6975A71C6C3B}"/>
              </a:ext>
            </a:extLst>
          </p:cNvPr>
          <p:cNvPicPr>
            <a:picLocks noChangeAspect="1"/>
          </p:cNvPicPr>
          <p:nvPr/>
        </p:nvPicPr>
        <p:blipFill>
          <a:blip r:embed="rId5"/>
          <a:stretch>
            <a:fillRect/>
          </a:stretch>
        </p:blipFill>
        <p:spPr>
          <a:xfrm>
            <a:off x="0" y="0"/>
            <a:ext cx="6447614" cy="6858000"/>
          </a:xfrm>
          <a:prstGeom prst="rect">
            <a:avLst/>
          </a:prstGeom>
        </p:spPr>
      </p:pic>
      <p:cxnSp>
        <p:nvCxnSpPr>
          <p:cNvPr id="9" name="Straight Arrow Connector 8">
            <a:extLst>
              <a:ext uri="{FF2B5EF4-FFF2-40B4-BE49-F238E27FC236}">
                <a16:creationId xmlns:a16="http://schemas.microsoft.com/office/drawing/2014/main" id="{700AD28B-4376-92F1-FF9C-9DF5527ED94D}"/>
              </a:ext>
            </a:extLst>
          </p:cNvPr>
          <p:cNvCxnSpPr>
            <a:cxnSpLocks/>
          </p:cNvCxnSpPr>
          <p:nvPr/>
        </p:nvCxnSpPr>
        <p:spPr>
          <a:xfrm flipH="1">
            <a:off x="2562447" y="85060"/>
            <a:ext cx="4008474" cy="1913861"/>
          </a:xfrm>
          <a:prstGeom prst="straightConnector1">
            <a:avLst/>
          </a:prstGeom>
          <a:ln>
            <a:solidFill>
              <a:srgbClr val="00B050"/>
            </a:solidFill>
            <a:tailEnd type="triangle"/>
          </a:ln>
        </p:spPr>
        <p:style>
          <a:lnRef idx="2">
            <a:schemeClr val="accent1"/>
          </a:lnRef>
          <a:fillRef idx="0">
            <a:schemeClr val="accent1"/>
          </a:fillRef>
          <a:effectRef idx="1">
            <a:schemeClr val="accent1"/>
          </a:effectRef>
          <a:fontRef idx="minor">
            <a:schemeClr val="tx1"/>
          </a:fontRef>
        </p:style>
      </p:cxnSp>
      <p:sp>
        <p:nvSpPr>
          <p:cNvPr id="11" name="TextBox 10">
            <a:extLst>
              <a:ext uri="{FF2B5EF4-FFF2-40B4-BE49-F238E27FC236}">
                <a16:creationId xmlns:a16="http://schemas.microsoft.com/office/drawing/2014/main" id="{E012635E-1C6C-58D8-9C06-159612C74C3F}"/>
              </a:ext>
            </a:extLst>
          </p:cNvPr>
          <p:cNvSpPr txBox="1"/>
          <p:nvPr/>
        </p:nvSpPr>
        <p:spPr>
          <a:xfrm>
            <a:off x="6687879" y="85060"/>
            <a:ext cx="5411972" cy="5909310"/>
          </a:xfrm>
          <a:prstGeom prst="rect">
            <a:avLst/>
          </a:prstGeom>
          <a:noFill/>
        </p:spPr>
        <p:txBody>
          <a:bodyPr wrap="square" rtlCol="0">
            <a:spAutoFit/>
          </a:bodyPr>
          <a:lstStyle/>
          <a:p>
            <a:r>
              <a:rPr lang="en-GB" dirty="0">
                <a:highlight>
                  <a:srgbClr val="FFFF00"/>
                </a:highlight>
              </a:rPr>
              <a:t>Location/Facility</a:t>
            </a:r>
          </a:p>
          <a:p>
            <a:pPr marL="285750" indent="-285750">
              <a:buFont typeface="Arial" panose="020B0604020202020204" pitchFamily="34" charset="0"/>
              <a:buChar char="•"/>
            </a:pPr>
            <a:r>
              <a:rPr lang="en-GB" dirty="0"/>
              <a:t>King Street, Carmarthen</a:t>
            </a:r>
          </a:p>
          <a:p>
            <a:pPr marL="285750" indent="-285750">
              <a:buFont typeface="Arial" panose="020B0604020202020204" pitchFamily="34" charset="0"/>
              <a:buChar char="•"/>
            </a:pPr>
            <a:r>
              <a:rPr lang="en-GB" dirty="0"/>
              <a:t>Two-Story Building </a:t>
            </a:r>
          </a:p>
          <a:p>
            <a:pPr marL="285750" indent="-285750">
              <a:buFont typeface="Arial" panose="020B0604020202020204" pitchFamily="34" charset="0"/>
              <a:buChar char="•"/>
            </a:pPr>
            <a:r>
              <a:rPr lang="en-GB" dirty="0"/>
              <a:t>£975 per month Rent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dirty="0"/>
          </a:p>
          <a:p>
            <a:r>
              <a:rPr lang="en-GB" dirty="0">
                <a:highlight>
                  <a:srgbClr val="FFFF00"/>
                </a:highlight>
              </a:rPr>
              <a:t>Operating Hours</a:t>
            </a:r>
          </a:p>
          <a:p>
            <a:pPr marL="285750" indent="-285750">
              <a:buFont typeface="Arial" panose="020B0604020202020204" pitchFamily="34" charset="0"/>
              <a:buChar char="•"/>
            </a:pPr>
            <a:r>
              <a:rPr lang="en-GB" dirty="0"/>
              <a:t>7 Days a Week</a:t>
            </a:r>
          </a:p>
          <a:p>
            <a:pPr marL="285750" indent="-285750">
              <a:buFont typeface="Arial" panose="020B0604020202020204" pitchFamily="34" charset="0"/>
              <a:buChar char="•"/>
            </a:pPr>
            <a:r>
              <a:rPr lang="en-GB" dirty="0"/>
              <a:t>5am-9pm from Monday to Saturday</a:t>
            </a:r>
          </a:p>
          <a:p>
            <a:pPr marL="285750" indent="-285750">
              <a:buFont typeface="Arial" panose="020B0604020202020204" pitchFamily="34" charset="0"/>
              <a:buChar char="•"/>
            </a:pPr>
            <a:r>
              <a:rPr lang="en-GB" dirty="0"/>
              <a:t>6am-3pm on Sunday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dirty="0"/>
          </a:p>
          <a:p>
            <a:r>
              <a:rPr lang="en-GB" dirty="0">
                <a:highlight>
                  <a:srgbClr val="FFFF00"/>
                </a:highlight>
              </a:rPr>
              <a:t>Staff Structure</a:t>
            </a:r>
          </a:p>
          <a:p>
            <a:pPr marL="285750" indent="-285750">
              <a:buFont typeface="Arial" panose="020B0604020202020204" pitchFamily="34" charset="0"/>
              <a:buChar char="•"/>
            </a:pPr>
            <a:r>
              <a:rPr lang="en-GB" dirty="0"/>
              <a:t>7 Staff Members </a:t>
            </a:r>
          </a:p>
          <a:p>
            <a:pPr marL="285750" indent="-285750">
              <a:buFont typeface="Arial" panose="020B0604020202020204" pitchFamily="34" charset="0"/>
              <a:buChar char="•"/>
            </a:pPr>
            <a:r>
              <a:rPr lang="en-GB" dirty="0"/>
              <a:t>1 Owner</a:t>
            </a:r>
          </a:p>
          <a:p>
            <a:pPr marL="285750" indent="-285750">
              <a:buFont typeface="Arial" panose="020B0604020202020204" pitchFamily="34" charset="0"/>
              <a:buChar char="•"/>
            </a:pPr>
            <a:r>
              <a:rPr lang="en-GB" dirty="0"/>
              <a:t>2 Qualified Gym Training Instructors</a:t>
            </a:r>
          </a:p>
          <a:p>
            <a:pPr marL="285750" indent="-285750">
              <a:buFont typeface="Arial" panose="020B0604020202020204" pitchFamily="34" charset="0"/>
              <a:buChar char="•"/>
            </a:pPr>
            <a:r>
              <a:rPr lang="en-GB" dirty="0"/>
              <a:t>2 Front Desk Receptionists</a:t>
            </a:r>
          </a:p>
          <a:p>
            <a:pPr marL="285750" indent="-285750">
              <a:buFont typeface="Arial" panose="020B0604020202020204" pitchFamily="34" charset="0"/>
              <a:buChar char="•"/>
            </a:pPr>
            <a:r>
              <a:rPr lang="en-GB" dirty="0"/>
              <a:t>2 Cleaners</a:t>
            </a:r>
          </a:p>
          <a:p>
            <a:endParaRPr lang="en-GB" dirty="0"/>
          </a:p>
        </p:txBody>
      </p:sp>
      <p:pic>
        <p:nvPicPr>
          <p:cNvPr id="13" name="Picture 12">
            <a:extLst>
              <a:ext uri="{FF2B5EF4-FFF2-40B4-BE49-F238E27FC236}">
                <a16:creationId xmlns:a16="http://schemas.microsoft.com/office/drawing/2014/main" id="{8D10847D-9351-1198-6E49-9B0CA8D76015}"/>
              </a:ext>
            </a:extLst>
          </p:cNvPr>
          <p:cNvPicPr>
            <a:picLocks noChangeAspect="1"/>
          </p:cNvPicPr>
          <p:nvPr/>
        </p:nvPicPr>
        <p:blipFill>
          <a:blip r:embed="rId6"/>
          <a:stretch>
            <a:fillRect/>
          </a:stretch>
        </p:blipFill>
        <p:spPr>
          <a:xfrm>
            <a:off x="10045193" y="0"/>
            <a:ext cx="2171616" cy="2119255"/>
          </a:xfrm>
          <a:prstGeom prst="rect">
            <a:avLst/>
          </a:prstGeom>
        </p:spPr>
      </p:pic>
      <p:sp>
        <p:nvSpPr>
          <p:cNvPr id="14" name="TextBox 13">
            <a:extLst>
              <a:ext uri="{FF2B5EF4-FFF2-40B4-BE49-F238E27FC236}">
                <a16:creationId xmlns:a16="http://schemas.microsoft.com/office/drawing/2014/main" id="{7CC3B759-3DB3-71A8-9770-3CAD253AE8D1}"/>
              </a:ext>
            </a:extLst>
          </p:cNvPr>
          <p:cNvSpPr txBox="1"/>
          <p:nvPr/>
        </p:nvSpPr>
        <p:spPr>
          <a:xfrm>
            <a:off x="6447614" y="6488668"/>
            <a:ext cx="4008473" cy="369332"/>
          </a:xfrm>
          <a:prstGeom prst="rect">
            <a:avLst/>
          </a:prstGeom>
          <a:noFill/>
        </p:spPr>
        <p:txBody>
          <a:bodyPr wrap="square" rtlCol="0">
            <a:spAutoFit/>
          </a:bodyPr>
          <a:lstStyle/>
          <a:p>
            <a:r>
              <a:rPr lang="en-GB" dirty="0"/>
              <a:t>(Google Maps (Carmarthen), n.d.)</a:t>
            </a:r>
          </a:p>
        </p:txBody>
      </p:sp>
      <p:pic>
        <p:nvPicPr>
          <p:cNvPr id="25" name="Video 24">
            <a:hlinkClick r:id="" action="ppaction://media"/>
            <a:extLst>
              <a:ext uri="{FF2B5EF4-FFF2-40B4-BE49-F238E27FC236}">
                <a16:creationId xmlns:a16="http://schemas.microsoft.com/office/drawing/2014/main" id="{4184E326-8C34-F0DE-2853-92FE4C429A0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456086" y="5122086"/>
            <a:ext cx="1653617" cy="1653617"/>
          </a:xfrm>
          <a:prstGeom prst="ellipse">
            <a:avLst/>
          </a:prstGeom>
        </p:spPr>
      </p:pic>
    </p:spTree>
    <p:extLst>
      <p:ext uri="{BB962C8B-B14F-4D97-AF65-F5344CB8AC3E}">
        <p14:creationId xmlns:p14="http://schemas.microsoft.com/office/powerpoint/2010/main" val="2913530718"/>
      </p:ext>
    </p:extLst>
  </p:cSld>
  <p:clrMapOvr>
    <a:masterClrMapping/>
  </p:clrMapOvr>
  <mc:AlternateContent xmlns:mc="http://schemas.openxmlformats.org/markup-compatibility/2006">
    <mc:Choice xmlns:p14="http://schemas.microsoft.com/office/powerpoint/2010/main" Requires="p14">
      <p:transition spd="slow" p14:dur="2000" advTm="17453"/>
    </mc:Choice>
    <mc:Fallback>
      <p:transition spd="slow" advTm="174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5"/>
                </p:tgtEl>
              </p:cMediaNode>
            </p:video>
            <p:seq concurrent="1" nextAc="seek">
              <p:cTn id="8" restart="whenNotActive" fill="hold" evtFilter="cancelBubble" nodeType="interactiveSeq">
                <p:stCondLst>
                  <p:cond evt="onClick" delay="0">
                    <p:tgtEl>
                      <p:spTgt spid="2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5"/>
                                        </p:tgtEl>
                                      </p:cBhvr>
                                    </p:cmd>
                                  </p:childTnLst>
                                </p:cTn>
                              </p:par>
                            </p:childTnLst>
                          </p:cTn>
                        </p:par>
                      </p:childTnLst>
                    </p:cTn>
                  </p:par>
                </p:childTnLst>
              </p:cTn>
              <p:nextCondLst>
                <p:cond evt="onClick" delay="0">
                  <p:tgtEl>
                    <p:spTgt spid="25"/>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393A4-4840-1655-6CAD-6371889A1752}"/>
              </a:ext>
            </a:extLst>
          </p:cNvPr>
          <p:cNvSpPr>
            <a:spLocks noGrp="1"/>
          </p:cNvSpPr>
          <p:nvPr>
            <p:ph type="title"/>
          </p:nvPr>
        </p:nvSpPr>
        <p:spPr/>
        <p:txBody>
          <a:bodyPr/>
          <a:lstStyle/>
          <a:p>
            <a:r>
              <a:rPr lang="en-GB" b="1" dirty="0"/>
              <a:t>Sustainable Gym Equipment</a:t>
            </a:r>
          </a:p>
        </p:txBody>
      </p:sp>
      <p:pic>
        <p:nvPicPr>
          <p:cNvPr id="4" name="Picture 3">
            <a:extLst>
              <a:ext uri="{FF2B5EF4-FFF2-40B4-BE49-F238E27FC236}">
                <a16:creationId xmlns:a16="http://schemas.microsoft.com/office/drawing/2014/main" id="{B07C2986-3474-D8E7-8089-BB6985F79F14}"/>
              </a:ext>
            </a:extLst>
          </p:cNvPr>
          <p:cNvPicPr>
            <a:picLocks noChangeAspect="1"/>
          </p:cNvPicPr>
          <p:nvPr/>
        </p:nvPicPr>
        <p:blipFill>
          <a:blip r:embed="rId5"/>
          <a:stretch>
            <a:fillRect/>
          </a:stretch>
        </p:blipFill>
        <p:spPr>
          <a:xfrm>
            <a:off x="96819" y="1690688"/>
            <a:ext cx="6300620" cy="4200413"/>
          </a:xfrm>
          <a:prstGeom prst="rect">
            <a:avLst/>
          </a:prstGeom>
        </p:spPr>
      </p:pic>
      <p:sp>
        <p:nvSpPr>
          <p:cNvPr id="5" name="TextBox 4">
            <a:extLst>
              <a:ext uri="{FF2B5EF4-FFF2-40B4-BE49-F238E27FC236}">
                <a16:creationId xmlns:a16="http://schemas.microsoft.com/office/drawing/2014/main" id="{9C777E1A-D798-2262-FFDF-B629D6EC1C92}"/>
              </a:ext>
            </a:extLst>
          </p:cNvPr>
          <p:cNvSpPr txBox="1"/>
          <p:nvPr/>
        </p:nvSpPr>
        <p:spPr>
          <a:xfrm>
            <a:off x="6519134" y="1506071"/>
            <a:ext cx="5443370" cy="5355312"/>
          </a:xfrm>
          <a:prstGeom prst="rect">
            <a:avLst/>
          </a:prstGeom>
          <a:noFill/>
        </p:spPr>
        <p:txBody>
          <a:bodyPr wrap="square" rtlCol="0">
            <a:spAutoFit/>
          </a:bodyPr>
          <a:lstStyle/>
          <a:p>
            <a:r>
              <a:rPr lang="en-GB" b="1" dirty="0"/>
              <a:t>Sustainable Cardio Machines</a:t>
            </a:r>
          </a:p>
          <a:p>
            <a:pPr marL="285750" indent="-285750">
              <a:buFont typeface="Arial" panose="020B0604020202020204" pitchFamily="34" charset="0"/>
              <a:buChar char="•"/>
            </a:pPr>
            <a:r>
              <a:rPr lang="en-GB" dirty="0"/>
              <a:t>Treadmills</a:t>
            </a:r>
          </a:p>
          <a:p>
            <a:pPr marL="285750" indent="-285750">
              <a:buFont typeface="Arial" panose="020B0604020202020204" pitchFamily="34" charset="0"/>
              <a:buChar char="•"/>
            </a:pPr>
            <a:r>
              <a:rPr lang="en-GB" dirty="0"/>
              <a:t>Stationary Bikes</a:t>
            </a:r>
          </a:p>
          <a:p>
            <a:pPr marL="285750" indent="-285750">
              <a:buFont typeface="Arial" panose="020B0604020202020204" pitchFamily="34" charset="0"/>
              <a:buChar char="•"/>
            </a:pPr>
            <a:r>
              <a:rPr lang="en-GB" dirty="0"/>
              <a:t>Cross Trainers </a:t>
            </a:r>
          </a:p>
          <a:p>
            <a:pPr marL="285750" indent="-285750">
              <a:buFont typeface="Arial" panose="020B0604020202020204" pitchFamily="34" charset="0"/>
              <a:buChar char="•"/>
            </a:pPr>
            <a:r>
              <a:rPr lang="en-GB" dirty="0"/>
              <a:t>Elliptical Machines</a:t>
            </a:r>
          </a:p>
          <a:p>
            <a:pPr marL="285750" indent="-285750">
              <a:buFont typeface="Arial" panose="020B0604020202020204" pitchFamily="34" charset="0"/>
              <a:buChar char="•"/>
            </a:pPr>
            <a:r>
              <a:rPr lang="en-GB" dirty="0"/>
              <a:t>These machines are designed to convert kinetic workout energy produced by users into electricity, that can be used to power the facility. </a:t>
            </a:r>
          </a:p>
          <a:p>
            <a:r>
              <a:rPr lang="en-GB" dirty="0"/>
              <a:t>(Swati, 2023; Mo, n.d.; Rush, 2024)</a:t>
            </a:r>
          </a:p>
          <a:p>
            <a:endParaRPr lang="en-GB" b="1" dirty="0"/>
          </a:p>
          <a:p>
            <a:r>
              <a:rPr lang="en-GB" b="1" dirty="0"/>
              <a:t>Eco-Friendly Equipment</a:t>
            </a:r>
          </a:p>
          <a:p>
            <a:pPr marL="285750" indent="-285750">
              <a:buFont typeface="Arial" panose="020B0604020202020204" pitchFamily="34" charset="0"/>
              <a:buChar char="•"/>
            </a:pPr>
            <a:r>
              <a:rPr lang="en-GB" dirty="0"/>
              <a:t>Yoga Mats and Resistance Bands made from Natural Rubber</a:t>
            </a:r>
          </a:p>
          <a:p>
            <a:pPr marL="285750" indent="-285750">
              <a:buFont typeface="Arial" panose="020B0604020202020204" pitchFamily="34" charset="0"/>
              <a:buChar char="•"/>
            </a:pPr>
            <a:r>
              <a:rPr lang="en-GB" dirty="0"/>
              <a:t>Recycled Metals that were repurposed into durable frames for gym equipment provided at the gym such as weights.</a:t>
            </a:r>
          </a:p>
          <a:p>
            <a:r>
              <a:rPr lang="en-GB" dirty="0"/>
              <a:t>(“Eco-Friendly Gym Equipment”, n.d.)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6" name="Picture 5">
            <a:extLst>
              <a:ext uri="{FF2B5EF4-FFF2-40B4-BE49-F238E27FC236}">
                <a16:creationId xmlns:a16="http://schemas.microsoft.com/office/drawing/2014/main" id="{F7D577AF-8499-6A6C-DF05-0C530C7AC495}"/>
              </a:ext>
            </a:extLst>
          </p:cNvPr>
          <p:cNvPicPr>
            <a:picLocks noChangeAspect="1"/>
          </p:cNvPicPr>
          <p:nvPr/>
        </p:nvPicPr>
        <p:blipFill>
          <a:blip r:embed="rId6"/>
          <a:stretch>
            <a:fillRect/>
          </a:stretch>
        </p:blipFill>
        <p:spPr>
          <a:xfrm>
            <a:off x="9961581" y="0"/>
            <a:ext cx="2255228" cy="2200851"/>
          </a:xfrm>
          <a:prstGeom prst="rect">
            <a:avLst/>
          </a:prstGeom>
        </p:spPr>
      </p:pic>
      <p:sp>
        <p:nvSpPr>
          <p:cNvPr id="7" name="TextBox 6">
            <a:extLst>
              <a:ext uri="{FF2B5EF4-FFF2-40B4-BE49-F238E27FC236}">
                <a16:creationId xmlns:a16="http://schemas.microsoft.com/office/drawing/2014/main" id="{569413CE-689C-A59F-5F76-416514A6923D}"/>
              </a:ext>
            </a:extLst>
          </p:cNvPr>
          <p:cNvSpPr txBox="1"/>
          <p:nvPr/>
        </p:nvSpPr>
        <p:spPr>
          <a:xfrm>
            <a:off x="96819" y="5891101"/>
            <a:ext cx="1753496" cy="369332"/>
          </a:xfrm>
          <a:prstGeom prst="rect">
            <a:avLst/>
          </a:prstGeom>
          <a:noFill/>
        </p:spPr>
        <p:txBody>
          <a:bodyPr wrap="square" rtlCol="0">
            <a:spAutoFit/>
          </a:bodyPr>
          <a:lstStyle/>
          <a:p>
            <a:r>
              <a:rPr lang="en-GB" dirty="0"/>
              <a:t>(Dick, 2024)</a:t>
            </a:r>
          </a:p>
        </p:txBody>
      </p:sp>
      <p:pic>
        <p:nvPicPr>
          <p:cNvPr id="18" name="Video 17">
            <a:hlinkClick r:id="" action="ppaction://media"/>
            <a:extLst>
              <a:ext uri="{FF2B5EF4-FFF2-40B4-BE49-F238E27FC236}">
                <a16:creationId xmlns:a16="http://schemas.microsoft.com/office/drawing/2014/main" id="{BDC28AFA-E174-1020-133F-C6E9FEDCEF1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8231478" y="75304"/>
            <a:ext cx="1475798" cy="1475798"/>
          </a:xfrm>
          <a:prstGeom prst="ellipse">
            <a:avLst/>
          </a:prstGeom>
        </p:spPr>
      </p:pic>
    </p:spTree>
    <p:extLst>
      <p:ext uri="{BB962C8B-B14F-4D97-AF65-F5344CB8AC3E}">
        <p14:creationId xmlns:p14="http://schemas.microsoft.com/office/powerpoint/2010/main" val="1489112659"/>
      </p:ext>
    </p:extLst>
  </p:cSld>
  <p:clrMapOvr>
    <a:masterClrMapping/>
  </p:clrMapOvr>
  <mc:AlternateContent xmlns:mc="http://schemas.openxmlformats.org/markup-compatibility/2006">
    <mc:Choice xmlns:p14="http://schemas.microsoft.com/office/powerpoint/2010/main" Requires="p14">
      <p:transition spd="slow" p14:dur="2000" advTm="38785"/>
    </mc:Choice>
    <mc:Fallback>
      <p:transition spd="slow" advTm="387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8"/>
                </p:tgtEl>
              </p:cMediaNode>
            </p:video>
            <p:seq concurrent="1" nextAc="seek">
              <p:cTn id="8" restart="whenNotActive" fill="hold" evtFilter="cancelBubble" nodeType="interactiveSeq">
                <p:stCondLst>
                  <p:cond evt="onClick" delay="0">
                    <p:tgtEl>
                      <p:spTgt spid="1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F601A-CC57-5222-5650-3F954A7A34E0}"/>
              </a:ext>
            </a:extLst>
          </p:cNvPr>
          <p:cNvSpPr>
            <a:spLocks noGrp="1"/>
          </p:cNvSpPr>
          <p:nvPr>
            <p:ph type="title"/>
          </p:nvPr>
        </p:nvSpPr>
        <p:spPr/>
        <p:txBody>
          <a:bodyPr/>
          <a:lstStyle/>
          <a:p>
            <a:r>
              <a:rPr lang="en-GB" b="1" dirty="0"/>
              <a:t>Products and Services</a:t>
            </a:r>
          </a:p>
        </p:txBody>
      </p:sp>
      <p:sp>
        <p:nvSpPr>
          <p:cNvPr id="3" name="Content Placeholder 2">
            <a:extLst>
              <a:ext uri="{FF2B5EF4-FFF2-40B4-BE49-F238E27FC236}">
                <a16:creationId xmlns:a16="http://schemas.microsoft.com/office/drawing/2014/main" id="{4FBD83AA-18C3-061F-40AE-2A19F2F0237B}"/>
              </a:ext>
            </a:extLst>
          </p:cNvPr>
          <p:cNvSpPr>
            <a:spLocks noGrp="1"/>
          </p:cNvSpPr>
          <p:nvPr>
            <p:ph idx="1"/>
          </p:nvPr>
        </p:nvSpPr>
        <p:spPr>
          <a:xfrm>
            <a:off x="172122" y="1825625"/>
            <a:ext cx="12019878" cy="4351338"/>
          </a:xfrm>
        </p:spPr>
        <p:txBody>
          <a:bodyPr>
            <a:normAutofit lnSpcReduction="10000"/>
          </a:bodyPr>
          <a:lstStyle/>
          <a:p>
            <a:r>
              <a:rPr lang="en-GB" dirty="0"/>
              <a:t>Membership Subscriptions - £40 per Month </a:t>
            </a:r>
          </a:p>
          <a:p>
            <a:r>
              <a:rPr lang="en-GB" dirty="0"/>
              <a:t>Pay-as-you-go (for non-members or drop in customers) - £20 per visit</a:t>
            </a:r>
          </a:p>
          <a:p>
            <a:r>
              <a:rPr lang="en-GB" dirty="0"/>
              <a:t>One-to-One Training Session - £30 per hour</a:t>
            </a:r>
          </a:p>
          <a:p>
            <a:r>
              <a:rPr lang="en-GB" dirty="0"/>
              <a:t>Branded Gym Clothing Items made from Organic Cotton Materials - £30 per item</a:t>
            </a:r>
          </a:p>
          <a:p>
            <a:r>
              <a:rPr lang="en-GB" dirty="0"/>
              <a:t>Food and Drink Refreshments (protein bars, milkshakes, energy drinks, water, and fresh fruit)</a:t>
            </a:r>
          </a:p>
          <a:p>
            <a:r>
              <a:rPr lang="en-GB" dirty="0"/>
              <a:t>Classes (circuit training, cross fit, strength training, yoga, Pilates and HIIT classes) – Part of Membership</a:t>
            </a:r>
          </a:p>
          <a:p>
            <a:pPr marL="0" indent="0">
              <a:buNone/>
            </a:pPr>
            <a:r>
              <a:rPr lang="en-GB" dirty="0"/>
              <a:t>(</a:t>
            </a:r>
            <a:r>
              <a:rPr lang="en-GB" dirty="0" err="1"/>
              <a:t>Niepytalska</a:t>
            </a:r>
            <a:r>
              <a:rPr lang="en-GB" dirty="0"/>
              <a:t>, 2025; Kittle, 2024)</a:t>
            </a:r>
          </a:p>
        </p:txBody>
      </p:sp>
      <p:pic>
        <p:nvPicPr>
          <p:cNvPr id="4" name="Picture 3">
            <a:extLst>
              <a:ext uri="{FF2B5EF4-FFF2-40B4-BE49-F238E27FC236}">
                <a16:creationId xmlns:a16="http://schemas.microsoft.com/office/drawing/2014/main" id="{7F50B094-EE60-4F90-D517-A3147E2831F1}"/>
              </a:ext>
            </a:extLst>
          </p:cNvPr>
          <p:cNvPicPr>
            <a:picLocks noChangeAspect="1"/>
          </p:cNvPicPr>
          <p:nvPr/>
        </p:nvPicPr>
        <p:blipFill>
          <a:blip r:embed="rId5"/>
          <a:stretch>
            <a:fillRect/>
          </a:stretch>
        </p:blipFill>
        <p:spPr>
          <a:xfrm>
            <a:off x="9936284" y="0"/>
            <a:ext cx="2255716" cy="2200847"/>
          </a:xfrm>
          <a:prstGeom prst="rect">
            <a:avLst/>
          </a:prstGeom>
        </p:spPr>
      </p:pic>
      <p:pic>
        <p:nvPicPr>
          <p:cNvPr id="36" name="Video 35">
            <a:hlinkClick r:id="" action="ppaction://media"/>
            <a:extLst>
              <a:ext uri="{FF2B5EF4-FFF2-40B4-BE49-F238E27FC236}">
                <a16:creationId xmlns:a16="http://schemas.microsoft.com/office/drawing/2014/main" id="{AF0EF7BD-7FAF-541A-091B-3A8E718529B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585524" y="5251524"/>
            <a:ext cx="1524179" cy="1524179"/>
          </a:xfrm>
          <a:prstGeom prst="ellipse">
            <a:avLst/>
          </a:prstGeom>
        </p:spPr>
      </p:pic>
    </p:spTree>
    <p:extLst>
      <p:ext uri="{BB962C8B-B14F-4D97-AF65-F5344CB8AC3E}">
        <p14:creationId xmlns:p14="http://schemas.microsoft.com/office/powerpoint/2010/main" val="423341991"/>
      </p:ext>
    </p:extLst>
  </p:cSld>
  <p:clrMapOvr>
    <a:masterClrMapping/>
  </p:clrMapOvr>
  <mc:AlternateContent xmlns:mc="http://schemas.openxmlformats.org/markup-compatibility/2006">
    <mc:Choice xmlns:p14="http://schemas.microsoft.com/office/powerpoint/2010/main" Requires="p14">
      <p:transition spd="slow" p14:dur="2000" advTm="40429"/>
    </mc:Choice>
    <mc:Fallback>
      <p:transition spd="slow" advTm="404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6"/>
                </p:tgtEl>
              </p:cMediaNode>
            </p:video>
            <p:seq concurrent="1" nextAc="seek">
              <p:cTn id="8" restart="whenNotActive" fill="hold" evtFilter="cancelBubble" nodeType="interactiveSeq">
                <p:stCondLst>
                  <p:cond evt="onClick" delay="0">
                    <p:tgtEl>
                      <p:spTgt spid="3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6"/>
                                        </p:tgtEl>
                                      </p:cBhvr>
                                    </p:cmd>
                                  </p:childTnLst>
                                </p:cTn>
                              </p:par>
                            </p:childTnLst>
                          </p:cTn>
                        </p:par>
                      </p:childTnLst>
                    </p:cTn>
                  </p:par>
                </p:childTnLst>
              </p:cTn>
              <p:nextCondLst>
                <p:cond evt="onClick" delay="0">
                  <p:tgtEl>
                    <p:spTgt spid="36"/>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3B30C-8FD7-5C56-5FF6-4B1623E3D7E1}"/>
              </a:ext>
            </a:extLst>
          </p:cNvPr>
          <p:cNvSpPr>
            <a:spLocks noGrp="1"/>
          </p:cNvSpPr>
          <p:nvPr>
            <p:ph type="title"/>
          </p:nvPr>
        </p:nvSpPr>
        <p:spPr>
          <a:xfrm>
            <a:off x="84864" y="117699"/>
            <a:ext cx="10515600" cy="1325563"/>
          </a:xfrm>
        </p:spPr>
        <p:txBody>
          <a:bodyPr/>
          <a:lstStyle/>
          <a:p>
            <a:r>
              <a:rPr lang="en-GB" b="1" dirty="0"/>
              <a:t>Start-Up/Acquisition Costs</a:t>
            </a:r>
          </a:p>
        </p:txBody>
      </p:sp>
      <p:sp>
        <p:nvSpPr>
          <p:cNvPr id="3" name="Content Placeholder 2">
            <a:extLst>
              <a:ext uri="{FF2B5EF4-FFF2-40B4-BE49-F238E27FC236}">
                <a16:creationId xmlns:a16="http://schemas.microsoft.com/office/drawing/2014/main" id="{0A50943D-A4DB-4A16-44C2-D94015D87559}"/>
              </a:ext>
            </a:extLst>
          </p:cNvPr>
          <p:cNvSpPr>
            <a:spLocks noGrp="1"/>
          </p:cNvSpPr>
          <p:nvPr>
            <p:ph idx="1"/>
          </p:nvPr>
        </p:nvSpPr>
        <p:spPr>
          <a:xfrm>
            <a:off x="4399878" y="1825625"/>
            <a:ext cx="6953922" cy="4351338"/>
          </a:xfrm>
        </p:spPr>
        <p:txBody>
          <a:bodyPr/>
          <a:lstStyle/>
          <a:p>
            <a:r>
              <a:rPr lang="en-GB" dirty="0"/>
              <a:t>Total Start-Up Costs = £75,990</a:t>
            </a:r>
          </a:p>
          <a:p>
            <a:r>
              <a:rPr lang="en-GB" dirty="0"/>
              <a:t>To help fund these costs Eco-Gains have acquired:-</a:t>
            </a:r>
          </a:p>
          <a:p>
            <a:r>
              <a:rPr lang="en-GB" dirty="0"/>
              <a:t>£50,000 bank loan from </a:t>
            </a:r>
            <a:r>
              <a:rPr lang="en-GB" dirty="0" err="1"/>
              <a:t>Iwoca</a:t>
            </a:r>
            <a:r>
              <a:rPr lang="en-GB" dirty="0"/>
              <a:t>, which will be repaid over the next three years at 6% interest (</a:t>
            </a:r>
            <a:r>
              <a:rPr lang="en-GB" dirty="0" err="1"/>
              <a:t>Iwoca</a:t>
            </a:r>
            <a:r>
              <a:rPr lang="en-GB" dirty="0"/>
              <a:t>, n.d.).</a:t>
            </a:r>
          </a:p>
          <a:p>
            <a:r>
              <a:rPr lang="en-GB" dirty="0"/>
              <a:t>£30,000 grant from Sports Wales (“Energy Saving Grant”, n.d.). </a:t>
            </a:r>
          </a:p>
        </p:txBody>
      </p:sp>
      <p:pic>
        <p:nvPicPr>
          <p:cNvPr id="6" name="Picture 5">
            <a:extLst>
              <a:ext uri="{FF2B5EF4-FFF2-40B4-BE49-F238E27FC236}">
                <a16:creationId xmlns:a16="http://schemas.microsoft.com/office/drawing/2014/main" id="{E9FFFEE5-C4B3-008A-21B4-E3296839851F}"/>
              </a:ext>
            </a:extLst>
          </p:cNvPr>
          <p:cNvPicPr>
            <a:picLocks noChangeAspect="1"/>
          </p:cNvPicPr>
          <p:nvPr/>
        </p:nvPicPr>
        <p:blipFill>
          <a:blip r:embed="rId5"/>
          <a:stretch>
            <a:fillRect/>
          </a:stretch>
        </p:blipFill>
        <p:spPr>
          <a:xfrm>
            <a:off x="84864" y="1224765"/>
            <a:ext cx="3975380" cy="5633235"/>
          </a:xfrm>
          <a:prstGeom prst="rect">
            <a:avLst/>
          </a:prstGeom>
        </p:spPr>
      </p:pic>
      <p:pic>
        <p:nvPicPr>
          <p:cNvPr id="7" name="Picture 6">
            <a:extLst>
              <a:ext uri="{FF2B5EF4-FFF2-40B4-BE49-F238E27FC236}">
                <a16:creationId xmlns:a16="http://schemas.microsoft.com/office/drawing/2014/main" id="{B2087DC5-882D-B192-BDCB-20184A824C28}"/>
              </a:ext>
            </a:extLst>
          </p:cNvPr>
          <p:cNvPicPr>
            <a:picLocks noChangeAspect="1"/>
          </p:cNvPicPr>
          <p:nvPr/>
        </p:nvPicPr>
        <p:blipFill>
          <a:blip r:embed="rId6"/>
          <a:stretch>
            <a:fillRect/>
          </a:stretch>
        </p:blipFill>
        <p:spPr>
          <a:xfrm>
            <a:off x="9961581" y="0"/>
            <a:ext cx="2255228" cy="2200851"/>
          </a:xfrm>
          <a:prstGeom prst="rect">
            <a:avLst/>
          </a:prstGeom>
        </p:spPr>
      </p:pic>
      <p:pic>
        <p:nvPicPr>
          <p:cNvPr id="31" name="Video 30">
            <a:hlinkClick r:id="" action="ppaction://media"/>
            <a:extLst>
              <a:ext uri="{FF2B5EF4-FFF2-40B4-BE49-F238E27FC236}">
                <a16:creationId xmlns:a16="http://schemas.microsoft.com/office/drawing/2014/main" id="{3BC44A6D-A1C1-2782-19D9-92DB9C40E7E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445674" y="5111674"/>
            <a:ext cx="1664029" cy="1664029"/>
          </a:xfrm>
          <a:prstGeom prst="ellipse">
            <a:avLst/>
          </a:prstGeom>
        </p:spPr>
      </p:pic>
    </p:spTree>
    <p:extLst>
      <p:ext uri="{BB962C8B-B14F-4D97-AF65-F5344CB8AC3E}">
        <p14:creationId xmlns:p14="http://schemas.microsoft.com/office/powerpoint/2010/main" val="3955930496"/>
      </p:ext>
    </p:extLst>
  </p:cSld>
  <p:clrMapOvr>
    <a:masterClrMapping/>
  </p:clrMapOvr>
  <mc:AlternateContent xmlns:mc="http://schemas.openxmlformats.org/markup-compatibility/2006">
    <mc:Choice xmlns:p14="http://schemas.microsoft.com/office/powerpoint/2010/main" Requires="p14">
      <p:transition spd="slow" p14:dur="2000" advTm="20963"/>
    </mc:Choice>
    <mc:Fallback>
      <p:transition spd="slow" advTm="209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1"/>
                </p:tgtEl>
              </p:cMediaNode>
            </p:video>
            <p:seq concurrent="1" nextAc="seek">
              <p:cTn id="8" restart="whenNotActive" fill="hold" evtFilter="cancelBubble" nodeType="interactiveSeq">
                <p:stCondLst>
                  <p:cond evt="onClick" delay="0">
                    <p:tgtEl>
                      <p:spTgt spid="3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1"/>
                                        </p:tgtEl>
                                      </p:cBhvr>
                                    </p:cmd>
                                  </p:childTnLst>
                                </p:cTn>
                              </p:par>
                            </p:childTnLst>
                          </p:cTn>
                        </p:par>
                      </p:childTnLst>
                    </p:cTn>
                  </p:par>
                </p:childTnLst>
              </p:cTn>
              <p:nextCondLst>
                <p:cond evt="onClick" delay="0">
                  <p:tgtEl>
                    <p:spTgt spid="31"/>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15F1C1-D700-A04E-E739-1E6F3DC020A4}"/>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Financial Management</a:t>
            </a:r>
          </a:p>
        </p:txBody>
      </p:sp>
      <p:pic>
        <p:nvPicPr>
          <p:cNvPr id="4" name="Picture 3">
            <a:extLst>
              <a:ext uri="{FF2B5EF4-FFF2-40B4-BE49-F238E27FC236}">
                <a16:creationId xmlns:a16="http://schemas.microsoft.com/office/drawing/2014/main" id="{7AC914F2-E296-066B-9EB1-C85A13896225}"/>
              </a:ext>
            </a:extLst>
          </p:cNvPr>
          <p:cNvPicPr>
            <a:picLocks noChangeAspect="1"/>
          </p:cNvPicPr>
          <p:nvPr/>
        </p:nvPicPr>
        <p:blipFill>
          <a:blip r:embed="rId5"/>
          <a:stretch>
            <a:fillRect/>
          </a:stretch>
        </p:blipFill>
        <p:spPr>
          <a:xfrm>
            <a:off x="247426" y="1645846"/>
            <a:ext cx="11520031" cy="5212154"/>
          </a:xfrm>
          <a:prstGeom prst="rect">
            <a:avLst/>
          </a:prstGeom>
        </p:spPr>
      </p:pic>
      <p:pic>
        <p:nvPicPr>
          <p:cNvPr id="5" name="Picture 4">
            <a:extLst>
              <a:ext uri="{FF2B5EF4-FFF2-40B4-BE49-F238E27FC236}">
                <a16:creationId xmlns:a16="http://schemas.microsoft.com/office/drawing/2014/main" id="{889B3E7C-195D-6C6D-87B6-C38BB7867470}"/>
              </a:ext>
            </a:extLst>
          </p:cNvPr>
          <p:cNvPicPr>
            <a:picLocks noChangeAspect="1"/>
          </p:cNvPicPr>
          <p:nvPr/>
        </p:nvPicPr>
        <p:blipFill>
          <a:blip r:embed="rId6"/>
          <a:stretch>
            <a:fillRect/>
          </a:stretch>
        </p:blipFill>
        <p:spPr>
          <a:xfrm>
            <a:off x="10607040" y="1"/>
            <a:ext cx="1584960" cy="1546407"/>
          </a:xfrm>
          <a:prstGeom prst="rect">
            <a:avLst/>
          </a:prstGeom>
        </p:spPr>
      </p:pic>
      <p:pic>
        <p:nvPicPr>
          <p:cNvPr id="19" name="Video 18">
            <a:hlinkClick r:id="" action="ppaction://media"/>
            <a:extLst>
              <a:ext uri="{FF2B5EF4-FFF2-40B4-BE49-F238E27FC236}">
                <a16:creationId xmlns:a16="http://schemas.microsoft.com/office/drawing/2014/main" id="{614A19A6-4D39-1E9D-023E-A4313D6C498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8618947" y="32577"/>
            <a:ext cx="1563550" cy="1563550"/>
          </a:xfrm>
          <a:prstGeom prst="ellipse">
            <a:avLst/>
          </a:prstGeom>
        </p:spPr>
      </p:pic>
    </p:spTree>
    <p:extLst>
      <p:ext uri="{BB962C8B-B14F-4D97-AF65-F5344CB8AC3E}">
        <p14:creationId xmlns:p14="http://schemas.microsoft.com/office/powerpoint/2010/main" val="3907502994"/>
      </p:ext>
    </p:extLst>
  </p:cSld>
  <p:clrMapOvr>
    <a:masterClrMapping/>
  </p:clrMapOvr>
  <mc:AlternateContent xmlns:mc="http://schemas.openxmlformats.org/markup-compatibility/2006">
    <mc:Choice xmlns:p14="http://schemas.microsoft.com/office/powerpoint/2010/main" Requires="p14">
      <p:transition spd="slow" p14:dur="2000" advTm="40321"/>
    </mc:Choice>
    <mc:Fallback>
      <p:transition spd="slow" advTm="403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9"/>
                </p:tgtEl>
              </p:cMediaNode>
            </p:video>
            <p:seq concurrent="1" nextAc="seek">
              <p:cTn id="8" restart="whenNotActive" fill="hold" evtFilter="cancelBubble" nodeType="interactiveSeq">
                <p:stCondLst>
                  <p:cond evt="onClick" delay="0">
                    <p:tgtEl>
                      <p:spTgt spid="1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9"/>
                                        </p:tgtEl>
                                      </p:cBhvr>
                                    </p:cmd>
                                  </p:childTnLst>
                                </p:cTn>
                              </p:par>
                            </p:childTnLst>
                          </p:cTn>
                        </p:par>
                      </p:childTnLst>
                    </p:cTn>
                  </p:par>
                </p:childTnLst>
              </p:cTn>
              <p:nextCondLst>
                <p:cond evt="onClick" delay="0">
                  <p:tgtEl>
                    <p:spTgt spid="19"/>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29BE0-5BF0-3B97-CFC6-23AAAB9E1AA5}"/>
              </a:ext>
            </a:extLst>
          </p:cNvPr>
          <p:cNvSpPr>
            <a:spLocks noGrp="1"/>
          </p:cNvSpPr>
          <p:nvPr>
            <p:ph type="title"/>
          </p:nvPr>
        </p:nvSpPr>
        <p:spPr/>
        <p:txBody>
          <a:bodyPr/>
          <a:lstStyle/>
          <a:p>
            <a:r>
              <a:rPr lang="en-GB" b="1" dirty="0"/>
              <a:t>Market Analysis and Segmentation</a:t>
            </a:r>
          </a:p>
        </p:txBody>
      </p:sp>
      <p:sp>
        <p:nvSpPr>
          <p:cNvPr id="3" name="Content Placeholder 2">
            <a:extLst>
              <a:ext uri="{FF2B5EF4-FFF2-40B4-BE49-F238E27FC236}">
                <a16:creationId xmlns:a16="http://schemas.microsoft.com/office/drawing/2014/main" id="{0E9BBCC8-109F-C5AB-0E5E-5D33E82C79B4}"/>
              </a:ext>
            </a:extLst>
          </p:cNvPr>
          <p:cNvSpPr>
            <a:spLocks noGrp="1"/>
          </p:cNvSpPr>
          <p:nvPr>
            <p:ph idx="1"/>
          </p:nvPr>
        </p:nvSpPr>
        <p:spPr>
          <a:xfrm>
            <a:off x="5830644" y="1825625"/>
            <a:ext cx="5523155" cy="4351338"/>
          </a:xfrm>
        </p:spPr>
        <p:txBody>
          <a:bodyPr/>
          <a:lstStyle/>
          <a:p>
            <a:r>
              <a:rPr lang="en-GB" dirty="0"/>
              <a:t>Eco-Gains is main age demographic is young adults between the age of 18 and 35.</a:t>
            </a:r>
          </a:p>
          <a:p>
            <a:endParaRPr lang="en-GB" dirty="0"/>
          </a:p>
          <a:p>
            <a:endParaRPr lang="en-GB" dirty="0"/>
          </a:p>
          <a:p>
            <a:r>
              <a:rPr lang="en-GB" dirty="0"/>
              <a:t>The Company’s main audience in term of location is people from the local community and the surrounding areas of Carmarthen</a:t>
            </a:r>
          </a:p>
        </p:txBody>
      </p:sp>
      <p:pic>
        <p:nvPicPr>
          <p:cNvPr id="4" name="Picture 3">
            <a:extLst>
              <a:ext uri="{FF2B5EF4-FFF2-40B4-BE49-F238E27FC236}">
                <a16:creationId xmlns:a16="http://schemas.microsoft.com/office/drawing/2014/main" id="{FA709A27-198A-0FAC-19D7-F18DC24EF0C0}"/>
              </a:ext>
            </a:extLst>
          </p:cNvPr>
          <p:cNvPicPr>
            <a:picLocks noChangeAspect="1"/>
          </p:cNvPicPr>
          <p:nvPr/>
        </p:nvPicPr>
        <p:blipFill>
          <a:blip r:embed="rId5"/>
          <a:stretch>
            <a:fillRect/>
          </a:stretch>
        </p:blipFill>
        <p:spPr>
          <a:xfrm>
            <a:off x="274987" y="1511869"/>
            <a:ext cx="5273497" cy="2505673"/>
          </a:xfrm>
          <a:prstGeom prst="rect">
            <a:avLst/>
          </a:prstGeom>
        </p:spPr>
      </p:pic>
      <p:pic>
        <p:nvPicPr>
          <p:cNvPr id="5" name="Picture 4">
            <a:extLst>
              <a:ext uri="{FF2B5EF4-FFF2-40B4-BE49-F238E27FC236}">
                <a16:creationId xmlns:a16="http://schemas.microsoft.com/office/drawing/2014/main" id="{3BE89495-1AA1-02FD-D1C4-67D6F018C77A}"/>
              </a:ext>
            </a:extLst>
          </p:cNvPr>
          <p:cNvPicPr>
            <a:picLocks noChangeAspect="1"/>
          </p:cNvPicPr>
          <p:nvPr/>
        </p:nvPicPr>
        <p:blipFill>
          <a:blip r:embed="rId6"/>
          <a:stretch>
            <a:fillRect/>
          </a:stretch>
        </p:blipFill>
        <p:spPr>
          <a:xfrm>
            <a:off x="403013" y="3941932"/>
            <a:ext cx="5017443" cy="2444708"/>
          </a:xfrm>
          <a:prstGeom prst="rect">
            <a:avLst/>
          </a:prstGeom>
        </p:spPr>
      </p:pic>
      <p:pic>
        <p:nvPicPr>
          <p:cNvPr id="6" name="Picture 5">
            <a:extLst>
              <a:ext uri="{FF2B5EF4-FFF2-40B4-BE49-F238E27FC236}">
                <a16:creationId xmlns:a16="http://schemas.microsoft.com/office/drawing/2014/main" id="{7CC4CEE6-E7CA-A133-F7B3-58FFE6828C6E}"/>
              </a:ext>
            </a:extLst>
          </p:cNvPr>
          <p:cNvPicPr>
            <a:picLocks noChangeAspect="1"/>
          </p:cNvPicPr>
          <p:nvPr/>
        </p:nvPicPr>
        <p:blipFill>
          <a:blip r:embed="rId7"/>
          <a:stretch>
            <a:fillRect/>
          </a:stretch>
        </p:blipFill>
        <p:spPr>
          <a:xfrm>
            <a:off x="10320860" y="0"/>
            <a:ext cx="1871139" cy="1825625"/>
          </a:xfrm>
          <a:prstGeom prst="rect">
            <a:avLst/>
          </a:prstGeom>
        </p:spPr>
      </p:pic>
      <p:pic>
        <p:nvPicPr>
          <p:cNvPr id="11" name="Video 10">
            <a:hlinkClick r:id="" action="ppaction://media"/>
            <a:extLst>
              <a:ext uri="{FF2B5EF4-FFF2-40B4-BE49-F238E27FC236}">
                <a16:creationId xmlns:a16="http://schemas.microsoft.com/office/drawing/2014/main" id="{D08DA1C3-6FA6-4358-04BD-1D0AD3014A5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rcRect l="21875" r="21875"/>
          <a:stretch>
            <a:fillRect/>
          </a:stretch>
        </p:blipFill>
        <p:spPr>
          <a:xfrm>
            <a:off x="10926003" y="5543965"/>
            <a:ext cx="1265996" cy="1265996"/>
          </a:xfrm>
          <a:prstGeom prst="ellipse">
            <a:avLst/>
          </a:prstGeom>
        </p:spPr>
      </p:pic>
    </p:spTree>
    <p:extLst>
      <p:ext uri="{BB962C8B-B14F-4D97-AF65-F5344CB8AC3E}">
        <p14:creationId xmlns:p14="http://schemas.microsoft.com/office/powerpoint/2010/main" val="2814990479"/>
      </p:ext>
    </p:extLst>
  </p:cSld>
  <p:clrMapOvr>
    <a:masterClrMapping/>
  </p:clrMapOvr>
  <mc:AlternateContent xmlns:mc="http://schemas.openxmlformats.org/markup-compatibility/2006">
    <mc:Choice xmlns:p14="http://schemas.microsoft.com/office/powerpoint/2010/main" Requires="p14">
      <p:transition spd="slow" p14:dur="2000" advTm="28633"/>
    </mc:Choice>
    <mc:Fallback>
      <p:transition spd="slow" advTm="286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7EAF6-F4ED-6288-1076-A5AD009CDC79}"/>
              </a:ext>
            </a:extLst>
          </p:cNvPr>
          <p:cNvSpPr>
            <a:spLocks noGrp="1"/>
          </p:cNvSpPr>
          <p:nvPr>
            <p:ph type="title"/>
          </p:nvPr>
        </p:nvSpPr>
        <p:spPr/>
        <p:txBody>
          <a:bodyPr/>
          <a:lstStyle/>
          <a:p>
            <a:r>
              <a:rPr lang="en-GB" b="1" dirty="0"/>
              <a:t>Marketing and Advertisement Strategy</a:t>
            </a:r>
          </a:p>
        </p:txBody>
      </p:sp>
      <p:sp>
        <p:nvSpPr>
          <p:cNvPr id="3" name="Content Placeholder 2">
            <a:extLst>
              <a:ext uri="{FF2B5EF4-FFF2-40B4-BE49-F238E27FC236}">
                <a16:creationId xmlns:a16="http://schemas.microsoft.com/office/drawing/2014/main" id="{170CB685-CC42-D56A-548D-18A76CFB9CAB}"/>
              </a:ext>
            </a:extLst>
          </p:cNvPr>
          <p:cNvSpPr>
            <a:spLocks noGrp="1"/>
          </p:cNvSpPr>
          <p:nvPr>
            <p:ph idx="1"/>
          </p:nvPr>
        </p:nvSpPr>
        <p:spPr/>
        <p:txBody>
          <a:bodyPr/>
          <a:lstStyle/>
          <a:p>
            <a:r>
              <a:rPr lang="en-GB" dirty="0"/>
              <a:t>Digital Marketing - 56% of members who took part in the survey said that they found out about the company online through social media.</a:t>
            </a:r>
          </a:p>
          <a:p>
            <a:r>
              <a:rPr lang="en-GB" dirty="0"/>
              <a:t>Traditional Advertising Methods – Placing Ads in Local Newspapers</a:t>
            </a:r>
          </a:p>
          <a:p>
            <a:r>
              <a:rPr lang="en-GB" dirty="0"/>
              <a:t>Word of Mouth - providing positive customer experiences and encouraging members to recommend the gym to friends and family (Alton, 2023).</a:t>
            </a:r>
          </a:p>
        </p:txBody>
      </p:sp>
      <p:pic>
        <p:nvPicPr>
          <p:cNvPr id="4" name="Picture 3">
            <a:extLst>
              <a:ext uri="{FF2B5EF4-FFF2-40B4-BE49-F238E27FC236}">
                <a16:creationId xmlns:a16="http://schemas.microsoft.com/office/drawing/2014/main" id="{0F295D4D-962C-2F8D-8807-83C017D39C3C}"/>
              </a:ext>
            </a:extLst>
          </p:cNvPr>
          <p:cNvPicPr>
            <a:picLocks noChangeAspect="1"/>
          </p:cNvPicPr>
          <p:nvPr/>
        </p:nvPicPr>
        <p:blipFill>
          <a:blip r:embed="rId5"/>
          <a:stretch>
            <a:fillRect/>
          </a:stretch>
        </p:blipFill>
        <p:spPr>
          <a:xfrm>
            <a:off x="10240424" y="1"/>
            <a:ext cx="1951575" cy="1904104"/>
          </a:xfrm>
          <a:prstGeom prst="rect">
            <a:avLst/>
          </a:prstGeom>
        </p:spPr>
      </p:pic>
      <p:pic>
        <p:nvPicPr>
          <p:cNvPr id="10" name="Video 9">
            <a:hlinkClick r:id="" action="ppaction://media"/>
            <a:extLst>
              <a:ext uri="{FF2B5EF4-FFF2-40B4-BE49-F238E27FC236}">
                <a16:creationId xmlns:a16="http://schemas.microsoft.com/office/drawing/2014/main" id="{5BE50DFC-818B-9DCE-6AE4-D163FB9666E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95731391"/>
      </p:ext>
    </p:extLst>
  </p:cSld>
  <p:clrMapOvr>
    <a:masterClrMapping/>
  </p:clrMapOvr>
  <mc:AlternateContent xmlns:mc="http://schemas.openxmlformats.org/markup-compatibility/2006">
    <mc:Choice xmlns:p14="http://schemas.microsoft.com/office/powerpoint/2010/main" Requires="p14">
      <p:transition spd="slow" p14:dur="2000" advTm="46559"/>
    </mc:Choice>
    <mc:Fallback>
      <p:transition spd="slow" advTm="465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9DFF0-001A-6B98-0356-879265F27487}"/>
              </a:ext>
            </a:extLst>
          </p:cNvPr>
          <p:cNvSpPr>
            <a:spLocks noGrp="1"/>
          </p:cNvSpPr>
          <p:nvPr>
            <p:ph type="title"/>
          </p:nvPr>
        </p:nvSpPr>
        <p:spPr/>
        <p:txBody>
          <a:bodyPr/>
          <a:lstStyle/>
          <a:p>
            <a:r>
              <a:rPr lang="en-GB" b="1" dirty="0"/>
              <a:t>Competition</a:t>
            </a:r>
          </a:p>
        </p:txBody>
      </p:sp>
      <p:sp>
        <p:nvSpPr>
          <p:cNvPr id="3" name="Content Placeholder 2">
            <a:extLst>
              <a:ext uri="{FF2B5EF4-FFF2-40B4-BE49-F238E27FC236}">
                <a16:creationId xmlns:a16="http://schemas.microsoft.com/office/drawing/2014/main" id="{907E005D-73A5-0911-2BDD-EAC069AFC279}"/>
              </a:ext>
            </a:extLst>
          </p:cNvPr>
          <p:cNvSpPr>
            <a:spLocks noGrp="1"/>
          </p:cNvSpPr>
          <p:nvPr>
            <p:ph idx="1"/>
          </p:nvPr>
        </p:nvSpPr>
        <p:spPr>
          <a:xfrm>
            <a:off x="838200" y="1894297"/>
            <a:ext cx="10515600" cy="4351338"/>
          </a:xfrm>
        </p:spPr>
        <p:txBody>
          <a:bodyPr>
            <a:normAutofit fontScale="92500" lnSpcReduction="20000"/>
          </a:bodyPr>
          <a:lstStyle/>
          <a:p>
            <a:r>
              <a:rPr lang="en-GB" dirty="0"/>
              <a:t>Local Competition includes fitness centres such as D-12 Fitness, </a:t>
            </a:r>
            <a:r>
              <a:rPr lang="en-GB" dirty="0" err="1"/>
              <a:t>Actif</a:t>
            </a:r>
            <a:r>
              <a:rPr lang="en-GB" dirty="0"/>
              <a:t> Leisure Centre Gym, CFK Gym and KC Leisure (“Best Gym in Carmarthen”, n.d.). </a:t>
            </a:r>
          </a:p>
          <a:p>
            <a:r>
              <a:rPr lang="en-GB" dirty="0"/>
              <a:t>Eco-Gains Gym follows a competitive pricing strategy, setting memberships at £40 per month, matching local competitors like KC Leisure and </a:t>
            </a:r>
            <a:r>
              <a:rPr lang="en-GB" dirty="0" err="1"/>
              <a:t>Actif</a:t>
            </a:r>
            <a:r>
              <a:rPr lang="en-GB" dirty="0"/>
              <a:t> Leisure Centre while staying below the UK industry average of £47.24 per month (Dick, 2024; “Memberships”, n.d.; “Memberships”, n.d.). </a:t>
            </a:r>
          </a:p>
          <a:p>
            <a:r>
              <a:rPr lang="en-GB" dirty="0"/>
              <a:t>96% of respondents expressed a preference for working out in a gym that prioritises environmental sustainability over one that does not, illustrating that environmental responsibility is a growing need to gain customers, giving Eco-Gains Gym a competitive advantage over competitors.</a:t>
            </a:r>
          </a:p>
        </p:txBody>
      </p:sp>
      <p:pic>
        <p:nvPicPr>
          <p:cNvPr id="4" name="Picture 3">
            <a:extLst>
              <a:ext uri="{FF2B5EF4-FFF2-40B4-BE49-F238E27FC236}">
                <a16:creationId xmlns:a16="http://schemas.microsoft.com/office/drawing/2014/main" id="{BBA243DA-C8D0-D406-8715-666ED5858210}"/>
              </a:ext>
            </a:extLst>
          </p:cNvPr>
          <p:cNvPicPr>
            <a:picLocks noChangeAspect="1"/>
          </p:cNvPicPr>
          <p:nvPr/>
        </p:nvPicPr>
        <p:blipFill>
          <a:blip r:embed="rId5"/>
          <a:stretch>
            <a:fillRect/>
          </a:stretch>
        </p:blipFill>
        <p:spPr>
          <a:xfrm>
            <a:off x="10295068" y="1"/>
            <a:ext cx="1896932" cy="1850790"/>
          </a:xfrm>
          <a:prstGeom prst="rect">
            <a:avLst/>
          </a:prstGeom>
        </p:spPr>
      </p:pic>
      <p:pic>
        <p:nvPicPr>
          <p:cNvPr id="24" name="Video 23">
            <a:hlinkClick r:id="" action="ppaction://media"/>
            <a:extLst>
              <a:ext uri="{FF2B5EF4-FFF2-40B4-BE49-F238E27FC236}">
                <a16:creationId xmlns:a16="http://schemas.microsoft.com/office/drawing/2014/main" id="{3290FBBE-81FE-0309-5414-25D7F075BF6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423506" y="5089505"/>
            <a:ext cx="1768494" cy="1768494"/>
          </a:xfrm>
          <a:prstGeom prst="ellipse">
            <a:avLst/>
          </a:prstGeom>
        </p:spPr>
      </p:pic>
    </p:spTree>
    <p:extLst>
      <p:ext uri="{BB962C8B-B14F-4D97-AF65-F5344CB8AC3E}">
        <p14:creationId xmlns:p14="http://schemas.microsoft.com/office/powerpoint/2010/main" val="2160126208"/>
      </p:ext>
    </p:extLst>
  </p:cSld>
  <p:clrMapOvr>
    <a:masterClrMapping/>
  </p:clrMapOvr>
  <mc:AlternateContent xmlns:mc="http://schemas.openxmlformats.org/markup-compatibility/2006">
    <mc:Choice xmlns:p14="http://schemas.microsoft.com/office/powerpoint/2010/main" Requires="p14">
      <p:transition spd="slow" p14:dur="2000" advTm="53020"/>
    </mc:Choice>
    <mc:Fallback>
      <p:transition spd="slow" advTm="530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4"/>
                </p:tgtEl>
              </p:cMediaNode>
            </p:video>
            <p:seq concurrent="1" nextAc="seek">
              <p:cTn id="8" restart="whenNotActive" fill="hold" evtFilter="cancelBubble" nodeType="interactiveSeq">
                <p:stCondLst>
                  <p:cond evt="onClick" delay="0">
                    <p:tgtEl>
                      <p:spTgt spid="2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4"/>
                                        </p:tgtEl>
                                      </p:cBhvr>
                                    </p:cmd>
                                  </p:childTnLst>
                                </p:cTn>
                              </p:par>
                            </p:childTnLst>
                          </p:cTn>
                        </p:par>
                      </p:childTnLst>
                    </p:cTn>
                  </p:par>
                </p:childTnLst>
              </p:cTn>
              <p:nextCondLst>
                <p:cond evt="onClick" delay="0">
                  <p:tgtEl>
                    <p:spTgt spid="2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5C315-03CC-47DF-BCCA-732CC380C30F}"/>
              </a:ext>
            </a:extLst>
          </p:cNvPr>
          <p:cNvSpPr>
            <a:spLocks noGrp="1"/>
          </p:cNvSpPr>
          <p:nvPr>
            <p:ph type="title"/>
          </p:nvPr>
        </p:nvSpPr>
        <p:spPr/>
        <p:txBody>
          <a:bodyPr/>
          <a:lstStyle/>
          <a:p>
            <a:r>
              <a:rPr lang="en-GB" b="1">
                <a:solidFill>
                  <a:srgbClr val="92D050"/>
                </a:solidFill>
              </a:rPr>
              <a:t>Objectives</a:t>
            </a:r>
            <a:endParaRPr lang="en-GB" b="1" dirty="0">
              <a:solidFill>
                <a:srgbClr val="92D050"/>
              </a:solidFill>
            </a:endParaRPr>
          </a:p>
        </p:txBody>
      </p:sp>
      <p:sp>
        <p:nvSpPr>
          <p:cNvPr id="3" name="Content Placeholder 2">
            <a:extLst>
              <a:ext uri="{FF2B5EF4-FFF2-40B4-BE49-F238E27FC236}">
                <a16:creationId xmlns:a16="http://schemas.microsoft.com/office/drawing/2014/main" id="{CF6494CD-2726-51A5-4045-A4E4185BC97D}"/>
              </a:ext>
            </a:extLst>
          </p:cNvPr>
          <p:cNvSpPr>
            <a:spLocks noGrp="1"/>
          </p:cNvSpPr>
          <p:nvPr>
            <p:ph idx="1"/>
          </p:nvPr>
        </p:nvSpPr>
        <p:spPr/>
        <p:txBody>
          <a:bodyPr/>
          <a:lstStyle/>
          <a:p>
            <a:r>
              <a:rPr lang="en-GB"/>
              <a:t>Achieve 100 membership sign-ups within the first three months of operations.</a:t>
            </a:r>
          </a:p>
          <a:p>
            <a:r>
              <a:rPr lang="en-GB"/>
              <a:t>Within 2 years generate between 2-5% of the gym’s energy requirements through kinetic energy produced by humans on energy-generating gym equipment.</a:t>
            </a:r>
            <a:endParaRPr lang="en-GB" dirty="0"/>
          </a:p>
        </p:txBody>
      </p:sp>
      <p:pic>
        <p:nvPicPr>
          <p:cNvPr id="5" name="Picture 4">
            <a:extLst>
              <a:ext uri="{FF2B5EF4-FFF2-40B4-BE49-F238E27FC236}">
                <a16:creationId xmlns:a16="http://schemas.microsoft.com/office/drawing/2014/main" id="{A5F6E440-51DF-1732-A52E-A2FA310545C2}"/>
              </a:ext>
            </a:extLst>
          </p:cNvPr>
          <p:cNvPicPr>
            <a:picLocks noChangeAspect="1"/>
          </p:cNvPicPr>
          <p:nvPr/>
        </p:nvPicPr>
        <p:blipFill>
          <a:blip r:embed="rId5"/>
          <a:stretch>
            <a:fillRect/>
          </a:stretch>
        </p:blipFill>
        <p:spPr>
          <a:xfrm>
            <a:off x="10252039" y="0"/>
            <a:ext cx="1939962" cy="1755971"/>
          </a:xfrm>
          <a:prstGeom prst="rect">
            <a:avLst/>
          </a:prstGeom>
        </p:spPr>
      </p:pic>
      <p:pic>
        <p:nvPicPr>
          <p:cNvPr id="26" name="Video 25">
            <a:hlinkClick r:id="" action="ppaction://media"/>
            <a:extLst>
              <a:ext uri="{FF2B5EF4-FFF2-40B4-BE49-F238E27FC236}">
                <a16:creationId xmlns:a16="http://schemas.microsoft.com/office/drawing/2014/main" id="{656777BB-6F9E-D283-B5C8-5A1B064A679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91141934"/>
      </p:ext>
    </p:extLst>
  </p:cSld>
  <p:clrMapOvr>
    <a:masterClrMapping/>
  </p:clrMapOvr>
  <mc:AlternateContent xmlns:mc="http://schemas.openxmlformats.org/markup-compatibility/2006">
    <mc:Choice xmlns:p14="http://schemas.microsoft.com/office/powerpoint/2010/main" Requires="p14">
      <p:transition spd="slow" p14:dur="2000" advTm="22276"/>
    </mc:Choice>
    <mc:Fallback>
      <p:transition spd="slow" advTm="222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6"/>
                </p:tgtEl>
              </p:cMediaNode>
            </p:video>
            <p:seq concurrent="1" nextAc="seek">
              <p:cTn id="8" restart="whenNotActive" fill="hold" evtFilter="cancelBubble" nodeType="interactiveSeq">
                <p:stCondLst>
                  <p:cond evt="onClick" delay="0">
                    <p:tgtEl>
                      <p:spTgt spid="2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6"/>
                                        </p:tgtEl>
                                      </p:cBhvr>
                                    </p:cmd>
                                  </p:childTnLst>
                                </p:cTn>
                              </p:par>
                            </p:childTnLst>
                          </p:cTn>
                        </p:par>
                      </p:childTnLst>
                    </p:cTn>
                  </p:par>
                </p:childTnLst>
              </p:cTn>
              <p:nextCondLst>
                <p:cond evt="onClick" delay="0">
                  <p:tgtEl>
                    <p:spTgt spid="26"/>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EFC03C5-B704-E77B-002F-8A99B8710A1A}"/>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a:solidFill>
                  <a:schemeClr val="bg1">
                    <a:lumMod val="95000"/>
                    <a:lumOff val="5000"/>
                  </a:schemeClr>
                </a:solidFill>
              </a:rPr>
              <a:t>Thank You For Listening, Are There Any Questions?</a:t>
            </a:r>
          </a:p>
        </p:txBody>
      </p:sp>
      <p:pic>
        <p:nvPicPr>
          <p:cNvPr id="10" name="Video 9">
            <a:hlinkClick r:id="" action="ppaction://media"/>
            <a:extLst>
              <a:ext uri="{FF2B5EF4-FFF2-40B4-BE49-F238E27FC236}">
                <a16:creationId xmlns:a16="http://schemas.microsoft.com/office/drawing/2014/main" id="{D6053153-98D9-3CA8-62FE-8C3CA0AAB66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9079340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7896"/>
    </mc:Choice>
    <mc:Fallback>
      <p:transition spd="slow" advTm="78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par>
                                <p:cTn id="7" presetID="10" presetClass="entr" presetSubtype="0" fill="hold" grpId="0" nodeType="withEffect">
                                  <p:stCondLst>
                                    <p:cond delay="5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10"/>
                </p:tgtEl>
              </p:cMediaNode>
            </p:video>
            <p:seq concurrent="1" nextAc="seek">
              <p:cTn id="11" restart="whenNotActive" fill="hold" evtFilter="cancelBubble" nodeType="interactiveSeq">
                <p:stCondLst>
                  <p:cond evt="onClick" delay="0">
                    <p:tgtEl>
                      <p:spTgt spid="10"/>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10"/>
                                        </p:tgtEl>
                                      </p:cBhvr>
                                    </p:cmd>
                                  </p:childTnLst>
                                </p:cTn>
                              </p:par>
                            </p:childTnLst>
                          </p:cTn>
                        </p:par>
                      </p:childTnLst>
                    </p:cTn>
                  </p:par>
                </p:childTnLst>
              </p:cTn>
              <p:nextCondLst>
                <p:cond evt="onClick" delay="0">
                  <p:tgtEl>
                    <p:spTgt spid="10"/>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246FF40-019D-7B63-CEF3-00802688CA78}"/>
              </a:ext>
            </a:extLst>
          </p:cNvPr>
          <p:cNvSpPr txBox="1"/>
          <p:nvPr/>
        </p:nvSpPr>
        <p:spPr>
          <a:xfrm>
            <a:off x="107576" y="139849"/>
            <a:ext cx="11984019" cy="6768904"/>
          </a:xfrm>
          <a:prstGeom prst="rect">
            <a:avLst/>
          </a:prstGeom>
          <a:noFill/>
        </p:spPr>
        <p:txBody>
          <a:bodyPr wrap="square" rtlCol="0">
            <a:spAutoFit/>
          </a:bodyPr>
          <a:lstStyle/>
          <a:p>
            <a:pPr algn="ctr">
              <a:lnSpc>
                <a:spcPct val="107000"/>
              </a:lnSpc>
              <a:spcAft>
                <a:spcPts val="800"/>
              </a:spcAft>
              <a:buNone/>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Reference List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indent="-457200">
              <a:lnSpc>
                <a:spcPct val="200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Alton, M. (2023).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The Science Behind The Effectiveness Of Word Of Mouth.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The Social Media Hat. Available at: https://www.thesocialmediahat.com/blog/the-science-behind-the-effectiveness-of-word-of-mouth/#:~:text=One%20reason%20why%20word%20of%20mouth%20is%20so,so%20buyers%20are%20naturally%20more%20cautious%20and%20risk-averse.</a:t>
            </a:r>
          </a:p>
          <a:p>
            <a:pPr indent="-457200">
              <a:lnSpc>
                <a:spcPct val="200000"/>
              </a:lnSpc>
              <a:spcAft>
                <a:spcPts val="800"/>
              </a:spcAft>
              <a:buNone/>
            </a:pPr>
            <a:r>
              <a:rPr lang="en-GB" sz="1200" i="1" kern="100" dirty="0">
                <a:effectLst/>
                <a:latin typeface="Aptos" panose="020B0004020202020204" pitchFamily="34" charset="0"/>
                <a:ea typeface="Aptos" panose="020B0004020202020204" pitchFamily="34" charset="0"/>
                <a:cs typeface="Times New Roman" panose="02020603050405020304" pitchFamily="18" charset="0"/>
              </a:rPr>
              <a:t>Best Gym in Carmarthen.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(n.d.). Gyms Place. Available at: https://www.gyms.place/gyms-carmarthen-dyfed/</a:t>
            </a:r>
          </a:p>
          <a:p>
            <a:pPr marL="457200" indent="-457200">
              <a:lnSpc>
                <a:spcPct val="200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Dick, S. (2024).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How Much Does A Gym Membership Cost In The UK (2024).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The Fitness Group. Available at: https://www.thefitnessgrp.co.uk/how-much-does-a-gym-membership-cost/#:~:text=According%20to%20the%20Leisure%20DB%E2%80%99s%202024%20State%20of,rolling%20gym%20membership%20at%20a%20privately%20owned%20club.</a:t>
            </a:r>
          </a:p>
          <a:p>
            <a:pPr indent="-457200">
              <a:lnSpc>
                <a:spcPct val="200000"/>
              </a:lnSpc>
              <a:spcAft>
                <a:spcPts val="800"/>
              </a:spcAft>
              <a:buNone/>
            </a:pPr>
            <a:r>
              <a:rPr lang="en-GB" sz="1200" i="1" kern="100" dirty="0">
                <a:effectLst/>
                <a:latin typeface="Aptos" panose="020B0004020202020204" pitchFamily="34" charset="0"/>
                <a:ea typeface="Aptos" panose="020B0004020202020204" pitchFamily="34" charset="0"/>
                <a:cs typeface="Times New Roman" panose="02020603050405020304" pitchFamily="18" charset="0"/>
              </a:rPr>
              <a:t>Eco-Friendly Gym Equipment</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(n.d.). Eco Friendly Gym Equipment. Available at: https://ecofriendlygymequipment.co.uk/</a:t>
            </a:r>
          </a:p>
          <a:p>
            <a:pPr indent="-457200">
              <a:lnSpc>
                <a:spcPct val="200000"/>
              </a:lnSpc>
              <a:spcAft>
                <a:spcPts val="800"/>
              </a:spcAft>
              <a:buNone/>
            </a:pPr>
            <a:r>
              <a:rPr lang="en-GB" sz="1200" i="1" kern="100" dirty="0">
                <a:effectLst/>
                <a:latin typeface="Aptos" panose="020B0004020202020204" pitchFamily="34" charset="0"/>
                <a:ea typeface="Aptos" panose="020B0004020202020204" pitchFamily="34" charset="0"/>
                <a:cs typeface="Times New Roman" panose="02020603050405020304" pitchFamily="18" charset="0"/>
              </a:rPr>
              <a:t>Energy Saving Grant.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(n.d.). Sport Wales. Available at: https://www.sport.wales/grants-and-funding/energy-saving-grant/</a:t>
            </a:r>
          </a:p>
          <a:p>
            <a:pPr indent="-457200">
              <a:lnSpc>
                <a:spcPct val="200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Google Maps (Carmarthen). (n.d.). Retrieved 18/04/2025. Available at: https://www.google.co.uk/maps/@51.8563199,-4.3047891,17.79z?entry=ttu&amp;g_ep=EgoyMDI1MDQxNi4xIKXMDSoASAFQAw%3D%3D</a:t>
            </a:r>
          </a:p>
          <a:p>
            <a:pPr indent="-457200">
              <a:lnSpc>
                <a:spcPct val="200000"/>
              </a:lnSpc>
              <a:spcAft>
                <a:spcPts val="800"/>
              </a:spcAft>
              <a:buNone/>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Iwoca</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(n.d.)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Iwoca</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https://www.iwoca.co.uk/small-business-loans/short-term-business-loans</a:t>
            </a:r>
          </a:p>
          <a:p>
            <a:pPr indent="-457200">
              <a:lnSpc>
                <a:spcPct val="200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Joshi, V. (2024).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The Power Of Social Media In Modern Marketing.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Forbes. Available at: https://www.forbes.com/councils/forbesbusinesscouncil/2024/10/09/the-power-of-social-media-in-modern-marketing/</a:t>
            </a:r>
          </a:p>
          <a:p>
            <a:pPr algn="ctr">
              <a:lnSpc>
                <a:spcPct val="107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5192443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AE0F048-68B5-834D-CFCF-EDB1C79A4E28}"/>
              </a:ext>
            </a:extLst>
          </p:cNvPr>
          <p:cNvSpPr txBox="1"/>
          <p:nvPr/>
        </p:nvSpPr>
        <p:spPr>
          <a:xfrm>
            <a:off x="75304" y="107576"/>
            <a:ext cx="11984018" cy="6330323"/>
          </a:xfrm>
          <a:prstGeom prst="rect">
            <a:avLst/>
          </a:prstGeom>
          <a:noFill/>
        </p:spPr>
        <p:txBody>
          <a:bodyPr wrap="square" rtlCol="0">
            <a:spAutoFit/>
          </a:bodyPr>
          <a:lstStyle/>
          <a:p>
            <a:pPr algn="ctr">
              <a:lnSpc>
                <a:spcPct val="107000"/>
              </a:lnSpc>
              <a:spcAft>
                <a:spcPts val="800"/>
              </a:spcAft>
              <a:buNone/>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Reference List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indent="-457200">
              <a:lnSpc>
                <a:spcPct val="200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Kittle, C. (2024).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Different Types of Workout Classes? 15 Kinds of Group Fitness Classes.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Athletic Outcomes. Available at: https://www.athleticoutcomes.com/blog/types-of-workout-classes</a:t>
            </a:r>
          </a:p>
          <a:p>
            <a:pPr indent="-457200">
              <a:lnSpc>
                <a:spcPct val="200000"/>
              </a:lnSpc>
              <a:spcAft>
                <a:spcPts val="800"/>
              </a:spcAft>
              <a:buNone/>
            </a:pPr>
            <a:r>
              <a:rPr lang="en-GB" sz="1200" i="1" kern="100" dirty="0">
                <a:effectLst/>
                <a:latin typeface="Aptos" panose="020B0004020202020204" pitchFamily="34" charset="0"/>
                <a:ea typeface="Aptos" panose="020B0004020202020204" pitchFamily="34" charset="0"/>
                <a:cs typeface="Times New Roman" panose="02020603050405020304" pitchFamily="18" charset="0"/>
              </a:rPr>
              <a:t>Memberships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(n.d.).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Actif</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https://actif.wales/memberships/</a:t>
            </a:r>
          </a:p>
          <a:p>
            <a:pPr indent="-457200">
              <a:lnSpc>
                <a:spcPct val="200000"/>
              </a:lnSpc>
              <a:spcAft>
                <a:spcPts val="800"/>
              </a:spcAft>
              <a:buNone/>
            </a:pPr>
            <a:r>
              <a:rPr lang="en-GB" sz="1200" i="1" kern="100" dirty="0">
                <a:effectLst/>
                <a:latin typeface="Aptos" panose="020B0004020202020204" pitchFamily="34" charset="0"/>
                <a:ea typeface="Aptos" panose="020B0004020202020204" pitchFamily="34" charset="0"/>
                <a:cs typeface="Times New Roman" panose="02020603050405020304" pitchFamily="18" charset="0"/>
              </a:rPr>
              <a:t>Memberships.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(n.d.). KC Leisure. Available at: https://kcleisure.co.uk/memberships/</a:t>
            </a:r>
          </a:p>
          <a:p>
            <a:pPr indent="-457200">
              <a:lnSpc>
                <a:spcPct val="200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Mo. (n.d.).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Exercise Equipment That Produces Electricity | Energizing Fitness.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Well Wisp. Available at: https://wellwisp.com/exercise-equipment-that-produces-electricity/</a:t>
            </a:r>
          </a:p>
          <a:p>
            <a:pPr indent="-457200">
              <a:lnSpc>
                <a:spcPct val="200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Moorthi, V. (2025).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What is Social Media Advertising? A Beginner's Guide.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Sprinklr. Available at: https://www.sprinklr.com/cxm/social-media-advertising/</a:t>
            </a:r>
          </a:p>
          <a:p>
            <a:pPr indent="-457200">
              <a:lnSpc>
                <a:spcPct val="200000"/>
              </a:lnSpc>
              <a:spcAft>
                <a:spcPts val="800"/>
              </a:spcAft>
              <a:buNone/>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Niepytalska</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 (2025).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How Do Gym Membership Work? (Gym Membership Types &amp; Prices in 2024).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Wodguru</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https://wod.guru/blog/how-do-gym-memberships-work/#elementor-toc__heading-anchor-4</a:t>
            </a:r>
          </a:p>
          <a:p>
            <a:pPr indent="-457200">
              <a:lnSpc>
                <a:spcPct val="200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Rush, B. (2024).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Fitness Equipment Is Going Green. Here’s How.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Greener Ideal. Available at: https://greenerideal.com/guides/green-living/fitness-equipment-is-going-green-heres-how/</a:t>
            </a:r>
          </a:p>
          <a:p>
            <a:pPr indent="-457200">
              <a:lnSpc>
                <a:spcPct val="200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Swati. (2023).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The Green Gym: Eco-friendly Equipment and Practices for Sustainable Fitness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He and She Fitness. Available at: https://www.heandshefitness.com/2023/04/06/the-green-gym-eco-friendly-equipment-and-practices-for-sustainable-fitness/#:~:text=Energy%20efficiency%3A%20Choose%20cardio%20machines%20that%20generate%20electricity,power%20the%20facility%20or%20returned%20to%20the%20grid.</a:t>
            </a:r>
          </a:p>
        </p:txBody>
      </p:sp>
    </p:spTree>
    <p:extLst>
      <p:ext uri="{BB962C8B-B14F-4D97-AF65-F5344CB8AC3E}">
        <p14:creationId xmlns:p14="http://schemas.microsoft.com/office/powerpoint/2010/main" val="13817521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807</TotalTime>
  <Words>2393</Words>
  <Application>Microsoft Office PowerPoint</Application>
  <PresentationFormat>Widescreen</PresentationFormat>
  <Paragraphs>115</Paragraphs>
  <Slides>13</Slides>
  <Notes>11</Notes>
  <HiddenSlides>0</HiddenSlides>
  <MMClips>11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Aptos</vt:lpstr>
      <vt:lpstr>Aptos Display</vt:lpstr>
      <vt:lpstr>Arial</vt:lpstr>
      <vt:lpstr>Office Theme</vt:lpstr>
      <vt:lpstr>Eco-Gains Gym</vt:lpstr>
      <vt:lpstr>PowerPoint Presentation</vt:lpstr>
      <vt:lpstr>Sustainable Gym Equipment</vt:lpstr>
      <vt:lpstr>Products and Services</vt:lpstr>
      <vt:lpstr>Start-Up/Acquisition Costs</vt:lpstr>
      <vt:lpstr>Financial Management</vt:lpstr>
      <vt:lpstr>Market Analysis and Segmentation</vt:lpstr>
      <vt:lpstr>Marketing and Advertisement Strategy</vt:lpstr>
      <vt:lpstr>Competition</vt:lpstr>
      <vt:lpstr>Objectives</vt:lpstr>
      <vt:lpstr>Thank You For Listening, Are There Any Questions?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Iestyn Thomas</dc:creator>
  <cp:lastModifiedBy>Iestyn Thomas</cp:lastModifiedBy>
  <cp:revision>1</cp:revision>
  <dcterms:created xsi:type="dcterms:W3CDTF">2025-04-17T13:37:49Z</dcterms:created>
  <dcterms:modified xsi:type="dcterms:W3CDTF">2025-04-18T22:21:17Z</dcterms:modified>
</cp:coreProperties>
</file>