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media/image3.jpg" ContentType="image/jpg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media/image4.jpg" ContentType="image/jpg"/>
  <Override PartName="/ppt/media/image5.jpg" ContentType="image/jpg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79" r:id="rId3"/>
  </p:sldMasterIdLst>
  <p:notesMasterIdLst>
    <p:notesMasterId r:id="rId17"/>
  </p:notesMasterIdLst>
  <p:sldIdLst>
    <p:sldId id="421" r:id="rId4"/>
    <p:sldId id="490" r:id="rId5"/>
    <p:sldId id="491" r:id="rId6"/>
    <p:sldId id="633" r:id="rId7"/>
    <p:sldId id="638" r:id="rId8"/>
    <p:sldId id="623" r:id="rId9"/>
    <p:sldId id="620" r:id="rId10"/>
    <p:sldId id="612" r:id="rId11"/>
    <p:sldId id="621" r:id="rId12"/>
    <p:sldId id="605" r:id="rId13"/>
    <p:sldId id="584" r:id="rId14"/>
    <p:sldId id="637" r:id="rId15"/>
    <p:sldId id="378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A88AD89-401B-423F-A1E0-4A563445C2CE}" v="108" dt="2024-09-19T08:11:53.51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108" y="2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microsoft.com/office/2015/10/relationships/revisionInfo" Target="revisionInfo.xml"/><Relationship Id="rId10" Type="http://schemas.openxmlformats.org/officeDocument/2006/relationships/slide" Target="slides/slide7.xml"/><Relationship Id="rId19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Vasilios Tavlaridis" userId="cf0f3e73-e183-4ecf-9d20-cf90aae84965" providerId="ADAL" clId="{9A88AD89-401B-423F-A1E0-4A563445C2CE}"/>
    <pc:docChg chg="undo custSel delSld modSld sldOrd">
      <pc:chgData name="Vasilios Tavlaridis" userId="cf0f3e73-e183-4ecf-9d20-cf90aae84965" providerId="ADAL" clId="{9A88AD89-401B-423F-A1E0-4A563445C2CE}" dt="2024-09-19T08:13:41.033" v="186" actId="14100"/>
      <pc:docMkLst>
        <pc:docMk/>
      </pc:docMkLst>
      <pc:sldChg chg="del">
        <pc:chgData name="Vasilios Tavlaridis" userId="cf0f3e73-e183-4ecf-9d20-cf90aae84965" providerId="ADAL" clId="{9A88AD89-401B-423F-A1E0-4A563445C2CE}" dt="2024-09-19T08:07:56.175" v="11" actId="47"/>
        <pc:sldMkLst>
          <pc:docMk/>
          <pc:sldMk cId="1660327970" sldId="400"/>
        </pc:sldMkLst>
      </pc:sldChg>
      <pc:sldChg chg="modSp mod">
        <pc:chgData name="Vasilios Tavlaridis" userId="cf0f3e73-e183-4ecf-9d20-cf90aae84965" providerId="ADAL" clId="{9A88AD89-401B-423F-A1E0-4A563445C2CE}" dt="2024-09-19T08:13:41.033" v="186" actId="14100"/>
        <pc:sldMkLst>
          <pc:docMk/>
          <pc:sldMk cId="3123271954" sldId="421"/>
        </pc:sldMkLst>
        <pc:spChg chg="mod">
          <ac:chgData name="Vasilios Tavlaridis" userId="cf0f3e73-e183-4ecf-9d20-cf90aae84965" providerId="ADAL" clId="{9A88AD89-401B-423F-A1E0-4A563445C2CE}" dt="2024-09-19T08:13:41.033" v="186" actId="14100"/>
          <ac:spMkLst>
            <pc:docMk/>
            <pc:sldMk cId="3123271954" sldId="421"/>
            <ac:spMk id="2" creationId="{7C77C14D-13EC-7558-CA2D-9762BACDFA6C}"/>
          </ac:spMkLst>
        </pc:spChg>
      </pc:sldChg>
      <pc:sldChg chg="del">
        <pc:chgData name="Vasilios Tavlaridis" userId="cf0f3e73-e183-4ecf-9d20-cf90aae84965" providerId="ADAL" clId="{9A88AD89-401B-423F-A1E0-4A563445C2CE}" dt="2024-09-19T08:07:53.869" v="6" actId="47"/>
        <pc:sldMkLst>
          <pc:docMk/>
          <pc:sldMk cId="2688500187" sldId="479"/>
        </pc:sldMkLst>
      </pc:sldChg>
      <pc:sldChg chg="del">
        <pc:chgData name="Vasilios Tavlaridis" userId="cf0f3e73-e183-4ecf-9d20-cf90aae84965" providerId="ADAL" clId="{9A88AD89-401B-423F-A1E0-4A563445C2CE}" dt="2024-09-19T08:07:54.386" v="7" actId="47"/>
        <pc:sldMkLst>
          <pc:docMk/>
          <pc:sldMk cId="383111798" sldId="480"/>
        </pc:sldMkLst>
      </pc:sldChg>
      <pc:sldChg chg="del">
        <pc:chgData name="Vasilios Tavlaridis" userId="cf0f3e73-e183-4ecf-9d20-cf90aae84965" providerId="ADAL" clId="{9A88AD89-401B-423F-A1E0-4A563445C2CE}" dt="2024-09-19T08:07:54.833" v="8" actId="47"/>
        <pc:sldMkLst>
          <pc:docMk/>
          <pc:sldMk cId="538863400" sldId="482"/>
        </pc:sldMkLst>
      </pc:sldChg>
      <pc:sldChg chg="del">
        <pc:chgData name="Vasilios Tavlaridis" userId="cf0f3e73-e183-4ecf-9d20-cf90aae84965" providerId="ADAL" clId="{9A88AD89-401B-423F-A1E0-4A563445C2CE}" dt="2024-09-19T08:07:55.240" v="9" actId="47"/>
        <pc:sldMkLst>
          <pc:docMk/>
          <pc:sldMk cId="2628715679" sldId="483"/>
        </pc:sldMkLst>
      </pc:sldChg>
      <pc:sldChg chg="del">
        <pc:chgData name="Vasilios Tavlaridis" userId="cf0f3e73-e183-4ecf-9d20-cf90aae84965" providerId="ADAL" clId="{9A88AD89-401B-423F-A1E0-4A563445C2CE}" dt="2024-09-19T08:07:57.046" v="12" actId="47"/>
        <pc:sldMkLst>
          <pc:docMk/>
          <pc:sldMk cId="321167408" sldId="484"/>
        </pc:sldMkLst>
      </pc:sldChg>
      <pc:sldChg chg="del">
        <pc:chgData name="Vasilios Tavlaridis" userId="cf0f3e73-e183-4ecf-9d20-cf90aae84965" providerId="ADAL" clId="{9A88AD89-401B-423F-A1E0-4A563445C2CE}" dt="2024-09-19T08:07:50.615" v="4" actId="47"/>
        <pc:sldMkLst>
          <pc:docMk/>
          <pc:sldMk cId="1879525574" sldId="486"/>
        </pc:sldMkLst>
      </pc:sldChg>
      <pc:sldChg chg="del">
        <pc:chgData name="Vasilios Tavlaridis" userId="cf0f3e73-e183-4ecf-9d20-cf90aae84965" providerId="ADAL" clId="{9A88AD89-401B-423F-A1E0-4A563445C2CE}" dt="2024-09-19T08:07:52.513" v="5" actId="47"/>
        <pc:sldMkLst>
          <pc:docMk/>
          <pc:sldMk cId="3942405661" sldId="487"/>
        </pc:sldMkLst>
      </pc:sldChg>
      <pc:sldChg chg="del">
        <pc:chgData name="Vasilios Tavlaridis" userId="cf0f3e73-e183-4ecf-9d20-cf90aae84965" providerId="ADAL" clId="{9A88AD89-401B-423F-A1E0-4A563445C2CE}" dt="2024-09-19T08:07:55.689" v="10" actId="47"/>
        <pc:sldMkLst>
          <pc:docMk/>
          <pc:sldMk cId="1072344145" sldId="488"/>
        </pc:sldMkLst>
      </pc:sldChg>
      <pc:sldChg chg="modSp">
        <pc:chgData name="Vasilios Tavlaridis" userId="cf0f3e73-e183-4ecf-9d20-cf90aae84965" providerId="ADAL" clId="{9A88AD89-401B-423F-A1E0-4A563445C2CE}" dt="2024-09-19T08:08:03.861" v="16" actId="20577"/>
        <pc:sldMkLst>
          <pc:docMk/>
          <pc:sldMk cId="146987791" sldId="491"/>
        </pc:sldMkLst>
        <pc:spChg chg="mod">
          <ac:chgData name="Vasilios Tavlaridis" userId="cf0f3e73-e183-4ecf-9d20-cf90aae84965" providerId="ADAL" clId="{9A88AD89-401B-423F-A1E0-4A563445C2CE}" dt="2024-09-19T08:08:03.861" v="16" actId="20577"/>
          <ac:spMkLst>
            <pc:docMk/>
            <pc:sldMk cId="146987791" sldId="491"/>
            <ac:spMk id="7" creationId="{78B73BD5-0AA6-71B1-3C67-D2FD4F1905DE}"/>
          </ac:spMkLst>
        </pc:spChg>
      </pc:sldChg>
      <pc:sldChg chg="del">
        <pc:chgData name="Vasilios Tavlaridis" userId="cf0f3e73-e183-4ecf-9d20-cf90aae84965" providerId="ADAL" clId="{9A88AD89-401B-423F-A1E0-4A563445C2CE}" dt="2024-09-19T08:09:12.818" v="56" actId="47"/>
        <pc:sldMkLst>
          <pc:docMk/>
          <pc:sldMk cId="3294821939" sldId="492"/>
        </pc:sldMkLst>
      </pc:sldChg>
      <pc:sldChg chg="del">
        <pc:chgData name="Vasilios Tavlaridis" userId="cf0f3e73-e183-4ecf-9d20-cf90aae84965" providerId="ADAL" clId="{9A88AD89-401B-423F-A1E0-4A563445C2CE}" dt="2024-09-19T08:08:44.842" v="52" actId="47"/>
        <pc:sldMkLst>
          <pc:docMk/>
          <pc:sldMk cId="0" sldId="493"/>
        </pc:sldMkLst>
      </pc:sldChg>
      <pc:sldChg chg="del">
        <pc:chgData name="Vasilios Tavlaridis" userId="cf0f3e73-e183-4ecf-9d20-cf90aae84965" providerId="ADAL" clId="{9A88AD89-401B-423F-A1E0-4A563445C2CE}" dt="2024-09-19T08:11:27.046" v="151" actId="47"/>
        <pc:sldMkLst>
          <pc:docMk/>
          <pc:sldMk cId="0" sldId="555"/>
        </pc:sldMkLst>
      </pc:sldChg>
      <pc:sldChg chg="modSp ord modAnim">
        <pc:chgData name="Vasilios Tavlaridis" userId="cf0f3e73-e183-4ecf-9d20-cf90aae84965" providerId="ADAL" clId="{9A88AD89-401B-423F-A1E0-4A563445C2CE}" dt="2024-09-19T08:11:53.510" v="174" actId="20577"/>
        <pc:sldMkLst>
          <pc:docMk/>
          <pc:sldMk cId="194984883" sldId="584"/>
        </pc:sldMkLst>
        <pc:spChg chg="mod">
          <ac:chgData name="Vasilios Tavlaridis" userId="cf0f3e73-e183-4ecf-9d20-cf90aae84965" providerId="ADAL" clId="{9A88AD89-401B-423F-A1E0-4A563445C2CE}" dt="2024-09-19T08:11:53.510" v="174" actId="20577"/>
          <ac:spMkLst>
            <pc:docMk/>
            <pc:sldMk cId="194984883" sldId="584"/>
            <ac:spMk id="3" creationId="{00000000-0000-0000-0000-000000000000}"/>
          </ac:spMkLst>
        </pc:spChg>
      </pc:sldChg>
      <pc:sldChg chg="del">
        <pc:chgData name="Vasilios Tavlaridis" userId="cf0f3e73-e183-4ecf-9d20-cf90aae84965" providerId="ADAL" clId="{9A88AD89-401B-423F-A1E0-4A563445C2CE}" dt="2024-09-19T08:11:30.385" v="152" actId="47"/>
        <pc:sldMkLst>
          <pc:docMk/>
          <pc:sldMk cId="3803430724" sldId="591"/>
        </pc:sldMkLst>
      </pc:sldChg>
      <pc:sldChg chg="del">
        <pc:chgData name="Vasilios Tavlaridis" userId="cf0f3e73-e183-4ecf-9d20-cf90aae84965" providerId="ADAL" clId="{9A88AD89-401B-423F-A1E0-4A563445C2CE}" dt="2024-09-19T08:08:46.674" v="53" actId="47"/>
        <pc:sldMkLst>
          <pc:docMk/>
          <pc:sldMk cId="2898577818" sldId="604"/>
        </pc:sldMkLst>
      </pc:sldChg>
      <pc:sldChg chg="ord">
        <pc:chgData name="Vasilios Tavlaridis" userId="cf0f3e73-e183-4ecf-9d20-cf90aae84965" providerId="ADAL" clId="{9A88AD89-401B-423F-A1E0-4A563445C2CE}" dt="2024-09-19T08:11:22.386" v="150"/>
        <pc:sldMkLst>
          <pc:docMk/>
          <pc:sldMk cId="2758087222" sldId="612"/>
        </pc:sldMkLst>
      </pc:sldChg>
      <pc:sldChg chg="ord">
        <pc:chgData name="Vasilios Tavlaridis" userId="cf0f3e73-e183-4ecf-9d20-cf90aae84965" providerId="ADAL" clId="{9A88AD89-401B-423F-A1E0-4A563445C2CE}" dt="2024-09-19T08:09:10.456" v="55"/>
        <pc:sldMkLst>
          <pc:docMk/>
          <pc:sldMk cId="3857029336" sldId="620"/>
        </pc:sldMkLst>
      </pc:sldChg>
      <pc:sldChg chg="ord">
        <pc:chgData name="Vasilios Tavlaridis" userId="cf0f3e73-e183-4ecf-9d20-cf90aae84965" providerId="ADAL" clId="{9A88AD89-401B-423F-A1E0-4A563445C2CE}" dt="2024-09-19T08:09:16.803" v="58"/>
        <pc:sldMkLst>
          <pc:docMk/>
          <pc:sldMk cId="396395928" sldId="621"/>
        </pc:sldMkLst>
      </pc:sldChg>
      <pc:sldChg chg="modSp mod">
        <pc:chgData name="Vasilios Tavlaridis" userId="cf0f3e73-e183-4ecf-9d20-cf90aae84965" providerId="ADAL" clId="{9A88AD89-401B-423F-A1E0-4A563445C2CE}" dt="2024-09-19T08:08:37.963" v="51" actId="20577"/>
        <pc:sldMkLst>
          <pc:docMk/>
          <pc:sldMk cId="696361441" sldId="623"/>
        </pc:sldMkLst>
        <pc:spChg chg="mod">
          <ac:chgData name="Vasilios Tavlaridis" userId="cf0f3e73-e183-4ecf-9d20-cf90aae84965" providerId="ADAL" clId="{9A88AD89-401B-423F-A1E0-4A563445C2CE}" dt="2024-09-19T08:08:37.963" v="51" actId="20577"/>
          <ac:spMkLst>
            <pc:docMk/>
            <pc:sldMk cId="696361441" sldId="623"/>
            <ac:spMk id="2" creationId="{7C77C14D-13EC-7558-CA2D-9762BACDFA6C}"/>
          </ac:spMkLst>
        </pc:spChg>
      </pc:sldChg>
      <pc:sldChg chg="del">
        <pc:chgData name="Vasilios Tavlaridis" userId="cf0f3e73-e183-4ecf-9d20-cf90aae84965" providerId="ADAL" clId="{9A88AD89-401B-423F-A1E0-4A563445C2CE}" dt="2024-09-19T08:10:58.853" v="146" actId="47"/>
        <pc:sldMkLst>
          <pc:docMk/>
          <pc:sldMk cId="2119033844" sldId="632"/>
        </pc:sldMkLst>
      </pc:sldChg>
      <pc:sldChg chg="del">
        <pc:chgData name="Vasilios Tavlaridis" userId="cf0f3e73-e183-4ecf-9d20-cf90aae84965" providerId="ADAL" clId="{9A88AD89-401B-423F-A1E0-4A563445C2CE}" dt="2024-09-19T08:09:50.827" v="61" actId="47"/>
        <pc:sldMkLst>
          <pc:docMk/>
          <pc:sldMk cId="679729936" sldId="634"/>
        </pc:sldMkLst>
      </pc:sldChg>
      <pc:sldChg chg="del">
        <pc:chgData name="Vasilios Tavlaridis" userId="cf0f3e73-e183-4ecf-9d20-cf90aae84965" providerId="ADAL" clId="{9A88AD89-401B-423F-A1E0-4A563445C2CE}" dt="2024-09-19T08:08:17.750" v="17" actId="47"/>
        <pc:sldMkLst>
          <pc:docMk/>
          <pc:sldMk cId="98355174" sldId="635"/>
        </pc:sldMkLst>
      </pc:sldChg>
      <pc:sldChg chg="del">
        <pc:chgData name="Vasilios Tavlaridis" userId="cf0f3e73-e183-4ecf-9d20-cf90aae84965" providerId="ADAL" clId="{9A88AD89-401B-423F-A1E0-4A563445C2CE}" dt="2024-09-19T08:08:20.647" v="18" actId="47"/>
        <pc:sldMkLst>
          <pc:docMk/>
          <pc:sldMk cId="3014602559" sldId="636"/>
        </pc:sldMkLst>
      </pc:sldChg>
    </pc:docChg>
  </pc:docChgLst>
  <pc:docChgLst>
    <pc:chgData name="Vasilios Tavlaridis" userId="cf0f3e73-e183-4ecf-9d20-cf90aae84965" providerId="ADAL" clId="{0F8D7D2A-DD75-4C54-BD45-47A4FAFF71F9}"/>
    <pc:docChg chg="custSel delSld modSld">
      <pc:chgData name="Vasilios Tavlaridis" userId="cf0f3e73-e183-4ecf-9d20-cf90aae84965" providerId="ADAL" clId="{0F8D7D2A-DD75-4C54-BD45-47A4FAFF71F9}" dt="2024-09-12T01:56:58.456" v="106" actId="27636"/>
      <pc:docMkLst>
        <pc:docMk/>
      </pc:docMkLst>
      <pc:sldChg chg="modSp del mod">
        <pc:chgData name="Vasilios Tavlaridis" userId="cf0f3e73-e183-4ecf-9d20-cf90aae84965" providerId="ADAL" clId="{0F8D7D2A-DD75-4C54-BD45-47A4FAFF71F9}" dt="2024-09-12T01:56:58.456" v="106" actId="27636"/>
        <pc:sldMkLst>
          <pc:docMk/>
          <pc:sldMk cId="1660327970" sldId="400"/>
        </pc:sldMkLst>
        <pc:spChg chg="mod">
          <ac:chgData name="Vasilios Tavlaridis" userId="cf0f3e73-e183-4ecf-9d20-cf90aae84965" providerId="ADAL" clId="{0F8D7D2A-DD75-4C54-BD45-47A4FAFF71F9}" dt="2024-09-12T01:56:58.456" v="106" actId="27636"/>
          <ac:spMkLst>
            <pc:docMk/>
            <pc:sldMk cId="1660327970" sldId="400"/>
            <ac:spMk id="7" creationId="{78B73BD5-0AA6-71B1-3C67-D2FD4F1905DE}"/>
          </ac:spMkLst>
        </pc:spChg>
      </pc:sldChg>
      <pc:sldChg chg="modSp mod">
        <pc:chgData name="Vasilios Tavlaridis" userId="cf0f3e73-e183-4ecf-9d20-cf90aae84965" providerId="ADAL" clId="{0F8D7D2A-DD75-4C54-BD45-47A4FAFF71F9}" dt="2024-09-12T01:49:11.584" v="10" actId="20577"/>
        <pc:sldMkLst>
          <pc:docMk/>
          <pc:sldMk cId="3123271954" sldId="421"/>
        </pc:sldMkLst>
        <pc:spChg chg="mod">
          <ac:chgData name="Vasilios Tavlaridis" userId="cf0f3e73-e183-4ecf-9d20-cf90aae84965" providerId="ADAL" clId="{0F8D7D2A-DD75-4C54-BD45-47A4FAFF71F9}" dt="2024-09-12T01:49:11.584" v="10" actId="20577"/>
          <ac:spMkLst>
            <pc:docMk/>
            <pc:sldMk cId="3123271954" sldId="421"/>
            <ac:spMk id="2" creationId="{7C77C14D-13EC-7558-CA2D-9762BACDFA6C}"/>
          </ac:spMkLst>
        </pc:spChg>
      </pc:sldChg>
      <pc:sldChg chg="modSp modAnim">
        <pc:chgData name="Vasilios Tavlaridis" userId="cf0f3e73-e183-4ecf-9d20-cf90aae84965" providerId="ADAL" clId="{0F8D7D2A-DD75-4C54-BD45-47A4FAFF71F9}" dt="2024-09-12T01:48:31.346" v="5"/>
        <pc:sldMkLst>
          <pc:docMk/>
          <pc:sldMk cId="2688500187" sldId="479"/>
        </pc:sldMkLst>
        <pc:spChg chg="mod">
          <ac:chgData name="Vasilios Tavlaridis" userId="cf0f3e73-e183-4ecf-9d20-cf90aae84965" providerId="ADAL" clId="{0F8D7D2A-DD75-4C54-BD45-47A4FAFF71F9}" dt="2024-09-12T01:48:31.346" v="5"/>
          <ac:spMkLst>
            <pc:docMk/>
            <pc:sldMk cId="2688500187" sldId="479"/>
            <ac:spMk id="7" creationId="{21573281-1722-949A-AEFC-CBC8B0BF79EC}"/>
          </ac:spMkLst>
        </pc:spChg>
      </pc:sldChg>
      <pc:sldChg chg="modSp del">
        <pc:chgData name="Vasilios Tavlaridis" userId="cf0f3e73-e183-4ecf-9d20-cf90aae84965" providerId="ADAL" clId="{0F8D7D2A-DD75-4C54-BD45-47A4FAFF71F9}" dt="2024-09-12T01:48:47.390" v="6" actId="47"/>
        <pc:sldMkLst>
          <pc:docMk/>
          <pc:sldMk cId="2511930069" sldId="481"/>
        </pc:sldMkLst>
        <pc:spChg chg="mod">
          <ac:chgData name="Vasilios Tavlaridis" userId="cf0f3e73-e183-4ecf-9d20-cf90aae84965" providerId="ADAL" clId="{0F8D7D2A-DD75-4C54-BD45-47A4FAFF71F9}" dt="2024-09-12T01:47:50.146" v="4" actId="20577"/>
          <ac:spMkLst>
            <pc:docMk/>
            <pc:sldMk cId="2511930069" sldId="481"/>
            <ac:spMk id="7" creationId="{21573281-1722-949A-AEFC-CBC8B0BF79EC}"/>
          </ac:spMkLst>
        </pc:spChg>
      </pc:sldChg>
      <pc:sldChg chg="modSp">
        <pc:chgData name="Vasilios Tavlaridis" userId="cf0f3e73-e183-4ecf-9d20-cf90aae84965" providerId="ADAL" clId="{0F8D7D2A-DD75-4C54-BD45-47A4FAFF71F9}" dt="2024-09-12T01:51:12.020" v="58" actId="20577"/>
        <pc:sldMkLst>
          <pc:docMk/>
          <pc:sldMk cId="2628715679" sldId="483"/>
        </pc:sldMkLst>
        <pc:spChg chg="mod">
          <ac:chgData name="Vasilios Tavlaridis" userId="cf0f3e73-e183-4ecf-9d20-cf90aae84965" providerId="ADAL" clId="{0F8D7D2A-DD75-4C54-BD45-47A4FAFF71F9}" dt="2024-09-12T01:51:12.020" v="58" actId="20577"/>
          <ac:spMkLst>
            <pc:docMk/>
            <pc:sldMk cId="2628715679" sldId="483"/>
            <ac:spMk id="7" creationId="{21573281-1722-949A-AEFC-CBC8B0BF79EC}"/>
          </ac:spMkLst>
        </pc:spChg>
      </pc:sldChg>
      <pc:sldChg chg="modSp del">
        <pc:chgData name="Vasilios Tavlaridis" userId="cf0f3e73-e183-4ecf-9d20-cf90aae84965" providerId="ADAL" clId="{0F8D7D2A-DD75-4C54-BD45-47A4FAFF71F9}" dt="2024-09-12T01:53:42.474" v="73" actId="20577"/>
        <pc:sldMkLst>
          <pc:docMk/>
          <pc:sldMk cId="1072344145" sldId="488"/>
        </pc:sldMkLst>
        <pc:spChg chg="mod">
          <ac:chgData name="Vasilios Tavlaridis" userId="cf0f3e73-e183-4ecf-9d20-cf90aae84965" providerId="ADAL" clId="{0F8D7D2A-DD75-4C54-BD45-47A4FAFF71F9}" dt="2024-09-12T01:53:42.474" v="73" actId="20577"/>
          <ac:spMkLst>
            <pc:docMk/>
            <pc:sldMk cId="1072344145" sldId="488"/>
            <ac:spMk id="7" creationId="{21573281-1722-949A-AEFC-CBC8B0BF79EC}"/>
          </ac:spMkLst>
        </pc:spChg>
      </pc:sldChg>
      <pc:sldChg chg="del">
        <pc:chgData name="Vasilios Tavlaridis" userId="cf0f3e73-e183-4ecf-9d20-cf90aae84965" providerId="ADAL" clId="{0F8D7D2A-DD75-4C54-BD45-47A4FAFF71F9}" dt="2024-09-12T01:56:13.850" v="92" actId="47"/>
        <pc:sldMkLst>
          <pc:docMk/>
          <pc:sldMk cId="2369201148" sldId="490"/>
        </pc:sldMkLst>
      </pc:sldChg>
      <pc:sldChg chg="del">
        <pc:chgData name="Vasilios Tavlaridis" userId="cf0f3e73-e183-4ecf-9d20-cf90aae84965" providerId="ADAL" clId="{0F8D7D2A-DD75-4C54-BD45-47A4FAFF71F9}" dt="2024-09-12T01:56:20.318" v="93" actId="47"/>
        <pc:sldMkLst>
          <pc:docMk/>
          <pc:sldMk cId="146987791" sldId="491"/>
        </pc:sldMkLst>
      </pc:sldChg>
      <pc:sldChg chg="modSp">
        <pc:chgData name="Vasilios Tavlaridis" userId="cf0f3e73-e183-4ecf-9d20-cf90aae84965" providerId="ADAL" clId="{0F8D7D2A-DD75-4C54-BD45-47A4FAFF71F9}" dt="2024-09-12T01:56:35.867" v="104" actId="20577"/>
        <pc:sldMkLst>
          <pc:docMk/>
          <pc:sldMk cId="194984883" sldId="584"/>
        </pc:sldMkLst>
        <pc:spChg chg="mod">
          <ac:chgData name="Vasilios Tavlaridis" userId="cf0f3e73-e183-4ecf-9d20-cf90aae84965" providerId="ADAL" clId="{0F8D7D2A-DD75-4C54-BD45-47A4FAFF71F9}" dt="2024-09-12T01:56:35.867" v="104" actId="20577"/>
          <ac:spMkLst>
            <pc:docMk/>
            <pc:sldMk cId="194984883" sldId="584"/>
            <ac:spMk id="3" creationId="{00000000-0000-0000-0000-000000000000}"/>
          </ac:spMkLst>
        </pc:spChg>
      </pc:sldChg>
      <pc:sldChg chg="modSp mod">
        <pc:chgData name="Vasilios Tavlaridis" userId="cf0f3e73-e183-4ecf-9d20-cf90aae84965" providerId="ADAL" clId="{0F8D7D2A-DD75-4C54-BD45-47A4FAFF71F9}" dt="2024-09-12T01:56:05.040" v="91" actId="27636"/>
        <pc:sldMkLst>
          <pc:docMk/>
          <pc:sldMk cId="1623722382" sldId="625"/>
        </pc:sldMkLst>
        <pc:spChg chg="mod">
          <ac:chgData name="Vasilios Tavlaridis" userId="cf0f3e73-e183-4ecf-9d20-cf90aae84965" providerId="ADAL" clId="{0F8D7D2A-DD75-4C54-BD45-47A4FAFF71F9}" dt="2024-09-12T01:56:05.040" v="91" actId="27636"/>
          <ac:spMkLst>
            <pc:docMk/>
            <pc:sldMk cId="1623722382" sldId="625"/>
            <ac:spMk id="2" creationId="{664F5D8E-DA40-2CB1-B6A1-04E6CD5DB543}"/>
          </ac:spMkLst>
        </pc:spChg>
      </pc:sldChg>
    </pc:docChg>
  </pc:docChgLst>
  <pc:docChgLst>
    <pc:chgData name="Vasilios Tavlaridis" userId="cf0f3e73-e183-4ecf-9d20-cf90aae84965" providerId="ADAL" clId="{339674F7-3BBE-4E7A-95E5-B9858F78B871}"/>
    <pc:docChg chg="undo custSel delSld modSld">
      <pc:chgData name="Vasilios Tavlaridis" userId="cf0f3e73-e183-4ecf-9d20-cf90aae84965" providerId="ADAL" clId="{339674F7-3BBE-4E7A-95E5-B9858F78B871}" dt="2024-09-12T02:12:28.123" v="99" actId="47"/>
      <pc:docMkLst>
        <pc:docMk/>
      </pc:docMkLst>
      <pc:sldChg chg="del">
        <pc:chgData name="Vasilios Tavlaridis" userId="cf0f3e73-e183-4ecf-9d20-cf90aae84965" providerId="ADAL" clId="{339674F7-3BBE-4E7A-95E5-B9858F78B871}" dt="2024-09-12T02:12:28.123" v="99" actId="47"/>
        <pc:sldMkLst>
          <pc:docMk/>
          <pc:sldMk cId="1443522373" sldId="377"/>
        </pc:sldMkLst>
      </pc:sldChg>
      <pc:sldChg chg="del">
        <pc:chgData name="Vasilios Tavlaridis" userId="cf0f3e73-e183-4ecf-9d20-cf90aae84965" providerId="ADAL" clId="{339674F7-3BBE-4E7A-95E5-B9858F78B871}" dt="2024-09-12T02:09:13.210" v="84" actId="2696"/>
        <pc:sldMkLst>
          <pc:docMk/>
          <pc:sldMk cId="2888324460" sldId="377"/>
        </pc:sldMkLst>
      </pc:sldChg>
      <pc:sldChg chg="modSp">
        <pc:chgData name="Vasilios Tavlaridis" userId="cf0f3e73-e183-4ecf-9d20-cf90aae84965" providerId="ADAL" clId="{339674F7-3BBE-4E7A-95E5-B9858F78B871}" dt="2024-09-12T02:02:52.300" v="43" actId="20577"/>
        <pc:sldMkLst>
          <pc:docMk/>
          <pc:sldMk cId="2688500187" sldId="479"/>
        </pc:sldMkLst>
        <pc:spChg chg="mod">
          <ac:chgData name="Vasilios Tavlaridis" userId="cf0f3e73-e183-4ecf-9d20-cf90aae84965" providerId="ADAL" clId="{339674F7-3BBE-4E7A-95E5-B9858F78B871}" dt="2024-09-12T02:02:52.300" v="43" actId="20577"/>
          <ac:spMkLst>
            <pc:docMk/>
            <pc:sldMk cId="2688500187" sldId="479"/>
            <ac:spMk id="7" creationId="{21573281-1722-949A-AEFC-CBC8B0BF79EC}"/>
          </ac:spMkLst>
        </pc:spChg>
      </pc:sldChg>
      <pc:sldChg chg="modSp del mod">
        <pc:chgData name="Vasilios Tavlaridis" userId="cf0f3e73-e183-4ecf-9d20-cf90aae84965" providerId="ADAL" clId="{339674F7-3BBE-4E7A-95E5-B9858F78B871}" dt="2024-09-12T02:05:57.201" v="47"/>
        <pc:sldMkLst>
          <pc:docMk/>
          <pc:sldMk cId="2369201148" sldId="490"/>
        </pc:sldMkLst>
        <pc:spChg chg="mod">
          <ac:chgData name="Vasilios Tavlaridis" userId="cf0f3e73-e183-4ecf-9d20-cf90aae84965" providerId="ADAL" clId="{339674F7-3BBE-4E7A-95E5-B9858F78B871}" dt="2024-09-12T02:05:57.201" v="47"/>
          <ac:spMkLst>
            <pc:docMk/>
            <pc:sldMk cId="2369201148" sldId="490"/>
            <ac:spMk id="2" creationId="{664F5D8E-DA40-2CB1-B6A1-04E6CD5DB543}"/>
          </ac:spMkLst>
        </pc:spChg>
      </pc:sldChg>
      <pc:sldChg chg="del">
        <pc:chgData name="Vasilios Tavlaridis" userId="cf0f3e73-e183-4ecf-9d20-cf90aae84965" providerId="ADAL" clId="{339674F7-3BBE-4E7A-95E5-B9858F78B871}" dt="2024-09-12T02:05:57.201" v="47"/>
        <pc:sldMkLst>
          <pc:docMk/>
          <pc:sldMk cId="146987791" sldId="491"/>
        </pc:sldMkLst>
      </pc:sldChg>
      <pc:sldChg chg="del">
        <pc:chgData name="Vasilios Tavlaridis" userId="cf0f3e73-e183-4ecf-9d20-cf90aae84965" providerId="ADAL" clId="{339674F7-3BBE-4E7A-95E5-B9858F78B871}" dt="2024-09-12T02:09:13.210" v="84" actId="2696"/>
        <pc:sldMkLst>
          <pc:docMk/>
          <pc:sldMk cId="3182899838" sldId="492"/>
        </pc:sldMkLst>
      </pc:sldChg>
      <pc:sldChg chg="modSp mod">
        <pc:chgData name="Vasilios Tavlaridis" userId="cf0f3e73-e183-4ecf-9d20-cf90aae84965" providerId="ADAL" clId="{339674F7-3BBE-4E7A-95E5-B9858F78B871}" dt="2024-09-12T02:11:27.586" v="93" actId="20577"/>
        <pc:sldMkLst>
          <pc:docMk/>
          <pc:sldMk cId="3294821939" sldId="492"/>
        </pc:sldMkLst>
        <pc:spChg chg="mod">
          <ac:chgData name="Vasilios Tavlaridis" userId="cf0f3e73-e183-4ecf-9d20-cf90aae84965" providerId="ADAL" clId="{339674F7-3BBE-4E7A-95E5-B9858F78B871}" dt="2024-09-12T02:11:27.586" v="93" actId="20577"/>
          <ac:spMkLst>
            <pc:docMk/>
            <pc:sldMk cId="3294821939" sldId="492"/>
            <ac:spMk id="2" creationId="{7C77C14D-13EC-7558-CA2D-9762BACDFA6C}"/>
          </ac:spMkLst>
        </pc:spChg>
      </pc:sldChg>
      <pc:sldChg chg="del">
        <pc:chgData name="Vasilios Tavlaridis" userId="cf0f3e73-e183-4ecf-9d20-cf90aae84965" providerId="ADAL" clId="{339674F7-3BBE-4E7A-95E5-B9858F78B871}" dt="2024-09-12T02:07:52.771" v="80" actId="2696"/>
        <pc:sldMkLst>
          <pc:docMk/>
          <pc:sldMk cId="2894137626" sldId="494"/>
        </pc:sldMkLst>
      </pc:sldChg>
      <pc:sldChg chg="del">
        <pc:chgData name="Vasilios Tavlaridis" userId="cf0f3e73-e183-4ecf-9d20-cf90aae84965" providerId="ADAL" clId="{339674F7-3BBE-4E7A-95E5-B9858F78B871}" dt="2024-09-12T02:07:52.771" v="80" actId="2696"/>
        <pc:sldMkLst>
          <pc:docMk/>
          <pc:sldMk cId="159522290" sldId="495"/>
        </pc:sldMkLst>
      </pc:sldChg>
      <pc:sldChg chg="del">
        <pc:chgData name="Vasilios Tavlaridis" userId="cf0f3e73-e183-4ecf-9d20-cf90aae84965" providerId="ADAL" clId="{339674F7-3BBE-4E7A-95E5-B9858F78B871}" dt="2024-09-12T02:07:52.771" v="80" actId="2696"/>
        <pc:sldMkLst>
          <pc:docMk/>
          <pc:sldMk cId="3069493826" sldId="496"/>
        </pc:sldMkLst>
      </pc:sldChg>
      <pc:sldChg chg="del">
        <pc:chgData name="Vasilios Tavlaridis" userId="cf0f3e73-e183-4ecf-9d20-cf90aae84965" providerId="ADAL" clId="{339674F7-3BBE-4E7A-95E5-B9858F78B871}" dt="2024-09-12T02:07:52.771" v="80" actId="2696"/>
        <pc:sldMkLst>
          <pc:docMk/>
          <pc:sldMk cId="1416134815" sldId="498"/>
        </pc:sldMkLst>
      </pc:sldChg>
      <pc:sldChg chg="del">
        <pc:chgData name="Vasilios Tavlaridis" userId="cf0f3e73-e183-4ecf-9d20-cf90aae84965" providerId="ADAL" clId="{339674F7-3BBE-4E7A-95E5-B9858F78B871}" dt="2024-09-12T02:07:52.771" v="80" actId="2696"/>
        <pc:sldMkLst>
          <pc:docMk/>
          <pc:sldMk cId="1411183681" sldId="499"/>
        </pc:sldMkLst>
      </pc:sldChg>
      <pc:sldChg chg="del">
        <pc:chgData name="Vasilios Tavlaridis" userId="cf0f3e73-e183-4ecf-9d20-cf90aae84965" providerId="ADAL" clId="{339674F7-3BBE-4E7A-95E5-B9858F78B871}" dt="2024-09-12T02:09:38.989" v="85" actId="47"/>
        <pc:sldMkLst>
          <pc:docMk/>
          <pc:sldMk cId="0" sldId="554"/>
        </pc:sldMkLst>
      </pc:sldChg>
      <pc:sldChg chg="modSp">
        <pc:chgData name="Vasilios Tavlaridis" userId="cf0f3e73-e183-4ecf-9d20-cf90aae84965" providerId="ADAL" clId="{339674F7-3BBE-4E7A-95E5-B9858F78B871}" dt="2024-09-12T02:12:25.133" v="98" actId="20577"/>
        <pc:sldMkLst>
          <pc:docMk/>
          <pc:sldMk cId="194984883" sldId="584"/>
        </pc:sldMkLst>
        <pc:spChg chg="mod">
          <ac:chgData name="Vasilios Tavlaridis" userId="cf0f3e73-e183-4ecf-9d20-cf90aae84965" providerId="ADAL" clId="{339674F7-3BBE-4E7A-95E5-B9858F78B871}" dt="2024-09-12T02:12:25.133" v="98" actId="20577"/>
          <ac:spMkLst>
            <pc:docMk/>
            <pc:sldMk cId="194984883" sldId="584"/>
            <ac:spMk id="3" creationId="{00000000-0000-0000-0000-000000000000}"/>
          </ac:spMkLst>
        </pc:spChg>
      </pc:sldChg>
      <pc:sldChg chg="modSp del mod modAnim">
        <pc:chgData name="Vasilios Tavlaridis" userId="cf0f3e73-e183-4ecf-9d20-cf90aae84965" providerId="ADAL" clId="{339674F7-3BBE-4E7A-95E5-B9858F78B871}" dt="2024-09-12T02:10:37.010" v="89" actId="47"/>
        <pc:sldMkLst>
          <pc:docMk/>
          <pc:sldMk cId="1718754414" sldId="593"/>
        </pc:sldMkLst>
        <pc:spChg chg="mod">
          <ac:chgData name="Vasilios Tavlaridis" userId="cf0f3e73-e183-4ecf-9d20-cf90aae84965" providerId="ADAL" clId="{339674F7-3BBE-4E7A-95E5-B9858F78B871}" dt="2024-09-12T02:10:31.478" v="88" actId="27636"/>
          <ac:spMkLst>
            <pc:docMk/>
            <pc:sldMk cId="1718754414" sldId="593"/>
            <ac:spMk id="3" creationId="{969BD646-10E4-4E4F-83B2-8B48E23189C8}"/>
          </ac:spMkLst>
        </pc:spChg>
      </pc:sldChg>
      <pc:sldChg chg="del">
        <pc:chgData name="Vasilios Tavlaridis" userId="cf0f3e73-e183-4ecf-9d20-cf90aae84965" providerId="ADAL" clId="{339674F7-3BBE-4E7A-95E5-B9858F78B871}" dt="2024-09-12T02:09:13.210" v="84" actId="2696"/>
        <pc:sldMkLst>
          <pc:docMk/>
          <pc:sldMk cId="3033920432" sldId="612"/>
        </pc:sldMkLst>
      </pc:sldChg>
      <pc:sldChg chg="del">
        <pc:chgData name="Vasilios Tavlaridis" userId="cf0f3e73-e183-4ecf-9d20-cf90aae84965" providerId="ADAL" clId="{339674F7-3BBE-4E7A-95E5-B9858F78B871}" dt="2024-09-12T02:08:19.335" v="81" actId="47"/>
        <pc:sldMkLst>
          <pc:docMk/>
          <pc:sldMk cId="2716456990" sldId="616"/>
        </pc:sldMkLst>
      </pc:sldChg>
      <pc:sldChg chg="del">
        <pc:chgData name="Vasilios Tavlaridis" userId="cf0f3e73-e183-4ecf-9d20-cf90aae84965" providerId="ADAL" clId="{339674F7-3BBE-4E7A-95E5-B9858F78B871}" dt="2024-09-12T02:08:22.730" v="82" actId="47"/>
        <pc:sldMkLst>
          <pc:docMk/>
          <pc:sldMk cId="4238127327" sldId="617"/>
        </pc:sldMkLst>
      </pc:sldChg>
      <pc:sldChg chg="del">
        <pc:chgData name="Vasilios Tavlaridis" userId="cf0f3e73-e183-4ecf-9d20-cf90aae84965" providerId="ADAL" clId="{339674F7-3BBE-4E7A-95E5-B9858F78B871}" dt="2024-09-12T02:08:27.085" v="83" actId="47"/>
        <pc:sldMkLst>
          <pc:docMk/>
          <pc:sldMk cId="1579898074" sldId="618"/>
        </pc:sldMkLst>
      </pc:sldChg>
      <pc:sldChg chg="del">
        <pc:chgData name="Vasilios Tavlaridis" userId="cf0f3e73-e183-4ecf-9d20-cf90aae84965" providerId="ADAL" clId="{339674F7-3BBE-4E7A-95E5-B9858F78B871}" dt="2024-09-12T02:09:13.210" v="84" actId="2696"/>
        <pc:sldMkLst>
          <pc:docMk/>
          <pc:sldMk cId="1778262917" sldId="620"/>
        </pc:sldMkLst>
      </pc:sldChg>
      <pc:sldChg chg="del">
        <pc:chgData name="Vasilios Tavlaridis" userId="cf0f3e73-e183-4ecf-9d20-cf90aae84965" providerId="ADAL" clId="{339674F7-3BBE-4E7A-95E5-B9858F78B871}" dt="2024-09-12T02:09:13.210" v="84" actId="2696"/>
        <pc:sldMkLst>
          <pc:docMk/>
          <pc:sldMk cId="2444149945" sldId="621"/>
        </pc:sldMkLst>
      </pc:sldChg>
      <pc:sldChg chg="del">
        <pc:chgData name="Vasilios Tavlaridis" userId="cf0f3e73-e183-4ecf-9d20-cf90aae84965" providerId="ADAL" clId="{339674F7-3BBE-4E7A-95E5-B9858F78B871}" dt="2024-09-12T02:10:38.468" v="90" actId="47"/>
        <pc:sldMkLst>
          <pc:docMk/>
          <pc:sldMk cId="1335614819" sldId="624"/>
        </pc:sldMkLst>
      </pc:sldChg>
      <pc:sldChg chg="del">
        <pc:chgData name="Vasilios Tavlaridis" userId="cf0f3e73-e183-4ecf-9d20-cf90aae84965" providerId="ADAL" clId="{339674F7-3BBE-4E7A-95E5-B9858F78B871}" dt="2024-09-12T02:03:52.162" v="44" actId="47"/>
        <pc:sldMkLst>
          <pc:docMk/>
          <pc:sldMk cId="1623722382" sldId="625"/>
        </pc:sldMkLst>
      </pc:sldChg>
      <pc:sldChg chg="del">
        <pc:chgData name="Vasilios Tavlaridis" userId="cf0f3e73-e183-4ecf-9d20-cf90aae84965" providerId="ADAL" clId="{339674F7-3BBE-4E7A-95E5-B9858F78B871}" dt="2024-09-12T02:07:35.977" v="79" actId="47"/>
        <pc:sldMkLst>
          <pc:docMk/>
          <pc:sldMk cId="4131752754" sldId="626"/>
        </pc:sldMkLst>
      </pc:sldChg>
      <pc:sldChg chg="del">
        <pc:chgData name="Vasilios Tavlaridis" userId="cf0f3e73-e183-4ecf-9d20-cf90aae84965" providerId="ADAL" clId="{339674F7-3BBE-4E7A-95E5-B9858F78B871}" dt="2024-09-12T02:07:52.771" v="80" actId="2696"/>
        <pc:sldMkLst>
          <pc:docMk/>
          <pc:sldMk cId="4195156098" sldId="627"/>
        </pc:sldMkLst>
      </pc:sldChg>
      <pc:sldChg chg="modSp mod">
        <pc:chgData name="Vasilios Tavlaridis" userId="cf0f3e73-e183-4ecf-9d20-cf90aae84965" providerId="ADAL" clId="{339674F7-3BBE-4E7A-95E5-B9858F78B871}" dt="2024-09-12T02:06:20.812" v="61" actId="20577"/>
        <pc:sldMkLst>
          <pc:docMk/>
          <pc:sldMk cId="943820254" sldId="633"/>
        </pc:sldMkLst>
        <pc:spChg chg="mod">
          <ac:chgData name="Vasilios Tavlaridis" userId="cf0f3e73-e183-4ecf-9d20-cf90aae84965" providerId="ADAL" clId="{339674F7-3BBE-4E7A-95E5-B9858F78B871}" dt="2024-09-12T02:06:20.812" v="61" actId="20577"/>
          <ac:spMkLst>
            <pc:docMk/>
            <pc:sldMk cId="943820254" sldId="633"/>
            <ac:spMk id="7" creationId="{21573281-1722-949A-AEFC-CBC8B0BF79EC}"/>
          </ac:spMkLst>
        </pc:spChg>
      </pc:sldChg>
      <pc:sldChg chg="del">
        <pc:chgData name="Vasilios Tavlaridis" userId="cf0f3e73-e183-4ecf-9d20-cf90aae84965" providerId="ADAL" clId="{339674F7-3BBE-4E7A-95E5-B9858F78B871}" dt="2024-09-12T02:05:57.201" v="47"/>
        <pc:sldMkLst>
          <pc:docMk/>
          <pc:sldMk cId="1607528409" sldId="633"/>
        </pc:sldMkLst>
      </pc:sldChg>
      <pc:sldChg chg="modSp">
        <pc:chgData name="Vasilios Tavlaridis" userId="cf0f3e73-e183-4ecf-9d20-cf90aae84965" providerId="ADAL" clId="{339674F7-3BBE-4E7A-95E5-B9858F78B871}" dt="2024-09-12T02:06:34.117" v="76" actId="20577"/>
        <pc:sldMkLst>
          <pc:docMk/>
          <pc:sldMk cId="679729936" sldId="634"/>
        </pc:sldMkLst>
        <pc:spChg chg="mod">
          <ac:chgData name="Vasilios Tavlaridis" userId="cf0f3e73-e183-4ecf-9d20-cf90aae84965" providerId="ADAL" clId="{339674F7-3BBE-4E7A-95E5-B9858F78B871}" dt="2024-09-12T02:06:34.117" v="76" actId="20577"/>
          <ac:spMkLst>
            <pc:docMk/>
            <pc:sldMk cId="679729936" sldId="634"/>
            <ac:spMk id="7" creationId="{21573281-1722-949A-AEFC-CBC8B0BF79EC}"/>
          </ac:spMkLst>
        </pc:spChg>
      </pc:sldChg>
      <pc:sldChg chg="del">
        <pc:chgData name="Vasilios Tavlaridis" userId="cf0f3e73-e183-4ecf-9d20-cf90aae84965" providerId="ADAL" clId="{339674F7-3BBE-4E7A-95E5-B9858F78B871}" dt="2024-09-12T02:05:57.201" v="47"/>
        <pc:sldMkLst>
          <pc:docMk/>
          <pc:sldMk cId="880485867" sldId="634"/>
        </pc:sldMkLst>
      </pc:sldChg>
      <pc:sldChg chg="del">
        <pc:chgData name="Vasilios Tavlaridis" userId="cf0f3e73-e183-4ecf-9d20-cf90aae84965" providerId="ADAL" clId="{339674F7-3BBE-4E7A-95E5-B9858F78B871}" dt="2024-09-12T02:05:57.201" v="47"/>
        <pc:sldMkLst>
          <pc:docMk/>
          <pc:sldMk cId="3353786929" sldId="635"/>
        </pc:sldMkLst>
      </pc:sldChg>
      <pc:sldChg chg="del">
        <pc:chgData name="Vasilios Tavlaridis" userId="cf0f3e73-e183-4ecf-9d20-cf90aae84965" providerId="ADAL" clId="{339674F7-3BBE-4E7A-95E5-B9858F78B871}" dt="2024-09-12T02:05:57.201" v="47"/>
        <pc:sldMkLst>
          <pc:docMk/>
          <pc:sldMk cId="2221485080" sldId="636"/>
        </pc:sldMkLst>
      </pc:sldChg>
      <pc:sldChg chg="del">
        <pc:chgData name="Vasilios Tavlaridis" userId="cf0f3e73-e183-4ecf-9d20-cf90aae84965" providerId="ADAL" clId="{339674F7-3BBE-4E7A-95E5-B9858F78B871}" dt="2024-09-12T02:07:06.133" v="77" actId="47"/>
        <pc:sldMkLst>
          <pc:docMk/>
          <pc:sldMk cId="2890491577" sldId="637"/>
        </pc:sldMkLst>
      </pc:sldChg>
      <pc:sldChg chg="del">
        <pc:chgData name="Vasilios Tavlaridis" userId="cf0f3e73-e183-4ecf-9d20-cf90aae84965" providerId="ADAL" clId="{339674F7-3BBE-4E7A-95E5-B9858F78B871}" dt="2024-09-12T02:05:57.201" v="47"/>
        <pc:sldMkLst>
          <pc:docMk/>
          <pc:sldMk cId="3723090702" sldId="637"/>
        </pc:sldMkLst>
      </pc:sldChg>
      <pc:sldChg chg="del">
        <pc:chgData name="Vasilios Tavlaridis" userId="cf0f3e73-e183-4ecf-9d20-cf90aae84965" providerId="ADAL" clId="{339674F7-3BBE-4E7A-95E5-B9858F78B871}" dt="2024-09-12T02:07:08.754" v="78" actId="47"/>
        <pc:sldMkLst>
          <pc:docMk/>
          <pc:sldMk cId="1042020745" sldId="638"/>
        </pc:sldMkLst>
      </pc:sldChg>
      <pc:sldChg chg="del">
        <pc:chgData name="Vasilios Tavlaridis" userId="cf0f3e73-e183-4ecf-9d20-cf90aae84965" providerId="ADAL" clId="{339674F7-3BBE-4E7A-95E5-B9858F78B871}" dt="2024-09-12T02:05:57.201" v="47"/>
        <pc:sldMkLst>
          <pc:docMk/>
          <pc:sldMk cId="3895788747" sldId="638"/>
        </pc:sldMkLst>
      </pc:sldChg>
    </pc:docChg>
  </pc:docChgLst>
  <pc:docChgLst>
    <pc:chgData name="Vasilios Tavlaridis" userId="cf0f3e73-e183-4ecf-9d20-cf90aae84965" providerId="ADAL" clId="{1682D329-21EE-4FDD-8CAD-F27B165716A8}"/>
    <pc:docChg chg="modSld">
      <pc:chgData name="Vasilios Tavlaridis" userId="cf0f3e73-e183-4ecf-9d20-cf90aae84965" providerId="ADAL" clId="{1682D329-21EE-4FDD-8CAD-F27B165716A8}" dt="2024-09-16T16:23:32.171" v="22" actId="20577"/>
      <pc:docMkLst>
        <pc:docMk/>
      </pc:docMkLst>
      <pc:sldChg chg="modSp">
        <pc:chgData name="Vasilios Tavlaridis" userId="cf0f3e73-e183-4ecf-9d20-cf90aae84965" providerId="ADAL" clId="{1682D329-21EE-4FDD-8CAD-F27B165716A8}" dt="2024-09-16T16:22:58.747" v="10" actId="20577"/>
        <pc:sldMkLst>
          <pc:docMk/>
          <pc:sldMk cId="1072344145" sldId="488"/>
        </pc:sldMkLst>
        <pc:spChg chg="mod">
          <ac:chgData name="Vasilios Tavlaridis" userId="cf0f3e73-e183-4ecf-9d20-cf90aae84965" providerId="ADAL" clId="{1682D329-21EE-4FDD-8CAD-F27B165716A8}" dt="2024-09-16T16:22:58.747" v="10" actId="20577"/>
          <ac:spMkLst>
            <pc:docMk/>
            <pc:sldMk cId="1072344145" sldId="488"/>
            <ac:spMk id="7" creationId="{21573281-1722-949A-AEFC-CBC8B0BF79EC}"/>
          </ac:spMkLst>
        </pc:spChg>
      </pc:sldChg>
      <pc:sldChg chg="modSp mod">
        <pc:chgData name="Vasilios Tavlaridis" userId="cf0f3e73-e183-4ecf-9d20-cf90aae84965" providerId="ADAL" clId="{1682D329-21EE-4FDD-8CAD-F27B165716A8}" dt="2024-09-16T16:23:32.171" v="22" actId="20577"/>
        <pc:sldMkLst>
          <pc:docMk/>
          <pc:sldMk cId="943820254" sldId="633"/>
        </pc:sldMkLst>
        <pc:spChg chg="mod">
          <ac:chgData name="Vasilios Tavlaridis" userId="cf0f3e73-e183-4ecf-9d20-cf90aae84965" providerId="ADAL" clId="{1682D329-21EE-4FDD-8CAD-F27B165716A8}" dt="2024-09-16T16:23:32.171" v="22" actId="20577"/>
          <ac:spMkLst>
            <pc:docMk/>
            <pc:sldMk cId="943820254" sldId="633"/>
            <ac:spMk id="7" creationId="{21573281-1722-949A-AEFC-CBC8B0BF79EC}"/>
          </ac:spMkLst>
        </pc:spChg>
      </pc:sldChg>
    </pc:docChg>
  </pc:docChgLst>
  <pc:docChgLst>
    <pc:chgData name="Vasilios Tavlaridis" userId="cf0f3e73-e183-4ecf-9d20-cf90aae84965" providerId="ADAL" clId="{7752A78D-A183-4FBC-9467-BBED8A83C3C6}"/>
    <pc:docChg chg="undo custSel addSld delSld modSld sldOrd">
      <pc:chgData name="Vasilios Tavlaridis" userId="cf0f3e73-e183-4ecf-9d20-cf90aae84965" providerId="ADAL" clId="{7752A78D-A183-4FBC-9467-BBED8A83C3C6}" dt="2024-01-16T03:09:50.258" v="4092"/>
      <pc:docMkLst>
        <pc:docMk/>
      </pc:docMkLst>
      <pc:sldChg chg="modSp del mod">
        <pc:chgData name="Vasilios Tavlaridis" userId="cf0f3e73-e183-4ecf-9d20-cf90aae84965" providerId="ADAL" clId="{7752A78D-A183-4FBC-9467-BBED8A83C3C6}" dt="2024-01-15T23:59:48.138" v="427" actId="47"/>
        <pc:sldMkLst>
          <pc:docMk/>
          <pc:sldMk cId="2765643847" sldId="257"/>
        </pc:sldMkLst>
        <pc:spChg chg="mod">
          <ac:chgData name="Vasilios Tavlaridis" userId="cf0f3e73-e183-4ecf-9d20-cf90aae84965" providerId="ADAL" clId="{7752A78D-A183-4FBC-9467-BBED8A83C3C6}" dt="2024-01-15T23:59:36.397" v="426" actId="27636"/>
          <ac:spMkLst>
            <pc:docMk/>
            <pc:sldMk cId="2765643847" sldId="257"/>
            <ac:spMk id="2" creationId="{00000000-0000-0000-0000-000000000000}"/>
          </ac:spMkLst>
        </pc:spChg>
      </pc:sldChg>
      <pc:sldChg chg="del ord">
        <pc:chgData name="Vasilios Tavlaridis" userId="cf0f3e73-e183-4ecf-9d20-cf90aae84965" providerId="ADAL" clId="{7752A78D-A183-4FBC-9467-BBED8A83C3C6}" dt="2024-01-16T00:05:04.640" v="523" actId="47"/>
        <pc:sldMkLst>
          <pc:docMk/>
          <pc:sldMk cId="802745900" sldId="258"/>
        </pc:sldMkLst>
      </pc:sldChg>
      <pc:sldChg chg="del">
        <pc:chgData name="Vasilios Tavlaridis" userId="cf0f3e73-e183-4ecf-9d20-cf90aae84965" providerId="ADAL" clId="{7752A78D-A183-4FBC-9467-BBED8A83C3C6}" dt="2024-01-16T02:17:33.048" v="3090" actId="2696"/>
        <pc:sldMkLst>
          <pc:docMk/>
          <pc:sldMk cId="0" sldId="259"/>
        </pc:sldMkLst>
      </pc:sldChg>
      <pc:sldChg chg="del">
        <pc:chgData name="Vasilios Tavlaridis" userId="cf0f3e73-e183-4ecf-9d20-cf90aae84965" providerId="ADAL" clId="{7752A78D-A183-4FBC-9467-BBED8A83C3C6}" dt="2024-01-16T02:31:49.812" v="3483" actId="47"/>
        <pc:sldMkLst>
          <pc:docMk/>
          <pc:sldMk cId="1390188246" sldId="259"/>
        </pc:sldMkLst>
      </pc:sldChg>
      <pc:sldChg chg="del">
        <pc:chgData name="Vasilios Tavlaridis" userId="cf0f3e73-e183-4ecf-9d20-cf90aae84965" providerId="ADAL" clId="{7752A78D-A183-4FBC-9467-BBED8A83C3C6}" dt="2024-01-16T01:21:05.574" v="3014" actId="47"/>
        <pc:sldMkLst>
          <pc:docMk/>
          <pc:sldMk cId="0" sldId="261"/>
        </pc:sldMkLst>
      </pc:sldChg>
      <pc:sldChg chg="del">
        <pc:chgData name="Vasilios Tavlaridis" userId="cf0f3e73-e183-4ecf-9d20-cf90aae84965" providerId="ADAL" clId="{7752A78D-A183-4FBC-9467-BBED8A83C3C6}" dt="2024-01-16T01:21:01.053" v="3012" actId="47"/>
        <pc:sldMkLst>
          <pc:docMk/>
          <pc:sldMk cId="0" sldId="262"/>
        </pc:sldMkLst>
      </pc:sldChg>
      <pc:sldChg chg="del">
        <pc:chgData name="Vasilios Tavlaridis" userId="cf0f3e73-e183-4ecf-9d20-cf90aae84965" providerId="ADAL" clId="{7752A78D-A183-4FBC-9467-BBED8A83C3C6}" dt="2024-01-16T01:21:02.606" v="3013" actId="47"/>
        <pc:sldMkLst>
          <pc:docMk/>
          <pc:sldMk cId="0" sldId="268"/>
        </pc:sldMkLst>
      </pc:sldChg>
      <pc:sldChg chg="modSp del mod">
        <pc:chgData name="Vasilios Tavlaridis" userId="cf0f3e73-e183-4ecf-9d20-cf90aae84965" providerId="ADAL" clId="{7752A78D-A183-4FBC-9467-BBED8A83C3C6}" dt="2024-01-16T00:03:56.730" v="518" actId="47"/>
        <pc:sldMkLst>
          <pc:docMk/>
          <pc:sldMk cId="0" sldId="287"/>
        </pc:sldMkLst>
        <pc:spChg chg="mod">
          <ac:chgData name="Vasilios Tavlaridis" userId="cf0f3e73-e183-4ecf-9d20-cf90aae84965" providerId="ADAL" clId="{7752A78D-A183-4FBC-9467-BBED8A83C3C6}" dt="2024-01-15T23:58:13.250" v="377" actId="20577"/>
          <ac:spMkLst>
            <pc:docMk/>
            <pc:sldMk cId="0" sldId="287"/>
            <ac:spMk id="5" creationId="{00000000-0000-0000-0000-000000000000}"/>
          </ac:spMkLst>
        </pc:spChg>
      </pc:sldChg>
      <pc:sldChg chg="del">
        <pc:chgData name="Vasilios Tavlaridis" userId="cf0f3e73-e183-4ecf-9d20-cf90aae84965" providerId="ADAL" clId="{7752A78D-A183-4FBC-9467-BBED8A83C3C6}" dt="2024-01-16T01:21:25.923" v="3016" actId="47"/>
        <pc:sldMkLst>
          <pc:docMk/>
          <pc:sldMk cId="0" sldId="301"/>
        </pc:sldMkLst>
      </pc:sldChg>
      <pc:sldChg chg="del">
        <pc:chgData name="Vasilios Tavlaridis" userId="cf0f3e73-e183-4ecf-9d20-cf90aae84965" providerId="ADAL" clId="{7752A78D-A183-4FBC-9467-BBED8A83C3C6}" dt="2024-01-16T01:21:09.115" v="3015" actId="47"/>
        <pc:sldMkLst>
          <pc:docMk/>
          <pc:sldMk cId="0" sldId="338"/>
        </pc:sldMkLst>
      </pc:sldChg>
      <pc:sldChg chg="modSp del mod ord">
        <pc:chgData name="Vasilios Tavlaridis" userId="cf0f3e73-e183-4ecf-9d20-cf90aae84965" providerId="ADAL" clId="{7752A78D-A183-4FBC-9467-BBED8A83C3C6}" dt="2024-01-16T01:06:04.474" v="2459" actId="2696"/>
        <pc:sldMkLst>
          <pc:docMk/>
          <pc:sldMk cId="1733081196" sldId="339"/>
        </pc:sldMkLst>
        <pc:spChg chg="mod">
          <ac:chgData name="Vasilios Tavlaridis" userId="cf0f3e73-e183-4ecf-9d20-cf90aae84965" providerId="ADAL" clId="{7752A78D-A183-4FBC-9467-BBED8A83C3C6}" dt="2024-01-16T01:03:32.293" v="2305" actId="403"/>
          <ac:spMkLst>
            <pc:docMk/>
            <pc:sldMk cId="1733081196" sldId="339"/>
            <ac:spMk id="2" creationId="{00000000-0000-0000-0000-000000000000}"/>
          </ac:spMkLst>
        </pc:spChg>
      </pc:sldChg>
      <pc:sldChg chg="del">
        <pc:chgData name="Vasilios Tavlaridis" userId="cf0f3e73-e183-4ecf-9d20-cf90aae84965" providerId="ADAL" clId="{7752A78D-A183-4FBC-9467-BBED8A83C3C6}" dt="2024-01-16T00:15:19.061" v="1002" actId="47"/>
        <pc:sldMkLst>
          <pc:docMk/>
          <pc:sldMk cId="190563061" sldId="342"/>
        </pc:sldMkLst>
      </pc:sldChg>
      <pc:sldChg chg="del">
        <pc:chgData name="Vasilios Tavlaridis" userId="cf0f3e73-e183-4ecf-9d20-cf90aae84965" providerId="ADAL" clId="{7752A78D-A183-4FBC-9467-BBED8A83C3C6}" dt="2024-01-16T02:17:33.048" v="3090" actId="2696"/>
        <pc:sldMkLst>
          <pc:docMk/>
          <pc:sldMk cId="0" sldId="348"/>
        </pc:sldMkLst>
      </pc:sldChg>
      <pc:sldChg chg="del">
        <pc:chgData name="Vasilios Tavlaridis" userId="cf0f3e73-e183-4ecf-9d20-cf90aae84965" providerId="ADAL" clId="{7752A78D-A183-4FBC-9467-BBED8A83C3C6}" dt="2024-01-16T02:22:46.044" v="3263" actId="47"/>
        <pc:sldMkLst>
          <pc:docMk/>
          <pc:sldMk cId="2941126469" sldId="348"/>
        </pc:sldMkLst>
      </pc:sldChg>
      <pc:sldChg chg="del">
        <pc:chgData name="Vasilios Tavlaridis" userId="cf0f3e73-e183-4ecf-9d20-cf90aae84965" providerId="ADAL" clId="{7752A78D-A183-4FBC-9467-BBED8A83C3C6}" dt="2024-01-16T02:17:33.048" v="3090" actId="2696"/>
        <pc:sldMkLst>
          <pc:docMk/>
          <pc:sldMk cId="0" sldId="354"/>
        </pc:sldMkLst>
      </pc:sldChg>
      <pc:sldChg chg="modSp del mod">
        <pc:chgData name="Vasilios Tavlaridis" userId="cf0f3e73-e183-4ecf-9d20-cf90aae84965" providerId="ADAL" clId="{7752A78D-A183-4FBC-9467-BBED8A83C3C6}" dt="2024-01-16T02:41:52.240" v="3717" actId="47"/>
        <pc:sldMkLst>
          <pc:docMk/>
          <pc:sldMk cId="3949572305" sldId="354"/>
        </pc:sldMkLst>
        <pc:spChg chg="mod">
          <ac:chgData name="Vasilios Tavlaridis" userId="cf0f3e73-e183-4ecf-9d20-cf90aae84965" providerId="ADAL" clId="{7752A78D-A183-4FBC-9467-BBED8A83C3C6}" dt="2024-01-16T02:37:34.340" v="3576" actId="21"/>
          <ac:spMkLst>
            <pc:docMk/>
            <pc:sldMk cId="3949572305" sldId="354"/>
            <ac:spMk id="67587" creationId="{BAF7BC55-0FB0-4E2F-A09A-C3A6BE3515E7}"/>
          </ac:spMkLst>
        </pc:spChg>
      </pc:sldChg>
      <pc:sldChg chg="del">
        <pc:chgData name="Vasilios Tavlaridis" userId="cf0f3e73-e183-4ecf-9d20-cf90aae84965" providerId="ADAL" clId="{7752A78D-A183-4FBC-9467-BBED8A83C3C6}" dt="2024-01-16T02:17:33.048" v="3090" actId="2696"/>
        <pc:sldMkLst>
          <pc:docMk/>
          <pc:sldMk cId="0" sldId="355"/>
        </pc:sldMkLst>
      </pc:sldChg>
      <pc:sldChg chg="del">
        <pc:chgData name="Vasilios Tavlaridis" userId="cf0f3e73-e183-4ecf-9d20-cf90aae84965" providerId="ADAL" clId="{7752A78D-A183-4FBC-9467-BBED8A83C3C6}" dt="2024-01-16T02:42:43.533" v="3726" actId="47"/>
        <pc:sldMkLst>
          <pc:docMk/>
          <pc:sldMk cId="1272861705" sldId="355"/>
        </pc:sldMkLst>
      </pc:sldChg>
      <pc:sldChg chg="add del">
        <pc:chgData name="Vasilios Tavlaridis" userId="cf0f3e73-e183-4ecf-9d20-cf90aae84965" providerId="ADAL" clId="{7752A78D-A183-4FBC-9467-BBED8A83C3C6}" dt="2024-01-16T02:17:33.048" v="3090" actId="2696"/>
        <pc:sldMkLst>
          <pc:docMk/>
          <pc:sldMk cId="2685822066" sldId="358"/>
        </pc:sldMkLst>
      </pc:sldChg>
      <pc:sldChg chg="modSp del mod">
        <pc:chgData name="Vasilios Tavlaridis" userId="cf0f3e73-e183-4ecf-9d20-cf90aae84965" providerId="ADAL" clId="{7752A78D-A183-4FBC-9467-BBED8A83C3C6}" dt="2024-01-16T02:19:43.084" v="3211" actId="47"/>
        <pc:sldMkLst>
          <pc:docMk/>
          <pc:sldMk cId="3322839132" sldId="358"/>
        </pc:sldMkLst>
        <pc:spChg chg="mod">
          <ac:chgData name="Vasilios Tavlaridis" userId="cf0f3e73-e183-4ecf-9d20-cf90aae84965" providerId="ADAL" clId="{7752A78D-A183-4FBC-9467-BBED8A83C3C6}" dt="2024-01-16T02:18:16.082" v="3159" actId="20577"/>
          <ac:spMkLst>
            <pc:docMk/>
            <pc:sldMk cId="3322839132" sldId="358"/>
            <ac:spMk id="40962" creationId="{3B7C614A-A8A9-4529-8085-B3764A4A81E2}"/>
          </ac:spMkLst>
        </pc:spChg>
      </pc:sldChg>
      <pc:sldChg chg="del">
        <pc:chgData name="Vasilios Tavlaridis" userId="cf0f3e73-e183-4ecf-9d20-cf90aae84965" providerId="ADAL" clId="{7752A78D-A183-4FBC-9467-BBED8A83C3C6}" dt="2024-01-16T02:21:02.276" v="3225" actId="47"/>
        <pc:sldMkLst>
          <pc:docMk/>
          <pc:sldMk cId="2865228498" sldId="359"/>
        </pc:sldMkLst>
      </pc:sldChg>
      <pc:sldChg chg="del">
        <pc:chgData name="Vasilios Tavlaridis" userId="cf0f3e73-e183-4ecf-9d20-cf90aae84965" providerId="ADAL" clId="{7752A78D-A183-4FBC-9467-BBED8A83C3C6}" dt="2024-01-16T02:17:33.048" v="3090" actId="2696"/>
        <pc:sldMkLst>
          <pc:docMk/>
          <pc:sldMk cId="3434718334" sldId="359"/>
        </pc:sldMkLst>
      </pc:sldChg>
      <pc:sldChg chg="del">
        <pc:chgData name="Vasilios Tavlaridis" userId="cf0f3e73-e183-4ecf-9d20-cf90aae84965" providerId="ADAL" clId="{7752A78D-A183-4FBC-9467-BBED8A83C3C6}" dt="2024-01-16T02:17:33.048" v="3090" actId="2696"/>
        <pc:sldMkLst>
          <pc:docMk/>
          <pc:sldMk cId="1083869115" sldId="360"/>
        </pc:sldMkLst>
      </pc:sldChg>
      <pc:sldChg chg="del">
        <pc:chgData name="Vasilios Tavlaridis" userId="cf0f3e73-e183-4ecf-9d20-cf90aae84965" providerId="ADAL" clId="{7752A78D-A183-4FBC-9467-BBED8A83C3C6}" dt="2024-01-16T02:21:49.565" v="3237" actId="47"/>
        <pc:sldMkLst>
          <pc:docMk/>
          <pc:sldMk cId="2046608328" sldId="360"/>
        </pc:sldMkLst>
      </pc:sldChg>
      <pc:sldChg chg="del">
        <pc:chgData name="Vasilios Tavlaridis" userId="cf0f3e73-e183-4ecf-9d20-cf90aae84965" providerId="ADAL" clId="{7752A78D-A183-4FBC-9467-BBED8A83C3C6}" dt="2024-01-16T01:20:26.887" v="3006" actId="47"/>
        <pc:sldMkLst>
          <pc:docMk/>
          <pc:sldMk cId="1268348403" sldId="368"/>
        </pc:sldMkLst>
      </pc:sldChg>
      <pc:sldChg chg="del">
        <pc:chgData name="Vasilios Tavlaridis" userId="cf0f3e73-e183-4ecf-9d20-cf90aae84965" providerId="ADAL" clId="{7752A78D-A183-4FBC-9467-BBED8A83C3C6}" dt="2024-01-16T01:20:37.234" v="3009" actId="47"/>
        <pc:sldMkLst>
          <pc:docMk/>
          <pc:sldMk cId="690515205" sldId="369"/>
        </pc:sldMkLst>
      </pc:sldChg>
      <pc:sldChg chg="del">
        <pc:chgData name="Vasilios Tavlaridis" userId="cf0f3e73-e183-4ecf-9d20-cf90aae84965" providerId="ADAL" clId="{7752A78D-A183-4FBC-9467-BBED8A83C3C6}" dt="2024-01-16T00:15:20.835" v="1003" actId="47"/>
        <pc:sldMkLst>
          <pc:docMk/>
          <pc:sldMk cId="2393452443" sldId="370"/>
        </pc:sldMkLst>
      </pc:sldChg>
      <pc:sldChg chg="del">
        <pc:chgData name="Vasilios Tavlaridis" userId="cf0f3e73-e183-4ecf-9d20-cf90aae84965" providerId="ADAL" clId="{7752A78D-A183-4FBC-9467-BBED8A83C3C6}" dt="2024-01-16T00:15:23.358" v="1004" actId="47"/>
        <pc:sldMkLst>
          <pc:docMk/>
          <pc:sldMk cId="1292416570" sldId="371"/>
        </pc:sldMkLst>
      </pc:sldChg>
      <pc:sldChg chg="del">
        <pc:chgData name="Vasilios Tavlaridis" userId="cf0f3e73-e183-4ecf-9d20-cf90aae84965" providerId="ADAL" clId="{7752A78D-A183-4FBC-9467-BBED8A83C3C6}" dt="2024-01-16T00:15:24.900" v="1005" actId="47"/>
        <pc:sldMkLst>
          <pc:docMk/>
          <pc:sldMk cId="2653950536" sldId="372"/>
        </pc:sldMkLst>
      </pc:sldChg>
      <pc:sldChg chg="del">
        <pc:chgData name="Vasilios Tavlaridis" userId="cf0f3e73-e183-4ecf-9d20-cf90aae84965" providerId="ADAL" clId="{7752A78D-A183-4FBC-9467-BBED8A83C3C6}" dt="2024-01-16T00:15:26.473" v="1006" actId="47"/>
        <pc:sldMkLst>
          <pc:docMk/>
          <pc:sldMk cId="1745784344" sldId="373"/>
        </pc:sldMkLst>
      </pc:sldChg>
      <pc:sldChg chg="modSp del mod">
        <pc:chgData name="Vasilios Tavlaridis" userId="cf0f3e73-e183-4ecf-9d20-cf90aae84965" providerId="ADAL" clId="{7752A78D-A183-4FBC-9467-BBED8A83C3C6}" dt="2024-01-16T00:19:05.975" v="1236" actId="47"/>
        <pc:sldMkLst>
          <pc:docMk/>
          <pc:sldMk cId="2102176647" sldId="374"/>
        </pc:sldMkLst>
        <pc:spChg chg="mod">
          <ac:chgData name="Vasilios Tavlaridis" userId="cf0f3e73-e183-4ecf-9d20-cf90aae84965" providerId="ADAL" clId="{7752A78D-A183-4FBC-9467-BBED8A83C3C6}" dt="2024-01-15T23:49:16.069" v="284" actId="1076"/>
          <ac:spMkLst>
            <pc:docMk/>
            <pc:sldMk cId="2102176647" sldId="374"/>
            <ac:spMk id="2" creationId="{DCAD0B6A-8B43-4F25-9AF2-5AEE3BB02FA2}"/>
          </ac:spMkLst>
        </pc:spChg>
        <pc:spChg chg="mod">
          <ac:chgData name="Vasilios Tavlaridis" userId="cf0f3e73-e183-4ecf-9d20-cf90aae84965" providerId="ADAL" clId="{7752A78D-A183-4FBC-9467-BBED8A83C3C6}" dt="2024-01-15T23:49:09.469" v="282" actId="20577"/>
          <ac:spMkLst>
            <pc:docMk/>
            <pc:sldMk cId="2102176647" sldId="374"/>
            <ac:spMk id="3" creationId="{171D16D1-EF82-4EC5-A470-6E21AB7899AA}"/>
          </ac:spMkLst>
        </pc:spChg>
      </pc:sldChg>
      <pc:sldChg chg="del">
        <pc:chgData name="Vasilios Tavlaridis" userId="cf0f3e73-e183-4ecf-9d20-cf90aae84965" providerId="ADAL" clId="{7752A78D-A183-4FBC-9467-BBED8A83C3C6}" dt="2024-01-16T01:20:35.284" v="3008" actId="47"/>
        <pc:sldMkLst>
          <pc:docMk/>
          <pc:sldMk cId="1882286867" sldId="375"/>
        </pc:sldMkLst>
      </pc:sldChg>
      <pc:sldChg chg="del">
        <pc:chgData name="Vasilios Tavlaridis" userId="cf0f3e73-e183-4ecf-9d20-cf90aae84965" providerId="ADAL" clId="{7752A78D-A183-4FBC-9467-BBED8A83C3C6}" dt="2024-01-16T01:20:23.555" v="3005" actId="47"/>
        <pc:sldMkLst>
          <pc:docMk/>
          <pc:sldMk cId="3435935700" sldId="376"/>
        </pc:sldMkLst>
      </pc:sldChg>
      <pc:sldChg chg="modSp mod ord modAnim">
        <pc:chgData name="Vasilios Tavlaridis" userId="cf0f3e73-e183-4ecf-9d20-cf90aae84965" providerId="ADAL" clId="{7752A78D-A183-4FBC-9467-BBED8A83C3C6}" dt="2024-01-16T03:08:08.883" v="4066"/>
        <pc:sldMkLst>
          <pc:docMk/>
          <pc:sldMk cId="2888324460" sldId="377"/>
        </pc:sldMkLst>
        <pc:spChg chg="mod">
          <ac:chgData name="Vasilios Tavlaridis" userId="cf0f3e73-e183-4ecf-9d20-cf90aae84965" providerId="ADAL" clId="{7752A78D-A183-4FBC-9467-BBED8A83C3C6}" dt="2024-01-16T02:48:22.207" v="3877" actId="313"/>
          <ac:spMkLst>
            <pc:docMk/>
            <pc:sldMk cId="2888324460" sldId="377"/>
            <ac:spMk id="82946" creationId="{0B212FC5-1D4A-4BEA-8D60-2A7D15C7EB82}"/>
          </ac:spMkLst>
        </pc:spChg>
        <pc:spChg chg="mod">
          <ac:chgData name="Vasilios Tavlaridis" userId="cf0f3e73-e183-4ecf-9d20-cf90aae84965" providerId="ADAL" clId="{7752A78D-A183-4FBC-9467-BBED8A83C3C6}" dt="2024-01-16T02:47:40.978" v="3774" actId="20577"/>
          <ac:spMkLst>
            <pc:docMk/>
            <pc:sldMk cId="2888324460" sldId="377"/>
            <ac:spMk id="82947" creationId="{B2CE3809-ED43-4372-941A-1C43DBF5DEB4}"/>
          </ac:spMkLst>
        </pc:spChg>
      </pc:sldChg>
      <pc:sldChg chg="modSp mod modAnim">
        <pc:chgData name="Vasilios Tavlaridis" userId="cf0f3e73-e183-4ecf-9d20-cf90aae84965" providerId="ADAL" clId="{7752A78D-A183-4FBC-9467-BBED8A83C3C6}" dt="2024-01-16T03:09:50.258" v="4092"/>
        <pc:sldMkLst>
          <pc:docMk/>
          <pc:sldMk cId="2149276013" sldId="378"/>
        </pc:sldMkLst>
        <pc:spChg chg="mod">
          <ac:chgData name="Vasilios Tavlaridis" userId="cf0f3e73-e183-4ecf-9d20-cf90aae84965" providerId="ADAL" clId="{7752A78D-A183-4FBC-9467-BBED8A83C3C6}" dt="2024-01-16T03:05:24.601" v="4061" actId="13926"/>
          <ac:spMkLst>
            <pc:docMk/>
            <pc:sldMk cId="2149276013" sldId="378"/>
            <ac:spMk id="82946" creationId="{0B212FC5-1D4A-4BEA-8D60-2A7D15C7EB82}"/>
          </ac:spMkLst>
        </pc:spChg>
      </pc:sldChg>
      <pc:sldChg chg="modSp del mod">
        <pc:chgData name="Vasilios Tavlaridis" userId="cf0f3e73-e183-4ecf-9d20-cf90aae84965" providerId="ADAL" clId="{7752A78D-A183-4FBC-9467-BBED8A83C3C6}" dt="2024-01-16T01:19:50.529" v="3004" actId="47"/>
        <pc:sldMkLst>
          <pc:docMk/>
          <pc:sldMk cId="2475733168" sldId="389"/>
        </pc:sldMkLst>
        <pc:spChg chg="mod">
          <ac:chgData name="Vasilios Tavlaridis" userId="cf0f3e73-e183-4ecf-9d20-cf90aae84965" providerId="ADAL" clId="{7752A78D-A183-4FBC-9467-BBED8A83C3C6}" dt="2024-01-16T01:19:14.663" v="2983" actId="20577"/>
          <ac:spMkLst>
            <pc:docMk/>
            <pc:sldMk cId="2475733168" sldId="389"/>
            <ac:spMk id="2" creationId="{00000000-0000-0000-0000-000000000000}"/>
          </ac:spMkLst>
        </pc:spChg>
      </pc:sldChg>
      <pc:sldChg chg="addSp delSp modSp mod delAnim modAnim">
        <pc:chgData name="Vasilios Tavlaridis" userId="cf0f3e73-e183-4ecf-9d20-cf90aae84965" providerId="ADAL" clId="{7752A78D-A183-4FBC-9467-BBED8A83C3C6}" dt="2024-01-16T02:53:12.543" v="3920" actId="27636"/>
        <pc:sldMkLst>
          <pc:docMk/>
          <pc:sldMk cId="1660327970" sldId="400"/>
        </pc:sldMkLst>
        <pc:spChg chg="del">
          <ac:chgData name="Vasilios Tavlaridis" userId="cf0f3e73-e183-4ecf-9d20-cf90aae84965" providerId="ADAL" clId="{7752A78D-A183-4FBC-9467-BBED8A83C3C6}" dt="2024-01-16T00:33:42.922" v="1554" actId="478"/>
          <ac:spMkLst>
            <pc:docMk/>
            <pc:sldMk cId="1660327970" sldId="400"/>
            <ac:spMk id="2" creationId="{A2611E9C-0EE5-6748-89F3-9FDD738807F3}"/>
          </ac:spMkLst>
        </pc:spChg>
        <pc:spChg chg="del mod">
          <ac:chgData name="Vasilios Tavlaridis" userId="cf0f3e73-e183-4ecf-9d20-cf90aae84965" providerId="ADAL" clId="{7752A78D-A183-4FBC-9467-BBED8A83C3C6}" dt="2024-01-16T00:34:36.308" v="1582" actId="478"/>
          <ac:spMkLst>
            <pc:docMk/>
            <pc:sldMk cId="1660327970" sldId="400"/>
            <ac:spMk id="3" creationId="{00000000-0000-0000-0000-000000000000}"/>
          </ac:spMkLst>
        </pc:spChg>
        <pc:spChg chg="mod">
          <ac:chgData name="Vasilios Tavlaridis" userId="cf0f3e73-e183-4ecf-9d20-cf90aae84965" providerId="ADAL" clId="{7752A78D-A183-4FBC-9467-BBED8A83C3C6}" dt="2024-01-16T00:53:13.123" v="2146" actId="20577"/>
          <ac:spMkLst>
            <pc:docMk/>
            <pc:sldMk cId="1660327970" sldId="400"/>
            <ac:spMk id="5" creationId="{6B948A6A-2348-5C05-8B4E-40FEB613751F}"/>
          </ac:spMkLst>
        </pc:spChg>
        <pc:spChg chg="add mod">
          <ac:chgData name="Vasilios Tavlaridis" userId="cf0f3e73-e183-4ecf-9d20-cf90aae84965" providerId="ADAL" clId="{7752A78D-A183-4FBC-9467-BBED8A83C3C6}" dt="2024-01-16T02:53:12.543" v="3920" actId="27636"/>
          <ac:spMkLst>
            <pc:docMk/>
            <pc:sldMk cId="1660327970" sldId="400"/>
            <ac:spMk id="7" creationId="{78B73BD5-0AA6-71B1-3C67-D2FD4F1905DE}"/>
          </ac:spMkLst>
        </pc:spChg>
        <pc:picChg chg="del">
          <ac:chgData name="Vasilios Tavlaridis" userId="cf0f3e73-e183-4ecf-9d20-cf90aae84965" providerId="ADAL" clId="{7752A78D-A183-4FBC-9467-BBED8A83C3C6}" dt="2024-01-16T00:34:31.765" v="1580" actId="478"/>
          <ac:picMkLst>
            <pc:docMk/>
            <pc:sldMk cId="1660327970" sldId="400"/>
            <ac:picMk id="6" creationId="{EC331BA3-43E8-A5A8-FF37-56924648E5E3}"/>
          </ac:picMkLst>
        </pc:picChg>
      </pc:sldChg>
      <pc:sldChg chg="del">
        <pc:chgData name="Vasilios Tavlaridis" userId="cf0f3e73-e183-4ecf-9d20-cf90aae84965" providerId="ADAL" clId="{7752A78D-A183-4FBC-9467-BBED8A83C3C6}" dt="2024-01-16T00:05:07.160" v="524" actId="47"/>
        <pc:sldMkLst>
          <pc:docMk/>
          <pc:sldMk cId="2839038361" sldId="418"/>
        </pc:sldMkLst>
      </pc:sldChg>
      <pc:sldChg chg="del">
        <pc:chgData name="Vasilios Tavlaridis" userId="cf0f3e73-e183-4ecf-9d20-cf90aae84965" providerId="ADAL" clId="{7752A78D-A183-4FBC-9467-BBED8A83C3C6}" dt="2024-01-16T00:14:47.422" v="1001" actId="47"/>
        <pc:sldMkLst>
          <pc:docMk/>
          <pc:sldMk cId="2239839447" sldId="419"/>
        </pc:sldMkLst>
      </pc:sldChg>
      <pc:sldChg chg="del">
        <pc:chgData name="Vasilios Tavlaridis" userId="cf0f3e73-e183-4ecf-9d20-cf90aae84965" providerId="ADAL" clId="{7752A78D-A183-4FBC-9467-BBED8A83C3C6}" dt="2024-01-16T00:13:00.442" v="982" actId="47"/>
        <pc:sldMkLst>
          <pc:docMk/>
          <pc:sldMk cId="3184210445" sldId="420"/>
        </pc:sldMkLst>
      </pc:sldChg>
      <pc:sldChg chg="addSp delSp modSp new mod ord">
        <pc:chgData name="Vasilios Tavlaridis" userId="cf0f3e73-e183-4ecf-9d20-cf90aae84965" providerId="ADAL" clId="{7752A78D-A183-4FBC-9467-BBED8A83C3C6}" dt="2024-01-15T23:55:39.204" v="350" actId="14100"/>
        <pc:sldMkLst>
          <pc:docMk/>
          <pc:sldMk cId="3123271954" sldId="421"/>
        </pc:sldMkLst>
        <pc:spChg chg="mod">
          <ac:chgData name="Vasilios Tavlaridis" userId="cf0f3e73-e183-4ecf-9d20-cf90aae84965" providerId="ADAL" clId="{7752A78D-A183-4FBC-9467-BBED8A83C3C6}" dt="2024-01-15T23:55:39.204" v="350" actId="14100"/>
          <ac:spMkLst>
            <pc:docMk/>
            <pc:sldMk cId="3123271954" sldId="421"/>
            <ac:spMk id="2" creationId="{7C77C14D-13EC-7558-CA2D-9762BACDFA6C}"/>
          </ac:spMkLst>
        </pc:spChg>
        <pc:spChg chg="del mod">
          <ac:chgData name="Vasilios Tavlaridis" userId="cf0f3e73-e183-4ecf-9d20-cf90aae84965" providerId="ADAL" clId="{7752A78D-A183-4FBC-9467-BBED8A83C3C6}" dt="2024-01-15T23:55:05.009" v="305" actId="21"/>
          <ac:spMkLst>
            <pc:docMk/>
            <pc:sldMk cId="3123271954" sldId="421"/>
            <ac:spMk id="3" creationId="{4998E127-8333-98C6-0293-664597422CE1}"/>
          </ac:spMkLst>
        </pc:spChg>
        <pc:spChg chg="add del mod">
          <ac:chgData name="Vasilios Tavlaridis" userId="cf0f3e73-e183-4ecf-9d20-cf90aae84965" providerId="ADAL" clId="{7752A78D-A183-4FBC-9467-BBED8A83C3C6}" dt="2024-01-15T23:55:08.214" v="306" actId="21"/>
          <ac:spMkLst>
            <pc:docMk/>
            <pc:sldMk cId="3123271954" sldId="421"/>
            <ac:spMk id="5" creationId="{848AA376-93A7-81C4-D0FB-5102ED5D968B}"/>
          </ac:spMkLst>
        </pc:spChg>
      </pc:sldChg>
      <pc:sldChg chg="del">
        <pc:chgData name="Vasilios Tavlaridis" userId="cf0f3e73-e183-4ecf-9d20-cf90aae84965" providerId="ADAL" clId="{7752A78D-A183-4FBC-9467-BBED8A83C3C6}" dt="2024-01-16T00:25:11.253" v="1491" actId="47"/>
        <pc:sldMkLst>
          <pc:docMk/>
          <pc:sldMk cId="4112720265" sldId="434"/>
        </pc:sldMkLst>
      </pc:sldChg>
      <pc:sldChg chg="addSp delSp modSp mod delAnim modAnim">
        <pc:chgData name="Vasilios Tavlaridis" userId="cf0f3e73-e183-4ecf-9d20-cf90aae84965" providerId="ADAL" clId="{7752A78D-A183-4FBC-9467-BBED8A83C3C6}" dt="2024-01-16T02:55:36.010" v="3940"/>
        <pc:sldMkLst>
          <pc:docMk/>
          <pc:sldMk cId="2688500187" sldId="479"/>
        </pc:sldMkLst>
        <pc:spChg chg="del mod">
          <ac:chgData name="Vasilios Tavlaridis" userId="cf0f3e73-e183-4ecf-9d20-cf90aae84965" providerId="ADAL" clId="{7752A78D-A183-4FBC-9467-BBED8A83C3C6}" dt="2024-01-16T00:01:55.208" v="431" actId="478"/>
          <ac:spMkLst>
            <pc:docMk/>
            <pc:sldMk cId="2688500187" sldId="479"/>
            <ac:spMk id="2" creationId="{56EA19EC-A7ED-32A4-7904-B7D59CDA7DBA}"/>
          </ac:spMkLst>
        </pc:spChg>
        <pc:spChg chg="del">
          <ac:chgData name="Vasilios Tavlaridis" userId="cf0f3e73-e183-4ecf-9d20-cf90aae84965" providerId="ADAL" clId="{7752A78D-A183-4FBC-9467-BBED8A83C3C6}" dt="2024-01-16T00:02:08.292" v="435" actId="478"/>
          <ac:spMkLst>
            <pc:docMk/>
            <pc:sldMk cId="2688500187" sldId="479"/>
            <ac:spMk id="3" creationId="{00000000-0000-0000-0000-000000000000}"/>
          </ac:spMkLst>
        </pc:spChg>
        <pc:spChg chg="mod">
          <ac:chgData name="Vasilios Tavlaridis" userId="cf0f3e73-e183-4ecf-9d20-cf90aae84965" providerId="ADAL" clId="{7752A78D-A183-4FBC-9467-BBED8A83C3C6}" dt="2024-01-16T00:03:01.434" v="470" actId="20577"/>
          <ac:spMkLst>
            <pc:docMk/>
            <pc:sldMk cId="2688500187" sldId="479"/>
            <ac:spMk id="4" creationId="{BD6371B0-A34B-13F9-5125-76AC47ABE321}"/>
          </ac:spMkLst>
        </pc:spChg>
        <pc:spChg chg="add mod">
          <ac:chgData name="Vasilios Tavlaridis" userId="cf0f3e73-e183-4ecf-9d20-cf90aae84965" providerId="ADAL" clId="{7752A78D-A183-4FBC-9467-BBED8A83C3C6}" dt="2024-01-16T00:29:39.802" v="1526" actId="12"/>
          <ac:spMkLst>
            <pc:docMk/>
            <pc:sldMk cId="2688500187" sldId="479"/>
            <ac:spMk id="7" creationId="{21573281-1722-949A-AEFC-CBC8B0BF79EC}"/>
          </ac:spMkLst>
        </pc:spChg>
        <pc:spChg chg="del">
          <ac:chgData name="Vasilios Tavlaridis" userId="cf0f3e73-e183-4ecf-9d20-cf90aae84965" providerId="ADAL" clId="{7752A78D-A183-4FBC-9467-BBED8A83C3C6}" dt="2024-01-16T00:02:04.436" v="434" actId="478"/>
          <ac:spMkLst>
            <pc:docMk/>
            <pc:sldMk cId="2688500187" sldId="479"/>
            <ac:spMk id="9" creationId="{EFECEF5F-807F-ECA5-279D-DD955B293BF9}"/>
          </ac:spMkLst>
        </pc:spChg>
        <pc:picChg chg="del">
          <ac:chgData name="Vasilios Tavlaridis" userId="cf0f3e73-e183-4ecf-9d20-cf90aae84965" providerId="ADAL" clId="{7752A78D-A183-4FBC-9467-BBED8A83C3C6}" dt="2024-01-16T00:02:00.845" v="433" actId="478"/>
          <ac:picMkLst>
            <pc:docMk/>
            <pc:sldMk cId="2688500187" sldId="479"/>
            <ac:picMk id="6" creationId="{82B9884D-2722-FB14-2F3F-C3C3A9F1F36B}"/>
          </ac:picMkLst>
        </pc:picChg>
      </pc:sldChg>
      <pc:sldChg chg="modSp add mod modAnim">
        <pc:chgData name="Vasilios Tavlaridis" userId="cf0f3e73-e183-4ecf-9d20-cf90aae84965" providerId="ADAL" clId="{7752A78D-A183-4FBC-9467-BBED8A83C3C6}" dt="2024-01-16T02:55:08.293" v="3938"/>
        <pc:sldMkLst>
          <pc:docMk/>
          <pc:sldMk cId="383111798" sldId="480"/>
        </pc:sldMkLst>
        <pc:spChg chg="mod">
          <ac:chgData name="Vasilios Tavlaridis" userId="cf0f3e73-e183-4ecf-9d20-cf90aae84965" providerId="ADAL" clId="{7752A78D-A183-4FBC-9467-BBED8A83C3C6}" dt="2024-01-16T00:30:16.082" v="1528" actId="5793"/>
          <ac:spMkLst>
            <pc:docMk/>
            <pc:sldMk cId="383111798" sldId="480"/>
            <ac:spMk id="7" creationId="{21573281-1722-949A-AEFC-CBC8B0BF79EC}"/>
          </ac:spMkLst>
        </pc:spChg>
      </pc:sldChg>
      <pc:sldChg chg="modSp add mod modAnim">
        <pc:chgData name="Vasilios Tavlaridis" userId="cf0f3e73-e183-4ecf-9d20-cf90aae84965" providerId="ADAL" clId="{7752A78D-A183-4FBC-9467-BBED8A83C3C6}" dt="2024-01-16T02:54:40.007" v="3933"/>
        <pc:sldMkLst>
          <pc:docMk/>
          <pc:sldMk cId="2511930069" sldId="481"/>
        </pc:sldMkLst>
        <pc:spChg chg="mod">
          <ac:chgData name="Vasilios Tavlaridis" userId="cf0f3e73-e183-4ecf-9d20-cf90aae84965" providerId="ADAL" clId="{7752A78D-A183-4FBC-9467-BBED8A83C3C6}" dt="2024-01-16T00:31:57.184" v="1536" actId="207"/>
          <ac:spMkLst>
            <pc:docMk/>
            <pc:sldMk cId="2511930069" sldId="481"/>
            <ac:spMk id="4" creationId="{BD6371B0-A34B-13F9-5125-76AC47ABE321}"/>
          </ac:spMkLst>
        </pc:spChg>
        <pc:spChg chg="mod">
          <ac:chgData name="Vasilios Tavlaridis" userId="cf0f3e73-e183-4ecf-9d20-cf90aae84965" providerId="ADAL" clId="{7752A78D-A183-4FBC-9467-BBED8A83C3C6}" dt="2024-01-16T01:30:49.740" v="3065" actId="20577"/>
          <ac:spMkLst>
            <pc:docMk/>
            <pc:sldMk cId="2511930069" sldId="481"/>
            <ac:spMk id="7" creationId="{21573281-1722-949A-AEFC-CBC8B0BF79EC}"/>
          </ac:spMkLst>
        </pc:spChg>
      </pc:sldChg>
      <pc:sldChg chg="modSp add mod modAnim">
        <pc:chgData name="Vasilios Tavlaridis" userId="cf0f3e73-e183-4ecf-9d20-cf90aae84965" providerId="ADAL" clId="{7752A78D-A183-4FBC-9467-BBED8A83C3C6}" dt="2024-01-16T02:53:53.427" v="3926"/>
        <pc:sldMkLst>
          <pc:docMk/>
          <pc:sldMk cId="538863400" sldId="482"/>
        </pc:sldMkLst>
        <pc:spChg chg="mod">
          <ac:chgData name="Vasilios Tavlaridis" userId="cf0f3e73-e183-4ecf-9d20-cf90aae84965" providerId="ADAL" clId="{7752A78D-A183-4FBC-9467-BBED8A83C3C6}" dt="2024-01-16T00:11:28.653" v="954" actId="20577"/>
          <ac:spMkLst>
            <pc:docMk/>
            <pc:sldMk cId="538863400" sldId="482"/>
            <ac:spMk id="4" creationId="{BD6371B0-A34B-13F9-5125-76AC47ABE321}"/>
          </ac:spMkLst>
        </pc:spChg>
        <pc:spChg chg="mod">
          <ac:chgData name="Vasilios Tavlaridis" userId="cf0f3e73-e183-4ecf-9d20-cf90aae84965" providerId="ADAL" clId="{7752A78D-A183-4FBC-9467-BBED8A83C3C6}" dt="2024-01-16T00:59:47.289" v="2212" actId="20577"/>
          <ac:spMkLst>
            <pc:docMk/>
            <pc:sldMk cId="538863400" sldId="482"/>
            <ac:spMk id="7" creationId="{21573281-1722-949A-AEFC-CBC8B0BF79EC}"/>
          </ac:spMkLst>
        </pc:spChg>
      </pc:sldChg>
      <pc:sldChg chg="modSp add mod modAnim">
        <pc:chgData name="Vasilios Tavlaridis" userId="cf0f3e73-e183-4ecf-9d20-cf90aae84965" providerId="ADAL" clId="{7752A78D-A183-4FBC-9467-BBED8A83C3C6}" dt="2024-01-16T02:53:44.523" v="3924"/>
        <pc:sldMkLst>
          <pc:docMk/>
          <pc:sldMk cId="2628715679" sldId="483"/>
        </pc:sldMkLst>
        <pc:spChg chg="mod">
          <ac:chgData name="Vasilios Tavlaridis" userId="cf0f3e73-e183-4ecf-9d20-cf90aae84965" providerId="ADAL" clId="{7752A78D-A183-4FBC-9467-BBED8A83C3C6}" dt="2024-01-16T00:13:35.516" v="996" actId="20577"/>
          <ac:spMkLst>
            <pc:docMk/>
            <pc:sldMk cId="2628715679" sldId="483"/>
            <ac:spMk id="4" creationId="{BD6371B0-A34B-13F9-5125-76AC47ABE321}"/>
          </ac:spMkLst>
        </pc:spChg>
        <pc:spChg chg="mod">
          <ac:chgData name="Vasilios Tavlaridis" userId="cf0f3e73-e183-4ecf-9d20-cf90aae84965" providerId="ADAL" clId="{7752A78D-A183-4FBC-9467-BBED8A83C3C6}" dt="2024-01-16T01:31:12.501" v="3074" actId="20577"/>
          <ac:spMkLst>
            <pc:docMk/>
            <pc:sldMk cId="2628715679" sldId="483"/>
            <ac:spMk id="7" creationId="{21573281-1722-949A-AEFC-CBC8B0BF79EC}"/>
          </ac:spMkLst>
        </pc:spChg>
      </pc:sldChg>
      <pc:sldChg chg="addSp delSp modSp add mod modAnim">
        <pc:chgData name="Vasilios Tavlaridis" userId="cf0f3e73-e183-4ecf-9d20-cf90aae84965" providerId="ADAL" clId="{7752A78D-A183-4FBC-9467-BBED8A83C3C6}" dt="2024-01-16T02:52:50.549" v="3913"/>
        <pc:sldMkLst>
          <pc:docMk/>
          <pc:sldMk cId="321167408" sldId="484"/>
        </pc:sldMkLst>
        <pc:spChg chg="mod">
          <ac:chgData name="Vasilios Tavlaridis" userId="cf0f3e73-e183-4ecf-9d20-cf90aae84965" providerId="ADAL" clId="{7752A78D-A183-4FBC-9467-BBED8A83C3C6}" dt="2024-01-16T00:56:43.179" v="2159" actId="1076"/>
          <ac:spMkLst>
            <pc:docMk/>
            <pc:sldMk cId="321167408" sldId="484"/>
            <ac:spMk id="4" creationId="{BD6371B0-A34B-13F9-5125-76AC47ABE321}"/>
          </ac:spMkLst>
        </pc:spChg>
        <pc:spChg chg="del mod">
          <ac:chgData name="Vasilios Tavlaridis" userId="cf0f3e73-e183-4ecf-9d20-cf90aae84965" providerId="ADAL" clId="{7752A78D-A183-4FBC-9467-BBED8A83C3C6}" dt="2024-01-16T00:53:24.709" v="2148" actId="478"/>
          <ac:spMkLst>
            <pc:docMk/>
            <pc:sldMk cId="321167408" sldId="484"/>
            <ac:spMk id="7" creationId="{21573281-1722-949A-AEFC-CBC8B0BF79EC}"/>
          </ac:spMkLst>
        </pc:spChg>
        <pc:picChg chg="add mod">
          <ac:chgData name="Vasilios Tavlaridis" userId="cf0f3e73-e183-4ecf-9d20-cf90aae84965" providerId="ADAL" clId="{7752A78D-A183-4FBC-9467-BBED8A83C3C6}" dt="2024-01-16T00:56:50.614" v="2161" actId="14100"/>
          <ac:picMkLst>
            <pc:docMk/>
            <pc:sldMk cId="321167408" sldId="484"/>
            <ac:picMk id="2" creationId="{EB979EFF-BF7A-002E-0CEC-75F513BE755D}"/>
          </ac:picMkLst>
        </pc:picChg>
      </pc:sldChg>
      <pc:sldChg chg="modSp add del mod">
        <pc:chgData name="Vasilios Tavlaridis" userId="cf0f3e73-e183-4ecf-9d20-cf90aae84965" providerId="ADAL" clId="{7752A78D-A183-4FBC-9467-BBED8A83C3C6}" dt="2024-01-16T00:20:27.325" v="1334" actId="2696"/>
        <pc:sldMkLst>
          <pc:docMk/>
          <pc:sldMk cId="3677055665" sldId="484"/>
        </pc:sldMkLst>
        <pc:spChg chg="mod">
          <ac:chgData name="Vasilios Tavlaridis" userId="cf0f3e73-e183-4ecf-9d20-cf90aae84965" providerId="ADAL" clId="{7752A78D-A183-4FBC-9467-BBED8A83C3C6}" dt="2024-01-16T00:16:18.306" v="1036" actId="20577"/>
          <ac:spMkLst>
            <pc:docMk/>
            <pc:sldMk cId="3677055665" sldId="484"/>
            <ac:spMk id="4" creationId="{BD6371B0-A34B-13F9-5125-76AC47ABE321}"/>
          </ac:spMkLst>
        </pc:spChg>
        <pc:spChg chg="mod">
          <ac:chgData name="Vasilios Tavlaridis" userId="cf0f3e73-e183-4ecf-9d20-cf90aae84965" providerId="ADAL" clId="{7752A78D-A183-4FBC-9467-BBED8A83C3C6}" dt="2024-01-16T00:20:15.534" v="1333" actId="20577"/>
          <ac:spMkLst>
            <pc:docMk/>
            <pc:sldMk cId="3677055665" sldId="484"/>
            <ac:spMk id="7" creationId="{21573281-1722-949A-AEFC-CBC8B0BF79EC}"/>
          </ac:spMkLst>
        </pc:spChg>
      </pc:sldChg>
      <pc:sldChg chg="del">
        <pc:chgData name="Vasilios Tavlaridis" userId="cf0f3e73-e183-4ecf-9d20-cf90aae84965" providerId="ADAL" clId="{7752A78D-A183-4FBC-9467-BBED8A83C3C6}" dt="2024-01-16T00:25:08.633" v="1490" actId="47"/>
        <pc:sldMkLst>
          <pc:docMk/>
          <pc:sldMk cId="3825169914" sldId="485"/>
        </pc:sldMkLst>
      </pc:sldChg>
      <pc:sldChg chg="addSp delSp modSp mod modClrScheme delAnim modAnim chgLayout">
        <pc:chgData name="Vasilios Tavlaridis" userId="cf0f3e73-e183-4ecf-9d20-cf90aae84965" providerId="ADAL" clId="{7752A78D-A183-4FBC-9467-BBED8A83C3C6}" dt="2024-01-16T02:55:52.360" v="3942"/>
        <pc:sldMkLst>
          <pc:docMk/>
          <pc:sldMk cId="1879525574" sldId="486"/>
        </pc:sldMkLst>
        <pc:spChg chg="del">
          <ac:chgData name="Vasilios Tavlaridis" userId="cf0f3e73-e183-4ecf-9d20-cf90aae84965" providerId="ADAL" clId="{7752A78D-A183-4FBC-9467-BBED8A83C3C6}" dt="2024-01-16T00:25:15.528" v="1492" actId="478"/>
          <ac:spMkLst>
            <pc:docMk/>
            <pc:sldMk cId="1879525574" sldId="486"/>
            <ac:spMk id="2" creationId="{56EA19EC-A7ED-32A4-7904-B7D59CDA7DBA}"/>
          </ac:spMkLst>
        </pc:spChg>
        <pc:spChg chg="mod ord">
          <ac:chgData name="Vasilios Tavlaridis" userId="cf0f3e73-e183-4ecf-9d20-cf90aae84965" providerId="ADAL" clId="{7752A78D-A183-4FBC-9467-BBED8A83C3C6}" dt="2024-01-16T00:28:10.542" v="1508" actId="26606"/>
          <ac:spMkLst>
            <pc:docMk/>
            <pc:sldMk cId="1879525574" sldId="486"/>
            <ac:spMk id="3" creationId="{00000000-0000-0000-0000-000000000000}"/>
          </ac:spMkLst>
        </pc:spChg>
        <pc:spChg chg="mod">
          <ac:chgData name="Vasilios Tavlaridis" userId="cf0f3e73-e183-4ecf-9d20-cf90aae84965" providerId="ADAL" clId="{7752A78D-A183-4FBC-9467-BBED8A83C3C6}" dt="2024-01-16T00:28:10.542" v="1508" actId="26606"/>
          <ac:spMkLst>
            <pc:docMk/>
            <pc:sldMk cId="1879525574" sldId="486"/>
            <ac:spMk id="4" creationId="{BD6371B0-A34B-13F9-5125-76AC47ABE321}"/>
          </ac:spMkLst>
        </pc:spChg>
        <pc:spChg chg="del">
          <ac:chgData name="Vasilios Tavlaridis" userId="cf0f3e73-e183-4ecf-9d20-cf90aae84965" providerId="ADAL" clId="{7752A78D-A183-4FBC-9467-BBED8A83C3C6}" dt="2024-01-16T00:25:27.165" v="1497" actId="478"/>
          <ac:spMkLst>
            <pc:docMk/>
            <pc:sldMk cId="1879525574" sldId="486"/>
            <ac:spMk id="9" creationId="{EFECEF5F-807F-ECA5-279D-DD955B293BF9}"/>
          </ac:spMkLst>
        </pc:spChg>
        <pc:spChg chg="add mod">
          <ac:chgData name="Vasilios Tavlaridis" userId="cf0f3e73-e183-4ecf-9d20-cf90aae84965" providerId="ADAL" clId="{7752A78D-A183-4FBC-9467-BBED8A83C3C6}" dt="2024-01-16T00:28:10.542" v="1508" actId="26606"/>
          <ac:spMkLst>
            <pc:docMk/>
            <pc:sldMk cId="1879525574" sldId="486"/>
            <ac:spMk id="12" creationId="{87FD6D8B-5F8A-EB9B-7D03-AD67BF00C25D}"/>
          </ac:spMkLst>
        </pc:spChg>
        <pc:picChg chg="del">
          <ac:chgData name="Vasilios Tavlaridis" userId="cf0f3e73-e183-4ecf-9d20-cf90aae84965" providerId="ADAL" clId="{7752A78D-A183-4FBC-9467-BBED8A83C3C6}" dt="2024-01-16T00:25:18.974" v="1494" actId="478"/>
          <ac:picMkLst>
            <pc:docMk/>
            <pc:sldMk cId="1879525574" sldId="486"/>
            <ac:picMk id="6" creationId="{82B9884D-2722-FB14-2F3F-C3C3A9F1F36B}"/>
          </ac:picMkLst>
        </pc:picChg>
        <pc:picChg chg="add mod ord">
          <ac:chgData name="Vasilios Tavlaridis" userId="cf0f3e73-e183-4ecf-9d20-cf90aae84965" providerId="ADAL" clId="{7752A78D-A183-4FBC-9467-BBED8A83C3C6}" dt="2024-01-16T00:28:19.915" v="1510" actId="1076"/>
          <ac:picMkLst>
            <pc:docMk/>
            <pc:sldMk cId="1879525574" sldId="486"/>
            <ac:picMk id="7" creationId="{07EA1741-C649-F4B9-F4A0-B71702A7192B}"/>
          </ac:picMkLst>
        </pc:picChg>
      </pc:sldChg>
      <pc:sldChg chg="delSp modSp mod delAnim modAnim">
        <pc:chgData name="Vasilios Tavlaridis" userId="cf0f3e73-e183-4ecf-9d20-cf90aae84965" providerId="ADAL" clId="{7752A78D-A183-4FBC-9467-BBED8A83C3C6}" dt="2024-01-16T00:29:09.980" v="1525" actId="1076"/>
        <pc:sldMkLst>
          <pc:docMk/>
          <pc:sldMk cId="3942405661" sldId="487"/>
        </pc:sldMkLst>
        <pc:spChg chg="mod">
          <ac:chgData name="Vasilios Tavlaridis" userId="cf0f3e73-e183-4ecf-9d20-cf90aae84965" providerId="ADAL" clId="{7752A78D-A183-4FBC-9467-BBED8A83C3C6}" dt="2024-01-16T00:28:31.509" v="1512" actId="1076"/>
          <ac:spMkLst>
            <pc:docMk/>
            <pc:sldMk cId="3942405661" sldId="487"/>
            <ac:spMk id="2" creationId="{EDAA5AA7-ED10-4016-A974-6D5B01978A19}"/>
          </ac:spMkLst>
        </pc:spChg>
        <pc:spChg chg="mod">
          <ac:chgData name="Vasilios Tavlaridis" userId="cf0f3e73-e183-4ecf-9d20-cf90aae84965" providerId="ADAL" clId="{7752A78D-A183-4FBC-9467-BBED8A83C3C6}" dt="2024-01-16T00:29:09.980" v="1525" actId="1076"/>
          <ac:spMkLst>
            <pc:docMk/>
            <pc:sldMk cId="3942405661" sldId="487"/>
            <ac:spMk id="3" creationId="{D78708A7-C4C3-4B95-A970-42331F701328}"/>
          </ac:spMkLst>
        </pc:spChg>
        <pc:spChg chg="del">
          <ac:chgData name="Vasilios Tavlaridis" userId="cf0f3e73-e183-4ecf-9d20-cf90aae84965" providerId="ADAL" clId="{7752A78D-A183-4FBC-9467-BBED8A83C3C6}" dt="2024-01-16T00:28:26.670" v="1511" actId="478"/>
          <ac:spMkLst>
            <pc:docMk/>
            <pc:sldMk cId="3942405661" sldId="487"/>
            <ac:spMk id="4" creationId="{8BFB672B-BC10-02BF-373F-6222F042F587}"/>
          </ac:spMkLst>
        </pc:spChg>
      </pc:sldChg>
      <pc:sldChg chg="modSp add mod modAnim">
        <pc:chgData name="Vasilios Tavlaridis" userId="cf0f3e73-e183-4ecf-9d20-cf90aae84965" providerId="ADAL" clId="{7752A78D-A183-4FBC-9467-BBED8A83C3C6}" dt="2024-01-16T02:53:31.336" v="3922"/>
        <pc:sldMkLst>
          <pc:docMk/>
          <pc:sldMk cId="1072344145" sldId="488"/>
        </pc:sldMkLst>
        <pc:spChg chg="mod">
          <ac:chgData name="Vasilios Tavlaridis" userId="cf0f3e73-e183-4ecf-9d20-cf90aae84965" providerId="ADAL" clId="{7752A78D-A183-4FBC-9467-BBED8A83C3C6}" dt="2024-01-16T00:38:13.463" v="1890" actId="20577"/>
          <ac:spMkLst>
            <pc:docMk/>
            <pc:sldMk cId="1072344145" sldId="488"/>
            <ac:spMk id="4" creationId="{BD6371B0-A34B-13F9-5125-76AC47ABE321}"/>
          </ac:spMkLst>
        </pc:spChg>
        <pc:spChg chg="mod">
          <ac:chgData name="Vasilios Tavlaridis" userId="cf0f3e73-e183-4ecf-9d20-cf90aae84965" providerId="ADAL" clId="{7752A78D-A183-4FBC-9467-BBED8A83C3C6}" dt="2024-01-16T01:00:20.944" v="2213" actId="313"/>
          <ac:spMkLst>
            <pc:docMk/>
            <pc:sldMk cId="1072344145" sldId="488"/>
            <ac:spMk id="7" creationId="{21573281-1722-949A-AEFC-CBC8B0BF79EC}"/>
          </ac:spMkLst>
        </pc:spChg>
      </pc:sldChg>
      <pc:sldChg chg="del">
        <pc:chgData name="Vasilios Tavlaridis" userId="cf0f3e73-e183-4ecf-9d20-cf90aae84965" providerId="ADAL" clId="{7752A78D-A183-4FBC-9467-BBED8A83C3C6}" dt="2024-01-16T01:05:20.004" v="2424" actId="47"/>
        <pc:sldMkLst>
          <pc:docMk/>
          <pc:sldMk cId="1517170877" sldId="489"/>
        </pc:sldMkLst>
      </pc:sldChg>
      <pc:sldChg chg="modSp new mod modAnim">
        <pc:chgData name="Vasilios Tavlaridis" userId="cf0f3e73-e183-4ecf-9d20-cf90aae84965" providerId="ADAL" clId="{7752A78D-A183-4FBC-9467-BBED8A83C3C6}" dt="2024-01-16T02:52:17.658" v="3910"/>
        <pc:sldMkLst>
          <pc:docMk/>
          <pc:sldMk cId="771822419" sldId="490"/>
        </pc:sldMkLst>
        <pc:spChg chg="mod">
          <ac:chgData name="Vasilios Tavlaridis" userId="cf0f3e73-e183-4ecf-9d20-cf90aae84965" providerId="ADAL" clId="{7752A78D-A183-4FBC-9467-BBED8A83C3C6}" dt="2024-01-16T01:07:08.708" v="2472" actId="20577"/>
          <ac:spMkLst>
            <pc:docMk/>
            <pc:sldMk cId="771822419" sldId="490"/>
            <ac:spMk id="2" creationId="{664F5D8E-DA40-2CB1-B6A1-04E6CD5DB543}"/>
          </ac:spMkLst>
        </pc:spChg>
      </pc:sldChg>
      <pc:sldChg chg="modSp mod modAnim">
        <pc:chgData name="Vasilios Tavlaridis" userId="cf0f3e73-e183-4ecf-9d20-cf90aae84965" providerId="ADAL" clId="{7752A78D-A183-4FBC-9467-BBED8A83C3C6}" dt="2024-01-16T02:51:57.161" v="3907"/>
        <pc:sldMkLst>
          <pc:docMk/>
          <pc:sldMk cId="2776665113" sldId="491"/>
        </pc:sldMkLst>
        <pc:spChg chg="mod">
          <ac:chgData name="Vasilios Tavlaridis" userId="cf0f3e73-e183-4ecf-9d20-cf90aae84965" providerId="ADAL" clId="{7752A78D-A183-4FBC-9467-BBED8A83C3C6}" dt="2024-01-16T01:06:52.917" v="2470" actId="20577"/>
          <ac:spMkLst>
            <pc:docMk/>
            <pc:sldMk cId="2776665113" sldId="491"/>
            <ac:spMk id="5" creationId="{6B948A6A-2348-5C05-8B4E-40FEB613751F}"/>
          </ac:spMkLst>
        </pc:spChg>
        <pc:spChg chg="mod">
          <ac:chgData name="Vasilios Tavlaridis" userId="cf0f3e73-e183-4ecf-9d20-cf90aae84965" providerId="ADAL" clId="{7752A78D-A183-4FBC-9467-BBED8A83C3C6}" dt="2024-01-16T01:15:41.237" v="2964" actId="20577"/>
          <ac:spMkLst>
            <pc:docMk/>
            <pc:sldMk cId="2776665113" sldId="491"/>
            <ac:spMk id="7" creationId="{78B73BD5-0AA6-71B1-3C67-D2FD4F1905DE}"/>
          </ac:spMkLst>
        </pc:spChg>
      </pc:sldChg>
      <pc:sldChg chg="modSp mod">
        <pc:chgData name="Vasilios Tavlaridis" userId="cf0f3e73-e183-4ecf-9d20-cf90aae84965" providerId="ADAL" clId="{7752A78D-A183-4FBC-9467-BBED8A83C3C6}" dt="2024-01-16T02:49:03.953" v="3893" actId="20577"/>
        <pc:sldMkLst>
          <pc:docMk/>
          <pc:sldMk cId="3182899838" sldId="492"/>
        </pc:sldMkLst>
        <pc:spChg chg="mod">
          <ac:chgData name="Vasilios Tavlaridis" userId="cf0f3e73-e183-4ecf-9d20-cf90aae84965" providerId="ADAL" clId="{7752A78D-A183-4FBC-9467-BBED8A83C3C6}" dt="2024-01-16T02:49:03.953" v="3893" actId="20577"/>
          <ac:spMkLst>
            <pc:docMk/>
            <pc:sldMk cId="3182899838" sldId="492"/>
            <ac:spMk id="2" creationId="{7C77C14D-13EC-7558-CA2D-9762BACDFA6C}"/>
          </ac:spMkLst>
        </pc:spChg>
      </pc:sldChg>
      <pc:sldChg chg="delSp modSp mod ord modAnim">
        <pc:chgData name="Vasilios Tavlaridis" userId="cf0f3e73-e183-4ecf-9d20-cf90aae84965" providerId="ADAL" clId="{7752A78D-A183-4FBC-9467-BBED8A83C3C6}" dt="2024-01-16T03:08:39.043" v="4071"/>
        <pc:sldMkLst>
          <pc:docMk/>
          <pc:sldMk cId="0" sldId="493"/>
        </pc:sldMkLst>
        <pc:spChg chg="mod">
          <ac:chgData name="Vasilios Tavlaridis" userId="cf0f3e73-e183-4ecf-9d20-cf90aae84965" providerId="ADAL" clId="{7752A78D-A183-4FBC-9467-BBED8A83C3C6}" dt="2024-01-16T02:57:50.968" v="3995" actId="6549"/>
          <ac:spMkLst>
            <pc:docMk/>
            <pc:sldMk cId="0" sldId="493"/>
            <ac:spMk id="26626" creationId="{09C8E319-BB12-4CF1-8FBC-F850B689F887}"/>
          </ac:spMkLst>
        </pc:spChg>
        <pc:spChg chg="mod">
          <ac:chgData name="Vasilios Tavlaridis" userId="cf0f3e73-e183-4ecf-9d20-cf90aae84965" providerId="ADAL" clId="{7752A78D-A183-4FBC-9467-BBED8A83C3C6}" dt="2024-01-16T02:56:33.006" v="3948" actId="13926"/>
          <ac:spMkLst>
            <pc:docMk/>
            <pc:sldMk cId="0" sldId="493"/>
            <ac:spMk id="26627" creationId="{23E95C66-EB8C-4D12-9754-F3A91A73F2AA}"/>
          </ac:spMkLst>
        </pc:spChg>
        <pc:picChg chg="del mod">
          <ac:chgData name="Vasilios Tavlaridis" userId="cf0f3e73-e183-4ecf-9d20-cf90aae84965" providerId="ADAL" clId="{7752A78D-A183-4FBC-9467-BBED8A83C3C6}" dt="2024-01-16T02:56:59.790" v="3952" actId="478"/>
          <ac:picMkLst>
            <pc:docMk/>
            <pc:sldMk cId="0" sldId="493"/>
            <ac:picMk id="26629" creationId="{A382ADBE-2EEB-44D8-BDB1-1650E1757697}"/>
          </ac:picMkLst>
        </pc:picChg>
      </pc:sldChg>
      <pc:sldChg chg="modSp mod modAnim">
        <pc:chgData name="Vasilios Tavlaridis" userId="cf0f3e73-e183-4ecf-9d20-cf90aae84965" providerId="ADAL" clId="{7752A78D-A183-4FBC-9467-BBED8A83C3C6}" dt="2024-01-16T03:08:49.233" v="4075"/>
        <pc:sldMkLst>
          <pc:docMk/>
          <pc:sldMk cId="0" sldId="554"/>
        </pc:sldMkLst>
        <pc:spChg chg="mod">
          <ac:chgData name="Vasilios Tavlaridis" userId="cf0f3e73-e183-4ecf-9d20-cf90aae84965" providerId="ADAL" clId="{7752A78D-A183-4FBC-9467-BBED8A83C3C6}" dt="2024-01-16T02:58:19.400" v="4002" actId="14100"/>
          <ac:spMkLst>
            <pc:docMk/>
            <pc:sldMk cId="0" sldId="554"/>
            <ac:spMk id="30722" creationId="{3D31F7E9-0C6D-464B-8B3D-4348056D117D}"/>
          </ac:spMkLst>
        </pc:spChg>
      </pc:sldChg>
      <pc:sldChg chg="modSp mod modAnim">
        <pc:chgData name="Vasilios Tavlaridis" userId="cf0f3e73-e183-4ecf-9d20-cf90aae84965" providerId="ADAL" clId="{7752A78D-A183-4FBC-9467-BBED8A83C3C6}" dt="2024-01-16T03:09:30.521" v="4091"/>
        <pc:sldMkLst>
          <pc:docMk/>
          <pc:sldMk cId="0" sldId="555"/>
        </pc:sldMkLst>
        <pc:spChg chg="mod">
          <ac:chgData name="Vasilios Tavlaridis" userId="cf0f3e73-e183-4ecf-9d20-cf90aae84965" providerId="ADAL" clId="{7752A78D-A183-4FBC-9467-BBED8A83C3C6}" dt="2024-01-16T02:59:53.917" v="4033" actId="113"/>
          <ac:spMkLst>
            <pc:docMk/>
            <pc:sldMk cId="0" sldId="555"/>
            <ac:spMk id="40962" creationId="{618318BB-B8ED-4730-BB44-0A45BE1C0DF3}"/>
          </ac:spMkLst>
        </pc:spChg>
      </pc:sldChg>
      <pc:sldChg chg="del">
        <pc:chgData name="Vasilios Tavlaridis" userId="cf0f3e73-e183-4ecf-9d20-cf90aae84965" providerId="ADAL" clId="{7752A78D-A183-4FBC-9467-BBED8A83C3C6}" dt="2024-01-16T02:43:40.375" v="3730" actId="47"/>
        <pc:sldMkLst>
          <pc:docMk/>
          <pc:sldMk cId="0" sldId="579"/>
        </pc:sldMkLst>
      </pc:sldChg>
      <pc:sldChg chg="modSp mod modAnim">
        <pc:chgData name="Vasilios Tavlaridis" userId="cf0f3e73-e183-4ecf-9d20-cf90aae84965" providerId="ADAL" clId="{7752A78D-A183-4FBC-9467-BBED8A83C3C6}" dt="2024-01-16T03:04:25.618" v="4054"/>
        <pc:sldMkLst>
          <pc:docMk/>
          <pc:sldMk cId="3803430724" sldId="591"/>
        </pc:sldMkLst>
        <pc:spChg chg="mod">
          <ac:chgData name="Vasilios Tavlaridis" userId="cf0f3e73-e183-4ecf-9d20-cf90aae84965" providerId="ADAL" clId="{7752A78D-A183-4FBC-9467-BBED8A83C3C6}" dt="2024-01-16T03:02:25.906" v="4037" actId="13926"/>
          <ac:spMkLst>
            <pc:docMk/>
            <pc:sldMk cId="3803430724" sldId="591"/>
            <ac:spMk id="5" creationId="{C52AC903-8C04-4797-B1A6-29008701DA58}"/>
          </ac:spMkLst>
        </pc:spChg>
        <pc:spChg chg="mod">
          <ac:chgData name="Vasilios Tavlaridis" userId="cf0f3e73-e183-4ecf-9d20-cf90aae84965" providerId="ADAL" clId="{7752A78D-A183-4FBC-9467-BBED8A83C3C6}" dt="2024-01-16T03:04:09.349" v="4051" actId="14100"/>
          <ac:spMkLst>
            <pc:docMk/>
            <pc:sldMk cId="3803430724" sldId="591"/>
            <ac:spMk id="6" creationId="{34535D8E-77E5-4C9B-8E67-4877B5A12D5C}"/>
          </ac:spMkLst>
        </pc:spChg>
      </pc:sldChg>
      <pc:sldChg chg="modSp mod modAnim">
        <pc:chgData name="Vasilios Tavlaridis" userId="cf0f3e73-e183-4ecf-9d20-cf90aae84965" providerId="ADAL" clId="{7752A78D-A183-4FBC-9467-BBED8A83C3C6}" dt="2024-01-16T03:04:50.945" v="4060"/>
        <pc:sldMkLst>
          <pc:docMk/>
          <pc:sldMk cId="1718754414" sldId="593"/>
        </pc:sldMkLst>
        <pc:spChg chg="mod">
          <ac:chgData name="Vasilios Tavlaridis" userId="cf0f3e73-e183-4ecf-9d20-cf90aae84965" providerId="ADAL" clId="{7752A78D-A183-4FBC-9467-BBED8A83C3C6}" dt="2024-01-16T03:03:09.105" v="4046" actId="20577"/>
          <ac:spMkLst>
            <pc:docMk/>
            <pc:sldMk cId="1718754414" sldId="593"/>
            <ac:spMk id="2" creationId="{55EB6026-C43D-4D9D-8883-019A6F46254B}"/>
          </ac:spMkLst>
        </pc:spChg>
      </pc:sldChg>
      <pc:sldChg chg="modSp mod modAnim">
        <pc:chgData name="Vasilios Tavlaridis" userId="cf0f3e73-e183-4ecf-9d20-cf90aae84965" providerId="ADAL" clId="{7752A78D-A183-4FBC-9467-BBED8A83C3C6}" dt="2024-01-16T03:08:58.718" v="4083"/>
        <pc:sldMkLst>
          <pc:docMk/>
          <pc:sldMk cId="2898577818" sldId="604"/>
        </pc:sldMkLst>
        <pc:spChg chg="mod">
          <ac:chgData name="Vasilios Tavlaridis" userId="cf0f3e73-e183-4ecf-9d20-cf90aae84965" providerId="ADAL" clId="{7752A78D-A183-4FBC-9467-BBED8A83C3C6}" dt="2024-01-16T02:58:45.451" v="4008" actId="14100"/>
          <ac:spMkLst>
            <pc:docMk/>
            <pc:sldMk cId="2898577818" sldId="604"/>
            <ac:spMk id="2" creationId="{1F4C94A8-F296-4B68-828D-7835093AC990}"/>
          </ac:spMkLst>
        </pc:spChg>
        <pc:spChg chg="mod">
          <ac:chgData name="Vasilios Tavlaridis" userId="cf0f3e73-e183-4ecf-9d20-cf90aae84965" providerId="ADAL" clId="{7752A78D-A183-4FBC-9467-BBED8A83C3C6}" dt="2024-01-16T02:59:24.902" v="4031" actId="2711"/>
          <ac:spMkLst>
            <pc:docMk/>
            <pc:sldMk cId="2898577818" sldId="604"/>
            <ac:spMk id="3" creationId="{0A3DCF53-F4C7-421F-9502-F8328F6031B6}"/>
          </ac:spMkLst>
        </pc:spChg>
      </pc:sldChg>
      <pc:sldChg chg="modSp mod modAnim">
        <pc:chgData name="Vasilios Tavlaridis" userId="cf0f3e73-e183-4ecf-9d20-cf90aae84965" providerId="ADAL" clId="{7752A78D-A183-4FBC-9467-BBED8A83C3C6}" dt="2024-01-16T03:04:34.413" v="4056"/>
        <pc:sldMkLst>
          <pc:docMk/>
          <pc:sldMk cId="1685167175" sldId="605"/>
        </pc:sldMkLst>
        <pc:spChg chg="mod">
          <ac:chgData name="Vasilios Tavlaridis" userId="cf0f3e73-e183-4ecf-9d20-cf90aae84965" providerId="ADAL" clId="{7752A78D-A183-4FBC-9467-BBED8A83C3C6}" dt="2024-01-16T03:02:49.178" v="4041" actId="13926"/>
          <ac:spMkLst>
            <pc:docMk/>
            <pc:sldMk cId="1685167175" sldId="605"/>
            <ac:spMk id="2" creationId="{5BF2765C-C2A3-433F-ACCA-7AA72EF93901}"/>
          </ac:spMkLst>
        </pc:spChg>
      </pc:sldChg>
      <pc:sldChg chg="del">
        <pc:chgData name="Vasilios Tavlaridis" userId="cf0f3e73-e183-4ecf-9d20-cf90aae84965" providerId="ADAL" clId="{7752A78D-A183-4FBC-9467-BBED8A83C3C6}" dt="2024-01-16T02:43:06.736" v="3729" actId="47"/>
        <pc:sldMkLst>
          <pc:docMk/>
          <pc:sldMk cId="4084084915" sldId="611"/>
        </pc:sldMkLst>
      </pc:sldChg>
      <pc:sldChg chg="addSp delSp modSp del mod modAnim">
        <pc:chgData name="Vasilios Tavlaridis" userId="cf0f3e73-e183-4ecf-9d20-cf90aae84965" providerId="ADAL" clId="{7752A78D-A183-4FBC-9467-BBED8A83C3C6}" dt="2024-01-16T02:50:18.563" v="3896"/>
        <pc:sldMkLst>
          <pc:docMk/>
          <pc:sldMk cId="3033920432" sldId="612"/>
        </pc:sldMkLst>
        <pc:spChg chg="add del mod">
          <ac:chgData name="Vasilios Tavlaridis" userId="cf0f3e73-e183-4ecf-9d20-cf90aae84965" providerId="ADAL" clId="{7752A78D-A183-4FBC-9467-BBED8A83C3C6}" dt="2024-01-16T02:45:10.749" v="3740" actId="21"/>
          <ac:spMkLst>
            <pc:docMk/>
            <pc:sldMk cId="3033920432" sldId="612"/>
            <ac:spMk id="3" creationId="{10424783-6C63-219E-75DD-503E0D70F186}"/>
          </ac:spMkLst>
        </pc:spChg>
        <pc:spChg chg="add mod">
          <ac:chgData name="Vasilios Tavlaridis" userId="cf0f3e73-e183-4ecf-9d20-cf90aae84965" providerId="ADAL" clId="{7752A78D-A183-4FBC-9467-BBED8A83C3C6}" dt="2024-01-16T02:45:05.119" v="3739"/>
          <ac:spMkLst>
            <pc:docMk/>
            <pc:sldMk cId="3033920432" sldId="612"/>
            <ac:spMk id="4" creationId="{90FB42F9-DE24-DBB3-C8FB-81FCFD44FEA8}"/>
          </ac:spMkLst>
        </pc:spChg>
        <pc:spChg chg="del">
          <ac:chgData name="Vasilios Tavlaridis" userId="cf0f3e73-e183-4ecf-9d20-cf90aae84965" providerId="ADAL" clId="{7752A78D-A183-4FBC-9467-BBED8A83C3C6}" dt="2024-01-16T02:44:54.036" v="3738" actId="478"/>
          <ac:spMkLst>
            <pc:docMk/>
            <pc:sldMk cId="3033920432" sldId="612"/>
            <ac:spMk id="14338" creationId="{78EF9DD0-3AA5-4892-B624-60AE7D99C44B}"/>
          </ac:spMkLst>
        </pc:spChg>
        <pc:spChg chg="mod">
          <ac:chgData name="Vasilios Tavlaridis" userId="cf0f3e73-e183-4ecf-9d20-cf90aae84965" providerId="ADAL" clId="{7752A78D-A183-4FBC-9467-BBED8A83C3C6}" dt="2024-01-16T02:45:14.043" v="3741" actId="1076"/>
          <ac:spMkLst>
            <pc:docMk/>
            <pc:sldMk cId="3033920432" sldId="612"/>
            <ac:spMk id="14339" creationId="{FE1B5F96-0B04-4901-9035-075B9D9A4B51}"/>
          </ac:spMkLst>
        </pc:spChg>
      </pc:sldChg>
      <pc:sldChg chg="del">
        <pc:chgData name="Vasilios Tavlaridis" userId="cf0f3e73-e183-4ecf-9d20-cf90aae84965" providerId="ADAL" clId="{7752A78D-A183-4FBC-9467-BBED8A83C3C6}" dt="2024-01-16T02:43:56.834" v="3733" actId="47"/>
        <pc:sldMkLst>
          <pc:docMk/>
          <pc:sldMk cId="3498794367" sldId="614"/>
        </pc:sldMkLst>
      </pc:sldChg>
      <pc:sldChg chg="del">
        <pc:chgData name="Vasilios Tavlaridis" userId="cf0f3e73-e183-4ecf-9d20-cf90aae84965" providerId="ADAL" clId="{7752A78D-A183-4FBC-9467-BBED8A83C3C6}" dt="2024-01-16T02:43:59.659" v="3734" actId="47"/>
        <pc:sldMkLst>
          <pc:docMk/>
          <pc:sldMk cId="3649956586" sldId="615"/>
        </pc:sldMkLst>
      </pc:sldChg>
      <pc:sldChg chg="del">
        <pc:chgData name="Vasilios Tavlaridis" userId="cf0f3e73-e183-4ecf-9d20-cf90aae84965" providerId="ADAL" clId="{7752A78D-A183-4FBC-9467-BBED8A83C3C6}" dt="2024-01-16T01:20:33.610" v="3007" actId="47"/>
        <pc:sldMkLst>
          <pc:docMk/>
          <pc:sldMk cId="2421321303" sldId="616"/>
        </pc:sldMkLst>
      </pc:sldChg>
      <pc:sldChg chg="modSp add mod ord modAnim">
        <pc:chgData name="Vasilios Tavlaridis" userId="cf0f3e73-e183-4ecf-9d20-cf90aae84965" providerId="ADAL" clId="{7752A78D-A183-4FBC-9467-BBED8A83C3C6}" dt="2024-01-16T02:51:29.609" v="3904"/>
        <pc:sldMkLst>
          <pc:docMk/>
          <pc:sldMk cId="2716456990" sldId="616"/>
        </pc:sldMkLst>
        <pc:spChg chg="mod">
          <ac:chgData name="Vasilios Tavlaridis" userId="cf0f3e73-e183-4ecf-9d20-cf90aae84965" providerId="ADAL" clId="{7752A78D-A183-4FBC-9467-BBED8A83C3C6}" dt="2024-01-16T02:19:19.968" v="3186" actId="20577"/>
          <ac:spMkLst>
            <pc:docMk/>
            <pc:sldMk cId="2716456990" sldId="616"/>
            <ac:spMk id="5" creationId="{6B948A6A-2348-5C05-8B4E-40FEB613751F}"/>
          </ac:spMkLst>
        </pc:spChg>
        <pc:spChg chg="mod">
          <ac:chgData name="Vasilios Tavlaridis" userId="cf0f3e73-e183-4ecf-9d20-cf90aae84965" providerId="ADAL" clId="{7752A78D-A183-4FBC-9467-BBED8A83C3C6}" dt="2024-01-16T02:19:40.442" v="3210" actId="20577"/>
          <ac:spMkLst>
            <pc:docMk/>
            <pc:sldMk cId="2716456990" sldId="616"/>
            <ac:spMk id="7" creationId="{78B73BD5-0AA6-71B1-3C67-D2FD4F1905DE}"/>
          </ac:spMkLst>
        </pc:spChg>
      </pc:sldChg>
      <pc:sldChg chg="modSp add mod modAnim">
        <pc:chgData name="Vasilios Tavlaridis" userId="cf0f3e73-e183-4ecf-9d20-cf90aae84965" providerId="ADAL" clId="{7752A78D-A183-4FBC-9467-BBED8A83C3C6}" dt="2024-01-16T02:51:20.947" v="3903"/>
        <pc:sldMkLst>
          <pc:docMk/>
          <pc:sldMk cId="4238127327" sldId="617"/>
        </pc:sldMkLst>
        <pc:spChg chg="mod">
          <ac:chgData name="Vasilios Tavlaridis" userId="cf0f3e73-e183-4ecf-9d20-cf90aae84965" providerId="ADAL" clId="{7752A78D-A183-4FBC-9467-BBED8A83C3C6}" dt="2024-01-16T02:21:44.234" v="3236" actId="14100"/>
          <ac:spMkLst>
            <pc:docMk/>
            <pc:sldMk cId="4238127327" sldId="617"/>
            <ac:spMk id="7" creationId="{78B73BD5-0AA6-71B1-3C67-D2FD4F1905DE}"/>
          </ac:spMkLst>
        </pc:spChg>
      </pc:sldChg>
      <pc:sldChg chg="modSp add mod modAnim">
        <pc:chgData name="Vasilios Tavlaridis" userId="cf0f3e73-e183-4ecf-9d20-cf90aae84965" providerId="ADAL" clId="{7752A78D-A183-4FBC-9467-BBED8A83C3C6}" dt="2024-01-16T03:07:27.350" v="4062"/>
        <pc:sldMkLst>
          <pc:docMk/>
          <pc:sldMk cId="1579898074" sldId="618"/>
        </pc:sldMkLst>
        <pc:spChg chg="mod">
          <ac:chgData name="Vasilios Tavlaridis" userId="cf0f3e73-e183-4ecf-9d20-cf90aae84965" providerId="ADAL" clId="{7752A78D-A183-4FBC-9467-BBED8A83C3C6}" dt="2024-01-16T02:22:06.610" v="3254" actId="313"/>
          <ac:spMkLst>
            <pc:docMk/>
            <pc:sldMk cId="1579898074" sldId="618"/>
            <ac:spMk id="5" creationId="{6B948A6A-2348-5C05-8B4E-40FEB613751F}"/>
          </ac:spMkLst>
        </pc:spChg>
        <pc:spChg chg="mod">
          <ac:chgData name="Vasilios Tavlaridis" userId="cf0f3e73-e183-4ecf-9d20-cf90aae84965" providerId="ADAL" clId="{7752A78D-A183-4FBC-9467-BBED8A83C3C6}" dt="2024-01-16T02:22:37.152" v="3262" actId="20577"/>
          <ac:spMkLst>
            <pc:docMk/>
            <pc:sldMk cId="1579898074" sldId="618"/>
            <ac:spMk id="7" creationId="{78B73BD5-0AA6-71B1-3C67-D2FD4F1905DE}"/>
          </ac:spMkLst>
        </pc:spChg>
      </pc:sldChg>
      <pc:sldChg chg="modSp add del mod">
        <pc:chgData name="Vasilios Tavlaridis" userId="cf0f3e73-e183-4ecf-9d20-cf90aae84965" providerId="ADAL" clId="{7752A78D-A183-4FBC-9467-BBED8A83C3C6}" dt="2024-01-16T02:39:10.260" v="3598" actId="2696"/>
        <pc:sldMkLst>
          <pc:docMk/>
          <pc:sldMk cId="193513552" sldId="619"/>
        </pc:sldMkLst>
        <pc:spChg chg="mod">
          <ac:chgData name="Vasilios Tavlaridis" userId="cf0f3e73-e183-4ecf-9d20-cf90aae84965" providerId="ADAL" clId="{7752A78D-A183-4FBC-9467-BBED8A83C3C6}" dt="2024-01-16T02:38:50.403" v="3588" actId="113"/>
          <ac:spMkLst>
            <pc:docMk/>
            <pc:sldMk cId="193513552" sldId="619"/>
            <ac:spMk id="5" creationId="{6B948A6A-2348-5C05-8B4E-40FEB613751F}"/>
          </ac:spMkLst>
        </pc:spChg>
        <pc:spChg chg="mod">
          <ac:chgData name="Vasilios Tavlaridis" userId="cf0f3e73-e183-4ecf-9d20-cf90aae84965" providerId="ADAL" clId="{7752A78D-A183-4FBC-9467-BBED8A83C3C6}" dt="2024-01-16T02:39:05.043" v="3597" actId="20577"/>
          <ac:spMkLst>
            <pc:docMk/>
            <pc:sldMk cId="193513552" sldId="619"/>
            <ac:spMk id="7" creationId="{78B73BD5-0AA6-71B1-3C67-D2FD4F1905DE}"/>
          </ac:spMkLst>
        </pc:spChg>
      </pc:sldChg>
      <pc:sldChg chg="modSp add mod ord modAnim">
        <pc:chgData name="Vasilios Tavlaridis" userId="cf0f3e73-e183-4ecf-9d20-cf90aae84965" providerId="ADAL" clId="{7752A78D-A183-4FBC-9467-BBED8A83C3C6}" dt="2024-01-16T02:51:04.635" v="3901"/>
        <pc:sldMkLst>
          <pc:docMk/>
          <pc:sldMk cId="1778262917" sldId="620"/>
        </pc:sldMkLst>
        <pc:spChg chg="mod">
          <ac:chgData name="Vasilios Tavlaridis" userId="cf0f3e73-e183-4ecf-9d20-cf90aae84965" providerId="ADAL" clId="{7752A78D-A183-4FBC-9467-BBED8A83C3C6}" dt="2024-01-16T02:41:32.499" v="3716" actId="27636"/>
          <ac:spMkLst>
            <pc:docMk/>
            <pc:sldMk cId="1778262917" sldId="620"/>
            <ac:spMk id="7" creationId="{78B73BD5-0AA6-71B1-3C67-D2FD4F1905DE}"/>
          </ac:spMkLst>
        </pc:spChg>
      </pc:sldChg>
      <pc:sldChg chg="modSp add mod ord modAnim">
        <pc:chgData name="Vasilios Tavlaridis" userId="cf0f3e73-e183-4ecf-9d20-cf90aae84965" providerId="ADAL" clId="{7752A78D-A183-4FBC-9467-BBED8A83C3C6}" dt="2024-01-16T03:07:38.661" v="4063"/>
        <pc:sldMkLst>
          <pc:docMk/>
          <pc:sldMk cId="2444149945" sldId="621"/>
        </pc:sldMkLst>
        <pc:spChg chg="mod">
          <ac:chgData name="Vasilios Tavlaridis" userId="cf0f3e73-e183-4ecf-9d20-cf90aae84965" providerId="ADAL" clId="{7752A78D-A183-4FBC-9467-BBED8A83C3C6}" dt="2024-01-16T02:42:24.296" v="3722" actId="113"/>
          <ac:spMkLst>
            <pc:docMk/>
            <pc:sldMk cId="2444149945" sldId="621"/>
            <ac:spMk id="5" creationId="{6B948A6A-2348-5C05-8B4E-40FEB613751F}"/>
          </ac:spMkLst>
        </pc:spChg>
        <pc:spChg chg="mod">
          <ac:chgData name="Vasilios Tavlaridis" userId="cf0f3e73-e183-4ecf-9d20-cf90aae84965" providerId="ADAL" clId="{7752A78D-A183-4FBC-9467-BBED8A83C3C6}" dt="2024-01-16T02:42:39.852" v="3725" actId="20577"/>
          <ac:spMkLst>
            <pc:docMk/>
            <pc:sldMk cId="2444149945" sldId="621"/>
            <ac:spMk id="7" creationId="{78B73BD5-0AA6-71B1-3C67-D2FD4F1905DE}"/>
          </ac:spMkLst>
        </pc:spChg>
      </pc:sldChg>
      <pc:sldChg chg="modSp add modAnim">
        <pc:chgData name="Vasilios Tavlaridis" userId="cf0f3e73-e183-4ecf-9d20-cf90aae84965" providerId="ADAL" clId="{7752A78D-A183-4FBC-9467-BBED8A83C3C6}" dt="2024-01-16T03:07:55.753" v="4064"/>
        <pc:sldMkLst>
          <pc:docMk/>
          <pc:sldMk cId="3275299297" sldId="622"/>
        </pc:sldMkLst>
        <pc:spChg chg="mod">
          <ac:chgData name="Vasilios Tavlaridis" userId="cf0f3e73-e183-4ecf-9d20-cf90aae84965" providerId="ADAL" clId="{7752A78D-A183-4FBC-9467-BBED8A83C3C6}" dt="2024-01-16T02:44:38.135" v="3737" actId="113"/>
          <ac:spMkLst>
            <pc:docMk/>
            <pc:sldMk cId="3275299297" sldId="622"/>
            <ac:spMk id="5" creationId="{6B948A6A-2348-5C05-8B4E-40FEB613751F}"/>
          </ac:spMkLst>
        </pc:spChg>
      </pc:sldChg>
      <pc:sldChg chg="modSp mod">
        <pc:chgData name="Vasilios Tavlaridis" userId="cf0f3e73-e183-4ecf-9d20-cf90aae84965" providerId="ADAL" clId="{7752A78D-A183-4FBC-9467-BBED8A83C3C6}" dt="2024-01-16T02:48:44.659" v="3880" actId="20577"/>
        <pc:sldMkLst>
          <pc:docMk/>
          <pc:sldMk cId="696361441" sldId="623"/>
        </pc:sldMkLst>
        <pc:spChg chg="mod">
          <ac:chgData name="Vasilios Tavlaridis" userId="cf0f3e73-e183-4ecf-9d20-cf90aae84965" providerId="ADAL" clId="{7752A78D-A183-4FBC-9467-BBED8A83C3C6}" dt="2024-01-16T02:48:44.659" v="3880" actId="20577"/>
          <ac:spMkLst>
            <pc:docMk/>
            <pc:sldMk cId="696361441" sldId="623"/>
            <ac:spMk id="2" creationId="{7C77C14D-13EC-7558-CA2D-9762BACDFA6C}"/>
          </ac:spMkLst>
        </pc:spChg>
      </pc:sldChg>
      <pc:sldChg chg="new del">
        <pc:chgData name="Vasilios Tavlaridis" userId="cf0f3e73-e183-4ecf-9d20-cf90aae84965" providerId="ADAL" clId="{7752A78D-A183-4FBC-9467-BBED8A83C3C6}" dt="2024-01-16T02:50:05.322" v="3895" actId="47"/>
        <pc:sldMkLst>
          <pc:docMk/>
          <pc:sldMk cId="1497274658" sldId="624"/>
        </pc:sldMkLst>
      </pc:sldChg>
    </pc:docChg>
  </pc:docChgLst>
  <pc:docChgLst>
    <pc:chgData name="Vasilios Tavlaridis" userId="cf0f3e73-e183-4ecf-9d20-cf90aae84965" providerId="ADAL" clId="{7825F7AB-4B0F-4BED-9F12-3C4242E76358}"/>
    <pc:docChg chg="undo custSel addSld delSld modSld">
      <pc:chgData name="Vasilios Tavlaridis" userId="cf0f3e73-e183-4ecf-9d20-cf90aae84965" providerId="ADAL" clId="{7825F7AB-4B0F-4BED-9F12-3C4242E76358}" dt="2024-01-16T12:01:06.646" v="145" actId="20577"/>
      <pc:docMkLst>
        <pc:docMk/>
      </pc:docMkLst>
      <pc:sldChg chg="del">
        <pc:chgData name="Vasilios Tavlaridis" userId="cf0f3e73-e183-4ecf-9d20-cf90aae84965" providerId="ADAL" clId="{7825F7AB-4B0F-4BED-9F12-3C4242E76358}" dt="2024-01-16T03:14:06.434" v="0" actId="2696"/>
        <pc:sldMkLst>
          <pc:docMk/>
          <pc:sldMk cId="771822419" sldId="490"/>
        </pc:sldMkLst>
      </pc:sldChg>
      <pc:sldChg chg="modSp del mod">
        <pc:chgData name="Vasilios Tavlaridis" userId="cf0f3e73-e183-4ecf-9d20-cf90aae84965" providerId="ADAL" clId="{7825F7AB-4B0F-4BED-9F12-3C4242E76358}" dt="2024-01-16T03:14:30.708" v="3"/>
        <pc:sldMkLst>
          <pc:docMk/>
          <pc:sldMk cId="1474046680" sldId="490"/>
        </pc:sldMkLst>
        <pc:spChg chg="mod">
          <ac:chgData name="Vasilios Tavlaridis" userId="cf0f3e73-e183-4ecf-9d20-cf90aae84965" providerId="ADAL" clId="{7825F7AB-4B0F-4BED-9F12-3C4242E76358}" dt="2024-01-16T03:14:30.708" v="3"/>
          <ac:spMkLst>
            <pc:docMk/>
            <pc:sldMk cId="1474046680" sldId="490"/>
            <ac:spMk id="2" creationId="{664F5D8E-DA40-2CB1-B6A1-04E6CD5DB543}"/>
          </ac:spMkLst>
        </pc:spChg>
      </pc:sldChg>
      <pc:sldChg chg="modSp mod modAnim">
        <pc:chgData name="Vasilios Tavlaridis" userId="cf0f3e73-e183-4ecf-9d20-cf90aae84965" providerId="ADAL" clId="{7825F7AB-4B0F-4BED-9F12-3C4242E76358}" dt="2024-01-16T12:01:06.646" v="145" actId="20577"/>
        <pc:sldMkLst>
          <pc:docMk/>
          <pc:sldMk cId="146987791" sldId="491"/>
        </pc:sldMkLst>
        <pc:spChg chg="mod">
          <ac:chgData name="Vasilios Tavlaridis" userId="cf0f3e73-e183-4ecf-9d20-cf90aae84965" providerId="ADAL" clId="{7825F7AB-4B0F-4BED-9F12-3C4242E76358}" dt="2024-01-16T12:01:06.646" v="145" actId="20577"/>
          <ac:spMkLst>
            <pc:docMk/>
            <pc:sldMk cId="146987791" sldId="491"/>
            <ac:spMk id="7" creationId="{78B73BD5-0AA6-71B1-3C67-D2FD4F1905DE}"/>
          </ac:spMkLst>
        </pc:spChg>
      </pc:sldChg>
      <pc:sldChg chg="del">
        <pc:chgData name="Vasilios Tavlaridis" userId="cf0f3e73-e183-4ecf-9d20-cf90aae84965" providerId="ADAL" clId="{7825F7AB-4B0F-4BED-9F12-3C4242E76358}" dt="2024-01-16T03:14:06.434" v="0" actId="2696"/>
        <pc:sldMkLst>
          <pc:docMk/>
          <pc:sldMk cId="2776665113" sldId="491"/>
        </pc:sldMkLst>
      </pc:sldChg>
      <pc:sldChg chg="del">
        <pc:chgData name="Vasilios Tavlaridis" userId="cf0f3e73-e183-4ecf-9d20-cf90aae84965" providerId="ADAL" clId="{7825F7AB-4B0F-4BED-9F12-3C4242E76358}" dt="2024-01-16T03:14:30.708" v="3"/>
        <pc:sldMkLst>
          <pc:docMk/>
          <pc:sldMk cId="3299576876" sldId="491"/>
        </pc:sldMkLst>
      </pc:sldChg>
      <pc:sldChg chg="del">
        <pc:chgData name="Vasilios Tavlaridis" userId="cf0f3e73-e183-4ecf-9d20-cf90aae84965" providerId="ADAL" clId="{7825F7AB-4B0F-4BED-9F12-3C4242E76358}" dt="2024-01-16T11:35:23.459" v="35" actId="2696"/>
        <pc:sldMkLst>
          <pc:docMk/>
          <pc:sldMk cId="3275299297" sldId="622"/>
        </pc:sldMkLst>
      </pc:sldChg>
      <pc:sldChg chg="modSp add modAnim">
        <pc:chgData name="Vasilios Tavlaridis" userId="cf0f3e73-e183-4ecf-9d20-cf90aae84965" providerId="ADAL" clId="{7825F7AB-4B0F-4BED-9F12-3C4242E76358}" dt="2024-01-16T03:16:11.954" v="34" actId="20577"/>
        <pc:sldMkLst>
          <pc:docMk/>
          <pc:sldMk cId="1335614819" sldId="624"/>
        </pc:sldMkLst>
        <pc:spChg chg="mod">
          <ac:chgData name="Vasilios Tavlaridis" userId="cf0f3e73-e183-4ecf-9d20-cf90aae84965" providerId="ADAL" clId="{7825F7AB-4B0F-4BED-9F12-3C4242E76358}" dt="2024-01-16T03:16:11.954" v="34" actId="20577"/>
          <ac:spMkLst>
            <pc:docMk/>
            <pc:sldMk cId="1335614819" sldId="624"/>
            <ac:spMk id="2" creationId="{55EB6026-C43D-4D9D-8883-019A6F46254B}"/>
          </ac:spMkLst>
        </pc:spChg>
        <pc:spChg chg="mod">
          <ac:chgData name="Vasilios Tavlaridis" userId="cf0f3e73-e183-4ecf-9d20-cf90aae84965" providerId="ADAL" clId="{7825F7AB-4B0F-4BED-9F12-3C4242E76358}" dt="2024-01-16T03:15:53.328" v="5"/>
          <ac:spMkLst>
            <pc:docMk/>
            <pc:sldMk cId="1335614819" sldId="624"/>
            <ac:spMk id="3" creationId="{969BD646-10E4-4E4F-83B2-8B48E23189C8}"/>
          </ac:spMkLst>
        </pc:spChg>
      </pc:sldChg>
    </pc:docChg>
  </pc:docChgLst>
  <pc:docChgLst>
    <pc:chgData name="Vasilios Tavlaridis" userId="cf0f3e73-e183-4ecf-9d20-cf90aae84965" providerId="ADAL" clId="{91C126AC-1237-452E-8BB9-B59CFC3803BD}"/>
    <pc:docChg chg="custSel modSld">
      <pc:chgData name="Vasilios Tavlaridis" userId="cf0f3e73-e183-4ecf-9d20-cf90aae84965" providerId="ADAL" clId="{91C126AC-1237-452E-8BB9-B59CFC3803BD}" dt="2024-05-16T04:37:44.620" v="350" actId="27636"/>
      <pc:docMkLst>
        <pc:docMk/>
      </pc:docMkLst>
      <pc:sldChg chg="modSp modAnim">
        <pc:chgData name="Vasilios Tavlaridis" userId="cf0f3e73-e183-4ecf-9d20-cf90aae84965" providerId="ADAL" clId="{91C126AC-1237-452E-8BB9-B59CFC3803BD}" dt="2024-05-16T04:36:31.232" v="348" actId="20577"/>
        <pc:sldMkLst>
          <pc:docMk/>
          <pc:sldMk cId="1660327970" sldId="400"/>
        </pc:sldMkLst>
        <pc:spChg chg="mod">
          <ac:chgData name="Vasilios Tavlaridis" userId="cf0f3e73-e183-4ecf-9d20-cf90aae84965" providerId="ADAL" clId="{91C126AC-1237-452E-8BB9-B59CFC3803BD}" dt="2024-05-16T04:36:31.232" v="348" actId="20577"/>
          <ac:spMkLst>
            <pc:docMk/>
            <pc:sldMk cId="1660327970" sldId="400"/>
            <ac:spMk id="7" creationId="{78B73BD5-0AA6-71B1-3C67-D2FD4F1905DE}"/>
          </ac:spMkLst>
        </pc:spChg>
      </pc:sldChg>
      <pc:sldChg chg="modSp">
        <pc:chgData name="Vasilios Tavlaridis" userId="cf0f3e73-e183-4ecf-9d20-cf90aae84965" providerId="ADAL" clId="{91C126AC-1237-452E-8BB9-B59CFC3803BD}" dt="2024-05-16T04:34:41.956" v="319" actId="20577"/>
        <pc:sldMkLst>
          <pc:docMk/>
          <pc:sldMk cId="383111798" sldId="480"/>
        </pc:sldMkLst>
        <pc:spChg chg="mod">
          <ac:chgData name="Vasilios Tavlaridis" userId="cf0f3e73-e183-4ecf-9d20-cf90aae84965" providerId="ADAL" clId="{91C126AC-1237-452E-8BB9-B59CFC3803BD}" dt="2024-05-16T04:34:41.956" v="319" actId="20577"/>
          <ac:spMkLst>
            <pc:docMk/>
            <pc:sldMk cId="383111798" sldId="480"/>
            <ac:spMk id="7" creationId="{21573281-1722-949A-AEFC-CBC8B0BF79EC}"/>
          </ac:spMkLst>
        </pc:spChg>
      </pc:sldChg>
      <pc:sldChg chg="modSp mod modAnim">
        <pc:chgData name="Vasilios Tavlaridis" userId="cf0f3e73-e183-4ecf-9d20-cf90aae84965" providerId="ADAL" clId="{91C126AC-1237-452E-8BB9-B59CFC3803BD}" dt="2024-05-16T04:35:23.592" v="333" actId="27636"/>
        <pc:sldMkLst>
          <pc:docMk/>
          <pc:sldMk cId="2511930069" sldId="481"/>
        </pc:sldMkLst>
        <pc:spChg chg="mod">
          <ac:chgData name="Vasilios Tavlaridis" userId="cf0f3e73-e183-4ecf-9d20-cf90aae84965" providerId="ADAL" clId="{91C126AC-1237-452E-8BB9-B59CFC3803BD}" dt="2024-05-16T04:35:02.216" v="322" actId="1076"/>
          <ac:spMkLst>
            <pc:docMk/>
            <pc:sldMk cId="2511930069" sldId="481"/>
            <ac:spMk id="4" creationId="{BD6371B0-A34B-13F9-5125-76AC47ABE321}"/>
          </ac:spMkLst>
        </pc:spChg>
        <pc:spChg chg="mod">
          <ac:chgData name="Vasilios Tavlaridis" userId="cf0f3e73-e183-4ecf-9d20-cf90aae84965" providerId="ADAL" clId="{91C126AC-1237-452E-8BB9-B59CFC3803BD}" dt="2024-05-16T04:35:23.592" v="333" actId="27636"/>
          <ac:spMkLst>
            <pc:docMk/>
            <pc:sldMk cId="2511930069" sldId="481"/>
            <ac:spMk id="7" creationId="{21573281-1722-949A-AEFC-CBC8B0BF79EC}"/>
          </ac:spMkLst>
        </pc:spChg>
      </pc:sldChg>
      <pc:sldChg chg="modSp">
        <pc:chgData name="Vasilios Tavlaridis" userId="cf0f3e73-e183-4ecf-9d20-cf90aae84965" providerId="ADAL" clId="{91C126AC-1237-452E-8BB9-B59CFC3803BD}" dt="2024-05-16T04:36:10.046" v="339" actId="20577"/>
        <pc:sldMkLst>
          <pc:docMk/>
          <pc:sldMk cId="1072344145" sldId="488"/>
        </pc:sldMkLst>
        <pc:spChg chg="mod">
          <ac:chgData name="Vasilios Tavlaridis" userId="cf0f3e73-e183-4ecf-9d20-cf90aae84965" providerId="ADAL" clId="{91C126AC-1237-452E-8BB9-B59CFC3803BD}" dt="2024-05-16T04:36:10.046" v="339" actId="20577"/>
          <ac:spMkLst>
            <pc:docMk/>
            <pc:sldMk cId="1072344145" sldId="488"/>
            <ac:spMk id="7" creationId="{21573281-1722-949A-AEFC-CBC8B0BF79EC}"/>
          </ac:spMkLst>
        </pc:spChg>
      </pc:sldChg>
      <pc:sldChg chg="modSp mod modAnim">
        <pc:chgData name="Vasilios Tavlaridis" userId="cf0f3e73-e183-4ecf-9d20-cf90aae84965" providerId="ADAL" clId="{91C126AC-1237-452E-8BB9-B59CFC3803BD}" dt="2024-05-16T04:37:44.620" v="350" actId="27636"/>
        <pc:sldMkLst>
          <pc:docMk/>
          <pc:sldMk cId="146987791" sldId="491"/>
        </pc:sldMkLst>
        <pc:spChg chg="mod">
          <ac:chgData name="Vasilios Tavlaridis" userId="cf0f3e73-e183-4ecf-9d20-cf90aae84965" providerId="ADAL" clId="{91C126AC-1237-452E-8BB9-B59CFC3803BD}" dt="2024-05-16T04:37:44.620" v="350" actId="27636"/>
          <ac:spMkLst>
            <pc:docMk/>
            <pc:sldMk cId="146987791" sldId="491"/>
            <ac:spMk id="7" creationId="{78B73BD5-0AA6-71B1-3C67-D2FD4F1905DE}"/>
          </ac:spMkLst>
        </pc:spChg>
      </pc:sldChg>
    </pc:docChg>
  </pc:docChgLst>
  <pc:docChgLst>
    <pc:chgData name="Vasilios Tavlaridis" userId="cf0f3e73-e183-4ecf-9d20-cf90aae84965" providerId="ADAL" clId="{0096B071-E0DA-4764-98D9-142220A69567}"/>
    <pc:docChg chg="custSel modSld">
      <pc:chgData name="Vasilios Tavlaridis" userId="cf0f3e73-e183-4ecf-9d20-cf90aae84965" providerId="ADAL" clId="{0096B071-E0DA-4764-98D9-142220A69567}" dt="2024-05-16T10:59:51.512" v="149" actId="20577"/>
      <pc:docMkLst>
        <pc:docMk/>
      </pc:docMkLst>
      <pc:sldChg chg="modSp mod modAnim">
        <pc:chgData name="Vasilios Tavlaridis" userId="cf0f3e73-e183-4ecf-9d20-cf90aae84965" providerId="ADAL" clId="{0096B071-E0DA-4764-98D9-142220A69567}" dt="2024-05-16T10:59:51.512" v="149" actId="20577"/>
        <pc:sldMkLst>
          <pc:docMk/>
          <pc:sldMk cId="1660327970" sldId="400"/>
        </pc:sldMkLst>
        <pc:spChg chg="mod">
          <ac:chgData name="Vasilios Tavlaridis" userId="cf0f3e73-e183-4ecf-9d20-cf90aae84965" providerId="ADAL" clId="{0096B071-E0DA-4764-98D9-142220A69567}" dt="2024-05-16T10:59:51.512" v="149" actId="20577"/>
          <ac:spMkLst>
            <pc:docMk/>
            <pc:sldMk cId="1660327970" sldId="400"/>
            <ac:spMk id="7" creationId="{78B73BD5-0AA6-71B1-3C67-D2FD4F1905DE}"/>
          </ac:spMkLst>
        </pc:spChg>
      </pc:sldChg>
      <pc:sldChg chg="modSp">
        <pc:chgData name="Vasilios Tavlaridis" userId="cf0f3e73-e183-4ecf-9d20-cf90aae84965" providerId="ADAL" clId="{0096B071-E0DA-4764-98D9-142220A69567}" dt="2024-05-16T10:56:22.631" v="8" actId="20577"/>
        <pc:sldMkLst>
          <pc:docMk/>
          <pc:sldMk cId="2628715679" sldId="483"/>
        </pc:sldMkLst>
        <pc:spChg chg="mod">
          <ac:chgData name="Vasilios Tavlaridis" userId="cf0f3e73-e183-4ecf-9d20-cf90aae84965" providerId="ADAL" clId="{0096B071-E0DA-4764-98D9-142220A69567}" dt="2024-05-16T10:56:22.631" v="8" actId="20577"/>
          <ac:spMkLst>
            <pc:docMk/>
            <pc:sldMk cId="2628715679" sldId="483"/>
            <ac:spMk id="7" creationId="{21573281-1722-949A-AEFC-CBC8B0BF79EC}"/>
          </ac:spMkLst>
        </pc:spChg>
      </pc:sldChg>
    </pc:docChg>
  </pc:docChgLst>
  <pc:docChgLst>
    <pc:chgData name="Vasilios Tavlaridis" userId="cf0f3e73-e183-4ecf-9d20-cf90aae84965" providerId="ADAL" clId="{0A7845FC-AFD6-4AF3-8A38-D93DD05D8C9D}"/>
    <pc:docChg chg="modSld">
      <pc:chgData name="Vasilios Tavlaridis" userId="cf0f3e73-e183-4ecf-9d20-cf90aae84965" providerId="ADAL" clId="{0A7845FC-AFD6-4AF3-8A38-D93DD05D8C9D}" dt="2023-09-12T07:03:32.212" v="28" actId="20577"/>
      <pc:docMkLst>
        <pc:docMk/>
      </pc:docMkLst>
      <pc:sldChg chg="modSp mod">
        <pc:chgData name="Vasilios Tavlaridis" userId="cf0f3e73-e183-4ecf-9d20-cf90aae84965" providerId="ADAL" clId="{0A7845FC-AFD6-4AF3-8A38-D93DD05D8C9D}" dt="2023-09-12T07:03:32.212" v="28" actId="20577"/>
        <pc:sldMkLst>
          <pc:docMk/>
          <pc:sldMk cId="2888324460" sldId="377"/>
        </pc:sldMkLst>
        <pc:spChg chg="mod">
          <ac:chgData name="Vasilios Tavlaridis" userId="cf0f3e73-e183-4ecf-9d20-cf90aae84965" providerId="ADAL" clId="{0A7845FC-AFD6-4AF3-8A38-D93DD05D8C9D}" dt="2023-09-12T07:03:32.212" v="28" actId="20577"/>
          <ac:spMkLst>
            <pc:docMk/>
            <pc:sldMk cId="2888324460" sldId="377"/>
            <ac:spMk id="82946" creationId="{0B212FC5-1D4A-4BEA-8D60-2A7D15C7EB82}"/>
          </ac:spMkLst>
        </pc:spChg>
      </pc:sldChg>
      <pc:sldChg chg="modSp mod">
        <pc:chgData name="Vasilios Tavlaridis" userId="cf0f3e73-e183-4ecf-9d20-cf90aae84965" providerId="ADAL" clId="{0A7845FC-AFD6-4AF3-8A38-D93DD05D8C9D}" dt="2023-09-12T07:03:05.631" v="4" actId="1076"/>
        <pc:sldMkLst>
          <pc:docMk/>
          <pc:sldMk cId="2149276013" sldId="378"/>
        </pc:sldMkLst>
        <pc:spChg chg="mod">
          <ac:chgData name="Vasilios Tavlaridis" userId="cf0f3e73-e183-4ecf-9d20-cf90aae84965" providerId="ADAL" clId="{0A7845FC-AFD6-4AF3-8A38-D93DD05D8C9D}" dt="2023-09-12T07:03:05.631" v="4" actId="1076"/>
          <ac:spMkLst>
            <pc:docMk/>
            <pc:sldMk cId="2149276013" sldId="378"/>
            <ac:spMk id="82946" creationId="{0B212FC5-1D4A-4BEA-8D60-2A7D15C7EB82}"/>
          </ac:spMkLst>
        </pc:spChg>
      </pc:sldChg>
    </pc:docChg>
  </pc:docChgLst>
  <pc:docChgLst>
    <pc:chgData name="Vasilios Tavlaridis" userId="cf0f3e73-e183-4ecf-9d20-cf90aae84965" providerId="ADAL" clId="{348930C5-ECCC-4FD8-8E1F-39F53D297FFB}"/>
    <pc:docChg chg="undo custSel addSld delSld modSld sldOrd">
      <pc:chgData name="Vasilios Tavlaridis" userId="cf0f3e73-e183-4ecf-9d20-cf90aae84965" providerId="ADAL" clId="{348930C5-ECCC-4FD8-8E1F-39F53D297FFB}" dt="2023-09-12T05:43:56.728" v="820" actId="20577"/>
      <pc:docMkLst>
        <pc:docMk/>
      </pc:docMkLst>
      <pc:sldChg chg="modSp mod">
        <pc:chgData name="Vasilios Tavlaridis" userId="cf0f3e73-e183-4ecf-9d20-cf90aae84965" providerId="ADAL" clId="{348930C5-ECCC-4FD8-8E1F-39F53D297FFB}" dt="2023-09-12T05:24:47.713" v="422" actId="20577"/>
        <pc:sldMkLst>
          <pc:docMk/>
          <pc:sldMk cId="2765643847" sldId="257"/>
        </pc:sldMkLst>
        <pc:spChg chg="mod">
          <ac:chgData name="Vasilios Tavlaridis" userId="cf0f3e73-e183-4ecf-9d20-cf90aae84965" providerId="ADAL" clId="{348930C5-ECCC-4FD8-8E1F-39F53D297FFB}" dt="2023-09-12T05:24:47.713" v="422" actId="20577"/>
          <ac:spMkLst>
            <pc:docMk/>
            <pc:sldMk cId="2765643847" sldId="257"/>
            <ac:spMk id="2" creationId="{00000000-0000-0000-0000-000000000000}"/>
          </ac:spMkLst>
        </pc:spChg>
      </pc:sldChg>
      <pc:sldChg chg="modSp mod">
        <pc:chgData name="Vasilios Tavlaridis" userId="cf0f3e73-e183-4ecf-9d20-cf90aae84965" providerId="ADAL" clId="{348930C5-ECCC-4FD8-8E1F-39F53D297FFB}" dt="2023-09-12T05:14:24.179" v="27" actId="20577"/>
        <pc:sldMkLst>
          <pc:docMk/>
          <pc:sldMk cId="802745900" sldId="258"/>
        </pc:sldMkLst>
        <pc:spChg chg="mod">
          <ac:chgData name="Vasilios Tavlaridis" userId="cf0f3e73-e183-4ecf-9d20-cf90aae84965" providerId="ADAL" clId="{348930C5-ECCC-4FD8-8E1F-39F53D297FFB}" dt="2023-09-12T05:14:24.179" v="27" actId="20577"/>
          <ac:spMkLst>
            <pc:docMk/>
            <pc:sldMk cId="802745900" sldId="258"/>
            <ac:spMk id="2" creationId="{00000000-0000-0000-0000-000000000000}"/>
          </ac:spMkLst>
        </pc:spChg>
      </pc:sldChg>
      <pc:sldChg chg="modSp mod">
        <pc:chgData name="Vasilios Tavlaridis" userId="cf0f3e73-e183-4ecf-9d20-cf90aae84965" providerId="ADAL" clId="{348930C5-ECCC-4FD8-8E1F-39F53D297FFB}" dt="2023-09-12T05:27:22.635" v="591" actId="20577"/>
        <pc:sldMkLst>
          <pc:docMk/>
          <pc:sldMk cId="0" sldId="259"/>
        </pc:sldMkLst>
        <pc:spChg chg="mod">
          <ac:chgData name="Vasilios Tavlaridis" userId="cf0f3e73-e183-4ecf-9d20-cf90aae84965" providerId="ADAL" clId="{348930C5-ECCC-4FD8-8E1F-39F53D297FFB}" dt="2023-09-12T05:27:22.635" v="591" actId="20577"/>
          <ac:spMkLst>
            <pc:docMk/>
            <pc:sldMk cId="0" sldId="259"/>
            <ac:spMk id="19459" creationId="{F7ECE03B-8674-46CC-8EC0-702D9B9C4296}"/>
          </ac:spMkLst>
        </pc:spChg>
      </pc:sldChg>
      <pc:sldChg chg="del">
        <pc:chgData name="Vasilios Tavlaridis" userId="cf0f3e73-e183-4ecf-9d20-cf90aae84965" providerId="ADAL" clId="{348930C5-ECCC-4FD8-8E1F-39F53D297FFB}" dt="2023-09-12T05:35:27.218" v="594" actId="47"/>
        <pc:sldMkLst>
          <pc:docMk/>
          <pc:sldMk cId="0" sldId="260"/>
        </pc:sldMkLst>
      </pc:sldChg>
      <pc:sldChg chg="del">
        <pc:chgData name="Vasilios Tavlaridis" userId="cf0f3e73-e183-4ecf-9d20-cf90aae84965" providerId="ADAL" clId="{348930C5-ECCC-4FD8-8E1F-39F53D297FFB}" dt="2023-09-12T05:35:19.023" v="592" actId="47"/>
        <pc:sldMkLst>
          <pc:docMk/>
          <pc:sldMk cId="0" sldId="265"/>
        </pc:sldMkLst>
      </pc:sldChg>
      <pc:sldChg chg="del">
        <pc:chgData name="Vasilios Tavlaridis" userId="cf0f3e73-e183-4ecf-9d20-cf90aae84965" providerId="ADAL" clId="{348930C5-ECCC-4FD8-8E1F-39F53D297FFB}" dt="2023-09-12T05:35:20.528" v="593" actId="47"/>
        <pc:sldMkLst>
          <pc:docMk/>
          <pc:sldMk cId="0" sldId="266"/>
        </pc:sldMkLst>
      </pc:sldChg>
      <pc:sldChg chg="del">
        <pc:chgData name="Vasilios Tavlaridis" userId="cf0f3e73-e183-4ecf-9d20-cf90aae84965" providerId="ADAL" clId="{348930C5-ECCC-4FD8-8E1F-39F53D297FFB}" dt="2023-09-12T05:42:33.932" v="681" actId="47"/>
        <pc:sldMkLst>
          <pc:docMk/>
          <pc:sldMk cId="0" sldId="305"/>
        </pc:sldMkLst>
      </pc:sldChg>
      <pc:sldChg chg="del">
        <pc:chgData name="Vasilios Tavlaridis" userId="cf0f3e73-e183-4ecf-9d20-cf90aae84965" providerId="ADAL" clId="{348930C5-ECCC-4FD8-8E1F-39F53D297FFB}" dt="2023-09-12T05:42:37.091" v="682" actId="47"/>
        <pc:sldMkLst>
          <pc:docMk/>
          <pc:sldMk cId="0" sldId="306"/>
        </pc:sldMkLst>
      </pc:sldChg>
      <pc:sldChg chg="del">
        <pc:chgData name="Vasilios Tavlaridis" userId="cf0f3e73-e183-4ecf-9d20-cf90aae84965" providerId="ADAL" clId="{348930C5-ECCC-4FD8-8E1F-39F53D297FFB}" dt="2023-09-12T05:42:38.499" v="683" actId="47"/>
        <pc:sldMkLst>
          <pc:docMk/>
          <pc:sldMk cId="0" sldId="309"/>
        </pc:sldMkLst>
      </pc:sldChg>
      <pc:sldChg chg="del">
        <pc:chgData name="Vasilios Tavlaridis" userId="cf0f3e73-e183-4ecf-9d20-cf90aae84965" providerId="ADAL" clId="{348930C5-ECCC-4FD8-8E1F-39F53D297FFB}" dt="2023-09-12T05:37:36.406" v="618" actId="47"/>
        <pc:sldMkLst>
          <pc:docMk/>
          <pc:sldMk cId="0" sldId="322"/>
        </pc:sldMkLst>
      </pc:sldChg>
      <pc:sldChg chg="del">
        <pc:chgData name="Vasilios Tavlaridis" userId="cf0f3e73-e183-4ecf-9d20-cf90aae84965" providerId="ADAL" clId="{348930C5-ECCC-4FD8-8E1F-39F53D297FFB}" dt="2023-09-12T05:35:31.440" v="595" actId="47"/>
        <pc:sldMkLst>
          <pc:docMk/>
          <pc:sldMk cId="0" sldId="335"/>
        </pc:sldMkLst>
      </pc:sldChg>
      <pc:sldChg chg="del">
        <pc:chgData name="Vasilios Tavlaridis" userId="cf0f3e73-e183-4ecf-9d20-cf90aae84965" providerId="ADAL" clId="{348930C5-ECCC-4FD8-8E1F-39F53D297FFB}" dt="2023-09-12T05:35:33.499" v="596" actId="47"/>
        <pc:sldMkLst>
          <pc:docMk/>
          <pc:sldMk cId="0" sldId="336"/>
        </pc:sldMkLst>
      </pc:sldChg>
      <pc:sldChg chg="del">
        <pc:chgData name="Vasilios Tavlaridis" userId="cf0f3e73-e183-4ecf-9d20-cf90aae84965" providerId="ADAL" clId="{348930C5-ECCC-4FD8-8E1F-39F53D297FFB}" dt="2023-09-12T05:35:35.223" v="597" actId="47"/>
        <pc:sldMkLst>
          <pc:docMk/>
          <pc:sldMk cId="0" sldId="337"/>
        </pc:sldMkLst>
      </pc:sldChg>
      <pc:sldChg chg="modSp mod">
        <pc:chgData name="Vasilios Tavlaridis" userId="cf0f3e73-e183-4ecf-9d20-cf90aae84965" providerId="ADAL" clId="{348930C5-ECCC-4FD8-8E1F-39F53D297FFB}" dt="2023-09-12T05:38:40.469" v="627" actId="20577"/>
        <pc:sldMkLst>
          <pc:docMk/>
          <pc:sldMk cId="0" sldId="338"/>
        </pc:sldMkLst>
        <pc:spChg chg="mod">
          <ac:chgData name="Vasilios Tavlaridis" userId="cf0f3e73-e183-4ecf-9d20-cf90aae84965" providerId="ADAL" clId="{348930C5-ECCC-4FD8-8E1F-39F53D297FFB}" dt="2023-09-12T05:38:22.222" v="623" actId="1076"/>
          <ac:spMkLst>
            <pc:docMk/>
            <pc:sldMk cId="0" sldId="338"/>
            <ac:spMk id="51202" creationId="{0B4E7417-7782-4DCE-9889-59F78F5AFF94}"/>
          </ac:spMkLst>
        </pc:spChg>
        <pc:spChg chg="mod">
          <ac:chgData name="Vasilios Tavlaridis" userId="cf0f3e73-e183-4ecf-9d20-cf90aae84965" providerId="ADAL" clId="{348930C5-ECCC-4FD8-8E1F-39F53D297FFB}" dt="2023-09-12T05:38:40.469" v="627" actId="20577"/>
          <ac:spMkLst>
            <pc:docMk/>
            <pc:sldMk cId="0" sldId="338"/>
            <ac:spMk id="51203" creationId="{14A73987-5703-4D36-A364-CF5AB01CF256}"/>
          </ac:spMkLst>
        </pc:spChg>
      </pc:sldChg>
      <pc:sldChg chg="modSp mod">
        <pc:chgData name="Vasilios Tavlaridis" userId="cf0f3e73-e183-4ecf-9d20-cf90aae84965" providerId="ADAL" clId="{348930C5-ECCC-4FD8-8E1F-39F53D297FFB}" dt="2023-09-12T05:27:05.136" v="589" actId="20577"/>
        <pc:sldMkLst>
          <pc:docMk/>
          <pc:sldMk cId="1733081196" sldId="339"/>
        </pc:sldMkLst>
        <pc:spChg chg="mod">
          <ac:chgData name="Vasilios Tavlaridis" userId="cf0f3e73-e183-4ecf-9d20-cf90aae84965" providerId="ADAL" clId="{348930C5-ECCC-4FD8-8E1F-39F53D297FFB}" dt="2023-09-12T05:27:05.136" v="589" actId="20577"/>
          <ac:spMkLst>
            <pc:docMk/>
            <pc:sldMk cId="1733081196" sldId="339"/>
            <ac:spMk id="2" creationId="{00000000-0000-0000-0000-000000000000}"/>
          </ac:spMkLst>
        </pc:spChg>
      </pc:sldChg>
      <pc:sldChg chg="del">
        <pc:chgData name="Vasilios Tavlaridis" userId="cf0f3e73-e183-4ecf-9d20-cf90aae84965" providerId="ADAL" clId="{348930C5-ECCC-4FD8-8E1F-39F53D297FFB}" dt="2023-09-12T05:17:34.304" v="126" actId="47"/>
        <pc:sldMkLst>
          <pc:docMk/>
          <pc:sldMk cId="1935046560" sldId="341"/>
        </pc:sldMkLst>
      </pc:sldChg>
      <pc:sldChg chg="modSp mod">
        <pc:chgData name="Vasilios Tavlaridis" userId="cf0f3e73-e183-4ecf-9d20-cf90aae84965" providerId="ADAL" clId="{348930C5-ECCC-4FD8-8E1F-39F53D297FFB}" dt="2023-09-12T05:14:36.873" v="32" actId="27636"/>
        <pc:sldMkLst>
          <pc:docMk/>
          <pc:sldMk cId="190563061" sldId="342"/>
        </pc:sldMkLst>
        <pc:spChg chg="mod">
          <ac:chgData name="Vasilios Tavlaridis" userId="cf0f3e73-e183-4ecf-9d20-cf90aae84965" providerId="ADAL" clId="{348930C5-ECCC-4FD8-8E1F-39F53D297FFB}" dt="2023-09-12T05:14:32.463" v="28" actId="14100"/>
          <ac:spMkLst>
            <pc:docMk/>
            <pc:sldMk cId="190563061" sldId="342"/>
            <ac:spMk id="2" creationId="{1F3CF822-93CF-4EA0-B1C0-7A11A91B4D59}"/>
          </ac:spMkLst>
        </pc:spChg>
        <pc:spChg chg="mod">
          <ac:chgData name="Vasilios Tavlaridis" userId="cf0f3e73-e183-4ecf-9d20-cf90aae84965" providerId="ADAL" clId="{348930C5-ECCC-4FD8-8E1F-39F53D297FFB}" dt="2023-09-12T05:14:36.873" v="32" actId="27636"/>
          <ac:spMkLst>
            <pc:docMk/>
            <pc:sldMk cId="190563061" sldId="342"/>
            <ac:spMk id="3" creationId="{DF59D766-9645-4672-870C-CF0CED1981B2}"/>
          </ac:spMkLst>
        </pc:spChg>
      </pc:sldChg>
      <pc:sldChg chg="del">
        <pc:chgData name="Vasilios Tavlaridis" userId="cf0f3e73-e183-4ecf-9d20-cf90aae84965" providerId="ADAL" clId="{348930C5-ECCC-4FD8-8E1F-39F53D297FFB}" dt="2023-09-12T05:18:15.257" v="131" actId="47"/>
        <pc:sldMkLst>
          <pc:docMk/>
          <pc:sldMk cId="0" sldId="343"/>
        </pc:sldMkLst>
      </pc:sldChg>
      <pc:sldChg chg="del">
        <pc:chgData name="Vasilios Tavlaridis" userId="cf0f3e73-e183-4ecf-9d20-cf90aae84965" providerId="ADAL" clId="{348930C5-ECCC-4FD8-8E1F-39F53D297FFB}" dt="2023-09-12T05:18:10.122" v="130" actId="47"/>
        <pc:sldMkLst>
          <pc:docMk/>
          <pc:sldMk cId="0" sldId="344"/>
        </pc:sldMkLst>
      </pc:sldChg>
      <pc:sldChg chg="del">
        <pc:chgData name="Vasilios Tavlaridis" userId="cf0f3e73-e183-4ecf-9d20-cf90aae84965" providerId="ADAL" clId="{348930C5-ECCC-4FD8-8E1F-39F53D297FFB}" dt="2023-09-12T05:35:45.179" v="598" actId="47"/>
        <pc:sldMkLst>
          <pc:docMk/>
          <pc:sldMk cId="0" sldId="345"/>
        </pc:sldMkLst>
      </pc:sldChg>
      <pc:sldChg chg="del">
        <pc:chgData name="Vasilios Tavlaridis" userId="cf0f3e73-e183-4ecf-9d20-cf90aae84965" providerId="ADAL" clId="{348930C5-ECCC-4FD8-8E1F-39F53D297FFB}" dt="2023-09-12T05:35:50.875" v="599" actId="47"/>
        <pc:sldMkLst>
          <pc:docMk/>
          <pc:sldMk cId="0" sldId="347"/>
        </pc:sldMkLst>
      </pc:sldChg>
      <pc:sldChg chg="modSp mod ord">
        <pc:chgData name="Vasilios Tavlaridis" userId="cf0f3e73-e183-4ecf-9d20-cf90aae84965" providerId="ADAL" clId="{348930C5-ECCC-4FD8-8E1F-39F53D297FFB}" dt="2023-09-12T05:37:24.179" v="617" actId="20577"/>
        <pc:sldMkLst>
          <pc:docMk/>
          <pc:sldMk cId="0" sldId="348"/>
        </pc:sldMkLst>
        <pc:spChg chg="mod">
          <ac:chgData name="Vasilios Tavlaridis" userId="cf0f3e73-e183-4ecf-9d20-cf90aae84965" providerId="ADAL" clId="{348930C5-ECCC-4FD8-8E1F-39F53D297FFB}" dt="2023-09-12T05:36:09.070" v="602" actId="14100"/>
          <ac:spMkLst>
            <pc:docMk/>
            <pc:sldMk cId="0" sldId="348"/>
            <ac:spMk id="57346" creationId="{E4556233-8524-4488-8A1B-33C1201FE678}"/>
          </ac:spMkLst>
        </pc:spChg>
        <pc:spChg chg="mod">
          <ac:chgData name="Vasilios Tavlaridis" userId="cf0f3e73-e183-4ecf-9d20-cf90aae84965" providerId="ADAL" clId="{348930C5-ECCC-4FD8-8E1F-39F53D297FFB}" dt="2023-09-12T05:37:24.179" v="617" actId="20577"/>
          <ac:spMkLst>
            <pc:docMk/>
            <pc:sldMk cId="0" sldId="348"/>
            <ac:spMk id="218115" creationId="{B3DAAC8C-BF93-4189-BDEC-055F9BCEF93E}"/>
          </ac:spMkLst>
        </pc:spChg>
      </pc:sldChg>
      <pc:sldChg chg="del">
        <pc:chgData name="Vasilios Tavlaridis" userId="cf0f3e73-e183-4ecf-9d20-cf90aae84965" providerId="ADAL" clId="{348930C5-ECCC-4FD8-8E1F-39F53D297FFB}" dt="2023-09-12T05:41:28.615" v="652" actId="47"/>
        <pc:sldMkLst>
          <pc:docMk/>
          <pc:sldMk cId="0" sldId="353"/>
        </pc:sldMkLst>
      </pc:sldChg>
      <pc:sldChg chg="modSp mod ord">
        <pc:chgData name="Vasilios Tavlaridis" userId="cf0f3e73-e183-4ecf-9d20-cf90aae84965" providerId="ADAL" clId="{348930C5-ECCC-4FD8-8E1F-39F53D297FFB}" dt="2023-09-12T05:40:45.866" v="642" actId="20577"/>
        <pc:sldMkLst>
          <pc:docMk/>
          <pc:sldMk cId="0" sldId="354"/>
        </pc:sldMkLst>
        <pc:spChg chg="mod">
          <ac:chgData name="Vasilios Tavlaridis" userId="cf0f3e73-e183-4ecf-9d20-cf90aae84965" providerId="ADAL" clId="{348930C5-ECCC-4FD8-8E1F-39F53D297FFB}" dt="2023-09-12T05:39:17.870" v="628" actId="1076"/>
          <ac:spMkLst>
            <pc:docMk/>
            <pc:sldMk cId="0" sldId="354"/>
            <ac:spMk id="67586" creationId="{D82BD0AE-3AD3-4AF7-9BAF-2732C31083D0}"/>
          </ac:spMkLst>
        </pc:spChg>
        <pc:spChg chg="mod">
          <ac:chgData name="Vasilios Tavlaridis" userId="cf0f3e73-e183-4ecf-9d20-cf90aae84965" providerId="ADAL" clId="{348930C5-ECCC-4FD8-8E1F-39F53D297FFB}" dt="2023-09-12T05:40:45.866" v="642" actId="20577"/>
          <ac:spMkLst>
            <pc:docMk/>
            <pc:sldMk cId="0" sldId="354"/>
            <ac:spMk id="67587" creationId="{BAF7BC55-0FB0-4E2F-A09A-C3A6BE3515E7}"/>
          </ac:spMkLst>
        </pc:spChg>
      </pc:sldChg>
      <pc:sldChg chg="delSp modSp mod ord">
        <pc:chgData name="Vasilios Tavlaridis" userId="cf0f3e73-e183-4ecf-9d20-cf90aae84965" providerId="ADAL" clId="{348930C5-ECCC-4FD8-8E1F-39F53D297FFB}" dt="2023-09-12T05:42:26.013" v="679" actId="20577"/>
        <pc:sldMkLst>
          <pc:docMk/>
          <pc:sldMk cId="0" sldId="355"/>
        </pc:sldMkLst>
        <pc:spChg chg="del">
          <ac:chgData name="Vasilios Tavlaridis" userId="cf0f3e73-e183-4ecf-9d20-cf90aae84965" providerId="ADAL" clId="{348930C5-ECCC-4FD8-8E1F-39F53D297FFB}" dt="2023-09-12T05:41:08.109" v="648" actId="478"/>
          <ac:spMkLst>
            <pc:docMk/>
            <pc:sldMk cId="0" sldId="355"/>
            <ac:spMk id="9221" creationId="{953F7DB7-C274-4659-88B6-0EA9CA8C87DC}"/>
          </ac:spMkLst>
        </pc:spChg>
        <pc:spChg chg="mod">
          <ac:chgData name="Vasilios Tavlaridis" userId="cf0f3e73-e183-4ecf-9d20-cf90aae84965" providerId="ADAL" clId="{348930C5-ECCC-4FD8-8E1F-39F53D297FFB}" dt="2023-09-12T05:40:59.485" v="643" actId="1076"/>
          <ac:spMkLst>
            <pc:docMk/>
            <pc:sldMk cId="0" sldId="355"/>
            <ac:spMk id="68610" creationId="{72F29BAC-20FC-4CB0-B866-9422CC519A03}"/>
          </ac:spMkLst>
        </pc:spChg>
        <pc:spChg chg="mod">
          <ac:chgData name="Vasilios Tavlaridis" userId="cf0f3e73-e183-4ecf-9d20-cf90aae84965" providerId="ADAL" clId="{348930C5-ECCC-4FD8-8E1F-39F53D297FFB}" dt="2023-09-12T05:42:26.013" v="679" actId="20577"/>
          <ac:spMkLst>
            <pc:docMk/>
            <pc:sldMk cId="0" sldId="355"/>
            <ac:spMk id="68612" creationId="{BE60F347-9C06-4327-A6B3-A764932173FA}"/>
          </ac:spMkLst>
        </pc:spChg>
      </pc:sldChg>
      <pc:sldChg chg="del">
        <pc:chgData name="Vasilios Tavlaridis" userId="cf0f3e73-e183-4ecf-9d20-cf90aae84965" providerId="ADAL" clId="{348930C5-ECCC-4FD8-8E1F-39F53D297FFB}" dt="2023-09-12T05:42:29.160" v="680" actId="47"/>
        <pc:sldMkLst>
          <pc:docMk/>
          <pc:sldMk cId="0" sldId="356"/>
        </pc:sldMkLst>
      </pc:sldChg>
      <pc:sldChg chg="modSp mod">
        <pc:chgData name="Vasilios Tavlaridis" userId="cf0f3e73-e183-4ecf-9d20-cf90aae84965" providerId="ADAL" clId="{348930C5-ECCC-4FD8-8E1F-39F53D297FFB}" dt="2023-09-12T05:17:46.895" v="129" actId="20577"/>
        <pc:sldMkLst>
          <pc:docMk/>
          <pc:sldMk cId="2685822066" sldId="358"/>
        </pc:sldMkLst>
        <pc:spChg chg="mod">
          <ac:chgData name="Vasilios Tavlaridis" userId="cf0f3e73-e183-4ecf-9d20-cf90aae84965" providerId="ADAL" clId="{348930C5-ECCC-4FD8-8E1F-39F53D297FFB}" dt="2023-09-12T05:17:46.895" v="129" actId="20577"/>
          <ac:spMkLst>
            <pc:docMk/>
            <pc:sldMk cId="2685822066" sldId="358"/>
            <ac:spMk id="40962" creationId="{3B7C614A-A8A9-4529-8085-B3764A4A81E2}"/>
          </ac:spMkLst>
        </pc:spChg>
      </pc:sldChg>
      <pc:sldChg chg="del">
        <pc:chgData name="Vasilios Tavlaridis" userId="cf0f3e73-e183-4ecf-9d20-cf90aae84965" providerId="ADAL" clId="{348930C5-ECCC-4FD8-8E1F-39F53D297FFB}" dt="2023-09-12T05:41:36.747" v="653" actId="47"/>
        <pc:sldMkLst>
          <pc:docMk/>
          <pc:sldMk cId="1149686412" sldId="363"/>
        </pc:sldMkLst>
      </pc:sldChg>
      <pc:sldChg chg="del">
        <pc:chgData name="Vasilios Tavlaridis" userId="cf0f3e73-e183-4ecf-9d20-cf90aae84965" providerId="ADAL" clId="{348930C5-ECCC-4FD8-8E1F-39F53D297FFB}" dt="2023-09-12T05:41:39.733" v="654" actId="47"/>
        <pc:sldMkLst>
          <pc:docMk/>
          <pc:sldMk cId="1622086106" sldId="364"/>
        </pc:sldMkLst>
      </pc:sldChg>
      <pc:sldChg chg="del">
        <pc:chgData name="Vasilios Tavlaridis" userId="cf0f3e73-e183-4ecf-9d20-cf90aae84965" providerId="ADAL" clId="{348930C5-ECCC-4FD8-8E1F-39F53D297FFB}" dt="2023-09-12T05:41:43.015" v="655" actId="47"/>
        <pc:sldMkLst>
          <pc:docMk/>
          <pc:sldMk cId="1250310013" sldId="365"/>
        </pc:sldMkLst>
      </pc:sldChg>
      <pc:sldChg chg="del">
        <pc:chgData name="Vasilios Tavlaridis" userId="cf0f3e73-e183-4ecf-9d20-cf90aae84965" providerId="ADAL" clId="{348930C5-ECCC-4FD8-8E1F-39F53D297FFB}" dt="2023-09-12T05:42:42.353" v="684" actId="47"/>
        <pc:sldMkLst>
          <pc:docMk/>
          <pc:sldMk cId="2008813081" sldId="367"/>
        </pc:sldMkLst>
      </pc:sldChg>
      <pc:sldChg chg="modSp mod">
        <pc:chgData name="Vasilios Tavlaridis" userId="cf0f3e73-e183-4ecf-9d20-cf90aae84965" providerId="ADAL" clId="{348930C5-ECCC-4FD8-8E1F-39F53D297FFB}" dt="2023-09-12T05:16:35.065" v="124" actId="20577"/>
        <pc:sldMkLst>
          <pc:docMk/>
          <pc:sldMk cId="1268348403" sldId="368"/>
        </pc:sldMkLst>
        <pc:spChg chg="mod">
          <ac:chgData name="Vasilios Tavlaridis" userId="cf0f3e73-e183-4ecf-9d20-cf90aae84965" providerId="ADAL" clId="{348930C5-ECCC-4FD8-8E1F-39F53D297FFB}" dt="2023-09-12T05:16:35.065" v="124" actId="20577"/>
          <ac:spMkLst>
            <pc:docMk/>
            <pc:sldMk cId="1268348403" sldId="368"/>
            <ac:spMk id="6" creationId="{5333945E-E00F-4278-A694-AC5FE4D82C8F}"/>
          </ac:spMkLst>
        </pc:spChg>
      </pc:sldChg>
      <pc:sldChg chg="modSp mod">
        <pc:chgData name="Vasilios Tavlaridis" userId="cf0f3e73-e183-4ecf-9d20-cf90aae84965" providerId="ADAL" clId="{348930C5-ECCC-4FD8-8E1F-39F53D297FFB}" dt="2023-09-12T05:16:55.876" v="125" actId="20577"/>
        <pc:sldMkLst>
          <pc:docMk/>
          <pc:sldMk cId="690515205" sldId="369"/>
        </pc:sldMkLst>
        <pc:spChg chg="mod">
          <ac:chgData name="Vasilios Tavlaridis" userId="cf0f3e73-e183-4ecf-9d20-cf90aae84965" providerId="ADAL" clId="{348930C5-ECCC-4FD8-8E1F-39F53D297FFB}" dt="2023-09-12T05:16:55.876" v="125" actId="20577"/>
          <ac:spMkLst>
            <pc:docMk/>
            <pc:sldMk cId="690515205" sldId="369"/>
            <ac:spMk id="3" creationId="{A1EF7A85-7D05-4179-AD15-97CF9A6C15B0}"/>
          </ac:spMkLst>
        </pc:spChg>
      </pc:sldChg>
      <pc:sldChg chg="modSp mod">
        <pc:chgData name="Vasilios Tavlaridis" userId="cf0f3e73-e183-4ecf-9d20-cf90aae84965" providerId="ADAL" clId="{348930C5-ECCC-4FD8-8E1F-39F53D297FFB}" dt="2023-09-12T05:14:48.116" v="37" actId="27636"/>
        <pc:sldMkLst>
          <pc:docMk/>
          <pc:sldMk cId="2393452443" sldId="370"/>
        </pc:sldMkLst>
        <pc:spChg chg="mod">
          <ac:chgData name="Vasilios Tavlaridis" userId="cf0f3e73-e183-4ecf-9d20-cf90aae84965" providerId="ADAL" clId="{348930C5-ECCC-4FD8-8E1F-39F53D297FFB}" dt="2023-09-12T05:14:43.521" v="33" actId="1076"/>
          <ac:spMkLst>
            <pc:docMk/>
            <pc:sldMk cId="2393452443" sldId="370"/>
            <ac:spMk id="2" creationId="{789FD633-E06A-47B9-B3A4-E6566ADD9ADF}"/>
          </ac:spMkLst>
        </pc:spChg>
        <pc:spChg chg="mod">
          <ac:chgData name="Vasilios Tavlaridis" userId="cf0f3e73-e183-4ecf-9d20-cf90aae84965" providerId="ADAL" clId="{348930C5-ECCC-4FD8-8E1F-39F53D297FFB}" dt="2023-09-12T05:14:48.116" v="37" actId="27636"/>
          <ac:spMkLst>
            <pc:docMk/>
            <pc:sldMk cId="2393452443" sldId="370"/>
            <ac:spMk id="3" creationId="{73FC904B-0458-4A3E-AA5B-D42B6364850A}"/>
          </ac:spMkLst>
        </pc:spChg>
      </pc:sldChg>
      <pc:sldChg chg="modSp mod">
        <pc:chgData name="Vasilios Tavlaridis" userId="cf0f3e73-e183-4ecf-9d20-cf90aae84965" providerId="ADAL" clId="{348930C5-ECCC-4FD8-8E1F-39F53D297FFB}" dt="2023-09-12T05:15:08.567" v="44" actId="5793"/>
        <pc:sldMkLst>
          <pc:docMk/>
          <pc:sldMk cId="1292416570" sldId="371"/>
        </pc:sldMkLst>
        <pc:spChg chg="mod">
          <ac:chgData name="Vasilios Tavlaridis" userId="cf0f3e73-e183-4ecf-9d20-cf90aae84965" providerId="ADAL" clId="{348930C5-ECCC-4FD8-8E1F-39F53D297FFB}" dt="2023-09-12T05:15:02.184" v="39" actId="1076"/>
          <ac:spMkLst>
            <pc:docMk/>
            <pc:sldMk cId="1292416570" sldId="371"/>
            <ac:spMk id="2" creationId="{E6D663FB-C78E-4E51-ABF8-8D56AB7A80AF}"/>
          </ac:spMkLst>
        </pc:spChg>
        <pc:spChg chg="mod">
          <ac:chgData name="Vasilios Tavlaridis" userId="cf0f3e73-e183-4ecf-9d20-cf90aae84965" providerId="ADAL" clId="{348930C5-ECCC-4FD8-8E1F-39F53D297FFB}" dt="2023-09-12T05:15:08.567" v="44" actId="5793"/>
          <ac:spMkLst>
            <pc:docMk/>
            <pc:sldMk cId="1292416570" sldId="371"/>
            <ac:spMk id="3" creationId="{F825BC12-8609-4B82-833D-34737E51FC64}"/>
          </ac:spMkLst>
        </pc:spChg>
      </pc:sldChg>
      <pc:sldChg chg="modSp mod">
        <pc:chgData name="Vasilios Tavlaridis" userId="cf0f3e73-e183-4ecf-9d20-cf90aae84965" providerId="ADAL" clId="{348930C5-ECCC-4FD8-8E1F-39F53D297FFB}" dt="2023-09-12T05:15:21.582" v="47" actId="1076"/>
        <pc:sldMkLst>
          <pc:docMk/>
          <pc:sldMk cId="2653950536" sldId="372"/>
        </pc:sldMkLst>
        <pc:spChg chg="mod">
          <ac:chgData name="Vasilios Tavlaridis" userId="cf0f3e73-e183-4ecf-9d20-cf90aae84965" providerId="ADAL" clId="{348930C5-ECCC-4FD8-8E1F-39F53D297FFB}" dt="2023-09-12T05:15:19.093" v="46" actId="1076"/>
          <ac:spMkLst>
            <pc:docMk/>
            <pc:sldMk cId="2653950536" sldId="372"/>
            <ac:spMk id="2" creationId="{5D24B42D-A2E8-42C1-B153-57D143A7EADC}"/>
          </ac:spMkLst>
        </pc:spChg>
        <pc:spChg chg="mod">
          <ac:chgData name="Vasilios Tavlaridis" userId="cf0f3e73-e183-4ecf-9d20-cf90aae84965" providerId="ADAL" clId="{348930C5-ECCC-4FD8-8E1F-39F53D297FFB}" dt="2023-09-12T05:15:21.582" v="47" actId="1076"/>
          <ac:spMkLst>
            <pc:docMk/>
            <pc:sldMk cId="2653950536" sldId="372"/>
            <ac:spMk id="3" creationId="{D31AED15-BB3B-4C7A-91CF-7B1129830701}"/>
          </ac:spMkLst>
        </pc:spChg>
      </pc:sldChg>
      <pc:sldChg chg="modSp add mod">
        <pc:chgData name="Vasilios Tavlaridis" userId="cf0f3e73-e183-4ecf-9d20-cf90aae84965" providerId="ADAL" clId="{348930C5-ECCC-4FD8-8E1F-39F53D297FFB}" dt="2023-09-12T05:26:43.985" v="564" actId="20577"/>
        <pc:sldMkLst>
          <pc:docMk/>
          <pc:sldMk cId="3435935700" sldId="376"/>
        </pc:sldMkLst>
        <pc:spChg chg="mod">
          <ac:chgData name="Vasilios Tavlaridis" userId="cf0f3e73-e183-4ecf-9d20-cf90aae84965" providerId="ADAL" clId="{348930C5-ECCC-4FD8-8E1F-39F53D297FFB}" dt="2023-09-12T05:26:43.985" v="564" actId="20577"/>
          <ac:spMkLst>
            <pc:docMk/>
            <pc:sldMk cId="3435935700" sldId="376"/>
            <ac:spMk id="3" creationId="{171D16D1-EF82-4EC5-A470-6E21AB7899AA}"/>
          </ac:spMkLst>
        </pc:spChg>
      </pc:sldChg>
      <pc:sldChg chg="modSp add mod">
        <pc:chgData name="Vasilios Tavlaridis" userId="cf0f3e73-e183-4ecf-9d20-cf90aae84965" providerId="ADAL" clId="{348930C5-ECCC-4FD8-8E1F-39F53D297FFB}" dt="2023-09-12T05:43:32.043" v="808" actId="20577"/>
        <pc:sldMkLst>
          <pc:docMk/>
          <pc:sldMk cId="2888324460" sldId="377"/>
        </pc:sldMkLst>
        <pc:spChg chg="mod">
          <ac:chgData name="Vasilios Tavlaridis" userId="cf0f3e73-e183-4ecf-9d20-cf90aae84965" providerId="ADAL" clId="{348930C5-ECCC-4FD8-8E1F-39F53D297FFB}" dt="2023-09-12T05:43:32.043" v="808" actId="20577"/>
          <ac:spMkLst>
            <pc:docMk/>
            <pc:sldMk cId="2888324460" sldId="377"/>
            <ac:spMk id="82946" creationId="{0B212FC5-1D4A-4BEA-8D60-2A7D15C7EB82}"/>
          </ac:spMkLst>
        </pc:spChg>
        <pc:spChg chg="mod">
          <ac:chgData name="Vasilios Tavlaridis" userId="cf0f3e73-e183-4ecf-9d20-cf90aae84965" providerId="ADAL" clId="{348930C5-ECCC-4FD8-8E1F-39F53D297FFB}" dt="2023-09-12T05:42:58.502" v="707" actId="20577"/>
          <ac:spMkLst>
            <pc:docMk/>
            <pc:sldMk cId="2888324460" sldId="377"/>
            <ac:spMk id="82947" creationId="{B2CE3809-ED43-4372-941A-1C43DBF5DEB4}"/>
          </ac:spMkLst>
        </pc:spChg>
      </pc:sldChg>
      <pc:sldChg chg="addSp delSp modSp add mod">
        <pc:chgData name="Vasilios Tavlaridis" userId="cf0f3e73-e183-4ecf-9d20-cf90aae84965" providerId="ADAL" clId="{348930C5-ECCC-4FD8-8E1F-39F53D297FFB}" dt="2023-09-12T05:43:56.728" v="820" actId="20577"/>
        <pc:sldMkLst>
          <pc:docMk/>
          <pc:sldMk cId="2149276013" sldId="378"/>
        </pc:sldMkLst>
        <pc:spChg chg="add del mod">
          <ac:chgData name="Vasilios Tavlaridis" userId="cf0f3e73-e183-4ecf-9d20-cf90aae84965" providerId="ADAL" clId="{348930C5-ECCC-4FD8-8E1F-39F53D297FFB}" dt="2023-09-12T05:43:51.865" v="811" actId="478"/>
          <ac:spMkLst>
            <pc:docMk/>
            <pc:sldMk cId="2149276013" sldId="378"/>
            <ac:spMk id="2" creationId="{A07CA2DD-6CBA-ED90-7A4D-E5F3DBFC7BBE}"/>
          </ac:spMkLst>
        </pc:spChg>
        <pc:spChg chg="mod">
          <ac:chgData name="Vasilios Tavlaridis" userId="cf0f3e73-e183-4ecf-9d20-cf90aae84965" providerId="ADAL" clId="{348930C5-ECCC-4FD8-8E1F-39F53D297FFB}" dt="2023-09-12T05:43:56.728" v="820" actId="20577"/>
          <ac:spMkLst>
            <pc:docMk/>
            <pc:sldMk cId="2149276013" sldId="378"/>
            <ac:spMk id="82946" creationId="{0B212FC5-1D4A-4BEA-8D60-2A7D15C7EB82}"/>
          </ac:spMkLst>
        </pc:spChg>
        <pc:spChg chg="del">
          <ac:chgData name="Vasilios Tavlaridis" userId="cf0f3e73-e183-4ecf-9d20-cf90aae84965" providerId="ADAL" clId="{348930C5-ECCC-4FD8-8E1F-39F53D297FFB}" dt="2023-09-12T05:43:44.262" v="810" actId="21"/>
          <ac:spMkLst>
            <pc:docMk/>
            <pc:sldMk cId="2149276013" sldId="378"/>
            <ac:spMk id="82947" creationId="{B2CE3809-ED43-4372-941A-1C43DBF5DEB4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B30C19-4813-4502-9D93-6A33AD744FD0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BEDDDC-4573-42C3-B928-E4B38D4AC2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04925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>
            <a:extLst>
              <a:ext uri="{FF2B5EF4-FFF2-40B4-BE49-F238E27FC236}">
                <a16:creationId xmlns:a16="http://schemas.microsoft.com/office/drawing/2014/main" id="{68CBB07B-A66F-45DA-8736-886993C8EF9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9028EA6-065E-4F3D-9C1A-64D2567CACF6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5363" name="Rectangle 2">
            <a:extLst>
              <a:ext uri="{FF2B5EF4-FFF2-40B4-BE49-F238E27FC236}">
                <a16:creationId xmlns:a16="http://schemas.microsoft.com/office/drawing/2014/main" id="{7D4CF506-5FC4-4898-AE6D-5D61C730689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4" name="Rectangle 3">
            <a:extLst>
              <a:ext uri="{FF2B5EF4-FFF2-40B4-BE49-F238E27FC236}">
                <a16:creationId xmlns:a16="http://schemas.microsoft.com/office/drawing/2014/main" id="{49A02A1E-A211-48D7-A9FB-79FD9493A95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41248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Slide Image Placeholder 1">
            <a:extLst>
              <a:ext uri="{FF2B5EF4-FFF2-40B4-BE49-F238E27FC236}">
                <a16:creationId xmlns:a16="http://schemas.microsoft.com/office/drawing/2014/main" id="{2B568B36-1B17-4C9E-A790-386C5BAD861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3971" name="Notes Placeholder 2">
            <a:extLst>
              <a:ext uri="{FF2B5EF4-FFF2-40B4-BE49-F238E27FC236}">
                <a16:creationId xmlns:a16="http://schemas.microsoft.com/office/drawing/2014/main" id="{26339F29-50DD-45A9-8DB5-9C75E82AF7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/>
            <a:endParaRPr lang="en-US" altLang="en-US">
              <a:ea typeface="ＭＳ Ｐゴシック" panose="020B0600070205080204" pitchFamily="34" charset="-128"/>
            </a:endParaRPr>
          </a:p>
        </p:txBody>
      </p:sp>
      <p:sp>
        <p:nvSpPr>
          <p:cNvPr id="30724" name="Slide Number Placeholder 3">
            <a:extLst>
              <a:ext uri="{FF2B5EF4-FFF2-40B4-BE49-F238E27FC236}">
                <a16:creationId xmlns:a16="http://schemas.microsoft.com/office/drawing/2014/main" id="{9059D6B3-9D12-4179-B11B-85D5D2F5D3B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0" hangingPunct="0">
              <a:defRPr/>
            </a:pPr>
            <a:fld id="{318592D9-B486-4A00-A669-8782CCEF9D16}" type="slidenum">
              <a:rPr lang="en-GB" altLang="en-US" smtClean="0">
                <a:solidFill>
                  <a:prstClr val="black"/>
                </a:solidFill>
                <a:latin typeface="Times New Roman" panose="02020603050405020304" pitchFamily="18" charset="0"/>
                <a:cs typeface="+mn-cs"/>
              </a:rPr>
              <a:pPr eaLnBrk="0" hangingPunct="0">
                <a:defRPr/>
              </a:pPr>
              <a:t>13</a:t>
            </a:fld>
            <a:endParaRPr lang="en-GB" altLang="en-US">
              <a:solidFill>
                <a:prstClr val="black"/>
              </a:solidFill>
              <a:latin typeface="Times New Roman" panose="02020603050405020304" pitchFamily="18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450158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98984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69256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79865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4229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6247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85655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82131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63538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59031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80079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51396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1_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14673" y="1455303"/>
            <a:ext cx="4971415" cy="11842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9/19/2024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06705842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14673" y="1455303"/>
            <a:ext cx="4971415" cy="11842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9/19/2024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362694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9/19/2024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9055581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9/19/2024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99820727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9/19/2024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6220070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9/19/2024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9815380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5AD7A99E-5B7F-6649-9A4D-E3C41FE51E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381" y="1516009"/>
            <a:ext cx="10744199" cy="384721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6130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74B2F781-B445-4BD2-8B2A-689947A0B480}" type="datetime1">
              <a:rPr lang="en-GB" smtClean="0"/>
              <a:pPr/>
              <a:t>19/09/2024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88813202"/>
      </p:ext>
    </p:extLst>
  </p:cSld>
  <p:clrMapOvr>
    <a:masterClrMapping/>
  </p:clrMapOvr>
  <p:transition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32E50-136A-4496-B4FF-7C83C21E682A}" type="datetime1">
              <a:rPr lang="en-GB" smtClean="0"/>
              <a:pPr/>
              <a:t>19/09/2024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0025706"/>
      </p:ext>
    </p:extLst>
  </p:cSld>
  <p:clrMapOvr>
    <a:masterClrMapping/>
  </p:clrMapOvr>
  <p:hf hdr="0" ftr="0" dt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76745-32FB-4C91-A25B-63A85D072CAB}" type="datetime1">
              <a:rPr lang="en-GB" smtClean="0"/>
              <a:pPr/>
              <a:t>19/09/2024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5347289"/>
      </p:ext>
    </p:extLst>
  </p:cSld>
  <p:clrMapOvr>
    <a:masterClrMapping/>
  </p:clrMapOvr>
  <p:transition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32E50-136A-4496-B4FF-7C83C21E682A}" type="datetime1">
              <a:rPr lang="en-GB" smtClean="0"/>
              <a:pPr/>
              <a:t>19/09/2024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6051653"/>
      </p:ext>
    </p:extLst>
  </p:cSld>
  <p:clrMapOvr>
    <a:masterClrMapping/>
  </p:clrMapOvr>
  <p:hf hdr="0" ftr="0" dt="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32E50-136A-4496-B4FF-7C83C21E682A}" type="datetime1">
              <a:rPr lang="en-GB" smtClean="0"/>
              <a:pPr/>
              <a:t>19/09/2024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5023575"/>
      </p:ext>
    </p:extLst>
  </p:cSld>
  <p:clrMapOvr>
    <a:masterClrMapping/>
  </p:clrMapOvr>
  <p:hf hdr="0" ftr="0" dt="0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9F918-2B10-433F-BEA4-607AFF3DC02D}" type="datetime1">
              <a:rPr lang="en-GB" smtClean="0"/>
              <a:pPr/>
              <a:t>19/09/2024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46225880"/>
      </p:ext>
    </p:extLst>
  </p:cSld>
  <p:clrMapOvr>
    <a:masterClrMapping/>
  </p:clrMapOvr>
  <p:transition>
    <p:dissolv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F9558-83A0-44D4-8BB7-8012104B0C4B}" type="datetime1">
              <a:rPr lang="en-GB" smtClean="0"/>
              <a:pPr/>
              <a:t>19/09/2024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79647870"/>
      </p:ext>
    </p:extLst>
  </p:cSld>
  <p:clrMapOvr>
    <a:masterClrMapping/>
  </p:clrMapOvr>
  <p:transition>
    <p:dissolv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48E86-E565-4C1A-8FF6-FFBF881AFDA2}" type="datetime1">
              <a:rPr lang="en-GB" smtClean="0"/>
              <a:pPr/>
              <a:t>19/09/2024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1184187"/>
      </p:ext>
    </p:extLst>
  </p:cSld>
  <p:clrMapOvr>
    <a:masterClrMapping/>
  </p:clrMapOvr>
  <p:transition>
    <p:dissolv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8400C-1BBB-4F63-8D87-0E7EEA0138C9}" type="datetime1">
              <a:rPr lang="en-GB" smtClean="0"/>
              <a:pPr/>
              <a:t>19/09/2024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12008544"/>
      </p:ext>
    </p:extLst>
  </p:cSld>
  <p:clrMapOvr>
    <a:masterClrMapping/>
  </p:clrMapOvr>
  <p:transition>
    <p:dissolv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307F9-FE9E-4ABC-95D4-B51194F73759}" type="datetime1">
              <a:rPr lang="en-GB" smtClean="0"/>
              <a:pPr/>
              <a:t>19/09/2024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5717749"/>
      </p:ext>
    </p:extLst>
  </p:cSld>
  <p:clrMapOvr>
    <a:masterClrMapping/>
  </p:clrMapOvr>
  <p:transition>
    <p:dissolv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5F774-4146-4C45-B3A5-262743FB5673}" type="datetime1">
              <a:rPr lang="en-GB" smtClean="0"/>
              <a:pPr/>
              <a:t>19/09/2024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10271409"/>
      </p:ext>
    </p:extLst>
  </p:cSld>
  <p:clrMapOvr>
    <a:masterClrMapping/>
  </p:clrMapOvr>
  <p:transition>
    <p:dissolv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D5B1F-946A-4F5A-8AC8-B2FA636A70F2}" type="datetime1">
              <a:rPr lang="en-GB" smtClean="0"/>
              <a:pPr/>
              <a:t>19/09/2024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78887" y="6356351"/>
            <a:ext cx="37973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442701" y="1"/>
            <a:ext cx="749300" cy="365125"/>
          </a:xfrm>
        </p:spPr>
        <p:txBody>
          <a:bodyPr/>
          <a:lstStyle>
            <a:lvl1pPr algn="r">
              <a:defRPr b="1">
                <a:solidFill>
                  <a:schemeClr val="tx2"/>
                </a:solidFill>
                <a:latin typeface="+mj-lt"/>
              </a:defRPr>
            </a:lvl1pPr>
          </a:lstStyle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Title 2"/>
          <p:cNvSpPr txBox="1">
            <a:spLocks/>
          </p:cNvSpPr>
          <p:nvPr userDrawn="1"/>
        </p:nvSpPr>
        <p:spPr>
          <a:xfrm>
            <a:off x="623392" y="152400"/>
            <a:ext cx="10972800" cy="16002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4000" b="1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3467085278"/>
      </p:ext>
    </p:extLst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g"/><Relationship Id="rId3" Type="http://schemas.openxmlformats.org/officeDocument/2006/relationships/slideLayout" Target="../slideLayouts/slideLayout15.xml"/><Relationship Id="rId7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6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slideLayout" Target="../slideLayouts/slideLayout30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5" Type="http://schemas.openxmlformats.org/officeDocument/2006/relationships/image" Target="../media/image7.emf"/><Relationship Id="rId10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Relationship Id="rId14" Type="http://schemas.openxmlformats.org/officeDocument/2006/relationships/image" Target="../media/image6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35360" y="6525344"/>
            <a:ext cx="1294837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19/09/2024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08501" y="6380973"/>
            <a:ext cx="973899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671519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92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31200" y="239078"/>
            <a:ext cx="9759893" cy="11880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987025" y="1496451"/>
            <a:ext cx="7883525" cy="39084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9/19/2024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50649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35360" y="6525344"/>
            <a:ext cx="1294837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E32E50-136A-4496-B4FF-7C83C21E682A}" type="datetime1">
              <a:rPr lang="en-GB" smtClean="0"/>
              <a:pPr/>
              <a:t>19/09/2024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08501" y="6380973"/>
            <a:ext cx="973899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F65BB1-9206-4D7F-97F9-47DCC7DC6334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7736A3C-719A-48E3-9AF6-F6A04F7FDA46}"/>
              </a:ext>
            </a:extLst>
          </p:cNvPr>
          <p:cNvPicPr/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84661" y="5913368"/>
            <a:ext cx="864000" cy="82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93650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5" r:id="rId6"/>
    <p:sldLayoutId id="2147483686" r:id="rId7"/>
    <p:sldLayoutId id="2147483687" r:id="rId8"/>
    <p:sldLayoutId id="2147483688" r:id="rId9"/>
    <p:sldLayoutId id="2147483689" r:id="rId10"/>
    <p:sldLayoutId id="2147483690" r:id="rId11"/>
    <p:sldLayoutId id="2147483691" r:id="rId12"/>
  </p:sldLayoutIdLst>
  <p:transition>
    <p:dissolve/>
  </p:transition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77C14D-13EC-7558-CA2D-9762BACDFA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1134073"/>
            <a:ext cx="5953328" cy="4041041"/>
          </a:xfrm>
        </p:spPr>
        <p:txBody>
          <a:bodyPr/>
          <a:lstStyle/>
          <a:p>
            <a:pPr algn="ctr"/>
            <a:r>
              <a:rPr lang="en-GB" sz="3200" b="1" kern="1200" dirty="0">
                <a:solidFill>
                  <a:srgbClr val="FFFF00"/>
                </a:solidFill>
                <a:latin typeface="Myriad Pro"/>
                <a:cs typeface="+mj-cs"/>
              </a:rPr>
              <a:t>Dissertation Module  (</a:t>
            </a:r>
            <a:r>
              <a:rPr lang="en-GB" sz="3200" kern="1200" dirty="0">
                <a:solidFill>
                  <a:srgbClr val="FFFF00"/>
                </a:solidFill>
                <a:latin typeface="Myriad Pro"/>
                <a:cs typeface="+mj-cs"/>
              </a:rPr>
              <a:t>LCMB7035</a:t>
            </a:r>
            <a:r>
              <a:rPr lang="en-GB" sz="3200" b="1" kern="1200" dirty="0">
                <a:solidFill>
                  <a:srgbClr val="FFFF00"/>
                </a:solidFill>
                <a:latin typeface="Myriad Pro"/>
                <a:cs typeface="+mj-cs"/>
              </a:rPr>
              <a:t>) Workshop 2</a:t>
            </a:r>
            <a:br>
              <a:rPr lang="en-GB" sz="3200" b="1" kern="1200" dirty="0">
                <a:solidFill>
                  <a:srgbClr val="FFFF00"/>
                </a:solidFill>
                <a:latin typeface="Myriad Pro"/>
                <a:cs typeface="+mj-cs"/>
              </a:rPr>
            </a:br>
            <a:br>
              <a:rPr lang="en-GB" sz="3200" b="1" kern="1200" dirty="0">
                <a:solidFill>
                  <a:srgbClr val="FFFF00"/>
                </a:solidFill>
                <a:latin typeface="Myriad Pro"/>
                <a:cs typeface="+mj-cs"/>
              </a:rPr>
            </a:br>
            <a:r>
              <a:rPr lang="en-GB" sz="3200" b="1" kern="1200" dirty="0">
                <a:solidFill>
                  <a:srgbClr val="FFFF00"/>
                </a:solidFill>
                <a:latin typeface="Myriad Pro"/>
                <a:cs typeface="+mj-cs"/>
              </a:rPr>
              <a:t>Defining the Dissertation topic &amp; Reviewing the Literature</a:t>
            </a:r>
            <a:br>
              <a:rPr lang="en-GB" sz="3200" b="1" kern="1200" dirty="0">
                <a:solidFill>
                  <a:srgbClr val="FFFF00"/>
                </a:solidFill>
                <a:latin typeface="Myriad Pro"/>
                <a:cs typeface="+mj-cs"/>
              </a:rPr>
            </a:br>
            <a:br>
              <a:rPr lang="en-GB" sz="3200" b="1" kern="1200" dirty="0">
                <a:solidFill>
                  <a:srgbClr val="FFFF00"/>
                </a:solidFill>
                <a:latin typeface="Myriad Pro"/>
                <a:cs typeface="+mj-cs"/>
              </a:rPr>
            </a:br>
            <a:r>
              <a:rPr lang="en-GB" sz="3200" b="1" kern="1200" dirty="0">
                <a:solidFill>
                  <a:srgbClr val="FFFF00"/>
                </a:solidFill>
                <a:latin typeface="Myriad Pro"/>
                <a:cs typeface="+mj-cs"/>
              </a:rPr>
              <a:t>Vasilios Tavlaridis</a:t>
            </a:r>
            <a:br>
              <a:rPr lang="en-GB" sz="3200" b="1" kern="1200" dirty="0">
                <a:solidFill>
                  <a:srgbClr val="FFFF00"/>
                </a:solidFill>
                <a:latin typeface="Myriad Pro"/>
                <a:cs typeface="+mj-cs"/>
              </a:rPr>
            </a:br>
            <a:r>
              <a:rPr lang="en-GB" sz="3200" b="1" kern="1200" dirty="0">
                <a:solidFill>
                  <a:srgbClr val="FFFF00"/>
                </a:solidFill>
                <a:latin typeface="Myriad Pro"/>
                <a:cs typeface="+mj-cs"/>
              </a:rPr>
              <a:t>MBA Program Manager</a:t>
            </a:r>
            <a:br>
              <a:rPr lang="en-GB" sz="3200" b="1" kern="1200" dirty="0">
                <a:solidFill>
                  <a:srgbClr val="FFFF00"/>
                </a:solidFill>
                <a:latin typeface="Myriad Pro"/>
                <a:cs typeface="+mj-cs"/>
              </a:rPr>
            </a:b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1232719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4F5D8E-DA40-2CB1-B6A1-04E6CD5DB5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285" y="1891374"/>
            <a:ext cx="5784715" cy="2215991"/>
          </a:xfrm>
        </p:spPr>
        <p:txBody>
          <a:bodyPr/>
          <a:lstStyle/>
          <a:p>
            <a:pPr algn="ctr"/>
            <a:br>
              <a:rPr lang="en-GB" dirty="0"/>
            </a:br>
            <a:r>
              <a:rPr lang="en-GB" dirty="0"/>
              <a:t>Supervisors!!</a:t>
            </a:r>
            <a:br>
              <a:rPr lang="en-GB" dirty="0"/>
            </a:b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692011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B948A6A-2348-5C05-8B4E-40FEB613751F}"/>
              </a:ext>
            </a:extLst>
          </p:cNvPr>
          <p:cNvSpPr txBox="1"/>
          <p:nvPr/>
        </p:nvSpPr>
        <p:spPr>
          <a:xfrm>
            <a:off x="1232520" y="59904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Myriad Pro"/>
                <a:ea typeface="+mn-ea"/>
                <a:cs typeface="+mn-cs"/>
              </a:rPr>
              <a:t>Supervisors</a:t>
            </a:r>
            <a:endParaRPr kumimoji="0" lang="en-GB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highlight>
                <a:srgbClr val="FFFF00"/>
              </a:highlight>
              <a:uLnTx/>
              <a:uFillTx/>
              <a:latin typeface="Myriad Pro"/>
              <a:ea typeface="+mn-ea"/>
              <a:cs typeface="+mn-cs"/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78B73BD5-0AA6-71B1-3C67-D2FD4F1905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6596" y="1001950"/>
            <a:ext cx="11578808" cy="4338536"/>
          </a:xfrm>
        </p:spPr>
        <p:txBody>
          <a:bodyPr>
            <a:normAutofit/>
          </a:bodyPr>
          <a:lstStyle/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dirty="0"/>
              <a:t>Please email the supervisor you have been allocated.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dirty="0"/>
              <a:t>Is mandatory to have the first meeting this week.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dirty="0"/>
              <a:t>Supervisors are here to support you.</a:t>
            </a:r>
          </a:p>
          <a:p>
            <a:pPr marL="0" indent="0">
              <a:buClr>
                <a:srgbClr val="0070C0"/>
              </a:buClr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69877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D6371B0-A34B-13F9-5125-76AC47ABE321}"/>
              </a:ext>
            </a:extLst>
          </p:cNvPr>
          <p:cNvSpPr txBox="1"/>
          <p:nvPr/>
        </p:nvSpPr>
        <p:spPr>
          <a:xfrm>
            <a:off x="1368357" y="149275"/>
            <a:ext cx="90902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Myriad Pro"/>
                <a:ea typeface="+mn-ea"/>
                <a:cs typeface="+mn-cs"/>
              </a:rPr>
              <a:t>ASSESSMENT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1573281-1722-949A-AEFC-CBC8B0BF79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933856"/>
            <a:ext cx="12081753" cy="4756826"/>
          </a:xfr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070C0"/>
              </a:buClr>
              <a:buSzTx/>
              <a:buNone/>
              <a:tabLst/>
              <a:defRPr/>
            </a:pPr>
            <a:endParaRPr kumimoji="0" lang="en-GB" sz="2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yriad Pro"/>
              <a:ea typeface="+mn-ea"/>
              <a:cs typeface="+mn-cs"/>
            </a:endParaRP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dirty="0"/>
              <a:t>Formative Dissertation Proposal (2000 to 2500-words to be submitted in Week 5)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dirty="0"/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dirty="0"/>
              <a:t>15000-word Dissertation- 100% (submission in Week 16)</a:t>
            </a:r>
          </a:p>
        </p:txBody>
      </p:sp>
    </p:spTree>
    <p:extLst>
      <p:ext uri="{BB962C8B-B14F-4D97-AF65-F5344CB8AC3E}">
        <p14:creationId xmlns:p14="http://schemas.microsoft.com/office/powerpoint/2010/main" val="9438202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Yellow question mark">
            <a:extLst>
              <a:ext uri="{FF2B5EF4-FFF2-40B4-BE49-F238E27FC236}">
                <a16:creationId xmlns:a16="http://schemas.microsoft.com/office/drawing/2014/main" id="{FD4F0C86-1894-5EEB-8FEC-0FFA2BD8538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1844" b="28659"/>
          <a:stretch/>
        </p:blipFill>
        <p:spPr>
          <a:xfrm>
            <a:off x="138260" y="930897"/>
            <a:ext cx="11720660" cy="4536649"/>
          </a:xfrm>
          <a:prstGeom prst="rect">
            <a:avLst/>
          </a:prstGeom>
          <a:noFill/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AF8EF132-9582-E25F-5C7F-1D495FD0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198" y="142662"/>
            <a:ext cx="10972800" cy="668042"/>
          </a:xfrm>
        </p:spPr>
        <p:txBody>
          <a:bodyPr>
            <a:normAutofit/>
          </a:bodyPr>
          <a:lstStyle/>
          <a:p>
            <a:r>
              <a:rPr lang="en-GB" sz="3600" b="1" dirty="0">
                <a:highlight>
                  <a:srgbClr val="FFFF00"/>
                </a:highlight>
              </a:rPr>
              <a:t>QUESTIONS</a:t>
            </a:r>
          </a:p>
        </p:txBody>
      </p:sp>
    </p:spTree>
    <p:extLst>
      <p:ext uri="{BB962C8B-B14F-4D97-AF65-F5344CB8AC3E}">
        <p14:creationId xmlns:p14="http://schemas.microsoft.com/office/powerpoint/2010/main" val="23350925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77C14D-13EC-7558-CA2D-9762BACDFA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5096" y="2598003"/>
            <a:ext cx="5920904" cy="1661993"/>
          </a:xfrm>
        </p:spPr>
        <p:txBody>
          <a:bodyPr/>
          <a:lstStyle/>
          <a:p>
            <a:pPr algn="ctr"/>
            <a:r>
              <a:rPr lang="en-GB" b="1" dirty="0">
                <a:solidFill>
                  <a:srgbClr val="FFFF00"/>
                </a:solidFill>
                <a:latin typeface="Myriad Pro"/>
                <a:cs typeface="+mj-cs"/>
              </a:rPr>
              <a:t>Defining the topic and Literature</a:t>
            </a:r>
            <a:br>
              <a:rPr lang="en-GB" b="1" kern="1200" dirty="0">
                <a:solidFill>
                  <a:srgbClr val="FFFF00"/>
                </a:solidFill>
                <a:latin typeface="Myriad Pro"/>
                <a:cs typeface="+mj-cs"/>
              </a:rPr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63614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B948A6A-2348-5C05-8B4E-40FEB613751F}"/>
              </a:ext>
            </a:extLst>
          </p:cNvPr>
          <p:cNvSpPr txBox="1"/>
          <p:nvPr/>
        </p:nvSpPr>
        <p:spPr>
          <a:xfrm>
            <a:off x="1232520" y="59904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Myriad Pro"/>
                <a:ea typeface="+mn-ea"/>
                <a:cs typeface="+mn-cs"/>
              </a:rPr>
              <a:t>How to develop a research topic?</a:t>
            </a:r>
            <a:endParaRPr kumimoji="0" lang="en-GB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highlight>
                <a:srgbClr val="FFFF00"/>
              </a:highlight>
              <a:uLnTx/>
              <a:uFillTx/>
              <a:latin typeface="Myriad Pro"/>
              <a:ea typeface="+mn-ea"/>
              <a:cs typeface="+mn-cs"/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78B73BD5-0AA6-71B1-3C67-D2FD4F1905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5370" y="768485"/>
            <a:ext cx="11945566" cy="4893013"/>
          </a:xfrm>
        </p:spPr>
        <p:txBody>
          <a:bodyPr>
            <a:normAutofit/>
          </a:bodyPr>
          <a:lstStyle/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200" dirty="0"/>
              <a:t>List Key Words of Interest or Make lists of topics you find interesting-Make sure you choose a topic that you are interested.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200" dirty="0"/>
              <a:t>Do some preliminary research on the topic you have chosen- check stats, figures etc.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200" dirty="0"/>
              <a:t>Look what others have done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200" b="1" dirty="0">
                <a:solidFill>
                  <a:srgbClr val="0070C0"/>
                </a:solidFill>
              </a:rPr>
              <a:t>WHY</a:t>
            </a:r>
            <a:r>
              <a:rPr lang="en-GB" sz="2200" dirty="0">
                <a:solidFill>
                  <a:srgbClr val="111111"/>
                </a:solidFill>
              </a:rPr>
              <a:t> did you choose the topic?  What interests you about it?  Do you have an opinion about the issues involved?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200" b="1" dirty="0">
                <a:solidFill>
                  <a:srgbClr val="0070C0"/>
                </a:solidFill>
              </a:rPr>
              <a:t>WHO</a:t>
            </a:r>
            <a:r>
              <a:rPr lang="en-GB" sz="2200" dirty="0">
                <a:solidFill>
                  <a:srgbClr val="111111"/>
                </a:solidFill>
              </a:rPr>
              <a:t> is affected by the topic?  Do you know of organizations or institutions affiliated with the topic?</a:t>
            </a:r>
            <a:endParaRPr lang="en-GB" sz="2200" b="1" dirty="0">
              <a:solidFill>
                <a:srgbClr val="111111"/>
              </a:solidFill>
            </a:endParaRP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200" b="1" dirty="0">
                <a:solidFill>
                  <a:srgbClr val="0070C0"/>
                </a:solidFill>
              </a:rPr>
              <a:t>WHAT</a:t>
            </a:r>
            <a:r>
              <a:rPr lang="en-GB" sz="2200" dirty="0">
                <a:solidFill>
                  <a:srgbClr val="111111"/>
                </a:solidFill>
              </a:rPr>
              <a:t> are the major questions for this topic?  Is there a debate about the topic?  Are there a range of issues and viewpoints to consider?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200" b="1" dirty="0">
                <a:solidFill>
                  <a:srgbClr val="0070C0"/>
                </a:solidFill>
              </a:rPr>
              <a:t>TIME PERIOD;</a:t>
            </a:r>
            <a:r>
              <a:rPr lang="en-GB" sz="2200" dirty="0">
                <a:solidFill>
                  <a:srgbClr val="111111"/>
                </a:solidFill>
              </a:rPr>
              <a:t>Is it a current event or an historical issue?  Do you want to compare your topic by time periods?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2800" dirty="0">
              <a:solidFill>
                <a:srgbClr val="111111"/>
              </a:solidFill>
              <a:latin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70293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3">
            <a:extLst>
              <a:ext uri="{FF2B5EF4-FFF2-40B4-BE49-F238E27FC236}">
                <a16:creationId xmlns:a16="http://schemas.microsoft.com/office/drawing/2014/main" id="{FE1B5F96-0B04-4901-9035-075B9D9A4B5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24774" y="1181911"/>
            <a:ext cx="10972800" cy="3917032"/>
          </a:xfrm>
        </p:spPr>
        <p:txBody>
          <a:bodyPr>
            <a:normAutofit/>
          </a:bodyPr>
          <a:lstStyle/>
          <a:p>
            <a:pPr eaLnBrk="1" hangingPunct="1">
              <a:buFont typeface="Wingdings" panose="05000000000000000000" pitchFamily="2" charset="2"/>
              <a:buNone/>
            </a:pPr>
            <a:endParaRPr lang="en-US" altLang="en-US" sz="800" dirty="0">
              <a:latin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2800" strike="sngStrike" dirty="0"/>
          </a:p>
          <a:p>
            <a:pPr marL="0" indent="0" algn="ctr">
              <a:buNone/>
            </a:pPr>
            <a:r>
              <a:rPr lang="en-US" sz="2800" strike="sngStrike" dirty="0"/>
              <a:t>What is the </a:t>
            </a:r>
            <a:r>
              <a:rPr lang="en-US" sz="3600" dirty="0">
                <a:solidFill>
                  <a:schemeClr val="accent1">
                    <a:lumMod val="50000"/>
                  </a:schemeClr>
                </a:solidFill>
              </a:rPr>
              <a:t>relationship </a:t>
            </a:r>
            <a:r>
              <a:rPr lang="en-US" sz="3600" strike="sngStrike" dirty="0"/>
              <a:t>between </a:t>
            </a:r>
            <a:r>
              <a:rPr lang="en-US" sz="3600" u="sng" dirty="0">
                <a:solidFill>
                  <a:srgbClr val="FF0000"/>
                </a:solidFill>
              </a:rPr>
              <a:t>customer loyalty</a:t>
            </a:r>
            <a:r>
              <a:rPr lang="en-US" sz="3600" dirty="0"/>
              <a:t> </a:t>
            </a:r>
            <a:r>
              <a:rPr lang="en-US" sz="3600" strike="sngStrike" dirty="0"/>
              <a:t>and</a:t>
            </a:r>
            <a:r>
              <a:rPr lang="en-US" sz="3600" dirty="0"/>
              <a:t> </a:t>
            </a:r>
            <a:r>
              <a:rPr lang="en-US" sz="3600" u="sng" dirty="0">
                <a:solidFill>
                  <a:srgbClr val="FF0000"/>
                </a:solidFill>
              </a:rPr>
              <a:t>customer satisfaction</a:t>
            </a:r>
            <a:r>
              <a:rPr lang="en-US" sz="3600" dirty="0"/>
              <a:t>?</a:t>
            </a:r>
            <a:endParaRPr lang="en-US" altLang="en-US" dirty="0">
              <a:latin typeface="+mj-lt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0FB42F9-DE24-DBB3-C8FB-81FCFD44FEA8}"/>
              </a:ext>
            </a:extLst>
          </p:cNvPr>
          <p:cNvSpPr txBox="1"/>
          <p:nvPr/>
        </p:nvSpPr>
        <p:spPr>
          <a:xfrm>
            <a:off x="1232520" y="59904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Myriad Pro"/>
                <a:ea typeface="+mn-ea"/>
                <a:cs typeface="+mn-cs"/>
              </a:rPr>
              <a:t>Dissertation topic keywords</a:t>
            </a:r>
            <a:endParaRPr kumimoji="0" lang="en-GB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highlight>
                <a:srgbClr val="FFFF00"/>
              </a:highlight>
              <a:uLnTx/>
              <a:uFillTx/>
              <a:latin typeface="Myriad Pro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58087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B948A6A-2348-5C05-8B4E-40FEB613751F}"/>
              </a:ext>
            </a:extLst>
          </p:cNvPr>
          <p:cNvSpPr txBox="1"/>
          <p:nvPr/>
        </p:nvSpPr>
        <p:spPr>
          <a:xfrm>
            <a:off x="1232520" y="59904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Myriad Pro"/>
                <a:ea typeface="+mn-ea"/>
                <a:cs typeface="+mn-cs"/>
              </a:rPr>
              <a:t>Search Strategies</a:t>
            </a:r>
            <a:endParaRPr kumimoji="0" lang="en-GB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highlight>
                <a:srgbClr val="FFFF00"/>
              </a:highlight>
              <a:uLnTx/>
              <a:uFillTx/>
              <a:latin typeface="Myriad Pro"/>
              <a:ea typeface="+mn-ea"/>
              <a:cs typeface="+mn-cs"/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78B73BD5-0AA6-71B1-3C67-D2FD4F1905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5370" y="1001950"/>
            <a:ext cx="11828834" cy="4338536"/>
          </a:xfrm>
        </p:spPr>
        <p:txBody>
          <a:bodyPr>
            <a:normAutofit/>
          </a:bodyPr>
          <a:lstStyle/>
          <a:p>
            <a:pPr marL="0" indent="0" algn="ctr" eaLnBrk="1" hangingPunct="1">
              <a:buNone/>
            </a:pPr>
            <a:endParaRPr lang="en-US" altLang="en-US" sz="2800" dirty="0"/>
          </a:p>
          <a:p>
            <a:pPr marL="0" indent="0" algn="ctr" eaLnBrk="1" hangingPunct="1">
              <a:buNone/>
            </a:pPr>
            <a:endParaRPr lang="en-US" altLang="en-US" sz="2800" dirty="0"/>
          </a:p>
          <a:p>
            <a:pPr marL="0" indent="0" algn="ctr" eaLnBrk="1" hangingPunct="1">
              <a:buNone/>
            </a:pPr>
            <a:r>
              <a:rPr lang="en-US" altLang="en-US" sz="2800" dirty="0"/>
              <a:t>Use the library’s many databases to find in-depth </a:t>
            </a:r>
            <a:br>
              <a:rPr lang="en-US" altLang="en-US" sz="2800" dirty="0"/>
            </a:br>
            <a:r>
              <a:rPr lang="en-US" altLang="en-US" sz="2800" dirty="0"/>
              <a:t>information in books and journals</a:t>
            </a:r>
          </a:p>
          <a:p>
            <a:pPr marL="0" indent="0" algn="ctr" eaLnBrk="1" hangingPunct="1">
              <a:buNone/>
            </a:pPr>
            <a:endParaRPr lang="en-US" altLang="en-US" sz="2800" dirty="0"/>
          </a:p>
          <a:p>
            <a:pPr marL="0" indent="0" algn="ctr" eaLnBrk="1" hangingPunct="1">
              <a:buNone/>
            </a:pPr>
            <a:r>
              <a:rPr lang="en-US" altLang="en-US" sz="2800" dirty="0"/>
              <a:t>Evaluate your sources!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63959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F2765C-C2A3-433F-ACCA-7AA72EF939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b="1" dirty="0">
                <a:highlight>
                  <a:srgbClr val="FFFF00"/>
                </a:highlight>
              </a:rPr>
              <a:t>Research Questions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F109AD-E2C6-47CD-9D3F-91A0A5F294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en-GB" dirty="0">
              <a:solidFill>
                <a:srgbClr val="191919"/>
              </a:solidFill>
              <a:latin typeface="Open Sans" panose="020B0606030504020204" pitchFamily="34" charset="0"/>
            </a:endParaRPr>
          </a:p>
          <a:p>
            <a:pPr marL="0" indent="0" algn="ctr">
              <a:buNone/>
            </a:pPr>
            <a:endParaRPr lang="en-GB" dirty="0">
              <a:solidFill>
                <a:srgbClr val="191919"/>
              </a:solidFill>
              <a:latin typeface="Open Sans" panose="020B0606030504020204" pitchFamily="34" charset="0"/>
            </a:endParaRPr>
          </a:p>
          <a:p>
            <a:pPr marL="0" indent="0" algn="ctr">
              <a:buNone/>
            </a:pPr>
            <a:r>
              <a:rPr lang="en-GB" dirty="0">
                <a:solidFill>
                  <a:srgbClr val="191919"/>
                </a:solidFill>
                <a:latin typeface="Open Sans" panose="020B0606030504020204" pitchFamily="34" charset="0"/>
              </a:rPr>
              <a:t>Research questions: t</a:t>
            </a:r>
            <a:r>
              <a:rPr lang="en-GB" b="0" i="0" dirty="0">
                <a:solidFill>
                  <a:srgbClr val="191919"/>
                </a:solidFill>
                <a:effectLst/>
                <a:latin typeface="Open Sans" panose="020B0606030504020204" pitchFamily="34" charset="0"/>
              </a:rPr>
              <a:t>hese questions often addresses an issue or a problem, which, through analysis and interpretation of data, is answered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85167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337850"/>
            <a:ext cx="8534400" cy="792089"/>
          </a:xfrm>
        </p:spPr>
        <p:txBody>
          <a:bodyPr>
            <a:noAutofit/>
          </a:bodyPr>
          <a:lstStyle/>
          <a:p>
            <a:r>
              <a:rPr lang="en-GB" sz="3200" b="1" dirty="0">
                <a:highlight>
                  <a:srgbClr val="FFFF00"/>
                </a:highlight>
              </a:rPr>
              <a:t>Practical </a:t>
            </a:r>
            <a:r>
              <a:rPr lang="en-GB" sz="3200" b="1">
                <a:highlight>
                  <a:srgbClr val="FFFF00"/>
                </a:highlight>
              </a:rPr>
              <a:t>class activity</a:t>
            </a:r>
            <a:endParaRPr lang="en-GB" sz="3200" b="1" dirty="0">
              <a:highlight>
                <a:srgbClr val="FFFF00"/>
              </a:highligh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4528" y="1239582"/>
            <a:ext cx="11777472" cy="4709699"/>
          </a:xfrm>
        </p:spPr>
        <p:txBody>
          <a:bodyPr>
            <a:noAutofit/>
          </a:bodyPr>
          <a:lstStyle/>
          <a:p>
            <a:pPr algn="ctr"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dirty="0"/>
          </a:p>
          <a:p>
            <a:pPr algn="ctr"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dirty="0"/>
          </a:p>
          <a:p>
            <a:pPr marL="0" indent="0" algn="ctr">
              <a:buClr>
                <a:srgbClr val="0070C0"/>
              </a:buClr>
              <a:buNone/>
            </a:pPr>
            <a:r>
              <a:rPr lang="en-GB" dirty="0"/>
              <a:t>Topic, research questions and Literature support- </a:t>
            </a:r>
          </a:p>
          <a:p>
            <a:pPr marL="0" indent="0" algn="ctr">
              <a:buClr>
                <a:srgbClr val="0070C0"/>
              </a:buClr>
              <a:buNone/>
            </a:pPr>
            <a:endParaRPr lang="en-GB" dirty="0"/>
          </a:p>
          <a:p>
            <a:pPr marL="0" indent="0" algn="ctr">
              <a:buClr>
                <a:srgbClr val="0070C0"/>
              </a:buClr>
              <a:buNone/>
            </a:pPr>
            <a:r>
              <a:rPr lang="en-GB" dirty="0"/>
              <a:t>Lets work together on your topic</a:t>
            </a:r>
            <a:endParaRPr lang="en-US" dirty="0"/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194984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Yellow question mark">
            <a:extLst>
              <a:ext uri="{FF2B5EF4-FFF2-40B4-BE49-F238E27FC236}">
                <a16:creationId xmlns:a16="http://schemas.microsoft.com/office/drawing/2014/main" id="{FD4F0C86-1894-5EEB-8FEC-0FFA2BD8538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1844" b="28659"/>
          <a:stretch/>
        </p:blipFill>
        <p:spPr>
          <a:xfrm>
            <a:off x="138260" y="930897"/>
            <a:ext cx="11720660" cy="4536649"/>
          </a:xfrm>
          <a:prstGeom prst="rect">
            <a:avLst/>
          </a:prstGeom>
          <a:noFill/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AF8EF132-9582-E25F-5C7F-1D495FD0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198" y="142662"/>
            <a:ext cx="10972800" cy="668042"/>
          </a:xfrm>
        </p:spPr>
        <p:txBody>
          <a:bodyPr>
            <a:normAutofit/>
          </a:bodyPr>
          <a:lstStyle/>
          <a:p>
            <a:r>
              <a:rPr lang="en-GB" sz="3600" b="1" dirty="0">
                <a:highlight>
                  <a:srgbClr val="FFFF00"/>
                </a:highlight>
              </a:rPr>
              <a:t>QUESTIONS</a:t>
            </a:r>
          </a:p>
        </p:txBody>
      </p:sp>
    </p:spTree>
    <p:extLst>
      <p:ext uri="{BB962C8B-B14F-4D97-AF65-F5344CB8AC3E}">
        <p14:creationId xmlns:p14="http://schemas.microsoft.com/office/powerpoint/2010/main" val="1407696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Content Placeholder 4">
            <a:extLst>
              <a:ext uri="{FF2B5EF4-FFF2-40B4-BE49-F238E27FC236}">
                <a16:creationId xmlns:a16="http://schemas.microsoft.com/office/drawing/2014/main" id="{0B212FC5-1D4A-4BEA-8D60-2A7D15C7EB82}"/>
              </a:ext>
            </a:extLst>
          </p:cNvPr>
          <p:cNvSpPr>
            <a:spLocks noGrp="1"/>
          </p:cNvSpPr>
          <p:nvPr>
            <p:ph idx="1"/>
          </p:nvPr>
        </p:nvSpPr>
        <p:spPr bwMode="auto">
          <a:xfrm>
            <a:off x="745787" y="481521"/>
            <a:ext cx="10972800" cy="391703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pPr marL="0" indent="0" algn="ctr">
              <a:buNone/>
            </a:pPr>
            <a:endParaRPr lang="en-GB" altLang="en-US" dirty="0">
              <a:ea typeface="ＭＳ Ｐゴシック" panose="020B0600070205080204" pitchFamily="34" charset="-128"/>
            </a:endParaRPr>
          </a:p>
          <a:p>
            <a:pPr marL="0" indent="0" algn="ctr">
              <a:buNone/>
            </a:pPr>
            <a:endParaRPr lang="en-GB" altLang="en-US" dirty="0">
              <a:ea typeface="ＭＳ Ｐゴシック" panose="020B0600070205080204" pitchFamily="34" charset="-128"/>
            </a:endParaRPr>
          </a:p>
          <a:p>
            <a:pPr marL="0" indent="0" algn="ctr">
              <a:buNone/>
            </a:pPr>
            <a:endParaRPr lang="en-GB" altLang="en-US" dirty="0">
              <a:ea typeface="ＭＳ Ｐゴシック" panose="020B0600070205080204" pitchFamily="34" charset="-128"/>
            </a:endParaRPr>
          </a:p>
          <a:p>
            <a:pPr marL="0" indent="0" algn="ctr">
              <a:buNone/>
            </a:pPr>
            <a:r>
              <a:rPr lang="en-GB" altLang="en-US" sz="4400" b="1" dirty="0">
                <a:highlight>
                  <a:srgbClr val="FFFF00"/>
                </a:highlight>
                <a:ea typeface="ＭＳ Ｐゴシック" panose="020B0600070205080204" pitchFamily="34" charset="-128"/>
              </a:rPr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2149276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29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29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29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46" grpId="0" build="p"/>
    </p:bldLst>
  </p:timing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316</Words>
  <Application>Microsoft Office PowerPoint</Application>
  <PresentationFormat>Widescreen</PresentationFormat>
  <Paragraphs>48</Paragraphs>
  <Slides>13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13</vt:i4>
      </vt:variant>
    </vt:vector>
  </HeadingPairs>
  <TitlesOfParts>
    <vt:vector size="24" baseType="lpstr">
      <vt:lpstr>ＭＳ Ｐゴシック</vt:lpstr>
      <vt:lpstr>Myriad Pro</vt:lpstr>
      <vt:lpstr>Arial</vt:lpstr>
      <vt:lpstr>Calibri</vt:lpstr>
      <vt:lpstr>Helvetica</vt:lpstr>
      <vt:lpstr>Open Sans</vt:lpstr>
      <vt:lpstr>Times New Roman</vt:lpstr>
      <vt:lpstr>Wingdings</vt:lpstr>
      <vt:lpstr>20140311PresentationUWTSDTemplate</vt:lpstr>
      <vt:lpstr>1_Office Theme</vt:lpstr>
      <vt:lpstr>1_20140311PresentationUWTSDTemplate</vt:lpstr>
      <vt:lpstr>Dissertation Module  (LCMB7035) Workshop 2  Defining the Dissertation topic &amp; Reviewing the Literature  Vasilios Tavlaridis MBA Program Manager </vt:lpstr>
      <vt:lpstr> Supervisors!!  </vt:lpstr>
      <vt:lpstr>PowerPoint Presentation</vt:lpstr>
      <vt:lpstr>PowerPoint Presentation</vt:lpstr>
      <vt:lpstr>QUESTIONS</vt:lpstr>
      <vt:lpstr>Defining the topic and Literature </vt:lpstr>
      <vt:lpstr>PowerPoint Presentation</vt:lpstr>
      <vt:lpstr>PowerPoint Presentation</vt:lpstr>
      <vt:lpstr>PowerPoint Presentation</vt:lpstr>
      <vt:lpstr>Research Questions </vt:lpstr>
      <vt:lpstr>Practical class activity</vt:lpstr>
      <vt:lpstr>QUESTIONS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 Leadership and Management Skills for the Workplace  Dissertation Module   (LCMB7020) Workshop 1 Module Overview  and Introduction to Research Methods</dc:title>
  <dc:creator>Tarila Zuofa</dc:creator>
  <cp:lastModifiedBy>Vasilios Tavlaridis</cp:lastModifiedBy>
  <cp:revision>9</cp:revision>
  <dcterms:created xsi:type="dcterms:W3CDTF">2022-05-23T09:49:04Z</dcterms:created>
  <dcterms:modified xsi:type="dcterms:W3CDTF">2024-09-19T08:13:41Z</dcterms:modified>
</cp:coreProperties>
</file>