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8" r:id="rId2"/>
    <p:sldId id="259" r:id="rId3"/>
    <p:sldId id="262" r:id="rId4"/>
    <p:sldId id="284" r:id="rId5"/>
    <p:sldId id="264" r:id="rId6"/>
    <p:sldId id="283" r:id="rId7"/>
    <p:sldId id="268" r:id="rId8"/>
    <p:sldId id="269" r:id="rId9"/>
    <p:sldId id="270" r:id="rId10"/>
    <p:sldId id="271" r:id="rId11"/>
    <p:sldId id="273" r:id="rId12"/>
    <p:sldId id="275" r:id="rId13"/>
    <p:sldId id="278" r:id="rId14"/>
    <p:sldId id="280" r:id="rId15"/>
    <p:sldId id="281" r:id="rId16"/>
    <p:sldId id="285" r:id="rId17"/>
    <p:sldId id="286" r:id="rId18"/>
    <p:sldId id="287" r:id="rId19"/>
    <p:sldId id="265" r:id="rId2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6A4FF2-72C8-48E7-D7BD-1F1DBF1DF628}" v="181" dt="2022-12-14T12:05:57.879"/>
    <p1510:client id="{536E7CAF-5CE7-F0A4-35C6-FD3D8CC38CEA}" v="68" dt="2023-11-23T12:39:30.761"/>
    <p1510:client id="{6836B38F-A5DE-9A1C-A884-0F2DB2C9ED27}" v="18" dt="2023-11-23T20:40:10.961"/>
    <p1510:client id="{7725D784-4C0E-59E5-4945-9D23716BAA23}" v="161" dt="2022-12-14T16:03:17.040"/>
    <p1510:client id="{B260A56C-CCC2-7666-AA56-3C0F094238D4}" v="1" dt="2022-09-02T15:18:52.884"/>
    <p1510:client id="{DB5F035D-7620-5507-A115-97C0112AEB28}" v="7" dt="2022-09-13T11:20:56.871"/>
    <p1510:client id="{EACB48A9-8D90-2C7F-5EEE-0BBC6428BDCE}" v="486" dt="2022-12-14T11:08:41.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467" autoAdjust="0"/>
  </p:normalViewPr>
  <p:slideViewPr>
    <p:cSldViewPr snapToGrid="0">
      <p:cViewPr varScale="1">
        <p:scale>
          <a:sx n="85" d="100"/>
          <a:sy n="85" d="100"/>
        </p:scale>
        <p:origin x="46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7725D784-4C0E-59E5-4945-9D23716BAA23}"/>
    <pc:docChg chg="addSld modSld">
      <pc:chgData name="Alison Cooke" userId="S::a.cooke@uwtsd.ac.uk::46c329c9-26b7-4eba-b77b-7474421bfd31" providerId="AD" clId="Web-{7725D784-4C0E-59E5-4945-9D23716BAA23}" dt="2022-12-14T16:03:17.040" v="157" actId="20577"/>
      <pc:docMkLst>
        <pc:docMk/>
      </pc:docMkLst>
      <pc:sldChg chg="addSp modSp new">
        <pc:chgData name="Alison Cooke" userId="S::a.cooke@uwtsd.ac.uk::46c329c9-26b7-4eba-b77b-7474421bfd31" providerId="AD" clId="Web-{7725D784-4C0E-59E5-4945-9D23716BAA23}" dt="2022-12-14T16:03:17.040" v="157" actId="20577"/>
        <pc:sldMkLst>
          <pc:docMk/>
          <pc:sldMk cId="673974697" sldId="287"/>
        </pc:sldMkLst>
        <pc:spChg chg="mod">
          <ac:chgData name="Alison Cooke" userId="S::a.cooke@uwtsd.ac.uk::46c329c9-26b7-4eba-b77b-7474421bfd31" providerId="AD" clId="Web-{7725D784-4C0E-59E5-4945-9D23716BAA23}" dt="2022-12-14T14:48:20.456" v="5" actId="20577"/>
          <ac:spMkLst>
            <pc:docMk/>
            <pc:sldMk cId="673974697" sldId="287"/>
            <ac:spMk id="2" creationId="{A458FDE3-7A57-5867-4293-B877093C8A2E}"/>
          </ac:spMkLst>
        </pc:spChg>
        <pc:spChg chg="mod">
          <ac:chgData name="Alison Cooke" userId="S::a.cooke@uwtsd.ac.uk::46c329c9-26b7-4eba-b77b-7474421bfd31" providerId="AD" clId="Web-{7725D784-4C0E-59E5-4945-9D23716BAA23}" dt="2022-12-14T16:03:17.040" v="157" actId="20577"/>
          <ac:spMkLst>
            <pc:docMk/>
            <pc:sldMk cId="673974697" sldId="287"/>
            <ac:spMk id="3" creationId="{FAB84A75-039F-2A23-2AC1-471FB43CB923}"/>
          </ac:spMkLst>
        </pc:spChg>
        <pc:picChg chg="add mod">
          <ac:chgData name="Alison Cooke" userId="S::a.cooke@uwtsd.ac.uk::46c329c9-26b7-4eba-b77b-7474421bfd31" providerId="AD" clId="Web-{7725D784-4C0E-59E5-4945-9D23716BAA23}" dt="2022-12-14T16:02:06.600" v="129" actId="1076"/>
          <ac:picMkLst>
            <pc:docMk/>
            <pc:sldMk cId="673974697" sldId="287"/>
            <ac:picMk id="4" creationId="{325D929B-6C2F-F796-266E-1DB444B78ADE}"/>
          </ac:picMkLst>
        </pc:picChg>
        <pc:picChg chg="add mod">
          <ac:chgData name="Alison Cooke" userId="S::a.cooke@uwtsd.ac.uk::46c329c9-26b7-4eba-b77b-7474421bfd31" providerId="AD" clId="Web-{7725D784-4C0E-59E5-4945-9D23716BAA23}" dt="2022-12-14T14:51:32.399" v="85" actId="1076"/>
          <ac:picMkLst>
            <pc:docMk/>
            <pc:sldMk cId="673974697" sldId="287"/>
            <ac:picMk id="5" creationId="{A999EDA1-489C-9764-4509-943FF50240FD}"/>
          </ac:picMkLst>
        </pc:picChg>
      </pc:sldChg>
    </pc:docChg>
  </pc:docChgLst>
  <pc:docChgLst>
    <pc:chgData name="Alison Cooke" userId="S::a.cooke@uwtsd.ac.uk::46c329c9-26b7-4eba-b77b-7474421bfd31" providerId="AD" clId="Web-{6836B38F-A5DE-9A1C-A884-0F2DB2C9ED27}"/>
    <pc:docChg chg="modSld">
      <pc:chgData name="Alison Cooke" userId="S::a.cooke@uwtsd.ac.uk::46c329c9-26b7-4eba-b77b-7474421bfd31" providerId="AD" clId="Web-{6836B38F-A5DE-9A1C-A884-0F2DB2C9ED27}" dt="2023-11-23T20:40:10.961" v="15" actId="20577"/>
      <pc:docMkLst>
        <pc:docMk/>
      </pc:docMkLst>
      <pc:sldChg chg="modSp">
        <pc:chgData name="Alison Cooke" userId="S::a.cooke@uwtsd.ac.uk::46c329c9-26b7-4eba-b77b-7474421bfd31" providerId="AD" clId="Web-{6836B38F-A5DE-9A1C-A884-0F2DB2C9ED27}" dt="2023-11-23T20:39:44.585" v="11" actId="20577"/>
        <pc:sldMkLst>
          <pc:docMk/>
          <pc:sldMk cId="1147549936" sldId="258"/>
        </pc:sldMkLst>
        <pc:spChg chg="mod">
          <ac:chgData name="Alison Cooke" userId="S::a.cooke@uwtsd.ac.uk::46c329c9-26b7-4eba-b77b-7474421bfd31" providerId="AD" clId="Web-{6836B38F-A5DE-9A1C-A884-0F2DB2C9ED27}" dt="2023-11-23T20:39:44.585" v="11" actId="20577"/>
          <ac:spMkLst>
            <pc:docMk/>
            <pc:sldMk cId="1147549936" sldId="258"/>
            <ac:spMk id="2" creationId="{05B5DD68-5BC7-41C7-AD7A-78AE3BA68F00}"/>
          </ac:spMkLst>
        </pc:spChg>
        <pc:spChg chg="mod">
          <ac:chgData name="Alison Cooke" userId="S::a.cooke@uwtsd.ac.uk::46c329c9-26b7-4eba-b77b-7474421bfd31" providerId="AD" clId="Web-{6836B38F-A5DE-9A1C-A884-0F2DB2C9ED27}" dt="2023-11-23T20:39:42.491" v="10" actId="20577"/>
          <ac:spMkLst>
            <pc:docMk/>
            <pc:sldMk cId="1147549936" sldId="258"/>
            <ac:spMk id="5" creationId="{96FE8A07-45B3-4401-AEF2-C9368D14EA2F}"/>
          </ac:spMkLst>
        </pc:spChg>
      </pc:sldChg>
      <pc:sldChg chg="modSp">
        <pc:chgData name="Alison Cooke" userId="S::a.cooke@uwtsd.ac.uk::46c329c9-26b7-4eba-b77b-7474421bfd31" providerId="AD" clId="Web-{6836B38F-A5DE-9A1C-A884-0F2DB2C9ED27}" dt="2023-11-23T20:40:10.961" v="15" actId="20577"/>
        <pc:sldMkLst>
          <pc:docMk/>
          <pc:sldMk cId="2511280831" sldId="259"/>
        </pc:sldMkLst>
        <pc:spChg chg="mod">
          <ac:chgData name="Alison Cooke" userId="S::a.cooke@uwtsd.ac.uk::46c329c9-26b7-4eba-b77b-7474421bfd31" providerId="AD" clId="Web-{6836B38F-A5DE-9A1C-A884-0F2DB2C9ED27}" dt="2023-11-23T20:40:10.961" v="15" actId="20577"/>
          <ac:spMkLst>
            <pc:docMk/>
            <pc:sldMk cId="2511280831" sldId="259"/>
            <ac:spMk id="3" creationId="{658C690E-5CBE-4BDA-BD72-E432396BE4C6}"/>
          </ac:spMkLst>
        </pc:spChg>
      </pc:sldChg>
    </pc:docChg>
  </pc:docChgLst>
  <pc:docChgLst>
    <pc:chgData name="Alison Cooke" userId="S::a.cooke@uwtsd.ac.uk::46c329c9-26b7-4eba-b77b-7474421bfd31" providerId="AD" clId="Web-{EACB48A9-8D90-2C7F-5EEE-0BBC6428BDCE}"/>
    <pc:docChg chg="addSld delSld modSld sldOrd">
      <pc:chgData name="Alison Cooke" userId="S::a.cooke@uwtsd.ac.uk::46c329c9-26b7-4eba-b77b-7474421bfd31" providerId="AD" clId="Web-{EACB48A9-8D90-2C7F-5EEE-0BBC6428BDCE}" dt="2022-12-14T11:08:41.726" v="541"/>
      <pc:docMkLst>
        <pc:docMk/>
      </pc:docMkLst>
      <pc:sldChg chg="modSp">
        <pc:chgData name="Alison Cooke" userId="S::a.cooke@uwtsd.ac.uk::46c329c9-26b7-4eba-b77b-7474421bfd31" providerId="AD" clId="Web-{EACB48A9-8D90-2C7F-5EEE-0BBC6428BDCE}" dt="2022-12-14T10:56:28.252" v="434" actId="20577"/>
        <pc:sldMkLst>
          <pc:docMk/>
          <pc:sldMk cId="1147549936" sldId="258"/>
        </pc:sldMkLst>
        <pc:spChg chg="mod">
          <ac:chgData name="Alison Cooke" userId="S::a.cooke@uwtsd.ac.uk::46c329c9-26b7-4eba-b77b-7474421bfd31" providerId="AD" clId="Web-{EACB48A9-8D90-2C7F-5EEE-0BBC6428BDCE}" dt="2022-12-14T10:56:18.283" v="429" actId="20577"/>
          <ac:spMkLst>
            <pc:docMk/>
            <pc:sldMk cId="1147549936" sldId="258"/>
            <ac:spMk id="2" creationId="{05B5DD68-5BC7-41C7-AD7A-78AE3BA68F00}"/>
          </ac:spMkLst>
        </pc:spChg>
        <pc:spChg chg="mod">
          <ac:chgData name="Alison Cooke" userId="S::a.cooke@uwtsd.ac.uk::46c329c9-26b7-4eba-b77b-7474421bfd31" providerId="AD" clId="Web-{EACB48A9-8D90-2C7F-5EEE-0BBC6428BDCE}" dt="2022-12-14T10:56:28.252" v="434" actId="20577"/>
          <ac:spMkLst>
            <pc:docMk/>
            <pc:sldMk cId="1147549936" sldId="258"/>
            <ac:spMk id="5" creationId="{96FE8A07-45B3-4401-AEF2-C9368D14EA2F}"/>
          </ac:spMkLst>
        </pc:spChg>
      </pc:sldChg>
      <pc:sldChg chg="modSp">
        <pc:chgData name="Alison Cooke" userId="S::a.cooke@uwtsd.ac.uk::46c329c9-26b7-4eba-b77b-7474421bfd31" providerId="AD" clId="Web-{EACB48A9-8D90-2C7F-5EEE-0BBC6428BDCE}" dt="2022-12-14T10:38:03.698" v="408" actId="20577"/>
        <pc:sldMkLst>
          <pc:docMk/>
          <pc:sldMk cId="2511280831" sldId="259"/>
        </pc:sldMkLst>
        <pc:spChg chg="mod">
          <ac:chgData name="Alison Cooke" userId="S::a.cooke@uwtsd.ac.uk::46c329c9-26b7-4eba-b77b-7474421bfd31" providerId="AD" clId="Web-{EACB48A9-8D90-2C7F-5EEE-0BBC6428BDCE}" dt="2022-12-14T10:38:03.698" v="408" actId="20577"/>
          <ac:spMkLst>
            <pc:docMk/>
            <pc:sldMk cId="2511280831" sldId="259"/>
            <ac:spMk id="3" creationId="{658C690E-5CBE-4BDA-BD72-E432396BE4C6}"/>
          </ac:spMkLst>
        </pc:spChg>
        <pc:spChg chg="mod">
          <ac:chgData name="Alison Cooke" userId="S::a.cooke@uwtsd.ac.uk::46c329c9-26b7-4eba-b77b-7474421bfd31" providerId="AD" clId="Web-{EACB48A9-8D90-2C7F-5EEE-0BBC6428BDCE}" dt="2022-12-14T10:37:45.292" v="405" actId="20577"/>
          <ac:spMkLst>
            <pc:docMk/>
            <pc:sldMk cId="2511280831" sldId="259"/>
            <ac:spMk id="6" creationId="{CE5D857B-B3EB-42A9-9378-BB924DA2D331}"/>
          </ac:spMkLst>
        </pc:spChg>
      </pc:sldChg>
      <pc:sldChg chg="addSp modSp mod modClrScheme chgLayout">
        <pc:chgData name="Alison Cooke" userId="S::a.cooke@uwtsd.ac.uk::46c329c9-26b7-4eba-b77b-7474421bfd31" providerId="AD" clId="Web-{EACB48A9-8D90-2C7F-5EEE-0BBC6428BDCE}" dt="2022-12-14T10:38:30.339" v="420" actId="20577"/>
        <pc:sldMkLst>
          <pc:docMk/>
          <pc:sldMk cId="3451093567" sldId="262"/>
        </pc:sldMkLst>
        <pc:spChg chg="mod ord">
          <ac:chgData name="Alison Cooke" userId="S::a.cooke@uwtsd.ac.uk::46c329c9-26b7-4eba-b77b-7474421bfd31" providerId="AD" clId="Web-{EACB48A9-8D90-2C7F-5EEE-0BBC6428BDCE}" dt="2022-12-14T10:38:12.198" v="410"/>
          <ac:spMkLst>
            <pc:docMk/>
            <pc:sldMk cId="3451093567" sldId="262"/>
            <ac:spMk id="2" creationId="{85C16B8C-1FDA-47E8-AFB6-BD601E85C419}"/>
          </ac:spMkLst>
        </pc:spChg>
        <pc:spChg chg="add mod ord">
          <ac:chgData name="Alison Cooke" userId="S::a.cooke@uwtsd.ac.uk::46c329c9-26b7-4eba-b77b-7474421bfd31" providerId="AD" clId="Web-{EACB48A9-8D90-2C7F-5EEE-0BBC6428BDCE}" dt="2022-12-14T10:38:30.339" v="420" actId="20577"/>
          <ac:spMkLst>
            <pc:docMk/>
            <pc:sldMk cId="3451093567" sldId="262"/>
            <ac:spMk id="3" creationId="{BCA551F6-FCD1-9825-96C2-2696B767971F}"/>
          </ac:spMkLst>
        </pc:spChg>
        <pc:picChg chg="mod ord">
          <ac:chgData name="Alison Cooke" userId="S::a.cooke@uwtsd.ac.uk::46c329c9-26b7-4eba-b77b-7474421bfd31" providerId="AD" clId="Web-{EACB48A9-8D90-2C7F-5EEE-0BBC6428BDCE}" dt="2022-12-14T10:38:12.198" v="410"/>
          <ac:picMkLst>
            <pc:docMk/>
            <pc:sldMk cId="3451093567" sldId="262"/>
            <ac:picMk id="4" creationId="{0695C9B7-5400-4604-90C3-E0B70B245D2B}"/>
          </ac:picMkLst>
        </pc:picChg>
      </pc:sldChg>
      <pc:sldChg chg="del">
        <pc:chgData name="Alison Cooke" userId="S::a.cooke@uwtsd.ac.uk::46c329c9-26b7-4eba-b77b-7474421bfd31" providerId="AD" clId="Web-{EACB48A9-8D90-2C7F-5EEE-0BBC6428BDCE}" dt="2022-12-14T11:08:41.726" v="541"/>
        <pc:sldMkLst>
          <pc:docMk/>
          <pc:sldMk cId="506969829" sldId="263"/>
        </pc:sldMkLst>
      </pc:sldChg>
      <pc:sldChg chg="addSp delSp modSp mod modClrScheme chgLayout">
        <pc:chgData name="Alison Cooke" userId="S::a.cooke@uwtsd.ac.uk::46c329c9-26b7-4eba-b77b-7474421bfd31" providerId="AD" clId="Web-{EACB48A9-8D90-2C7F-5EEE-0BBC6428BDCE}" dt="2022-12-14T10:55:41.608" v="425" actId="14100"/>
        <pc:sldMkLst>
          <pc:docMk/>
          <pc:sldMk cId="2749282410" sldId="264"/>
        </pc:sldMkLst>
        <pc:spChg chg="mod ord">
          <ac:chgData name="Alison Cooke" userId="S::a.cooke@uwtsd.ac.uk::46c329c9-26b7-4eba-b77b-7474421bfd31" providerId="AD" clId="Web-{EACB48A9-8D90-2C7F-5EEE-0BBC6428BDCE}" dt="2022-12-14T10:55:36.920" v="424"/>
          <ac:spMkLst>
            <pc:docMk/>
            <pc:sldMk cId="2749282410" sldId="264"/>
            <ac:spMk id="2" creationId="{2F2F95B0-5F21-492E-83B3-058300F58AA1}"/>
          </ac:spMkLst>
        </pc:spChg>
        <pc:spChg chg="mod ord">
          <ac:chgData name="Alison Cooke" userId="S::a.cooke@uwtsd.ac.uk::46c329c9-26b7-4eba-b77b-7474421bfd31" providerId="AD" clId="Web-{EACB48A9-8D90-2C7F-5EEE-0BBC6428BDCE}" dt="2022-12-14T10:55:36.920" v="424"/>
          <ac:spMkLst>
            <pc:docMk/>
            <pc:sldMk cId="2749282410" sldId="264"/>
            <ac:spMk id="3" creationId="{106305E4-DB3B-402A-B689-CAAF94416DEC}"/>
          </ac:spMkLst>
        </pc:spChg>
        <pc:spChg chg="add del mod ord">
          <ac:chgData name="Alison Cooke" userId="S::a.cooke@uwtsd.ac.uk::46c329c9-26b7-4eba-b77b-7474421bfd31" providerId="AD" clId="Web-{EACB48A9-8D90-2C7F-5EEE-0BBC6428BDCE}" dt="2022-12-14T10:55:27.998" v="421"/>
          <ac:spMkLst>
            <pc:docMk/>
            <pc:sldMk cId="2749282410" sldId="264"/>
            <ac:spMk id="4" creationId="{0AA11635-8A54-A7A3-4D74-456D6491C8D9}"/>
          </ac:spMkLst>
        </pc:spChg>
        <pc:spChg chg="add del mod">
          <ac:chgData name="Alison Cooke" userId="S::a.cooke@uwtsd.ac.uk::46c329c9-26b7-4eba-b77b-7474421bfd31" providerId="AD" clId="Web-{EACB48A9-8D90-2C7F-5EEE-0BBC6428BDCE}" dt="2022-12-14T10:55:36.920" v="424"/>
          <ac:spMkLst>
            <pc:docMk/>
            <pc:sldMk cId="2749282410" sldId="264"/>
            <ac:spMk id="10" creationId="{81D6804B-5C3E-9374-EEDE-2175FDBA6959}"/>
          </ac:spMkLst>
        </pc:spChg>
        <pc:spChg chg="add del mod">
          <ac:chgData name="Alison Cooke" userId="S::a.cooke@uwtsd.ac.uk::46c329c9-26b7-4eba-b77b-7474421bfd31" providerId="AD" clId="Web-{EACB48A9-8D90-2C7F-5EEE-0BBC6428BDCE}" dt="2022-12-14T10:55:36.920" v="424"/>
          <ac:spMkLst>
            <pc:docMk/>
            <pc:sldMk cId="2749282410" sldId="264"/>
            <ac:spMk id="12" creationId="{6610B9B9-3F13-F8A7-ADE9-29BA321542C6}"/>
          </ac:spMkLst>
        </pc:spChg>
        <pc:picChg chg="add mod ord">
          <ac:chgData name="Alison Cooke" userId="S::a.cooke@uwtsd.ac.uk::46c329c9-26b7-4eba-b77b-7474421bfd31" providerId="AD" clId="Web-{EACB48A9-8D90-2C7F-5EEE-0BBC6428BDCE}" dt="2022-12-14T10:55:41.608" v="425" actId="14100"/>
          <ac:picMkLst>
            <pc:docMk/>
            <pc:sldMk cId="2749282410" sldId="264"/>
            <ac:picMk id="5" creationId="{15C3B8C0-327D-E3D7-EAED-5C7E812CEED4}"/>
          </ac:picMkLst>
        </pc:picChg>
      </pc:sldChg>
      <pc:sldChg chg="addSp delSp modSp">
        <pc:chgData name="Alison Cooke" userId="S::a.cooke@uwtsd.ac.uk::46c329c9-26b7-4eba-b77b-7474421bfd31" providerId="AD" clId="Web-{EACB48A9-8D90-2C7F-5EEE-0BBC6428BDCE}" dt="2022-12-14T10:25:02.544" v="322" actId="14100"/>
        <pc:sldMkLst>
          <pc:docMk/>
          <pc:sldMk cId="2141641234" sldId="265"/>
        </pc:sldMkLst>
        <pc:spChg chg="add del mod">
          <ac:chgData name="Alison Cooke" userId="S::a.cooke@uwtsd.ac.uk::46c329c9-26b7-4eba-b77b-7474421bfd31" providerId="AD" clId="Web-{EACB48A9-8D90-2C7F-5EEE-0BBC6428BDCE}" dt="2022-12-14T10:24:53.685" v="319"/>
          <ac:spMkLst>
            <pc:docMk/>
            <pc:sldMk cId="2141641234" sldId="265"/>
            <ac:spMk id="5" creationId="{495818EE-CC15-9FD2-4A1B-2D138886D98B}"/>
          </ac:spMkLst>
        </pc:spChg>
        <pc:picChg chg="del">
          <ac:chgData name="Alison Cooke" userId="S::a.cooke@uwtsd.ac.uk::46c329c9-26b7-4eba-b77b-7474421bfd31" providerId="AD" clId="Web-{EACB48A9-8D90-2C7F-5EEE-0BBC6428BDCE}" dt="2022-12-14T10:24:50.232" v="318"/>
          <ac:picMkLst>
            <pc:docMk/>
            <pc:sldMk cId="2141641234" sldId="265"/>
            <ac:picMk id="4" creationId="{A5F4C11E-FFFB-4BEA-89BE-4FA20D4DAFF6}"/>
          </ac:picMkLst>
        </pc:picChg>
        <pc:picChg chg="add mod ord">
          <ac:chgData name="Alison Cooke" userId="S::a.cooke@uwtsd.ac.uk::46c329c9-26b7-4eba-b77b-7474421bfd31" providerId="AD" clId="Web-{EACB48A9-8D90-2C7F-5EEE-0BBC6428BDCE}" dt="2022-12-14T10:25:02.544" v="322" actId="14100"/>
          <ac:picMkLst>
            <pc:docMk/>
            <pc:sldMk cId="2141641234" sldId="265"/>
            <ac:picMk id="6" creationId="{083382C1-5E91-6D42-A2C6-5EA2C86E1781}"/>
          </ac:picMkLst>
        </pc:picChg>
      </pc:sldChg>
      <pc:sldChg chg="del">
        <pc:chgData name="Alison Cooke" userId="S::a.cooke@uwtsd.ac.uk::46c329c9-26b7-4eba-b77b-7474421bfd31" providerId="AD" clId="Web-{EACB48A9-8D90-2C7F-5EEE-0BBC6428BDCE}" dt="2022-12-14T10:57:13.818" v="436"/>
        <pc:sldMkLst>
          <pc:docMk/>
          <pc:sldMk cId="2940998269" sldId="266"/>
        </pc:sldMkLst>
      </pc:sldChg>
      <pc:sldChg chg="del">
        <pc:chgData name="Alison Cooke" userId="S::a.cooke@uwtsd.ac.uk::46c329c9-26b7-4eba-b77b-7474421bfd31" providerId="AD" clId="Web-{EACB48A9-8D90-2C7F-5EEE-0BBC6428BDCE}" dt="2022-12-14T10:57:10.646" v="435"/>
        <pc:sldMkLst>
          <pc:docMk/>
          <pc:sldMk cId="557783941" sldId="267"/>
        </pc:sldMkLst>
      </pc:sldChg>
      <pc:sldChg chg="modSp">
        <pc:chgData name="Alison Cooke" userId="S::a.cooke@uwtsd.ac.uk::46c329c9-26b7-4eba-b77b-7474421bfd31" providerId="AD" clId="Web-{EACB48A9-8D90-2C7F-5EEE-0BBC6428BDCE}" dt="2022-12-14T10:11:16.765" v="131" actId="20577"/>
        <pc:sldMkLst>
          <pc:docMk/>
          <pc:sldMk cId="468820526" sldId="268"/>
        </pc:sldMkLst>
        <pc:spChg chg="mod">
          <ac:chgData name="Alison Cooke" userId="S::a.cooke@uwtsd.ac.uk::46c329c9-26b7-4eba-b77b-7474421bfd31" providerId="AD" clId="Web-{EACB48A9-8D90-2C7F-5EEE-0BBC6428BDCE}" dt="2022-12-14T10:11:16.765" v="131" actId="20577"/>
          <ac:spMkLst>
            <pc:docMk/>
            <pc:sldMk cId="468820526" sldId="268"/>
            <ac:spMk id="2" creationId="{1821B55B-8817-4DE4-A8E6-7EAA0FCC3A26}"/>
          </ac:spMkLst>
        </pc:spChg>
      </pc:sldChg>
      <pc:sldChg chg="addSp delSp modSp delAnim">
        <pc:chgData name="Alison Cooke" userId="S::a.cooke@uwtsd.ac.uk::46c329c9-26b7-4eba-b77b-7474421bfd31" providerId="AD" clId="Web-{EACB48A9-8D90-2C7F-5EEE-0BBC6428BDCE}" dt="2022-12-14T10:57:29.147" v="440" actId="14100"/>
        <pc:sldMkLst>
          <pc:docMk/>
          <pc:sldMk cId="2708484396" sldId="269"/>
        </pc:sldMkLst>
        <pc:spChg chg="mod">
          <ac:chgData name="Alison Cooke" userId="S::a.cooke@uwtsd.ac.uk::46c329c9-26b7-4eba-b77b-7474421bfd31" providerId="AD" clId="Web-{EACB48A9-8D90-2C7F-5EEE-0BBC6428BDCE}" dt="2022-12-14T10:16:33.130" v="208" actId="20577"/>
          <ac:spMkLst>
            <pc:docMk/>
            <pc:sldMk cId="2708484396" sldId="269"/>
            <ac:spMk id="2" creationId="{0F3E1890-ED86-4BBA-8739-DD77F77F6B68}"/>
          </ac:spMkLst>
        </pc:spChg>
        <pc:spChg chg="mod">
          <ac:chgData name="Alison Cooke" userId="S::a.cooke@uwtsd.ac.uk::46c329c9-26b7-4eba-b77b-7474421bfd31" providerId="AD" clId="Web-{EACB48A9-8D90-2C7F-5EEE-0BBC6428BDCE}" dt="2022-12-14T10:15:56.395" v="200" actId="20577"/>
          <ac:spMkLst>
            <pc:docMk/>
            <pc:sldMk cId="2708484396" sldId="269"/>
            <ac:spMk id="3" creationId="{A5D5D58A-565B-49BE-A7C4-FDE88E2B6659}"/>
          </ac:spMkLst>
        </pc:spChg>
        <pc:spChg chg="add mod">
          <ac:chgData name="Alison Cooke" userId="S::a.cooke@uwtsd.ac.uk::46c329c9-26b7-4eba-b77b-7474421bfd31" providerId="AD" clId="Web-{EACB48A9-8D90-2C7F-5EEE-0BBC6428BDCE}" dt="2022-12-14T10:57:21.943" v="437"/>
          <ac:spMkLst>
            <pc:docMk/>
            <pc:sldMk cId="2708484396" sldId="269"/>
            <ac:spMk id="23" creationId="{FCA7C787-085B-A392-6204-CC9696BCCCD4}"/>
          </ac:spMkLst>
        </pc:spChg>
        <pc:graphicFrameChg chg="del">
          <ac:chgData name="Alison Cooke" userId="S::a.cooke@uwtsd.ac.uk::46c329c9-26b7-4eba-b77b-7474421bfd31" providerId="AD" clId="Web-{EACB48A9-8D90-2C7F-5EEE-0BBC6428BDCE}" dt="2022-12-14T10:57:21.943" v="437"/>
          <ac:graphicFrameMkLst>
            <pc:docMk/>
            <pc:sldMk cId="2708484396" sldId="269"/>
            <ac:graphicFrameMk id="5" creationId="{A94FFD90-7893-492C-B7AE-D898A1DA3F8A}"/>
          </ac:graphicFrameMkLst>
        </pc:graphicFrameChg>
        <pc:picChg chg="add mod">
          <ac:chgData name="Alison Cooke" userId="S::a.cooke@uwtsd.ac.uk::46c329c9-26b7-4eba-b77b-7474421bfd31" providerId="AD" clId="Web-{EACB48A9-8D90-2C7F-5EEE-0BBC6428BDCE}" dt="2022-12-14T10:57:29.147" v="440" actId="14100"/>
          <ac:picMkLst>
            <pc:docMk/>
            <pc:sldMk cId="2708484396" sldId="269"/>
            <ac:picMk id="21" creationId="{E7EA0501-D18D-39C0-3230-B6438261A42E}"/>
          </ac:picMkLst>
        </pc:picChg>
      </pc:sldChg>
      <pc:sldChg chg="modSp">
        <pc:chgData name="Alison Cooke" userId="S::a.cooke@uwtsd.ac.uk::46c329c9-26b7-4eba-b77b-7474421bfd31" providerId="AD" clId="Web-{EACB48A9-8D90-2C7F-5EEE-0BBC6428BDCE}" dt="2022-12-14T11:00:26.550" v="479" actId="20577"/>
        <pc:sldMkLst>
          <pc:docMk/>
          <pc:sldMk cId="2031099345" sldId="270"/>
        </pc:sldMkLst>
        <pc:spChg chg="mod">
          <ac:chgData name="Alison Cooke" userId="S::a.cooke@uwtsd.ac.uk::46c329c9-26b7-4eba-b77b-7474421bfd31" providerId="AD" clId="Web-{EACB48A9-8D90-2C7F-5EEE-0BBC6428BDCE}" dt="2022-12-14T10:17:02.349" v="218" actId="20577"/>
          <ac:spMkLst>
            <pc:docMk/>
            <pc:sldMk cId="2031099345" sldId="270"/>
            <ac:spMk id="2" creationId="{4543BC04-9929-48AD-BB96-B0AD226BDCAC}"/>
          </ac:spMkLst>
        </pc:spChg>
        <pc:spChg chg="mod">
          <ac:chgData name="Alison Cooke" userId="S::a.cooke@uwtsd.ac.uk::46c329c9-26b7-4eba-b77b-7474421bfd31" providerId="AD" clId="Web-{EACB48A9-8D90-2C7F-5EEE-0BBC6428BDCE}" dt="2022-12-14T11:00:26.550" v="479" actId="20577"/>
          <ac:spMkLst>
            <pc:docMk/>
            <pc:sldMk cId="2031099345" sldId="270"/>
            <ac:spMk id="4" creationId="{AEE72B4F-FDE8-4910-8443-E55F798EDD77}"/>
          </ac:spMkLst>
        </pc:spChg>
      </pc:sldChg>
      <pc:sldChg chg="del">
        <pc:chgData name="Alison Cooke" userId="S::a.cooke@uwtsd.ac.uk::46c329c9-26b7-4eba-b77b-7474421bfd31" providerId="AD" clId="Web-{EACB48A9-8D90-2C7F-5EEE-0BBC6428BDCE}" dt="2022-12-14T11:00:45.067" v="480"/>
        <pc:sldMkLst>
          <pc:docMk/>
          <pc:sldMk cId="3918992678" sldId="272"/>
        </pc:sldMkLst>
      </pc:sldChg>
      <pc:sldChg chg="addSp delSp modSp delAnim">
        <pc:chgData name="Alison Cooke" userId="S::a.cooke@uwtsd.ac.uk::46c329c9-26b7-4eba-b77b-7474421bfd31" providerId="AD" clId="Web-{EACB48A9-8D90-2C7F-5EEE-0BBC6428BDCE}" dt="2022-12-14T10:20:47.681" v="268" actId="20577"/>
        <pc:sldMkLst>
          <pc:docMk/>
          <pc:sldMk cId="1157515707" sldId="273"/>
        </pc:sldMkLst>
        <pc:spChg chg="mod">
          <ac:chgData name="Alison Cooke" userId="S::a.cooke@uwtsd.ac.uk::46c329c9-26b7-4eba-b77b-7474421bfd31" providerId="AD" clId="Web-{EACB48A9-8D90-2C7F-5EEE-0BBC6428BDCE}" dt="2022-12-14T10:20:47.681" v="268" actId="20577"/>
          <ac:spMkLst>
            <pc:docMk/>
            <pc:sldMk cId="1157515707" sldId="273"/>
            <ac:spMk id="3" creationId="{7EFB4933-C53D-4CFA-B1E8-D5A0DDAAE1DE}"/>
          </ac:spMkLst>
        </pc:spChg>
        <pc:spChg chg="add del mod">
          <ac:chgData name="Alison Cooke" userId="S::a.cooke@uwtsd.ac.uk::46c329c9-26b7-4eba-b77b-7474421bfd31" providerId="AD" clId="Web-{EACB48A9-8D90-2C7F-5EEE-0BBC6428BDCE}" dt="2022-12-14T10:19:03.523" v="241"/>
          <ac:spMkLst>
            <pc:docMk/>
            <pc:sldMk cId="1157515707" sldId="273"/>
            <ac:spMk id="12" creationId="{26CD6FEC-FF55-B8E8-BD3A-69933943AA03}"/>
          </ac:spMkLst>
        </pc:spChg>
        <pc:graphicFrameChg chg="del">
          <ac:chgData name="Alison Cooke" userId="S::a.cooke@uwtsd.ac.uk::46c329c9-26b7-4eba-b77b-7474421bfd31" providerId="AD" clId="Web-{EACB48A9-8D90-2C7F-5EEE-0BBC6428BDCE}" dt="2022-12-14T10:18:40.194" v="240"/>
          <ac:graphicFrameMkLst>
            <pc:docMk/>
            <pc:sldMk cId="1157515707" sldId="273"/>
            <ac:graphicFrameMk id="5" creationId="{88596350-700B-409D-BEBB-24F68EFC0DCF}"/>
          </ac:graphicFrameMkLst>
        </pc:graphicFrameChg>
        <pc:graphicFrameChg chg="add mod ord modGraphic">
          <ac:chgData name="Alison Cooke" userId="S::a.cooke@uwtsd.ac.uk::46c329c9-26b7-4eba-b77b-7474421bfd31" providerId="AD" clId="Web-{EACB48A9-8D90-2C7F-5EEE-0BBC6428BDCE}" dt="2022-12-14T10:20:26.696" v="265"/>
          <ac:graphicFrameMkLst>
            <pc:docMk/>
            <pc:sldMk cId="1157515707" sldId="273"/>
            <ac:graphicFrameMk id="13" creationId="{2C09BB4F-6ADC-4D07-5ADF-C5EC615BEBF3}"/>
          </ac:graphicFrameMkLst>
        </pc:graphicFrameChg>
      </pc:sldChg>
      <pc:sldChg chg="del">
        <pc:chgData name="Alison Cooke" userId="S::a.cooke@uwtsd.ac.uk::46c329c9-26b7-4eba-b77b-7474421bfd31" providerId="AD" clId="Web-{EACB48A9-8D90-2C7F-5EEE-0BBC6428BDCE}" dt="2022-12-14T10:20:59.712" v="269"/>
        <pc:sldMkLst>
          <pc:docMk/>
          <pc:sldMk cId="3930228457" sldId="274"/>
        </pc:sldMkLst>
      </pc:sldChg>
      <pc:sldChg chg="addSp delSp modSp mod modClrScheme chgLayout">
        <pc:chgData name="Alison Cooke" userId="S::a.cooke@uwtsd.ac.uk::46c329c9-26b7-4eba-b77b-7474421bfd31" providerId="AD" clId="Web-{EACB48A9-8D90-2C7F-5EEE-0BBC6428BDCE}" dt="2022-12-14T10:22:54.605" v="288" actId="1076"/>
        <pc:sldMkLst>
          <pc:docMk/>
          <pc:sldMk cId="2784568178" sldId="275"/>
        </pc:sldMkLst>
        <pc:spChg chg="mod ord">
          <ac:chgData name="Alison Cooke" userId="S::a.cooke@uwtsd.ac.uk::46c329c9-26b7-4eba-b77b-7474421bfd31" providerId="AD" clId="Web-{EACB48A9-8D90-2C7F-5EEE-0BBC6428BDCE}" dt="2022-12-14T10:21:52.572" v="285" actId="20577"/>
          <ac:spMkLst>
            <pc:docMk/>
            <pc:sldMk cId="2784568178" sldId="275"/>
            <ac:spMk id="2" creationId="{8B7D4535-8C3C-4135-8162-7DE110558335}"/>
          </ac:spMkLst>
        </pc:spChg>
        <pc:spChg chg="mod ord">
          <ac:chgData name="Alison Cooke" userId="S::a.cooke@uwtsd.ac.uk::46c329c9-26b7-4eba-b77b-7474421bfd31" providerId="AD" clId="Web-{EACB48A9-8D90-2C7F-5EEE-0BBC6428BDCE}" dt="2022-12-14T10:21:41.666" v="276" actId="20577"/>
          <ac:spMkLst>
            <pc:docMk/>
            <pc:sldMk cId="2784568178" sldId="275"/>
            <ac:spMk id="3" creationId="{32D8FF98-98FB-4512-9D85-79F2F46D2900}"/>
          </ac:spMkLst>
        </pc:spChg>
        <pc:spChg chg="add del mod ord">
          <ac:chgData name="Alison Cooke" userId="S::a.cooke@uwtsd.ac.uk::46c329c9-26b7-4eba-b77b-7474421bfd31" providerId="AD" clId="Web-{EACB48A9-8D90-2C7F-5EEE-0BBC6428BDCE}" dt="2022-12-14T10:22:50.870" v="286"/>
          <ac:spMkLst>
            <pc:docMk/>
            <pc:sldMk cId="2784568178" sldId="275"/>
            <ac:spMk id="4" creationId="{A5E1CDA9-AF52-B201-69A2-802801BC0340}"/>
          </ac:spMkLst>
        </pc:spChg>
        <pc:picChg chg="add mod ord">
          <ac:chgData name="Alison Cooke" userId="S::a.cooke@uwtsd.ac.uk::46c329c9-26b7-4eba-b77b-7474421bfd31" providerId="AD" clId="Web-{EACB48A9-8D90-2C7F-5EEE-0BBC6428BDCE}" dt="2022-12-14T10:22:54.605" v="288" actId="1076"/>
          <ac:picMkLst>
            <pc:docMk/>
            <pc:sldMk cId="2784568178" sldId="275"/>
            <ac:picMk id="5" creationId="{CD2E8931-AD70-1FB9-4A5F-080F076FF4A9}"/>
          </ac:picMkLst>
        </pc:picChg>
      </pc:sldChg>
      <pc:sldChg chg="del">
        <pc:chgData name="Alison Cooke" userId="S::a.cooke@uwtsd.ac.uk::46c329c9-26b7-4eba-b77b-7474421bfd31" providerId="AD" clId="Web-{EACB48A9-8D90-2C7F-5EEE-0BBC6428BDCE}" dt="2022-12-14T10:59:24.296" v="456"/>
        <pc:sldMkLst>
          <pc:docMk/>
          <pc:sldMk cId="3367513644" sldId="276"/>
        </pc:sldMkLst>
      </pc:sldChg>
      <pc:sldChg chg="modSp del ord">
        <pc:chgData name="Alison Cooke" userId="S::a.cooke@uwtsd.ac.uk::46c329c9-26b7-4eba-b77b-7474421bfd31" providerId="AD" clId="Web-{EACB48A9-8D90-2C7F-5EEE-0BBC6428BDCE}" dt="2022-12-14T10:59:22.155" v="455"/>
        <pc:sldMkLst>
          <pc:docMk/>
          <pc:sldMk cId="1385653924" sldId="277"/>
        </pc:sldMkLst>
        <pc:spChg chg="mod">
          <ac:chgData name="Alison Cooke" userId="S::a.cooke@uwtsd.ac.uk::46c329c9-26b7-4eba-b77b-7474421bfd31" providerId="AD" clId="Web-{EACB48A9-8D90-2C7F-5EEE-0BBC6428BDCE}" dt="2022-12-14T10:23:06.777" v="290" actId="20577"/>
          <ac:spMkLst>
            <pc:docMk/>
            <pc:sldMk cId="1385653924" sldId="277"/>
            <ac:spMk id="2" creationId="{29B660AF-30A8-44A6-A31C-B4938B7966A5}"/>
          </ac:spMkLst>
        </pc:spChg>
      </pc:sldChg>
      <pc:sldChg chg="addSp modSp">
        <pc:chgData name="Alison Cooke" userId="S::a.cooke@uwtsd.ac.uk::46c329c9-26b7-4eba-b77b-7474421bfd31" providerId="AD" clId="Web-{EACB48A9-8D90-2C7F-5EEE-0BBC6428BDCE}" dt="2022-12-14T10:58:50.856" v="446" actId="14100"/>
        <pc:sldMkLst>
          <pc:docMk/>
          <pc:sldMk cId="943959097" sldId="278"/>
        </pc:sldMkLst>
        <pc:spChg chg="mod">
          <ac:chgData name="Alison Cooke" userId="S::a.cooke@uwtsd.ac.uk::46c329c9-26b7-4eba-b77b-7474421bfd31" providerId="AD" clId="Web-{EACB48A9-8D90-2C7F-5EEE-0BBC6428BDCE}" dt="2022-12-14T10:23:40.012" v="306" actId="20577"/>
          <ac:spMkLst>
            <pc:docMk/>
            <pc:sldMk cId="943959097" sldId="278"/>
            <ac:spMk id="2" creationId="{C5BB1320-B5AA-4A22-9AC2-F9A5931AF8C9}"/>
          </ac:spMkLst>
        </pc:spChg>
        <pc:spChg chg="mod">
          <ac:chgData name="Alison Cooke" userId="S::a.cooke@uwtsd.ac.uk::46c329c9-26b7-4eba-b77b-7474421bfd31" providerId="AD" clId="Web-{EACB48A9-8D90-2C7F-5EEE-0BBC6428BDCE}" dt="2022-12-14T10:58:18.416" v="441" actId="20577"/>
          <ac:spMkLst>
            <pc:docMk/>
            <pc:sldMk cId="943959097" sldId="278"/>
            <ac:spMk id="3" creationId="{50CE92DF-E5A3-4BA2-A9EA-40ADAAE69AFA}"/>
          </ac:spMkLst>
        </pc:spChg>
        <pc:graphicFrameChg chg="add mod">
          <ac:chgData name="Alison Cooke" userId="S::a.cooke@uwtsd.ac.uk::46c329c9-26b7-4eba-b77b-7474421bfd31" providerId="AD" clId="Web-{EACB48A9-8D90-2C7F-5EEE-0BBC6428BDCE}" dt="2022-12-14T10:58:50.856" v="446" actId="14100"/>
          <ac:graphicFrameMkLst>
            <pc:docMk/>
            <pc:sldMk cId="943959097" sldId="278"/>
            <ac:graphicFrameMk id="6" creationId="{8B1C1D3D-A75D-4A85-52B1-1A24345C8DA9}"/>
          </ac:graphicFrameMkLst>
        </pc:graphicFrameChg>
      </pc:sldChg>
      <pc:sldChg chg="del">
        <pc:chgData name="Alison Cooke" userId="S::a.cooke@uwtsd.ac.uk::46c329c9-26b7-4eba-b77b-7474421bfd31" providerId="AD" clId="Web-{EACB48A9-8D90-2C7F-5EEE-0BBC6428BDCE}" dt="2022-12-14T10:58:55.481" v="447"/>
        <pc:sldMkLst>
          <pc:docMk/>
          <pc:sldMk cId="2504700196" sldId="279"/>
        </pc:sldMkLst>
      </pc:sldChg>
      <pc:sldChg chg="modSp">
        <pc:chgData name="Alison Cooke" userId="S::a.cooke@uwtsd.ac.uk::46c329c9-26b7-4eba-b77b-7474421bfd31" providerId="AD" clId="Web-{EACB48A9-8D90-2C7F-5EEE-0BBC6428BDCE}" dt="2022-12-14T10:59:12.451" v="454" actId="20577"/>
        <pc:sldMkLst>
          <pc:docMk/>
          <pc:sldMk cId="1767349630" sldId="280"/>
        </pc:sldMkLst>
        <pc:spChg chg="mod">
          <ac:chgData name="Alison Cooke" userId="S::a.cooke@uwtsd.ac.uk::46c329c9-26b7-4eba-b77b-7474421bfd31" providerId="AD" clId="Web-{EACB48A9-8D90-2C7F-5EEE-0BBC6428BDCE}" dt="2022-12-14T10:59:12.451" v="454" actId="20577"/>
          <ac:spMkLst>
            <pc:docMk/>
            <pc:sldMk cId="1767349630" sldId="280"/>
            <ac:spMk id="3" creationId="{56752962-EA31-40E2-AA60-172A7C2A3FEE}"/>
          </ac:spMkLst>
        </pc:spChg>
      </pc:sldChg>
      <pc:sldChg chg="modSp">
        <pc:chgData name="Alison Cooke" userId="S::a.cooke@uwtsd.ac.uk::46c329c9-26b7-4eba-b77b-7474421bfd31" providerId="AD" clId="Web-{EACB48A9-8D90-2C7F-5EEE-0BBC6428BDCE}" dt="2022-12-14T10:24:21.903" v="317" actId="20577"/>
        <pc:sldMkLst>
          <pc:docMk/>
          <pc:sldMk cId="2516992303" sldId="281"/>
        </pc:sldMkLst>
        <pc:spChg chg="mod">
          <ac:chgData name="Alison Cooke" userId="S::a.cooke@uwtsd.ac.uk::46c329c9-26b7-4eba-b77b-7474421bfd31" providerId="AD" clId="Web-{EACB48A9-8D90-2C7F-5EEE-0BBC6428BDCE}" dt="2022-12-14T10:24:21.903" v="317" actId="20577"/>
          <ac:spMkLst>
            <pc:docMk/>
            <pc:sldMk cId="2516992303" sldId="281"/>
            <ac:spMk id="3" creationId="{EB20C446-0C68-412E-B706-BD85068DE46A}"/>
          </ac:spMkLst>
        </pc:spChg>
      </pc:sldChg>
      <pc:sldChg chg="del">
        <pc:chgData name="Alison Cooke" userId="S::a.cooke@uwtsd.ac.uk::46c329c9-26b7-4eba-b77b-7474421bfd31" providerId="AD" clId="Web-{EACB48A9-8D90-2C7F-5EEE-0BBC6428BDCE}" dt="2022-12-14T10:23:46.699" v="307"/>
        <pc:sldMkLst>
          <pc:docMk/>
          <pc:sldMk cId="1759429209" sldId="282"/>
        </pc:sldMkLst>
      </pc:sldChg>
      <pc:sldChg chg="addSp modSp new ord addAnim modAnim">
        <pc:chgData name="Alison Cooke" userId="S::a.cooke@uwtsd.ac.uk::46c329c9-26b7-4eba-b77b-7474421bfd31" providerId="AD" clId="Web-{EACB48A9-8D90-2C7F-5EEE-0BBC6428BDCE}" dt="2022-12-14T10:10:27.045" v="119"/>
        <pc:sldMkLst>
          <pc:docMk/>
          <pc:sldMk cId="3697536295" sldId="283"/>
        </pc:sldMkLst>
        <pc:spChg chg="mod">
          <ac:chgData name="Alison Cooke" userId="S::a.cooke@uwtsd.ac.uk::46c329c9-26b7-4eba-b77b-7474421bfd31" providerId="AD" clId="Web-{EACB48A9-8D90-2C7F-5EEE-0BBC6428BDCE}" dt="2022-12-14T10:04:47.931" v="62" actId="20577"/>
          <ac:spMkLst>
            <pc:docMk/>
            <pc:sldMk cId="3697536295" sldId="283"/>
            <ac:spMk id="2" creationId="{6BFE2C35-C7FF-FDB8-B0A8-A724F1F00572}"/>
          </ac:spMkLst>
        </pc:spChg>
        <pc:spChg chg="mod">
          <ac:chgData name="Alison Cooke" userId="S::a.cooke@uwtsd.ac.uk::46c329c9-26b7-4eba-b77b-7474421bfd31" providerId="AD" clId="Web-{EACB48A9-8D90-2C7F-5EEE-0BBC6428BDCE}" dt="2022-12-14T10:06:42.307" v="109" actId="20577"/>
          <ac:spMkLst>
            <pc:docMk/>
            <pc:sldMk cId="3697536295" sldId="283"/>
            <ac:spMk id="3" creationId="{B6C1F415-13F0-CC0F-E152-AA820865D980}"/>
          </ac:spMkLst>
        </pc:spChg>
        <pc:spChg chg="mod">
          <ac:chgData name="Alison Cooke" userId="S::a.cooke@uwtsd.ac.uk::46c329c9-26b7-4eba-b77b-7474421bfd31" providerId="AD" clId="Web-{EACB48A9-8D90-2C7F-5EEE-0BBC6428BDCE}" dt="2022-12-14T10:06:52.792" v="113" actId="20577"/>
          <ac:spMkLst>
            <pc:docMk/>
            <pc:sldMk cId="3697536295" sldId="283"/>
            <ac:spMk id="4" creationId="{1403AB16-C48C-CDEB-9B9B-33AA8C9EA59B}"/>
          </ac:spMkLst>
        </pc:spChg>
        <pc:picChg chg="add mod">
          <ac:chgData name="Alison Cooke" userId="S::a.cooke@uwtsd.ac.uk::46c329c9-26b7-4eba-b77b-7474421bfd31" providerId="AD" clId="Web-{EACB48A9-8D90-2C7F-5EEE-0BBC6428BDCE}" dt="2022-12-14T10:06:46.870" v="111" actId="1076"/>
          <ac:picMkLst>
            <pc:docMk/>
            <pc:sldMk cId="3697536295" sldId="283"/>
            <ac:picMk id="5" creationId="{2DEF1F85-66DF-A165-D9FD-DAF8DFD4D9FC}"/>
          </ac:picMkLst>
        </pc:picChg>
        <pc:picChg chg="add mod">
          <ac:chgData name="Alison Cooke" userId="S::a.cooke@uwtsd.ac.uk::46c329c9-26b7-4eba-b77b-7474421bfd31" providerId="AD" clId="Web-{EACB48A9-8D90-2C7F-5EEE-0BBC6428BDCE}" dt="2022-12-14T10:10:12.483" v="115" actId="1076"/>
          <ac:picMkLst>
            <pc:docMk/>
            <pc:sldMk cId="3697536295" sldId="283"/>
            <ac:picMk id="6" creationId="{BBECCA6F-1F4F-0A57-F904-49988B0E328E}"/>
          </ac:picMkLst>
        </pc:picChg>
      </pc:sldChg>
      <pc:sldChg chg="addSp modSp new modNotes">
        <pc:chgData name="Alison Cooke" userId="S::a.cooke@uwtsd.ac.uk::46c329c9-26b7-4eba-b77b-7474421bfd31" providerId="AD" clId="Web-{EACB48A9-8D90-2C7F-5EEE-0BBC6428BDCE}" dt="2022-12-14T11:08:36.897" v="540"/>
        <pc:sldMkLst>
          <pc:docMk/>
          <pc:sldMk cId="1428223632" sldId="284"/>
        </pc:sldMkLst>
        <pc:spChg chg="mod">
          <ac:chgData name="Alison Cooke" userId="S::a.cooke@uwtsd.ac.uk::46c329c9-26b7-4eba-b77b-7474421bfd31" providerId="AD" clId="Web-{EACB48A9-8D90-2C7F-5EEE-0BBC6428BDCE}" dt="2022-12-14T11:05:39.838" v="493" actId="20577"/>
          <ac:spMkLst>
            <pc:docMk/>
            <pc:sldMk cId="1428223632" sldId="284"/>
            <ac:spMk id="2" creationId="{10DF010A-AC0A-E609-C79A-8AD07FF2D17F}"/>
          </ac:spMkLst>
        </pc:spChg>
        <pc:graphicFrameChg chg="add mod modGraphic">
          <ac:chgData name="Alison Cooke" userId="S::a.cooke@uwtsd.ac.uk::46c329c9-26b7-4eba-b77b-7474421bfd31" providerId="AD" clId="Web-{EACB48A9-8D90-2C7F-5EEE-0BBC6428BDCE}" dt="2022-12-14T11:07:34.284" v="538"/>
          <ac:graphicFrameMkLst>
            <pc:docMk/>
            <pc:sldMk cId="1428223632" sldId="284"/>
            <ac:graphicFrameMk id="3" creationId="{154EA1A8-392E-F820-3C9F-917BAD2913B2}"/>
          </ac:graphicFrameMkLst>
        </pc:graphicFrameChg>
      </pc:sldChg>
    </pc:docChg>
  </pc:docChgLst>
  <pc:docChgLst>
    <pc:chgData name="Alison Cooke" userId="S::a.cooke@uwtsd.ac.uk::46c329c9-26b7-4eba-b77b-7474421bfd31" providerId="AD" clId="Web-{4D6A4FF2-72C8-48E7-D7BD-1F1DBF1DF628}"/>
    <pc:docChg chg="addSld modSld">
      <pc:chgData name="Alison Cooke" userId="S::a.cooke@uwtsd.ac.uk::46c329c9-26b7-4eba-b77b-7474421bfd31" providerId="AD" clId="Web-{4D6A4FF2-72C8-48E7-D7BD-1F1DBF1DF628}" dt="2022-12-14T12:05:38.097" v="164"/>
      <pc:docMkLst>
        <pc:docMk/>
      </pc:docMkLst>
      <pc:sldChg chg="modSp">
        <pc:chgData name="Alison Cooke" userId="S::a.cooke@uwtsd.ac.uk::46c329c9-26b7-4eba-b77b-7474421bfd31" providerId="AD" clId="Web-{4D6A4FF2-72C8-48E7-D7BD-1F1DBF1DF628}" dt="2022-12-14T12:00:04.949" v="76" actId="20577"/>
        <pc:sldMkLst>
          <pc:docMk/>
          <pc:sldMk cId="2749282410" sldId="264"/>
        </pc:sldMkLst>
        <pc:spChg chg="mod">
          <ac:chgData name="Alison Cooke" userId="S::a.cooke@uwtsd.ac.uk::46c329c9-26b7-4eba-b77b-7474421bfd31" providerId="AD" clId="Web-{4D6A4FF2-72C8-48E7-D7BD-1F1DBF1DF628}" dt="2022-12-14T12:00:04.949" v="76" actId="20577"/>
          <ac:spMkLst>
            <pc:docMk/>
            <pc:sldMk cId="2749282410" sldId="264"/>
            <ac:spMk id="3" creationId="{106305E4-DB3B-402A-B689-CAAF94416DEC}"/>
          </ac:spMkLst>
        </pc:spChg>
      </pc:sldChg>
      <pc:sldChg chg="modSp">
        <pc:chgData name="Alison Cooke" userId="S::a.cooke@uwtsd.ac.uk::46c329c9-26b7-4eba-b77b-7474421bfd31" providerId="AD" clId="Web-{4D6A4FF2-72C8-48E7-D7BD-1F1DBF1DF628}" dt="2022-12-14T11:57:56.680" v="42" actId="20577"/>
        <pc:sldMkLst>
          <pc:docMk/>
          <pc:sldMk cId="1767349630" sldId="280"/>
        </pc:sldMkLst>
        <pc:spChg chg="mod">
          <ac:chgData name="Alison Cooke" userId="S::a.cooke@uwtsd.ac.uk::46c329c9-26b7-4eba-b77b-7474421bfd31" providerId="AD" clId="Web-{4D6A4FF2-72C8-48E7-D7BD-1F1DBF1DF628}" dt="2022-12-14T11:57:56.680" v="42" actId="20577"/>
          <ac:spMkLst>
            <pc:docMk/>
            <pc:sldMk cId="1767349630" sldId="280"/>
            <ac:spMk id="3" creationId="{56752962-EA31-40E2-AA60-172A7C2A3FEE}"/>
          </ac:spMkLst>
        </pc:spChg>
      </pc:sldChg>
      <pc:sldChg chg="modSp">
        <pc:chgData name="Alison Cooke" userId="S::a.cooke@uwtsd.ac.uk::46c329c9-26b7-4eba-b77b-7474421bfd31" providerId="AD" clId="Web-{4D6A4FF2-72C8-48E7-D7BD-1F1DBF1DF628}" dt="2022-12-14T11:58:11.571" v="44" actId="20577"/>
        <pc:sldMkLst>
          <pc:docMk/>
          <pc:sldMk cId="2516992303" sldId="281"/>
        </pc:sldMkLst>
        <pc:spChg chg="mod">
          <ac:chgData name="Alison Cooke" userId="S::a.cooke@uwtsd.ac.uk::46c329c9-26b7-4eba-b77b-7474421bfd31" providerId="AD" clId="Web-{4D6A4FF2-72C8-48E7-D7BD-1F1DBF1DF628}" dt="2022-12-14T11:58:11.571" v="44" actId="20577"/>
          <ac:spMkLst>
            <pc:docMk/>
            <pc:sldMk cId="2516992303" sldId="281"/>
            <ac:spMk id="3" creationId="{EB20C446-0C68-412E-B706-BD85068DE46A}"/>
          </ac:spMkLst>
        </pc:spChg>
      </pc:sldChg>
      <pc:sldChg chg="modSp">
        <pc:chgData name="Alison Cooke" userId="S::a.cooke@uwtsd.ac.uk::46c329c9-26b7-4eba-b77b-7474421bfd31" providerId="AD" clId="Web-{4D6A4FF2-72C8-48E7-D7BD-1F1DBF1DF628}" dt="2022-12-14T11:57:30.351" v="37" actId="1076"/>
        <pc:sldMkLst>
          <pc:docMk/>
          <pc:sldMk cId="3697536295" sldId="283"/>
        </pc:sldMkLst>
        <pc:spChg chg="mod">
          <ac:chgData name="Alison Cooke" userId="S::a.cooke@uwtsd.ac.uk::46c329c9-26b7-4eba-b77b-7474421bfd31" providerId="AD" clId="Web-{4D6A4FF2-72C8-48E7-D7BD-1F1DBF1DF628}" dt="2022-12-14T11:57:22.663" v="34" actId="20577"/>
          <ac:spMkLst>
            <pc:docMk/>
            <pc:sldMk cId="3697536295" sldId="283"/>
            <ac:spMk id="3" creationId="{B6C1F415-13F0-CC0F-E152-AA820865D980}"/>
          </ac:spMkLst>
        </pc:spChg>
        <pc:picChg chg="mod">
          <ac:chgData name="Alison Cooke" userId="S::a.cooke@uwtsd.ac.uk::46c329c9-26b7-4eba-b77b-7474421bfd31" providerId="AD" clId="Web-{4D6A4FF2-72C8-48E7-D7BD-1F1DBF1DF628}" dt="2022-12-14T11:57:30.351" v="37" actId="1076"/>
          <ac:picMkLst>
            <pc:docMk/>
            <pc:sldMk cId="3697536295" sldId="283"/>
            <ac:picMk id="5" creationId="{2DEF1F85-66DF-A165-D9FD-DAF8DFD4D9FC}"/>
          </ac:picMkLst>
        </pc:picChg>
      </pc:sldChg>
      <pc:sldChg chg="modSp">
        <pc:chgData name="Alison Cooke" userId="S::a.cooke@uwtsd.ac.uk::46c329c9-26b7-4eba-b77b-7474421bfd31" providerId="AD" clId="Web-{4D6A4FF2-72C8-48E7-D7BD-1F1DBF1DF628}" dt="2022-12-14T11:58:58.588" v="50" actId="20577"/>
        <pc:sldMkLst>
          <pc:docMk/>
          <pc:sldMk cId="1428223632" sldId="284"/>
        </pc:sldMkLst>
        <pc:graphicFrameChg chg="modGraphic">
          <ac:chgData name="Alison Cooke" userId="S::a.cooke@uwtsd.ac.uk::46c329c9-26b7-4eba-b77b-7474421bfd31" providerId="AD" clId="Web-{4D6A4FF2-72C8-48E7-D7BD-1F1DBF1DF628}" dt="2022-12-14T11:58:58.588" v="50" actId="20577"/>
          <ac:graphicFrameMkLst>
            <pc:docMk/>
            <pc:sldMk cId="1428223632" sldId="284"/>
            <ac:graphicFrameMk id="3" creationId="{154EA1A8-392E-F820-3C9F-917BAD2913B2}"/>
          </ac:graphicFrameMkLst>
        </pc:graphicFrameChg>
      </pc:sldChg>
      <pc:sldChg chg="addSp delSp modSp new mod modClrScheme chgLayout">
        <pc:chgData name="Alison Cooke" userId="S::a.cooke@uwtsd.ac.uk::46c329c9-26b7-4eba-b77b-7474421bfd31" providerId="AD" clId="Web-{4D6A4FF2-72C8-48E7-D7BD-1F1DBF1DF628}" dt="2022-12-14T12:00:55.278" v="79" actId="20577"/>
        <pc:sldMkLst>
          <pc:docMk/>
          <pc:sldMk cId="3652293568" sldId="285"/>
        </pc:sldMkLst>
        <pc:spChg chg="mod ord">
          <ac:chgData name="Alison Cooke" userId="S::a.cooke@uwtsd.ac.uk::46c329c9-26b7-4eba-b77b-7474421bfd31" providerId="AD" clId="Web-{4D6A4FF2-72C8-48E7-D7BD-1F1DBF1DF628}" dt="2022-12-14T12:00:55.278" v="79" actId="20577"/>
          <ac:spMkLst>
            <pc:docMk/>
            <pc:sldMk cId="3652293568" sldId="285"/>
            <ac:spMk id="2" creationId="{38732EC8-702D-C341-2F70-55D0AF35F263}"/>
          </ac:spMkLst>
        </pc:spChg>
        <pc:spChg chg="mod ord">
          <ac:chgData name="Alison Cooke" userId="S::a.cooke@uwtsd.ac.uk::46c329c9-26b7-4eba-b77b-7474421bfd31" providerId="AD" clId="Web-{4D6A4FF2-72C8-48E7-D7BD-1F1DBF1DF628}" dt="2022-12-14T11:56:50.960" v="27" actId="20577"/>
          <ac:spMkLst>
            <pc:docMk/>
            <pc:sldMk cId="3652293568" sldId="285"/>
            <ac:spMk id="3" creationId="{900F6260-CE8E-945A-6E99-66445AE5FA16}"/>
          </ac:spMkLst>
        </pc:spChg>
        <pc:spChg chg="add del mod ord">
          <ac:chgData name="Alison Cooke" userId="S::a.cooke@uwtsd.ac.uk::46c329c9-26b7-4eba-b77b-7474421bfd31" providerId="AD" clId="Web-{4D6A4FF2-72C8-48E7-D7BD-1F1DBF1DF628}" dt="2022-12-14T11:56:19.678" v="11"/>
          <ac:spMkLst>
            <pc:docMk/>
            <pc:sldMk cId="3652293568" sldId="285"/>
            <ac:spMk id="4" creationId="{15DDAAA8-32C6-62F8-8CDC-D6EB6024B53D}"/>
          </ac:spMkLst>
        </pc:spChg>
        <pc:picChg chg="add mod ord">
          <ac:chgData name="Alison Cooke" userId="S::a.cooke@uwtsd.ac.uk::46c329c9-26b7-4eba-b77b-7474421bfd31" providerId="AD" clId="Web-{4D6A4FF2-72C8-48E7-D7BD-1F1DBF1DF628}" dt="2022-12-14T11:56:23.865" v="13" actId="1076"/>
          <ac:picMkLst>
            <pc:docMk/>
            <pc:sldMk cId="3652293568" sldId="285"/>
            <ac:picMk id="5" creationId="{33957590-500B-173B-BF7F-0AC06A60FC3B}"/>
          </ac:picMkLst>
        </pc:picChg>
      </pc:sldChg>
      <pc:sldChg chg="addSp delSp modSp new">
        <pc:chgData name="Alison Cooke" userId="S::a.cooke@uwtsd.ac.uk::46c329c9-26b7-4eba-b77b-7474421bfd31" providerId="AD" clId="Web-{4D6A4FF2-72C8-48E7-D7BD-1F1DBF1DF628}" dt="2022-12-14T12:05:38.097" v="164"/>
        <pc:sldMkLst>
          <pc:docMk/>
          <pc:sldMk cId="975228045" sldId="286"/>
        </pc:sldMkLst>
        <pc:spChg chg="mod">
          <ac:chgData name="Alison Cooke" userId="S::a.cooke@uwtsd.ac.uk::46c329c9-26b7-4eba-b77b-7474421bfd31" providerId="AD" clId="Web-{4D6A4FF2-72C8-48E7-D7BD-1F1DBF1DF628}" dt="2022-12-14T12:04:21.611" v="109" actId="20577"/>
          <ac:spMkLst>
            <pc:docMk/>
            <pc:sldMk cId="975228045" sldId="286"/>
            <ac:spMk id="2" creationId="{9A62D82F-2C26-0D08-3B86-746208998A3E}"/>
          </ac:spMkLst>
        </pc:spChg>
        <pc:spChg chg="del">
          <ac:chgData name="Alison Cooke" userId="S::a.cooke@uwtsd.ac.uk::46c329c9-26b7-4eba-b77b-7474421bfd31" providerId="AD" clId="Web-{4D6A4FF2-72C8-48E7-D7BD-1F1DBF1DF628}" dt="2022-12-14T12:02:01.358" v="84"/>
          <ac:spMkLst>
            <pc:docMk/>
            <pc:sldMk cId="975228045" sldId="286"/>
            <ac:spMk id="3" creationId="{F320F4E5-FF15-EB7E-3F8A-D371DFB513AC}"/>
          </ac:spMkLst>
        </pc:spChg>
        <pc:spChg chg="add mod">
          <ac:chgData name="Alison Cooke" userId="S::a.cooke@uwtsd.ac.uk::46c329c9-26b7-4eba-b77b-7474421bfd31" providerId="AD" clId="Web-{4D6A4FF2-72C8-48E7-D7BD-1F1DBF1DF628}" dt="2022-12-14T12:02:01.373" v="86"/>
          <ac:spMkLst>
            <pc:docMk/>
            <pc:sldMk cId="975228045" sldId="286"/>
            <ac:spMk id="6" creationId="{F6317E73-FF28-9C01-D5D9-DA48559445CF}"/>
          </ac:spMkLst>
        </pc:spChg>
        <pc:graphicFrameChg chg="add mod ord modGraphic">
          <ac:chgData name="Alison Cooke" userId="S::a.cooke@uwtsd.ac.uk::46c329c9-26b7-4eba-b77b-7474421bfd31" providerId="AD" clId="Web-{4D6A4FF2-72C8-48E7-D7BD-1F1DBF1DF628}" dt="2022-12-14T12:05:38.097" v="164"/>
          <ac:graphicFrameMkLst>
            <pc:docMk/>
            <pc:sldMk cId="975228045" sldId="286"/>
            <ac:graphicFrameMk id="5" creationId="{2011B55D-256E-551D-FF47-DE2CF115E742}"/>
          </ac:graphicFrameMkLst>
        </pc:graphicFrameChg>
      </pc:sldChg>
    </pc:docChg>
  </pc:docChgLst>
  <pc:docChgLst>
    <pc:chgData name="Alison Cooke" userId="S::a.cooke@uwtsd.ac.uk::46c329c9-26b7-4eba-b77b-7474421bfd31" providerId="AD" clId="Web-{536E7CAF-5CE7-F0A4-35C6-FD3D8CC38CEA}"/>
    <pc:docChg chg="modSld">
      <pc:chgData name="Alison Cooke" userId="S::a.cooke@uwtsd.ac.uk::46c329c9-26b7-4eba-b77b-7474421bfd31" providerId="AD" clId="Web-{536E7CAF-5CE7-F0A4-35C6-FD3D8CC38CEA}" dt="2023-11-23T12:39:26.667" v="56" actId="20577"/>
      <pc:docMkLst>
        <pc:docMk/>
      </pc:docMkLst>
      <pc:sldChg chg="modSp">
        <pc:chgData name="Alison Cooke" userId="S::a.cooke@uwtsd.ac.uk::46c329c9-26b7-4eba-b77b-7474421bfd31" providerId="AD" clId="Web-{536E7CAF-5CE7-F0A4-35C6-FD3D8CC38CEA}" dt="2023-11-23T12:36:39.007" v="13" actId="20577"/>
        <pc:sldMkLst>
          <pc:docMk/>
          <pc:sldMk cId="1147549936" sldId="258"/>
        </pc:sldMkLst>
        <pc:spChg chg="mod">
          <ac:chgData name="Alison Cooke" userId="S::a.cooke@uwtsd.ac.uk::46c329c9-26b7-4eba-b77b-7474421bfd31" providerId="AD" clId="Web-{536E7CAF-5CE7-F0A4-35C6-FD3D8CC38CEA}" dt="2023-11-23T12:36:39.007" v="13" actId="20577"/>
          <ac:spMkLst>
            <pc:docMk/>
            <pc:sldMk cId="1147549936" sldId="258"/>
            <ac:spMk id="2" creationId="{05B5DD68-5BC7-41C7-AD7A-78AE3BA68F00}"/>
          </ac:spMkLst>
        </pc:spChg>
        <pc:spChg chg="mod">
          <ac:chgData name="Alison Cooke" userId="S::a.cooke@uwtsd.ac.uk::46c329c9-26b7-4eba-b77b-7474421bfd31" providerId="AD" clId="Web-{536E7CAF-5CE7-F0A4-35C6-FD3D8CC38CEA}" dt="2023-11-23T12:36:32.007" v="5" actId="20577"/>
          <ac:spMkLst>
            <pc:docMk/>
            <pc:sldMk cId="1147549936" sldId="258"/>
            <ac:spMk id="5" creationId="{96FE8A07-45B3-4401-AEF2-C9368D14EA2F}"/>
          </ac:spMkLst>
        </pc:spChg>
      </pc:sldChg>
      <pc:sldChg chg="modSp">
        <pc:chgData name="Alison Cooke" userId="S::a.cooke@uwtsd.ac.uk::46c329c9-26b7-4eba-b77b-7474421bfd31" providerId="AD" clId="Web-{536E7CAF-5CE7-F0A4-35C6-FD3D8CC38CEA}" dt="2023-11-23T12:37:55.322" v="19" actId="20577"/>
        <pc:sldMkLst>
          <pc:docMk/>
          <pc:sldMk cId="2516992303" sldId="281"/>
        </pc:sldMkLst>
        <pc:spChg chg="mod">
          <ac:chgData name="Alison Cooke" userId="S::a.cooke@uwtsd.ac.uk::46c329c9-26b7-4eba-b77b-7474421bfd31" providerId="AD" clId="Web-{536E7CAF-5CE7-F0A4-35C6-FD3D8CC38CEA}" dt="2023-11-23T12:37:55.322" v="19" actId="20577"/>
          <ac:spMkLst>
            <pc:docMk/>
            <pc:sldMk cId="2516992303" sldId="281"/>
            <ac:spMk id="3" creationId="{EB20C446-0C68-412E-B706-BD85068DE46A}"/>
          </ac:spMkLst>
        </pc:spChg>
      </pc:sldChg>
      <pc:sldChg chg="modSp">
        <pc:chgData name="Alison Cooke" userId="S::a.cooke@uwtsd.ac.uk::46c329c9-26b7-4eba-b77b-7474421bfd31" providerId="AD" clId="Web-{536E7CAF-5CE7-F0A4-35C6-FD3D8CC38CEA}" dt="2023-11-23T12:39:10.495" v="53" actId="20577"/>
        <pc:sldMkLst>
          <pc:docMk/>
          <pc:sldMk cId="3652293568" sldId="285"/>
        </pc:sldMkLst>
        <pc:spChg chg="mod">
          <ac:chgData name="Alison Cooke" userId="S::a.cooke@uwtsd.ac.uk::46c329c9-26b7-4eba-b77b-7474421bfd31" providerId="AD" clId="Web-{536E7CAF-5CE7-F0A4-35C6-FD3D8CC38CEA}" dt="2023-11-23T12:39:10.495" v="53" actId="20577"/>
          <ac:spMkLst>
            <pc:docMk/>
            <pc:sldMk cId="3652293568" sldId="285"/>
            <ac:spMk id="3" creationId="{900F6260-CE8E-945A-6E99-66445AE5FA16}"/>
          </ac:spMkLst>
        </pc:spChg>
      </pc:sldChg>
      <pc:sldChg chg="modSp">
        <pc:chgData name="Alison Cooke" userId="S::a.cooke@uwtsd.ac.uk::46c329c9-26b7-4eba-b77b-7474421bfd31" providerId="AD" clId="Web-{536E7CAF-5CE7-F0A4-35C6-FD3D8CC38CEA}" dt="2023-11-23T12:38:51.588" v="51"/>
        <pc:sldMkLst>
          <pc:docMk/>
          <pc:sldMk cId="975228045" sldId="286"/>
        </pc:sldMkLst>
        <pc:graphicFrameChg chg="mod modGraphic">
          <ac:chgData name="Alison Cooke" userId="S::a.cooke@uwtsd.ac.uk::46c329c9-26b7-4eba-b77b-7474421bfd31" providerId="AD" clId="Web-{536E7CAF-5CE7-F0A4-35C6-FD3D8CC38CEA}" dt="2023-11-23T12:38:51.588" v="51"/>
          <ac:graphicFrameMkLst>
            <pc:docMk/>
            <pc:sldMk cId="975228045" sldId="286"/>
            <ac:graphicFrameMk id="5" creationId="{2011B55D-256E-551D-FF47-DE2CF115E742}"/>
          </ac:graphicFrameMkLst>
        </pc:graphicFrameChg>
      </pc:sldChg>
      <pc:sldChg chg="modSp">
        <pc:chgData name="Alison Cooke" userId="S::a.cooke@uwtsd.ac.uk::46c329c9-26b7-4eba-b77b-7474421bfd31" providerId="AD" clId="Web-{536E7CAF-5CE7-F0A4-35C6-FD3D8CC38CEA}" dt="2023-11-23T12:39:26.667" v="56" actId="20577"/>
        <pc:sldMkLst>
          <pc:docMk/>
          <pc:sldMk cId="673974697" sldId="287"/>
        </pc:sldMkLst>
        <pc:spChg chg="mod">
          <ac:chgData name="Alison Cooke" userId="S::a.cooke@uwtsd.ac.uk::46c329c9-26b7-4eba-b77b-7474421bfd31" providerId="AD" clId="Web-{536E7CAF-5CE7-F0A4-35C6-FD3D8CC38CEA}" dt="2023-11-23T12:39:26.667" v="56" actId="20577"/>
          <ac:spMkLst>
            <pc:docMk/>
            <pc:sldMk cId="673974697" sldId="287"/>
            <ac:spMk id="3" creationId="{FAB84A75-039F-2A23-2AC1-471FB43CB923}"/>
          </ac:spMkLst>
        </pc:spChg>
      </pc:sldChg>
    </pc:docChg>
  </pc:docChgLst>
  <pc:docChgLst>
    <pc:chgData name="Alison Cooke" userId="S::a.cooke@uwtsd.ac.uk::46c329c9-26b7-4eba-b77b-7474421bfd31" providerId="AD" clId="Web-{B260A56C-CCC2-7666-AA56-3C0F094238D4}"/>
    <pc:docChg chg="addSld">
      <pc:chgData name="Alison Cooke" userId="S::a.cooke@uwtsd.ac.uk::46c329c9-26b7-4eba-b77b-7474421bfd31" providerId="AD" clId="Web-{B260A56C-CCC2-7666-AA56-3C0F094238D4}" dt="2022-09-02T15:18:52.884" v="0"/>
      <pc:docMkLst>
        <pc:docMk/>
      </pc:docMkLst>
      <pc:sldChg chg="new">
        <pc:chgData name="Alison Cooke" userId="S::a.cooke@uwtsd.ac.uk::46c329c9-26b7-4eba-b77b-7474421bfd31" providerId="AD" clId="Web-{B260A56C-CCC2-7666-AA56-3C0F094238D4}" dt="2022-09-02T15:18:52.884" v="0"/>
        <pc:sldMkLst>
          <pc:docMk/>
          <pc:sldMk cId="1759429209" sldId="282"/>
        </pc:sldMkLst>
      </pc:sldChg>
    </pc:docChg>
  </pc:docChgLst>
  <pc:docChgLst>
    <pc:chgData name="Alison Cooke" userId="S::a.cooke@uwtsd.ac.uk::46c329c9-26b7-4eba-b77b-7474421bfd31" providerId="AD" clId="Web-{DB5F035D-7620-5507-A115-97C0112AEB28}"/>
    <pc:docChg chg="modSld">
      <pc:chgData name="Alison Cooke" userId="S::a.cooke@uwtsd.ac.uk::46c329c9-26b7-4eba-b77b-7474421bfd31" providerId="AD" clId="Web-{DB5F035D-7620-5507-A115-97C0112AEB28}" dt="2022-09-13T11:20:52.777" v="5" actId="20577"/>
      <pc:docMkLst>
        <pc:docMk/>
      </pc:docMkLst>
      <pc:sldChg chg="modSp">
        <pc:chgData name="Alison Cooke" userId="S::a.cooke@uwtsd.ac.uk::46c329c9-26b7-4eba-b77b-7474421bfd31" providerId="AD" clId="Web-{DB5F035D-7620-5507-A115-97C0112AEB28}" dt="2022-09-13T11:20:52.777" v="5" actId="20577"/>
        <pc:sldMkLst>
          <pc:docMk/>
          <pc:sldMk cId="557783941" sldId="267"/>
        </pc:sldMkLst>
        <pc:spChg chg="mod">
          <ac:chgData name="Alison Cooke" userId="S::a.cooke@uwtsd.ac.uk::46c329c9-26b7-4eba-b77b-7474421bfd31" providerId="AD" clId="Web-{DB5F035D-7620-5507-A115-97C0112AEB28}" dt="2022-09-13T11:20:45.011" v="2" actId="20577"/>
          <ac:spMkLst>
            <pc:docMk/>
            <pc:sldMk cId="557783941" sldId="267"/>
            <ac:spMk id="4" creationId="{21E2F9B6-7041-4946-972D-6413C6661143}"/>
          </ac:spMkLst>
        </pc:spChg>
        <pc:spChg chg="mod">
          <ac:chgData name="Alison Cooke" userId="S::a.cooke@uwtsd.ac.uk::46c329c9-26b7-4eba-b77b-7474421bfd31" providerId="AD" clId="Web-{DB5F035D-7620-5507-A115-97C0112AEB28}" dt="2022-09-13T11:20:52.777" v="5" actId="20577"/>
          <ac:spMkLst>
            <pc:docMk/>
            <pc:sldMk cId="557783941" sldId="267"/>
            <ac:spMk id="5" creationId="{AD23F09D-037D-4E38-96A6-B765851FB03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CCA2E4-C29B-4651-99A1-20DBED5996B9}" type="doc">
      <dgm:prSet loTypeId="urn:microsoft.com/office/officeart/2005/8/layout/hProcess9" loCatId="process" qsTypeId="urn:microsoft.com/office/officeart/2005/8/quickstyle/simple1" qsCatId="simple" csTypeId="urn:microsoft.com/office/officeart/2005/8/colors/colorful3" csCatId="colorful" phldr="1"/>
      <dgm:spPr/>
    </dgm:pt>
    <dgm:pt modelId="{6AB7FE49-3E23-4FEE-B84D-0950B236ECC0}">
      <dgm:prSet phldrT="[Text]" phldr="0"/>
      <dgm:spPr/>
      <dgm:t>
        <a:bodyPr/>
        <a:lstStyle/>
        <a:p>
          <a:pPr rtl="0"/>
          <a:r>
            <a:rPr lang="en-US" dirty="0">
              <a:latin typeface="Myriad Pro"/>
            </a:rPr>
            <a:t>Choose a subject/title</a:t>
          </a:r>
          <a:endParaRPr lang="en-US" dirty="0"/>
        </a:p>
      </dgm:t>
    </dgm:pt>
    <dgm:pt modelId="{ADD65E75-8D62-4320-B4CE-7052E8E00FCA}" type="parTrans" cxnId="{4F8D7A9D-F4B1-4EAC-B9A0-F1E4D1BEFE98}">
      <dgm:prSet/>
      <dgm:spPr/>
    </dgm:pt>
    <dgm:pt modelId="{1D8DC23D-135C-4137-A9BB-CC4958E36E4F}" type="sibTrans" cxnId="{4F8D7A9D-F4B1-4EAC-B9A0-F1E4D1BEFE98}">
      <dgm:prSet/>
      <dgm:spPr/>
    </dgm:pt>
    <dgm:pt modelId="{3927F42E-A9A7-49FB-8275-6DCFC944B15C}">
      <dgm:prSet phldrT="[Text]" phldr="0"/>
      <dgm:spPr/>
      <dgm:t>
        <a:bodyPr/>
        <a:lstStyle/>
        <a:p>
          <a:pPr rtl="0"/>
          <a:r>
            <a:rPr lang="en-US" dirty="0">
              <a:latin typeface="Myriad Pro"/>
            </a:rPr>
            <a:t>Background </a:t>
          </a:r>
          <a:endParaRPr lang="en-US" dirty="0"/>
        </a:p>
      </dgm:t>
    </dgm:pt>
    <dgm:pt modelId="{1813E0FD-F3C2-4976-9D3F-46DB2E838FB6}" type="parTrans" cxnId="{44DD0C57-85FF-4B9B-AA19-A8A44D00AFC8}">
      <dgm:prSet/>
      <dgm:spPr/>
    </dgm:pt>
    <dgm:pt modelId="{837AA8F9-2E20-40C2-942B-A653676EB9CF}" type="sibTrans" cxnId="{44DD0C57-85FF-4B9B-AA19-A8A44D00AFC8}">
      <dgm:prSet/>
      <dgm:spPr/>
    </dgm:pt>
    <dgm:pt modelId="{5704E80B-133B-4175-8687-20F0A51986BD}">
      <dgm:prSet phldrT="[Text]" phldr="0"/>
      <dgm:spPr/>
      <dgm:t>
        <a:bodyPr/>
        <a:lstStyle/>
        <a:p>
          <a:pPr rtl="0"/>
          <a:r>
            <a:rPr lang="en-US" dirty="0">
              <a:latin typeface="Myriad Pro"/>
            </a:rPr>
            <a:t> Aim &amp; Objectives</a:t>
          </a:r>
          <a:endParaRPr lang="en-US" dirty="0"/>
        </a:p>
      </dgm:t>
    </dgm:pt>
    <dgm:pt modelId="{838ADD93-86B9-4B00-9658-9002AEFD96A2}" type="parTrans" cxnId="{9E0F84B2-1F91-4B2D-92F2-92229ABD1836}">
      <dgm:prSet/>
      <dgm:spPr/>
    </dgm:pt>
    <dgm:pt modelId="{2EABD167-A605-4A6C-842A-005EE660127E}" type="sibTrans" cxnId="{9E0F84B2-1F91-4B2D-92F2-92229ABD1836}">
      <dgm:prSet/>
      <dgm:spPr/>
    </dgm:pt>
    <dgm:pt modelId="{A609E77B-987F-4EAF-8CCF-A98FC9FBE9B5}">
      <dgm:prSet phldr="0"/>
      <dgm:spPr/>
      <dgm:t>
        <a:bodyPr/>
        <a:lstStyle/>
        <a:p>
          <a:pPr rtl="0"/>
          <a:r>
            <a:rPr lang="en-US" dirty="0">
              <a:latin typeface="Myriad Pro"/>
            </a:rPr>
            <a:t>Research Method</a:t>
          </a:r>
        </a:p>
      </dgm:t>
    </dgm:pt>
    <dgm:pt modelId="{EFDA9D75-597A-4F1C-A1D2-EBFA82B8BE88}" type="parTrans" cxnId="{46C4DA65-04EC-4DE4-8C73-3F1F7A95470A}">
      <dgm:prSet/>
      <dgm:spPr/>
    </dgm:pt>
    <dgm:pt modelId="{A135EBAE-0F36-4687-A0BF-65701CB9907F}" type="sibTrans" cxnId="{46C4DA65-04EC-4DE4-8C73-3F1F7A95470A}">
      <dgm:prSet/>
      <dgm:spPr/>
    </dgm:pt>
    <dgm:pt modelId="{A681BD14-4E6B-4C95-929C-570BF37F0FF1}">
      <dgm:prSet phldr="0"/>
      <dgm:spPr/>
      <dgm:t>
        <a:bodyPr/>
        <a:lstStyle/>
        <a:p>
          <a:r>
            <a:rPr lang="en-US" dirty="0">
              <a:latin typeface="Myriad Pro"/>
            </a:rPr>
            <a:t>Ethics</a:t>
          </a:r>
        </a:p>
      </dgm:t>
    </dgm:pt>
    <dgm:pt modelId="{4ECE8F35-E14E-4980-A0FE-EED81F3A3E5C}" type="parTrans" cxnId="{9DBE106F-4B27-4D4F-AA91-C8B092067A7B}">
      <dgm:prSet/>
      <dgm:spPr/>
    </dgm:pt>
    <dgm:pt modelId="{8741F28B-2C62-47E4-AF03-BCA8E6AD5AFF}" type="sibTrans" cxnId="{9DBE106F-4B27-4D4F-AA91-C8B092067A7B}">
      <dgm:prSet/>
      <dgm:spPr/>
    </dgm:pt>
    <dgm:pt modelId="{926ABAC0-010C-4431-AD4E-5A5CD04444F7}">
      <dgm:prSet phldr="0"/>
      <dgm:spPr/>
      <dgm:t>
        <a:bodyPr/>
        <a:lstStyle/>
        <a:p>
          <a:r>
            <a:rPr lang="en-US" dirty="0">
              <a:latin typeface="Myriad Pro"/>
            </a:rPr>
            <a:t>Referencing</a:t>
          </a:r>
        </a:p>
      </dgm:t>
    </dgm:pt>
    <dgm:pt modelId="{66A2F529-3CC8-4BDB-ACC4-81A47C738E01}" type="parTrans" cxnId="{6E0FFD4B-C52C-4245-AC54-45634D22CB83}">
      <dgm:prSet/>
      <dgm:spPr/>
    </dgm:pt>
    <dgm:pt modelId="{EA51B26B-DDD7-433F-95D9-5F0A8CA3F2F5}" type="sibTrans" cxnId="{6E0FFD4B-C52C-4245-AC54-45634D22CB83}">
      <dgm:prSet/>
      <dgm:spPr/>
    </dgm:pt>
    <dgm:pt modelId="{532E2798-7279-424D-B270-D670702A6281}" type="pres">
      <dgm:prSet presAssocID="{0DCCA2E4-C29B-4651-99A1-20DBED5996B9}" presName="CompostProcess" presStyleCnt="0">
        <dgm:presLayoutVars>
          <dgm:dir/>
          <dgm:resizeHandles val="exact"/>
        </dgm:presLayoutVars>
      </dgm:prSet>
      <dgm:spPr/>
    </dgm:pt>
    <dgm:pt modelId="{8C197653-28EF-4D04-88A1-ACB179B52543}" type="pres">
      <dgm:prSet presAssocID="{0DCCA2E4-C29B-4651-99A1-20DBED5996B9}" presName="arrow" presStyleLbl="bgShp" presStyleIdx="0" presStyleCnt="1"/>
      <dgm:spPr/>
    </dgm:pt>
    <dgm:pt modelId="{45E4196D-6761-4C4D-AE69-983612C77D53}" type="pres">
      <dgm:prSet presAssocID="{0DCCA2E4-C29B-4651-99A1-20DBED5996B9}" presName="linearProcess" presStyleCnt="0"/>
      <dgm:spPr/>
    </dgm:pt>
    <dgm:pt modelId="{9EC66068-7C9E-47ED-A8A5-635869D112F3}" type="pres">
      <dgm:prSet presAssocID="{6AB7FE49-3E23-4FEE-B84D-0950B236ECC0}" presName="textNode" presStyleLbl="node1" presStyleIdx="0" presStyleCnt="6">
        <dgm:presLayoutVars>
          <dgm:bulletEnabled val="1"/>
        </dgm:presLayoutVars>
      </dgm:prSet>
      <dgm:spPr/>
    </dgm:pt>
    <dgm:pt modelId="{F099CFC1-7D0D-4AAC-B262-E1999803D930}" type="pres">
      <dgm:prSet presAssocID="{1D8DC23D-135C-4137-A9BB-CC4958E36E4F}" presName="sibTrans" presStyleCnt="0"/>
      <dgm:spPr/>
    </dgm:pt>
    <dgm:pt modelId="{AB2C8D92-525C-42A6-A741-87AD135968AA}" type="pres">
      <dgm:prSet presAssocID="{3927F42E-A9A7-49FB-8275-6DCFC944B15C}" presName="textNode" presStyleLbl="node1" presStyleIdx="1" presStyleCnt="6">
        <dgm:presLayoutVars>
          <dgm:bulletEnabled val="1"/>
        </dgm:presLayoutVars>
      </dgm:prSet>
      <dgm:spPr/>
    </dgm:pt>
    <dgm:pt modelId="{D24C7B3F-EBCF-4743-AF06-43A0ABF524CD}" type="pres">
      <dgm:prSet presAssocID="{837AA8F9-2E20-40C2-942B-A653676EB9CF}" presName="sibTrans" presStyleCnt="0"/>
      <dgm:spPr/>
    </dgm:pt>
    <dgm:pt modelId="{BF24E8B2-273A-46DC-B795-9EB275BE688D}" type="pres">
      <dgm:prSet presAssocID="{5704E80B-133B-4175-8687-20F0A51986BD}" presName="textNode" presStyleLbl="node1" presStyleIdx="2" presStyleCnt="6">
        <dgm:presLayoutVars>
          <dgm:bulletEnabled val="1"/>
        </dgm:presLayoutVars>
      </dgm:prSet>
      <dgm:spPr/>
    </dgm:pt>
    <dgm:pt modelId="{9B45A7A0-FD5A-4FBF-A434-9FC2AB9540F5}" type="pres">
      <dgm:prSet presAssocID="{2EABD167-A605-4A6C-842A-005EE660127E}" presName="sibTrans" presStyleCnt="0"/>
      <dgm:spPr/>
    </dgm:pt>
    <dgm:pt modelId="{E9BE4C1E-A117-4A73-8CB7-2FE49AA21A66}" type="pres">
      <dgm:prSet presAssocID="{A609E77B-987F-4EAF-8CCF-A98FC9FBE9B5}" presName="textNode" presStyleLbl="node1" presStyleIdx="3" presStyleCnt="6">
        <dgm:presLayoutVars>
          <dgm:bulletEnabled val="1"/>
        </dgm:presLayoutVars>
      </dgm:prSet>
      <dgm:spPr/>
    </dgm:pt>
    <dgm:pt modelId="{0140313D-4BBC-45A6-BCF1-C72A2C76E3FB}" type="pres">
      <dgm:prSet presAssocID="{A135EBAE-0F36-4687-A0BF-65701CB9907F}" presName="sibTrans" presStyleCnt="0"/>
      <dgm:spPr/>
    </dgm:pt>
    <dgm:pt modelId="{642E0F61-00C4-4EE8-960E-746641DDE360}" type="pres">
      <dgm:prSet presAssocID="{A681BD14-4E6B-4C95-929C-570BF37F0FF1}" presName="textNode" presStyleLbl="node1" presStyleIdx="4" presStyleCnt="6">
        <dgm:presLayoutVars>
          <dgm:bulletEnabled val="1"/>
        </dgm:presLayoutVars>
      </dgm:prSet>
      <dgm:spPr/>
    </dgm:pt>
    <dgm:pt modelId="{D08767B3-98A5-4BFE-86CF-49A61875BEDA}" type="pres">
      <dgm:prSet presAssocID="{8741F28B-2C62-47E4-AF03-BCA8E6AD5AFF}" presName="sibTrans" presStyleCnt="0"/>
      <dgm:spPr/>
    </dgm:pt>
    <dgm:pt modelId="{87BBAB49-CF72-462D-A00C-1B8BD8D1B8D1}" type="pres">
      <dgm:prSet presAssocID="{926ABAC0-010C-4431-AD4E-5A5CD04444F7}" presName="textNode" presStyleLbl="node1" presStyleIdx="5" presStyleCnt="6">
        <dgm:presLayoutVars>
          <dgm:bulletEnabled val="1"/>
        </dgm:presLayoutVars>
      </dgm:prSet>
      <dgm:spPr/>
    </dgm:pt>
  </dgm:ptLst>
  <dgm:cxnLst>
    <dgm:cxn modelId="{E8755D0E-058B-414D-B204-D93D57EF3D90}" type="presOf" srcId="{A609E77B-987F-4EAF-8CCF-A98FC9FBE9B5}" destId="{E9BE4C1E-A117-4A73-8CB7-2FE49AA21A66}" srcOrd="0" destOrd="0" presId="urn:microsoft.com/office/officeart/2005/8/layout/hProcess9"/>
    <dgm:cxn modelId="{B232DC2F-AE04-4D93-8EBD-496551343C95}" type="presOf" srcId="{5704E80B-133B-4175-8687-20F0A51986BD}" destId="{BF24E8B2-273A-46DC-B795-9EB275BE688D}" srcOrd="0" destOrd="0" presId="urn:microsoft.com/office/officeart/2005/8/layout/hProcess9"/>
    <dgm:cxn modelId="{1C997D60-20DD-485C-B2EA-25646ACE3CE5}" type="presOf" srcId="{926ABAC0-010C-4431-AD4E-5A5CD04444F7}" destId="{87BBAB49-CF72-462D-A00C-1B8BD8D1B8D1}" srcOrd="0" destOrd="0" presId="urn:microsoft.com/office/officeart/2005/8/layout/hProcess9"/>
    <dgm:cxn modelId="{12D03462-2397-4392-A112-F0D55D4830CB}" type="presOf" srcId="{A681BD14-4E6B-4C95-929C-570BF37F0FF1}" destId="{642E0F61-00C4-4EE8-960E-746641DDE360}" srcOrd="0" destOrd="0" presId="urn:microsoft.com/office/officeart/2005/8/layout/hProcess9"/>
    <dgm:cxn modelId="{46C4DA65-04EC-4DE4-8C73-3F1F7A95470A}" srcId="{0DCCA2E4-C29B-4651-99A1-20DBED5996B9}" destId="{A609E77B-987F-4EAF-8CCF-A98FC9FBE9B5}" srcOrd="3" destOrd="0" parTransId="{EFDA9D75-597A-4F1C-A1D2-EBFA82B8BE88}" sibTransId="{A135EBAE-0F36-4687-A0BF-65701CB9907F}"/>
    <dgm:cxn modelId="{6E0FFD4B-C52C-4245-AC54-45634D22CB83}" srcId="{0DCCA2E4-C29B-4651-99A1-20DBED5996B9}" destId="{926ABAC0-010C-4431-AD4E-5A5CD04444F7}" srcOrd="5" destOrd="0" parTransId="{66A2F529-3CC8-4BDB-ACC4-81A47C738E01}" sibTransId="{EA51B26B-DDD7-433F-95D9-5F0A8CA3F2F5}"/>
    <dgm:cxn modelId="{9DBE106F-4B27-4D4F-AA91-C8B092067A7B}" srcId="{0DCCA2E4-C29B-4651-99A1-20DBED5996B9}" destId="{A681BD14-4E6B-4C95-929C-570BF37F0FF1}" srcOrd="4" destOrd="0" parTransId="{4ECE8F35-E14E-4980-A0FE-EED81F3A3E5C}" sibTransId="{8741F28B-2C62-47E4-AF03-BCA8E6AD5AFF}"/>
    <dgm:cxn modelId="{44DD0C57-85FF-4B9B-AA19-A8A44D00AFC8}" srcId="{0DCCA2E4-C29B-4651-99A1-20DBED5996B9}" destId="{3927F42E-A9A7-49FB-8275-6DCFC944B15C}" srcOrd="1" destOrd="0" parTransId="{1813E0FD-F3C2-4976-9D3F-46DB2E838FB6}" sibTransId="{837AA8F9-2E20-40C2-942B-A653676EB9CF}"/>
    <dgm:cxn modelId="{B0FFB87E-0BE4-4C87-B37C-904E5F676CB0}" type="presOf" srcId="{0DCCA2E4-C29B-4651-99A1-20DBED5996B9}" destId="{532E2798-7279-424D-B270-D670702A6281}" srcOrd="0" destOrd="0" presId="urn:microsoft.com/office/officeart/2005/8/layout/hProcess9"/>
    <dgm:cxn modelId="{28011893-BA2A-4D66-968A-22F447911F43}" type="presOf" srcId="{3927F42E-A9A7-49FB-8275-6DCFC944B15C}" destId="{AB2C8D92-525C-42A6-A741-87AD135968AA}" srcOrd="0" destOrd="0" presId="urn:microsoft.com/office/officeart/2005/8/layout/hProcess9"/>
    <dgm:cxn modelId="{4F8D7A9D-F4B1-4EAC-B9A0-F1E4D1BEFE98}" srcId="{0DCCA2E4-C29B-4651-99A1-20DBED5996B9}" destId="{6AB7FE49-3E23-4FEE-B84D-0950B236ECC0}" srcOrd="0" destOrd="0" parTransId="{ADD65E75-8D62-4320-B4CE-7052E8E00FCA}" sibTransId="{1D8DC23D-135C-4137-A9BB-CC4958E36E4F}"/>
    <dgm:cxn modelId="{9E0F84B2-1F91-4B2D-92F2-92229ABD1836}" srcId="{0DCCA2E4-C29B-4651-99A1-20DBED5996B9}" destId="{5704E80B-133B-4175-8687-20F0A51986BD}" srcOrd="2" destOrd="0" parTransId="{838ADD93-86B9-4B00-9658-9002AEFD96A2}" sibTransId="{2EABD167-A605-4A6C-842A-005EE660127E}"/>
    <dgm:cxn modelId="{31BE1ED6-1033-4CAF-A3D7-5BD9136B75E6}" type="presOf" srcId="{6AB7FE49-3E23-4FEE-B84D-0950B236ECC0}" destId="{9EC66068-7C9E-47ED-A8A5-635869D112F3}" srcOrd="0" destOrd="0" presId="urn:microsoft.com/office/officeart/2005/8/layout/hProcess9"/>
    <dgm:cxn modelId="{821E9A0C-7AC5-4C51-B1C1-51AF9A465D00}" type="presParOf" srcId="{532E2798-7279-424D-B270-D670702A6281}" destId="{8C197653-28EF-4D04-88A1-ACB179B52543}" srcOrd="0" destOrd="0" presId="urn:microsoft.com/office/officeart/2005/8/layout/hProcess9"/>
    <dgm:cxn modelId="{E67F3AEB-96F5-4C4A-A87C-2F11868626DF}" type="presParOf" srcId="{532E2798-7279-424D-B270-D670702A6281}" destId="{45E4196D-6761-4C4D-AE69-983612C77D53}" srcOrd="1" destOrd="0" presId="urn:microsoft.com/office/officeart/2005/8/layout/hProcess9"/>
    <dgm:cxn modelId="{E4FDAB96-A28B-4DEB-90FB-E1248483F82D}" type="presParOf" srcId="{45E4196D-6761-4C4D-AE69-983612C77D53}" destId="{9EC66068-7C9E-47ED-A8A5-635869D112F3}" srcOrd="0" destOrd="0" presId="urn:microsoft.com/office/officeart/2005/8/layout/hProcess9"/>
    <dgm:cxn modelId="{CF402C84-6274-4496-A1A8-9E52137D8A90}" type="presParOf" srcId="{45E4196D-6761-4C4D-AE69-983612C77D53}" destId="{F099CFC1-7D0D-4AAC-B262-E1999803D930}" srcOrd="1" destOrd="0" presId="urn:microsoft.com/office/officeart/2005/8/layout/hProcess9"/>
    <dgm:cxn modelId="{26A5B80B-D8EA-41B4-A867-1E77D499B741}" type="presParOf" srcId="{45E4196D-6761-4C4D-AE69-983612C77D53}" destId="{AB2C8D92-525C-42A6-A741-87AD135968AA}" srcOrd="2" destOrd="0" presId="urn:microsoft.com/office/officeart/2005/8/layout/hProcess9"/>
    <dgm:cxn modelId="{14F35339-6F35-4443-8A82-C60E6D629355}" type="presParOf" srcId="{45E4196D-6761-4C4D-AE69-983612C77D53}" destId="{D24C7B3F-EBCF-4743-AF06-43A0ABF524CD}" srcOrd="3" destOrd="0" presId="urn:microsoft.com/office/officeart/2005/8/layout/hProcess9"/>
    <dgm:cxn modelId="{E54D78CC-E5DA-43C6-B77B-749256B00A26}" type="presParOf" srcId="{45E4196D-6761-4C4D-AE69-983612C77D53}" destId="{BF24E8B2-273A-46DC-B795-9EB275BE688D}" srcOrd="4" destOrd="0" presId="urn:microsoft.com/office/officeart/2005/8/layout/hProcess9"/>
    <dgm:cxn modelId="{9442CA75-9A13-4EF4-81D4-47E109A27580}" type="presParOf" srcId="{45E4196D-6761-4C4D-AE69-983612C77D53}" destId="{9B45A7A0-FD5A-4FBF-A434-9FC2AB9540F5}" srcOrd="5" destOrd="0" presId="urn:microsoft.com/office/officeart/2005/8/layout/hProcess9"/>
    <dgm:cxn modelId="{69E269D9-6716-4003-B6EA-D6B25477561E}" type="presParOf" srcId="{45E4196D-6761-4C4D-AE69-983612C77D53}" destId="{E9BE4C1E-A117-4A73-8CB7-2FE49AA21A66}" srcOrd="6" destOrd="0" presId="urn:microsoft.com/office/officeart/2005/8/layout/hProcess9"/>
    <dgm:cxn modelId="{9FA2FB5C-6FF7-4FA1-9A0F-8848B5995FB5}" type="presParOf" srcId="{45E4196D-6761-4C4D-AE69-983612C77D53}" destId="{0140313D-4BBC-45A6-BCF1-C72A2C76E3FB}" srcOrd="7" destOrd="0" presId="urn:microsoft.com/office/officeart/2005/8/layout/hProcess9"/>
    <dgm:cxn modelId="{567260D5-F4B9-46E3-A5D2-A2FC040E2812}" type="presParOf" srcId="{45E4196D-6761-4C4D-AE69-983612C77D53}" destId="{642E0F61-00C4-4EE8-960E-746641DDE360}" srcOrd="8" destOrd="0" presId="urn:microsoft.com/office/officeart/2005/8/layout/hProcess9"/>
    <dgm:cxn modelId="{BEAB637C-883B-4164-B3D4-2C96DA6FBF98}" type="presParOf" srcId="{45E4196D-6761-4C4D-AE69-983612C77D53}" destId="{D08767B3-98A5-4BFE-86CF-49A61875BEDA}" srcOrd="9" destOrd="0" presId="urn:microsoft.com/office/officeart/2005/8/layout/hProcess9"/>
    <dgm:cxn modelId="{CF80DCD2-B6B7-4795-856E-A180CE470D8B}" type="presParOf" srcId="{45E4196D-6761-4C4D-AE69-983612C77D53}" destId="{87BBAB49-CF72-462D-A00C-1B8BD8D1B8D1}"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accent1_3" csCatId="accent1"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accent1_2" csCatId="accent1"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EC935A-527B-4EB5-ACA6-5D4D270756DB}" type="doc">
      <dgm:prSet loTypeId="urn:microsoft.com/office/officeart/2005/8/layout/cycle6" loCatId="cycle" qsTypeId="urn:microsoft.com/office/officeart/2005/8/quickstyle/simple1" qsCatId="simple" csTypeId="urn:microsoft.com/office/officeart/2005/8/colors/colorful3" csCatId="colorful" phldr="1"/>
      <dgm:spPr/>
      <dgm:t>
        <a:bodyPr/>
        <a:lstStyle/>
        <a:p>
          <a:endParaRPr lang="en-US"/>
        </a:p>
      </dgm:t>
    </dgm:pt>
    <dgm:pt modelId="{CECA528D-1617-441D-BD0F-1777D0022B77}">
      <dgm:prSet phldrT="[Text]" phldr="0"/>
      <dgm:spPr/>
      <dgm:t>
        <a:bodyPr/>
        <a:lstStyle/>
        <a:p>
          <a:r>
            <a:rPr lang="en-US" dirty="0">
              <a:latin typeface="Myriad Pro"/>
            </a:rPr>
            <a:t>survey</a:t>
          </a:r>
          <a:endParaRPr lang="en-US" dirty="0"/>
        </a:p>
      </dgm:t>
    </dgm:pt>
    <dgm:pt modelId="{53CAE578-C2D2-4AFC-9077-0CFA0ABB79C9}" type="parTrans" cxnId="{106E183E-7589-48D6-9076-4957F5A4FE86}">
      <dgm:prSet/>
      <dgm:spPr/>
      <dgm:t>
        <a:bodyPr/>
        <a:lstStyle/>
        <a:p>
          <a:endParaRPr lang="en-US"/>
        </a:p>
      </dgm:t>
    </dgm:pt>
    <dgm:pt modelId="{FB4F0336-2AD1-4BD7-B37B-2114C3BE8627}" type="sibTrans" cxnId="{106E183E-7589-48D6-9076-4957F5A4FE86}">
      <dgm:prSet/>
      <dgm:spPr/>
      <dgm:t>
        <a:bodyPr/>
        <a:lstStyle/>
        <a:p>
          <a:endParaRPr lang="en-US"/>
        </a:p>
      </dgm:t>
    </dgm:pt>
    <dgm:pt modelId="{F3DA0335-E795-483E-8EED-41DF4C21E618}">
      <dgm:prSet phldrT="[Text]" phldr="0"/>
      <dgm:spPr/>
      <dgm:t>
        <a:bodyPr/>
        <a:lstStyle/>
        <a:p>
          <a:r>
            <a:rPr lang="en-US" dirty="0">
              <a:latin typeface="Myriad Pro"/>
            </a:rPr>
            <a:t>questionnaires</a:t>
          </a:r>
          <a:endParaRPr lang="en-US" dirty="0"/>
        </a:p>
      </dgm:t>
    </dgm:pt>
    <dgm:pt modelId="{1D97FB2F-CB88-4CB1-BAE4-7DBC1BE7893D}" type="parTrans" cxnId="{BDE7CFAF-ABA6-4467-BDB3-E3BB796F709B}">
      <dgm:prSet/>
      <dgm:spPr/>
      <dgm:t>
        <a:bodyPr/>
        <a:lstStyle/>
        <a:p>
          <a:endParaRPr lang="en-US"/>
        </a:p>
      </dgm:t>
    </dgm:pt>
    <dgm:pt modelId="{E2CB17DB-5136-4147-AF47-D67D68FDA17B}" type="sibTrans" cxnId="{BDE7CFAF-ABA6-4467-BDB3-E3BB796F709B}">
      <dgm:prSet/>
      <dgm:spPr/>
      <dgm:t>
        <a:bodyPr/>
        <a:lstStyle/>
        <a:p>
          <a:endParaRPr lang="en-US"/>
        </a:p>
      </dgm:t>
    </dgm:pt>
    <dgm:pt modelId="{7CDAAA3F-3AB3-48CD-9510-EF63D30CF70C}">
      <dgm:prSet phldrT="[Text]" phldr="0"/>
      <dgm:spPr/>
      <dgm:t>
        <a:bodyPr/>
        <a:lstStyle/>
        <a:p>
          <a:r>
            <a:rPr lang="en-US" dirty="0">
              <a:latin typeface="Myriad Pro"/>
            </a:rPr>
            <a:t>interviews</a:t>
          </a:r>
          <a:endParaRPr lang="en-US" dirty="0"/>
        </a:p>
      </dgm:t>
    </dgm:pt>
    <dgm:pt modelId="{B0721EAD-32A0-4E20-B324-DFF07EF278BC}" type="parTrans" cxnId="{F8E603D9-F263-4962-A4EA-88FB801058FB}">
      <dgm:prSet/>
      <dgm:spPr/>
      <dgm:t>
        <a:bodyPr/>
        <a:lstStyle/>
        <a:p>
          <a:endParaRPr lang="en-US"/>
        </a:p>
      </dgm:t>
    </dgm:pt>
    <dgm:pt modelId="{334ECFFC-EF03-4CF9-B4F5-70D65031F5C5}" type="sibTrans" cxnId="{F8E603D9-F263-4962-A4EA-88FB801058FB}">
      <dgm:prSet/>
      <dgm:spPr/>
      <dgm:t>
        <a:bodyPr/>
        <a:lstStyle/>
        <a:p>
          <a:endParaRPr lang="en-US"/>
        </a:p>
      </dgm:t>
    </dgm:pt>
    <dgm:pt modelId="{177B01C6-0312-4B69-88F2-9DE80EE5CCAA}">
      <dgm:prSet phldrT="[Text]" phldr="0"/>
      <dgm:spPr/>
      <dgm:t>
        <a:bodyPr/>
        <a:lstStyle/>
        <a:p>
          <a:pPr rtl="0"/>
          <a:r>
            <a:rPr lang="en-US" dirty="0">
              <a:latin typeface="Myriad Pro"/>
            </a:rPr>
            <a:t>Focus groups</a:t>
          </a:r>
          <a:endParaRPr lang="en-US" dirty="0"/>
        </a:p>
      </dgm:t>
    </dgm:pt>
    <dgm:pt modelId="{850CE31A-097A-4AAF-9E74-67A7BC4CCA16}" type="parTrans" cxnId="{7D0A21B5-2292-4FCB-9A1D-6B635F4634C5}">
      <dgm:prSet/>
      <dgm:spPr/>
      <dgm:t>
        <a:bodyPr/>
        <a:lstStyle/>
        <a:p>
          <a:endParaRPr lang="en-US"/>
        </a:p>
      </dgm:t>
    </dgm:pt>
    <dgm:pt modelId="{0001CC90-AECA-4065-B086-BC73AF65EED8}" type="sibTrans" cxnId="{7D0A21B5-2292-4FCB-9A1D-6B635F4634C5}">
      <dgm:prSet/>
      <dgm:spPr/>
      <dgm:t>
        <a:bodyPr/>
        <a:lstStyle/>
        <a:p>
          <a:endParaRPr lang="en-US"/>
        </a:p>
      </dgm:t>
    </dgm:pt>
    <dgm:pt modelId="{93CA5626-501A-48C5-91E9-1B694DA5D04F}">
      <dgm:prSet phldrT="[Text]" phldr="0"/>
      <dgm:spPr/>
      <dgm:t>
        <a:bodyPr/>
        <a:lstStyle/>
        <a:p>
          <a:r>
            <a:rPr lang="en-US" dirty="0">
              <a:latin typeface="Myriad Pro"/>
            </a:rPr>
            <a:t>other</a:t>
          </a:r>
          <a:endParaRPr lang="en-US" dirty="0"/>
        </a:p>
      </dgm:t>
    </dgm:pt>
    <dgm:pt modelId="{5FFF7924-6153-4524-83AE-7DE4D0FD899C}" type="parTrans" cxnId="{F2A79083-E4E7-44E9-B462-C55B88D6D1FC}">
      <dgm:prSet/>
      <dgm:spPr/>
      <dgm:t>
        <a:bodyPr/>
        <a:lstStyle/>
        <a:p>
          <a:endParaRPr lang="en-US"/>
        </a:p>
      </dgm:t>
    </dgm:pt>
    <dgm:pt modelId="{A693B82E-B2C0-486D-8444-B0325F994CF2}" type="sibTrans" cxnId="{F2A79083-E4E7-44E9-B462-C55B88D6D1FC}">
      <dgm:prSet/>
      <dgm:spPr/>
      <dgm:t>
        <a:bodyPr/>
        <a:lstStyle/>
        <a:p>
          <a:endParaRPr lang="en-US"/>
        </a:p>
      </dgm:t>
    </dgm:pt>
    <dgm:pt modelId="{5C2C3983-27B3-455B-858C-8F37890DABD0}" type="pres">
      <dgm:prSet presAssocID="{78EC935A-527B-4EB5-ACA6-5D4D270756DB}" presName="cycle" presStyleCnt="0">
        <dgm:presLayoutVars>
          <dgm:dir/>
          <dgm:resizeHandles val="exact"/>
        </dgm:presLayoutVars>
      </dgm:prSet>
      <dgm:spPr/>
    </dgm:pt>
    <dgm:pt modelId="{A528AF6C-D644-41DB-AD28-701EB3A758B6}" type="pres">
      <dgm:prSet presAssocID="{CECA528D-1617-441D-BD0F-1777D0022B77}" presName="node" presStyleLbl="node1" presStyleIdx="0" presStyleCnt="5">
        <dgm:presLayoutVars>
          <dgm:bulletEnabled val="1"/>
        </dgm:presLayoutVars>
      </dgm:prSet>
      <dgm:spPr/>
    </dgm:pt>
    <dgm:pt modelId="{BA188469-2FFE-4B9B-B007-C1A1CEB6C71E}" type="pres">
      <dgm:prSet presAssocID="{CECA528D-1617-441D-BD0F-1777D0022B77}" presName="spNode" presStyleCnt="0"/>
      <dgm:spPr/>
    </dgm:pt>
    <dgm:pt modelId="{B4B41C86-89BE-4D81-B3CD-385CB48A0397}" type="pres">
      <dgm:prSet presAssocID="{FB4F0336-2AD1-4BD7-B37B-2114C3BE8627}" presName="sibTrans" presStyleLbl="sibTrans1D1" presStyleIdx="0" presStyleCnt="5"/>
      <dgm:spPr/>
    </dgm:pt>
    <dgm:pt modelId="{4B598F05-F02A-43BD-A6B1-140A802CFA25}" type="pres">
      <dgm:prSet presAssocID="{F3DA0335-E795-483E-8EED-41DF4C21E618}" presName="node" presStyleLbl="node1" presStyleIdx="1" presStyleCnt="5">
        <dgm:presLayoutVars>
          <dgm:bulletEnabled val="1"/>
        </dgm:presLayoutVars>
      </dgm:prSet>
      <dgm:spPr/>
    </dgm:pt>
    <dgm:pt modelId="{9112CC14-D9AE-4495-947A-16E83F5E6B21}" type="pres">
      <dgm:prSet presAssocID="{F3DA0335-E795-483E-8EED-41DF4C21E618}" presName="spNode" presStyleCnt="0"/>
      <dgm:spPr/>
    </dgm:pt>
    <dgm:pt modelId="{E60FC55B-FF02-4650-8FF4-3D04702DFCCB}" type="pres">
      <dgm:prSet presAssocID="{E2CB17DB-5136-4147-AF47-D67D68FDA17B}" presName="sibTrans" presStyleLbl="sibTrans1D1" presStyleIdx="1" presStyleCnt="5"/>
      <dgm:spPr/>
    </dgm:pt>
    <dgm:pt modelId="{22642749-9C49-4D19-878E-2D7DC477469A}" type="pres">
      <dgm:prSet presAssocID="{7CDAAA3F-3AB3-48CD-9510-EF63D30CF70C}" presName="node" presStyleLbl="node1" presStyleIdx="2" presStyleCnt="5">
        <dgm:presLayoutVars>
          <dgm:bulletEnabled val="1"/>
        </dgm:presLayoutVars>
      </dgm:prSet>
      <dgm:spPr/>
    </dgm:pt>
    <dgm:pt modelId="{8505A2A8-25E6-409E-8BA9-B9B4DBE7FF98}" type="pres">
      <dgm:prSet presAssocID="{7CDAAA3F-3AB3-48CD-9510-EF63D30CF70C}" presName="spNode" presStyleCnt="0"/>
      <dgm:spPr/>
    </dgm:pt>
    <dgm:pt modelId="{7EEFD851-8AF4-4B32-9901-E90CBB9AC4BC}" type="pres">
      <dgm:prSet presAssocID="{334ECFFC-EF03-4CF9-B4F5-70D65031F5C5}" presName="sibTrans" presStyleLbl="sibTrans1D1" presStyleIdx="2" presStyleCnt="5"/>
      <dgm:spPr/>
    </dgm:pt>
    <dgm:pt modelId="{47384C34-0ADD-422C-8905-A8E707AB529B}" type="pres">
      <dgm:prSet presAssocID="{177B01C6-0312-4B69-88F2-9DE80EE5CCAA}" presName="node" presStyleLbl="node1" presStyleIdx="3" presStyleCnt="5">
        <dgm:presLayoutVars>
          <dgm:bulletEnabled val="1"/>
        </dgm:presLayoutVars>
      </dgm:prSet>
      <dgm:spPr/>
    </dgm:pt>
    <dgm:pt modelId="{53354AB7-AF5A-4244-9A2B-24D7CEE23DEA}" type="pres">
      <dgm:prSet presAssocID="{177B01C6-0312-4B69-88F2-9DE80EE5CCAA}" presName="spNode" presStyleCnt="0"/>
      <dgm:spPr/>
    </dgm:pt>
    <dgm:pt modelId="{1B382C83-E23A-4D2C-BE6A-E784E38D2A88}" type="pres">
      <dgm:prSet presAssocID="{0001CC90-AECA-4065-B086-BC73AF65EED8}" presName="sibTrans" presStyleLbl="sibTrans1D1" presStyleIdx="3" presStyleCnt="5"/>
      <dgm:spPr/>
    </dgm:pt>
    <dgm:pt modelId="{29CA6D11-A152-46C7-87E0-886E264E944F}" type="pres">
      <dgm:prSet presAssocID="{93CA5626-501A-48C5-91E9-1B694DA5D04F}" presName="node" presStyleLbl="node1" presStyleIdx="4" presStyleCnt="5">
        <dgm:presLayoutVars>
          <dgm:bulletEnabled val="1"/>
        </dgm:presLayoutVars>
      </dgm:prSet>
      <dgm:spPr/>
    </dgm:pt>
    <dgm:pt modelId="{B8906D7A-2D7B-4812-9954-60ABA51A1584}" type="pres">
      <dgm:prSet presAssocID="{93CA5626-501A-48C5-91E9-1B694DA5D04F}" presName="spNode" presStyleCnt="0"/>
      <dgm:spPr/>
    </dgm:pt>
    <dgm:pt modelId="{FA5C21EB-81F3-49DD-84BE-5383E159B09B}" type="pres">
      <dgm:prSet presAssocID="{A693B82E-B2C0-486D-8444-B0325F994CF2}" presName="sibTrans" presStyleLbl="sibTrans1D1" presStyleIdx="4" presStyleCnt="5"/>
      <dgm:spPr/>
    </dgm:pt>
  </dgm:ptLst>
  <dgm:cxnLst>
    <dgm:cxn modelId="{57EEFB04-A135-476B-B11A-4F707C2939AF}" type="presOf" srcId="{7CDAAA3F-3AB3-48CD-9510-EF63D30CF70C}" destId="{22642749-9C49-4D19-878E-2D7DC477469A}" srcOrd="0" destOrd="0" presId="urn:microsoft.com/office/officeart/2005/8/layout/cycle6"/>
    <dgm:cxn modelId="{98996F2A-D56D-4096-BEBC-A294C99F5CB4}" type="presOf" srcId="{93CA5626-501A-48C5-91E9-1B694DA5D04F}" destId="{29CA6D11-A152-46C7-87E0-886E264E944F}" srcOrd="0" destOrd="0" presId="urn:microsoft.com/office/officeart/2005/8/layout/cycle6"/>
    <dgm:cxn modelId="{D304742D-CB12-4D9E-BDA4-033C4C093F89}" type="presOf" srcId="{177B01C6-0312-4B69-88F2-9DE80EE5CCAA}" destId="{47384C34-0ADD-422C-8905-A8E707AB529B}" srcOrd="0" destOrd="0" presId="urn:microsoft.com/office/officeart/2005/8/layout/cycle6"/>
    <dgm:cxn modelId="{106E183E-7589-48D6-9076-4957F5A4FE86}" srcId="{78EC935A-527B-4EB5-ACA6-5D4D270756DB}" destId="{CECA528D-1617-441D-BD0F-1777D0022B77}" srcOrd="0" destOrd="0" parTransId="{53CAE578-C2D2-4AFC-9077-0CFA0ABB79C9}" sibTransId="{FB4F0336-2AD1-4BD7-B37B-2114C3BE8627}"/>
    <dgm:cxn modelId="{72C1074B-57A2-40F1-A3E0-B77059F4C488}" type="presOf" srcId="{FB4F0336-2AD1-4BD7-B37B-2114C3BE8627}" destId="{B4B41C86-89BE-4D81-B3CD-385CB48A0397}" srcOrd="0" destOrd="0" presId="urn:microsoft.com/office/officeart/2005/8/layout/cycle6"/>
    <dgm:cxn modelId="{94DBDE4D-0041-454D-A3AC-7E73AD75954B}" type="presOf" srcId="{334ECFFC-EF03-4CF9-B4F5-70D65031F5C5}" destId="{7EEFD851-8AF4-4B32-9901-E90CBB9AC4BC}" srcOrd="0" destOrd="0" presId="urn:microsoft.com/office/officeart/2005/8/layout/cycle6"/>
    <dgm:cxn modelId="{4A781D7D-D4BD-412E-9927-A086072BB1AB}" type="presOf" srcId="{78EC935A-527B-4EB5-ACA6-5D4D270756DB}" destId="{5C2C3983-27B3-455B-858C-8F37890DABD0}" srcOrd="0" destOrd="0" presId="urn:microsoft.com/office/officeart/2005/8/layout/cycle6"/>
    <dgm:cxn modelId="{F2A79083-E4E7-44E9-B462-C55B88D6D1FC}" srcId="{78EC935A-527B-4EB5-ACA6-5D4D270756DB}" destId="{93CA5626-501A-48C5-91E9-1B694DA5D04F}" srcOrd="4" destOrd="0" parTransId="{5FFF7924-6153-4524-83AE-7DE4D0FD899C}" sibTransId="{A693B82E-B2C0-486D-8444-B0325F994CF2}"/>
    <dgm:cxn modelId="{A8D51385-A3A4-4256-B7B0-7181366B8E94}" type="presOf" srcId="{CECA528D-1617-441D-BD0F-1777D0022B77}" destId="{A528AF6C-D644-41DB-AD28-701EB3A758B6}" srcOrd="0" destOrd="0" presId="urn:microsoft.com/office/officeart/2005/8/layout/cycle6"/>
    <dgm:cxn modelId="{DC02E895-424E-4886-A0A9-2DB46C844B56}" type="presOf" srcId="{0001CC90-AECA-4065-B086-BC73AF65EED8}" destId="{1B382C83-E23A-4D2C-BE6A-E784E38D2A88}" srcOrd="0" destOrd="0" presId="urn:microsoft.com/office/officeart/2005/8/layout/cycle6"/>
    <dgm:cxn modelId="{BDE7CFAF-ABA6-4467-BDB3-E3BB796F709B}" srcId="{78EC935A-527B-4EB5-ACA6-5D4D270756DB}" destId="{F3DA0335-E795-483E-8EED-41DF4C21E618}" srcOrd="1" destOrd="0" parTransId="{1D97FB2F-CB88-4CB1-BAE4-7DBC1BE7893D}" sibTransId="{E2CB17DB-5136-4147-AF47-D67D68FDA17B}"/>
    <dgm:cxn modelId="{7D0A21B5-2292-4FCB-9A1D-6B635F4634C5}" srcId="{78EC935A-527B-4EB5-ACA6-5D4D270756DB}" destId="{177B01C6-0312-4B69-88F2-9DE80EE5CCAA}" srcOrd="3" destOrd="0" parTransId="{850CE31A-097A-4AAF-9E74-67A7BC4CCA16}" sibTransId="{0001CC90-AECA-4065-B086-BC73AF65EED8}"/>
    <dgm:cxn modelId="{300910D5-3DA0-46CB-BAE0-C48506574F47}" type="presOf" srcId="{F3DA0335-E795-483E-8EED-41DF4C21E618}" destId="{4B598F05-F02A-43BD-A6B1-140A802CFA25}" srcOrd="0" destOrd="0" presId="urn:microsoft.com/office/officeart/2005/8/layout/cycle6"/>
    <dgm:cxn modelId="{F8E603D9-F263-4962-A4EA-88FB801058FB}" srcId="{78EC935A-527B-4EB5-ACA6-5D4D270756DB}" destId="{7CDAAA3F-3AB3-48CD-9510-EF63D30CF70C}" srcOrd="2" destOrd="0" parTransId="{B0721EAD-32A0-4E20-B324-DFF07EF278BC}" sibTransId="{334ECFFC-EF03-4CF9-B4F5-70D65031F5C5}"/>
    <dgm:cxn modelId="{C4608BE0-9251-414D-8259-E63B575A43D6}" type="presOf" srcId="{E2CB17DB-5136-4147-AF47-D67D68FDA17B}" destId="{E60FC55B-FF02-4650-8FF4-3D04702DFCCB}" srcOrd="0" destOrd="0" presId="urn:microsoft.com/office/officeart/2005/8/layout/cycle6"/>
    <dgm:cxn modelId="{90BC75F3-1615-40AC-A354-98A56CDA8EAF}" type="presOf" srcId="{A693B82E-B2C0-486D-8444-B0325F994CF2}" destId="{FA5C21EB-81F3-49DD-84BE-5383E159B09B}" srcOrd="0" destOrd="0" presId="urn:microsoft.com/office/officeart/2005/8/layout/cycle6"/>
    <dgm:cxn modelId="{BB584305-7314-4B9B-BDF2-6A40383766D7}" type="presParOf" srcId="{5C2C3983-27B3-455B-858C-8F37890DABD0}" destId="{A528AF6C-D644-41DB-AD28-701EB3A758B6}" srcOrd="0" destOrd="0" presId="urn:microsoft.com/office/officeart/2005/8/layout/cycle6"/>
    <dgm:cxn modelId="{6648B3B9-3F7C-4D50-95BC-ACB271C9ED78}" type="presParOf" srcId="{5C2C3983-27B3-455B-858C-8F37890DABD0}" destId="{BA188469-2FFE-4B9B-B007-C1A1CEB6C71E}" srcOrd="1" destOrd="0" presId="urn:microsoft.com/office/officeart/2005/8/layout/cycle6"/>
    <dgm:cxn modelId="{3D88AF06-0E41-4E86-ABDB-18636EFD5DDB}" type="presParOf" srcId="{5C2C3983-27B3-455B-858C-8F37890DABD0}" destId="{B4B41C86-89BE-4D81-B3CD-385CB48A0397}" srcOrd="2" destOrd="0" presId="urn:microsoft.com/office/officeart/2005/8/layout/cycle6"/>
    <dgm:cxn modelId="{C90AD4CC-E6B1-45A6-BB96-60B9C95068D3}" type="presParOf" srcId="{5C2C3983-27B3-455B-858C-8F37890DABD0}" destId="{4B598F05-F02A-43BD-A6B1-140A802CFA25}" srcOrd="3" destOrd="0" presId="urn:microsoft.com/office/officeart/2005/8/layout/cycle6"/>
    <dgm:cxn modelId="{E9593F67-9B6F-4E2A-B016-42F3DAEEC1DB}" type="presParOf" srcId="{5C2C3983-27B3-455B-858C-8F37890DABD0}" destId="{9112CC14-D9AE-4495-947A-16E83F5E6B21}" srcOrd="4" destOrd="0" presId="urn:microsoft.com/office/officeart/2005/8/layout/cycle6"/>
    <dgm:cxn modelId="{F2160238-5BB3-4C84-99B7-560050256306}" type="presParOf" srcId="{5C2C3983-27B3-455B-858C-8F37890DABD0}" destId="{E60FC55B-FF02-4650-8FF4-3D04702DFCCB}" srcOrd="5" destOrd="0" presId="urn:microsoft.com/office/officeart/2005/8/layout/cycle6"/>
    <dgm:cxn modelId="{2FED3426-4070-4CB8-A531-F891A6045DEF}" type="presParOf" srcId="{5C2C3983-27B3-455B-858C-8F37890DABD0}" destId="{22642749-9C49-4D19-878E-2D7DC477469A}" srcOrd="6" destOrd="0" presId="urn:microsoft.com/office/officeart/2005/8/layout/cycle6"/>
    <dgm:cxn modelId="{37778C1C-76C4-4DB6-9168-DFFDD8EEFB48}" type="presParOf" srcId="{5C2C3983-27B3-455B-858C-8F37890DABD0}" destId="{8505A2A8-25E6-409E-8BA9-B9B4DBE7FF98}" srcOrd="7" destOrd="0" presId="urn:microsoft.com/office/officeart/2005/8/layout/cycle6"/>
    <dgm:cxn modelId="{1D6259B6-78C6-417D-A943-4014C4DEBB1B}" type="presParOf" srcId="{5C2C3983-27B3-455B-858C-8F37890DABD0}" destId="{7EEFD851-8AF4-4B32-9901-E90CBB9AC4BC}" srcOrd="8" destOrd="0" presId="urn:microsoft.com/office/officeart/2005/8/layout/cycle6"/>
    <dgm:cxn modelId="{41914069-8EBA-4B7F-AC17-C1C35C590CB4}" type="presParOf" srcId="{5C2C3983-27B3-455B-858C-8F37890DABD0}" destId="{47384C34-0ADD-422C-8905-A8E707AB529B}" srcOrd="9" destOrd="0" presId="urn:microsoft.com/office/officeart/2005/8/layout/cycle6"/>
    <dgm:cxn modelId="{19F66A7C-3332-4CF9-894A-96D5CC807438}" type="presParOf" srcId="{5C2C3983-27B3-455B-858C-8F37890DABD0}" destId="{53354AB7-AF5A-4244-9A2B-24D7CEE23DEA}" srcOrd="10" destOrd="0" presId="urn:microsoft.com/office/officeart/2005/8/layout/cycle6"/>
    <dgm:cxn modelId="{B189BC3E-092A-4972-9DFA-D04212C1025A}" type="presParOf" srcId="{5C2C3983-27B3-455B-858C-8F37890DABD0}" destId="{1B382C83-E23A-4D2C-BE6A-E784E38D2A88}" srcOrd="11" destOrd="0" presId="urn:microsoft.com/office/officeart/2005/8/layout/cycle6"/>
    <dgm:cxn modelId="{7A7974B6-C631-4DF7-B254-256B452C1172}" type="presParOf" srcId="{5C2C3983-27B3-455B-858C-8F37890DABD0}" destId="{29CA6D11-A152-46C7-87E0-886E264E944F}" srcOrd="12" destOrd="0" presId="urn:microsoft.com/office/officeart/2005/8/layout/cycle6"/>
    <dgm:cxn modelId="{82057D49-B910-49D3-A839-3D39B5031615}" type="presParOf" srcId="{5C2C3983-27B3-455B-858C-8F37890DABD0}" destId="{B8906D7A-2D7B-4812-9954-60ABA51A1584}" srcOrd="13" destOrd="0" presId="urn:microsoft.com/office/officeart/2005/8/layout/cycle6"/>
    <dgm:cxn modelId="{DC8AA6AC-E969-4877-A3DB-D5303D06E5CA}" type="presParOf" srcId="{5C2C3983-27B3-455B-858C-8F37890DABD0}" destId="{FA5C21EB-81F3-49DD-84BE-5383E159B09B}"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197653-28EF-4D04-88A1-ACB179B52543}">
      <dsp:nvSpPr>
        <dsp:cNvPr id="0" name=""/>
        <dsp:cNvSpPr/>
      </dsp:nvSpPr>
      <dsp:spPr>
        <a:xfrm>
          <a:off x="753893" y="0"/>
          <a:ext cx="8544126" cy="3657600"/>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66068-7C9E-47ED-A8A5-635869D112F3}">
      <dsp:nvSpPr>
        <dsp:cNvPr id="0" name=""/>
        <dsp:cNvSpPr/>
      </dsp:nvSpPr>
      <dsp:spPr>
        <a:xfrm>
          <a:off x="5629" y="1097279"/>
          <a:ext cx="1596854" cy="14630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Myriad Pro"/>
            </a:rPr>
            <a:t>Choose a subject/title</a:t>
          </a:r>
          <a:endParaRPr lang="en-US" sz="1800" kern="1200" dirty="0"/>
        </a:p>
      </dsp:txBody>
      <dsp:txXfrm>
        <a:off x="77049" y="1168699"/>
        <a:ext cx="1454014" cy="1320200"/>
      </dsp:txXfrm>
    </dsp:sp>
    <dsp:sp modelId="{AB2C8D92-525C-42A6-A741-87AD135968AA}">
      <dsp:nvSpPr>
        <dsp:cNvPr id="0" name=""/>
        <dsp:cNvSpPr/>
      </dsp:nvSpPr>
      <dsp:spPr>
        <a:xfrm>
          <a:off x="1694389" y="1097279"/>
          <a:ext cx="1596854" cy="1463040"/>
        </a:xfrm>
        <a:prstGeom prst="roundRect">
          <a:avLst/>
        </a:prstGeom>
        <a:solidFill>
          <a:schemeClr val="accent3">
            <a:hueOff val="2250053"/>
            <a:satOff val="-337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Myriad Pro"/>
            </a:rPr>
            <a:t>Background </a:t>
          </a:r>
          <a:endParaRPr lang="en-US" sz="1800" kern="1200" dirty="0"/>
        </a:p>
      </dsp:txBody>
      <dsp:txXfrm>
        <a:off x="1765809" y="1168699"/>
        <a:ext cx="1454014" cy="1320200"/>
      </dsp:txXfrm>
    </dsp:sp>
    <dsp:sp modelId="{BF24E8B2-273A-46DC-B795-9EB275BE688D}">
      <dsp:nvSpPr>
        <dsp:cNvPr id="0" name=""/>
        <dsp:cNvSpPr/>
      </dsp:nvSpPr>
      <dsp:spPr>
        <a:xfrm>
          <a:off x="3383149" y="1097279"/>
          <a:ext cx="1596854" cy="1463040"/>
        </a:xfrm>
        <a:prstGeom prst="roundRect">
          <a:avLst/>
        </a:prstGeom>
        <a:solidFill>
          <a:schemeClr val="accent3">
            <a:hueOff val="4500106"/>
            <a:satOff val="-6752"/>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Myriad Pro"/>
            </a:rPr>
            <a:t> Aim &amp; Objectives</a:t>
          </a:r>
          <a:endParaRPr lang="en-US" sz="1800" kern="1200" dirty="0"/>
        </a:p>
      </dsp:txBody>
      <dsp:txXfrm>
        <a:off x="3454569" y="1168699"/>
        <a:ext cx="1454014" cy="1320200"/>
      </dsp:txXfrm>
    </dsp:sp>
    <dsp:sp modelId="{E9BE4C1E-A117-4A73-8CB7-2FE49AA21A66}">
      <dsp:nvSpPr>
        <dsp:cNvPr id="0" name=""/>
        <dsp:cNvSpPr/>
      </dsp:nvSpPr>
      <dsp:spPr>
        <a:xfrm>
          <a:off x="5071909" y="1097279"/>
          <a:ext cx="1596854" cy="1463040"/>
        </a:xfrm>
        <a:prstGeom prst="roundRect">
          <a:avLst/>
        </a:prstGeom>
        <a:solidFill>
          <a:schemeClr val="accent3">
            <a:hueOff val="6750158"/>
            <a:satOff val="-10128"/>
            <a:lumOff val="-1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Myriad Pro"/>
            </a:rPr>
            <a:t>Research Method</a:t>
          </a:r>
        </a:p>
      </dsp:txBody>
      <dsp:txXfrm>
        <a:off x="5143329" y="1168699"/>
        <a:ext cx="1454014" cy="1320200"/>
      </dsp:txXfrm>
    </dsp:sp>
    <dsp:sp modelId="{642E0F61-00C4-4EE8-960E-746641DDE360}">
      <dsp:nvSpPr>
        <dsp:cNvPr id="0" name=""/>
        <dsp:cNvSpPr/>
      </dsp:nvSpPr>
      <dsp:spPr>
        <a:xfrm>
          <a:off x="6760669" y="1097279"/>
          <a:ext cx="1596854" cy="1463040"/>
        </a:xfrm>
        <a:prstGeom prst="roundRect">
          <a:avLst/>
        </a:prstGeom>
        <a:solidFill>
          <a:schemeClr val="accent3">
            <a:hueOff val="9000211"/>
            <a:satOff val="-13504"/>
            <a:lumOff val="-2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yriad Pro"/>
            </a:rPr>
            <a:t>Ethics</a:t>
          </a:r>
        </a:p>
      </dsp:txBody>
      <dsp:txXfrm>
        <a:off x="6832089" y="1168699"/>
        <a:ext cx="1454014" cy="1320200"/>
      </dsp:txXfrm>
    </dsp:sp>
    <dsp:sp modelId="{87BBAB49-CF72-462D-A00C-1B8BD8D1B8D1}">
      <dsp:nvSpPr>
        <dsp:cNvPr id="0" name=""/>
        <dsp:cNvSpPr/>
      </dsp:nvSpPr>
      <dsp:spPr>
        <a:xfrm>
          <a:off x="8449430" y="1097279"/>
          <a:ext cx="1596854" cy="146304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yriad Pro"/>
            </a:rPr>
            <a:t>Referencing</a:t>
          </a:r>
        </a:p>
      </dsp:txBody>
      <dsp:txXfrm>
        <a:off x="8520850" y="1168699"/>
        <a:ext cx="1454014" cy="13202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1">
            <a:shade val="80000"/>
            <a:hueOff val="280770"/>
            <a:satOff val="-8903"/>
            <a:lumOff val="172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1">
            <a:shade val="8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Explain why you have chosen to research the topic </a:t>
          </a:r>
        </a:p>
      </dsp:txBody>
      <dsp:txXfrm>
        <a:off x="1289531" y="1027267"/>
        <a:ext cx="1136975" cy="111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034359" y="417154"/>
          <a:ext cx="3316081" cy="3316081"/>
        </a:xfrm>
        <a:prstGeom prst="blockArc">
          <a:avLst>
            <a:gd name="adj1" fmla="val 13114286"/>
            <a:gd name="adj2" fmla="val 16200000"/>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034359" y="417154"/>
          <a:ext cx="3316081" cy="3316081"/>
        </a:xfrm>
        <a:prstGeom prst="blockArc">
          <a:avLst>
            <a:gd name="adj1" fmla="val 10028571"/>
            <a:gd name="adj2" fmla="val 13114286"/>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034359" y="417154"/>
          <a:ext cx="3316081" cy="3316081"/>
        </a:xfrm>
        <a:prstGeom prst="blockArc">
          <a:avLst>
            <a:gd name="adj1" fmla="val 6942857"/>
            <a:gd name="adj2" fmla="val 10028571"/>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034359" y="417154"/>
          <a:ext cx="3316081" cy="3316081"/>
        </a:xfrm>
        <a:prstGeom prst="blockArc">
          <a:avLst>
            <a:gd name="adj1" fmla="val 3857143"/>
            <a:gd name="adj2" fmla="val 6942857"/>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034359" y="417154"/>
          <a:ext cx="3316081" cy="3316081"/>
        </a:xfrm>
        <a:prstGeom prst="blockArc">
          <a:avLst>
            <a:gd name="adj1" fmla="val 771429"/>
            <a:gd name="adj2" fmla="val 3857143"/>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034359" y="417154"/>
          <a:ext cx="3316081" cy="3316081"/>
        </a:xfrm>
        <a:prstGeom prst="blockArc">
          <a:avLst>
            <a:gd name="adj1" fmla="val 19285714"/>
            <a:gd name="adj2" fmla="val 771429"/>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034359" y="417154"/>
          <a:ext cx="3316081" cy="3316081"/>
        </a:xfrm>
        <a:prstGeom prst="blockArc">
          <a:avLst>
            <a:gd name="adj1" fmla="val 16200000"/>
            <a:gd name="adj2" fmla="val 19285714"/>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052166" y="1434961"/>
          <a:ext cx="1280467" cy="128046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b="1" kern="1200" dirty="0"/>
            <a:t>Key words</a:t>
          </a:r>
        </a:p>
      </dsp:txBody>
      <dsp:txXfrm>
        <a:off x="2239686" y="1622481"/>
        <a:ext cx="905427" cy="905427"/>
      </dsp:txXfrm>
    </dsp:sp>
    <dsp:sp modelId="{DF30D5D8-FCEA-41A9-B276-90C56950A2E2}">
      <dsp:nvSpPr>
        <dsp:cNvPr id="0" name=""/>
        <dsp:cNvSpPr/>
      </dsp:nvSpPr>
      <dsp:spPr>
        <a:xfrm>
          <a:off x="2244236" y="1258"/>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Identify</a:t>
          </a:r>
        </a:p>
      </dsp:txBody>
      <dsp:txXfrm>
        <a:off x="2375500" y="132522"/>
        <a:ext cx="633799" cy="633799"/>
      </dsp:txXfrm>
    </dsp:sp>
    <dsp:sp modelId="{4DC5A805-A8F7-4792-AC87-C20EEF35618A}">
      <dsp:nvSpPr>
        <dsp:cNvPr id="0" name=""/>
        <dsp:cNvSpPr/>
      </dsp:nvSpPr>
      <dsp:spPr>
        <a:xfrm>
          <a:off x="3515316" y="613378"/>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Assess</a:t>
          </a:r>
        </a:p>
      </dsp:txBody>
      <dsp:txXfrm>
        <a:off x="3646580" y="744642"/>
        <a:ext cx="633799" cy="633799"/>
      </dsp:txXfrm>
    </dsp:sp>
    <dsp:sp modelId="{A217857D-EEF7-4BA1-A385-455AFEAFE818}">
      <dsp:nvSpPr>
        <dsp:cNvPr id="0" name=""/>
        <dsp:cNvSpPr/>
      </dsp:nvSpPr>
      <dsp:spPr>
        <a:xfrm>
          <a:off x="3829247" y="1988799"/>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Evaluate</a:t>
          </a:r>
        </a:p>
      </dsp:txBody>
      <dsp:txXfrm>
        <a:off x="3960511" y="2120063"/>
        <a:ext cx="633799" cy="633799"/>
      </dsp:txXfrm>
    </dsp:sp>
    <dsp:sp modelId="{714E7489-D5EA-4493-AFD8-1494D9B6149E}">
      <dsp:nvSpPr>
        <dsp:cNvPr id="0" name=""/>
        <dsp:cNvSpPr/>
      </dsp:nvSpPr>
      <dsp:spPr>
        <a:xfrm>
          <a:off x="2949632" y="3091802"/>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Explore</a:t>
          </a:r>
        </a:p>
      </dsp:txBody>
      <dsp:txXfrm>
        <a:off x="3080896" y="3223066"/>
        <a:ext cx="633799" cy="633799"/>
      </dsp:txXfrm>
    </dsp:sp>
    <dsp:sp modelId="{B2FFA93E-35B7-48DB-9FD5-6DCA9EBFB46E}">
      <dsp:nvSpPr>
        <dsp:cNvPr id="0" name=""/>
        <dsp:cNvSpPr/>
      </dsp:nvSpPr>
      <dsp:spPr>
        <a:xfrm>
          <a:off x="1538839" y="3091802"/>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Outline</a:t>
          </a:r>
        </a:p>
      </dsp:txBody>
      <dsp:txXfrm>
        <a:off x="1670103" y="3223066"/>
        <a:ext cx="633799" cy="633799"/>
      </dsp:txXfrm>
    </dsp:sp>
    <dsp:sp modelId="{2A23BD22-8BB4-4C77-B9CE-ECEDB91956EB}">
      <dsp:nvSpPr>
        <dsp:cNvPr id="0" name=""/>
        <dsp:cNvSpPr/>
      </dsp:nvSpPr>
      <dsp:spPr>
        <a:xfrm>
          <a:off x="659224" y="1988799"/>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Discuss</a:t>
          </a:r>
        </a:p>
      </dsp:txBody>
      <dsp:txXfrm>
        <a:off x="790488" y="2120063"/>
        <a:ext cx="633799" cy="633799"/>
      </dsp:txXfrm>
    </dsp:sp>
    <dsp:sp modelId="{BF14948F-4552-4B17-BB91-EFD88E0AA26B}">
      <dsp:nvSpPr>
        <dsp:cNvPr id="0" name=""/>
        <dsp:cNvSpPr/>
      </dsp:nvSpPr>
      <dsp:spPr>
        <a:xfrm>
          <a:off x="973155" y="613378"/>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Analyse</a:t>
          </a:r>
        </a:p>
      </dsp:txBody>
      <dsp:txXfrm>
        <a:off x="1104419" y="744642"/>
        <a:ext cx="633799" cy="6337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8AF6C-D644-41DB-AD28-701EB3A758B6}">
      <dsp:nvSpPr>
        <dsp:cNvPr id="0" name=""/>
        <dsp:cNvSpPr/>
      </dsp:nvSpPr>
      <dsp:spPr>
        <a:xfrm>
          <a:off x="2037047" y="2311"/>
          <a:ext cx="1310704" cy="85195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yriad Pro"/>
            </a:rPr>
            <a:t>survey</a:t>
          </a:r>
          <a:endParaRPr lang="en-US" sz="1300" kern="1200" dirty="0"/>
        </a:p>
      </dsp:txBody>
      <dsp:txXfrm>
        <a:off x="2078636" y="43900"/>
        <a:ext cx="1227526" cy="768779"/>
      </dsp:txXfrm>
    </dsp:sp>
    <dsp:sp modelId="{B4B41C86-89BE-4D81-B3CD-385CB48A0397}">
      <dsp:nvSpPr>
        <dsp:cNvPr id="0" name=""/>
        <dsp:cNvSpPr/>
      </dsp:nvSpPr>
      <dsp:spPr>
        <a:xfrm>
          <a:off x="991649" y="428290"/>
          <a:ext cx="3401501" cy="3401501"/>
        </a:xfrm>
        <a:custGeom>
          <a:avLst/>
          <a:gdLst/>
          <a:ahLst/>
          <a:cxnLst/>
          <a:rect l="0" t="0" r="0" b="0"/>
          <a:pathLst>
            <a:path>
              <a:moveTo>
                <a:pt x="2365089" y="135117"/>
              </a:moveTo>
              <a:arcTo wR="1700750" hR="1700750" stAng="17579567" swAng="1959524"/>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B598F05-F02A-43BD-A6B1-140A802CFA25}">
      <dsp:nvSpPr>
        <dsp:cNvPr id="0" name=""/>
        <dsp:cNvSpPr/>
      </dsp:nvSpPr>
      <dsp:spPr>
        <a:xfrm>
          <a:off x="3654557" y="1177501"/>
          <a:ext cx="1310704" cy="851957"/>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yriad Pro"/>
            </a:rPr>
            <a:t>questionnaires</a:t>
          </a:r>
          <a:endParaRPr lang="en-US" sz="1300" kern="1200" dirty="0"/>
        </a:p>
      </dsp:txBody>
      <dsp:txXfrm>
        <a:off x="3696146" y="1219090"/>
        <a:ext cx="1227526" cy="768779"/>
      </dsp:txXfrm>
    </dsp:sp>
    <dsp:sp modelId="{E60FC55B-FF02-4650-8FF4-3D04702DFCCB}">
      <dsp:nvSpPr>
        <dsp:cNvPr id="0" name=""/>
        <dsp:cNvSpPr/>
      </dsp:nvSpPr>
      <dsp:spPr>
        <a:xfrm>
          <a:off x="991649" y="428290"/>
          <a:ext cx="3401501" cy="3401501"/>
        </a:xfrm>
        <a:custGeom>
          <a:avLst/>
          <a:gdLst/>
          <a:ahLst/>
          <a:cxnLst/>
          <a:rect l="0" t="0" r="0" b="0"/>
          <a:pathLst>
            <a:path>
              <a:moveTo>
                <a:pt x="3399185" y="1612033"/>
              </a:moveTo>
              <a:arcTo wR="1700750" hR="1700750" stAng="21420593" swAng="2194755"/>
            </a:path>
          </a:pathLst>
        </a:custGeom>
        <a:noFill/>
        <a:ln w="9525" cap="flat" cmpd="sng" algn="ctr">
          <a:solidFill>
            <a:schemeClr val="accent3">
              <a:hueOff val="2812566"/>
              <a:satOff val="-4220"/>
              <a:lumOff val="-686"/>
              <a:alphaOff val="0"/>
            </a:schemeClr>
          </a:solidFill>
          <a:prstDash val="solid"/>
        </a:ln>
        <a:effectLst/>
      </dsp:spPr>
      <dsp:style>
        <a:lnRef idx="1">
          <a:scrgbClr r="0" g="0" b="0"/>
        </a:lnRef>
        <a:fillRef idx="0">
          <a:scrgbClr r="0" g="0" b="0"/>
        </a:fillRef>
        <a:effectRef idx="0">
          <a:scrgbClr r="0" g="0" b="0"/>
        </a:effectRef>
        <a:fontRef idx="minor"/>
      </dsp:style>
    </dsp:sp>
    <dsp:sp modelId="{22642749-9C49-4D19-878E-2D7DC477469A}">
      <dsp:nvSpPr>
        <dsp:cNvPr id="0" name=""/>
        <dsp:cNvSpPr/>
      </dsp:nvSpPr>
      <dsp:spPr>
        <a:xfrm>
          <a:off x="3036723" y="3078998"/>
          <a:ext cx="1310704" cy="851957"/>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yriad Pro"/>
            </a:rPr>
            <a:t>interviews</a:t>
          </a:r>
          <a:endParaRPr lang="en-US" sz="1300" kern="1200" dirty="0"/>
        </a:p>
      </dsp:txBody>
      <dsp:txXfrm>
        <a:off x="3078312" y="3120587"/>
        <a:ext cx="1227526" cy="768779"/>
      </dsp:txXfrm>
    </dsp:sp>
    <dsp:sp modelId="{7EEFD851-8AF4-4B32-9901-E90CBB9AC4BC}">
      <dsp:nvSpPr>
        <dsp:cNvPr id="0" name=""/>
        <dsp:cNvSpPr/>
      </dsp:nvSpPr>
      <dsp:spPr>
        <a:xfrm>
          <a:off x="991649" y="428290"/>
          <a:ext cx="3401501" cy="3401501"/>
        </a:xfrm>
        <a:custGeom>
          <a:avLst/>
          <a:gdLst/>
          <a:ahLst/>
          <a:cxnLst/>
          <a:rect l="0" t="0" r="0" b="0"/>
          <a:pathLst>
            <a:path>
              <a:moveTo>
                <a:pt x="2038328" y="3367662"/>
              </a:moveTo>
              <a:arcTo wR="1700750" hR="1700750" stAng="4713089" swAng="1373821"/>
            </a:path>
          </a:pathLst>
        </a:custGeom>
        <a:noFill/>
        <a:ln w="9525" cap="flat" cmpd="sng" algn="ctr">
          <a:solidFill>
            <a:schemeClr val="accent3">
              <a:hueOff val="5625132"/>
              <a:satOff val="-8440"/>
              <a:lumOff val="-1373"/>
              <a:alphaOff val="0"/>
            </a:schemeClr>
          </a:solidFill>
          <a:prstDash val="solid"/>
        </a:ln>
        <a:effectLst/>
      </dsp:spPr>
      <dsp:style>
        <a:lnRef idx="1">
          <a:scrgbClr r="0" g="0" b="0"/>
        </a:lnRef>
        <a:fillRef idx="0">
          <a:scrgbClr r="0" g="0" b="0"/>
        </a:fillRef>
        <a:effectRef idx="0">
          <a:scrgbClr r="0" g="0" b="0"/>
        </a:effectRef>
        <a:fontRef idx="minor"/>
      </dsp:style>
    </dsp:sp>
    <dsp:sp modelId="{47384C34-0ADD-422C-8905-A8E707AB529B}">
      <dsp:nvSpPr>
        <dsp:cNvPr id="0" name=""/>
        <dsp:cNvSpPr/>
      </dsp:nvSpPr>
      <dsp:spPr>
        <a:xfrm>
          <a:off x="1037371" y="3078998"/>
          <a:ext cx="1310704" cy="851957"/>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Focus groups</a:t>
          </a:r>
          <a:endParaRPr lang="en-US" sz="1300" kern="1200" dirty="0"/>
        </a:p>
      </dsp:txBody>
      <dsp:txXfrm>
        <a:off x="1078960" y="3120587"/>
        <a:ext cx="1227526" cy="768779"/>
      </dsp:txXfrm>
    </dsp:sp>
    <dsp:sp modelId="{1B382C83-E23A-4D2C-BE6A-E784E38D2A88}">
      <dsp:nvSpPr>
        <dsp:cNvPr id="0" name=""/>
        <dsp:cNvSpPr/>
      </dsp:nvSpPr>
      <dsp:spPr>
        <a:xfrm>
          <a:off x="991649" y="428290"/>
          <a:ext cx="3401501" cy="3401501"/>
        </a:xfrm>
        <a:custGeom>
          <a:avLst/>
          <a:gdLst/>
          <a:ahLst/>
          <a:cxnLst/>
          <a:rect l="0" t="0" r="0" b="0"/>
          <a:pathLst>
            <a:path>
              <a:moveTo>
                <a:pt x="283980" y="2641663"/>
              </a:moveTo>
              <a:arcTo wR="1700750" hR="1700750" stAng="8784652" swAng="2194755"/>
            </a:path>
          </a:pathLst>
        </a:custGeom>
        <a:noFill/>
        <a:ln w="9525" cap="flat" cmpd="sng" algn="ctr">
          <a:solidFill>
            <a:schemeClr val="accent3">
              <a:hueOff val="8437698"/>
              <a:satOff val="-12660"/>
              <a:lumOff val="-2059"/>
              <a:alphaOff val="0"/>
            </a:schemeClr>
          </a:solidFill>
          <a:prstDash val="solid"/>
        </a:ln>
        <a:effectLst/>
      </dsp:spPr>
      <dsp:style>
        <a:lnRef idx="1">
          <a:scrgbClr r="0" g="0" b="0"/>
        </a:lnRef>
        <a:fillRef idx="0">
          <a:scrgbClr r="0" g="0" b="0"/>
        </a:fillRef>
        <a:effectRef idx="0">
          <a:scrgbClr r="0" g="0" b="0"/>
        </a:effectRef>
        <a:fontRef idx="minor"/>
      </dsp:style>
    </dsp:sp>
    <dsp:sp modelId="{29CA6D11-A152-46C7-87E0-886E264E944F}">
      <dsp:nvSpPr>
        <dsp:cNvPr id="0" name=""/>
        <dsp:cNvSpPr/>
      </dsp:nvSpPr>
      <dsp:spPr>
        <a:xfrm>
          <a:off x="419537" y="1177501"/>
          <a:ext cx="1310704" cy="851957"/>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yriad Pro"/>
            </a:rPr>
            <a:t>other</a:t>
          </a:r>
          <a:endParaRPr lang="en-US" sz="1300" kern="1200" dirty="0"/>
        </a:p>
      </dsp:txBody>
      <dsp:txXfrm>
        <a:off x="461126" y="1219090"/>
        <a:ext cx="1227526" cy="768779"/>
      </dsp:txXfrm>
    </dsp:sp>
    <dsp:sp modelId="{FA5C21EB-81F3-49DD-84BE-5383E159B09B}">
      <dsp:nvSpPr>
        <dsp:cNvPr id="0" name=""/>
        <dsp:cNvSpPr/>
      </dsp:nvSpPr>
      <dsp:spPr>
        <a:xfrm>
          <a:off x="991649" y="428290"/>
          <a:ext cx="3401501" cy="3401501"/>
        </a:xfrm>
        <a:custGeom>
          <a:avLst/>
          <a:gdLst/>
          <a:ahLst/>
          <a:cxnLst/>
          <a:rect l="0" t="0" r="0" b="0"/>
          <a:pathLst>
            <a:path>
              <a:moveTo>
                <a:pt x="296574" y="741144"/>
              </a:moveTo>
              <a:arcTo wR="1700750" hR="1700750" stAng="12860909" swAng="1959524"/>
            </a:path>
          </a:pathLst>
        </a:custGeom>
        <a:noFill/>
        <a:ln w="9525" cap="flat" cmpd="sng" algn="ctr">
          <a:solidFill>
            <a:schemeClr val="accent3">
              <a:hueOff val="11250264"/>
              <a:satOff val="-16880"/>
              <a:lumOff val="-274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2000531" y="2126207"/>
          <a:ext cx="1386439" cy="1386439"/>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dirty="0"/>
            <a:t>Research Ethics</a:t>
          </a:r>
        </a:p>
      </dsp:txBody>
      <dsp:txXfrm>
        <a:off x="2203570" y="2329246"/>
        <a:ext cx="980361" cy="980361"/>
      </dsp:txXfrm>
    </dsp:sp>
    <dsp:sp modelId="{74302B00-2B9E-4AF6-8B23-BA4AE2CC9028}">
      <dsp:nvSpPr>
        <dsp:cNvPr id="0" name=""/>
        <dsp:cNvSpPr/>
      </dsp:nvSpPr>
      <dsp:spPr>
        <a:xfrm rot="10800000">
          <a:off x="658971" y="2621860"/>
          <a:ext cx="1267773" cy="395135"/>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412" y="2292580"/>
          <a:ext cx="1317117" cy="1053694"/>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Transparency</a:t>
          </a:r>
        </a:p>
      </dsp:txBody>
      <dsp:txXfrm>
        <a:off x="31274" y="2323442"/>
        <a:ext cx="1255393" cy="991970"/>
      </dsp:txXfrm>
    </dsp:sp>
    <dsp:sp modelId="{4A3A0960-77F8-40E8-BBB5-32923C1BF32F}">
      <dsp:nvSpPr>
        <dsp:cNvPr id="0" name=""/>
        <dsp:cNvSpPr/>
      </dsp:nvSpPr>
      <dsp:spPr>
        <a:xfrm rot="13500000">
          <a:off x="1069283" y="1631279"/>
          <a:ext cx="1267773" cy="395135"/>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596385" y="853774"/>
          <a:ext cx="1317117" cy="1053694"/>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Confidentiality</a:t>
          </a:r>
        </a:p>
      </dsp:txBody>
      <dsp:txXfrm>
        <a:off x="627247" y="884636"/>
        <a:ext cx="1255393" cy="991970"/>
      </dsp:txXfrm>
    </dsp:sp>
    <dsp:sp modelId="{D326F3A8-502C-4DB0-8C4D-7EE60889585E}">
      <dsp:nvSpPr>
        <dsp:cNvPr id="0" name=""/>
        <dsp:cNvSpPr/>
      </dsp:nvSpPr>
      <dsp:spPr>
        <a:xfrm rot="16200000">
          <a:off x="2059864" y="1220967"/>
          <a:ext cx="1267773" cy="395135"/>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2035192" y="257801"/>
          <a:ext cx="1317117" cy="1053694"/>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Voluntary</a:t>
          </a:r>
        </a:p>
      </dsp:txBody>
      <dsp:txXfrm>
        <a:off x="2066054" y="288663"/>
        <a:ext cx="1255393" cy="991970"/>
      </dsp:txXfrm>
    </dsp:sp>
    <dsp:sp modelId="{F7305B21-2AFF-495F-9A45-492BFB61BB89}">
      <dsp:nvSpPr>
        <dsp:cNvPr id="0" name=""/>
        <dsp:cNvSpPr/>
      </dsp:nvSpPr>
      <dsp:spPr>
        <a:xfrm rot="18900000">
          <a:off x="3050444" y="1631279"/>
          <a:ext cx="1267773" cy="395135"/>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3473998" y="853774"/>
          <a:ext cx="1317117" cy="1053694"/>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Do no harm</a:t>
          </a:r>
        </a:p>
      </dsp:txBody>
      <dsp:txXfrm>
        <a:off x="3504860" y="884636"/>
        <a:ext cx="1255393" cy="991970"/>
      </dsp:txXfrm>
    </dsp:sp>
    <dsp:sp modelId="{96BB194D-4BFB-49F5-A30A-65916B7D64F7}">
      <dsp:nvSpPr>
        <dsp:cNvPr id="0" name=""/>
        <dsp:cNvSpPr/>
      </dsp:nvSpPr>
      <dsp:spPr>
        <a:xfrm>
          <a:off x="3460756" y="2621860"/>
          <a:ext cx="1267773" cy="395135"/>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4069971" y="2292580"/>
          <a:ext cx="1317117" cy="1053694"/>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Impartial</a:t>
          </a:r>
        </a:p>
      </dsp:txBody>
      <dsp:txXfrm>
        <a:off x="4100833" y="2323442"/>
        <a:ext cx="1255393" cy="99197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23/11/2023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r>
              <a:rPr lang="en-GB" dirty="0"/>
              <a:t>Assign your dissertation a working title</a:t>
            </a:r>
            <a:endParaRPr lang="en-US" dirty="0"/>
          </a:p>
          <a:p>
            <a:pPr marL="285750" indent="-285750">
              <a:spcBef>
                <a:spcPct val="20000"/>
              </a:spcBef>
              <a:buFont typeface="Arial"/>
              <a:buChar char="•"/>
            </a:pPr>
            <a:r>
              <a:rPr lang="en-GB" dirty="0"/>
              <a:t>Provide some background information on the area that interests you, including a brief rationale</a:t>
            </a:r>
            <a:endParaRPr lang="en-US" dirty="0"/>
          </a:p>
          <a:p>
            <a:pPr marL="285750" indent="-285750">
              <a:spcBef>
                <a:spcPct val="20000"/>
              </a:spcBef>
              <a:buFont typeface="Arial"/>
              <a:buChar char="•"/>
            </a:pPr>
            <a:r>
              <a:rPr lang="en-GB" dirty="0"/>
              <a:t>Identify the overall aim of your research (i.e. what you are trying to achieve)</a:t>
            </a:r>
            <a:endParaRPr lang="en-US" dirty="0"/>
          </a:p>
          <a:p>
            <a:pPr marL="285750" indent="-285750">
              <a:spcBef>
                <a:spcPct val="20000"/>
              </a:spcBef>
              <a:buFont typeface="Arial"/>
              <a:buChar char="•"/>
            </a:pPr>
            <a:r>
              <a:rPr lang="en-GB" dirty="0"/>
              <a:t>Specify the individual objectives required to help you achieve your research aim</a:t>
            </a:r>
            <a:endParaRPr lang="en-US" dirty="0"/>
          </a:p>
          <a:p>
            <a:pPr marL="285750" indent="-285750">
              <a:spcBef>
                <a:spcPct val="20000"/>
              </a:spcBef>
              <a:buFont typeface="Arial"/>
              <a:buChar char="•"/>
            </a:pPr>
            <a:r>
              <a:rPr lang="en-GB" dirty="0"/>
              <a:t>Outline how you will carry out your research</a:t>
            </a:r>
            <a:endParaRPr lang="en-US"/>
          </a:p>
          <a:p>
            <a:pPr marL="285750" indent="-285750">
              <a:spcBef>
                <a:spcPct val="20000"/>
              </a:spcBef>
              <a:buFont typeface="Arial"/>
              <a:buChar char="•"/>
            </a:pPr>
            <a:r>
              <a:rPr lang="en-GB" dirty="0"/>
              <a:t>Indicate whether or not ethical issues arise from the proposal and if so how you are going to address them</a:t>
            </a:r>
            <a:endParaRPr lang="en-US" dirty="0"/>
          </a:p>
          <a:p>
            <a:pPr marL="285750" indent="-285750">
              <a:spcBef>
                <a:spcPct val="20000"/>
              </a:spcBef>
              <a:buFont typeface="Arial"/>
              <a:buChar char="•"/>
            </a:pPr>
            <a:r>
              <a:rPr lang="en-GB" dirty="0"/>
              <a:t>List the literature referred to in producing the proposal ( Ref list/bibliography)</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035018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a:p>
            <a:endParaRPr lang="en-GB" dirty="0"/>
          </a:p>
          <a:p>
            <a:r>
              <a:rPr lang="en-GB" dirty="0"/>
              <a:t>Go back to the handout I gave regarding ‘Directive words’ – you will have a longer list of Nouns that you can use.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569946" y="860841"/>
            <a:ext cx="2928259" cy="3050130"/>
          </a:xfrm>
          <a:solidFill>
            <a:srgbClr val="002060"/>
          </a:solidFill>
        </p:spPr>
        <p:txBody>
          <a:bodyPr>
            <a:normAutofit fontScale="90000"/>
          </a:bodyPr>
          <a:lstStyle/>
          <a:p>
            <a:br>
              <a:rPr lang="en-GB" sz="2800" b="1" dirty="0">
                <a:solidFill>
                  <a:schemeClr val="bg1"/>
                </a:solidFill>
              </a:rPr>
            </a:br>
            <a:br>
              <a:rPr lang="en-GB" sz="2800" b="1" dirty="0">
                <a:solidFill>
                  <a:schemeClr val="bg1"/>
                </a:solidFill>
              </a:rPr>
            </a:br>
            <a:r>
              <a:rPr lang="en-GB" sz="2800" b="1" dirty="0" err="1">
                <a:solidFill>
                  <a:schemeClr val="bg1"/>
                </a:solidFill>
              </a:rPr>
              <a:t>Trosolwg</a:t>
            </a:r>
            <a:r>
              <a:rPr lang="en-GB" sz="2800" b="1" dirty="0">
                <a:solidFill>
                  <a:schemeClr val="bg1"/>
                </a:solidFill>
              </a:rPr>
              <a:t> </a:t>
            </a:r>
            <a:r>
              <a:rPr lang="en-GB" sz="2800" b="1" dirty="0" err="1">
                <a:solidFill>
                  <a:schemeClr val="bg1"/>
                </a:solidFill>
              </a:rPr>
              <a:t>Cynnig</a:t>
            </a:r>
            <a:r>
              <a:rPr lang="en-GB" sz="2800" b="1" dirty="0">
                <a:solidFill>
                  <a:schemeClr val="bg1"/>
                </a:solidFill>
              </a:rPr>
              <a:t> </a:t>
            </a:r>
            <a:r>
              <a:rPr lang="en-GB" sz="2800" b="1" dirty="0" err="1">
                <a:solidFill>
                  <a:schemeClr val="bg1"/>
                </a:solidFill>
              </a:rPr>
              <a:t>Traethawd</a:t>
            </a:r>
            <a:r>
              <a:rPr lang="en-GB" sz="2800" b="1" dirty="0">
                <a:solidFill>
                  <a:schemeClr val="bg1"/>
                </a:solidFill>
              </a:rPr>
              <a:t> Hir</a:t>
            </a:r>
            <a:br>
              <a:rPr lang="en-GB" sz="2800" b="1" dirty="0">
                <a:solidFill>
                  <a:schemeClr val="bg1"/>
                </a:solidFill>
              </a:rPr>
            </a:br>
            <a:br>
              <a:rPr lang="en-GB" sz="2800" b="1" dirty="0">
                <a:solidFill>
                  <a:schemeClr val="bg1"/>
                </a:solidFill>
              </a:rPr>
            </a:br>
            <a:r>
              <a:rPr lang="en-GB" sz="2800" b="1" dirty="0">
                <a:solidFill>
                  <a:schemeClr val="bg1"/>
                </a:solidFill>
              </a:rPr>
              <a:t>23.11.23</a:t>
            </a:r>
            <a:br>
              <a:rPr lang="en-GB" sz="2800" b="1" dirty="0">
                <a:solidFill>
                  <a:schemeClr val="bg1"/>
                </a:solidFill>
              </a:rPr>
            </a:br>
            <a:endParaRPr lang="en-GB" sz="2800" b="1" dirty="0">
              <a:solidFill>
                <a:schemeClr val="bg1"/>
              </a:solidFill>
            </a:endParaRPr>
          </a:p>
        </p:txBody>
      </p:sp>
      <p:sp>
        <p:nvSpPr>
          <p:cNvPr id="2" name="Rectangle 1">
            <a:extLst>
              <a:ext uri="{FF2B5EF4-FFF2-40B4-BE49-F238E27FC236}">
                <a16:creationId xmlns:a16="http://schemas.microsoft.com/office/drawing/2014/main" id="{05B5DD68-5BC7-41C7-AD7A-78AE3BA68F00}"/>
              </a:ext>
            </a:extLst>
          </p:cNvPr>
          <p:cNvSpPr/>
          <p:nvPr/>
        </p:nvSpPr>
        <p:spPr>
          <a:xfrm>
            <a:off x="6954600" y="1832841"/>
            <a:ext cx="2928259" cy="3048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800" b="1" dirty="0">
              <a:latin typeface="+mj-lt"/>
            </a:endParaRPr>
          </a:p>
          <a:p>
            <a:pPr algn="ctr"/>
            <a:endParaRPr lang="en-GB" sz="2800" b="1" dirty="0">
              <a:latin typeface="+mj-lt"/>
            </a:endParaRPr>
          </a:p>
          <a:p>
            <a:pPr algn="ctr"/>
            <a:r>
              <a:rPr lang="en-GB" sz="2800" b="1" dirty="0">
                <a:latin typeface="+mj-lt"/>
              </a:rPr>
              <a:t>Dissertation proposal - Overview</a:t>
            </a:r>
          </a:p>
          <a:p>
            <a:pPr algn="ctr"/>
            <a:endParaRPr lang="en-GB" sz="2800" b="1" dirty="0">
              <a:latin typeface="+mj-lt"/>
            </a:endParaRPr>
          </a:p>
          <a:p>
            <a:pPr algn="ctr"/>
            <a:r>
              <a:rPr lang="en-GB" sz="2800" b="1" dirty="0">
                <a:latin typeface="+mj-lt"/>
              </a:rPr>
              <a:t>23.11.23</a:t>
            </a:r>
          </a:p>
          <a:p>
            <a:pPr algn="ctr"/>
            <a:endParaRPr lang="en-GB" sz="2800" b="1" dirty="0">
              <a:latin typeface="+mj-lt"/>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err="1">
                <a:solidFill>
                  <a:srgbClr val="0070C0"/>
                </a:solidFill>
              </a:rPr>
              <a:t>Deilliannau</a:t>
            </a:r>
            <a:r>
              <a:rPr lang="en-GB" dirty="0">
                <a:solidFill>
                  <a:srgbClr val="0070C0"/>
                </a:solidFill>
              </a:rPr>
              <a:t> </a:t>
            </a:r>
            <a:r>
              <a:rPr lang="en-GB" dirty="0" err="1">
                <a:solidFill>
                  <a:srgbClr val="0070C0"/>
                </a:solidFill>
              </a:rPr>
              <a:t>Dysgu</a:t>
            </a:r>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a:ln>
            <a:solidFill>
              <a:srgbClr val="4472C4"/>
            </a:solidFill>
          </a:ln>
        </p:spPr>
        <p:txBody>
          <a:bodyPr vert="horz" lIns="91440" tIns="45720" rIns="91440" bIns="45720" rtlCol="0" anchor="t">
            <a:normAutofit/>
          </a:bodyPr>
          <a:lstStyle/>
          <a:p>
            <a:r>
              <a:rPr lang="en-GB" dirty="0">
                <a:solidFill>
                  <a:srgbClr val="0070C0"/>
                </a:solidFill>
              </a:rPr>
              <a:t>Ail-</a:t>
            </a:r>
            <a:r>
              <a:rPr lang="en-GB" dirty="0" err="1">
                <a:solidFill>
                  <a:srgbClr val="0070C0"/>
                </a:solidFill>
              </a:rPr>
              <a:t>lunio</a:t>
            </a:r>
            <a:r>
              <a:rPr lang="en-GB" dirty="0">
                <a:solidFill>
                  <a:srgbClr val="0070C0"/>
                </a:solidFill>
              </a:rPr>
              <a:t> gofynion cynnig traethawd hir</a:t>
            </a:r>
          </a:p>
          <a:p>
            <a:r>
              <a:rPr lang="en-GB" dirty="0" err="1">
                <a:solidFill>
                  <a:srgbClr val="0070C0"/>
                </a:solidFill>
              </a:rPr>
              <a:t>Ymgyfarwyddo</a:t>
            </a:r>
            <a:r>
              <a:rPr lang="en-GB" dirty="0">
                <a:solidFill>
                  <a:srgbClr val="0070C0"/>
                </a:solidFill>
              </a:rPr>
              <a:t> a </a:t>
            </a:r>
            <a:r>
              <a:rPr lang="en-GB" dirty="0" err="1">
                <a:solidFill>
                  <a:srgbClr val="0070C0"/>
                </a:solidFill>
              </a:rPr>
              <a:t>chynnwys</a:t>
            </a:r>
            <a:r>
              <a:rPr lang="en-GB" dirty="0">
                <a:solidFill>
                  <a:srgbClr val="0070C0"/>
                </a:solidFill>
              </a:rPr>
              <a:t> y </a:t>
            </a:r>
            <a:r>
              <a:rPr lang="en-GB" dirty="0" err="1">
                <a:solidFill>
                  <a:srgbClr val="0070C0"/>
                </a:solidFill>
              </a:rPr>
              <a:t>templed</a:t>
            </a:r>
            <a:r>
              <a:rPr lang="en-GB" dirty="0">
                <a:solidFill>
                  <a:srgbClr val="0070C0"/>
                </a:solidFill>
              </a:rPr>
              <a:t> y cynnig</a:t>
            </a:r>
          </a:p>
          <a:p>
            <a:r>
              <a:rPr lang="en-GB" dirty="0">
                <a:solidFill>
                  <a:srgbClr val="0070C0"/>
                </a:solidFill>
                <a:latin typeface="Myriad Pro"/>
              </a:rPr>
              <a:t>I nodi </a:t>
            </a:r>
            <a:r>
              <a:rPr lang="en-GB" dirty="0" err="1">
                <a:solidFill>
                  <a:srgbClr val="0070C0"/>
                </a:solidFill>
                <a:latin typeface="Myriad Pro"/>
              </a:rPr>
              <a:t>meusydd</a:t>
            </a:r>
            <a:r>
              <a:rPr lang="en-GB" dirty="0">
                <a:solidFill>
                  <a:srgbClr val="0070C0"/>
                </a:solidFill>
                <a:latin typeface="Myriad Pro"/>
              </a:rPr>
              <a:t> </a:t>
            </a:r>
            <a:r>
              <a:rPr lang="en-GB" dirty="0" err="1">
                <a:solidFill>
                  <a:srgbClr val="0070C0"/>
                </a:solidFill>
                <a:latin typeface="Myriad Pro"/>
              </a:rPr>
              <a:t>pwnc</a:t>
            </a:r>
            <a:r>
              <a:rPr lang="en-GB" dirty="0">
                <a:solidFill>
                  <a:srgbClr val="0070C0"/>
                </a:solidFill>
                <a:latin typeface="Myriad Pro"/>
              </a:rPr>
              <a:t> o </a:t>
            </a:r>
            <a:r>
              <a:rPr lang="en-GB" dirty="0" err="1">
                <a:solidFill>
                  <a:srgbClr val="0070C0"/>
                </a:solidFill>
                <a:latin typeface="Myriad Pro"/>
              </a:rPr>
              <a:t>ddiddordeb</a:t>
            </a:r>
            <a:r>
              <a:rPr lang="en-GB" dirty="0">
                <a:solidFill>
                  <a:srgbClr val="0070C0"/>
                </a:solidFill>
                <a:latin typeface="Myriad Pro"/>
              </a:rPr>
              <a:t> </a:t>
            </a:r>
            <a:r>
              <a:rPr lang="en-GB" dirty="0" err="1">
                <a:solidFill>
                  <a:srgbClr val="0070C0"/>
                </a:solidFill>
                <a:latin typeface="Myriad Pro"/>
              </a:rPr>
              <a:t>cynnar</a:t>
            </a:r>
            <a:endParaRPr lang="en-GB" dirty="0">
              <a:solidFill>
                <a:srgbClr val="0070C0"/>
              </a:solidFill>
              <a:latin typeface="Myriad Pro"/>
            </a:endParaRPr>
          </a:p>
          <a:p>
            <a:pPr marL="0" indent="0">
              <a:buNone/>
            </a:pPr>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a:bodyPr>
          <a:lstStyle/>
          <a:p>
            <a:r>
              <a:rPr lang="en-GB" dirty="0"/>
              <a:t>To recap on the requirements of the dissertation proposal</a:t>
            </a:r>
          </a:p>
          <a:p>
            <a:r>
              <a:rPr lang="en-GB" dirty="0"/>
              <a:t>To familiarise yourself with the contents of the proposal documents</a:t>
            </a:r>
          </a:p>
          <a:p>
            <a:r>
              <a:rPr lang="en-GB" dirty="0"/>
              <a:t>To Identify early topic areas of interest</a:t>
            </a:r>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r>
              <a:rPr lang="en-GB" sz="2800" b="1" dirty="0">
                <a:solidFill>
                  <a:srgbClr val="0070C0"/>
                </a:solidFill>
              </a:rPr>
              <a:t>Y Templed cynnig </a:t>
            </a:r>
            <a:br>
              <a:rPr lang="en-GB" sz="2800" b="1" dirty="0">
                <a:solidFill>
                  <a:schemeClr val="bg1"/>
                </a:solidFill>
              </a:rPr>
            </a:br>
            <a:r>
              <a:rPr lang="en-GB" sz="2800" b="1" dirty="0">
                <a:solidFill>
                  <a:schemeClr val="bg1"/>
                </a:solidFill>
              </a:rPr>
              <a:t>The Proposal Template</a:t>
            </a:r>
          </a:p>
        </p:txBody>
      </p:sp>
      <p:pic>
        <p:nvPicPr>
          <p:cNvPr id="4" name="Content Placeholder 3">
            <a:extLst>
              <a:ext uri="{FF2B5EF4-FFF2-40B4-BE49-F238E27FC236}">
                <a16:creationId xmlns:a16="http://schemas.microsoft.com/office/drawing/2014/main" id="{0695C9B7-5400-4604-90C3-E0B70B245D2B}"/>
              </a:ext>
            </a:extLst>
          </p:cNvPr>
          <p:cNvPicPr>
            <a:picLocks noGrp="1" noChangeAspect="1"/>
          </p:cNvPicPr>
          <p:nvPr>
            <p:ph sz="half" idx="1"/>
          </p:nvPr>
        </p:nvPicPr>
        <p:blipFill>
          <a:blip r:embed="rId3"/>
          <a:stretch>
            <a:fillRect/>
          </a:stretch>
        </p:blipFill>
        <p:spPr>
          <a:xfrm>
            <a:off x="1985150" y="1872624"/>
            <a:ext cx="2633700" cy="3444539"/>
          </a:xfrm>
          <a:prstGeom prst="rect">
            <a:avLst/>
          </a:prstGeom>
        </p:spPr>
      </p:pic>
      <p:sp>
        <p:nvSpPr>
          <p:cNvPr id="3" name="Content Placeholder 2">
            <a:extLst>
              <a:ext uri="{FF2B5EF4-FFF2-40B4-BE49-F238E27FC236}">
                <a16:creationId xmlns:a16="http://schemas.microsoft.com/office/drawing/2014/main" id="{BCA551F6-FCD1-9825-96C2-2696B767971F}"/>
              </a:ext>
            </a:extLst>
          </p:cNvPr>
          <p:cNvSpPr>
            <a:spLocks noGrp="1"/>
          </p:cNvSpPr>
          <p:nvPr>
            <p:ph sz="half" idx="2"/>
          </p:nvPr>
        </p:nvSpPr>
        <p:spPr/>
        <p:txBody>
          <a:bodyPr vert="horz" lIns="91440" tIns="45720" rIns="91440" bIns="45720" rtlCol="0" anchor="t">
            <a:normAutofit/>
          </a:bodyPr>
          <a:lstStyle/>
          <a:p>
            <a:pPr marL="0" indent="0">
              <a:buNone/>
            </a:pPr>
            <a:endParaRPr lang="en-US" dirty="0"/>
          </a:p>
          <a:p>
            <a:pPr marL="0" indent="0">
              <a:buNone/>
            </a:pPr>
            <a:r>
              <a:rPr lang="en-US"/>
              <a:t>      Available on Moodle</a:t>
            </a:r>
          </a:p>
        </p:txBody>
      </p:sp>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F010A-AC0A-E609-C79A-8AD07FF2D17F}"/>
              </a:ext>
            </a:extLst>
          </p:cNvPr>
          <p:cNvSpPr>
            <a:spLocks noGrp="1"/>
          </p:cNvSpPr>
          <p:nvPr>
            <p:ph type="title"/>
          </p:nvPr>
        </p:nvSpPr>
        <p:spPr>
          <a:solidFill>
            <a:srgbClr val="002060"/>
          </a:solidFill>
        </p:spPr>
        <p:txBody>
          <a:bodyPr/>
          <a:lstStyle/>
          <a:p>
            <a:r>
              <a:rPr lang="en-US" dirty="0">
                <a:solidFill>
                  <a:srgbClr val="FFFFFF"/>
                </a:solidFill>
              </a:rPr>
              <a:t>Proposal</a:t>
            </a:r>
          </a:p>
        </p:txBody>
      </p:sp>
      <p:graphicFrame>
        <p:nvGraphicFramePr>
          <p:cNvPr id="3" name="Diagram 3">
            <a:extLst>
              <a:ext uri="{FF2B5EF4-FFF2-40B4-BE49-F238E27FC236}">
                <a16:creationId xmlns:a16="http://schemas.microsoft.com/office/drawing/2014/main" id="{154EA1A8-392E-F820-3C9F-917BAD2913B2}"/>
              </a:ext>
            </a:extLst>
          </p:cNvPr>
          <p:cNvGraphicFramePr/>
          <p:nvPr>
            <p:extLst>
              <p:ext uri="{D42A27DB-BD31-4B8C-83A1-F6EECF244321}">
                <p14:modId xmlns:p14="http://schemas.microsoft.com/office/powerpoint/2010/main" val="1814659815"/>
              </p:ext>
            </p:extLst>
          </p:nvPr>
        </p:nvGraphicFramePr>
        <p:xfrm>
          <a:off x="1118681" y="1600200"/>
          <a:ext cx="10051914"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8223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r>
              <a:rPr lang="en-GB" dirty="0"/>
              <a:t>Part of the assessment process</a:t>
            </a:r>
          </a:p>
          <a:p>
            <a:r>
              <a:rPr lang="en-GB" dirty="0"/>
              <a:t> Determine if your research meets academic standards</a:t>
            </a:r>
            <a:endParaRPr lang="en-GB"/>
          </a:p>
          <a:p>
            <a:r>
              <a:rPr lang="en-GB" dirty="0"/>
              <a:t>Provide support - named</a:t>
            </a:r>
          </a:p>
          <a:p>
            <a:r>
              <a:rPr lang="en-GB" dirty="0"/>
              <a:t>Ethical considerations are addressed early on</a:t>
            </a:r>
          </a:p>
        </p:txBody>
      </p:sp>
      <p:pic>
        <p:nvPicPr>
          <p:cNvPr id="5" name="Picture 5" descr="Text, whiteboard&#10;&#10;Description automatically generated">
            <a:extLst>
              <a:ext uri="{FF2B5EF4-FFF2-40B4-BE49-F238E27FC236}">
                <a16:creationId xmlns:a16="http://schemas.microsoft.com/office/drawing/2014/main" id="{15C3B8C0-327D-E3D7-EAED-5C7E812CEED4}"/>
              </a:ext>
            </a:extLst>
          </p:cNvPr>
          <p:cNvPicPr>
            <a:picLocks noGrp="1" noChangeAspect="1"/>
          </p:cNvPicPr>
          <p:nvPr>
            <p:ph sz="half" idx="2"/>
          </p:nvPr>
        </p:nvPicPr>
        <p:blipFill>
          <a:blip r:embed="rId3"/>
          <a:stretch>
            <a:fillRect/>
          </a:stretch>
        </p:blipFill>
        <p:spPr>
          <a:xfrm>
            <a:off x="6477844" y="1826719"/>
            <a:ext cx="5051289" cy="3381982"/>
          </a:xfr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2C35-C7FF-FDB8-B0A8-A724F1F00572}"/>
              </a:ext>
            </a:extLst>
          </p:cNvPr>
          <p:cNvSpPr>
            <a:spLocks noGrp="1"/>
          </p:cNvSpPr>
          <p:nvPr>
            <p:ph type="title"/>
          </p:nvPr>
        </p:nvSpPr>
        <p:spPr>
          <a:solidFill>
            <a:srgbClr val="002060"/>
          </a:solidFill>
        </p:spPr>
        <p:txBody>
          <a:bodyPr/>
          <a:lstStyle/>
          <a:p>
            <a:r>
              <a:rPr lang="en-US" dirty="0">
                <a:solidFill>
                  <a:schemeClr val="bg1"/>
                </a:solidFill>
              </a:rPr>
              <a:t>The next steps</a:t>
            </a:r>
          </a:p>
        </p:txBody>
      </p:sp>
      <p:sp>
        <p:nvSpPr>
          <p:cNvPr id="3" name="Content Placeholder 2">
            <a:extLst>
              <a:ext uri="{FF2B5EF4-FFF2-40B4-BE49-F238E27FC236}">
                <a16:creationId xmlns:a16="http://schemas.microsoft.com/office/drawing/2014/main" id="{B6C1F415-13F0-CC0F-E152-AA820865D980}"/>
              </a:ext>
            </a:extLst>
          </p:cNvPr>
          <p:cNvSpPr>
            <a:spLocks noGrp="1"/>
          </p:cNvSpPr>
          <p:nvPr>
            <p:ph sz="half" idx="1"/>
          </p:nvPr>
        </p:nvSpPr>
        <p:spPr/>
        <p:txBody>
          <a:bodyPr vert="horz" lIns="91440" tIns="45720" rIns="91440" bIns="45720" rtlCol="0" anchor="t">
            <a:normAutofit/>
          </a:bodyPr>
          <a:lstStyle/>
          <a:p>
            <a:r>
              <a:rPr lang="en-US" dirty="0"/>
              <a:t>Choose a subject that you would like to research which is relevant to the course/professionally</a:t>
            </a:r>
          </a:p>
        </p:txBody>
      </p:sp>
      <p:sp>
        <p:nvSpPr>
          <p:cNvPr id="4" name="Content Placeholder 3">
            <a:extLst>
              <a:ext uri="{FF2B5EF4-FFF2-40B4-BE49-F238E27FC236}">
                <a16:creationId xmlns:a16="http://schemas.microsoft.com/office/drawing/2014/main" id="{1403AB16-C48C-CDEB-9B9B-33AA8C9EA59B}"/>
              </a:ext>
            </a:extLst>
          </p:cNvPr>
          <p:cNvSpPr>
            <a:spLocks noGrp="1"/>
          </p:cNvSpPr>
          <p:nvPr>
            <p:ph sz="half" idx="2"/>
          </p:nvPr>
        </p:nvSpPr>
        <p:spPr/>
        <p:txBody>
          <a:bodyPr vert="horz" lIns="91440" tIns="45720" rIns="91440" bIns="45720" rtlCol="0" anchor="t">
            <a:normAutofit/>
          </a:bodyPr>
          <a:lstStyle/>
          <a:p>
            <a:r>
              <a:rPr lang="en-US" dirty="0"/>
              <a:t>Think of a draft title that you would give it</a:t>
            </a:r>
          </a:p>
          <a:p>
            <a:pPr marL="0" indent="0">
              <a:buNone/>
            </a:pPr>
            <a:endParaRPr lang="en-US" dirty="0"/>
          </a:p>
        </p:txBody>
      </p:sp>
      <p:pic>
        <p:nvPicPr>
          <p:cNvPr id="5" name="Picture 5" descr="Chart&#10;&#10;Description automatically generated">
            <a:extLst>
              <a:ext uri="{FF2B5EF4-FFF2-40B4-BE49-F238E27FC236}">
                <a16:creationId xmlns:a16="http://schemas.microsoft.com/office/drawing/2014/main" id="{2DEF1F85-66DF-A165-D9FD-DAF8DFD4D9FC}"/>
              </a:ext>
            </a:extLst>
          </p:cNvPr>
          <p:cNvPicPr>
            <a:picLocks noChangeAspect="1"/>
          </p:cNvPicPr>
          <p:nvPr/>
        </p:nvPicPr>
        <p:blipFill>
          <a:blip r:embed="rId2"/>
          <a:stretch>
            <a:fillRect/>
          </a:stretch>
        </p:blipFill>
        <p:spPr>
          <a:xfrm>
            <a:off x="1846736" y="3385299"/>
            <a:ext cx="2741857" cy="2206583"/>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BBECCA6F-1F4F-0A57-F904-49988B0E328E}"/>
              </a:ext>
            </a:extLst>
          </p:cNvPr>
          <p:cNvPicPr>
            <a:picLocks noChangeAspect="1"/>
          </p:cNvPicPr>
          <p:nvPr/>
        </p:nvPicPr>
        <p:blipFill>
          <a:blip r:embed="rId3"/>
          <a:stretch>
            <a:fillRect/>
          </a:stretch>
        </p:blipFill>
        <p:spPr>
          <a:xfrm>
            <a:off x="7572375" y="3152775"/>
            <a:ext cx="2857500" cy="1600200"/>
          </a:xfrm>
          <a:prstGeom prst="rect">
            <a:avLst/>
          </a:prstGeom>
        </p:spPr>
      </p:pic>
    </p:spTree>
    <p:extLst>
      <p:ext uri="{BB962C8B-B14F-4D97-AF65-F5344CB8AC3E}">
        <p14:creationId xmlns:p14="http://schemas.microsoft.com/office/powerpoint/2010/main" val="369753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a:bodyPr>
          <a:lstStyle/>
          <a:p>
            <a:r>
              <a:rPr lang="en-GB" dirty="0">
                <a:solidFill>
                  <a:schemeClr val="bg1"/>
                </a:solidFill>
              </a:rPr>
              <a:t>Do some background reading</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1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3375495276"/>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What will be the AIM of your research?</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vert="horz" lIns="91440" tIns="45720" rIns="91440" bIns="45720" rtlCol="0" anchor="t">
            <a:normAutofit/>
          </a:bodyPr>
          <a:lstStyle/>
          <a:p>
            <a:r>
              <a:rPr lang="en-GB" dirty="0"/>
              <a:t>What will it do/achieve?</a:t>
            </a:r>
            <a:endParaRPr lang="en-US" dirty="0"/>
          </a:p>
          <a:p>
            <a:r>
              <a:rPr lang="en-US" dirty="0"/>
              <a:t>What do you want it to do/achieve</a:t>
            </a:r>
          </a:p>
          <a:p>
            <a:r>
              <a:rPr lang="en-US" dirty="0"/>
              <a:t>What is its purpose?</a:t>
            </a:r>
          </a:p>
          <a:p>
            <a:pPr marL="0" indent="0">
              <a:buNone/>
            </a:pPr>
            <a:endParaRPr lang="en-GB" dirty="0"/>
          </a:p>
        </p:txBody>
      </p:sp>
      <p:pic>
        <p:nvPicPr>
          <p:cNvPr id="21" name="Picture 21" descr="Diagram&#10;&#10;Description automatically generated">
            <a:extLst>
              <a:ext uri="{FF2B5EF4-FFF2-40B4-BE49-F238E27FC236}">
                <a16:creationId xmlns:a16="http://schemas.microsoft.com/office/drawing/2014/main" id="{E7EA0501-D18D-39C0-3230-B6438261A42E}"/>
              </a:ext>
            </a:extLst>
          </p:cNvPr>
          <p:cNvPicPr>
            <a:picLocks noChangeAspect="1"/>
          </p:cNvPicPr>
          <p:nvPr/>
        </p:nvPicPr>
        <p:blipFill>
          <a:blip r:embed="rId3"/>
          <a:stretch>
            <a:fillRect/>
          </a:stretch>
        </p:blipFill>
        <p:spPr>
          <a:xfrm>
            <a:off x="6761181" y="1989433"/>
            <a:ext cx="4178434" cy="3273559"/>
          </a:xfrm>
          <a:prstGeom prst="rect">
            <a:avLst/>
          </a:prstGeom>
        </p:spPr>
      </p:pic>
      <p:sp>
        <p:nvSpPr>
          <p:cNvPr id="23" name="Content Placeholder 22">
            <a:extLst>
              <a:ext uri="{FF2B5EF4-FFF2-40B4-BE49-F238E27FC236}">
                <a16:creationId xmlns:a16="http://schemas.microsoft.com/office/drawing/2014/main" id="{FCA7C787-085B-A392-6204-CC9696BCCCD4}"/>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What will your Research Objectives be?</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vert="horz" lIns="91440" tIns="45720" rIns="91440" bIns="45720" rtlCol="0" anchor="t">
            <a:normAutofit/>
          </a:bodyPr>
          <a:lstStyle/>
          <a:p>
            <a:r>
              <a:rPr lang="en-GB" dirty="0"/>
              <a:t>The steps that you need to take to meet your research aim</a:t>
            </a:r>
          </a:p>
          <a:p>
            <a:r>
              <a:rPr lang="en-GB" dirty="0"/>
              <a:t>Key words</a:t>
            </a:r>
          </a:p>
          <a:p>
            <a:endParaRPr lang="en-GB" dirty="0"/>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860763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rgbClr val="002060"/>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p:txBody>
          <a:bodyPr>
            <a:normAutofit fontScale="550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p:txBody>
          <a:bodyPr>
            <a:normAutofit fontScale="55000" lnSpcReduction="20000"/>
          </a:bodyPr>
          <a:lstStyle/>
          <a:p>
            <a:pPr marL="0" indent="0" algn="ctr">
              <a:buNone/>
            </a:pPr>
            <a:r>
              <a:rPr lang="en-GB"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vert="horz" lIns="91440" tIns="45720" rIns="91440" bIns="45720" rtlCol="0" anchor="t">
            <a:normAutofit/>
          </a:bodyPr>
          <a:lstStyle/>
          <a:p>
            <a:r>
              <a:rPr lang="en-GB" dirty="0"/>
              <a:t>Research methods = How will you do your research?</a:t>
            </a:r>
          </a:p>
          <a:p>
            <a:r>
              <a:rPr lang="en-GB" dirty="0"/>
              <a:t> Outline </a:t>
            </a:r>
            <a:r>
              <a:rPr lang="en-GB" u="sng" dirty="0"/>
              <a:t>briefly.</a:t>
            </a:r>
          </a:p>
          <a:p>
            <a:pPr marL="0" indent="0">
              <a:buNone/>
            </a:pPr>
            <a:endParaRPr lang="en-GB" u="sng" dirty="0"/>
          </a:p>
          <a:p>
            <a:endParaRPr lang="en-GB" dirty="0"/>
          </a:p>
          <a:p>
            <a:pPr marL="0" indent="0">
              <a:buNone/>
            </a:pPr>
            <a:endParaRPr lang="en-GB" dirty="0"/>
          </a:p>
          <a:p>
            <a:endParaRPr lang="en-GB" dirty="0"/>
          </a:p>
        </p:txBody>
      </p:sp>
      <p:graphicFrame>
        <p:nvGraphicFramePr>
          <p:cNvPr id="13" name="Diagram 13">
            <a:extLst>
              <a:ext uri="{FF2B5EF4-FFF2-40B4-BE49-F238E27FC236}">
                <a16:creationId xmlns:a16="http://schemas.microsoft.com/office/drawing/2014/main" id="{2C09BB4F-6ADC-4D07-5ADF-C5EC615BEBF3}"/>
              </a:ext>
            </a:extLst>
          </p:cNvPr>
          <p:cNvGraphicFramePr>
            <a:graphicFrameLocks noGrp="1"/>
          </p:cNvGraphicFramePr>
          <p:nvPr>
            <p:ph sz="half" idx="2"/>
            <p:extLst>
              <p:ext uri="{D42A27DB-BD31-4B8C-83A1-F6EECF244321}">
                <p14:modId xmlns:p14="http://schemas.microsoft.com/office/powerpoint/2010/main" val="901522619"/>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Timeline – How long will it take?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sz="half" idx="1"/>
          </p:nvPr>
        </p:nvSpPr>
        <p:spPr/>
        <p:txBody>
          <a:bodyPr vert="horz" lIns="91440" tIns="45720" rIns="91440" bIns="45720" rtlCol="0" anchor="t">
            <a:noAutofit/>
          </a:bodyPr>
          <a:lstStyle/>
          <a:p>
            <a:r>
              <a:rPr lang="en-GB" sz="2000" dirty="0"/>
              <a:t>Estimate of how long you believe each stage of your research will take</a:t>
            </a:r>
          </a:p>
          <a:p>
            <a:r>
              <a:rPr lang="en-GB" sz="2000" dirty="0"/>
              <a:t>Look at the timeline provided – spread out between Feb and November.</a:t>
            </a:r>
          </a:p>
          <a:p>
            <a:r>
              <a:rPr lang="en-GB" sz="2000" dirty="0"/>
              <a:t>Idea of time to give to each stage</a:t>
            </a:r>
          </a:p>
          <a:p>
            <a:r>
              <a:rPr lang="en-GB" sz="2000" dirty="0"/>
              <a:t>Key submission dates</a:t>
            </a:r>
          </a:p>
          <a:p>
            <a:r>
              <a:rPr lang="en-GB" sz="2000" dirty="0"/>
              <a:t>Overlaps</a:t>
            </a:r>
          </a:p>
          <a:p>
            <a:r>
              <a:rPr lang="en-GB" sz="2000" dirty="0"/>
              <a:t>Not too detailed – can de-motivate you</a:t>
            </a:r>
          </a:p>
        </p:txBody>
      </p:sp>
      <p:pic>
        <p:nvPicPr>
          <p:cNvPr id="5" name="Picture 5" descr="Chart&#10;&#10;Description automatically generated">
            <a:extLst>
              <a:ext uri="{FF2B5EF4-FFF2-40B4-BE49-F238E27FC236}">
                <a16:creationId xmlns:a16="http://schemas.microsoft.com/office/drawing/2014/main" id="{CD2E8931-AD70-1FB9-4A5F-080F076FF4A9}"/>
              </a:ext>
            </a:extLst>
          </p:cNvPr>
          <p:cNvPicPr>
            <a:picLocks noGrp="1" noChangeAspect="1"/>
          </p:cNvPicPr>
          <p:nvPr>
            <p:ph sz="half" idx="2"/>
          </p:nvPr>
        </p:nvPicPr>
        <p:blipFill>
          <a:blip r:embed="rId3"/>
          <a:stretch>
            <a:fillRect/>
          </a:stretch>
        </p:blipFill>
        <p:spPr>
          <a:xfrm>
            <a:off x="6896539" y="2149048"/>
            <a:ext cx="4278751" cy="2777854"/>
          </a:xfrm>
        </p:spPr>
      </p:pic>
    </p:spTree>
    <p:extLst>
      <p:ext uri="{BB962C8B-B14F-4D97-AF65-F5344CB8AC3E}">
        <p14:creationId xmlns:p14="http://schemas.microsoft.com/office/powerpoint/2010/main" val="27845681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solidFill>
            <a:srgbClr val="002060"/>
          </a:solidFill>
        </p:spPr>
        <p:txBody>
          <a:bodyPr>
            <a:normAutofit/>
          </a:bodyPr>
          <a:lstStyle/>
          <a:p>
            <a:r>
              <a:rPr lang="en-GB" dirty="0">
                <a:solidFill>
                  <a:schemeClr val="bg1"/>
                </a:solidFill>
              </a:rPr>
              <a:t>Are there any ethical issues to consider?</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p:txBody>
          <a:bodyPr vert="horz" lIns="91440" tIns="45720" rIns="91440" bIns="45720" rtlCol="0" anchor="t">
            <a:normAutofit/>
          </a:bodyPr>
          <a:lstStyle/>
          <a:p>
            <a:endParaRPr lang="en-GB" dirty="0"/>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p:txBody>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graphicFrame>
        <p:nvGraphicFramePr>
          <p:cNvPr id="6" name="Content Placeholder 3">
            <a:extLst>
              <a:ext uri="{FF2B5EF4-FFF2-40B4-BE49-F238E27FC236}">
                <a16:creationId xmlns:a16="http://schemas.microsoft.com/office/drawing/2014/main" id="{8B1C1D3D-A75D-4A85-52B1-1A24345C8DA9}"/>
              </a:ext>
            </a:extLst>
          </p:cNvPr>
          <p:cNvGraphicFramePr>
            <a:graphicFrameLocks/>
          </p:cNvGraphicFramePr>
          <p:nvPr>
            <p:extLst>
              <p:ext uri="{D42A27DB-BD31-4B8C-83A1-F6EECF244321}">
                <p14:modId xmlns:p14="http://schemas.microsoft.com/office/powerpoint/2010/main" val="1024139507"/>
              </p:ext>
            </p:extLst>
          </p:nvPr>
        </p:nvGraphicFramePr>
        <p:xfrm>
          <a:off x="609600" y="1713689"/>
          <a:ext cx="5387502" cy="37704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lgn="ctr">
              <a:buNone/>
            </a:pPr>
            <a:r>
              <a:rPr lang="en-GB" b="1" dirty="0"/>
              <a:t>Template on Moodle</a:t>
            </a:r>
            <a:endParaRPr lang="en-US" b="1" dirty="0"/>
          </a:p>
        </p:txBody>
      </p:sp>
      <p:pic>
        <p:nvPicPr>
          <p:cNvPr id="5" name="Content Placeholder 4" descr="Table&#10;&#10;Description automatically generated">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00206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vert="horz" lIns="91440" tIns="45720" rIns="91440" bIns="45720" rtlCol="0" anchor="t">
            <a:normAutofit lnSpcReduction="10000"/>
          </a:bodyPr>
          <a:lstStyle/>
          <a:p>
            <a:r>
              <a:rPr lang="en-GB" sz="2800" dirty="0"/>
              <a:t>Dissertation Proposal to be submitted by </a:t>
            </a:r>
          </a:p>
          <a:p>
            <a:pPr marL="0" indent="0" algn="ctr">
              <a:buNone/>
            </a:pPr>
            <a:r>
              <a:rPr lang="en-GB" sz="2800" b="1" dirty="0">
                <a:solidFill>
                  <a:srgbClr val="FF0000"/>
                </a:solidFill>
              </a:rPr>
              <a:t>23:59hrs on 29 February 2024</a:t>
            </a:r>
          </a:p>
          <a:p>
            <a:pPr marL="0" indent="0" algn="ctr">
              <a:buNone/>
            </a:pPr>
            <a:r>
              <a:rPr lang="en-GB" sz="2800" dirty="0"/>
              <a:t>via Turnitin</a:t>
            </a:r>
          </a:p>
          <a:p>
            <a:r>
              <a:rPr lang="en-GB" sz="2800" dirty="0"/>
              <a:t>Ethics form to be submitted by </a:t>
            </a:r>
          </a:p>
          <a:p>
            <a:pPr marL="0" indent="0" algn="ctr">
              <a:buNone/>
            </a:pPr>
            <a:r>
              <a:rPr lang="en-GB" sz="2800" b="1" dirty="0">
                <a:solidFill>
                  <a:srgbClr val="FF0000"/>
                </a:solidFill>
              </a:rPr>
              <a:t>23:59hrs on 29 February 2024 </a:t>
            </a:r>
          </a:p>
          <a:p>
            <a:pPr marL="0" indent="0" algn="ctr">
              <a:buNone/>
            </a:pPr>
            <a:r>
              <a:rPr lang="en-GB" sz="2800" dirty="0"/>
              <a:t>via Turnitin</a:t>
            </a:r>
          </a:p>
          <a:p>
            <a:pPr marL="0" indent="0" algn="ctr">
              <a:buNone/>
            </a:pPr>
            <a:endParaRPr lang="en-GB" sz="2800" dirty="0"/>
          </a:p>
          <a:p>
            <a:pPr marL="0" indent="0">
              <a:buNone/>
            </a:pPr>
            <a:r>
              <a:rPr lang="en-GB" sz="2800" dirty="0"/>
              <a:t>**Turnitin portals are open now**.</a:t>
            </a:r>
          </a:p>
          <a:p>
            <a:pPr marL="0" indent="0">
              <a:buNone/>
            </a:pPr>
            <a:endParaRPr lang="en-GB" dirty="0"/>
          </a:p>
          <a:p>
            <a:endParaRPr lang="en-GB" dirty="0"/>
          </a:p>
        </p:txBody>
      </p:sp>
    </p:spTree>
    <p:extLst>
      <p:ext uri="{BB962C8B-B14F-4D97-AF65-F5344CB8AC3E}">
        <p14:creationId xmlns:p14="http://schemas.microsoft.com/office/powerpoint/2010/main" val="25169923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32EC8-702D-C341-2F70-55D0AF35F263}"/>
              </a:ext>
            </a:extLst>
          </p:cNvPr>
          <p:cNvSpPr>
            <a:spLocks noGrp="1"/>
          </p:cNvSpPr>
          <p:nvPr>
            <p:ph type="title"/>
          </p:nvPr>
        </p:nvSpPr>
        <p:spPr>
          <a:solidFill>
            <a:srgbClr val="002060"/>
          </a:solidFill>
        </p:spPr>
        <p:txBody>
          <a:bodyPr/>
          <a:lstStyle/>
          <a:p>
            <a:r>
              <a:rPr lang="en-US" dirty="0">
                <a:solidFill>
                  <a:schemeClr val="bg1"/>
                </a:solidFill>
              </a:rPr>
              <a:t>Important!!!</a:t>
            </a:r>
          </a:p>
        </p:txBody>
      </p:sp>
      <p:sp>
        <p:nvSpPr>
          <p:cNvPr id="3" name="Content Placeholder 2">
            <a:extLst>
              <a:ext uri="{FF2B5EF4-FFF2-40B4-BE49-F238E27FC236}">
                <a16:creationId xmlns:a16="http://schemas.microsoft.com/office/drawing/2014/main" id="{900F6260-CE8E-945A-6E99-66445AE5FA16}"/>
              </a:ext>
            </a:extLst>
          </p:cNvPr>
          <p:cNvSpPr>
            <a:spLocks noGrp="1"/>
          </p:cNvSpPr>
          <p:nvPr>
            <p:ph sz="half" idx="1"/>
          </p:nvPr>
        </p:nvSpPr>
        <p:spPr/>
        <p:txBody>
          <a:bodyPr vert="horz" lIns="91440" tIns="45720" rIns="91440" bIns="45720" rtlCol="0" anchor="t">
            <a:normAutofit/>
          </a:bodyPr>
          <a:lstStyle/>
          <a:p>
            <a:pPr marL="0" indent="0">
              <a:buNone/>
            </a:pPr>
            <a:endParaRPr lang="en-US"/>
          </a:p>
          <a:p>
            <a:pPr marL="0" indent="0">
              <a:buNone/>
            </a:pPr>
            <a:endParaRPr lang="en-US" dirty="0"/>
          </a:p>
          <a:p>
            <a:pPr marL="0" indent="0" algn="ctr">
              <a:buNone/>
            </a:pPr>
            <a:r>
              <a:rPr lang="en-US" b="1" dirty="0"/>
              <a:t>Time management</a:t>
            </a:r>
          </a:p>
          <a:p>
            <a:pPr marL="0" indent="0" algn="ctr">
              <a:buNone/>
            </a:pPr>
            <a:endParaRPr lang="en-US" b="1" dirty="0"/>
          </a:p>
          <a:p>
            <a:pPr marL="0" indent="0" algn="ctr">
              <a:buNone/>
            </a:pPr>
            <a:endParaRPr lang="en-US" b="1" dirty="0"/>
          </a:p>
        </p:txBody>
      </p:sp>
      <p:pic>
        <p:nvPicPr>
          <p:cNvPr id="5" name="Picture 5" descr="Text, whiteboard&#10;&#10;Description automatically generated">
            <a:extLst>
              <a:ext uri="{FF2B5EF4-FFF2-40B4-BE49-F238E27FC236}">
                <a16:creationId xmlns:a16="http://schemas.microsoft.com/office/drawing/2014/main" id="{33957590-500B-173B-BF7F-0AC06A60FC3B}"/>
              </a:ext>
            </a:extLst>
          </p:cNvPr>
          <p:cNvPicPr>
            <a:picLocks noGrp="1" noChangeAspect="1"/>
          </p:cNvPicPr>
          <p:nvPr>
            <p:ph sz="half" idx="2"/>
          </p:nvPr>
        </p:nvPicPr>
        <p:blipFill>
          <a:blip r:embed="rId2"/>
          <a:stretch>
            <a:fillRect/>
          </a:stretch>
        </p:blipFill>
        <p:spPr>
          <a:xfrm>
            <a:off x="6190575" y="1800170"/>
            <a:ext cx="4199106" cy="3678271"/>
          </a:xfrm>
        </p:spPr>
      </p:pic>
    </p:spTree>
    <p:extLst>
      <p:ext uri="{BB962C8B-B14F-4D97-AF65-F5344CB8AC3E}">
        <p14:creationId xmlns:p14="http://schemas.microsoft.com/office/powerpoint/2010/main" val="3652293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2D82F-2C26-0D08-3B86-746208998A3E}"/>
              </a:ext>
            </a:extLst>
          </p:cNvPr>
          <p:cNvSpPr>
            <a:spLocks noGrp="1"/>
          </p:cNvSpPr>
          <p:nvPr>
            <p:ph type="title"/>
          </p:nvPr>
        </p:nvSpPr>
        <p:spPr>
          <a:solidFill>
            <a:srgbClr val="002060"/>
          </a:solidFill>
        </p:spPr>
        <p:txBody>
          <a:bodyPr/>
          <a:lstStyle/>
          <a:p>
            <a:r>
              <a:rPr lang="en-US" dirty="0">
                <a:solidFill>
                  <a:schemeClr val="bg1"/>
                </a:solidFill>
              </a:rPr>
              <a:t>Key dates – plan around them</a:t>
            </a:r>
            <a:endParaRPr lang="en-US" dirty="0">
              <a:solidFill>
                <a:srgbClr val="000000"/>
              </a:solidFill>
            </a:endParaRPr>
          </a:p>
        </p:txBody>
      </p:sp>
      <p:graphicFrame>
        <p:nvGraphicFramePr>
          <p:cNvPr id="5" name="Content Placeholder 4">
            <a:extLst>
              <a:ext uri="{FF2B5EF4-FFF2-40B4-BE49-F238E27FC236}">
                <a16:creationId xmlns:a16="http://schemas.microsoft.com/office/drawing/2014/main" id="{2011B55D-256E-551D-FF47-DE2CF115E742}"/>
              </a:ext>
            </a:extLst>
          </p:cNvPr>
          <p:cNvGraphicFramePr>
            <a:graphicFrameLocks noGrp="1"/>
          </p:cNvGraphicFramePr>
          <p:nvPr>
            <p:ph idx="1"/>
            <p:extLst>
              <p:ext uri="{D42A27DB-BD31-4B8C-83A1-F6EECF244321}">
                <p14:modId xmlns:p14="http://schemas.microsoft.com/office/powerpoint/2010/main" val="3940792455"/>
              </p:ext>
            </p:extLst>
          </p:nvPr>
        </p:nvGraphicFramePr>
        <p:xfrm>
          <a:off x="526256" y="2124075"/>
          <a:ext cx="10972795" cy="2568321"/>
        </p:xfrm>
        <a:graphic>
          <a:graphicData uri="http://schemas.openxmlformats.org/drawingml/2006/table">
            <a:tbl>
              <a:tblPr firstRow="1" firstCol="1" bandRow="1">
                <a:tableStyleId>{5C22544A-7EE6-4342-B048-85BDC9FD1C3A}</a:tableStyleId>
              </a:tblPr>
              <a:tblGrid>
                <a:gridCol w="2905124">
                  <a:extLst>
                    <a:ext uri="{9D8B030D-6E8A-4147-A177-3AD203B41FA5}">
                      <a16:colId xmlns:a16="http://schemas.microsoft.com/office/drawing/2014/main" val="755105943"/>
                    </a:ext>
                  </a:extLst>
                </a:gridCol>
                <a:gridCol w="3408972">
                  <a:extLst>
                    <a:ext uri="{9D8B030D-6E8A-4147-A177-3AD203B41FA5}">
                      <a16:colId xmlns:a16="http://schemas.microsoft.com/office/drawing/2014/main" val="3729324823"/>
                    </a:ext>
                  </a:extLst>
                </a:gridCol>
                <a:gridCol w="4658699">
                  <a:extLst>
                    <a:ext uri="{9D8B030D-6E8A-4147-A177-3AD203B41FA5}">
                      <a16:colId xmlns:a16="http://schemas.microsoft.com/office/drawing/2014/main" val="2513614692"/>
                    </a:ext>
                  </a:extLst>
                </a:gridCol>
              </a:tblGrid>
              <a:tr h="371475">
                <a:tc>
                  <a:txBody>
                    <a:bodyPr/>
                    <a:lstStyle/>
                    <a:p>
                      <a:pPr algn="ctr">
                        <a:lnSpc>
                          <a:spcPct val="107000"/>
                        </a:lnSpc>
                      </a:pPr>
                      <a:r>
                        <a:rPr lang="en-US" sz="1800" dirty="0">
                          <a:effectLst/>
                        </a:rPr>
                        <a:t>Course</a:t>
                      </a:r>
                      <a:endParaRPr lang="en-US" dirty="0">
                        <a:effectLst/>
                      </a:endParaRPr>
                    </a:p>
                  </a:txBody>
                  <a:tcPr marL="68580" marR="68580" marT="0" marB="0"/>
                </a:tc>
                <a:tc>
                  <a:txBody>
                    <a:bodyPr/>
                    <a:lstStyle/>
                    <a:p>
                      <a:pPr algn="ctr">
                        <a:lnSpc>
                          <a:spcPct val="107000"/>
                        </a:lnSpc>
                      </a:pPr>
                      <a:r>
                        <a:rPr lang="en-US" sz="1800" dirty="0">
                          <a:effectLst/>
                        </a:rPr>
                        <a:t>Assignment</a:t>
                      </a:r>
                      <a:endParaRPr lang="en-US" dirty="0">
                        <a:effectLst/>
                      </a:endParaRPr>
                    </a:p>
                  </a:txBody>
                  <a:tcPr marL="68580" marR="68580" marT="0" marB="0"/>
                </a:tc>
                <a:tc>
                  <a:txBody>
                    <a:bodyPr/>
                    <a:lstStyle/>
                    <a:p>
                      <a:pPr algn="ctr">
                        <a:lnSpc>
                          <a:spcPct val="107000"/>
                        </a:lnSpc>
                      </a:pPr>
                      <a:r>
                        <a:rPr lang="en-US" sz="1800" dirty="0">
                          <a:effectLst/>
                        </a:rPr>
                        <a:t>Submission date</a:t>
                      </a:r>
                      <a:endParaRPr lang="en-US" dirty="0">
                        <a:effectLst/>
                      </a:endParaRPr>
                    </a:p>
                  </a:txBody>
                  <a:tcPr marL="68580" marR="68580" marT="0" marB="0"/>
                </a:tc>
                <a:extLst>
                  <a:ext uri="{0D108BD9-81ED-4DB2-BD59-A6C34878D82A}">
                    <a16:rowId xmlns:a16="http://schemas.microsoft.com/office/drawing/2014/main" val="2074497569"/>
                  </a:ext>
                </a:extLst>
              </a:tr>
              <a:tr h="0">
                <a:tc rowSpan="2">
                  <a:txBody>
                    <a:bodyPr/>
                    <a:lstStyle/>
                    <a:p>
                      <a:pPr algn="ctr">
                        <a:lnSpc>
                          <a:spcPct val="107000"/>
                        </a:lnSpc>
                      </a:pPr>
                      <a:endParaRPr lang="en-US" dirty="0">
                        <a:effectLst/>
                      </a:endParaRPr>
                    </a:p>
                    <a:p>
                      <a:pPr algn="ctr">
                        <a:lnSpc>
                          <a:spcPct val="107000"/>
                        </a:lnSpc>
                      </a:pPr>
                      <a:r>
                        <a:rPr lang="en-US" sz="1800" dirty="0">
                          <a:solidFill>
                            <a:schemeClr val="tx1"/>
                          </a:solidFill>
                          <a:effectLst/>
                        </a:rPr>
                        <a:t>01/23</a:t>
                      </a:r>
                      <a:endParaRPr lang="en-US" dirty="0">
                        <a:solidFill>
                          <a:schemeClr val="tx1"/>
                        </a:solidFill>
                        <a:effectLst/>
                      </a:endParaRPr>
                    </a:p>
                  </a:txBody>
                  <a:tcPr marL="68580" marR="68580" marT="0" marB="0">
                    <a:solidFill>
                      <a:schemeClr val="tx2">
                        <a:lumMod val="20000"/>
                        <a:lumOff val="80000"/>
                      </a:schemeClr>
                    </a:solidFill>
                  </a:tcPr>
                </a:tc>
                <a:tc rowSpan="2">
                  <a:txBody>
                    <a:bodyPr/>
                    <a:lstStyle/>
                    <a:p>
                      <a:pPr algn="ctr">
                        <a:lnSpc>
                          <a:spcPct val="107000"/>
                        </a:lnSpc>
                      </a:pPr>
                      <a:r>
                        <a:rPr lang="en-US" sz="1800" dirty="0">
                          <a:effectLst/>
                        </a:rPr>
                        <a:t>Workbook 1</a:t>
                      </a:r>
                      <a:endParaRPr lang="en-US" dirty="0">
                        <a:effectLst/>
                      </a:endParaRPr>
                    </a:p>
                  </a:txBody>
                  <a:tcPr marL="68580" marR="68580" marT="0" marB="0">
                    <a:solidFill>
                      <a:schemeClr val="accent5">
                        <a:lumMod val="20000"/>
                        <a:lumOff val="80000"/>
                      </a:schemeClr>
                    </a:solidFill>
                  </a:tcPr>
                </a:tc>
                <a:tc>
                  <a:txBody>
                    <a:bodyPr/>
                    <a:lstStyle/>
                    <a:p>
                      <a:pPr algn="ctr">
                        <a:lnSpc>
                          <a:spcPct val="107000"/>
                        </a:lnSpc>
                      </a:pPr>
                      <a:r>
                        <a:rPr lang="en-US" sz="1800" b="1" dirty="0">
                          <a:effectLst/>
                        </a:rPr>
                        <a:t>12 January 2024</a:t>
                      </a:r>
                      <a:endParaRPr lang="en-US" b="1" dirty="0">
                        <a:effectLst/>
                      </a:endParaRPr>
                    </a:p>
                  </a:txBody>
                  <a:tcPr marL="68580" marR="68580" marT="0" marB="0">
                    <a:solidFill>
                      <a:schemeClr val="accent5">
                        <a:lumMod val="20000"/>
                        <a:lumOff val="80000"/>
                      </a:schemeClr>
                    </a:solidFill>
                  </a:tcPr>
                </a:tc>
                <a:extLst>
                  <a:ext uri="{0D108BD9-81ED-4DB2-BD59-A6C34878D82A}">
                    <a16:rowId xmlns:a16="http://schemas.microsoft.com/office/drawing/2014/main" val="3091125753"/>
                  </a:ext>
                </a:extLst>
              </a:tr>
              <a:tr h="0">
                <a:tc vMerge="1">
                  <a:txBody>
                    <a:bodyPr/>
                    <a:lstStyle/>
                    <a:p>
                      <a:endParaRPr lang="en-US"/>
                    </a:p>
                  </a:txBody>
                  <a:tcPr/>
                </a:tc>
                <a:tc vMerge="1">
                  <a:txBody>
                    <a:bodyPr/>
                    <a:lstStyle/>
                    <a:p>
                      <a:endParaRPr lang="en-US"/>
                    </a:p>
                  </a:txBody>
                  <a:tcPr/>
                </a:tc>
                <a:tc>
                  <a:txBody>
                    <a:bodyPr/>
                    <a:lstStyle/>
                    <a:p>
                      <a:pPr algn="ctr">
                        <a:lnSpc>
                          <a:spcPct val="107000"/>
                        </a:lnSpc>
                      </a:pPr>
                      <a:endParaRPr lang="en-US" b="1" dirty="0">
                        <a:effectLst/>
                      </a:endParaRPr>
                    </a:p>
                  </a:txBody>
                  <a:tcPr marL="68580" marR="68580" marT="0" marB="0">
                    <a:solidFill>
                      <a:schemeClr val="accent5">
                        <a:lumMod val="20000"/>
                        <a:lumOff val="80000"/>
                      </a:schemeClr>
                    </a:solidFill>
                  </a:tcPr>
                </a:tc>
                <a:extLst>
                  <a:ext uri="{0D108BD9-81ED-4DB2-BD59-A6C34878D82A}">
                    <a16:rowId xmlns:a16="http://schemas.microsoft.com/office/drawing/2014/main" val="3729281443"/>
                  </a:ext>
                </a:extLst>
              </a:tr>
              <a:tr h="0">
                <a:tc>
                  <a:txBody>
                    <a:bodyPr/>
                    <a:lstStyle/>
                    <a:p>
                      <a:pPr lvl="0" algn="ctr">
                        <a:lnSpc>
                          <a:spcPct val="107000"/>
                        </a:lnSpc>
                        <a:buNone/>
                      </a:pPr>
                      <a:endParaRPr lang="en-US" sz="1800" dirty="0">
                        <a:solidFill>
                          <a:schemeClr val="tx1"/>
                        </a:solidFill>
                        <a:effectLst/>
                      </a:endParaRPr>
                    </a:p>
                  </a:txBody>
                  <a:tcPr marL="68580" marR="68580" marT="0" marB="0">
                    <a:solidFill>
                      <a:schemeClr val="tx2">
                        <a:lumMod val="20000"/>
                        <a:lumOff val="80000"/>
                      </a:schemeClr>
                    </a:solidFill>
                  </a:tcPr>
                </a:tc>
                <a:tc>
                  <a:txBody>
                    <a:bodyPr/>
                    <a:lstStyle/>
                    <a:p>
                      <a:pPr lvl="0" algn="ctr">
                        <a:lnSpc>
                          <a:spcPct val="107000"/>
                        </a:lnSpc>
                        <a:buNone/>
                      </a:pPr>
                      <a:r>
                        <a:rPr lang="en-US" sz="1800" dirty="0">
                          <a:effectLst/>
                        </a:rPr>
                        <a:t>Proposal &amp; Ethics</a:t>
                      </a:r>
                    </a:p>
                  </a:txBody>
                  <a:tcPr marL="68580" marR="68580" marT="0" marB="0">
                    <a:solidFill>
                      <a:schemeClr val="bg2">
                        <a:lumMod val="90000"/>
                      </a:schemeClr>
                    </a:solidFill>
                  </a:tcPr>
                </a:tc>
                <a:tc>
                  <a:txBody>
                    <a:bodyPr/>
                    <a:lstStyle/>
                    <a:p>
                      <a:pPr lvl="0" algn="ctr">
                        <a:lnSpc>
                          <a:spcPct val="107000"/>
                        </a:lnSpc>
                        <a:buNone/>
                      </a:pPr>
                      <a:r>
                        <a:rPr lang="en-US" b="1" dirty="0">
                          <a:effectLst/>
                        </a:rPr>
                        <a:t>29 February 2024</a:t>
                      </a:r>
                    </a:p>
                  </a:txBody>
                  <a:tcPr marL="68580" marR="68580" marT="0" marB="0">
                    <a:solidFill>
                      <a:schemeClr val="bg2">
                        <a:lumMod val="90000"/>
                      </a:schemeClr>
                    </a:solidFill>
                  </a:tcPr>
                </a:tc>
                <a:extLst>
                  <a:ext uri="{0D108BD9-81ED-4DB2-BD59-A6C34878D82A}">
                    <a16:rowId xmlns:a16="http://schemas.microsoft.com/office/drawing/2014/main" val="2097742025"/>
                  </a:ext>
                </a:extLst>
              </a:tr>
              <a:tr h="0">
                <a:tc>
                  <a:txBody>
                    <a:bodyPr/>
                    <a:lstStyle/>
                    <a:p>
                      <a:pPr lvl="0" algn="ctr">
                        <a:lnSpc>
                          <a:spcPct val="107000"/>
                        </a:lnSpc>
                        <a:buNone/>
                      </a:pPr>
                      <a:endParaRPr lang="en-US" sz="1800" dirty="0">
                        <a:solidFill>
                          <a:schemeClr val="tx1"/>
                        </a:solidFill>
                        <a:effectLst/>
                      </a:endParaRPr>
                    </a:p>
                  </a:txBody>
                  <a:tcPr marL="68580" marR="68580" marT="0" marB="0">
                    <a:solidFill>
                      <a:schemeClr val="tx2">
                        <a:lumMod val="20000"/>
                        <a:lumOff val="80000"/>
                      </a:schemeClr>
                    </a:solidFill>
                  </a:tcPr>
                </a:tc>
                <a:tc>
                  <a:txBody>
                    <a:bodyPr/>
                    <a:lstStyle/>
                    <a:p>
                      <a:pPr lvl="0" algn="ctr">
                        <a:lnSpc>
                          <a:spcPct val="107000"/>
                        </a:lnSpc>
                        <a:buNone/>
                      </a:pPr>
                      <a:endParaRPr lang="en-US" sz="1800" dirty="0">
                        <a:effectLst/>
                      </a:endParaRPr>
                    </a:p>
                  </a:txBody>
                  <a:tcPr marL="68580" marR="68580" marT="0" marB="0">
                    <a:solidFill>
                      <a:schemeClr val="bg2">
                        <a:lumMod val="90000"/>
                      </a:schemeClr>
                    </a:solidFill>
                  </a:tcPr>
                </a:tc>
                <a:tc>
                  <a:txBody>
                    <a:bodyPr/>
                    <a:lstStyle/>
                    <a:p>
                      <a:pPr lvl="0" algn="ctr">
                        <a:lnSpc>
                          <a:spcPct val="107000"/>
                        </a:lnSpc>
                        <a:buNone/>
                      </a:pPr>
                      <a:endParaRPr lang="en-US" b="1" dirty="0">
                        <a:effectLst/>
                      </a:endParaRPr>
                    </a:p>
                  </a:txBody>
                  <a:tcPr marL="68580" marR="68580" marT="0" marB="0">
                    <a:solidFill>
                      <a:schemeClr val="bg2">
                        <a:lumMod val="90000"/>
                      </a:schemeClr>
                    </a:solidFill>
                  </a:tcPr>
                </a:tc>
                <a:extLst>
                  <a:ext uri="{0D108BD9-81ED-4DB2-BD59-A6C34878D82A}">
                    <a16:rowId xmlns:a16="http://schemas.microsoft.com/office/drawing/2014/main" val="4022282258"/>
                  </a:ext>
                </a:extLst>
              </a:tr>
              <a:tr h="0">
                <a:tc rowSpan="2">
                  <a:txBody>
                    <a:bodyPr/>
                    <a:lstStyle/>
                    <a:p>
                      <a:pPr algn="ctr">
                        <a:lnSpc>
                          <a:spcPct val="107000"/>
                        </a:lnSpc>
                      </a:pPr>
                      <a:endParaRPr lang="en-US" dirty="0">
                        <a:effectLst/>
                      </a:endParaRPr>
                    </a:p>
                  </a:txBody>
                  <a:tcPr marL="68580" marR="68580" marT="0" marB="0">
                    <a:solidFill>
                      <a:schemeClr val="tx2">
                        <a:lumMod val="20000"/>
                        <a:lumOff val="80000"/>
                      </a:schemeClr>
                    </a:solidFill>
                  </a:tcPr>
                </a:tc>
                <a:tc rowSpan="2">
                  <a:txBody>
                    <a:bodyPr/>
                    <a:lstStyle/>
                    <a:p>
                      <a:pPr algn="ctr">
                        <a:lnSpc>
                          <a:spcPct val="107000"/>
                        </a:lnSpc>
                      </a:pPr>
                      <a:r>
                        <a:rPr lang="en-US" sz="1800" dirty="0">
                          <a:effectLst/>
                        </a:rPr>
                        <a:t>Workbook 2</a:t>
                      </a:r>
                      <a:endParaRPr lang="en-US" dirty="0">
                        <a:effectLst/>
                      </a:endParaRPr>
                    </a:p>
                  </a:txBody>
                  <a:tcPr marL="68580" marR="68580" marT="0" marB="0">
                    <a:solidFill>
                      <a:schemeClr val="accent4">
                        <a:lumMod val="40000"/>
                        <a:lumOff val="60000"/>
                      </a:schemeClr>
                    </a:solidFill>
                  </a:tcPr>
                </a:tc>
                <a:tc>
                  <a:txBody>
                    <a:bodyPr/>
                    <a:lstStyle/>
                    <a:p>
                      <a:pPr algn="ctr">
                        <a:lnSpc>
                          <a:spcPct val="107000"/>
                        </a:lnSpc>
                      </a:pPr>
                      <a:r>
                        <a:rPr lang="en-US" sz="1800" b="1" dirty="0">
                          <a:effectLst/>
                        </a:rPr>
                        <a:t>10 May 2024</a:t>
                      </a:r>
                      <a:endParaRPr lang="en-US" b="1" dirty="0">
                        <a:effectLst/>
                      </a:endParaRPr>
                    </a:p>
                  </a:txBody>
                  <a:tcPr marL="68580" marR="68580" marT="0" marB="0">
                    <a:solidFill>
                      <a:schemeClr val="accent4">
                        <a:lumMod val="40000"/>
                        <a:lumOff val="60000"/>
                      </a:schemeClr>
                    </a:solidFill>
                  </a:tcPr>
                </a:tc>
                <a:extLst>
                  <a:ext uri="{0D108BD9-81ED-4DB2-BD59-A6C34878D82A}">
                    <a16:rowId xmlns:a16="http://schemas.microsoft.com/office/drawing/2014/main" val="937427556"/>
                  </a:ext>
                </a:extLst>
              </a:tr>
              <a:tr h="0">
                <a:tc vMerge="1">
                  <a:txBody>
                    <a:bodyPr/>
                    <a:lstStyle/>
                    <a:p>
                      <a:endParaRPr lang="en-US"/>
                    </a:p>
                  </a:txBody>
                  <a:tcPr/>
                </a:tc>
                <a:tc vMerge="1">
                  <a:txBody>
                    <a:bodyPr/>
                    <a:lstStyle/>
                    <a:p>
                      <a:endParaRPr lang="en-US"/>
                    </a:p>
                  </a:txBody>
                  <a:tcPr/>
                </a:tc>
                <a:tc>
                  <a:txBody>
                    <a:bodyPr/>
                    <a:lstStyle/>
                    <a:p>
                      <a:pPr algn="ctr">
                        <a:lnSpc>
                          <a:spcPct val="107000"/>
                        </a:lnSpc>
                      </a:pPr>
                      <a:endParaRPr lang="en-US" b="1" dirty="0">
                        <a:effectLst/>
                      </a:endParaRPr>
                    </a:p>
                  </a:txBody>
                  <a:tcPr marL="68580" marR="68580" marT="0" marB="0">
                    <a:solidFill>
                      <a:schemeClr val="accent4">
                        <a:lumMod val="40000"/>
                        <a:lumOff val="60000"/>
                      </a:schemeClr>
                    </a:solidFill>
                  </a:tcPr>
                </a:tc>
                <a:extLst>
                  <a:ext uri="{0D108BD9-81ED-4DB2-BD59-A6C34878D82A}">
                    <a16:rowId xmlns:a16="http://schemas.microsoft.com/office/drawing/2014/main" val="4060924822"/>
                  </a:ext>
                </a:extLst>
              </a:tr>
              <a:tr h="0">
                <a:tc rowSpan="2">
                  <a:txBody>
                    <a:bodyPr/>
                    <a:lstStyle/>
                    <a:p>
                      <a:pPr algn="ctr">
                        <a:lnSpc>
                          <a:spcPct val="107000"/>
                        </a:lnSpc>
                      </a:pPr>
                      <a:endParaRPr lang="en-US" dirty="0">
                        <a:effectLst/>
                      </a:endParaRPr>
                    </a:p>
                  </a:txBody>
                  <a:tcPr marL="68580" marR="68580" marT="0" marB="0">
                    <a:solidFill>
                      <a:schemeClr val="tx2">
                        <a:lumMod val="20000"/>
                        <a:lumOff val="80000"/>
                      </a:schemeClr>
                    </a:solidFill>
                  </a:tcPr>
                </a:tc>
                <a:tc rowSpan="2">
                  <a:txBody>
                    <a:bodyPr/>
                    <a:lstStyle/>
                    <a:p>
                      <a:pPr algn="ctr">
                        <a:lnSpc>
                          <a:spcPct val="107000"/>
                        </a:lnSpc>
                      </a:pPr>
                      <a:r>
                        <a:rPr lang="en-US" sz="1800" dirty="0">
                          <a:effectLst/>
                        </a:rPr>
                        <a:t>Dissertation</a:t>
                      </a:r>
                      <a:endParaRPr lang="en-US" dirty="0">
                        <a:effectLst/>
                      </a:endParaRPr>
                    </a:p>
                  </a:txBody>
                  <a:tcPr marL="68580" marR="68580" marT="0" marB="0">
                    <a:solidFill>
                      <a:schemeClr val="accent3">
                        <a:lumMod val="60000"/>
                        <a:lumOff val="40000"/>
                      </a:schemeClr>
                    </a:solidFill>
                  </a:tcPr>
                </a:tc>
                <a:tc>
                  <a:txBody>
                    <a:bodyPr/>
                    <a:lstStyle/>
                    <a:p>
                      <a:pPr algn="ctr">
                        <a:lnSpc>
                          <a:spcPct val="107000"/>
                        </a:lnSpc>
                      </a:pPr>
                      <a:r>
                        <a:rPr lang="en-US" sz="1800" b="1" dirty="0">
                          <a:effectLst/>
                        </a:rPr>
                        <a:t>4 November 2024</a:t>
                      </a:r>
                      <a:endParaRPr lang="en-US" b="1" dirty="0">
                        <a:effectLst/>
                      </a:endParaRPr>
                    </a:p>
                  </a:txBody>
                  <a:tcPr marL="68580" marR="68580" marT="0" marB="0">
                    <a:solidFill>
                      <a:schemeClr val="accent3">
                        <a:lumMod val="60000"/>
                        <a:lumOff val="40000"/>
                      </a:schemeClr>
                    </a:solidFill>
                  </a:tcPr>
                </a:tc>
                <a:extLst>
                  <a:ext uri="{0D108BD9-81ED-4DB2-BD59-A6C34878D82A}">
                    <a16:rowId xmlns:a16="http://schemas.microsoft.com/office/drawing/2014/main" val="2302978856"/>
                  </a:ext>
                </a:extLst>
              </a:tr>
              <a:tr h="0">
                <a:tc vMerge="1">
                  <a:txBody>
                    <a:bodyPr/>
                    <a:lstStyle/>
                    <a:p>
                      <a:endParaRPr lang="en-US"/>
                    </a:p>
                  </a:txBody>
                  <a:tcPr/>
                </a:tc>
                <a:tc vMerge="1">
                  <a:txBody>
                    <a:bodyPr/>
                    <a:lstStyle/>
                    <a:p>
                      <a:endParaRPr lang="en-US"/>
                    </a:p>
                  </a:txBody>
                  <a:tcPr/>
                </a:tc>
                <a:tc>
                  <a:txBody>
                    <a:bodyPr/>
                    <a:lstStyle/>
                    <a:p>
                      <a:pPr algn="ctr">
                        <a:lnSpc>
                          <a:spcPct val="107000"/>
                        </a:lnSpc>
                      </a:pPr>
                      <a:endParaRPr lang="en-US" dirty="0">
                        <a:effectLst/>
                      </a:endParaRPr>
                    </a:p>
                  </a:txBody>
                  <a:tcPr marL="68580" marR="68580" marT="0" marB="0">
                    <a:solidFill>
                      <a:schemeClr val="accent3">
                        <a:lumMod val="60000"/>
                        <a:lumOff val="40000"/>
                      </a:schemeClr>
                    </a:solidFill>
                  </a:tcPr>
                </a:tc>
                <a:extLst>
                  <a:ext uri="{0D108BD9-81ED-4DB2-BD59-A6C34878D82A}">
                    <a16:rowId xmlns:a16="http://schemas.microsoft.com/office/drawing/2014/main" val="999244441"/>
                  </a:ext>
                </a:extLst>
              </a:tr>
            </a:tbl>
          </a:graphicData>
        </a:graphic>
      </p:graphicFrame>
      <p:sp>
        <p:nvSpPr>
          <p:cNvPr id="6" name="TextBox 5">
            <a:extLst>
              <a:ext uri="{FF2B5EF4-FFF2-40B4-BE49-F238E27FC236}">
                <a16:creationId xmlns:a16="http://schemas.microsoft.com/office/drawing/2014/main" id="{F6317E73-FF28-9C01-D5D9-DA48559445C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p>
        </p:txBody>
      </p:sp>
    </p:spTree>
    <p:extLst>
      <p:ext uri="{BB962C8B-B14F-4D97-AF65-F5344CB8AC3E}">
        <p14:creationId xmlns:p14="http://schemas.microsoft.com/office/powerpoint/2010/main" val="975228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FDE3-7A57-5867-4293-B877093C8A2E}"/>
              </a:ext>
            </a:extLst>
          </p:cNvPr>
          <p:cNvSpPr>
            <a:spLocks noGrp="1"/>
          </p:cNvSpPr>
          <p:nvPr>
            <p:ph type="title"/>
          </p:nvPr>
        </p:nvSpPr>
        <p:spPr>
          <a:solidFill>
            <a:srgbClr val="002060"/>
          </a:solidFill>
        </p:spPr>
        <p:txBody>
          <a:bodyPr/>
          <a:lstStyle/>
          <a:p>
            <a:r>
              <a:rPr lang="en-US" dirty="0">
                <a:solidFill>
                  <a:schemeClr val="bg1"/>
                </a:solidFill>
              </a:rPr>
              <a:t>Task</a:t>
            </a:r>
          </a:p>
        </p:txBody>
      </p:sp>
      <p:sp>
        <p:nvSpPr>
          <p:cNvPr id="3" name="Content Placeholder 2">
            <a:extLst>
              <a:ext uri="{FF2B5EF4-FFF2-40B4-BE49-F238E27FC236}">
                <a16:creationId xmlns:a16="http://schemas.microsoft.com/office/drawing/2014/main" id="{FAB84A75-039F-2A23-2AC1-471FB43CB923}"/>
              </a:ext>
            </a:extLst>
          </p:cNvPr>
          <p:cNvSpPr>
            <a:spLocks noGrp="1"/>
          </p:cNvSpPr>
          <p:nvPr>
            <p:ph idx="1"/>
          </p:nvPr>
        </p:nvSpPr>
        <p:spPr/>
        <p:txBody>
          <a:bodyPr vert="horz" lIns="91440" tIns="45720" rIns="91440" bIns="45720" rtlCol="0" anchor="t">
            <a:normAutofit/>
          </a:bodyPr>
          <a:lstStyle/>
          <a:p>
            <a:pPr marL="0" indent="0">
              <a:buNone/>
            </a:pPr>
            <a:r>
              <a:rPr lang="en-US" sz="2400" dirty="0"/>
              <a:t>Spend an hour listing:</a:t>
            </a:r>
          </a:p>
          <a:p>
            <a:r>
              <a:rPr lang="en-US" sz="2400" dirty="0"/>
              <a:t>All personal commitments (incl holidays/appointments etc.)</a:t>
            </a:r>
          </a:p>
          <a:p>
            <a:r>
              <a:rPr lang="en-US" sz="2400" dirty="0"/>
              <a:t>All professional commitments (courses/court etc.)</a:t>
            </a:r>
          </a:p>
          <a:p>
            <a:r>
              <a:rPr lang="en-US" sz="2400" dirty="0"/>
              <a:t>All study commitments (submission deadlines/classes)</a:t>
            </a:r>
          </a:p>
          <a:p>
            <a:pPr marL="0" indent="0">
              <a:buNone/>
            </a:pPr>
            <a:r>
              <a:rPr lang="en-US" sz="2400" dirty="0"/>
              <a:t>Between 01.01.24 &amp; 04.11.24</a:t>
            </a:r>
          </a:p>
        </p:txBody>
      </p:sp>
      <p:pic>
        <p:nvPicPr>
          <p:cNvPr id="4" name="Picture 4" descr="A picture containing text, outdoor&#10;&#10;Description automatically generated">
            <a:extLst>
              <a:ext uri="{FF2B5EF4-FFF2-40B4-BE49-F238E27FC236}">
                <a16:creationId xmlns:a16="http://schemas.microsoft.com/office/drawing/2014/main" id="{325D929B-6C2F-F796-266E-1DB444B78ADE}"/>
              </a:ext>
            </a:extLst>
          </p:cNvPr>
          <p:cNvPicPr>
            <a:picLocks noChangeAspect="1"/>
          </p:cNvPicPr>
          <p:nvPr/>
        </p:nvPicPr>
        <p:blipFill>
          <a:blip r:embed="rId2"/>
          <a:stretch>
            <a:fillRect/>
          </a:stretch>
        </p:blipFill>
        <p:spPr>
          <a:xfrm>
            <a:off x="8468916" y="2755105"/>
            <a:ext cx="3028950" cy="1514475"/>
          </a:xfrm>
          <a:prstGeom prst="rect">
            <a:avLst/>
          </a:prstGeom>
        </p:spPr>
      </p:pic>
      <p:pic>
        <p:nvPicPr>
          <p:cNvPr id="5" name="Picture 5" descr="Icon&#10;&#10;Description automatically generated">
            <a:extLst>
              <a:ext uri="{FF2B5EF4-FFF2-40B4-BE49-F238E27FC236}">
                <a16:creationId xmlns:a16="http://schemas.microsoft.com/office/drawing/2014/main" id="{A999EDA1-489C-9764-4509-943FF50240FD}"/>
              </a:ext>
            </a:extLst>
          </p:cNvPr>
          <p:cNvPicPr>
            <a:picLocks noChangeAspect="1"/>
          </p:cNvPicPr>
          <p:nvPr/>
        </p:nvPicPr>
        <p:blipFill>
          <a:blip r:embed="rId3"/>
          <a:stretch>
            <a:fillRect/>
          </a:stretch>
        </p:blipFill>
        <p:spPr>
          <a:xfrm>
            <a:off x="5591884" y="3565289"/>
            <a:ext cx="2143125" cy="2143125"/>
          </a:xfrm>
          <a:prstGeom prst="rect">
            <a:avLst/>
          </a:prstGeom>
        </p:spPr>
      </p:pic>
    </p:spTree>
    <p:extLst>
      <p:ext uri="{BB962C8B-B14F-4D97-AF65-F5344CB8AC3E}">
        <p14:creationId xmlns:p14="http://schemas.microsoft.com/office/powerpoint/2010/main" val="673974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6" name="Picture 6" descr="A picture containing calendar&#10;&#10;Description automatically generated">
            <a:extLst>
              <a:ext uri="{FF2B5EF4-FFF2-40B4-BE49-F238E27FC236}">
                <a16:creationId xmlns:a16="http://schemas.microsoft.com/office/drawing/2014/main" id="{083382C1-5E91-6D42-A2C6-5EA2C86E1781}"/>
              </a:ext>
            </a:extLst>
          </p:cNvPr>
          <p:cNvPicPr>
            <a:picLocks noGrp="1" noChangeAspect="1"/>
          </p:cNvPicPr>
          <p:nvPr>
            <p:ph idx="1"/>
          </p:nvPr>
        </p:nvPicPr>
        <p:blipFill>
          <a:blip r:embed="rId3"/>
          <a:stretch>
            <a:fillRect/>
          </a:stretch>
        </p:blipFill>
        <p:spPr>
          <a:xfrm>
            <a:off x="3582312" y="1728701"/>
            <a:ext cx="5878545" cy="3789734"/>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TotalTime>
  <Words>1847</Words>
  <Application>Microsoft Office PowerPoint</Application>
  <PresentationFormat>Widescreen</PresentationFormat>
  <Paragraphs>262</Paragraphs>
  <Slides>19</Slides>
  <Notes>15</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Theme1.thmx first page pp</vt:lpstr>
      <vt:lpstr>  Trosolwg Cynnig Traethawd Hir  23.11.23 </vt:lpstr>
      <vt:lpstr>Deilliannau Dysgu/Learning outcomes</vt:lpstr>
      <vt:lpstr>Y Templed cynnig  The Proposal Template</vt:lpstr>
      <vt:lpstr>Proposal</vt:lpstr>
      <vt:lpstr>Why write a proposal ?</vt:lpstr>
      <vt:lpstr>The next steps</vt:lpstr>
      <vt:lpstr>Do some background reading</vt:lpstr>
      <vt:lpstr>What will be the AIM of your research?</vt:lpstr>
      <vt:lpstr>What will your Research Objectives be?</vt:lpstr>
      <vt:lpstr>Aim &amp; Objectives - Example</vt:lpstr>
      <vt:lpstr>Dissertation proposal – Research methods</vt:lpstr>
      <vt:lpstr>Timeline – How long will it take?</vt:lpstr>
      <vt:lpstr>Are there any ethical issues to consider?</vt:lpstr>
      <vt:lpstr>Ethics Form</vt:lpstr>
      <vt:lpstr>Dissertation Proposal - Submission</vt:lpstr>
      <vt:lpstr>Important!!!</vt:lpstr>
      <vt:lpstr>Key dates – plan around them</vt:lpstr>
      <vt:lpstr>Task</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318</cp:revision>
  <cp:lastPrinted>2022-03-01T12:52:44Z</cp:lastPrinted>
  <dcterms:created xsi:type="dcterms:W3CDTF">2021-10-13T07:56:41Z</dcterms:created>
  <dcterms:modified xsi:type="dcterms:W3CDTF">2023-11-23T20:40:16Z</dcterms:modified>
</cp:coreProperties>
</file>