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6" r:id="rId18"/>
    <p:sldId id="272" r:id="rId19"/>
    <p:sldId id="273" r:id="rId20"/>
    <p:sldId id="274" r:id="rId21"/>
    <p:sldId id="275" r:id="rId22"/>
  </p:sldIdLst>
  <p:sldSz cx="12192000" cy="6858000"/>
  <p:notesSz cx="6858000" cy="9144000"/>
  <p:embeddedFontLst>
    <p:embeddedFont>
      <p:font typeface="Aharoni" panose="02010803020104030203" pitchFamily="2" charset="-79"/>
      <p:bold r:id="rId24"/>
    </p:embeddedFont>
    <p:embeddedFont>
      <p:font typeface="Century Gothic" panose="020B0502020202020204" pitchFamily="3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9" roundtripDataSignature="AMtx7mgPVR7AvmSl7Qc8AQNWS0ZS+WxYK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78EF0D-8E9A-46DB-A4E3-CBC0CE1AED02}" v="15" dt="2026-08-01T13:30:45.8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557" autoAdjust="0"/>
  </p:normalViewPr>
  <p:slideViewPr>
    <p:cSldViewPr snapToGrid="0">
      <p:cViewPr varScale="1">
        <p:scale>
          <a:sx n="64" d="100"/>
          <a:sy n="64" d="100"/>
        </p:scale>
        <p:origin x="724"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nna Florea (2244840)" userId="a8d1bc29-3cb4-4a8a-b3a3-83ac24aba74c" providerId="ADAL" clId="{66CA22DD-165A-425C-949B-021A8B85C705}"/>
    <pc:docChg chg="undo custSel addSld modSld">
      <pc:chgData name="Marianna Florea (2244840)" userId="a8d1bc29-3cb4-4a8a-b3a3-83ac24aba74c" providerId="ADAL" clId="{66CA22DD-165A-425C-949B-021A8B85C705}" dt="2026-08-01T16:48:16.326" v="6464" actId="20577"/>
      <pc:docMkLst>
        <pc:docMk/>
      </pc:docMkLst>
      <pc:sldChg chg="modSp mod">
        <pc:chgData name="Marianna Florea (2244840)" userId="a8d1bc29-3cb4-4a8a-b3a3-83ac24aba74c" providerId="ADAL" clId="{66CA22DD-165A-425C-949B-021A8B85C705}" dt="2026-07-23T19:10:42.436" v="385" actId="122"/>
        <pc:sldMkLst>
          <pc:docMk/>
          <pc:sldMk cId="0" sldId="256"/>
        </pc:sldMkLst>
        <pc:spChg chg="mod">
          <ac:chgData name="Marianna Florea (2244840)" userId="a8d1bc29-3cb4-4a8a-b3a3-83ac24aba74c" providerId="ADAL" clId="{66CA22DD-165A-425C-949B-021A8B85C705}" dt="2026-07-23T19:10:29.848" v="384" actId="122"/>
          <ac:spMkLst>
            <pc:docMk/>
            <pc:sldMk cId="0" sldId="256"/>
            <ac:spMk id="151" creationId="{00000000-0000-0000-0000-000000000000}"/>
          </ac:spMkLst>
        </pc:spChg>
        <pc:spChg chg="mod">
          <ac:chgData name="Marianna Florea (2244840)" userId="a8d1bc29-3cb4-4a8a-b3a3-83ac24aba74c" providerId="ADAL" clId="{66CA22DD-165A-425C-949B-021A8B85C705}" dt="2026-07-23T19:10:42.436" v="385" actId="122"/>
          <ac:spMkLst>
            <pc:docMk/>
            <pc:sldMk cId="0" sldId="256"/>
            <ac:spMk id="152" creationId="{00000000-0000-0000-0000-000000000000}"/>
          </ac:spMkLst>
        </pc:spChg>
      </pc:sldChg>
      <pc:sldChg chg="modSp mod">
        <pc:chgData name="Marianna Florea (2244840)" userId="a8d1bc29-3cb4-4a8a-b3a3-83ac24aba74c" providerId="ADAL" clId="{66CA22DD-165A-425C-949B-021A8B85C705}" dt="2026-07-22T19:26:36.799" v="202" actId="207"/>
        <pc:sldMkLst>
          <pc:docMk/>
          <pc:sldMk cId="0" sldId="257"/>
        </pc:sldMkLst>
        <pc:spChg chg="mod">
          <ac:chgData name="Marianna Florea (2244840)" userId="a8d1bc29-3cb4-4a8a-b3a3-83ac24aba74c" providerId="ADAL" clId="{66CA22DD-165A-425C-949B-021A8B85C705}" dt="2026-07-21T18:29:55.989" v="200" actId="122"/>
          <ac:spMkLst>
            <pc:docMk/>
            <pc:sldMk cId="0" sldId="257"/>
            <ac:spMk id="157" creationId="{00000000-0000-0000-0000-000000000000}"/>
          </ac:spMkLst>
        </pc:spChg>
        <pc:spChg chg="mod">
          <ac:chgData name="Marianna Florea (2244840)" userId="a8d1bc29-3cb4-4a8a-b3a3-83ac24aba74c" providerId="ADAL" clId="{66CA22DD-165A-425C-949B-021A8B85C705}" dt="2026-07-22T19:26:36.799" v="202" actId="207"/>
          <ac:spMkLst>
            <pc:docMk/>
            <pc:sldMk cId="0" sldId="257"/>
            <ac:spMk id="158" creationId="{00000000-0000-0000-0000-000000000000}"/>
          </ac:spMkLst>
        </pc:spChg>
      </pc:sldChg>
      <pc:sldChg chg="modSp mod modNotesTx">
        <pc:chgData name="Marianna Florea (2244840)" userId="a8d1bc29-3cb4-4a8a-b3a3-83ac24aba74c" providerId="ADAL" clId="{66CA22DD-165A-425C-949B-021A8B85C705}" dt="2026-07-28T15:35:22.276" v="3367" actId="2711"/>
        <pc:sldMkLst>
          <pc:docMk/>
          <pc:sldMk cId="0" sldId="258"/>
        </pc:sldMkLst>
        <pc:spChg chg="mod">
          <ac:chgData name="Marianna Florea (2244840)" userId="a8d1bc29-3cb4-4a8a-b3a3-83ac24aba74c" providerId="ADAL" clId="{66CA22DD-165A-425C-949B-021A8B85C705}" dt="2026-07-22T19:34:47.864" v="255" actId="122"/>
          <ac:spMkLst>
            <pc:docMk/>
            <pc:sldMk cId="0" sldId="258"/>
            <ac:spMk id="164" creationId="{00000000-0000-0000-0000-000000000000}"/>
          </ac:spMkLst>
        </pc:spChg>
        <pc:spChg chg="mod">
          <ac:chgData name="Marianna Florea (2244840)" userId="a8d1bc29-3cb4-4a8a-b3a3-83ac24aba74c" providerId="ADAL" clId="{66CA22DD-165A-425C-949B-021A8B85C705}" dt="2026-07-22T19:34:58.031" v="266" actId="20577"/>
          <ac:spMkLst>
            <pc:docMk/>
            <pc:sldMk cId="0" sldId="258"/>
            <ac:spMk id="165" creationId="{00000000-0000-0000-0000-000000000000}"/>
          </ac:spMkLst>
        </pc:spChg>
      </pc:sldChg>
      <pc:sldChg chg="modSp mod modNotesTx">
        <pc:chgData name="Marianna Florea (2244840)" userId="a8d1bc29-3cb4-4a8a-b3a3-83ac24aba74c" providerId="ADAL" clId="{66CA22DD-165A-425C-949B-021A8B85C705}" dt="2026-07-28T15:38:43.459" v="3386" actId="20577"/>
        <pc:sldMkLst>
          <pc:docMk/>
          <pc:sldMk cId="0" sldId="259"/>
        </pc:sldMkLst>
        <pc:spChg chg="mod">
          <ac:chgData name="Marianna Florea (2244840)" userId="a8d1bc29-3cb4-4a8a-b3a3-83ac24aba74c" providerId="ADAL" clId="{66CA22DD-165A-425C-949B-021A8B85C705}" dt="2026-07-22T19:33:28.533" v="249" actId="14100"/>
          <ac:spMkLst>
            <pc:docMk/>
            <pc:sldMk cId="0" sldId="259"/>
            <ac:spMk id="172" creationId="{00000000-0000-0000-0000-000000000000}"/>
          </ac:spMkLst>
        </pc:spChg>
        <pc:spChg chg="mod">
          <ac:chgData name="Marianna Florea (2244840)" userId="a8d1bc29-3cb4-4a8a-b3a3-83ac24aba74c" providerId="ADAL" clId="{66CA22DD-165A-425C-949B-021A8B85C705}" dt="2026-07-28T15:38:43.459" v="3386" actId="20577"/>
          <ac:spMkLst>
            <pc:docMk/>
            <pc:sldMk cId="0" sldId="259"/>
            <ac:spMk id="173" creationId="{00000000-0000-0000-0000-000000000000}"/>
          </ac:spMkLst>
        </pc:spChg>
      </pc:sldChg>
      <pc:sldChg chg="modSp mod modNotesTx">
        <pc:chgData name="Marianna Florea (2244840)" userId="a8d1bc29-3cb4-4a8a-b3a3-83ac24aba74c" providerId="ADAL" clId="{66CA22DD-165A-425C-949B-021A8B85C705}" dt="2026-07-29T16:00:53.463" v="4026" actId="113"/>
        <pc:sldMkLst>
          <pc:docMk/>
          <pc:sldMk cId="0" sldId="260"/>
        </pc:sldMkLst>
        <pc:spChg chg="mod">
          <ac:chgData name="Marianna Florea (2244840)" userId="a8d1bc29-3cb4-4a8a-b3a3-83ac24aba74c" providerId="ADAL" clId="{66CA22DD-165A-425C-949B-021A8B85C705}" dt="2026-07-22T19:36:18.208" v="271" actId="14100"/>
          <ac:spMkLst>
            <pc:docMk/>
            <pc:sldMk cId="0" sldId="260"/>
            <ac:spMk id="179" creationId="{00000000-0000-0000-0000-000000000000}"/>
          </ac:spMkLst>
        </pc:spChg>
        <pc:spChg chg="mod">
          <ac:chgData name="Marianna Florea (2244840)" userId="a8d1bc29-3cb4-4a8a-b3a3-83ac24aba74c" providerId="ADAL" clId="{66CA22DD-165A-425C-949B-021A8B85C705}" dt="2026-07-29T16:00:53.463" v="4026" actId="113"/>
          <ac:spMkLst>
            <pc:docMk/>
            <pc:sldMk cId="0" sldId="260"/>
            <ac:spMk id="180" creationId="{00000000-0000-0000-0000-000000000000}"/>
          </ac:spMkLst>
        </pc:spChg>
      </pc:sldChg>
      <pc:sldChg chg="modSp mod modNotesTx">
        <pc:chgData name="Marianna Florea (2244840)" userId="a8d1bc29-3cb4-4a8a-b3a3-83ac24aba74c" providerId="ADAL" clId="{66CA22DD-165A-425C-949B-021A8B85C705}" dt="2026-07-29T16:01:27.140" v="4028" actId="113"/>
        <pc:sldMkLst>
          <pc:docMk/>
          <pc:sldMk cId="0" sldId="261"/>
        </pc:sldMkLst>
        <pc:spChg chg="mod">
          <ac:chgData name="Marianna Florea (2244840)" userId="a8d1bc29-3cb4-4a8a-b3a3-83ac24aba74c" providerId="ADAL" clId="{66CA22DD-165A-425C-949B-021A8B85C705}" dt="2026-07-22T19:43:16.701" v="317" actId="122"/>
          <ac:spMkLst>
            <pc:docMk/>
            <pc:sldMk cId="0" sldId="261"/>
            <ac:spMk id="187" creationId="{00000000-0000-0000-0000-000000000000}"/>
          </ac:spMkLst>
        </pc:spChg>
        <pc:spChg chg="mod">
          <ac:chgData name="Marianna Florea (2244840)" userId="a8d1bc29-3cb4-4a8a-b3a3-83ac24aba74c" providerId="ADAL" clId="{66CA22DD-165A-425C-949B-021A8B85C705}" dt="2026-07-29T16:01:27.140" v="4028" actId="113"/>
          <ac:spMkLst>
            <pc:docMk/>
            <pc:sldMk cId="0" sldId="261"/>
            <ac:spMk id="188" creationId="{00000000-0000-0000-0000-000000000000}"/>
          </ac:spMkLst>
        </pc:spChg>
      </pc:sldChg>
      <pc:sldChg chg="modSp mod modNotesTx">
        <pc:chgData name="Marianna Florea (2244840)" userId="a8d1bc29-3cb4-4a8a-b3a3-83ac24aba74c" providerId="ADAL" clId="{66CA22DD-165A-425C-949B-021A8B85C705}" dt="2026-08-01T15:52:46.231" v="6011" actId="20577"/>
        <pc:sldMkLst>
          <pc:docMk/>
          <pc:sldMk cId="0" sldId="262"/>
        </pc:sldMkLst>
        <pc:spChg chg="mod">
          <ac:chgData name="Marianna Florea (2244840)" userId="a8d1bc29-3cb4-4a8a-b3a3-83ac24aba74c" providerId="ADAL" clId="{66CA22DD-165A-425C-949B-021A8B85C705}" dt="2026-07-22T19:45:11.483" v="329" actId="122"/>
          <ac:spMkLst>
            <pc:docMk/>
            <pc:sldMk cId="0" sldId="262"/>
            <ac:spMk id="194" creationId="{00000000-0000-0000-0000-000000000000}"/>
          </ac:spMkLst>
        </pc:spChg>
        <pc:spChg chg="mod">
          <ac:chgData name="Marianna Florea (2244840)" userId="a8d1bc29-3cb4-4a8a-b3a3-83ac24aba74c" providerId="ADAL" clId="{66CA22DD-165A-425C-949B-021A8B85C705}" dt="2026-08-01T15:52:46.231" v="6011" actId="20577"/>
          <ac:spMkLst>
            <pc:docMk/>
            <pc:sldMk cId="0" sldId="262"/>
            <ac:spMk id="195" creationId="{00000000-0000-0000-0000-000000000000}"/>
          </ac:spMkLst>
        </pc:spChg>
      </pc:sldChg>
      <pc:sldChg chg="modSp mod modNotesTx">
        <pc:chgData name="Marianna Florea (2244840)" userId="a8d1bc29-3cb4-4a8a-b3a3-83ac24aba74c" providerId="ADAL" clId="{66CA22DD-165A-425C-949B-021A8B85C705}" dt="2026-08-01T16:48:16.326" v="6464" actId="20577"/>
        <pc:sldMkLst>
          <pc:docMk/>
          <pc:sldMk cId="0" sldId="263"/>
        </pc:sldMkLst>
        <pc:spChg chg="mod">
          <ac:chgData name="Marianna Florea (2244840)" userId="a8d1bc29-3cb4-4a8a-b3a3-83ac24aba74c" providerId="ADAL" clId="{66CA22DD-165A-425C-949B-021A8B85C705}" dt="2026-07-29T16:03:42.498" v="4108" actId="20577"/>
          <ac:spMkLst>
            <pc:docMk/>
            <pc:sldMk cId="0" sldId="263"/>
            <ac:spMk id="201" creationId="{00000000-0000-0000-0000-000000000000}"/>
          </ac:spMkLst>
        </pc:spChg>
        <pc:spChg chg="mod">
          <ac:chgData name="Marianna Florea (2244840)" userId="a8d1bc29-3cb4-4a8a-b3a3-83ac24aba74c" providerId="ADAL" clId="{66CA22DD-165A-425C-949B-021A8B85C705}" dt="2026-08-01T16:48:16.326" v="6464" actId="20577"/>
          <ac:spMkLst>
            <pc:docMk/>
            <pc:sldMk cId="0" sldId="263"/>
            <ac:spMk id="202" creationId="{00000000-0000-0000-0000-000000000000}"/>
          </ac:spMkLst>
        </pc:spChg>
      </pc:sldChg>
      <pc:sldChg chg="modSp mod modNotesTx">
        <pc:chgData name="Marianna Florea (2244840)" userId="a8d1bc29-3cb4-4a8a-b3a3-83ac24aba74c" providerId="ADAL" clId="{66CA22DD-165A-425C-949B-021A8B85C705}" dt="2026-07-28T15:31:10.570" v="3273" actId="2711"/>
        <pc:sldMkLst>
          <pc:docMk/>
          <pc:sldMk cId="0" sldId="264"/>
        </pc:sldMkLst>
        <pc:spChg chg="mod">
          <ac:chgData name="Marianna Florea (2244840)" userId="a8d1bc29-3cb4-4a8a-b3a3-83ac24aba74c" providerId="ADAL" clId="{66CA22DD-165A-425C-949B-021A8B85C705}" dt="2026-07-22T20:07:35.486" v="350" actId="122"/>
          <ac:spMkLst>
            <pc:docMk/>
            <pc:sldMk cId="0" sldId="264"/>
            <ac:spMk id="209" creationId="{00000000-0000-0000-0000-000000000000}"/>
          </ac:spMkLst>
        </pc:spChg>
        <pc:spChg chg="mod">
          <ac:chgData name="Marianna Florea (2244840)" userId="a8d1bc29-3cb4-4a8a-b3a3-83ac24aba74c" providerId="ADAL" clId="{66CA22DD-165A-425C-949B-021A8B85C705}" dt="2026-07-28T13:21:29.927" v="2882" actId="20577"/>
          <ac:spMkLst>
            <pc:docMk/>
            <pc:sldMk cId="0" sldId="264"/>
            <ac:spMk id="210" creationId="{00000000-0000-0000-0000-000000000000}"/>
          </ac:spMkLst>
        </pc:spChg>
      </pc:sldChg>
      <pc:sldChg chg="modSp mod modNotesTx">
        <pc:chgData name="Marianna Florea (2244840)" userId="a8d1bc29-3cb4-4a8a-b3a3-83ac24aba74c" providerId="ADAL" clId="{66CA22DD-165A-425C-949B-021A8B85C705}" dt="2026-07-28T15:30:47.423" v="3272" actId="2711"/>
        <pc:sldMkLst>
          <pc:docMk/>
          <pc:sldMk cId="0" sldId="265"/>
        </pc:sldMkLst>
        <pc:spChg chg="mod">
          <ac:chgData name="Marianna Florea (2244840)" userId="a8d1bc29-3cb4-4a8a-b3a3-83ac24aba74c" providerId="ADAL" clId="{66CA22DD-165A-425C-949B-021A8B85C705}" dt="2026-07-22T20:09:17.371" v="361" actId="255"/>
          <ac:spMkLst>
            <pc:docMk/>
            <pc:sldMk cId="0" sldId="265"/>
            <ac:spMk id="216" creationId="{00000000-0000-0000-0000-000000000000}"/>
          </ac:spMkLst>
        </pc:spChg>
        <pc:spChg chg="mod">
          <ac:chgData name="Marianna Florea (2244840)" userId="a8d1bc29-3cb4-4a8a-b3a3-83ac24aba74c" providerId="ADAL" clId="{66CA22DD-165A-425C-949B-021A8B85C705}" dt="2026-07-28T13:41:20.864" v="3001" actId="20577"/>
          <ac:spMkLst>
            <pc:docMk/>
            <pc:sldMk cId="0" sldId="265"/>
            <ac:spMk id="217" creationId="{00000000-0000-0000-0000-000000000000}"/>
          </ac:spMkLst>
        </pc:spChg>
      </pc:sldChg>
      <pc:sldChg chg="modSp mod modNotesTx">
        <pc:chgData name="Marianna Florea (2244840)" userId="a8d1bc29-3cb4-4a8a-b3a3-83ac24aba74c" providerId="ADAL" clId="{66CA22DD-165A-425C-949B-021A8B85C705}" dt="2026-07-28T16:02:20.802" v="3425" actId="2711"/>
        <pc:sldMkLst>
          <pc:docMk/>
          <pc:sldMk cId="0" sldId="266"/>
        </pc:sldMkLst>
        <pc:spChg chg="mod">
          <ac:chgData name="Marianna Florea (2244840)" userId="a8d1bc29-3cb4-4a8a-b3a3-83ac24aba74c" providerId="ADAL" clId="{66CA22DD-165A-425C-949B-021A8B85C705}" dt="2026-07-23T19:11:53.339" v="389" actId="122"/>
          <ac:spMkLst>
            <pc:docMk/>
            <pc:sldMk cId="0" sldId="266"/>
            <ac:spMk id="224" creationId="{00000000-0000-0000-0000-000000000000}"/>
          </ac:spMkLst>
        </pc:spChg>
        <pc:spChg chg="mod">
          <ac:chgData name="Marianna Florea (2244840)" userId="a8d1bc29-3cb4-4a8a-b3a3-83ac24aba74c" providerId="ADAL" clId="{66CA22DD-165A-425C-949B-021A8B85C705}" dt="2026-07-28T15:59:55.796" v="3422" actId="20578"/>
          <ac:spMkLst>
            <pc:docMk/>
            <pc:sldMk cId="0" sldId="266"/>
            <ac:spMk id="225" creationId="{00000000-0000-0000-0000-000000000000}"/>
          </ac:spMkLst>
        </pc:spChg>
      </pc:sldChg>
      <pc:sldChg chg="modSp mod modNotesTx">
        <pc:chgData name="Marianna Florea (2244840)" userId="a8d1bc29-3cb4-4a8a-b3a3-83ac24aba74c" providerId="ADAL" clId="{66CA22DD-165A-425C-949B-021A8B85C705}" dt="2026-07-28T17:27:06.262" v="3436" actId="20577"/>
        <pc:sldMkLst>
          <pc:docMk/>
          <pc:sldMk cId="0" sldId="267"/>
        </pc:sldMkLst>
        <pc:spChg chg="mod">
          <ac:chgData name="Marianna Florea (2244840)" userId="a8d1bc29-3cb4-4a8a-b3a3-83ac24aba74c" providerId="ADAL" clId="{66CA22DD-165A-425C-949B-021A8B85C705}" dt="2026-07-23T19:13:11.755" v="396" actId="122"/>
          <ac:spMkLst>
            <pc:docMk/>
            <pc:sldMk cId="0" sldId="267"/>
            <ac:spMk id="231" creationId="{00000000-0000-0000-0000-000000000000}"/>
          </ac:spMkLst>
        </pc:spChg>
        <pc:spChg chg="mod">
          <ac:chgData name="Marianna Florea (2244840)" userId="a8d1bc29-3cb4-4a8a-b3a3-83ac24aba74c" providerId="ADAL" clId="{66CA22DD-165A-425C-949B-021A8B85C705}" dt="2026-07-28T17:27:06.262" v="3436" actId="20577"/>
          <ac:spMkLst>
            <pc:docMk/>
            <pc:sldMk cId="0" sldId="267"/>
            <ac:spMk id="232" creationId="{00000000-0000-0000-0000-000000000000}"/>
          </ac:spMkLst>
        </pc:spChg>
      </pc:sldChg>
      <pc:sldChg chg="modSp mod modNotesTx">
        <pc:chgData name="Marianna Florea (2244840)" userId="a8d1bc29-3cb4-4a8a-b3a3-83ac24aba74c" providerId="ADAL" clId="{66CA22DD-165A-425C-949B-021A8B85C705}" dt="2026-07-29T16:07:05.422" v="4154" actId="20577"/>
        <pc:sldMkLst>
          <pc:docMk/>
          <pc:sldMk cId="0" sldId="268"/>
        </pc:sldMkLst>
        <pc:spChg chg="mod">
          <ac:chgData name="Marianna Florea (2244840)" userId="a8d1bc29-3cb4-4a8a-b3a3-83ac24aba74c" providerId="ADAL" clId="{66CA22DD-165A-425C-949B-021A8B85C705}" dt="2026-07-23T19:16:51.973" v="406" actId="122"/>
          <ac:spMkLst>
            <pc:docMk/>
            <pc:sldMk cId="0" sldId="268"/>
            <ac:spMk id="239" creationId="{00000000-0000-0000-0000-000000000000}"/>
          </ac:spMkLst>
        </pc:spChg>
        <pc:spChg chg="mod">
          <ac:chgData name="Marianna Florea (2244840)" userId="a8d1bc29-3cb4-4a8a-b3a3-83ac24aba74c" providerId="ADAL" clId="{66CA22DD-165A-425C-949B-021A8B85C705}" dt="2026-07-29T16:07:05.422" v="4154" actId="20577"/>
          <ac:spMkLst>
            <pc:docMk/>
            <pc:sldMk cId="0" sldId="268"/>
            <ac:spMk id="240" creationId="{00000000-0000-0000-0000-000000000000}"/>
          </ac:spMkLst>
        </pc:spChg>
      </pc:sldChg>
      <pc:sldChg chg="modSp mod modNotesTx">
        <pc:chgData name="Marianna Florea (2244840)" userId="a8d1bc29-3cb4-4a8a-b3a3-83ac24aba74c" providerId="ADAL" clId="{66CA22DD-165A-425C-949B-021A8B85C705}" dt="2026-07-28T17:48:04.809" v="3476" actId="20577"/>
        <pc:sldMkLst>
          <pc:docMk/>
          <pc:sldMk cId="0" sldId="269"/>
        </pc:sldMkLst>
        <pc:spChg chg="mod">
          <ac:chgData name="Marianna Florea (2244840)" userId="a8d1bc29-3cb4-4a8a-b3a3-83ac24aba74c" providerId="ADAL" clId="{66CA22DD-165A-425C-949B-021A8B85C705}" dt="2026-07-23T19:22:42.238" v="424" actId="255"/>
          <ac:spMkLst>
            <pc:docMk/>
            <pc:sldMk cId="0" sldId="269"/>
            <ac:spMk id="246" creationId="{00000000-0000-0000-0000-000000000000}"/>
          </ac:spMkLst>
        </pc:spChg>
        <pc:spChg chg="mod">
          <ac:chgData name="Marianna Florea (2244840)" userId="a8d1bc29-3cb4-4a8a-b3a3-83ac24aba74c" providerId="ADAL" clId="{66CA22DD-165A-425C-949B-021A8B85C705}" dt="2026-07-28T17:48:04.809" v="3476" actId="20577"/>
          <ac:spMkLst>
            <pc:docMk/>
            <pc:sldMk cId="0" sldId="269"/>
            <ac:spMk id="247" creationId="{00000000-0000-0000-0000-000000000000}"/>
          </ac:spMkLst>
        </pc:spChg>
      </pc:sldChg>
      <pc:sldChg chg="modSp mod modNotesTx">
        <pc:chgData name="Marianna Florea (2244840)" userId="a8d1bc29-3cb4-4a8a-b3a3-83ac24aba74c" providerId="ADAL" clId="{66CA22DD-165A-425C-949B-021A8B85C705}" dt="2026-07-28T19:37:21.745" v="3609" actId="20577"/>
        <pc:sldMkLst>
          <pc:docMk/>
          <pc:sldMk cId="0" sldId="270"/>
        </pc:sldMkLst>
        <pc:spChg chg="mod">
          <ac:chgData name="Marianna Florea (2244840)" userId="a8d1bc29-3cb4-4a8a-b3a3-83ac24aba74c" providerId="ADAL" clId="{66CA22DD-165A-425C-949B-021A8B85C705}" dt="2026-07-23T19:24:33.199" v="432" actId="255"/>
          <ac:spMkLst>
            <pc:docMk/>
            <pc:sldMk cId="0" sldId="270"/>
            <ac:spMk id="253" creationId="{00000000-0000-0000-0000-000000000000}"/>
          </ac:spMkLst>
        </pc:spChg>
        <pc:spChg chg="mod">
          <ac:chgData name="Marianna Florea (2244840)" userId="a8d1bc29-3cb4-4a8a-b3a3-83ac24aba74c" providerId="ADAL" clId="{66CA22DD-165A-425C-949B-021A8B85C705}" dt="2026-07-28T19:37:21.745" v="3609" actId="20577"/>
          <ac:spMkLst>
            <pc:docMk/>
            <pc:sldMk cId="0" sldId="270"/>
            <ac:spMk id="254" creationId="{00000000-0000-0000-0000-000000000000}"/>
          </ac:spMkLst>
        </pc:spChg>
      </pc:sldChg>
      <pc:sldChg chg="modSp mod modNotesTx">
        <pc:chgData name="Marianna Florea (2244840)" userId="a8d1bc29-3cb4-4a8a-b3a3-83ac24aba74c" providerId="ADAL" clId="{66CA22DD-165A-425C-949B-021A8B85C705}" dt="2026-07-28T19:44:43.823" v="3703" actId="20577"/>
        <pc:sldMkLst>
          <pc:docMk/>
          <pc:sldMk cId="0" sldId="271"/>
        </pc:sldMkLst>
        <pc:spChg chg="mod">
          <ac:chgData name="Marianna Florea (2244840)" userId="a8d1bc29-3cb4-4a8a-b3a3-83ac24aba74c" providerId="ADAL" clId="{66CA22DD-165A-425C-949B-021A8B85C705}" dt="2026-07-27T10:55:38.322" v="449" actId="255"/>
          <ac:spMkLst>
            <pc:docMk/>
            <pc:sldMk cId="0" sldId="271"/>
            <ac:spMk id="260" creationId="{00000000-0000-0000-0000-000000000000}"/>
          </ac:spMkLst>
        </pc:spChg>
        <pc:spChg chg="mod">
          <ac:chgData name="Marianna Florea (2244840)" userId="a8d1bc29-3cb4-4a8a-b3a3-83ac24aba74c" providerId="ADAL" clId="{66CA22DD-165A-425C-949B-021A8B85C705}" dt="2026-07-28T19:44:43.823" v="3703" actId="20577"/>
          <ac:spMkLst>
            <pc:docMk/>
            <pc:sldMk cId="0" sldId="271"/>
            <ac:spMk id="261" creationId="{00000000-0000-0000-0000-000000000000}"/>
          </ac:spMkLst>
        </pc:spChg>
      </pc:sldChg>
      <pc:sldChg chg="modSp mod modNotesTx">
        <pc:chgData name="Marianna Florea (2244840)" userId="a8d1bc29-3cb4-4a8a-b3a3-83ac24aba74c" providerId="ADAL" clId="{66CA22DD-165A-425C-949B-021A8B85C705}" dt="2026-07-28T15:27:14.170" v="3239" actId="2711"/>
        <pc:sldMkLst>
          <pc:docMk/>
          <pc:sldMk cId="0" sldId="272"/>
        </pc:sldMkLst>
        <pc:spChg chg="mod">
          <ac:chgData name="Marianna Florea (2244840)" userId="a8d1bc29-3cb4-4a8a-b3a3-83ac24aba74c" providerId="ADAL" clId="{66CA22DD-165A-425C-949B-021A8B85C705}" dt="2026-07-27T10:57:17.407" v="473" actId="122"/>
          <ac:spMkLst>
            <pc:docMk/>
            <pc:sldMk cId="0" sldId="272"/>
            <ac:spMk id="267" creationId="{00000000-0000-0000-0000-000000000000}"/>
          </ac:spMkLst>
        </pc:spChg>
        <pc:spChg chg="mod">
          <ac:chgData name="Marianna Florea (2244840)" userId="a8d1bc29-3cb4-4a8a-b3a3-83ac24aba74c" providerId="ADAL" clId="{66CA22DD-165A-425C-949B-021A8B85C705}" dt="2026-07-27T10:56:28.917" v="468" actId="255"/>
          <ac:spMkLst>
            <pc:docMk/>
            <pc:sldMk cId="0" sldId="272"/>
            <ac:spMk id="268" creationId="{00000000-0000-0000-0000-000000000000}"/>
          </ac:spMkLst>
        </pc:spChg>
      </pc:sldChg>
      <pc:sldChg chg="modSp mod">
        <pc:chgData name="Marianna Florea (2244840)" userId="a8d1bc29-3cb4-4a8a-b3a3-83ac24aba74c" providerId="ADAL" clId="{66CA22DD-165A-425C-949B-021A8B85C705}" dt="2026-07-27T20:13:38.536" v="2040" actId="313"/>
        <pc:sldMkLst>
          <pc:docMk/>
          <pc:sldMk cId="0" sldId="273"/>
        </pc:sldMkLst>
        <pc:spChg chg="mod">
          <ac:chgData name="Marianna Florea (2244840)" userId="a8d1bc29-3cb4-4a8a-b3a3-83ac24aba74c" providerId="ADAL" clId="{66CA22DD-165A-425C-949B-021A8B85C705}" dt="2026-07-21T18:21:44.713" v="137" actId="122"/>
          <ac:spMkLst>
            <pc:docMk/>
            <pc:sldMk cId="0" sldId="273"/>
            <ac:spMk id="273" creationId="{00000000-0000-0000-0000-000000000000}"/>
          </ac:spMkLst>
        </pc:spChg>
        <pc:spChg chg="mod">
          <ac:chgData name="Marianna Florea (2244840)" userId="a8d1bc29-3cb4-4a8a-b3a3-83ac24aba74c" providerId="ADAL" clId="{66CA22DD-165A-425C-949B-021A8B85C705}" dt="2026-07-27T20:13:38.536" v="2040" actId="313"/>
          <ac:spMkLst>
            <pc:docMk/>
            <pc:sldMk cId="0" sldId="273"/>
            <ac:spMk id="274" creationId="{00000000-0000-0000-0000-000000000000}"/>
          </ac:spMkLst>
        </pc:spChg>
      </pc:sldChg>
      <pc:sldChg chg="addSp delSp modSp mod">
        <pc:chgData name="Marianna Florea (2244840)" userId="a8d1bc29-3cb4-4a8a-b3a3-83ac24aba74c" providerId="ADAL" clId="{66CA22DD-165A-425C-949B-021A8B85C705}" dt="2026-07-27T11:30:13.147" v="754" actId="20577"/>
        <pc:sldMkLst>
          <pc:docMk/>
          <pc:sldMk cId="0" sldId="274"/>
        </pc:sldMkLst>
        <pc:spChg chg="mod">
          <ac:chgData name="Marianna Florea (2244840)" userId="a8d1bc29-3cb4-4a8a-b3a3-83ac24aba74c" providerId="ADAL" clId="{66CA22DD-165A-425C-949B-021A8B85C705}" dt="2026-07-27T11:30:13.147" v="754" actId="20577"/>
          <ac:spMkLst>
            <pc:docMk/>
            <pc:sldMk cId="0" sldId="274"/>
            <ac:spMk id="280" creationId="{00000000-0000-0000-0000-000000000000}"/>
          </ac:spMkLst>
        </pc:spChg>
      </pc:sldChg>
      <pc:sldChg chg="addSp delSp modSp mod">
        <pc:chgData name="Marianna Florea (2244840)" userId="a8d1bc29-3cb4-4a8a-b3a3-83ac24aba74c" providerId="ADAL" clId="{66CA22DD-165A-425C-949B-021A8B85C705}" dt="2026-07-27T11:26:01.934" v="708" actId="313"/>
        <pc:sldMkLst>
          <pc:docMk/>
          <pc:sldMk cId="0" sldId="275"/>
        </pc:sldMkLst>
        <pc:spChg chg="mod">
          <ac:chgData name="Marianna Florea (2244840)" userId="a8d1bc29-3cb4-4a8a-b3a3-83ac24aba74c" providerId="ADAL" clId="{66CA22DD-165A-425C-949B-021A8B85C705}" dt="2026-07-27T11:26:01.934" v="708" actId="313"/>
          <ac:spMkLst>
            <pc:docMk/>
            <pc:sldMk cId="0" sldId="275"/>
            <ac:spMk id="286" creationId="{00000000-0000-0000-0000-000000000000}"/>
          </ac:spMkLst>
        </pc:spChg>
      </pc:sldChg>
      <pc:sldChg chg="addSp delSp modSp new mod">
        <pc:chgData name="Marianna Florea (2244840)" userId="a8d1bc29-3cb4-4a8a-b3a3-83ac24aba74c" providerId="ADAL" clId="{66CA22DD-165A-425C-949B-021A8B85C705}" dt="2026-08-01T13:48:17.528" v="5608" actId="20577"/>
        <pc:sldMkLst>
          <pc:docMk/>
          <pc:sldMk cId="1212537640" sldId="276"/>
        </pc:sldMkLst>
        <pc:spChg chg="add del">
          <ac:chgData name="Marianna Florea (2244840)" userId="a8d1bc29-3cb4-4a8a-b3a3-83ac24aba74c" providerId="ADAL" clId="{66CA22DD-165A-425C-949B-021A8B85C705}" dt="2026-08-01T13:33:34.038" v="5422"/>
          <ac:spMkLst>
            <pc:docMk/>
            <pc:sldMk cId="1212537640" sldId="276"/>
            <ac:spMk id="2" creationId="{1E7468D1-C311-813A-85F3-66A4BF7B94F8}"/>
          </ac:spMkLst>
        </pc:spChg>
        <pc:spChg chg="add del">
          <ac:chgData name="Marianna Florea (2244840)" userId="a8d1bc29-3cb4-4a8a-b3a3-83ac24aba74c" providerId="ADAL" clId="{66CA22DD-165A-425C-949B-021A8B85C705}" dt="2026-08-01T13:33:34.047" v="5424"/>
          <ac:spMkLst>
            <pc:docMk/>
            <pc:sldMk cId="1212537640" sldId="276"/>
            <ac:spMk id="3" creationId="{E4BE7025-E68D-5344-9044-CA23C2D0A35C}"/>
          </ac:spMkLst>
        </pc:spChg>
        <pc:spChg chg="add del">
          <ac:chgData name="Marianna Florea (2244840)" userId="a8d1bc29-3cb4-4a8a-b3a3-83ac24aba74c" providerId="ADAL" clId="{66CA22DD-165A-425C-949B-021A8B85C705}" dt="2026-08-01T13:33:34.047" v="5426"/>
          <ac:spMkLst>
            <pc:docMk/>
            <pc:sldMk cId="1212537640" sldId="276"/>
            <ac:spMk id="4" creationId="{7CC0FAE6-A092-ABFE-376A-BACA6B0E8062}"/>
          </ac:spMkLst>
        </pc:spChg>
        <pc:spChg chg="add del">
          <ac:chgData name="Marianna Florea (2244840)" userId="a8d1bc29-3cb4-4a8a-b3a3-83ac24aba74c" providerId="ADAL" clId="{66CA22DD-165A-425C-949B-021A8B85C705}" dt="2026-08-01T13:33:34.047" v="5428"/>
          <ac:spMkLst>
            <pc:docMk/>
            <pc:sldMk cId="1212537640" sldId="276"/>
            <ac:spMk id="6" creationId="{108A90DC-57A0-59A3-2DE2-C421F2A43A65}"/>
          </ac:spMkLst>
        </pc:spChg>
        <pc:spChg chg="add del">
          <ac:chgData name="Marianna Florea (2244840)" userId="a8d1bc29-3cb4-4a8a-b3a3-83ac24aba74c" providerId="ADAL" clId="{66CA22DD-165A-425C-949B-021A8B85C705}" dt="2026-08-01T13:33:34.056" v="5430"/>
          <ac:spMkLst>
            <pc:docMk/>
            <pc:sldMk cId="1212537640" sldId="276"/>
            <ac:spMk id="7" creationId="{5FCF0099-2F22-8442-2E1D-596E166899F7}"/>
          </ac:spMkLst>
        </pc:spChg>
        <pc:spChg chg="add del">
          <ac:chgData name="Marianna Florea (2244840)" userId="a8d1bc29-3cb4-4a8a-b3a3-83ac24aba74c" providerId="ADAL" clId="{66CA22DD-165A-425C-949B-021A8B85C705}" dt="2026-08-01T13:33:34.058" v="5432"/>
          <ac:spMkLst>
            <pc:docMk/>
            <pc:sldMk cId="1212537640" sldId="276"/>
            <ac:spMk id="8" creationId="{BB6CE91D-0699-CA98-EB98-0BFB18D4D0B8}"/>
          </ac:spMkLst>
        </pc:spChg>
        <pc:spChg chg="add del">
          <ac:chgData name="Marianna Florea (2244840)" userId="a8d1bc29-3cb4-4a8a-b3a3-83ac24aba74c" providerId="ADAL" clId="{66CA22DD-165A-425C-949B-021A8B85C705}" dt="2026-08-01T13:33:34.058" v="5434"/>
          <ac:spMkLst>
            <pc:docMk/>
            <pc:sldMk cId="1212537640" sldId="276"/>
            <ac:spMk id="9" creationId="{A5EDFD71-294E-711C-D4A2-CDFC07A9FF79}"/>
          </ac:spMkLst>
        </pc:spChg>
        <pc:spChg chg="add del">
          <ac:chgData name="Marianna Florea (2244840)" userId="a8d1bc29-3cb4-4a8a-b3a3-83ac24aba74c" providerId="ADAL" clId="{66CA22DD-165A-425C-949B-021A8B85C705}" dt="2026-08-01T13:33:34.058" v="5436"/>
          <ac:spMkLst>
            <pc:docMk/>
            <pc:sldMk cId="1212537640" sldId="276"/>
            <ac:spMk id="10" creationId="{B2952528-8206-4EDD-942B-62443458E9B2}"/>
          </ac:spMkLst>
        </pc:spChg>
        <pc:spChg chg="add del">
          <ac:chgData name="Marianna Florea (2244840)" userId="a8d1bc29-3cb4-4a8a-b3a3-83ac24aba74c" providerId="ADAL" clId="{66CA22DD-165A-425C-949B-021A8B85C705}" dt="2026-08-01T13:33:34.058" v="5438"/>
          <ac:spMkLst>
            <pc:docMk/>
            <pc:sldMk cId="1212537640" sldId="276"/>
            <ac:spMk id="11" creationId="{D8AD4559-FA63-EA15-94A1-A6091E557B6D}"/>
          </ac:spMkLst>
        </pc:spChg>
        <pc:spChg chg="add del">
          <ac:chgData name="Marianna Florea (2244840)" userId="a8d1bc29-3cb4-4a8a-b3a3-83ac24aba74c" providerId="ADAL" clId="{66CA22DD-165A-425C-949B-021A8B85C705}" dt="2026-08-01T13:33:34.058" v="5440"/>
          <ac:spMkLst>
            <pc:docMk/>
            <pc:sldMk cId="1212537640" sldId="276"/>
            <ac:spMk id="12" creationId="{2B79471C-F7EB-76E2-0449-6F311442ED33}"/>
          </ac:spMkLst>
        </pc:spChg>
        <pc:spChg chg="add del mod">
          <ac:chgData name="Marianna Florea (2244840)" userId="a8d1bc29-3cb4-4a8a-b3a3-83ac24aba74c" providerId="ADAL" clId="{66CA22DD-165A-425C-949B-021A8B85C705}" dt="2026-08-01T13:33:34.067" v="5442"/>
          <ac:spMkLst>
            <pc:docMk/>
            <pc:sldMk cId="1212537640" sldId="276"/>
            <ac:spMk id="13" creationId="{EC1C612E-BEF5-C08A-747D-F30E8FD255F6}"/>
          </ac:spMkLst>
        </pc:spChg>
        <pc:spChg chg="add mod">
          <ac:chgData name="Marianna Florea (2244840)" userId="a8d1bc29-3cb4-4a8a-b3a3-83ac24aba74c" providerId="ADAL" clId="{66CA22DD-165A-425C-949B-021A8B85C705}" dt="2026-08-01T13:33:56.794" v="5443" actId="2711"/>
          <ac:spMkLst>
            <pc:docMk/>
            <pc:sldMk cId="1212537640" sldId="276"/>
            <ac:spMk id="14" creationId="{E3E62A23-7CC4-64B4-0230-4EE9102DD949}"/>
          </ac:spMkLst>
        </pc:spChg>
        <pc:graphicFrameChg chg="add mod modGraphic">
          <ac:chgData name="Marianna Florea (2244840)" userId="a8d1bc29-3cb4-4a8a-b3a3-83ac24aba74c" providerId="ADAL" clId="{66CA22DD-165A-425C-949B-021A8B85C705}" dt="2026-08-01T13:48:17.528" v="5608" actId="20577"/>
          <ac:graphicFrameMkLst>
            <pc:docMk/>
            <pc:sldMk cId="1212537640" sldId="276"/>
            <ac:graphicFrameMk id="5" creationId="{A61BAD6B-7A70-479E-4638-7B12C64C56B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CF1319-B1B8-4FC5-B6DC-86CCE1ABEBEC}"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F899F4B9-3E98-4918-8814-CA18937991CC}">
      <dgm:prSet phldrT="[Text]" phldr="0"/>
      <dgm:spPr/>
      <dgm:t>
        <a:bodyPr/>
        <a:lstStyle/>
        <a:p>
          <a:r>
            <a:rPr lang="en-GB" dirty="0"/>
            <a:t>.</a:t>
          </a:r>
        </a:p>
      </dgm:t>
    </dgm:pt>
    <dgm:pt modelId="{D94F71BE-2226-4D1E-AD83-51CC8FEA9123}" type="parTrans" cxnId="{CA608934-37ED-41BB-B79E-C5702211E68F}">
      <dgm:prSet/>
      <dgm:spPr/>
      <dgm:t>
        <a:bodyPr/>
        <a:lstStyle/>
        <a:p>
          <a:endParaRPr lang="en-GB"/>
        </a:p>
      </dgm:t>
    </dgm:pt>
    <dgm:pt modelId="{776C472F-AD3C-45B1-89FA-BA85A84229EE}" type="sibTrans" cxnId="{CA608934-37ED-41BB-B79E-C5702211E68F}">
      <dgm:prSet/>
      <dgm:spPr/>
      <dgm:t>
        <a:bodyPr/>
        <a:lstStyle/>
        <a:p>
          <a:endParaRPr lang="en-GB"/>
        </a:p>
      </dgm:t>
    </dgm:pt>
    <dgm:pt modelId="{83E5E045-7E7A-4A66-B4AA-A88CC5E68D93}">
      <dgm:prSet phldrT="[Text]" custT="1"/>
      <dgm:spPr/>
      <dgm:t>
        <a:bodyPr/>
        <a:lstStyle/>
        <a:p>
          <a:pPr>
            <a:buNone/>
          </a:pPr>
          <a:r>
            <a:rPr lang="en-GB" sz="1800" b="1" dirty="0">
              <a:latin typeface="Arial" panose="020B0604020202020204" pitchFamily="34" charset="0"/>
              <a:cs typeface="Arial" panose="020B0604020202020204" pitchFamily="34" charset="0"/>
            </a:rPr>
            <a:t>Shared Decision-Making:</a:t>
          </a:r>
          <a:endParaRPr lang="en-GB" sz="1800" dirty="0">
            <a:latin typeface="Arial" panose="020B0604020202020204" pitchFamily="34" charset="0"/>
            <a:cs typeface="Arial" panose="020B0604020202020204" pitchFamily="34" charset="0"/>
          </a:endParaRPr>
        </a:p>
      </dgm:t>
    </dgm:pt>
    <dgm:pt modelId="{FF8DEE82-F1A8-4AF0-8B31-2CD0B77B7C10}" type="parTrans" cxnId="{E66C41A2-F872-4AE9-BA01-5A69E8A847E2}">
      <dgm:prSet/>
      <dgm:spPr/>
      <dgm:t>
        <a:bodyPr/>
        <a:lstStyle/>
        <a:p>
          <a:endParaRPr lang="en-GB"/>
        </a:p>
      </dgm:t>
    </dgm:pt>
    <dgm:pt modelId="{9AE872A8-2680-4AEC-9F15-C1F62936138B}" type="sibTrans" cxnId="{E66C41A2-F872-4AE9-BA01-5A69E8A847E2}">
      <dgm:prSet/>
      <dgm:spPr/>
      <dgm:t>
        <a:bodyPr/>
        <a:lstStyle/>
        <a:p>
          <a:endParaRPr lang="en-GB"/>
        </a:p>
      </dgm:t>
    </dgm:pt>
    <dgm:pt modelId="{762C0C1C-CE14-415C-83D0-7B6346EF2315}">
      <dgm:prSet phldrT="[Text]" phldr="1"/>
      <dgm:spPr/>
      <dgm:t>
        <a:bodyPr/>
        <a:lstStyle/>
        <a:p>
          <a:endParaRPr lang="en-GB" sz="1200" dirty="0"/>
        </a:p>
      </dgm:t>
    </dgm:pt>
    <dgm:pt modelId="{66D0AB9E-E3E4-4C1F-BB00-73F61E7AF73F}" type="parTrans" cxnId="{5CE9F779-0DE5-4A47-BEA6-FF77C84964D5}">
      <dgm:prSet/>
      <dgm:spPr/>
      <dgm:t>
        <a:bodyPr/>
        <a:lstStyle/>
        <a:p>
          <a:endParaRPr lang="en-GB"/>
        </a:p>
      </dgm:t>
    </dgm:pt>
    <dgm:pt modelId="{A7366D9E-533C-44A3-BF20-AE9666193E51}" type="sibTrans" cxnId="{5CE9F779-0DE5-4A47-BEA6-FF77C84964D5}">
      <dgm:prSet/>
      <dgm:spPr/>
      <dgm:t>
        <a:bodyPr/>
        <a:lstStyle/>
        <a:p>
          <a:endParaRPr lang="en-GB"/>
        </a:p>
      </dgm:t>
    </dgm:pt>
    <dgm:pt modelId="{4B743470-55EB-472D-94AD-987616CD8EB2}">
      <dgm:prSet phldrT="[Text]" phldr="0"/>
      <dgm:spPr/>
      <dgm:t>
        <a:bodyPr/>
        <a:lstStyle/>
        <a:p>
          <a:r>
            <a:rPr lang="en-GB" dirty="0"/>
            <a:t>.</a:t>
          </a:r>
        </a:p>
      </dgm:t>
    </dgm:pt>
    <dgm:pt modelId="{852CFCD1-F20D-48AA-8F93-84419762F196}" type="parTrans" cxnId="{2AB56A4E-BA5D-4DAC-93C9-12880A5F81EB}">
      <dgm:prSet/>
      <dgm:spPr/>
      <dgm:t>
        <a:bodyPr/>
        <a:lstStyle/>
        <a:p>
          <a:endParaRPr lang="en-GB"/>
        </a:p>
      </dgm:t>
    </dgm:pt>
    <dgm:pt modelId="{F9597910-F950-4379-AB27-1E4FDB2BA8E0}" type="sibTrans" cxnId="{2AB56A4E-BA5D-4DAC-93C9-12880A5F81EB}">
      <dgm:prSet/>
      <dgm:spPr/>
      <dgm:t>
        <a:bodyPr/>
        <a:lstStyle/>
        <a:p>
          <a:endParaRPr lang="en-GB"/>
        </a:p>
      </dgm:t>
    </dgm:pt>
    <dgm:pt modelId="{8702AFB1-C3B1-443A-9401-3EFBB2077D4B}">
      <dgm:prSet phldrT="[Text]" custT="1"/>
      <dgm:spPr/>
      <dgm:t>
        <a:bodyPr/>
        <a:lstStyle/>
        <a:p>
          <a:pPr>
            <a:buNone/>
          </a:pPr>
          <a:r>
            <a:rPr lang="en-GB" sz="1800" b="1" dirty="0">
              <a:latin typeface="Arial" panose="020B0604020202020204" pitchFamily="34" charset="0"/>
              <a:cs typeface="Arial" panose="020B0604020202020204" pitchFamily="34" charset="0"/>
            </a:rPr>
            <a:t>Personalised Care Planning and Support Planning:</a:t>
          </a:r>
          <a:endParaRPr lang="en-GB" sz="1800" dirty="0">
            <a:latin typeface="Arial" panose="020B0604020202020204" pitchFamily="34" charset="0"/>
            <a:cs typeface="Arial" panose="020B0604020202020204" pitchFamily="34" charset="0"/>
          </a:endParaRPr>
        </a:p>
      </dgm:t>
    </dgm:pt>
    <dgm:pt modelId="{F981F00F-A869-4F64-BA50-AA53D0F3B9EC}" type="parTrans" cxnId="{C3D2C4E3-511E-4576-A09F-F9D9325DC935}">
      <dgm:prSet/>
      <dgm:spPr/>
      <dgm:t>
        <a:bodyPr/>
        <a:lstStyle/>
        <a:p>
          <a:endParaRPr lang="en-GB"/>
        </a:p>
      </dgm:t>
    </dgm:pt>
    <dgm:pt modelId="{E3C4A1E9-8A81-460F-AC0F-8BC4842D725E}" type="sibTrans" cxnId="{C3D2C4E3-511E-4576-A09F-F9D9325DC935}">
      <dgm:prSet/>
      <dgm:spPr/>
      <dgm:t>
        <a:bodyPr/>
        <a:lstStyle/>
        <a:p>
          <a:endParaRPr lang="en-GB"/>
        </a:p>
      </dgm:t>
    </dgm:pt>
    <dgm:pt modelId="{B0B912D8-F1ED-4C89-AEB0-A14408AE1766}">
      <dgm:prSet phldrT="[Text]" phldr="1"/>
      <dgm:spPr/>
      <dgm:t>
        <a:bodyPr/>
        <a:lstStyle/>
        <a:p>
          <a:endParaRPr lang="en-GB" sz="1200" dirty="0"/>
        </a:p>
      </dgm:t>
    </dgm:pt>
    <dgm:pt modelId="{8D35C767-2DA3-4C10-A0B8-ECFA8EBC13D5}" type="parTrans" cxnId="{CA8BE3DD-818B-40C3-8A55-17961ACC47B7}">
      <dgm:prSet/>
      <dgm:spPr/>
      <dgm:t>
        <a:bodyPr/>
        <a:lstStyle/>
        <a:p>
          <a:endParaRPr lang="en-GB"/>
        </a:p>
      </dgm:t>
    </dgm:pt>
    <dgm:pt modelId="{B27D69E9-3E74-47D7-A190-352194DB29E0}" type="sibTrans" cxnId="{CA8BE3DD-818B-40C3-8A55-17961ACC47B7}">
      <dgm:prSet/>
      <dgm:spPr/>
      <dgm:t>
        <a:bodyPr/>
        <a:lstStyle/>
        <a:p>
          <a:endParaRPr lang="en-GB"/>
        </a:p>
      </dgm:t>
    </dgm:pt>
    <dgm:pt modelId="{E1476166-100B-4B51-8699-04F27911FBF1}">
      <dgm:prSet phldrT="[Text]" phldr="0"/>
      <dgm:spPr/>
      <dgm:t>
        <a:bodyPr/>
        <a:lstStyle/>
        <a:p>
          <a:r>
            <a:rPr lang="en-GB" dirty="0"/>
            <a:t>.</a:t>
          </a:r>
        </a:p>
      </dgm:t>
    </dgm:pt>
    <dgm:pt modelId="{8101325D-DB4E-4E6B-8B10-210004122C28}" type="parTrans" cxnId="{E7120928-7FCC-4B02-95F0-087B405E8D9D}">
      <dgm:prSet/>
      <dgm:spPr/>
      <dgm:t>
        <a:bodyPr/>
        <a:lstStyle/>
        <a:p>
          <a:endParaRPr lang="en-GB"/>
        </a:p>
      </dgm:t>
    </dgm:pt>
    <dgm:pt modelId="{58632D19-3558-4294-A712-0A895B0AA658}" type="sibTrans" cxnId="{E7120928-7FCC-4B02-95F0-087B405E8D9D}">
      <dgm:prSet/>
      <dgm:spPr/>
      <dgm:t>
        <a:bodyPr/>
        <a:lstStyle/>
        <a:p>
          <a:endParaRPr lang="en-GB"/>
        </a:p>
      </dgm:t>
    </dgm:pt>
    <dgm:pt modelId="{C19BF019-95A4-48E5-BCD3-9201A14617A3}">
      <dgm:prSet phldrT="[Text]" custT="1"/>
      <dgm:spPr/>
      <dgm:t>
        <a:bodyPr/>
        <a:lstStyle/>
        <a:p>
          <a:pPr>
            <a:buNone/>
          </a:pPr>
          <a:r>
            <a:rPr lang="en-GB" sz="1800" b="1" dirty="0">
              <a:latin typeface="Arial" panose="020B0604020202020204" pitchFamily="34" charset="0"/>
              <a:cs typeface="Arial" panose="020B0604020202020204" pitchFamily="34" charset="0"/>
            </a:rPr>
            <a:t> Enabling Choice (Legal Rights):</a:t>
          </a:r>
          <a:endParaRPr lang="en-GB" sz="1800" dirty="0">
            <a:latin typeface="Arial" panose="020B0604020202020204" pitchFamily="34" charset="0"/>
            <a:cs typeface="Arial" panose="020B0604020202020204" pitchFamily="34" charset="0"/>
          </a:endParaRPr>
        </a:p>
      </dgm:t>
    </dgm:pt>
    <dgm:pt modelId="{95C7E1B9-0428-47B6-9FC8-B3F2A44F7A21}" type="parTrans" cxnId="{5F416B64-B4F8-4550-A9E4-5A3F249687DA}">
      <dgm:prSet/>
      <dgm:spPr/>
      <dgm:t>
        <a:bodyPr/>
        <a:lstStyle/>
        <a:p>
          <a:endParaRPr lang="en-GB"/>
        </a:p>
      </dgm:t>
    </dgm:pt>
    <dgm:pt modelId="{D4A9A75F-6393-4DD8-B6EB-7E699FC472C9}" type="sibTrans" cxnId="{5F416B64-B4F8-4550-A9E4-5A3F249687DA}">
      <dgm:prSet/>
      <dgm:spPr/>
      <dgm:t>
        <a:bodyPr/>
        <a:lstStyle/>
        <a:p>
          <a:endParaRPr lang="en-GB"/>
        </a:p>
      </dgm:t>
    </dgm:pt>
    <dgm:pt modelId="{909725B3-BCE9-4950-8106-D833C56975CF}">
      <dgm:prSet phldrT="[Text]" phldr="0"/>
      <dgm:spPr/>
      <dgm:t>
        <a:bodyPr/>
        <a:lstStyle/>
        <a:p>
          <a:endParaRPr lang="en-GB" sz="1200" dirty="0"/>
        </a:p>
      </dgm:t>
    </dgm:pt>
    <dgm:pt modelId="{B8ED1F59-52E7-4CED-BDF9-C3FA5E5EFFD7}" type="parTrans" cxnId="{568CD3CF-1CB3-47EB-8459-EA24F0B1F235}">
      <dgm:prSet/>
      <dgm:spPr/>
      <dgm:t>
        <a:bodyPr/>
        <a:lstStyle/>
        <a:p>
          <a:endParaRPr lang="en-GB"/>
        </a:p>
      </dgm:t>
    </dgm:pt>
    <dgm:pt modelId="{72DF704E-64DC-440F-964F-92230F60ACEC}" type="sibTrans" cxnId="{568CD3CF-1CB3-47EB-8459-EA24F0B1F235}">
      <dgm:prSet/>
      <dgm:spPr/>
      <dgm:t>
        <a:bodyPr/>
        <a:lstStyle/>
        <a:p>
          <a:endParaRPr lang="en-GB"/>
        </a:p>
      </dgm:t>
    </dgm:pt>
    <dgm:pt modelId="{380C5C91-042E-4C86-AEE8-6F367272BFF1}">
      <dgm:prSet custT="1"/>
      <dgm:spPr/>
      <dgm:t>
        <a:bodyPr/>
        <a:lstStyle/>
        <a:p>
          <a:pPr>
            <a:buNone/>
          </a:pPr>
          <a:r>
            <a:rPr lang="en-GB" sz="1800" dirty="0">
              <a:latin typeface="Arial" panose="020B0604020202020204" pitchFamily="34" charset="0"/>
              <a:cs typeface="Arial" panose="020B0604020202020204" pitchFamily="34" charset="0"/>
            </a:rPr>
            <a:t>Patients with breast cancer participate in informed decisions about surgery, chemotherapy, radiotherapy and hormone therapy.</a:t>
          </a:r>
        </a:p>
      </dgm:t>
    </dgm:pt>
    <dgm:pt modelId="{D8728A48-0609-4CC5-8AD3-A7F2BEB562AE}" type="parTrans" cxnId="{3A20B988-3E2E-4343-AC5D-606F790210F5}">
      <dgm:prSet/>
      <dgm:spPr/>
      <dgm:t>
        <a:bodyPr/>
        <a:lstStyle/>
        <a:p>
          <a:endParaRPr lang="en-GB"/>
        </a:p>
      </dgm:t>
    </dgm:pt>
    <dgm:pt modelId="{5D40942E-E272-496B-8108-5D726DADBD71}" type="sibTrans" cxnId="{3A20B988-3E2E-4343-AC5D-606F790210F5}">
      <dgm:prSet/>
      <dgm:spPr/>
      <dgm:t>
        <a:bodyPr/>
        <a:lstStyle/>
        <a:p>
          <a:endParaRPr lang="en-GB"/>
        </a:p>
      </dgm:t>
    </dgm:pt>
    <dgm:pt modelId="{8A67CF47-257A-4EBE-9843-61446EA3CED8}">
      <dgm:prSet custT="1"/>
      <dgm:spPr/>
      <dgm:t>
        <a:bodyPr/>
        <a:lstStyle/>
        <a:p>
          <a:pPr>
            <a:buNone/>
          </a:pPr>
          <a:r>
            <a:rPr lang="en-GB" sz="1800" dirty="0">
              <a:latin typeface="Arial" panose="020B0604020202020204" pitchFamily="34" charset="0"/>
              <a:cs typeface="Arial" panose="020B0604020202020204" pitchFamily="34" charset="0"/>
            </a:rPr>
            <a:t>Care plans are tailored to each patient’s individual needs, preferences and goals.</a:t>
          </a:r>
        </a:p>
      </dgm:t>
    </dgm:pt>
    <dgm:pt modelId="{A71E3656-8D9D-4890-8834-6825ACF3E8EC}" type="parTrans" cxnId="{06E0EA4B-B2DC-49D2-BF6E-9933CA3E16B4}">
      <dgm:prSet/>
      <dgm:spPr/>
      <dgm:t>
        <a:bodyPr/>
        <a:lstStyle/>
        <a:p>
          <a:endParaRPr lang="en-GB"/>
        </a:p>
      </dgm:t>
    </dgm:pt>
    <dgm:pt modelId="{566EE742-F72C-4DDD-9D68-EB45D15D7E14}" type="sibTrans" cxnId="{06E0EA4B-B2DC-49D2-BF6E-9933CA3E16B4}">
      <dgm:prSet/>
      <dgm:spPr/>
      <dgm:t>
        <a:bodyPr/>
        <a:lstStyle/>
        <a:p>
          <a:endParaRPr lang="en-GB"/>
        </a:p>
      </dgm:t>
    </dgm:pt>
    <dgm:pt modelId="{E56F82FD-6B01-4182-A5A7-46CA8C5CB23B}">
      <dgm:prSet phldrT="[Text]" phldr="0"/>
      <dgm:spPr/>
      <dgm:t>
        <a:bodyPr/>
        <a:lstStyle/>
        <a:p>
          <a:r>
            <a:rPr lang="en-GB" dirty="0"/>
            <a:t>.</a:t>
          </a:r>
        </a:p>
      </dgm:t>
    </dgm:pt>
    <dgm:pt modelId="{BF40041D-78BA-4181-B11D-2D2A9EB028CB}" type="parTrans" cxnId="{D0C62E6D-59D1-4885-8A00-B522C6437218}">
      <dgm:prSet/>
      <dgm:spPr/>
      <dgm:t>
        <a:bodyPr/>
        <a:lstStyle/>
        <a:p>
          <a:endParaRPr lang="en-GB"/>
        </a:p>
      </dgm:t>
    </dgm:pt>
    <dgm:pt modelId="{8D95E38F-B698-43FC-90FE-AD48128072FA}" type="sibTrans" cxnId="{D0C62E6D-59D1-4885-8A00-B522C6437218}">
      <dgm:prSet/>
      <dgm:spPr/>
      <dgm:t>
        <a:bodyPr/>
        <a:lstStyle/>
        <a:p>
          <a:endParaRPr lang="en-GB"/>
        </a:p>
      </dgm:t>
    </dgm:pt>
    <dgm:pt modelId="{880B5E72-C7B4-4548-A634-E24776F42294}">
      <dgm:prSet custT="1"/>
      <dgm:spPr/>
      <dgm:t>
        <a:bodyPr/>
        <a:lstStyle/>
        <a:p>
          <a:pPr>
            <a:buNone/>
          </a:pPr>
          <a:r>
            <a:rPr lang="en-GB" sz="1800" b="1" dirty="0">
              <a:latin typeface="Arial" panose="020B0604020202020204" pitchFamily="34" charset="0"/>
              <a:cs typeface="Arial" panose="020B0604020202020204" pitchFamily="34" charset="0"/>
            </a:rPr>
            <a:t>Social Prescribing and Community-Based Support:</a:t>
          </a:r>
          <a:endParaRPr lang="en-GB" sz="1800" dirty="0">
            <a:latin typeface="Arial" panose="020B0604020202020204" pitchFamily="34" charset="0"/>
            <a:cs typeface="Arial" panose="020B0604020202020204" pitchFamily="34" charset="0"/>
          </a:endParaRPr>
        </a:p>
      </dgm:t>
    </dgm:pt>
    <dgm:pt modelId="{094D9A47-6451-4520-9876-07E04A3C1C9E}" type="parTrans" cxnId="{3E9EB151-BE7B-42FE-979D-E67C85429927}">
      <dgm:prSet/>
      <dgm:spPr/>
      <dgm:t>
        <a:bodyPr/>
        <a:lstStyle/>
        <a:p>
          <a:endParaRPr lang="en-GB"/>
        </a:p>
      </dgm:t>
    </dgm:pt>
    <dgm:pt modelId="{9C9C36A0-234B-4E29-8050-3EFB5CD1D331}" type="sibTrans" cxnId="{3E9EB151-BE7B-42FE-979D-E67C85429927}">
      <dgm:prSet/>
      <dgm:spPr/>
      <dgm:t>
        <a:bodyPr/>
        <a:lstStyle/>
        <a:p>
          <a:endParaRPr lang="en-GB"/>
        </a:p>
      </dgm:t>
    </dgm:pt>
    <dgm:pt modelId="{5A3D6020-1FC9-4990-9316-9820A3C56680}">
      <dgm:prSet custT="1"/>
      <dgm:spPr/>
      <dgm:t>
        <a:bodyPr/>
        <a:lstStyle/>
        <a:p>
          <a:pPr>
            <a:buNone/>
          </a:pPr>
          <a:r>
            <a:rPr lang="en-GB" sz="1800" dirty="0">
              <a:latin typeface="Arial" panose="020B0604020202020204" pitchFamily="34" charset="0"/>
              <a:cs typeface="Arial" panose="020B0604020202020204" pitchFamily="34" charset="0"/>
            </a:rPr>
            <a:t>Community services provide emotional, practical and well-being support.</a:t>
          </a:r>
          <a:endParaRPr lang="en-GB" sz="1700" dirty="0"/>
        </a:p>
      </dgm:t>
    </dgm:pt>
    <dgm:pt modelId="{6F820143-3890-41BB-B51E-B6869EF1DA70}" type="parTrans" cxnId="{4B788281-B879-48AB-A103-F6FD557AA066}">
      <dgm:prSet/>
      <dgm:spPr/>
      <dgm:t>
        <a:bodyPr/>
        <a:lstStyle/>
        <a:p>
          <a:endParaRPr lang="en-GB"/>
        </a:p>
      </dgm:t>
    </dgm:pt>
    <dgm:pt modelId="{748EC7C6-797D-4E84-8747-1EBFE6E59193}" type="sibTrans" cxnId="{4B788281-B879-48AB-A103-F6FD557AA066}">
      <dgm:prSet/>
      <dgm:spPr/>
      <dgm:t>
        <a:bodyPr/>
        <a:lstStyle/>
        <a:p>
          <a:endParaRPr lang="en-GB"/>
        </a:p>
      </dgm:t>
    </dgm:pt>
    <dgm:pt modelId="{FF485B29-CBAF-4AAC-A08A-C60788ED5513}">
      <dgm:prSet phldrT="[Text]" phldr="0"/>
      <dgm:spPr/>
      <dgm:t>
        <a:bodyPr/>
        <a:lstStyle/>
        <a:p>
          <a:r>
            <a:rPr lang="en-GB" dirty="0"/>
            <a:t>.</a:t>
          </a:r>
        </a:p>
      </dgm:t>
    </dgm:pt>
    <dgm:pt modelId="{C328526A-9FD8-4589-BCF3-A0A808455D5E}" type="parTrans" cxnId="{CEAA07E2-EA44-48A8-A8E7-4ADEF6B9EA9F}">
      <dgm:prSet/>
      <dgm:spPr/>
      <dgm:t>
        <a:bodyPr/>
        <a:lstStyle/>
        <a:p>
          <a:endParaRPr lang="en-GB"/>
        </a:p>
      </dgm:t>
    </dgm:pt>
    <dgm:pt modelId="{C83C32F1-735D-469F-AB66-928EA835246B}" type="sibTrans" cxnId="{CEAA07E2-EA44-48A8-A8E7-4ADEF6B9EA9F}">
      <dgm:prSet/>
      <dgm:spPr/>
      <dgm:t>
        <a:bodyPr/>
        <a:lstStyle/>
        <a:p>
          <a:endParaRPr lang="en-GB"/>
        </a:p>
      </dgm:t>
    </dgm:pt>
    <dgm:pt modelId="{658CB954-8BD2-46B7-B2FB-4B40ECDB7393}">
      <dgm:prSet custT="1"/>
      <dgm:spPr/>
      <dgm:t>
        <a:bodyPr/>
        <a:lstStyle/>
        <a:p>
          <a:pPr>
            <a:buNone/>
          </a:pPr>
          <a:r>
            <a:rPr lang="en-GB" sz="1800" b="1" dirty="0">
              <a:latin typeface="Arial" panose="020B0604020202020204" pitchFamily="34" charset="0"/>
              <a:cs typeface="Arial" panose="020B0604020202020204" pitchFamily="34" charset="0"/>
            </a:rPr>
            <a:t>Supported Self-Management:</a:t>
          </a:r>
        </a:p>
      </dgm:t>
    </dgm:pt>
    <dgm:pt modelId="{365357E4-FCD0-4503-B41F-D66AC37909DA}" type="parTrans" cxnId="{AB6F412E-87CB-4F56-B35A-D720C954900F}">
      <dgm:prSet/>
      <dgm:spPr/>
      <dgm:t>
        <a:bodyPr/>
        <a:lstStyle/>
        <a:p>
          <a:endParaRPr lang="en-GB"/>
        </a:p>
      </dgm:t>
    </dgm:pt>
    <dgm:pt modelId="{9C5A5230-4265-4289-8DAA-0723F22DB230}" type="sibTrans" cxnId="{AB6F412E-87CB-4F56-B35A-D720C954900F}">
      <dgm:prSet/>
      <dgm:spPr/>
      <dgm:t>
        <a:bodyPr/>
        <a:lstStyle/>
        <a:p>
          <a:endParaRPr lang="en-GB"/>
        </a:p>
      </dgm:t>
    </dgm:pt>
    <dgm:pt modelId="{425A48D7-0BBD-4081-84BF-B8CD2AD5F178}">
      <dgm:prSet custT="1"/>
      <dgm:spPr/>
      <dgm:t>
        <a:bodyPr/>
        <a:lstStyle/>
        <a:p>
          <a:pPr>
            <a:buNone/>
          </a:pPr>
          <a:r>
            <a:rPr lang="en-GB" sz="1800" dirty="0"/>
            <a:t>Education enables patients manage symptoms, treatment side effects and recovery.</a:t>
          </a:r>
        </a:p>
      </dgm:t>
    </dgm:pt>
    <dgm:pt modelId="{51DDD256-3346-43C1-96D3-97B1E6DCBD76}" type="parTrans" cxnId="{D67FC30F-C095-465D-8A1C-0550C8F23A04}">
      <dgm:prSet/>
      <dgm:spPr/>
      <dgm:t>
        <a:bodyPr/>
        <a:lstStyle/>
        <a:p>
          <a:endParaRPr lang="en-GB"/>
        </a:p>
      </dgm:t>
    </dgm:pt>
    <dgm:pt modelId="{1920CA5D-4A55-4676-9927-95A4A6B59C67}" type="sibTrans" cxnId="{D67FC30F-C095-465D-8A1C-0550C8F23A04}">
      <dgm:prSet/>
      <dgm:spPr/>
      <dgm:t>
        <a:bodyPr/>
        <a:lstStyle/>
        <a:p>
          <a:endParaRPr lang="en-GB"/>
        </a:p>
      </dgm:t>
    </dgm:pt>
    <dgm:pt modelId="{AB88CA93-8B06-4625-A198-B7F353A73160}">
      <dgm:prSet phldrT="[Text]" phldr="0"/>
      <dgm:spPr/>
      <dgm:t>
        <a:bodyPr/>
        <a:lstStyle/>
        <a:p>
          <a:r>
            <a:rPr lang="en-GB" dirty="0"/>
            <a:t>.</a:t>
          </a:r>
        </a:p>
      </dgm:t>
    </dgm:pt>
    <dgm:pt modelId="{888F75DD-9F1E-4D01-B58F-1990E0D3B38D}" type="parTrans" cxnId="{7EB88700-4B0B-4C24-B2CE-CFD39CC7B2EF}">
      <dgm:prSet/>
      <dgm:spPr/>
      <dgm:t>
        <a:bodyPr/>
        <a:lstStyle/>
        <a:p>
          <a:endParaRPr lang="en-GB"/>
        </a:p>
      </dgm:t>
    </dgm:pt>
    <dgm:pt modelId="{42134C92-7B30-47E2-865F-F0F1A365FCE5}" type="sibTrans" cxnId="{7EB88700-4B0B-4C24-B2CE-CFD39CC7B2EF}">
      <dgm:prSet/>
      <dgm:spPr/>
      <dgm:t>
        <a:bodyPr/>
        <a:lstStyle/>
        <a:p>
          <a:endParaRPr lang="en-GB"/>
        </a:p>
      </dgm:t>
    </dgm:pt>
    <dgm:pt modelId="{C6154D59-880D-43D3-A71B-42B2790AB97A}">
      <dgm:prSet custT="1"/>
      <dgm:spPr/>
      <dgm:t>
        <a:bodyPr/>
        <a:lstStyle/>
        <a:p>
          <a:pPr>
            <a:buNone/>
          </a:pPr>
          <a:r>
            <a:rPr lang="en-GB" sz="1800" b="1" dirty="0">
              <a:latin typeface="Arial" panose="020B0604020202020204" pitchFamily="34" charset="0"/>
              <a:cs typeface="Arial" panose="020B0604020202020204" pitchFamily="34" charset="0"/>
            </a:rPr>
            <a:t>Personal Health Budgets: </a:t>
          </a:r>
        </a:p>
      </dgm:t>
    </dgm:pt>
    <dgm:pt modelId="{D76B1928-7251-4840-824B-3C6466577CF4}" type="parTrans" cxnId="{A3B38DA9-98C4-4582-99A9-1A1DEF99B7B9}">
      <dgm:prSet/>
      <dgm:spPr/>
      <dgm:t>
        <a:bodyPr/>
        <a:lstStyle/>
        <a:p>
          <a:endParaRPr lang="en-GB"/>
        </a:p>
      </dgm:t>
    </dgm:pt>
    <dgm:pt modelId="{66657A45-80D9-4AB1-9052-C7FAAF29F168}" type="sibTrans" cxnId="{A3B38DA9-98C4-4582-99A9-1A1DEF99B7B9}">
      <dgm:prSet/>
      <dgm:spPr/>
      <dgm:t>
        <a:bodyPr/>
        <a:lstStyle/>
        <a:p>
          <a:endParaRPr lang="en-GB"/>
        </a:p>
      </dgm:t>
    </dgm:pt>
    <dgm:pt modelId="{018B0E11-92AC-45F7-AE19-B1F7ACAC125B}">
      <dgm:prSet custT="1"/>
      <dgm:spPr/>
      <dgm:t>
        <a:bodyPr/>
        <a:lstStyle/>
        <a:p>
          <a:pPr>
            <a:buNone/>
          </a:pPr>
          <a:r>
            <a:rPr lang="en-GB" sz="1800" dirty="0">
              <a:latin typeface="Arial" panose="020B0604020202020204" pitchFamily="34" charset="0"/>
              <a:cs typeface="Arial" panose="020B0604020202020204" pitchFamily="34" charset="0"/>
            </a:rPr>
            <a:t>Eligible patients have greater choice and control over their ongoing care (NHS England, 2019)</a:t>
          </a:r>
          <a:r>
            <a:rPr lang="en-GB" sz="1800" dirty="0"/>
            <a:t>.</a:t>
          </a:r>
        </a:p>
      </dgm:t>
    </dgm:pt>
    <dgm:pt modelId="{EE6ABAB1-7399-42AF-8AA3-53DD6B1EF160}" type="parTrans" cxnId="{7BA3C9FB-3967-4739-9D98-731FC8598194}">
      <dgm:prSet/>
      <dgm:spPr/>
      <dgm:t>
        <a:bodyPr/>
        <a:lstStyle/>
        <a:p>
          <a:endParaRPr lang="en-GB"/>
        </a:p>
      </dgm:t>
    </dgm:pt>
    <dgm:pt modelId="{4790C6E9-5B1D-48F2-BC7F-B908ADE1EFC2}" type="sibTrans" cxnId="{7BA3C9FB-3967-4739-9D98-731FC8598194}">
      <dgm:prSet/>
      <dgm:spPr/>
      <dgm:t>
        <a:bodyPr/>
        <a:lstStyle/>
        <a:p>
          <a:endParaRPr lang="en-GB"/>
        </a:p>
      </dgm:t>
    </dgm:pt>
    <dgm:pt modelId="{AE0D183D-D75D-4717-943E-12A1E1A1E4A4}">
      <dgm:prSet phldrT="[Text]" custT="1"/>
      <dgm:spPr/>
      <dgm:t>
        <a:bodyPr/>
        <a:lstStyle/>
        <a:p>
          <a:pPr>
            <a:buNone/>
          </a:pPr>
          <a:r>
            <a:rPr lang="en-GB" sz="1800" dirty="0">
              <a:latin typeface="Arial" panose="020B0604020202020204" pitchFamily="34" charset="0"/>
              <a:cs typeface="Arial" panose="020B0604020202020204" pitchFamily="34" charset="0"/>
            </a:rPr>
            <a:t>Breast cancer patients are informed about their NHS rights and available treatment options.</a:t>
          </a:r>
        </a:p>
      </dgm:t>
    </dgm:pt>
    <dgm:pt modelId="{0CEB804D-2BB6-41C3-B2B2-8CAE6CFF5CA4}" type="parTrans" cxnId="{32DF556E-638B-4546-A762-807116711A09}">
      <dgm:prSet/>
      <dgm:spPr/>
      <dgm:t>
        <a:bodyPr/>
        <a:lstStyle/>
        <a:p>
          <a:endParaRPr lang="en-GB"/>
        </a:p>
      </dgm:t>
    </dgm:pt>
    <dgm:pt modelId="{127E6E59-0DC1-41BF-A614-E68D49B98E9A}" type="sibTrans" cxnId="{32DF556E-638B-4546-A762-807116711A09}">
      <dgm:prSet/>
      <dgm:spPr/>
      <dgm:t>
        <a:bodyPr/>
        <a:lstStyle/>
        <a:p>
          <a:endParaRPr lang="en-GB"/>
        </a:p>
      </dgm:t>
    </dgm:pt>
    <dgm:pt modelId="{23BBCAFF-CC02-47D8-BE5A-3FD6E55B9115}" type="pres">
      <dgm:prSet presAssocID="{40CF1319-B1B8-4FC5-B6DC-86CCE1ABEBEC}" presName="linearFlow" presStyleCnt="0">
        <dgm:presLayoutVars>
          <dgm:dir/>
          <dgm:animLvl val="lvl"/>
          <dgm:resizeHandles val="exact"/>
        </dgm:presLayoutVars>
      </dgm:prSet>
      <dgm:spPr/>
    </dgm:pt>
    <dgm:pt modelId="{4A762D0B-ABF6-45B7-A182-C4CF4756EE1F}" type="pres">
      <dgm:prSet presAssocID="{F899F4B9-3E98-4918-8814-CA18937991CC}" presName="composite" presStyleCnt="0"/>
      <dgm:spPr/>
    </dgm:pt>
    <dgm:pt modelId="{B6B39B3F-561A-4A10-AABE-D588D5EEDA2C}" type="pres">
      <dgm:prSet presAssocID="{F899F4B9-3E98-4918-8814-CA18937991CC}" presName="parentText" presStyleLbl="alignNode1" presStyleIdx="0" presStyleCnt="6">
        <dgm:presLayoutVars>
          <dgm:chMax val="1"/>
          <dgm:bulletEnabled val="1"/>
        </dgm:presLayoutVars>
      </dgm:prSet>
      <dgm:spPr/>
    </dgm:pt>
    <dgm:pt modelId="{43367A0E-781A-4A3D-9FE9-074A57332211}" type="pres">
      <dgm:prSet presAssocID="{F899F4B9-3E98-4918-8814-CA18937991CC}" presName="descendantText" presStyleLbl="alignAcc1" presStyleIdx="0" presStyleCnt="6">
        <dgm:presLayoutVars>
          <dgm:bulletEnabled val="1"/>
        </dgm:presLayoutVars>
      </dgm:prSet>
      <dgm:spPr/>
    </dgm:pt>
    <dgm:pt modelId="{2DA51C11-47F0-44AD-ADFA-249E9B604387}" type="pres">
      <dgm:prSet presAssocID="{776C472F-AD3C-45B1-89FA-BA85A84229EE}" presName="sp" presStyleCnt="0"/>
      <dgm:spPr/>
    </dgm:pt>
    <dgm:pt modelId="{963E8BFB-6A83-42DE-B012-FD986D7D09CA}" type="pres">
      <dgm:prSet presAssocID="{4B743470-55EB-472D-94AD-987616CD8EB2}" presName="composite" presStyleCnt="0"/>
      <dgm:spPr/>
    </dgm:pt>
    <dgm:pt modelId="{C6E82B55-F705-44B6-A286-3D9190FBCECF}" type="pres">
      <dgm:prSet presAssocID="{4B743470-55EB-472D-94AD-987616CD8EB2}" presName="parentText" presStyleLbl="alignNode1" presStyleIdx="1" presStyleCnt="6">
        <dgm:presLayoutVars>
          <dgm:chMax val="1"/>
          <dgm:bulletEnabled val="1"/>
        </dgm:presLayoutVars>
      </dgm:prSet>
      <dgm:spPr/>
    </dgm:pt>
    <dgm:pt modelId="{B1988864-E88B-4CB2-A672-01F9BF0A8AC3}" type="pres">
      <dgm:prSet presAssocID="{4B743470-55EB-472D-94AD-987616CD8EB2}" presName="descendantText" presStyleLbl="alignAcc1" presStyleIdx="1" presStyleCnt="6">
        <dgm:presLayoutVars>
          <dgm:bulletEnabled val="1"/>
        </dgm:presLayoutVars>
      </dgm:prSet>
      <dgm:spPr/>
    </dgm:pt>
    <dgm:pt modelId="{37E8D9CE-2168-4F77-B7D5-59DA1D9B9F81}" type="pres">
      <dgm:prSet presAssocID="{F9597910-F950-4379-AB27-1E4FDB2BA8E0}" presName="sp" presStyleCnt="0"/>
      <dgm:spPr/>
    </dgm:pt>
    <dgm:pt modelId="{165D65D7-8661-42AD-834A-093AF334F95B}" type="pres">
      <dgm:prSet presAssocID="{E1476166-100B-4B51-8699-04F27911FBF1}" presName="composite" presStyleCnt="0"/>
      <dgm:spPr/>
    </dgm:pt>
    <dgm:pt modelId="{F14AACB0-9AFC-4014-BC92-6E70D2579719}" type="pres">
      <dgm:prSet presAssocID="{E1476166-100B-4B51-8699-04F27911FBF1}" presName="parentText" presStyleLbl="alignNode1" presStyleIdx="2" presStyleCnt="6">
        <dgm:presLayoutVars>
          <dgm:chMax val="1"/>
          <dgm:bulletEnabled val="1"/>
        </dgm:presLayoutVars>
      </dgm:prSet>
      <dgm:spPr/>
    </dgm:pt>
    <dgm:pt modelId="{AE7FFFE0-2022-4A75-87B4-396A16C761EE}" type="pres">
      <dgm:prSet presAssocID="{E1476166-100B-4B51-8699-04F27911FBF1}" presName="descendantText" presStyleLbl="alignAcc1" presStyleIdx="2" presStyleCnt="6">
        <dgm:presLayoutVars>
          <dgm:bulletEnabled val="1"/>
        </dgm:presLayoutVars>
      </dgm:prSet>
      <dgm:spPr/>
    </dgm:pt>
    <dgm:pt modelId="{EE956913-35D8-4A19-B810-7CCB7711C571}" type="pres">
      <dgm:prSet presAssocID="{58632D19-3558-4294-A712-0A895B0AA658}" presName="sp" presStyleCnt="0"/>
      <dgm:spPr/>
    </dgm:pt>
    <dgm:pt modelId="{AEA7ADB6-8CAC-4196-937F-C6596947C330}" type="pres">
      <dgm:prSet presAssocID="{E56F82FD-6B01-4182-A5A7-46CA8C5CB23B}" presName="composite" presStyleCnt="0"/>
      <dgm:spPr/>
    </dgm:pt>
    <dgm:pt modelId="{3A52A8FE-4221-47B1-BE53-A3EF57837C04}" type="pres">
      <dgm:prSet presAssocID="{E56F82FD-6B01-4182-A5A7-46CA8C5CB23B}" presName="parentText" presStyleLbl="alignNode1" presStyleIdx="3" presStyleCnt="6">
        <dgm:presLayoutVars>
          <dgm:chMax val="1"/>
          <dgm:bulletEnabled val="1"/>
        </dgm:presLayoutVars>
      </dgm:prSet>
      <dgm:spPr/>
    </dgm:pt>
    <dgm:pt modelId="{D44FF8F9-49D4-4BAA-B7A7-287B346464EE}" type="pres">
      <dgm:prSet presAssocID="{E56F82FD-6B01-4182-A5A7-46CA8C5CB23B}" presName="descendantText" presStyleLbl="alignAcc1" presStyleIdx="3" presStyleCnt="6">
        <dgm:presLayoutVars>
          <dgm:bulletEnabled val="1"/>
        </dgm:presLayoutVars>
      </dgm:prSet>
      <dgm:spPr/>
    </dgm:pt>
    <dgm:pt modelId="{0A5B739A-2197-4C5D-9AD7-3B76122F55A0}" type="pres">
      <dgm:prSet presAssocID="{8D95E38F-B698-43FC-90FE-AD48128072FA}" presName="sp" presStyleCnt="0"/>
      <dgm:spPr/>
    </dgm:pt>
    <dgm:pt modelId="{EBEB972A-1D16-4F83-AE31-A072E943C5BD}" type="pres">
      <dgm:prSet presAssocID="{FF485B29-CBAF-4AAC-A08A-C60788ED5513}" presName="composite" presStyleCnt="0"/>
      <dgm:spPr/>
    </dgm:pt>
    <dgm:pt modelId="{FFB2C73F-3503-4054-9399-35E0C3BD49EA}" type="pres">
      <dgm:prSet presAssocID="{FF485B29-CBAF-4AAC-A08A-C60788ED5513}" presName="parentText" presStyleLbl="alignNode1" presStyleIdx="4" presStyleCnt="6">
        <dgm:presLayoutVars>
          <dgm:chMax val="1"/>
          <dgm:bulletEnabled val="1"/>
        </dgm:presLayoutVars>
      </dgm:prSet>
      <dgm:spPr/>
    </dgm:pt>
    <dgm:pt modelId="{2ED7A6F1-066E-4E0D-97CB-594CA1829D6C}" type="pres">
      <dgm:prSet presAssocID="{FF485B29-CBAF-4AAC-A08A-C60788ED5513}" presName="descendantText" presStyleLbl="alignAcc1" presStyleIdx="4" presStyleCnt="6">
        <dgm:presLayoutVars>
          <dgm:bulletEnabled val="1"/>
        </dgm:presLayoutVars>
      </dgm:prSet>
      <dgm:spPr/>
    </dgm:pt>
    <dgm:pt modelId="{FDD895F5-2902-433B-852C-EB644901781A}" type="pres">
      <dgm:prSet presAssocID="{C83C32F1-735D-469F-AB66-928EA835246B}" presName="sp" presStyleCnt="0"/>
      <dgm:spPr/>
    </dgm:pt>
    <dgm:pt modelId="{6A3E3BBC-EBF6-45D6-9F9A-1E358150712C}" type="pres">
      <dgm:prSet presAssocID="{AB88CA93-8B06-4625-A198-B7F353A73160}" presName="composite" presStyleCnt="0"/>
      <dgm:spPr/>
    </dgm:pt>
    <dgm:pt modelId="{F46B98A8-E582-4AAB-8C11-75DC3C201DC2}" type="pres">
      <dgm:prSet presAssocID="{AB88CA93-8B06-4625-A198-B7F353A73160}" presName="parentText" presStyleLbl="alignNode1" presStyleIdx="5" presStyleCnt="6">
        <dgm:presLayoutVars>
          <dgm:chMax val="1"/>
          <dgm:bulletEnabled val="1"/>
        </dgm:presLayoutVars>
      </dgm:prSet>
      <dgm:spPr/>
    </dgm:pt>
    <dgm:pt modelId="{202E03C1-4843-4D11-8E13-F4F5A96C2B07}" type="pres">
      <dgm:prSet presAssocID="{AB88CA93-8B06-4625-A198-B7F353A73160}" presName="descendantText" presStyleLbl="alignAcc1" presStyleIdx="5" presStyleCnt="6">
        <dgm:presLayoutVars>
          <dgm:bulletEnabled val="1"/>
        </dgm:presLayoutVars>
      </dgm:prSet>
      <dgm:spPr/>
    </dgm:pt>
  </dgm:ptLst>
  <dgm:cxnLst>
    <dgm:cxn modelId="{7EB88700-4B0B-4C24-B2CE-CFD39CC7B2EF}" srcId="{40CF1319-B1B8-4FC5-B6DC-86CCE1ABEBEC}" destId="{AB88CA93-8B06-4625-A198-B7F353A73160}" srcOrd="5" destOrd="0" parTransId="{888F75DD-9F1E-4D01-B58F-1990E0D3B38D}" sibTransId="{42134C92-7B30-47E2-865F-F0F1A365FCE5}"/>
    <dgm:cxn modelId="{99D06002-5157-4325-AF1F-10EC65B31FF2}" type="presOf" srcId="{8A67CF47-257A-4EBE-9843-61446EA3CED8}" destId="{B1988864-E88B-4CB2-A672-01F9BF0A8AC3}" srcOrd="0" destOrd="1" presId="urn:microsoft.com/office/officeart/2005/8/layout/chevron2"/>
    <dgm:cxn modelId="{90B29702-3BCB-4FDF-B2B2-93827C1E1669}" type="presOf" srcId="{658CB954-8BD2-46B7-B2FB-4B40ECDB7393}" destId="{2ED7A6F1-066E-4E0D-97CB-594CA1829D6C}" srcOrd="0" destOrd="0" presId="urn:microsoft.com/office/officeart/2005/8/layout/chevron2"/>
    <dgm:cxn modelId="{CB31FE06-8347-413A-9407-23BAF78D7E7E}" type="presOf" srcId="{AE0D183D-D75D-4717-943E-12A1E1A1E4A4}" destId="{AE7FFFE0-2022-4A75-87B4-396A16C761EE}" srcOrd="0" destOrd="1" presId="urn:microsoft.com/office/officeart/2005/8/layout/chevron2"/>
    <dgm:cxn modelId="{1465CD0A-1340-43D7-9843-25E88604E568}" type="presOf" srcId="{F899F4B9-3E98-4918-8814-CA18937991CC}" destId="{B6B39B3F-561A-4A10-AABE-D588D5EEDA2C}" srcOrd="0" destOrd="0" presId="urn:microsoft.com/office/officeart/2005/8/layout/chevron2"/>
    <dgm:cxn modelId="{D67FC30F-C095-465D-8A1C-0550C8F23A04}" srcId="{FF485B29-CBAF-4AAC-A08A-C60788ED5513}" destId="{425A48D7-0BBD-4081-84BF-B8CD2AD5F178}" srcOrd="1" destOrd="0" parTransId="{51DDD256-3346-43C1-96D3-97B1E6DCBD76}" sibTransId="{1920CA5D-4A55-4676-9927-95A4A6B59C67}"/>
    <dgm:cxn modelId="{3602A111-F8ED-4FFB-B406-2EA04A2F8501}" type="presOf" srcId="{5A3D6020-1FC9-4990-9316-9820A3C56680}" destId="{D44FF8F9-49D4-4BAA-B7A7-287B346464EE}" srcOrd="0" destOrd="1" presId="urn:microsoft.com/office/officeart/2005/8/layout/chevron2"/>
    <dgm:cxn modelId="{8CDF4E1F-2407-4941-BD4D-8DA07754B1B0}" type="presOf" srcId="{FF485B29-CBAF-4AAC-A08A-C60788ED5513}" destId="{FFB2C73F-3503-4054-9399-35E0C3BD49EA}" srcOrd="0" destOrd="0" presId="urn:microsoft.com/office/officeart/2005/8/layout/chevron2"/>
    <dgm:cxn modelId="{B2347522-EECA-4EBD-8A61-65081FFF5E0A}" type="presOf" srcId="{380C5C91-042E-4C86-AEE8-6F367272BFF1}" destId="{43367A0E-781A-4A3D-9FE9-074A57332211}" srcOrd="0" destOrd="1" presId="urn:microsoft.com/office/officeart/2005/8/layout/chevron2"/>
    <dgm:cxn modelId="{6BF62324-BBEF-481D-BA5F-7C0A948E97BB}" type="presOf" srcId="{E1476166-100B-4B51-8699-04F27911FBF1}" destId="{F14AACB0-9AFC-4014-BC92-6E70D2579719}" srcOrd="0" destOrd="0" presId="urn:microsoft.com/office/officeart/2005/8/layout/chevron2"/>
    <dgm:cxn modelId="{E7120928-7FCC-4B02-95F0-087B405E8D9D}" srcId="{40CF1319-B1B8-4FC5-B6DC-86CCE1ABEBEC}" destId="{E1476166-100B-4B51-8699-04F27911FBF1}" srcOrd="2" destOrd="0" parTransId="{8101325D-DB4E-4E6B-8B10-210004122C28}" sibTransId="{58632D19-3558-4294-A712-0A895B0AA658}"/>
    <dgm:cxn modelId="{D3B1A72A-F4B1-4259-94CD-85069BCD66F1}" type="presOf" srcId="{B0B912D8-F1ED-4C89-AEB0-A14408AE1766}" destId="{B1988864-E88B-4CB2-A672-01F9BF0A8AC3}" srcOrd="0" destOrd="2" presId="urn:microsoft.com/office/officeart/2005/8/layout/chevron2"/>
    <dgm:cxn modelId="{AB6F412E-87CB-4F56-B35A-D720C954900F}" srcId="{FF485B29-CBAF-4AAC-A08A-C60788ED5513}" destId="{658CB954-8BD2-46B7-B2FB-4B40ECDB7393}" srcOrd="0" destOrd="0" parTransId="{365357E4-FCD0-4503-B41F-D66AC37909DA}" sibTransId="{9C5A5230-4265-4289-8DAA-0723F22DB230}"/>
    <dgm:cxn modelId="{CA608934-37ED-41BB-B79E-C5702211E68F}" srcId="{40CF1319-B1B8-4FC5-B6DC-86CCE1ABEBEC}" destId="{F899F4B9-3E98-4918-8814-CA18937991CC}" srcOrd="0" destOrd="0" parTransId="{D94F71BE-2226-4D1E-AD83-51CC8FEA9123}" sibTransId="{776C472F-AD3C-45B1-89FA-BA85A84229EE}"/>
    <dgm:cxn modelId="{7FF48C5B-73EE-4683-BB92-C7BB3AECA5DB}" type="presOf" srcId="{E56F82FD-6B01-4182-A5A7-46CA8C5CB23B}" destId="{3A52A8FE-4221-47B1-BE53-A3EF57837C04}" srcOrd="0" destOrd="0" presId="urn:microsoft.com/office/officeart/2005/8/layout/chevron2"/>
    <dgm:cxn modelId="{2CBEDB5E-FF36-4FD5-A443-166391F400B0}" type="presOf" srcId="{83E5E045-7E7A-4A66-B4AA-A88CC5E68D93}" destId="{43367A0E-781A-4A3D-9FE9-074A57332211}" srcOrd="0" destOrd="0" presId="urn:microsoft.com/office/officeart/2005/8/layout/chevron2"/>
    <dgm:cxn modelId="{BA7E2E63-21A1-450B-8513-993E02F263D0}" type="presOf" srcId="{C19BF019-95A4-48E5-BCD3-9201A14617A3}" destId="{AE7FFFE0-2022-4A75-87B4-396A16C761EE}" srcOrd="0" destOrd="0" presId="urn:microsoft.com/office/officeart/2005/8/layout/chevron2"/>
    <dgm:cxn modelId="{5F416B64-B4F8-4550-A9E4-5A3F249687DA}" srcId="{E1476166-100B-4B51-8699-04F27911FBF1}" destId="{C19BF019-95A4-48E5-BCD3-9201A14617A3}" srcOrd="0" destOrd="0" parTransId="{95C7E1B9-0428-47B6-9FC8-B3F2A44F7A21}" sibTransId="{D4A9A75F-6393-4DD8-B6EB-7E699FC472C9}"/>
    <dgm:cxn modelId="{75CF696A-C90F-4372-AAC5-BBBD0A26C410}" type="presOf" srcId="{762C0C1C-CE14-415C-83D0-7B6346EF2315}" destId="{43367A0E-781A-4A3D-9FE9-074A57332211}" srcOrd="0" destOrd="2" presId="urn:microsoft.com/office/officeart/2005/8/layout/chevron2"/>
    <dgm:cxn modelId="{06E0EA4B-B2DC-49D2-BF6E-9933CA3E16B4}" srcId="{4B743470-55EB-472D-94AD-987616CD8EB2}" destId="{8A67CF47-257A-4EBE-9843-61446EA3CED8}" srcOrd="1" destOrd="0" parTransId="{A71E3656-8D9D-4890-8834-6825ACF3E8EC}" sibTransId="{566EE742-F72C-4DDD-9D68-EB45D15D7E14}"/>
    <dgm:cxn modelId="{D0C62E6D-59D1-4885-8A00-B522C6437218}" srcId="{40CF1319-B1B8-4FC5-B6DC-86CCE1ABEBEC}" destId="{E56F82FD-6B01-4182-A5A7-46CA8C5CB23B}" srcOrd="3" destOrd="0" parTransId="{BF40041D-78BA-4181-B11D-2D2A9EB028CB}" sibTransId="{8D95E38F-B698-43FC-90FE-AD48128072FA}"/>
    <dgm:cxn modelId="{2AB56A4E-BA5D-4DAC-93C9-12880A5F81EB}" srcId="{40CF1319-B1B8-4FC5-B6DC-86CCE1ABEBEC}" destId="{4B743470-55EB-472D-94AD-987616CD8EB2}" srcOrd="1" destOrd="0" parTransId="{852CFCD1-F20D-48AA-8F93-84419762F196}" sibTransId="{F9597910-F950-4379-AB27-1E4FDB2BA8E0}"/>
    <dgm:cxn modelId="{32DF556E-638B-4546-A762-807116711A09}" srcId="{E1476166-100B-4B51-8699-04F27911FBF1}" destId="{AE0D183D-D75D-4717-943E-12A1E1A1E4A4}" srcOrd="1" destOrd="0" parTransId="{0CEB804D-2BB6-41C3-B2B2-8CAE6CFF5CA4}" sibTransId="{127E6E59-0DC1-41BF-A614-E68D49B98E9A}"/>
    <dgm:cxn modelId="{3E9EB151-BE7B-42FE-979D-E67C85429927}" srcId="{E56F82FD-6B01-4182-A5A7-46CA8C5CB23B}" destId="{880B5E72-C7B4-4548-A634-E24776F42294}" srcOrd="0" destOrd="0" parTransId="{094D9A47-6451-4520-9876-07E04A3C1C9E}" sibTransId="{9C9C36A0-234B-4E29-8050-3EFB5CD1D331}"/>
    <dgm:cxn modelId="{42940673-118B-492F-8BAD-77D635794FD0}" type="presOf" srcId="{909725B3-BCE9-4950-8106-D833C56975CF}" destId="{AE7FFFE0-2022-4A75-87B4-396A16C761EE}" srcOrd="0" destOrd="2" presId="urn:microsoft.com/office/officeart/2005/8/layout/chevron2"/>
    <dgm:cxn modelId="{5CE9F779-0DE5-4A47-BEA6-FF77C84964D5}" srcId="{F899F4B9-3E98-4918-8814-CA18937991CC}" destId="{762C0C1C-CE14-415C-83D0-7B6346EF2315}" srcOrd="2" destOrd="0" parTransId="{66D0AB9E-E3E4-4C1F-BB00-73F61E7AF73F}" sibTransId="{A7366D9E-533C-44A3-BF20-AE9666193E51}"/>
    <dgm:cxn modelId="{4B788281-B879-48AB-A103-F6FD557AA066}" srcId="{E56F82FD-6B01-4182-A5A7-46CA8C5CB23B}" destId="{5A3D6020-1FC9-4990-9316-9820A3C56680}" srcOrd="1" destOrd="0" parTransId="{6F820143-3890-41BB-B51E-B6869EF1DA70}" sibTransId="{748EC7C6-797D-4E84-8747-1EBFE6E59193}"/>
    <dgm:cxn modelId="{3A20B988-3E2E-4343-AC5D-606F790210F5}" srcId="{F899F4B9-3E98-4918-8814-CA18937991CC}" destId="{380C5C91-042E-4C86-AEE8-6F367272BFF1}" srcOrd="1" destOrd="0" parTransId="{D8728A48-0609-4CC5-8AD3-A7F2BEB562AE}" sibTransId="{5D40942E-E272-496B-8108-5D726DADBD71}"/>
    <dgm:cxn modelId="{1BC80894-297A-42D0-944E-64B9286D61BD}" type="presOf" srcId="{40CF1319-B1B8-4FC5-B6DC-86CCE1ABEBEC}" destId="{23BBCAFF-CC02-47D8-BE5A-3FD6E55B9115}" srcOrd="0" destOrd="0" presId="urn:microsoft.com/office/officeart/2005/8/layout/chevron2"/>
    <dgm:cxn modelId="{EA575F9E-11F9-4EC8-9137-AF06A98860E5}" type="presOf" srcId="{AB88CA93-8B06-4625-A198-B7F353A73160}" destId="{F46B98A8-E582-4AAB-8C11-75DC3C201DC2}" srcOrd="0" destOrd="0" presId="urn:microsoft.com/office/officeart/2005/8/layout/chevron2"/>
    <dgm:cxn modelId="{185C4FA0-4FA2-4542-B795-CFFBCF0B6242}" type="presOf" srcId="{C6154D59-880D-43D3-A71B-42B2790AB97A}" destId="{202E03C1-4843-4D11-8E13-F4F5A96C2B07}" srcOrd="0" destOrd="0" presId="urn:microsoft.com/office/officeart/2005/8/layout/chevron2"/>
    <dgm:cxn modelId="{E66C41A2-F872-4AE9-BA01-5A69E8A847E2}" srcId="{F899F4B9-3E98-4918-8814-CA18937991CC}" destId="{83E5E045-7E7A-4A66-B4AA-A88CC5E68D93}" srcOrd="0" destOrd="0" parTransId="{FF8DEE82-F1A8-4AF0-8B31-2CD0B77B7C10}" sibTransId="{9AE872A8-2680-4AEC-9F15-C1F62936138B}"/>
    <dgm:cxn modelId="{A3B38DA9-98C4-4582-99A9-1A1DEF99B7B9}" srcId="{AB88CA93-8B06-4625-A198-B7F353A73160}" destId="{C6154D59-880D-43D3-A71B-42B2790AB97A}" srcOrd="0" destOrd="0" parTransId="{D76B1928-7251-4840-824B-3C6466577CF4}" sibTransId="{66657A45-80D9-4AB1-9052-C7FAAF29F168}"/>
    <dgm:cxn modelId="{49A6F9A9-09A6-4EC2-A1E1-A40F2F64A0CF}" type="presOf" srcId="{8702AFB1-C3B1-443A-9401-3EFBB2077D4B}" destId="{B1988864-E88B-4CB2-A672-01F9BF0A8AC3}" srcOrd="0" destOrd="0" presId="urn:microsoft.com/office/officeart/2005/8/layout/chevron2"/>
    <dgm:cxn modelId="{82A5B7B0-299D-4F27-AA2A-C992D1248E66}" type="presOf" srcId="{880B5E72-C7B4-4548-A634-E24776F42294}" destId="{D44FF8F9-49D4-4BAA-B7A7-287B346464EE}" srcOrd="0" destOrd="0" presId="urn:microsoft.com/office/officeart/2005/8/layout/chevron2"/>
    <dgm:cxn modelId="{76AD27C2-9E6B-4314-965A-33930DCADBFF}" type="presOf" srcId="{425A48D7-0BBD-4081-84BF-B8CD2AD5F178}" destId="{2ED7A6F1-066E-4E0D-97CB-594CA1829D6C}" srcOrd="0" destOrd="1" presId="urn:microsoft.com/office/officeart/2005/8/layout/chevron2"/>
    <dgm:cxn modelId="{957BBBCB-2C1E-4B12-8B68-CEB84108C529}" type="presOf" srcId="{4B743470-55EB-472D-94AD-987616CD8EB2}" destId="{C6E82B55-F705-44B6-A286-3D9190FBCECF}" srcOrd="0" destOrd="0" presId="urn:microsoft.com/office/officeart/2005/8/layout/chevron2"/>
    <dgm:cxn modelId="{568CD3CF-1CB3-47EB-8459-EA24F0B1F235}" srcId="{E1476166-100B-4B51-8699-04F27911FBF1}" destId="{909725B3-BCE9-4950-8106-D833C56975CF}" srcOrd="2" destOrd="0" parTransId="{B8ED1F59-52E7-4CED-BDF9-C3FA5E5EFFD7}" sibTransId="{72DF704E-64DC-440F-964F-92230F60ACEC}"/>
    <dgm:cxn modelId="{D27AE4D5-0F27-4EF9-9364-1D259B36081B}" type="presOf" srcId="{018B0E11-92AC-45F7-AE19-B1F7ACAC125B}" destId="{202E03C1-4843-4D11-8E13-F4F5A96C2B07}" srcOrd="0" destOrd="1" presId="urn:microsoft.com/office/officeart/2005/8/layout/chevron2"/>
    <dgm:cxn modelId="{CA8BE3DD-818B-40C3-8A55-17961ACC47B7}" srcId="{4B743470-55EB-472D-94AD-987616CD8EB2}" destId="{B0B912D8-F1ED-4C89-AEB0-A14408AE1766}" srcOrd="2" destOrd="0" parTransId="{8D35C767-2DA3-4C10-A0B8-ECFA8EBC13D5}" sibTransId="{B27D69E9-3E74-47D7-A190-352194DB29E0}"/>
    <dgm:cxn modelId="{CEAA07E2-EA44-48A8-A8E7-4ADEF6B9EA9F}" srcId="{40CF1319-B1B8-4FC5-B6DC-86CCE1ABEBEC}" destId="{FF485B29-CBAF-4AAC-A08A-C60788ED5513}" srcOrd="4" destOrd="0" parTransId="{C328526A-9FD8-4589-BCF3-A0A808455D5E}" sibTransId="{C83C32F1-735D-469F-AB66-928EA835246B}"/>
    <dgm:cxn modelId="{C3D2C4E3-511E-4576-A09F-F9D9325DC935}" srcId="{4B743470-55EB-472D-94AD-987616CD8EB2}" destId="{8702AFB1-C3B1-443A-9401-3EFBB2077D4B}" srcOrd="0" destOrd="0" parTransId="{F981F00F-A869-4F64-BA50-AA53D0F3B9EC}" sibTransId="{E3C4A1E9-8A81-460F-AC0F-8BC4842D725E}"/>
    <dgm:cxn modelId="{7BA3C9FB-3967-4739-9D98-731FC8598194}" srcId="{AB88CA93-8B06-4625-A198-B7F353A73160}" destId="{018B0E11-92AC-45F7-AE19-B1F7ACAC125B}" srcOrd="1" destOrd="0" parTransId="{EE6ABAB1-7399-42AF-8AA3-53DD6B1EF160}" sibTransId="{4790C6E9-5B1D-48F2-BC7F-B908ADE1EFC2}"/>
    <dgm:cxn modelId="{2469BEF7-94F0-4F61-B6B5-5CE81981A21C}" type="presParOf" srcId="{23BBCAFF-CC02-47D8-BE5A-3FD6E55B9115}" destId="{4A762D0B-ABF6-45B7-A182-C4CF4756EE1F}" srcOrd="0" destOrd="0" presId="urn:microsoft.com/office/officeart/2005/8/layout/chevron2"/>
    <dgm:cxn modelId="{5FA4A5DC-7D39-4F93-9DAD-0B22F3498B85}" type="presParOf" srcId="{4A762D0B-ABF6-45B7-A182-C4CF4756EE1F}" destId="{B6B39B3F-561A-4A10-AABE-D588D5EEDA2C}" srcOrd="0" destOrd="0" presId="urn:microsoft.com/office/officeart/2005/8/layout/chevron2"/>
    <dgm:cxn modelId="{ED825AC2-B14C-4612-9838-7DC949A6FC56}" type="presParOf" srcId="{4A762D0B-ABF6-45B7-A182-C4CF4756EE1F}" destId="{43367A0E-781A-4A3D-9FE9-074A57332211}" srcOrd="1" destOrd="0" presId="urn:microsoft.com/office/officeart/2005/8/layout/chevron2"/>
    <dgm:cxn modelId="{9A7A70EF-9AF3-4427-8A9C-80241ED9DB5E}" type="presParOf" srcId="{23BBCAFF-CC02-47D8-BE5A-3FD6E55B9115}" destId="{2DA51C11-47F0-44AD-ADFA-249E9B604387}" srcOrd="1" destOrd="0" presId="urn:microsoft.com/office/officeart/2005/8/layout/chevron2"/>
    <dgm:cxn modelId="{4C0B7F9E-7507-4AC8-951A-570CE07285D1}" type="presParOf" srcId="{23BBCAFF-CC02-47D8-BE5A-3FD6E55B9115}" destId="{963E8BFB-6A83-42DE-B012-FD986D7D09CA}" srcOrd="2" destOrd="0" presId="urn:microsoft.com/office/officeart/2005/8/layout/chevron2"/>
    <dgm:cxn modelId="{B70CB51C-A476-4EF5-8FBE-F71CE4545FB6}" type="presParOf" srcId="{963E8BFB-6A83-42DE-B012-FD986D7D09CA}" destId="{C6E82B55-F705-44B6-A286-3D9190FBCECF}" srcOrd="0" destOrd="0" presId="urn:microsoft.com/office/officeart/2005/8/layout/chevron2"/>
    <dgm:cxn modelId="{3D189ADD-ECD0-40EB-B4F2-73531BE1EB1B}" type="presParOf" srcId="{963E8BFB-6A83-42DE-B012-FD986D7D09CA}" destId="{B1988864-E88B-4CB2-A672-01F9BF0A8AC3}" srcOrd="1" destOrd="0" presId="urn:microsoft.com/office/officeart/2005/8/layout/chevron2"/>
    <dgm:cxn modelId="{937B1167-8E66-4BB1-894B-1334F84BC0B3}" type="presParOf" srcId="{23BBCAFF-CC02-47D8-BE5A-3FD6E55B9115}" destId="{37E8D9CE-2168-4F77-B7D5-59DA1D9B9F81}" srcOrd="3" destOrd="0" presId="urn:microsoft.com/office/officeart/2005/8/layout/chevron2"/>
    <dgm:cxn modelId="{B1DF7EA9-B07D-428B-ADC0-4E00A004EB1F}" type="presParOf" srcId="{23BBCAFF-CC02-47D8-BE5A-3FD6E55B9115}" destId="{165D65D7-8661-42AD-834A-093AF334F95B}" srcOrd="4" destOrd="0" presId="urn:microsoft.com/office/officeart/2005/8/layout/chevron2"/>
    <dgm:cxn modelId="{0202CB23-621D-41B3-B7B1-E0A0215E2948}" type="presParOf" srcId="{165D65D7-8661-42AD-834A-093AF334F95B}" destId="{F14AACB0-9AFC-4014-BC92-6E70D2579719}" srcOrd="0" destOrd="0" presId="urn:microsoft.com/office/officeart/2005/8/layout/chevron2"/>
    <dgm:cxn modelId="{4ADBF409-F55B-4476-A323-277C31A85C8A}" type="presParOf" srcId="{165D65D7-8661-42AD-834A-093AF334F95B}" destId="{AE7FFFE0-2022-4A75-87B4-396A16C761EE}" srcOrd="1" destOrd="0" presId="urn:microsoft.com/office/officeart/2005/8/layout/chevron2"/>
    <dgm:cxn modelId="{2E52DE10-15F2-43D8-9E25-36D30AC27FFF}" type="presParOf" srcId="{23BBCAFF-CC02-47D8-BE5A-3FD6E55B9115}" destId="{EE956913-35D8-4A19-B810-7CCB7711C571}" srcOrd="5" destOrd="0" presId="urn:microsoft.com/office/officeart/2005/8/layout/chevron2"/>
    <dgm:cxn modelId="{2E7B009E-3449-4E27-B0AB-950F93F38AE8}" type="presParOf" srcId="{23BBCAFF-CC02-47D8-BE5A-3FD6E55B9115}" destId="{AEA7ADB6-8CAC-4196-937F-C6596947C330}" srcOrd="6" destOrd="0" presId="urn:microsoft.com/office/officeart/2005/8/layout/chevron2"/>
    <dgm:cxn modelId="{60B8A95B-083A-41B1-8F08-9E8CE4F3C938}" type="presParOf" srcId="{AEA7ADB6-8CAC-4196-937F-C6596947C330}" destId="{3A52A8FE-4221-47B1-BE53-A3EF57837C04}" srcOrd="0" destOrd="0" presId="urn:microsoft.com/office/officeart/2005/8/layout/chevron2"/>
    <dgm:cxn modelId="{9F8B6135-4004-4D16-9678-56ACCC03D3CD}" type="presParOf" srcId="{AEA7ADB6-8CAC-4196-937F-C6596947C330}" destId="{D44FF8F9-49D4-4BAA-B7A7-287B346464EE}" srcOrd="1" destOrd="0" presId="urn:microsoft.com/office/officeart/2005/8/layout/chevron2"/>
    <dgm:cxn modelId="{CA59CE88-0138-4801-9208-C469AB56BC8F}" type="presParOf" srcId="{23BBCAFF-CC02-47D8-BE5A-3FD6E55B9115}" destId="{0A5B739A-2197-4C5D-9AD7-3B76122F55A0}" srcOrd="7" destOrd="0" presId="urn:microsoft.com/office/officeart/2005/8/layout/chevron2"/>
    <dgm:cxn modelId="{BE5A490F-EFBF-41D9-9F61-BBF604B9CF61}" type="presParOf" srcId="{23BBCAFF-CC02-47D8-BE5A-3FD6E55B9115}" destId="{EBEB972A-1D16-4F83-AE31-A072E943C5BD}" srcOrd="8" destOrd="0" presId="urn:microsoft.com/office/officeart/2005/8/layout/chevron2"/>
    <dgm:cxn modelId="{FFDA70B0-C262-456A-88AE-E47CB8CE8044}" type="presParOf" srcId="{EBEB972A-1D16-4F83-AE31-A072E943C5BD}" destId="{FFB2C73F-3503-4054-9399-35E0C3BD49EA}" srcOrd="0" destOrd="0" presId="urn:microsoft.com/office/officeart/2005/8/layout/chevron2"/>
    <dgm:cxn modelId="{E19031FA-8FB4-40FD-8D59-58F70F8FB0E5}" type="presParOf" srcId="{EBEB972A-1D16-4F83-AE31-A072E943C5BD}" destId="{2ED7A6F1-066E-4E0D-97CB-594CA1829D6C}" srcOrd="1" destOrd="0" presId="urn:microsoft.com/office/officeart/2005/8/layout/chevron2"/>
    <dgm:cxn modelId="{DCFCB7A9-3CB6-4563-9326-1FBCC8BFF79E}" type="presParOf" srcId="{23BBCAFF-CC02-47D8-BE5A-3FD6E55B9115}" destId="{FDD895F5-2902-433B-852C-EB644901781A}" srcOrd="9" destOrd="0" presId="urn:microsoft.com/office/officeart/2005/8/layout/chevron2"/>
    <dgm:cxn modelId="{35977D0A-2450-428D-B3D4-4B6A03085423}" type="presParOf" srcId="{23BBCAFF-CC02-47D8-BE5A-3FD6E55B9115}" destId="{6A3E3BBC-EBF6-45D6-9F9A-1E358150712C}" srcOrd="10" destOrd="0" presId="urn:microsoft.com/office/officeart/2005/8/layout/chevron2"/>
    <dgm:cxn modelId="{9D84290B-032C-419B-A2BF-9EFB7D0193D7}" type="presParOf" srcId="{6A3E3BBC-EBF6-45D6-9F9A-1E358150712C}" destId="{F46B98A8-E582-4AAB-8C11-75DC3C201DC2}" srcOrd="0" destOrd="0" presId="urn:microsoft.com/office/officeart/2005/8/layout/chevron2"/>
    <dgm:cxn modelId="{74136922-EDCD-4B42-BBA0-27A311D2F7FE}" type="presParOf" srcId="{6A3E3BBC-EBF6-45D6-9F9A-1E358150712C}" destId="{202E03C1-4843-4D11-8E13-F4F5A96C2B07}"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39B3F-561A-4A10-AABE-D588D5EEDA2C}">
      <dsp:nvSpPr>
        <dsp:cNvPr id="0" name=""/>
        <dsp:cNvSpPr/>
      </dsp:nvSpPr>
      <dsp:spPr>
        <a:xfrm rot="5400000">
          <a:off x="-159041" y="164482"/>
          <a:ext cx="1060277" cy="74219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376537"/>
        <a:ext cx="742194" cy="318083"/>
      </dsp:txXfrm>
    </dsp:sp>
    <dsp:sp modelId="{43367A0E-781A-4A3D-9FE9-074A57332211}">
      <dsp:nvSpPr>
        <dsp:cNvPr id="0" name=""/>
        <dsp:cNvSpPr/>
      </dsp:nvSpPr>
      <dsp:spPr>
        <a:xfrm rot="5400000">
          <a:off x="6074660" y="-5327024"/>
          <a:ext cx="689180" cy="113541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Shared Decision-Making:</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Patients with breast cancer participate in informed decisions about surgery, chemotherapy, radiotherapy and hormone therapy.</a:t>
          </a:r>
        </a:p>
        <a:p>
          <a:pPr marL="114300" lvl="1" indent="-114300" algn="l" defTabSz="533400">
            <a:lnSpc>
              <a:spcPct val="90000"/>
            </a:lnSpc>
            <a:spcBef>
              <a:spcPct val="0"/>
            </a:spcBef>
            <a:spcAft>
              <a:spcPct val="15000"/>
            </a:spcAft>
            <a:buChar char="•"/>
          </a:pPr>
          <a:endParaRPr lang="en-GB" sz="1200" kern="1200" dirty="0"/>
        </a:p>
      </dsp:txBody>
      <dsp:txXfrm rot="-5400000">
        <a:off x="742195" y="39084"/>
        <a:ext cx="11320469" cy="621894"/>
      </dsp:txXfrm>
    </dsp:sp>
    <dsp:sp modelId="{C6E82B55-F705-44B6-A286-3D9190FBCECF}">
      <dsp:nvSpPr>
        <dsp:cNvPr id="0" name=""/>
        <dsp:cNvSpPr/>
      </dsp:nvSpPr>
      <dsp:spPr>
        <a:xfrm rot="5400000">
          <a:off x="-159041" y="1128338"/>
          <a:ext cx="1060277" cy="74219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1340393"/>
        <a:ext cx="742194" cy="318083"/>
      </dsp:txXfrm>
    </dsp:sp>
    <dsp:sp modelId="{B1988864-E88B-4CB2-A672-01F9BF0A8AC3}">
      <dsp:nvSpPr>
        <dsp:cNvPr id="0" name=""/>
        <dsp:cNvSpPr/>
      </dsp:nvSpPr>
      <dsp:spPr>
        <a:xfrm rot="5400000">
          <a:off x="6074660" y="-4363169"/>
          <a:ext cx="689180" cy="113541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Personalised Care Planning and Support Planning:</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Care plans are tailored to each patient’s individual needs, preferences and goals.</a:t>
          </a:r>
        </a:p>
        <a:p>
          <a:pPr marL="114300" lvl="1" indent="-114300" algn="l" defTabSz="533400">
            <a:lnSpc>
              <a:spcPct val="90000"/>
            </a:lnSpc>
            <a:spcBef>
              <a:spcPct val="0"/>
            </a:spcBef>
            <a:spcAft>
              <a:spcPct val="15000"/>
            </a:spcAft>
            <a:buChar char="•"/>
          </a:pPr>
          <a:endParaRPr lang="en-GB" sz="1200" kern="1200" dirty="0"/>
        </a:p>
      </dsp:txBody>
      <dsp:txXfrm rot="-5400000">
        <a:off x="742195" y="1002939"/>
        <a:ext cx="11320469" cy="621894"/>
      </dsp:txXfrm>
    </dsp:sp>
    <dsp:sp modelId="{F14AACB0-9AFC-4014-BC92-6E70D2579719}">
      <dsp:nvSpPr>
        <dsp:cNvPr id="0" name=""/>
        <dsp:cNvSpPr/>
      </dsp:nvSpPr>
      <dsp:spPr>
        <a:xfrm rot="5400000">
          <a:off x="-159041" y="2092193"/>
          <a:ext cx="1060277" cy="74219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2304248"/>
        <a:ext cx="742194" cy="318083"/>
      </dsp:txXfrm>
    </dsp:sp>
    <dsp:sp modelId="{AE7FFFE0-2022-4A75-87B4-396A16C761EE}">
      <dsp:nvSpPr>
        <dsp:cNvPr id="0" name=""/>
        <dsp:cNvSpPr/>
      </dsp:nvSpPr>
      <dsp:spPr>
        <a:xfrm rot="5400000">
          <a:off x="6074660" y="-3399314"/>
          <a:ext cx="689180" cy="113541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 Enabling Choice (Legal Rights):</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Breast cancer patients are informed about their NHS rights and available treatment options.</a:t>
          </a:r>
        </a:p>
        <a:p>
          <a:pPr marL="114300" lvl="1" indent="-114300" algn="l" defTabSz="533400">
            <a:lnSpc>
              <a:spcPct val="90000"/>
            </a:lnSpc>
            <a:spcBef>
              <a:spcPct val="0"/>
            </a:spcBef>
            <a:spcAft>
              <a:spcPct val="15000"/>
            </a:spcAft>
            <a:buChar char="•"/>
          </a:pPr>
          <a:endParaRPr lang="en-GB" sz="1200" kern="1200" dirty="0"/>
        </a:p>
      </dsp:txBody>
      <dsp:txXfrm rot="-5400000">
        <a:off x="742195" y="1966794"/>
        <a:ext cx="11320469" cy="621894"/>
      </dsp:txXfrm>
    </dsp:sp>
    <dsp:sp modelId="{3A52A8FE-4221-47B1-BE53-A3EF57837C04}">
      <dsp:nvSpPr>
        <dsp:cNvPr id="0" name=""/>
        <dsp:cNvSpPr/>
      </dsp:nvSpPr>
      <dsp:spPr>
        <a:xfrm rot="5400000">
          <a:off x="-159041" y="3056048"/>
          <a:ext cx="1060277" cy="74219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3268103"/>
        <a:ext cx="742194" cy="318083"/>
      </dsp:txXfrm>
    </dsp:sp>
    <dsp:sp modelId="{D44FF8F9-49D4-4BAA-B7A7-287B346464EE}">
      <dsp:nvSpPr>
        <dsp:cNvPr id="0" name=""/>
        <dsp:cNvSpPr/>
      </dsp:nvSpPr>
      <dsp:spPr>
        <a:xfrm rot="5400000">
          <a:off x="6074660" y="-2435459"/>
          <a:ext cx="689180" cy="113541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Social Prescribing and Community-Based Support:</a:t>
          </a: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Community services provide emotional, practical and well-being support.</a:t>
          </a:r>
          <a:endParaRPr lang="en-GB" sz="1700" kern="1200" dirty="0"/>
        </a:p>
      </dsp:txBody>
      <dsp:txXfrm rot="-5400000">
        <a:off x="742195" y="2930649"/>
        <a:ext cx="11320469" cy="621894"/>
      </dsp:txXfrm>
    </dsp:sp>
    <dsp:sp modelId="{FFB2C73F-3503-4054-9399-35E0C3BD49EA}">
      <dsp:nvSpPr>
        <dsp:cNvPr id="0" name=""/>
        <dsp:cNvSpPr/>
      </dsp:nvSpPr>
      <dsp:spPr>
        <a:xfrm rot="5400000">
          <a:off x="-159041" y="4019903"/>
          <a:ext cx="1060277" cy="74219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4231958"/>
        <a:ext cx="742194" cy="318083"/>
      </dsp:txXfrm>
    </dsp:sp>
    <dsp:sp modelId="{2ED7A6F1-066E-4E0D-97CB-594CA1829D6C}">
      <dsp:nvSpPr>
        <dsp:cNvPr id="0" name=""/>
        <dsp:cNvSpPr/>
      </dsp:nvSpPr>
      <dsp:spPr>
        <a:xfrm rot="5400000">
          <a:off x="6074660" y="-1471604"/>
          <a:ext cx="689180" cy="113541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Supported Self-Management:</a:t>
          </a:r>
        </a:p>
        <a:p>
          <a:pPr marL="171450" lvl="1" indent="-171450" algn="l" defTabSz="800100">
            <a:lnSpc>
              <a:spcPct val="90000"/>
            </a:lnSpc>
            <a:spcBef>
              <a:spcPct val="0"/>
            </a:spcBef>
            <a:spcAft>
              <a:spcPct val="15000"/>
            </a:spcAft>
            <a:buNone/>
          </a:pPr>
          <a:r>
            <a:rPr lang="en-GB" sz="1800" kern="1200" dirty="0"/>
            <a:t>Education enables patients manage symptoms, treatment side effects and recovery.</a:t>
          </a:r>
        </a:p>
      </dsp:txBody>
      <dsp:txXfrm rot="-5400000">
        <a:off x="742195" y="3894504"/>
        <a:ext cx="11320469" cy="621894"/>
      </dsp:txXfrm>
    </dsp:sp>
    <dsp:sp modelId="{F46B98A8-E582-4AAB-8C11-75DC3C201DC2}">
      <dsp:nvSpPr>
        <dsp:cNvPr id="0" name=""/>
        <dsp:cNvSpPr/>
      </dsp:nvSpPr>
      <dsp:spPr>
        <a:xfrm rot="5400000">
          <a:off x="-159041" y="4983758"/>
          <a:ext cx="1060277" cy="74219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t>
          </a:r>
        </a:p>
      </dsp:txBody>
      <dsp:txXfrm rot="-5400000">
        <a:off x="1" y="5195813"/>
        <a:ext cx="742194" cy="318083"/>
      </dsp:txXfrm>
    </dsp:sp>
    <dsp:sp modelId="{202E03C1-4843-4D11-8E13-F4F5A96C2B07}">
      <dsp:nvSpPr>
        <dsp:cNvPr id="0" name=""/>
        <dsp:cNvSpPr/>
      </dsp:nvSpPr>
      <dsp:spPr>
        <a:xfrm rot="5400000">
          <a:off x="6074660" y="-507749"/>
          <a:ext cx="689180" cy="11354112"/>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None/>
          </a:pPr>
          <a:r>
            <a:rPr lang="en-GB" sz="1800" b="1" kern="1200" dirty="0">
              <a:latin typeface="Arial" panose="020B0604020202020204" pitchFamily="34" charset="0"/>
              <a:cs typeface="Arial" panose="020B0604020202020204" pitchFamily="34" charset="0"/>
            </a:rPr>
            <a:t>Personal Health Budgets: </a:t>
          </a:r>
        </a:p>
        <a:p>
          <a:pPr marL="171450" lvl="1" indent="-171450" algn="l" defTabSz="800100">
            <a:lnSpc>
              <a:spcPct val="90000"/>
            </a:lnSpc>
            <a:spcBef>
              <a:spcPct val="0"/>
            </a:spcBef>
            <a:spcAft>
              <a:spcPct val="15000"/>
            </a:spcAft>
            <a:buNone/>
          </a:pPr>
          <a:r>
            <a:rPr lang="en-GB" sz="1800" kern="1200" dirty="0">
              <a:latin typeface="Arial" panose="020B0604020202020204" pitchFamily="34" charset="0"/>
              <a:cs typeface="Arial" panose="020B0604020202020204" pitchFamily="34" charset="0"/>
            </a:rPr>
            <a:t>Eligible patients have greater choice and control over their ongoing care (NHS England, 2019)</a:t>
          </a:r>
          <a:r>
            <a:rPr lang="en-GB" sz="1800" kern="1200" dirty="0"/>
            <a:t>.</a:t>
          </a:r>
        </a:p>
      </dsp:txBody>
      <dsp:txXfrm rot="-5400000">
        <a:off x="742195" y="4858359"/>
        <a:ext cx="11320469" cy="62189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9" name="Google Shape;14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5" name="Google Shape;155;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latin typeface="Arial" panose="020B0604020202020204" pitchFamily="34" charset="0"/>
                <a:ea typeface="Arial"/>
                <a:cs typeface="Arial" panose="020B0604020202020204" pitchFamily="34" charset="0"/>
                <a:sym typeface="Arial"/>
              </a:rPr>
              <a:t>Breast cancer is one of the highly prevalent and common long-term conditions which affect people, mainly women, worldwide, while men are also prone to developing the disease. Although advancements in diagnosis, screening and treatment have significantly enhanced survival rates, many people still experience challenges living with breast cancer as a chronic condition which demands ongoing care. The presentation aims to critically assess breast cancer by discussing its causes, prevalence, management, diagnosis, treatment and prevention associated with comorbidities. It will also explore the way personalised care, existing UK models and self-management can enhance quality of life and patient outcomes. The presentation is dedicated to breast cancer nurses who play a crucial role in coordinating personalised care, providing education and emotional support and facilitating shared decision-making.</a:t>
            </a:r>
            <a:endParaRPr dirty="0">
              <a:latin typeface="Arial" panose="020B0604020202020204" pitchFamily="34" charset="0"/>
              <a:cs typeface="Arial" panose="020B0604020202020204" pitchFamily="34" charset="0"/>
            </a:endParaRPr>
          </a:p>
        </p:txBody>
      </p:sp>
      <p:sp>
        <p:nvSpPr>
          <p:cNvPr id="162" name="Google Shape;16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Breast cancer can occur from the abnormal growth of breast cells, which forms a malignant tumour. The disease mainly starts in the milk lobules and ducts and can spread into the distant organs and surrounding tissues if left untreated. The major types of breast cancer involve lobular carcinoma, ductal carcinoma,  non-invasive ductal carcinoma in situ and invasive breast cancer. As it is a long-term condition, breast cancer demands rehabilitation, continuous monitoring and regular follow-up care, as recurrence risks and treatment effects often persist for longer terms even after diagnosis.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170" name="Google Shape;170;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sz="1200" b="0" dirty="0">
                <a:solidFill>
                  <a:schemeClr val="dk1"/>
                </a:solidFill>
                <a:latin typeface="Arial" panose="020B0604020202020204" pitchFamily="34" charset="0"/>
                <a:ea typeface="Calibri"/>
                <a:cs typeface="Arial" panose="020B0604020202020204" pitchFamily="34" charset="0"/>
                <a:sym typeface="Calibri"/>
              </a:rPr>
              <a:t>The common symptoms of breast cancer involve changes in breast size, breast lump or shape, skin dimpling, nipple discharge, persistent breast pain and redness. The major risk factors include but are not limited to female sex, increasing age, inherited BRCA1 or BRCA2 gene mutations, family history, obesity, long-term exposure to oestrogen and physical inactivity. Although some risk factors cannot be modified, individuals need to participate in regular breast screening and adopt healthy lifestyles to modify certain risk factors. Early diagnosis is helpful in risk reduction, and supporting earlier diagnosis can enhance treatment outcomes</a:t>
            </a:r>
            <a:endParaRPr dirty="0">
              <a:latin typeface="Arial" panose="020B0604020202020204" pitchFamily="34" charset="0"/>
              <a:cs typeface="Arial" panose="020B0604020202020204" pitchFamily="34" charset="0"/>
            </a:endParaRPr>
          </a:p>
        </p:txBody>
      </p:sp>
      <p:sp>
        <p:nvSpPr>
          <p:cNvPr id="177" name="Google Shape;17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dirty="0">
                <a:latin typeface="Arial"/>
                <a:ea typeface="Arial"/>
                <a:cs typeface="Arial"/>
                <a:sym typeface="Arial"/>
              </a:rPr>
              <a:t>Breast cancer is highly prevalent among women worldwide, affecting 2.4 million new cases each year, while almost </a:t>
            </a:r>
            <a:r>
              <a:rPr lang="en-GB" b="1" dirty="0">
                <a:latin typeface="Arial"/>
                <a:ea typeface="Arial"/>
                <a:cs typeface="Arial"/>
                <a:sym typeface="Arial"/>
              </a:rPr>
              <a:t>694,000 deaths </a:t>
            </a:r>
            <a:r>
              <a:rPr lang="en-GB" dirty="0">
                <a:latin typeface="Arial"/>
                <a:ea typeface="Arial"/>
                <a:cs typeface="Arial"/>
                <a:sym typeface="Arial"/>
              </a:rPr>
              <a:t>occurred in 2024. Almost 80% of the cases take place without specific risk factors beyond sex and age, and 0.5% to 1% of cases occur in men. The condition demands early diagnosis, comprehensive long-term care and timely treatment to reduce the prevalence. The prevalence of breast cancer increases with ageing, mainly after menopause. Although enhanced screening programmes and treatment help improve survival rates, continuous community support and healthcare is crucial to help the survival of individuals living with breast cancer. </a:t>
            </a:r>
            <a:endParaRPr dirty="0">
              <a:latin typeface="Arial"/>
              <a:ea typeface="Arial"/>
              <a:cs typeface="Arial"/>
              <a:sym typeface="Arial"/>
            </a:endParaRPr>
          </a:p>
          <a:p>
            <a:pPr marL="0" lvl="0" indent="0" algn="l" rtl="0">
              <a:lnSpc>
                <a:spcPct val="100000"/>
              </a:lnSpc>
              <a:spcBef>
                <a:spcPts val="0"/>
              </a:spcBef>
              <a:spcAft>
                <a:spcPts val="0"/>
              </a:spcAft>
              <a:buSzPts val="1400"/>
              <a:buNone/>
            </a:pPr>
            <a:endParaRPr dirty="0"/>
          </a:p>
        </p:txBody>
      </p:sp>
      <p:sp>
        <p:nvSpPr>
          <p:cNvPr id="185" name="Google Shape;18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The cases of breast cancer worldwide can cause high economic costs via surgery, diagnosis, medications and follow-up appointments offered by the NHS. Patients often experience reduced income due to long-term absence from work or early retirement. Families also assume that caregiving responsibilities often result in financial pressures and emotional stress. Psychologically, individuals often develop depression, anxiety or altered body image after their treatment. Such challenges highlight the significance of multidisciplinary and holistic care, which are crucial to address emotional, social, physical and financial wellbeing across the cancer journey.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192" name="Google Shape;19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Diagnosis usually follows the triple assessment approach, which involves stages such as breast examination, ultrasound or mammography for imaging, and biopsy for historical confirmation. In some selected cases, MRI is often used. After diagnosis, healthcare professionals determine the stage of the tumour using the TNM classification system </a:t>
            </a:r>
            <a:r>
              <a:rPr lang="en-GB" sz="1200" b="0" i="0" u="none" strike="noStrike" cap="none" dirty="0">
                <a:solidFill>
                  <a:schemeClr val="dk1"/>
                </a:solidFill>
                <a:effectLst/>
                <a:latin typeface="Calibri"/>
                <a:ea typeface="Calibri"/>
                <a:cs typeface="Calibri"/>
                <a:sym typeface="Calibri"/>
              </a:rPr>
              <a:t>based on tumour size (T), nodal involvement (N), and presence of metastasis (M),</a:t>
            </a:r>
            <a:r>
              <a:rPr lang="en-GB" sz="1200" b="0" dirty="0">
                <a:solidFill>
                  <a:schemeClr val="dk1"/>
                </a:solidFill>
                <a:latin typeface="Arial" panose="020B0604020202020204" pitchFamily="34" charset="0"/>
                <a:ea typeface="Calibri"/>
                <a:cs typeface="Arial" panose="020B0604020202020204" pitchFamily="34" charset="0"/>
                <a:sym typeface="Calibri"/>
              </a:rPr>
              <a:t> and by assessing the hormone receptor and HER2 status before making treatment decisions. Initial assessments are also crucial for evaluating the patient’s emotional wellbeing, physical health, personal preferences and comorbidities to develop an appropriate multidisciplinary management plan.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199" name="Google Shape;199;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In the UK, breast cancer management follows NHS cancer pathways and NICE guideline NG101. For treatment planning, a multidisciplinary team consisting of doctors, specialist nurses, surgeons, allied health professionals and radiologists are crucial. Breast cancer patients should receive personalised care considering the stage, tumour characteristics and individual preferences. Long-term management involves rehabilitation, surveillance, management of treatment side effects and psychological support. Such a coordinated approach promotes continuity of care, reduces the risk of complications and recurrence and enhances quality of life.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07" name="Google Shape;20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There are multiple models which help improve breast cancer outcomes. The Innovative Care for Chronic conditions model motivates the development of community partnerships and coordinated healthcare systems. The chronic care model also promotes proactive self-management and multidisciplinary care. On the other hand, the public health model focuses on screening, prevention and reduction of health inequalities. Additionally, the continuity of care model supports shameless transitions within the available healthcare services. Such frameworks together can encourage patient participation, strengthen integrated care and improve long-term health outcomes for people living with breast cancer.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14" name="Google Shape;21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1" name="Google Shape;22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In the UK, there are multiple options for breast cancer. Treatment depends on the stage of the tumour, receptor status and patient preference. Surgical processes often involve mastectomy or breast-conserving surgery. Radiotherapy helps reduce recurrence risk. Chemotherapy helps destroy the rapidly dividing cancer cells, while hormonal therapy is helpful in the treatment of hormone receptor-positive disease. Targeted therapies such as HER2-directed treatments enhance the survival period for eligible patients, while immunotherapy appears beneficial in selected cases. (</a:t>
            </a:r>
            <a:r>
              <a:rPr lang="en-GB" dirty="0">
                <a:latin typeface="Arial" panose="020B0604020202020204" pitchFamily="34" charset="0"/>
                <a:cs typeface="Arial" panose="020B0604020202020204" pitchFamily="34" charset="0"/>
              </a:rPr>
              <a:t>HER2 (human epidermal growth factor receptor 2) is a protein that controls how healthy cells grow and divide)</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22" name="Google Shape;22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8" name="Google Shape;22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Breast cancer patients often experience comorbidities which involve osteoporosis related to hormonal therapy, lymphedema after surgery, obesity, cardiovascular disease linked with some treatments and diabetes. Such comorbidities can negatively impact the quality of life of the survivors. Anxiety and depression are also common due to body image concerns, uncertainty and fear of recurrence.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29" name="Google Shape;229;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6" name="Google Shape;236;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Although breast cancer prevention is not possible, several strategies can reduce the probability of risk. Maintaining a healthy weight, regularly staying engaged in physical activities, avoiding smoking and limiting alcohol intake and following a healthy lifestyle can prevent the condition. People can also participate in the NHS Breast Screening Programme to support early detection for women who fall under the age group of 50 to 71. People with a long-term family history often benefit from enhanced surveillance, genetic counselling and preventive interventions. Early detection remains one of the most effective ways to improve survival.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37" name="Google Shape;237;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 name="Google Shape;24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Co-productive care involves healthcare professionals and patients who work together as equal partners. The necessary skills involve active listening, effective communication, health coaching and shared decision-making. Practitioners should develop skills such as compassion, respect and dignity to promote trust, while behaviours including cultural sensitivity, professional integrity, accountability and collaboration. The approach is crucial to empower individuals with breast cancer.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44" name="Google Shape;24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0" name="Google Shape;250;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The NHS comprehensive model of personalised care puts patients at the heart of care via personalised care planning, shared decision-making, social prescribing, choice enabling and supported self-management alongside personal health budgets. Application of the six components in breast cancer improves treatment adherence, patient empowerment and supports well-being, which can result in long-term health outcomes.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51" name="Google Shape;251;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7" name="Google Shape;257;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Breast cancer management practices need to incorporate all of the six components of personalised care including shared decision-making, personalised care and support planning, enabling patient activation, patients’ choices legally, social prescribing and personal health budgets. While shared decision-making enables informed treatment choices, personalised care planning is aligned with patient goals and services. Social prescribing is crucial to connect patients with emotional support and community. Enabling patient choice respects patients' preferences and legal rights. Lastly, the personal health budget supports greater flexibility to the eligible individuals. Together, such interventions motivate effective treatment adherence, patient empowerment and strengthen long-term health and wellbeing.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58" name="Google Shape;258;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4" name="Google Shape;264;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dirty="0">
                <a:solidFill>
                  <a:schemeClr val="dk1"/>
                </a:solidFill>
                <a:latin typeface="Arial" panose="020B0604020202020204" pitchFamily="34" charset="0"/>
                <a:ea typeface="Calibri"/>
                <a:cs typeface="Arial" panose="020B0604020202020204" pitchFamily="34" charset="0"/>
                <a:sym typeface="Calibri"/>
              </a:rPr>
              <a:t>Breast cancer is one of the significant and prevalent long-term conditions with considerable psychological, physical, social and economic impacts. Evidence-based treatment, early diagnosis and multidisciplinary management are core to enhance individuals’ quality-of-life and survival. The outlined UK guidance with self-management and personalised care allows patients to actively participate in their care. Effective application of detailed models of personalised care alongside integrated long-term care frameworks is crucial to reduce complications, enhance patient experiences and support better outcomes for individuals living with breast cancer. </a:t>
            </a:r>
            <a:endParaRPr sz="1200" b="1" dirty="0">
              <a:solidFill>
                <a:schemeClr val="dk1"/>
              </a:solidFill>
              <a:latin typeface="Arial" panose="020B0604020202020204" pitchFamily="34" charset="0"/>
              <a:ea typeface="Calibri"/>
              <a:cs typeface="Arial" panose="020B0604020202020204" pitchFamily="34" charset="0"/>
              <a:sym typeface="Calibri"/>
            </a:endParaRPr>
          </a:p>
          <a:p>
            <a:pPr marL="0" lvl="0" indent="0" algn="l" rtl="0">
              <a:lnSpc>
                <a:spcPct val="100000"/>
              </a:lnSpc>
              <a:spcBef>
                <a:spcPts val="0"/>
              </a:spcBef>
              <a:spcAft>
                <a:spcPts val="0"/>
              </a:spcAft>
              <a:buSzPts val="1400"/>
              <a:buNone/>
            </a:pPr>
            <a:endParaRPr dirty="0"/>
          </a:p>
        </p:txBody>
      </p:sp>
      <p:sp>
        <p:nvSpPr>
          <p:cNvPr id="265" name="Google Shape;265;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18</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71" name="Google Shape;271;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3f944175605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77" name="Google Shape;277;g3f944175605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3f944175605_0_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83" name="Google Shape;283;g3f944175605_0_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1"/>
        <p:cNvGrpSpPr/>
        <p:nvPr/>
      </p:nvGrpSpPr>
      <p:grpSpPr>
        <a:xfrm>
          <a:off x="0" y="0"/>
          <a:ext cx="0" cy="0"/>
          <a:chOff x="0" y="0"/>
          <a:chExt cx="0" cy="0"/>
        </a:xfrm>
      </p:grpSpPr>
      <p:sp>
        <p:nvSpPr>
          <p:cNvPr id="22" name="Google Shape;22;p20"/>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7200"/>
              <a:buFont typeface="Century Gothic"/>
              <a:buNone/>
              <a:defRPr sz="7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20"/>
          <p:cNvSpPr txBox="1">
            <a:spLocks noGrp="1"/>
          </p:cNvSpPr>
          <p:nvPr>
            <p:ph type="subTitle" idx="1"/>
          </p:nvPr>
        </p:nvSpPr>
        <p:spPr>
          <a:xfrm>
            <a:off x="1154955" y="4777380"/>
            <a:ext cx="8825658" cy="86142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1000"/>
              </a:spcBef>
              <a:spcAft>
                <a:spcPts val="0"/>
              </a:spcAft>
              <a:buSzPts val="1600"/>
              <a:buNone/>
              <a:defRPr cap="none">
                <a:solidFill>
                  <a:srgbClr val="8ACED5"/>
                </a:solidFill>
              </a:defRPr>
            </a:lvl1pPr>
            <a:lvl2pPr lvl="1" algn="ctr">
              <a:lnSpc>
                <a:spcPct val="100000"/>
              </a:lnSpc>
              <a:spcBef>
                <a:spcPts val="1000"/>
              </a:spcBef>
              <a:spcAft>
                <a:spcPts val="0"/>
              </a:spcAft>
              <a:buSzPts val="1440"/>
              <a:buNone/>
              <a:defRPr>
                <a:solidFill>
                  <a:schemeClr val="lt1"/>
                </a:solidFill>
              </a:defRPr>
            </a:lvl2pPr>
            <a:lvl3pPr lvl="2" algn="ctr">
              <a:lnSpc>
                <a:spcPct val="100000"/>
              </a:lnSpc>
              <a:spcBef>
                <a:spcPts val="1000"/>
              </a:spcBef>
              <a:spcAft>
                <a:spcPts val="0"/>
              </a:spcAft>
              <a:buSzPts val="1280"/>
              <a:buNone/>
              <a:defRPr>
                <a:solidFill>
                  <a:schemeClr val="lt1"/>
                </a:solidFill>
              </a:defRPr>
            </a:lvl3pPr>
            <a:lvl4pPr lvl="3" algn="ctr">
              <a:lnSpc>
                <a:spcPct val="100000"/>
              </a:lnSpc>
              <a:spcBef>
                <a:spcPts val="1000"/>
              </a:spcBef>
              <a:spcAft>
                <a:spcPts val="0"/>
              </a:spcAft>
              <a:buSzPts val="1120"/>
              <a:buNone/>
              <a:defRPr>
                <a:solidFill>
                  <a:schemeClr val="lt1"/>
                </a:solidFill>
              </a:defRPr>
            </a:lvl4pPr>
            <a:lvl5pPr lvl="4" algn="ctr">
              <a:lnSpc>
                <a:spcPct val="100000"/>
              </a:lnSpc>
              <a:spcBef>
                <a:spcPts val="1000"/>
              </a:spcBef>
              <a:spcAft>
                <a:spcPts val="0"/>
              </a:spcAft>
              <a:buSzPts val="1120"/>
              <a:buNone/>
              <a:defRPr>
                <a:solidFill>
                  <a:schemeClr val="lt1"/>
                </a:solidFill>
              </a:defRPr>
            </a:lvl5pPr>
            <a:lvl6pPr lvl="5" algn="ctr">
              <a:lnSpc>
                <a:spcPct val="100000"/>
              </a:lnSpc>
              <a:spcBef>
                <a:spcPts val="1000"/>
              </a:spcBef>
              <a:spcAft>
                <a:spcPts val="0"/>
              </a:spcAft>
              <a:buSzPts val="1120"/>
              <a:buNone/>
              <a:defRPr>
                <a:solidFill>
                  <a:schemeClr val="lt1"/>
                </a:solidFill>
              </a:defRPr>
            </a:lvl6pPr>
            <a:lvl7pPr lvl="6" algn="ctr">
              <a:lnSpc>
                <a:spcPct val="100000"/>
              </a:lnSpc>
              <a:spcBef>
                <a:spcPts val="1000"/>
              </a:spcBef>
              <a:spcAft>
                <a:spcPts val="0"/>
              </a:spcAft>
              <a:buSzPts val="1120"/>
              <a:buNone/>
              <a:defRPr>
                <a:solidFill>
                  <a:schemeClr val="lt1"/>
                </a:solidFill>
              </a:defRPr>
            </a:lvl7pPr>
            <a:lvl8pPr lvl="7" algn="ctr">
              <a:lnSpc>
                <a:spcPct val="100000"/>
              </a:lnSpc>
              <a:spcBef>
                <a:spcPts val="1000"/>
              </a:spcBef>
              <a:spcAft>
                <a:spcPts val="0"/>
              </a:spcAft>
              <a:buSzPts val="1120"/>
              <a:buNone/>
              <a:defRPr>
                <a:solidFill>
                  <a:schemeClr val="lt1"/>
                </a:solidFill>
              </a:defRPr>
            </a:lvl8pPr>
            <a:lvl9pPr lvl="8" algn="ctr">
              <a:lnSpc>
                <a:spcPct val="100000"/>
              </a:lnSpc>
              <a:spcBef>
                <a:spcPts val="1000"/>
              </a:spcBef>
              <a:spcAft>
                <a:spcPts val="0"/>
              </a:spcAft>
              <a:buSzPts val="1120"/>
              <a:buNone/>
              <a:defRPr>
                <a:solidFill>
                  <a:schemeClr val="lt1"/>
                </a:solidFill>
              </a:defRPr>
            </a:lvl9pPr>
          </a:lstStyle>
          <a:p>
            <a:endParaRPr/>
          </a:p>
        </p:txBody>
      </p:sp>
      <p:sp>
        <p:nvSpPr>
          <p:cNvPr id="24" name="Google Shape;24;p2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2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2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2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30" name="Google Shape;30;p2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2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2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
        <p:cNvGrpSpPr/>
        <p:nvPr/>
      </p:nvGrpSpPr>
      <p:grpSpPr>
        <a:xfrm>
          <a:off x="0" y="0"/>
          <a:ext cx="0" cy="0"/>
          <a:chOff x="0" y="0"/>
          <a:chExt cx="0" cy="0"/>
        </a:xfrm>
      </p:grpSpPr>
      <p:sp>
        <p:nvSpPr>
          <p:cNvPr id="34" name="Google Shape;34;p22"/>
          <p:cNvSpPr txBox="1">
            <a:spLocks noGrp="1"/>
          </p:cNvSpPr>
          <p:nvPr>
            <p:ph type="title"/>
          </p:nvPr>
        </p:nvSpPr>
        <p:spPr>
          <a:xfrm>
            <a:off x="1154956" y="2861733"/>
            <a:ext cx="8825657" cy="1915647"/>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4000"/>
              <a:buFont typeface="Century Gothic"/>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2"/>
          <p:cNvSpPr txBox="1">
            <a:spLocks noGrp="1"/>
          </p:cNvSpPr>
          <p:nvPr>
            <p:ph type="body" idx="1"/>
          </p:nvPr>
        </p:nvSpPr>
        <p:spPr>
          <a:xfrm>
            <a:off x="1154955" y="4777381"/>
            <a:ext cx="8825658" cy="8604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600"/>
              <a:buNone/>
              <a:defRPr sz="2000" cap="none">
                <a:solidFill>
                  <a:srgbClr val="8ACED5"/>
                </a:solidFill>
              </a:defRPr>
            </a:lvl1pPr>
            <a:lvl2pPr marL="914400" lvl="1" indent="-228600" algn="l">
              <a:lnSpc>
                <a:spcPct val="100000"/>
              </a:lnSpc>
              <a:spcBef>
                <a:spcPts val="1000"/>
              </a:spcBef>
              <a:spcAft>
                <a:spcPts val="0"/>
              </a:spcAft>
              <a:buSzPts val="1440"/>
              <a:buNone/>
              <a:defRPr sz="1800">
                <a:solidFill>
                  <a:schemeClr val="lt1"/>
                </a:solidFill>
              </a:defRPr>
            </a:lvl2pPr>
            <a:lvl3pPr marL="1371600" lvl="2" indent="-228600" algn="l">
              <a:lnSpc>
                <a:spcPct val="100000"/>
              </a:lnSpc>
              <a:spcBef>
                <a:spcPts val="1000"/>
              </a:spcBef>
              <a:spcAft>
                <a:spcPts val="0"/>
              </a:spcAft>
              <a:buSzPts val="1280"/>
              <a:buNone/>
              <a:defRPr sz="1600">
                <a:solidFill>
                  <a:schemeClr val="lt1"/>
                </a:solidFill>
              </a:defRPr>
            </a:lvl3pPr>
            <a:lvl4pPr marL="1828800" lvl="3" indent="-228600" algn="l">
              <a:lnSpc>
                <a:spcPct val="100000"/>
              </a:lnSpc>
              <a:spcBef>
                <a:spcPts val="1000"/>
              </a:spcBef>
              <a:spcAft>
                <a:spcPts val="0"/>
              </a:spcAft>
              <a:buSzPts val="1120"/>
              <a:buNone/>
              <a:defRPr sz="1400">
                <a:solidFill>
                  <a:schemeClr val="lt1"/>
                </a:solidFill>
              </a:defRPr>
            </a:lvl4pPr>
            <a:lvl5pPr marL="2286000" lvl="4" indent="-228600" algn="l">
              <a:lnSpc>
                <a:spcPct val="100000"/>
              </a:lnSpc>
              <a:spcBef>
                <a:spcPts val="1000"/>
              </a:spcBef>
              <a:spcAft>
                <a:spcPts val="0"/>
              </a:spcAft>
              <a:buSzPts val="1120"/>
              <a:buNone/>
              <a:defRPr sz="1400">
                <a:solidFill>
                  <a:schemeClr val="lt1"/>
                </a:solidFill>
              </a:defRPr>
            </a:lvl5pPr>
            <a:lvl6pPr marL="2743200" lvl="5" indent="-228600" algn="l">
              <a:lnSpc>
                <a:spcPct val="100000"/>
              </a:lnSpc>
              <a:spcBef>
                <a:spcPts val="1000"/>
              </a:spcBef>
              <a:spcAft>
                <a:spcPts val="0"/>
              </a:spcAft>
              <a:buSzPts val="1120"/>
              <a:buNone/>
              <a:defRPr sz="1400">
                <a:solidFill>
                  <a:schemeClr val="lt1"/>
                </a:solidFill>
              </a:defRPr>
            </a:lvl6pPr>
            <a:lvl7pPr marL="3200400" lvl="6" indent="-228600" algn="l">
              <a:lnSpc>
                <a:spcPct val="100000"/>
              </a:lnSpc>
              <a:spcBef>
                <a:spcPts val="1000"/>
              </a:spcBef>
              <a:spcAft>
                <a:spcPts val="0"/>
              </a:spcAft>
              <a:buSzPts val="1120"/>
              <a:buNone/>
              <a:defRPr sz="1400">
                <a:solidFill>
                  <a:schemeClr val="lt1"/>
                </a:solidFill>
              </a:defRPr>
            </a:lvl7pPr>
            <a:lvl8pPr marL="3657600" lvl="7" indent="-228600" algn="l">
              <a:lnSpc>
                <a:spcPct val="100000"/>
              </a:lnSpc>
              <a:spcBef>
                <a:spcPts val="1000"/>
              </a:spcBef>
              <a:spcAft>
                <a:spcPts val="0"/>
              </a:spcAft>
              <a:buSzPts val="1120"/>
              <a:buNone/>
              <a:defRPr sz="1400">
                <a:solidFill>
                  <a:schemeClr val="lt1"/>
                </a:solidFill>
              </a:defRPr>
            </a:lvl8pPr>
            <a:lvl9pPr marL="4114800" lvl="8" indent="-228600" algn="l">
              <a:lnSpc>
                <a:spcPct val="100000"/>
              </a:lnSpc>
              <a:spcBef>
                <a:spcPts val="1000"/>
              </a:spcBef>
              <a:spcAft>
                <a:spcPts val="0"/>
              </a:spcAft>
              <a:buSzPts val="1120"/>
              <a:buNone/>
              <a:defRPr sz="1400">
                <a:solidFill>
                  <a:schemeClr val="lt1"/>
                </a:solidFill>
              </a:defRPr>
            </a:lvl9pPr>
          </a:lstStyle>
          <a:p>
            <a:endParaRPr/>
          </a:p>
        </p:txBody>
      </p:sp>
      <p:sp>
        <p:nvSpPr>
          <p:cNvPr id="36" name="Google Shape;36;p2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9"/>
        <p:cNvGrpSpPr/>
        <p:nvPr/>
      </p:nvGrpSpPr>
      <p:grpSpPr>
        <a:xfrm>
          <a:off x="0" y="0"/>
          <a:ext cx="0" cy="0"/>
          <a:chOff x="0" y="0"/>
          <a:chExt cx="0" cy="0"/>
        </a:xfrm>
      </p:grpSpPr>
      <p:sp>
        <p:nvSpPr>
          <p:cNvPr id="40" name="Google Shape;40;p2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3"/>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sz="1800"/>
            </a:lvl1pPr>
            <a:lvl2pPr marL="914400" lvl="1" indent="-309880" algn="l">
              <a:lnSpc>
                <a:spcPct val="100000"/>
              </a:lnSpc>
              <a:spcBef>
                <a:spcPts val="1000"/>
              </a:spcBef>
              <a:spcAft>
                <a:spcPts val="0"/>
              </a:spcAft>
              <a:buSzPts val="1280"/>
              <a:buChar char="►"/>
              <a:defRPr sz="1600"/>
            </a:lvl2pPr>
            <a:lvl3pPr marL="1371600" lvl="2" indent="-299720" algn="l">
              <a:lnSpc>
                <a:spcPct val="100000"/>
              </a:lnSpc>
              <a:spcBef>
                <a:spcPts val="1000"/>
              </a:spcBef>
              <a:spcAft>
                <a:spcPts val="0"/>
              </a:spcAft>
              <a:buSzPts val="1120"/>
              <a:buChar char="►"/>
              <a:defRPr sz="1400"/>
            </a:lvl3pPr>
            <a:lvl4pPr marL="1828800" lvl="3" indent="-289560" algn="l">
              <a:lnSpc>
                <a:spcPct val="100000"/>
              </a:lnSpc>
              <a:spcBef>
                <a:spcPts val="1000"/>
              </a:spcBef>
              <a:spcAft>
                <a:spcPts val="0"/>
              </a:spcAft>
              <a:buSzPts val="960"/>
              <a:buChar char="►"/>
              <a:defRPr sz="1200"/>
            </a:lvl4pPr>
            <a:lvl5pPr marL="2286000" lvl="4" indent="-289560" algn="l">
              <a:lnSpc>
                <a:spcPct val="100000"/>
              </a:lnSpc>
              <a:spcBef>
                <a:spcPts val="1000"/>
              </a:spcBef>
              <a:spcAft>
                <a:spcPts val="0"/>
              </a:spcAft>
              <a:buSzPts val="960"/>
              <a:buChar char="►"/>
              <a:defRPr sz="1200"/>
            </a:lvl5pPr>
            <a:lvl6pPr marL="2743200" lvl="5" indent="-289560" algn="l">
              <a:lnSpc>
                <a:spcPct val="100000"/>
              </a:lnSpc>
              <a:spcBef>
                <a:spcPts val="1000"/>
              </a:spcBef>
              <a:spcAft>
                <a:spcPts val="0"/>
              </a:spcAft>
              <a:buSzPts val="960"/>
              <a:buChar char="►"/>
              <a:defRPr sz="1200"/>
            </a:lvl6pPr>
            <a:lvl7pPr marL="3200400" lvl="6" indent="-289560" algn="l">
              <a:lnSpc>
                <a:spcPct val="100000"/>
              </a:lnSpc>
              <a:spcBef>
                <a:spcPts val="1000"/>
              </a:spcBef>
              <a:spcAft>
                <a:spcPts val="0"/>
              </a:spcAft>
              <a:buSzPts val="960"/>
              <a:buChar char="►"/>
              <a:defRPr sz="1200"/>
            </a:lvl7pPr>
            <a:lvl8pPr marL="3657600" lvl="7" indent="-289560" algn="l">
              <a:lnSpc>
                <a:spcPct val="100000"/>
              </a:lnSpc>
              <a:spcBef>
                <a:spcPts val="1000"/>
              </a:spcBef>
              <a:spcAft>
                <a:spcPts val="0"/>
              </a:spcAft>
              <a:buSzPts val="960"/>
              <a:buChar char="►"/>
              <a:defRPr sz="1200"/>
            </a:lvl8pPr>
            <a:lvl9pPr marL="4114800" lvl="8" indent="-289560" algn="l">
              <a:lnSpc>
                <a:spcPct val="100000"/>
              </a:lnSpc>
              <a:spcBef>
                <a:spcPts val="1000"/>
              </a:spcBef>
              <a:spcAft>
                <a:spcPts val="0"/>
              </a:spcAft>
              <a:buSzPts val="960"/>
              <a:buChar char="►"/>
              <a:defRPr sz="1200"/>
            </a:lvl9pPr>
          </a:lstStyle>
          <a:p>
            <a:endParaRPr/>
          </a:p>
        </p:txBody>
      </p:sp>
      <p:sp>
        <p:nvSpPr>
          <p:cNvPr id="42" name="Google Shape;42;p23"/>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sz="1800"/>
            </a:lvl1pPr>
            <a:lvl2pPr marL="914400" lvl="1" indent="-309880" algn="l">
              <a:lnSpc>
                <a:spcPct val="100000"/>
              </a:lnSpc>
              <a:spcBef>
                <a:spcPts val="1000"/>
              </a:spcBef>
              <a:spcAft>
                <a:spcPts val="0"/>
              </a:spcAft>
              <a:buSzPts val="1280"/>
              <a:buChar char="►"/>
              <a:defRPr sz="1600"/>
            </a:lvl2pPr>
            <a:lvl3pPr marL="1371600" lvl="2" indent="-299720" algn="l">
              <a:lnSpc>
                <a:spcPct val="100000"/>
              </a:lnSpc>
              <a:spcBef>
                <a:spcPts val="1000"/>
              </a:spcBef>
              <a:spcAft>
                <a:spcPts val="0"/>
              </a:spcAft>
              <a:buSzPts val="1120"/>
              <a:buChar char="►"/>
              <a:defRPr sz="1400"/>
            </a:lvl3pPr>
            <a:lvl4pPr marL="1828800" lvl="3" indent="-289560" algn="l">
              <a:lnSpc>
                <a:spcPct val="100000"/>
              </a:lnSpc>
              <a:spcBef>
                <a:spcPts val="1000"/>
              </a:spcBef>
              <a:spcAft>
                <a:spcPts val="0"/>
              </a:spcAft>
              <a:buSzPts val="960"/>
              <a:buChar char="►"/>
              <a:defRPr sz="1200"/>
            </a:lvl4pPr>
            <a:lvl5pPr marL="2286000" lvl="4" indent="-289560" algn="l">
              <a:lnSpc>
                <a:spcPct val="100000"/>
              </a:lnSpc>
              <a:spcBef>
                <a:spcPts val="1000"/>
              </a:spcBef>
              <a:spcAft>
                <a:spcPts val="0"/>
              </a:spcAft>
              <a:buSzPts val="960"/>
              <a:buChar char="►"/>
              <a:defRPr sz="1200"/>
            </a:lvl5pPr>
            <a:lvl6pPr marL="2743200" lvl="5" indent="-289560" algn="l">
              <a:lnSpc>
                <a:spcPct val="100000"/>
              </a:lnSpc>
              <a:spcBef>
                <a:spcPts val="1000"/>
              </a:spcBef>
              <a:spcAft>
                <a:spcPts val="0"/>
              </a:spcAft>
              <a:buSzPts val="960"/>
              <a:buChar char="►"/>
              <a:defRPr sz="1200"/>
            </a:lvl6pPr>
            <a:lvl7pPr marL="3200400" lvl="6" indent="-289560" algn="l">
              <a:lnSpc>
                <a:spcPct val="100000"/>
              </a:lnSpc>
              <a:spcBef>
                <a:spcPts val="1000"/>
              </a:spcBef>
              <a:spcAft>
                <a:spcPts val="0"/>
              </a:spcAft>
              <a:buSzPts val="960"/>
              <a:buChar char="►"/>
              <a:defRPr sz="1200"/>
            </a:lvl7pPr>
            <a:lvl8pPr marL="3657600" lvl="7" indent="-289560" algn="l">
              <a:lnSpc>
                <a:spcPct val="100000"/>
              </a:lnSpc>
              <a:spcBef>
                <a:spcPts val="1000"/>
              </a:spcBef>
              <a:spcAft>
                <a:spcPts val="0"/>
              </a:spcAft>
              <a:buSzPts val="960"/>
              <a:buChar char="►"/>
              <a:defRPr sz="1200"/>
            </a:lvl8pPr>
            <a:lvl9pPr marL="4114800" lvl="8" indent="-289560" algn="l">
              <a:lnSpc>
                <a:spcPct val="100000"/>
              </a:lnSpc>
              <a:spcBef>
                <a:spcPts val="1000"/>
              </a:spcBef>
              <a:spcAft>
                <a:spcPts val="0"/>
              </a:spcAft>
              <a:buSzPts val="960"/>
              <a:buChar char="►"/>
              <a:defRPr sz="1200"/>
            </a:lvl9pPr>
          </a:lstStyle>
          <a:p>
            <a:endParaRPr/>
          </a:p>
        </p:txBody>
      </p:sp>
      <p:sp>
        <p:nvSpPr>
          <p:cNvPr id="43" name="Google Shape;43;p2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2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6"/>
        <p:cNvGrpSpPr/>
        <p:nvPr/>
      </p:nvGrpSpPr>
      <p:grpSpPr>
        <a:xfrm>
          <a:off x="0" y="0"/>
          <a:ext cx="0" cy="0"/>
          <a:chOff x="0" y="0"/>
          <a:chExt cx="0" cy="0"/>
        </a:xfrm>
      </p:grpSpPr>
      <p:sp>
        <p:nvSpPr>
          <p:cNvPr id="47" name="Google Shape;47;p2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200"/>
              <a:buFont typeface="Century Gothic"/>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24"/>
          <p:cNvSpPr txBox="1">
            <a:spLocks noGrp="1"/>
          </p:cNvSpPr>
          <p:nvPr>
            <p:ph type="body" idx="1"/>
          </p:nvPr>
        </p:nvSpPr>
        <p:spPr>
          <a:xfrm>
            <a:off x="1103313" y="1905000"/>
            <a:ext cx="4396338"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49" name="Google Shape;49;p24"/>
          <p:cNvSpPr txBox="1">
            <a:spLocks noGrp="1"/>
          </p:cNvSpPr>
          <p:nvPr>
            <p:ph type="body" idx="2"/>
          </p:nvPr>
        </p:nvSpPr>
        <p:spPr>
          <a:xfrm>
            <a:off x="1103312"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sz="1800"/>
            </a:lvl1pPr>
            <a:lvl2pPr marL="914400" lvl="1" indent="-309880" algn="l">
              <a:lnSpc>
                <a:spcPct val="100000"/>
              </a:lnSpc>
              <a:spcBef>
                <a:spcPts val="1000"/>
              </a:spcBef>
              <a:spcAft>
                <a:spcPts val="0"/>
              </a:spcAft>
              <a:buSzPts val="1280"/>
              <a:buChar char="►"/>
              <a:defRPr sz="1600"/>
            </a:lvl2pPr>
            <a:lvl3pPr marL="1371600" lvl="2" indent="-299720" algn="l">
              <a:lnSpc>
                <a:spcPct val="100000"/>
              </a:lnSpc>
              <a:spcBef>
                <a:spcPts val="1000"/>
              </a:spcBef>
              <a:spcAft>
                <a:spcPts val="0"/>
              </a:spcAft>
              <a:buSzPts val="1120"/>
              <a:buChar char="►"/>
              <a:defRPr sz="1400"/>
            </a:lvl3pPr>
            <a:lvl4pPr marL="1828800" lvl="3" indent="-289560" algn="l">
              <a:lnSpc>
                <a:spcPct val="100000"/>
              </a:lnSpc>
              <a:spcBef>
                <a:spcPts val="1000"/>
              </a:spcBef>
              <a:spcAft>
                <a:spcPts val="0"/>
              </a:spcAft>
              <a:buSzPts val="960"/>
              <a:buChar char="►"/>
              <a:defRPr sz="1200"/>
            </a:lvl4pPr>
            <a:lvl5pPr marL="2286000" lvl="4" indent="-289560" algn="l">
              <a:lnSpc>
                <a:spcPct val="100000"/>
              </a:lnSpc>
              <a:spcBef>
                <a:spcPts val="1000"/>
              </a:spcBef>
              <a:spcAft>
                <a:spcPts val="0"/>
              </a:spcAft>
              <a:buSzPts val="960"/>
              <a:buChar char="►"/>
              <a:defRPr sz="1200"/>
            </a:lvl5pPr>
            <a:lvl6pPr marL="2743200" lvl="5" indent="-289560" algn="l">
              <a:lnSpc>
                <a:spcPct val="100000"/>
              </a:lnSpc>
              <a:spcBef>
                <a:spcPts val="1000"/>
              </a:spcBef>
              <a:spcAft>
                <a:spcPts val="0"/>
              </a:spcAft>
              <a:buSzPts val="960"/>
              <a:buChar char="►"/>
              <a:defRPr sz="1200"/>
            </a:lvl6pPr>
            <a:lvl7pPr marL="3200400" lvl="6" indent="-289560" algn="l">
              <a:lnSpc>
                <a:spcPct val="100000"/>
              </a:lnSpc>
              <a:spcBef>
                <a:spcPts val="1000"/>
              </a:spcBef>
              <a:spcAft>
                <a:spcPts val="0"/>
              </a:spcAft>
              <a:buSzPts val="960"/>
              <a:buChar char="►"/>
              <a:defRPr sz="1200"/>
            </a:lvl7pPr>
            <a:lvl8pPr marL="3657600" lvl="7" indent="-289560" algn="l">
              <a:lnSpc>
                <a:spcPct val="100000"/>
              </a:lnSpc>
              <a:spcBef>
                <a:spcPts val="1000"/>
              </a:spcBef>
              <a:spcAft>
                <a:spcPts val="0"/>
              </a:spcAft>
              <a:buSzPts val="960"/>
              <a:buChar char="►"/>
              <a:defRPr sz="1200"/>
            </a:lvl8pPr>
            <a:lvl9pPr marL="4114800" lvl="8" indent="-289560" algn="l">
              <a:lnSpc>
                <a:spcPct val="100000"/>
              </a:lnSpc>
              <a:spcBef>
                <a:spcPts val="1000"/>
              </a:spcBef>
              <a:spcAft>
                <a:spcPts val="0"/>
              </a:spcAft>
              <a:buSzPts val="960"/>
              <a:buChar char="►"/>
              <a:defRPr sz="1200"/>
            </a:lvl9pPr>
          </a:lstStyle>
          <a:p>
            <a:endParaRPr/>
          </a:p>
        </p:txBody>
      </p:sp>
      <p:sp>
        <p:nvSpPr>
          <p:cNvPr id="50" name="Google Shape;50;p24"/>
          <p:cNvSpPr txBox="1">
            <a:spLocks noGrp="1"/>
          </p:cNvSpPr>
          <p:nvPr>
            <p:ph type="body" idx="3"/>
          </p:nvPr>
        </p:nvSpPr>
        <p:spPr>
          <a:xfrm>
            <a:off x="5654495" y="1905000"/>
            <a:ext cx="4396339"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51" name="Google Shape;51;p24"/>
          <p:cNvSpPr txBox="1">
            <a:spLocks noGrp="1"/>
          </p:cNvSpPr>
          <p:nvPr>
            <p:ph type="body" idx="4"/>
          </p:nvPr>
        </p:nvSpPr>
        <p:spPr>
          <a:xfrm>
            <a:off x="5654495" y="2514600"/>
            <a:ext cx="4396339" cy="3741738"/>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sz="1800"/>
            </a:lvl1pPr>
            <a:lvl2pPr marL="914400" lvl="1" indent="-309880" algn="l">
              <a:lnSpc>
                <a:spcPct val="100000"/>
              </a:lnSpc>
              <a:spcBef>
                <a:spcPts val="1000"/>
              </a:spcBef>
              <a:spcAft>
                <a:spcPts val="0"/>
              </a:spcAft>
              <a:buSzPts val="1280"/>
              <a:buChar char="►"/>
              <a:defRPr sz="1600"/>
            </a:lvl2pPr>
            <a:lvl3pPr marL="1371600" lvl="2" indent="-299720" algn="l">
              <a:lnSpc>
                <a:spcPct val="100000"/>
              </a:lnSpc>
              <a:spcBef>
                <a:spcPts val="1000"/>
              </a:spcBef>
              <a:spcAft>
                <a:spcPts val="0"/>
              </a:spcAft>
              <a:buSzPts val="1120"/>
              <a:buChar char="►"/>
              <a:defRPr sz="1400"/>
            </a:lvl3pPr>
            <a:lvl4pPr marL="1828800" lvl="3" indent="-289560" algn="l">
              <a:lnSpc>
                <a:spcPct val="100000"/>
              </a:lnSpc>
              <a:spcBef>
                <a:spcPts val="1000"/>
              </a:spcBef>
              <a:spcAft>
                <a:spcPts val="0"/>
              </a:spcAft>
              <a:buSzPts val="960"/>
              <a:buChar char="►"/>
              <a:defRPr sz="1200"/>
            </a:lvl4pPr>
            <a:lvl5pPr marL="2286000" lvl="4" indent="-289560" algn="l">
              <a:lnSpc>
                <a:spcPct val="100000"/>
              </a:lnSpc>
              <a:spcBef>
                <a:spcPts val="1000"/>
              </a:spcBef>
              <a:spcAft>
                <a:spcPts val="0"/>
              </a:spcAft>
              <a:buSzPts val="960"/>
              <a:buChar char="►"/>
              <a:defRPr sz="1200"/>
            </a:lvl5pPr>
            <a:lvl6pPr marL="2743200" lvl="5" indent="-289560" algn="l">
              <a:lnSpc>
                <a:spcPct val="100000"/>
              </a:lnSpc>
              <a:spcBef>
                <a:spcPts val="1000"/>
              </a:spcBef>
              <a:spcAft>
                <a:spcPts val="0"/>
              </a:spcAft>
              <a:buSzPts val="960"/>
              <a:buChar char="►"/>
              <a:defRPr sz="1200"/>
            </a:lvl6pPr>
            <a:lvl7pPr marL="3200400" lvl="6" indent="-289560" algn="l">
              <a:lnSpc>
                <a:spcPct val="100000"/>
              </a:lnSpc>
              <a:spcBef>
                <a:spcPts val="1000"/>
              </a:spcBef>
              <a:spcAft>
                <a:spcPts val="0"/>
              </a:spcAft>
              <a:buSzPts val="960"/>
              <a:buChar char="►"/>
              <a:defRPr sz="1200"/>
            </a:lvl7pPr>
            <a:lvl8pPr marL="3657600" lvl="7" indent="-289560" algn="l">
              <a:lnSpc>
                <a:spcPct val="100000"/>
              </a:lnSpc>
              <a:spcBef>
                <a:spcPts val="1000"/>
              </a:spcBef>
              <a:spcAft>
                <a:spcPts val="0"/>
              </a:spcAft>
              <a:buSzPts val="960"/>
              <a:buChar char="►"/>
              <a:defRPr sz="1200"/>
            </a:lvl8pPr>
            <a:lvl9pPr marL="4114800" lvl="8" indent="-289560" algn="l">
              <a:lnSpc>
                <a:spcPct val="100000"/>
              </a:lnSpc>
              <a:spcBef>
                <a:spcPts val="1000"/>
              </a:spcBef>
              <a:spcAft>
                <a:spcPts val="0"/>
              </a:spcAft>
              <a:buSzPts val="960"/>
              <a:buChar char="►"/>
              <a:defRPr sz="1200"/>
            </a:lvl9pPr>
          </a:lstStyle>
          <a:p>
            <a:endParaRPr/>
          </a:p>
        </p:txBody>
      </p:sp>
      <p:sp>
        <p:nvSpPr>
          <p:cNvPr id="52" name="Google Shape;52;p2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5"/>
        <p:cNvGrpSpPr/>
        <p:nvPr/>
      </p:nvGrpSpPr>
      <p:grpSpPr>
        <a:xfrm>
          <a:off x="0" y="0"/>
          <a:ext cx="0" cy="0"/>
          <a:chOff x="0" y="0"/>
          <a:chExt cx="0" cy="0"/>
        </a:xfrm>
      </p:grpSpPr>
      <p:sp>
        <p:nvSpPr>
          <p:cNvPr id="56" name="Google Shape;56;p2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8" name="Google Shape;58;p2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2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2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4"/>
        <p:cNvGrpSpPr/>
        <p:nvPr/>
      </p:nvGrpSpPr>
      <p:grpSpPr>
        <a:xfrm>
          <a:off x="0" y="0"/>
          <a:ext cx="0" cy="0"/>
          <a:chOff x="0" y="0"/>
          <a:chExt cx="0" cy="0"/>
        </a:xfrm>
      </p:grpSpPr>
      <p:sp>
        <p:nvSpPr>
          <p:cNvPr id="65" name="Google Shape;65;p27"/>
          <p:cNvSpPr txBox="1">
            <a:spLocks noGrp="1"/>
          </p:cNvSpPr>
          <p:nvPr>
            <p:ph type="title"/>
          </p:nvPr>
        </p:nvSpPr>
        <p:spPr>
          <a:xfrm>
            <a:off x="1154953" y="1447800"/>
            <a:ext cx="3401064" cy="144780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2400"/>
              <a:buFont typeface="Century Gothic"/>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7"/>
          <p:cNvSpPr txBox="1">
            <a:spLocks noGrp="1"/>
          </p:cNvSpPr>
          <p:nvPr>
            <p:ph type="body" idx="1"/>
          </p:nvPr>
        </p:nvSpPr>
        <p:spPr>
          <a:xfrm>
            <a:off x="4784616" y="1447800"/>
            <a:ext cx="5195997" cy="4572000"/>
          </a:xfrm>
          <a:prstGeom prst="rect">
            <a:avLst/>
          </a:prstGeom>
          <a:noFill/>
          <a:ln>
            <a:noFill/>
          </a:ln>
        </p:spPr>
        <p:txBody>
          <a:bodyPr spcFirstLastPara="1" wrap="square" lIns="91425" tIns="45700" rIns="91425" bIns="45700" anchor="ctr" anchorCtr="0">
            <a:normAutofit/>
          </a:bodyPr>
          <a:lstStyle>
            <a:lvl1pPr marL="457200" lvl="0" indent="-330200" algn="l">
              <a:lnSpc>
                <a:spcPct val="100000"/>
              </a:lnSpc>
              <a:spcBef>
                <a:spcPts val="1000"/>
              </a:spcBef>
              <a:spcAft>
                <a:spcPts val="0"/>
              </a:spcAft>
              <a:buSzPts val="1600"/>
              <a:buChar char="►"/>
              <a:defRPr sz="2000"/>
            </a:lvl1pPr>
            <a:lvl2pPr marL="914400" lvl="1" indent="-320040" algn="l">
              <a:lnSpc>
                <a:spcPct val="100000"/>
              </a:lnSpc>
              <a:spcBef>
                <a:spcPts val="1000"/>
              </a:spcBef>
              <a:spcAft>
                <a:spcPts val="0"/>
              </a:spcAft>
              <a:buSzPts val="1440"/>
              <a:buChar char="►"/>
              <a:defRPr sz="1800"/>
            </a:lvl2pPr>
            <a:lvl3pPr marL="1371600" lvl="2" indent="-309880" algn="l">
              <a:lnSpc>
                <a:spcPct val="100000"/>
              </a:lnSpc>
              <a:spcBef>
                <a:spcPts val="1000"/>
              </a:spcBef>
              <a:spcAft>
                <a:spcPts val="0"/>
              </a:spcAft>
              <a:buSzPts val="1280"/>
              <a:buChar char="►"/>
              <a:defRPr sz="1600"/>
            </a:lvl3pPr>
            <a:lvl4pPr marL="1828800" lvl="3" indent="-299720" algn="l">
              <a:lnSpc>
                <a:spcPct val="100000"/>
              </a:lnSpc>
              <a:spcBef>
                <a:spcPts val="1000"/>
              </a:spcBef>
              <a:spcAft>
                <a:spcPts val="0"/>
              </a:spcAft>
              <a:buSzPts val="1120"/>
              <a:buChar char="►"/>
              <a:defRPr sz="1400"/>
            </a:lvl4pPr>
            <a:lvl5pPr marL="2286000" lvl="4" indent="-299720" algn="l">
              <a:lnSpc>
                <a:spcPct val="100000"/>
              </a:lnSpc>
              <a:spcBef>
                <a:spcPts val="1000"/>
              </a:spcBef>
              <a:spcAft>
                <a:spcPts val="0"/>
              </a:spcAft>
              <a:buSzPts val="1120"/>
              <a:buChar char="►"/>
              <a:defRPr sz="1400"/>
            </a:lvl5pPr>
            <a:lvl6pPr marL="2743200" lvl="5" indent="-299720" algn="l">
              <a:lnSpc>
                <a:spcPct val="100000"/>
              </a:lnSpc>
              <a:spcBef>
                <a:spcPts val="1000"/>
              </a:spcBef>
              <a:spcAft>
                <a:spcPts val="0"/>
              </a:spcAft>
              <a:buSzPts val="1120"/>
              <a:buChar char="►"/>
              <a:defRPr sz="1400"/>
            </a:lvl6pPr>
            <a:lvl7pPr marL="3200400" lvl="6" indent="-299720" algn="l">
              <a:lnSpc>
                <a:spcPct val="100000"/>
              </a:lnSpc>
              <a:spcBef>
                <a:spcPts val="1000"/>
              </a:spcBef>
              <a:spcAft>
                <a:spcPts val="0"/>
              </a:spcAft>
              <a:buSzPts val="1120"/>
              <a:buChar char="►"/>
              <a:defRPr sz="1400"/>
            </a:lvl7pPr>
            <a:lvl8pPr marL="3657600" lvl="7" indent="-299720" algn="l">
              <a:lnSpc>
                <a:spcPct val="100000"/>
              </a:lnSpc>
              <a:spcBef>
                <a:spcPts val="1000"/>
              </a:spcBef>
              <a:spcAft>
                <a:spcPts val="0"/>
              </a:spcAft>
              <a:buSzPts val="1120"/>
              <a:buChar char="►"/>
              <a:defRPr sz="1400"/>
            </a:lvl8pPr>
            <a:lvl9pPr marL="4114800" lvl="8" indent="-299720" algn="l">
              <a:lnSpc>
                <a:spcPct val="100000"/>
              </a:lnSpc>
              <a:spcBef>
                <a:spcPts val="1000"/>
              </a:spcBef>
              <a:spcAft>
                <a:spcPts val="0"/>
              </a:spcAft>
              <a:buSzPts val="1120"/>
              <a:buChar char="►"/>
              <a:defRPr sz="1400"/>
            </a:lvl9pPr>
          </a:lstStyle>
          <a:p>
            <a:endParaRPr/>
          </a:p>
        </p:txBody>
      </p:sp>
      <p:sp>
        <p:nvSpPr>
          <p:cNvPr id="67" name="Google Shape;67;p27"/>
          <p:cNvSpPr txBox="1">
            <a:spLocks noGrp="1"/>
          </p:cNvSpPr>
          <p:nvPr>
            <p:ph type="body" idx="2"/>
          </p:nvPr>
        </p:nvSpPr>
        <p:spPr>
          <a:xfrm>
            <a:off x="1154953" y="3129280"/>
            <a:ext cx="3401063" cy="289559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68" name="Google Shape;68;p2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1"/>
        <p:cNvGrpSpPr/>
        <p:nvPr/>
      </p:nvGrpSpPr>
      <p:grpSpPr>
        <a:xfrm>
          <a:off x="0" y="0"/>
          <a:ext cx="0" cy="0"/>
          <a:chOff x="0" y="0"/>
          <a:chExt cx="0" cy="0"/>
        </a:xfrm>
      </p:grpSpPr>
      <p:sp>
        <p:nvSpPr>
          <p:cNvPr id="72" name="Google Shape;72;p28"/>
          <p:cNvSpPr txBox="1">
            <a:spLocks noGrp="1"/>
          </p:cNvSpPr>
          <p:nvPr>
            <p:ph type="title"/>
          </p:nvPr>
        </p:nvSpPr>
        <p:spPr>
          <a:xfrm>
            <a:off x="1153907" y="1854192"/>
            <a:ext cx="5092906" cy="157480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3600"/>
              <a:buFont typeface="Century Gothic"/>
              <a:buNone/>
              <a:defRPr sz="36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8"/>
          <p:cNvSpPr>
            <a:spLocks noGrp="1"/>
          </p:cNvSpPr>
          <p:nvPr>
            <p:ph type="pic" idx="2"/>
          </p:nvPr>
        </p:nvSpPr>
        <p:spPr>
          <a:xfrm>
            <a:off x="6949546" y="1143000"/>
            <a:ext cx="3200400" cy="4572000"/>
          </a:xfrm>
          <a:prstGeom prst="roundRect">
            <a:avLst>
              <a:gd name="adj" fmla="val 1858"/>
            </a:avLst>
          </a:prstGeom>
          <a:noFill/>
          <a:ln>
            <a:noFill/>
          </a:ln>
          <a:effectLst>
            <a:outerShdw blurRad="50800" dist="50800" dir="5400000" algn="tl" rotWithShape="0">
              <a:srgbClr val="000000">
                <a:alpha val="43137"/>
              </a:srgbClr>
            </a:outerShdw>
          </a:effectLst>
        </p:spPr>
      </p:sp>
      <p:sp>
        <p:nvSpPr>
          <p:cNvPr id="74" name="Google Shape;74;p28"/>
          <p:cNvSpPr txBox="1">
            <a:spLocks noGrp="1"/>
          </p:cNvSpPr>
          <p:nvPr>
            <p:ph type="body" idx="1"/>
          </p:nvPr>
        </p:nvSpPr>
        <p:spPr>
          <a:xfrm>
            <a:off x="1154954" y="3657600"/>
            <a:ext cx="5084979" cy="13716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75" name="Google Shape;75;p2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8"/>
        <p:cNvGrpSpPr/>
        <p:nvPr/>
      </p:nvGrpSpPr>
      <p:grpSpPr>
        <a:xfrm>
          <a:off x="0" y="0"/>
          <a:ext cx="0" cy="0"/>
          <a:chOff x="0" y="0"/>
          <a:chExt cx="0" cy="0"/>
        </a:xfrm>
      </p:grpSpPr>
      <p:sp>
        <p:nvSpPr>
          <p:cNvPr id="79" name="Google Shape;79;p29"/>
          <p:cNvSpPr txBox="1">
            <a:spLocks noGrp="1"/>
          </p:cNvSpPr>
          <p:nvPr>
            <p:ph type="title"/>
          </p:nvPr>
        </p:nvSpPr>
        <p:spPr>
          <a:xfrm>
            <a:off x="1154956" y="4800587"/>
            <a:ext cx="8825657"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lt2"/>
              </a:buClr>
              <a:buSzPts val="2400"/>
              <a:buFont typeface="Century Gothic"/>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29"/>
          <p:cNvSpPr>
            <a:spLocks noGrp="1"/>
          </p:cNvSpPr>
          <p:nvPr>
            <p:ph type="pic" idx="2"/>
          </p:nvPr>
        </p:nvSpPr>
        <p:spPr>
          <a:xfrm>
            <a:off x="1154955" y="685800"/>
            <a:ext cx="8825658" cy="3640666"/>
          </a:xfrm>
          <a:prstGeom prst="roundRect">
            <a:avLst>
              <a:gd name="adj" fmla="val 1858"/>
            </a:avLst>
          </a:prstGeom>
          <a:noFill/>
          <a:ln>
            <a:noFill/>
          </a:ln>
          <a:effectLst>
            <a:outerShdw blurRad="50800" dist="50800" dir="5400000" algn="tl" rotWithShape="0">
              <a:srgbClr val="000000">
                <a:alpha val="43137"/>
              </a:srgbClr>
            </a:outerShdw>
          </a:effectLst>
        </p:spPr>
      </p:sp>
      <p:sp>
        <p:nvSpPr>
          <p:cNvPr id="81" name="Google Shape;81;p29"/>
          <p:cNvSpPr txBox="1">
            <a:spLocks noGrp="1"/>
          </p:cNvSpPr>
          <p:nvPr>
            <p:ph type="body" idx="1"/>
          </p:nvPr>
        </p:nvSpPr>
        <p:spPr>
          <a:xfrm>
            <a:off x="1154956" y="5367325"/>
            <a:ext cx="8825656" cy="49371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960"/>
              <a:buNone/>
              <a:defRPr sz="12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82" name="Google Shape;82;p2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2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85"/>
        <p:cNvGrpSpPr/>
        <p:nvPr/>
      </p:nvGrpSpPr>
      <p:grpSpPr>
        <a:xfrm>
          <a:off x="0" y="0"/>
          <a:ext cx="0" cy="0"/>
          <a:chOff x="0" y="0"/>
          <a:chExt cx="0" cy="0"/>
        </a:xfrm>
      </p:grpSpPr>
      <p:sp>
        <p:nvSpPr>
          <p:cNvPr id="86" name="Google Shape;86;p30"/>
          <p:cNvSpPr txBox="1">
            <a:spLocks noGrp="1"/>
          </p:cNvSpPr>
          <p:nvPr>
            <p:ph type="title"/>
          </p:nvPr>
        </p:nvSpPr>
        <p:spPr>
          <a:xfrm>
            <a:off x="1154954" y="1447800"/>
            <a:ext cx="8825659" cy="198120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800"/>
              <a:buFont typeface="Century Gothic"/>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7" name="Google Shape;87;p30"/>
          <p:cNvSpPr txBox="1">
            <a:spLocks noGrp="1"/>
          </p:cNvSpPr>
          <p:nvPr>
            <p:ph type="body" idx="1"/>
          </p:nvPr>
        </p:nvSpPr>
        <p:spPr>
          <a:xfrm>
            <a:off x="1154954" y="3657600"/>
            <a:ext cx="8825659" cy="23622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88" name="Google Shape;88;p3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3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3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1"/>
        <p:cNvGrpSpPr/>
        <p:nvPr/>
      </p:nvGrpSpPr>
      <p:grpSpPr>
        <a:xfrm>
          <a:off x="0" y="0"/>
          <a:ext cx="0" cy="0"/>
          <a:chOff x="0" y="0"/>
          <a:chExt cx="0" cy="0"/>
        </a:xfrm>
      </p:grpSpPr>
      <p:sp>
        <p:nvSpPr>
          <p:cNvPr id="92" name="Google Shape;92;p31"/>
          <p:cNvSpPr txBox="1">
            <a:spLocks noGrp="1"/>
          </p:cNvSpPr>
          <p:nvPr>
            <p:ph type="title"/>
          </p:nvPr>
        </p:nvSpPr>
        <p:spPr>
          <a:xfrm>
            <a:off x="1574801" y="1447800"/>
            <a:ext cx="7999315" cy="2323374"/>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800"/>
              <a:buFont typeface="Century Gothic"/>
              <a:buNone/>
              <a:defRPr sz="48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31"/>
          <p:cNvSpPr txBox="1">
            <a:spLocks noGrp="1"/>
          </p:cNvSpPr>
          <p:nvPr>
            <p:ph type="body" idx="1"/>
          </p:nvPr>
        </p:nvSpPr>
        <p:spPr>
          <a:xfrm>
            <a:off x="1930400" y="3771174"/>
            <a:ext cx="7279649" cy="34217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b="0" i="0" cap="small">
                <a:solidFill>
                  <a:srgbClr val="8ACED5"/>
                </a:solidFill>
                <a:latin typeface="Century Gothic"/>
                <a:ea typeface="Century Gothic"/>
                <a:cs typeface="Century Gothic"/>
                <a:sym typeface="Century Gothic"/>
              </a:defRPr>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94" name="Google Shape;94;p31"/>
          <p:cNvSpPr txBox="1">
            <a:spLocks noGrp="1"/>
          </p:cNvSpPr>
          <p:nvPr>
            <p:ph type="body" idx="2"/>
          </p:nvPr>
        </p:nvSpPr>
        <p:spPr>
          <a:xfrm>
            <a:off x="1154954" y="4350657"/>
            <a:ext cx="8825659" cy="16764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95" name="Google Shape;95;p3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3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7" name="Google Shape;97;p3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
        <p:nvSpPr>
          <p:cNvPr id="98" name="Google Shape;98;p31"/>
          <p:cNvSpPr txBox="1"/>
          <p:nvPr/>
        </p:nvSpPr>
        <p:spPr>
          <a:xfrm>
            <a:off x="898295" y="971253"/>
            <a:ext cx="801912" cy="1969770"/>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2200"/>
              <a:buFont typeface="Arial"/>
              <a:buNone/>
            </a:pPr>
            <a:r>
              <a:rPr lang="en-GB" sz="12200" b="0" i="0" u="none" strike="noStrike" cap="none">
                <a:solidFill>
                  <a:srgbClr val="8ACED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99" name="Google Shape;99;p31"/>
          <p:cNvSpPr txBox="1"/>
          <p:nvPr/>
        </p:nvSpPr>
        <p:spPr>
          <a:xfrm>
            <a:off x="9330490" y="2613787"/>
            <a:ext cx="801912" cy="1969770"/>
          </a:xfrm>
          <a:prstGeom prst="rect">
            <a:avLst/>
          </a:prstGeom>
          <a:noFill/>
          <a:ln>
            <a:noFill/>
          </a:ln>
        </p:spPr>
        <p:txBody>
          <a:bodyPr spcFirstLastPara="1" wrap="square" lIns="91425" tIns="45700" rIns="91425" bIns="45700" anchor="t" anchorCtr="0">
            <a:spAutoFit/>
          </a:bodyPr>
          <a:lstStyle/>
          <a:p>
            <a:pPr marL="0" marR="0" lvl="0" indent="0" algn="r" rtl="0">
              <a:lnSpc>
                <a:spcPct val="100000"/>
              </a:lnSpc>
              <a:spcBef>
                <a:spcPts val="0"/>
              </a:spcBef>
              <a:spcAft>
                <a:spcPts val="0"/>
              </a:spcAft>
              <a:buClr>
                <a:srgbClr val="000000"/>
              </a:buClr>
              <a:buSzPts val="12200"/>
              <a:buFont typeface="Arial"/>
              <a:buNone/>
            </a:pPr>
            <a:r>
              <a:rPr lang="en-GB" sz="12200" b="0" i="0" u="none" strike="noStrike" cap="none">
                <a:solidFill>
                  <a:srgbClr val="8ACED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0"/>
        <p:cNvGrpSpPr/>
        <p:nvPr/>
      </p:nvGrpSpPr>
      <p:grpSpPr>
        <a:xfrm>
          <a:off x="0" y="0"/>
          <a:ext cx="0" cy="0"/>
          <a:chOff x="0" y="0"/>
          <a:chExt cx="0" cy="0"/>
        </a:xfrm>
      </p:grpSpPr>
      <p:sp>
        <p:nvSpPr>
          <p:cNvPr id="101" name="Google Shape;101;p32"/>
          <p:cNvSpPr txBox="1">
            <a:spLocks noGrp="1"/>
          </p:cNvSpPr>
          <p:nvPr>
            <p:ph type="title"/>
          </p:nvPr>
        </p:nvSpPr>
        <p:spPr>
          <a:xfrm>
            <a:off x="1154954" y="3124201"/>
            <a:ext cx="8825660" cy="1653180"/>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4000"/>
              <a:buFont typeface="Century Gothic"/>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32"/>
          <p:cNvSpPr txBox="1">
            <a:spLocks noGrp="1"/>
          </p:cNvSpPr>
          <p:nvPr>
            <p:ph type="body" idx="1"/>
          </p:nvPr>
        </p:nvSpPr>
        <p:spPr>
          <a:xfrm>
            <a:off x="1154954" y="4777381"/>
            <a:ext cx="8825659" cy="8604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600"/>
              <a:buNone/>
              <a:defRPr sz="2000" cap="none">
                <a:solidFill>
                  <a:srgbClr val="8ACED5"/>
                </a:solidFill>
              </a:defRPr>
            </a:lvl1pPr>
            <a:lvl2pPr marL="914400" lvl="1" indent="-228600" algn="l">
              <a:lnSpc>
                <a:spcPct val="100000"/>
              </a:lnSpc>
              <a:spcBef>
                <a:spcPts val="1000"/>
              </a:spcBef>
              <a:spcAft>
                <a:spcPts val="0"/>
              </a:spcAft>
              <a:buSzPts val="1440"/>
              <a:buNone/>
              <a:defRPr sz="1800">
                <a:solidFill>
                  <a:schemeClr val="lt1"/>
                </a:solidFill>
              </a:defRPr>
            </a:lvl2pPr>
            <a:lvl3pPr marL="1371600" lvl="2" indent="-228600" algn="l">
              <a:lnSpc>
                <a:spcPct val="100000"/>
              </a:lnSpc>
              <a:spcBef>
                <a:spcPts val="1000"/>
              </a:spcBef>
              <a:spcAft>
                <a:spcPts val="0"/>
              </a:spcAft>
              <a:buSzPts val="1280"/>
              <a:buNone/>
              <a:defRPr sz="1600">
                <a:solidFill>
                  <a:schemeClr val="lt1"/>
                </a:solidFill>
              </a:defRPr>
            </a:lvl3pPr>
            <a:lvl4pPr marL="1828800" lvl="3" indent="-228600" algn="l">
              <a:lnSpc>
                <a:spcPct val="100000"/>
              </a:lnSpc>
              <a:spcBef>
                <a:spcPts val="1000"/>
              </a:spcBef>
              <a:spcAft>
                <a:spcPts val="0"/>
              </a:spcAft>
              <a:buSzPts val="1120"/>
              <a:buNone/>
              <a:defRPr sz="1400">
                <a:solidFill>
                  <a:schemeClr val="lt1"/>
                </a:solidFill>
              </a:defRPr>
            </a:lvl4pPr>
            <a:lvl5pPr marL="2286000" lvl="4" indent="-228600" algn="l">
              <a:lnSpc>
                <a:spcPct val="100000"/>
              </a:lnSpc>
              <a:spcBef>
                <a:spcPts val="1000"/>
              </a:spcBef>
              <a:spcAft>
                <a:spcPts val="0"/>
              </a:spcAft>
              <a:buSzPts val="1120"/>
              <a:buNone/>
              <a:defRPr sz="1400">
                <a:solidFill>
                  <a:schemeClr val="lt1"/>
                </a:solidFill>
              </a:defRPr>
            </a:lvl5pPr>
            <a:lvl6pPr marL="2743200" lvl="5" indent="-228600" algn="l">
              <a:lnSpc>
                <a:spcPct val="100000"/>
              </a:lnSpc>
              <a:spcBef>
                <a:spcPts val="1000"/>
              </a:spcBef>
              <a:spcAft>
                <a:spcPts val="0"/>
              </a:spcAft>
              <a:buSzPts val="1120"/>
              <a:buNone/>
              <a:defRPr sz="1400">
                <a:solidFill>
                  <a:schemeClr val="lt1"/>
                </a:solidFill>
              </a:defRPr>
            </a:lvl6pPr>
            <a:lvl7pPr marL="3200400" lvl="6" indent="-228600" algn="l">
              <a:lnSpc>
                <a:spcPct val="100000"/>
              </a:lnSpc>
              <a:spcBef>
                <a:spcPts val="1000"/>
              </a:spcBef>
              <a:spcAft>
                <a:spcPts val="0"/>
              </a:spcAft>
              <a:buSzPts val="1120"/>
              <a:buNone/>
              <a:defRPr sz="1400">
                <a:solidFill>
                  <a:schemeClr val="lt1"/>
                </a:solidFill>
              </a:defRPr>
            </a:lvl7pPr>
            <a:lvl8pPr marL="3657600" lvl="7" indent="-228600" algn="l">
              <a:lnSpc>
                <a:spcPct val="100000"/>
              </a:lnSpc>
              <a:spcBef>
                <a:spcPts val="1000"/>
              </a:spcBef>
              <a:spcAft>
                <a:spcPts val="0"/>
              </a:spcAft>
              <a:buSzPts val="1120"/>
              <a:buNone/>
              <a:defRPr sz="1400">
                <a:solidFill>
                  <a:schemeClr val="lt1"/>
                </a:solidFill>
              </a:defRPr>
            </a:lvl8pPr>
            <a:lvl9pPr marL="4114800" lvl="8" indent="-228600" algn="l">
              <a:lnSpc>
                <a:spcPct val="100000"/>
              </a:lnSpc>
              <a:spcBef>
                <a:spcPts val="1000"/>
              </a:spcBef>
              <a:spcAft>
                <a:spcPts val="0"/>
              </a:spcAft>
              <a:buSzPts val="1120"/>
              <a:buNone/>
              <a:defRPr sz="1400">
                <a:solidFill>
                  <a:schemeClr val="lt1"/>
                </a:solidFill>
              </a:defRPr>
            </a:lvl9pPr>
          </a:lstStyle>
          <a:p>
            <a:endParaRPr/>
          </a:p>
        </p:txBody>
      </p:sp>
      <p:sp>
        <p:nvSpPr>
          <p:cNvPr id="103" name="Google Shape;103;p3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3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3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6"/>
        <p:cNvGrpSpPr/>
        <p:nvPr/>
      </p:nvGrpSpPr>
      <p:grpSpPr>
        <a:xfrm>
          <a:off x="0" y="0"/>
          <a:ext cx="0" cy="0"/>
          <a:chOff x="0" y="0"/>
          <a:chExt cx="0" cy="0"/>
        </a:xfrm>
      </p:grpSpPr>
      <p:sp>
        <p:nvSpPr>
          <p:cNvPr id="107" name="Google Shape;107;p3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200"/>
              <a:buFont typeface="Century Gothic"/>
              <a:buNone/>
              <a:defRPr sz="4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33"/>
          <p:cNvSpPr txBox="1">
            <a:spLocks noGrp="1"/>
          </p:cNvSpPr>
          <p:nvPr>
            <p:ph type="body" idx="1"/>
          </p:nvPr>
        </p:nvSpPr>
        <p:spPr>
          <a:xfrm>
            <a:off x="632947" y="1981200"/>
            <a:ext cx="2946866"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09" name="Google Shape;109;p33"/>
          <p:cNvSpPr txBox="1">
            <a:spLocks noGrp="1"/>
          </p:cNvSpPr>
          <p:nvPr>
            <p:ph type="body" idx="2"/>
          </p:nvPr>
        </p:nvSpPr>
        <p:spPr>
          <a:xfrm>
            <a:off x="652463" y="2667000"/>
            <a:ext cx="2927350" cy="358933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110" name="Google Shape;110;p33"/>
          <p:cNvSpPr txBox="1">
            <a:spLocks noGrp="1"/>
          </p:cNvSpPr>
          <p:nvPr>
            <p:ph type="body" idx="3"/>
          </p:nvPr>
        </p:nvSpPr>
        <p:spPr>
          <a:xfrm>
            <a:off x="3883659" y="1981200"/>
            <a:ext cx="2936241"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11" name="Google Shape;111;p33"/>
          <p:cNvSpPr txBox="1">
            <a:spLocks noGrp="1"/>
          </p:cNvSpPr>
          <p:nvPr>
            <p:ph type="body" idx="4"/>
          </p:nvPr>
        </p:nvSpPr>
        <p:spPr>
          <a:xfrm>
            <a:off x="3873106" y="2667000"/>
            <a:ext cx="2946794" cy="358933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112" name="Google Shape;112;p33"/>
          <p:cNvSpPr txBox="1">
            <a:spLocks noGrp="1"/>
          </p:cNvSpPr>
          <p:nvPr>
            <p:ph type="body" idx="5"/>
          </p:nvPr>
        </p:nvSpPr>
        <p:spPr>
          <a:xfrm>
            <a:off x="7124700" y="1981200"/>
            <a:ext cx="2932113"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13" name="Google Shape;113;p33"/>
          <p:cNvSpPr txBox="1">
            <a:spLocks noGrp="1"/>
          </p:cNvSpPr>
          <p:nvPr>
            <p:ph type="body" idx="6"/>
          </p:nvPr>
        </p:nvSpPr>
        <p:spPr>
          <a:xfrm>
            <a:off x="7124700" y="2667000"/>
            <a:ext cx="2932113" cy="358933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cxnSp>
        <p:nvCxnSpPr>
          <p:cNvPr id="114" name="Google Shape;114;p33"/>
          <p:cNvCxnSpPr/>
          <p:nvPr/>
        </p:nvCxnSpPr>
        <p:spPr>
          <a:xfrm>
            <a:off x="3726142" y="2133600"/>
            <a:ext cx="0" cy="3962400"/>
          </a:xfrm>
          <a:prstGeom prst="straightConnector1">
            <a:avLst/>
          </a:prstGeom>
          <a:noFill/>
          <a:ln w="12700" cap="flat" cmpd="sng">
            <a:solidFill>
              <a:srgbClr val="8ACED5">
                <a:alpha val="40000"/>
              </a:srgbClr>
            </a:solidFill>
            <a:prstDash val="solid"/>
            <a:round/>
            <a:headEnd type="none" w="sm" len="sm"/>
            <a:tailEnd type="none" w="sm" len="sm"/>
          </a:ln>
        </p:spPr>
      </p:cxnSp>
      <p:cxnSp>
        <p:nvCxnSpPr>
          <p:cNvPr id="115" name="Google Shape;115;p33"/>
          <p:cNvCxnSpPr/>
          <p:nvPr/>
        </p:nvCxnSpPr>
        <p:spPr>
          <a:xfrm>
            <a:off x="6962227" y="2133600"/>
            <a:ext cx="0" cy="3966882"/>
          </a:xfrm>
          <a:prstGeom prst="straightConnector1">
            <a:avLst/>
          </a:prstGeom>
          <a:noFill/>
          <a:ln w="12700" cap="flat" cmpd="sng">
            <a:solidFill>
              <a:srgbClr val="8ACED5">
                <a:alpha val="40000"/>
              </a:srgbClr>
            </a:solidFill>
            <a:prstDash val="solid"/>
            <a:round/>
            <a:headEnd type="none" w="sm" len="sm"/>
            <a:tailEnd type="none" w="sm" len="sm"/>
          </a:ln>
        </p:spPr>
      </p:cxnSp>
      <p:sp>
        <p:nvSpPr>
          <p:cNvPr id="116" name="Google Shape;116;p3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 name="Google Shape;117;p3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8" name="Google Shape;118;p3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9"/>
        <p:cNvGrpSpPr/>
        <p:nvPr/>
      </p:nvGrpSpPr>
      <p:grpSpPr>
        <a:xfrm>
          <a:off x="0" y="0"/>
          <a:ext cx="0" cy="0"/>
          <a:chOff x="0" y="0"/>
          <a:chExt cx="0" cy="0"/>
        </a:xfrm>
      </p:grpSpPr>
      <p:sp>
        <p:nvSpPr>
          <p:cNvPr id="120" name="Google Shape;120;p3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4200"/>
              <a:buFont typeface="Century Gothic"/>
              <a:buNone/>
              <a:defRPr sz="4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1" name="Google Shape;121;p34"/>
          <p:cNvSpPr txBox="1">
            <a:spLocks noGrp="1"/>
          </p:cNvSpPr>
          <p:nvPr>
            <p:ph type="body" idx="1"/>
          </p:nvPr>
        </p:nvSpPr>
        <p:spPr>
          <a:xfrm>
            <a:off x="652463" y="4250949"/>
            <a:ext cx="2940050"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22" name="Google Shape;122;p34"/>
          <p:cNvSpPr>
            <a:spLocks noGrp="1"/>
          </p:cNvSpPr>
          <p:nvPr>
            <p:ph type="pic" idx="2"/>
          </p:nvPr>
        </p:nvSpPr>
        <p:spPr>
          <a:xfrm>
            <a:off x="652463" y="2209800"/>
            <a:ext cx="2940050" cy="1524000"/>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3" name="Google Shape;123;p34"/>
          <p:cNvSpPr txBox="1">
            <a:spLocks noGrp="1"/>
          </p:cNvSpPr>
          <p:nvPr>
            <p:ph type="body" idx="3"/>
          </p:nvPr>
        </p:nvSpPr>
        <p:spPr>
          <a:xfrm>
            <a:off x="652463" y="4827211"/>
            <a:ext cx="2940050" cy="65918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124" name="Google Shape;124;p34"/>
          <p:cNvSpPr txBox="1">
            <a:spLocks noGrp="1"/>
          </p:cNvSpPr>
          <p:nvPr>
            <p:ph type="body" idx="4"/>
          </p:nvPr>
        </p:nvSpPr>
        <p:spPr>
          <a:xfrm>
            <a:off x="3889375" y="4250949"/>
            <a:ext cx="2930525"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25" name="Google Shape;125;p34"/>
          <p:cNvSpPr>
            <a:spLocks noGrp="1"/>
          </p:cNvSpPr>
          <p:nvPr>
            <p:ph type="pic" idx="5"/>
          </p:nvPr>
        </p:nvSpPr>
        <p:spPr>
          <a:xfrm>
            <a:off x="3889374" y="2209800"/>
            <a:ext cx="2930525" cy="1524000"/>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6" name="Google Shape;126;p34"/>
          <p:cNvSpPr txBox="1">
            <a:spLocks noGrp="1"/>
          </p:cNvSpPr>
          <p:nvPr>
            <p:ph type="body" idx="6"/>
          </p:nvPr>
        </p:nvSpPr>
        <p:spPr>
          <a:xfrm>
            <a:off x="3888022" y="4827210"/>
            <a:ext cx="2934406" cy="65918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127" name="Google Shape;127;p34"/>
          <p:cNvSpPr txBox="1">
            <a:spLocks noGrp="1"/>
          </p:cNvSpPr>
          <p:nvPr>
            <p:ph type="body" idx="7"/>
          </p:nvPr>
        </p:nvSpPr>
        <p:spPr>
          <a:xfrm>
            <a:off x="7124700" y="4250949"/>
            <a:ext cx="2932113"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solidFill>
                  <a:srgbClr val="8ACED5"/>
                </a:solidFill>
              </a:defRPr>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128" name="Google Shape;128;p34"/>
          <p:cNvSpPr>
            <a:spLocks noGrp="1"/>
          </p:cNvSpPr>
          <p:nvPr>
            <p:ph type="pic" idx="8"/>
          </p:nvPr>
        </p:nvSpPr>
        <p:spPr>
          <a:xfrm>
            <a:off x="7124699" y="2209800"/>
            <a:ext cx="2932113" cy="1524000"/>
          </a:xfrm>
          <a:prstGeom prst="roundRect">
            <a:avLst>
              <a:gd name="adj" fmla="val 1858"/>
            </a:avLst>
          </a:prstGeom>
          <a:noFill/>
          <a:ln>
            <a:noFill/>
          </a:ln>
          <a:effectLst>
            <a:outerShdw blurRad="50800" dist="50800" dir="5400000" algn="tl" rotWithShape="0">
              <a:srgbClr val="000000">
                <a:alpha val="43137"/>
              </a:srgbClr>
            </a:outerShdw>
          </a:effectLst>
        </p:spPr>
      </p:sp>
      <p:sp>
        <p:nvSpPr>
          <p:cNvPr id="129" name="Google Shape;129;p34"/>
          <p:cNvSpPr txBox="1">
            <a:spLocks noGrp="1"/>
          </p:cNvSpPr>
          <p:nvPr>
            <p:ph type="body" idx="9"/>
          </p:nvPr>
        </p:nvSpPr>
        <p:spPr>
          <a:xfrm>
            <a:off x="7124575" y="4827208"/>
            <a:ext cx="2935997" cy="65918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cxnSp>
        <p:nvCxnSpPr>
          <p:cNvPr id="130" name="Google Shape;130;p34"/>
          <p:cNvCxnSpPr/>
          <p:nvPr/>
        </p:nvCxnSpPr>
        <p:spPr>
          <a:xfrm>
            <a:off x="3726142" y="2133600"/>
            <a:ext cx="0" cy="3962400"/>
          </a:xfrm>
          <a:prstGeom prst="straightConnector1">
            <a:avLst/>
          </a:prstGeom>
          <a:noFill/>
          <a:ln w="12700" cap="flat" cmpd="sng">
            <a:solidFill>
              <a:srgbClr val="8ACED5">
                <a:alpha val="40000"/>
              </a:srgbClr>
            </a:solidFill>
            <a:prstDash val="solid"/>
            <a:round/>
            <a:headEnd type="none" w="sm" len="sm"/>
            <a:tailEnd type="none" w="sm" len="sm"/>
          </a:ln>
        </p:spPr>
      </p:cxnSp>
      <p:cxnSp>
        <p:nvCxnSpPr>
          <p:cNvPr id="131" name="Google Shape;131;p34"/>
          <p:cNvCxnSpPr/>
          <p:nvPr/>
        </p:nvCxnSpPr>
        <p:spPr>
          <a:xfrm>
            <a:off x="6962227" y="2133600"/>
            <a:ext cx="0" cy="3966882"/>
          </a:xfrm>
          <a:prstGeom prst="straightConnector1">
            <a:avLst/>
          </a:prstGeom>
          <a:noFill/>
          <a:ln w="12700" cap="flat" cmpd="sng">
            <a:solidFill>
              <a:srgbClr val="8ACED5">
                <a:alpha val="40000"/>
              </a:srgbClr>
            </a:solidFill>
            <a:prstDash val="solid"/>
            <a:round/>
            <a:headEnd type="none" w="sm" len="sm"/>
            <a:tailEnd type="none" w="sm" len="sm"/>
          </a:ln>
        </p:spPr>
      </p:cxnSp>
      <p:sp>
        <p:nvSpPr>
          <p:cNvPr id="132" name="Google Shape;132;p3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3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4" name="Google Shape;134;p3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5"/>
        <p:cNvGrpSpPr/>
        <p:nvPr/>
      </p:nvGrpSpPr>
      <p:grpSpPr>
        <a:xfrm>
          <a:off x="0" y="0"/>
          <a:ext cx="0" cy="0"/>
          <a:chOff x="0" y="0"/>
          <a:chExt cx="0" cy="0"/>
        </a:xfrm>
      </p:grpSpPr>
      <p:sp>
        <p:nvSpPr>
          <p:cNvPr id="136" name="Google Shape;136;p3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7" name="Google Shape;137;p35"/>
          <p:cNvSpPr txBox="1">
            <a:spLocks noGrp="1"/>
          </p:cNvSpPr>
          <p:nvPr>
            <p:ph type="body" idx="1"/>
          </p:nvPr>
        </p:nvSpPr>
        <p:spPr>
          <a:xfrm rot="5400000">
            <a:off x="3478842" y="-322612"/>
            <a:ext cx="4195481" cy="8946541"/>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38" name="Google Shape;138;p3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0" name="Google Shape;140;p3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1"/>
        <p:cNvGrpSpPr/>
        <p:nvPr/>
      </p:nvGrpSpPr>
      <p:grpSpPr>
        <a:xfrm>
          <a:off x="0" y="0"/>
          <a:ext cx="0" cy="0"/>
          <a:chOff x="0" y="0"/>
          <a:chExt cx="0" cy="0"/>
        </a:xfrm>
      </p:grpSpPr>
      <p:sp>
        <p:nvSpPr>
          <p:cNvPr id="142" name="Google Shape;142;p36"/>
          <p:cNvSpPr txBox="1">
            <a:spLocks noGrp="1"/>
          </p:cNvSpPr>
          <p:nvPr>
            <p:ph type="title"/>
          </p:nvPr>
        </p:nvSpPr>
        <p:spPr>
          <a:xfrm rot="5400000">
            <a:off x="6267450" y="2466975"/>
            <a:ext cx="5826125" cy="17526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3" name="Google Shape;143;p36"/>
          <p:cNvSpPr txBox="1">
            <a:spLocks noGrp="1"/>
          </p:cNvSpPr>
          <p:nvPr>
            <p:ph type="body" idx="1"/>
          </p:nvPr>
        </p:nvSpPr>
        <p:spPr>
          <a:xfrm rot="5400000">
            <a:off x="1679576" y="-139699"/>
            <a:ext cx="5368924" cy="7423149"/>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40" algn="l">
              <a:lnSpc>
                <a:spcPct val="100000"/>
              </a:lnSpc>
              <a:spcBef>
                <a:spcPts val="1000"/>
              </a:spcBef>
              <a:spcAft>
                <a:spcPts val="0"/>
              </a:spcAft>
              <a:buSzPts val="1440"/>
              <a:buChar char="►"/>
              <a:defRPr/>
            </a:lvl3pPr>
            <a:lvl4pPr marL="1828800" lvl="3" indent="-320040" algn="l">
              <a:lnSpc>
                <a:spcPct val="100000"/>
              </a:lnSpc>
              <a:spcBef>
                <a:spcPts val="1000"/>
              </a:spcBef>
              <a:spcAft>
                <a:spcPts val="0"/>
              </a:spcAft>
              <a:buSzPts val="1440"/>
              <a:buChar char="►"/>
              <a:defRPr/>
            </a:lvl4pPr>
            <a:lvl5pPr marL="2286000" lvl="4" indent="-320040" algn="l">
              <a:lnSpc>
                <a:spcPct val="100000"/>
              </a:lnSpc>
              <a:spcBef>
                <a:spcPts val="1000"/>
              </a:spcBef>
              <a:spcAft>
                <a:spcPts val="0"/>
              </a:spcAft>
              <a:buSzPts val="1440"/>
              <a:buChar char="►"/>
              <a:defRPr/>
            </a:lvl5pPr>
            <a:lvl6pPr marL="2743200" lvl="5" indent="-320040" algn="l">
              <a:lnSpc>
                <a:spcPct val="100000"/>
              </a:lnSpc>
              <a:spcBef>
                <a:spcPts val="1000"/>
              </a:spcBef>
              <a:spcAft>
                <a:spcPts val="0"/>
              </a:spcAft>
              <a:buSzPts val="1440"/>
              <a:buChar char="►"/>
              <a:defRPr/>
            </a:lvl6pPr>
            <a:lvl7pPr marL="3200400" lvl="6" indent="-320040"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44" name="Google Shape;144;p3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5" name="Google Shape;145;p3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6" name="Google Shape;146;p3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pic>
        <p:nvPicPr>
          <p:cNvPr id="10" name="Google Shape;10;p19"/>
          <p:cNvPicPr preferRelativeResize="0"/>
          <p:nvPr/>
        </p:nvPicPr>
        <p:blipFill rotWithShape="1">
          <a:blip r:embed="rId20">
            <a:alphaModFix/>
          </a:blip>
          <a:srcRect l="3613"/>
          <a:stretch/>
        </p:blipFill>
        <p:spPr>
          <a:xfrm>
            <a:off x="0" y="2669685"/>
            <a:ext cx="4037012" cy="4188315"/>
          </a:xfrm>
          <a:prstGeom prst="rect">
            <a:avLst/>
          </a:prstGeom>
          <a:noFill/>
          <a:ln>
            <a:noFill/>
          </a:ln>
        </p:spPr>
      </p:pic>
      <p:pic>
        <p:nvPicPr>
          <p:cNvPr id="11" name="Google Shape;11;p19"/>
          <p:cNvPicPr preferRelativeResize="0"/>
          <p:nvPr/>
        </p:nvPicPr>
        <p:blipFill rotWithShape="1">
          <a:blip r:embed="rId21">
            <a:alphaModFix/>
          </a:blip>
          <a:srcRect l="35640"/>
          <a:stretch/>
        </p:blipFill>
        <p:spPr>
          <a:xfrm>
            <a:off x="0" y="2892347"/>
            <a:ext cx="1522412" cy="2365453"/>
          </a:xfrm>
          <a:prstGeom prst="rect">
            <a:avLst/>
          </a:prstGeom>
          <a:noFill/>
          <a:ln>
            <a:noFill/>
          </a:ln>
        </p:spPr>
      </p:pic>
      <p:sp>
        <p:nvSpPr>
          <p:cNvPr id="12" name="Google Shape;12;p19"/>
          <p:cNvSpPr/>
          <p:nvPr/>
        </p:nvSpPr>
        <p:spPr>
          <a:xfrm>
            <a:off x="8609012" y="1676400"/>
            <a:ext cx="2819400" cy="2819400"/>
          </a:xfrm>
          <a:prstGeom prst="ellipse">
            <a:avLst/>
          </a:prstGeom>
          <a:gradFill>
            <a:gsLst>
              <a:gs pos="0">
                <a:srgbClr val="50B9C0">
                  <a:alpha val="7059"/>
                </a:srgbClr>
              </a:gs>
              <a:gs pos="36000">
                <a:srgbClr val="50B9C0">
                  <a:alpha val="5882"/>
                </a:srgbClr>
              </a:gs>
              <a:gs pos="69000">
                <a:srgbClr val="50B9C0">
                  <a:alpha val="0"/>
                </a:srgbClr>
              </a:gs>
              <a:gs pos="100000">
                <a:srgbClr val="50B9C0">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pic>
        <p:nvPicPr>
          <p:cNvPr id="13" name="Google Shape;13;p19"/>
          <p:cNvPicPr preferRelativeResize="0"/>
          <p:nvPr/>
        </p:nvPicPr>
        <p:blipFill rotWithShape="1">
          <a:blip r:embed="rId22">
            <a:alphaModFix/>
          </a:blip>
          <a:srcRect t="28813"/>
          <a:stretch/>
        </p:blipFill>
        <p:spPr>
          <a:xfrm>
            <a:off x="7999412" y="0"/>
            <a:ext cx="1603387" cy="1141407"/>
          </a:xfrm>
          <a:prstGeom prst="rect">
            <a:avLst/>
          </a:prstGeom>
          <a:noFill/>
          <a:ln>
            <a:noFill/>
          </a:ln>
        </p:spPr>
      </p:pic>
      <p:pic>
        <p:nvPicPr>
          <p:cNvPr id="14" name="Google Shape;14;p19"/>
          <p:cNvPicPr preferRelativeResize="0"/>
          <p:nvPr/>
        </p:nvPicPr>
        <p:blipFill rotWithShape="1">
          <a:blip r:embed="rId23">
            <a:alphaModFix/>
          </a:blip>
          <a:srcRect b="23320"/>
          <a:stretch/>
        </p:blipFill>
        <p:spPr>
          <a:xfrm>
            <a:off x="8605878" y="6096000"/>
            <a:ext cx="993734" cy="762000"/>
          </a:xfrm>
          <a:prstGeom prst="rect">
            <a:avLst/>
          </a:prstGeom>
          <a:noFill/>
          <a:ln>
            <a:noFill/>
          </a:ln>
        </p:spPr>
      </p:pic>
      <p:sp>
        <p:nvSpPr>
          <p:cNvPr id="15" name="Google Shape;15;p19"/>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5098"/>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9"/>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chemeClr val="lt2"/>
              </a:buClr>
              <a:buSzPts val="4200"/>
              <a:buFont typeface="Century Gothic"/>
              <a:buNone/>
              <a:defRPr sz="4200" b="0" i="0" u="none" strike="noStrike" cap="none">
                <a:solidFill>
                  <a:schemeClr val="lt2"/>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2"/>
                </a:solidFill>
                <a:latin typeface="Arial"/>
                <a:ea typeface="Arial"/>
                <a:cs typeface="Arial"/>
                <a:sym typeface="Arial"/>
              </a:defRPr>
            </a:lvl9pPr>
          </a:lstStyle>
          <a:p>
            <a:endParaRPr/>
          </a:p>
        </p:txBody>
      </p:sp>
      <p:sp>
        <p:nvSpPr>
          <p:cNvPr id="17" name="Google Shape;17;p19"/>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lvl1pPr marL="457200" marR="0" lvl="0" indent="-330200" algn="l" rtl="0">
              <a:lnSpc>
                <a:spcPct val="100000"/>
              </a:lnSpc>
              <a:spcBef>
                <a:spcPts val="1000"/>
              </a:spcBef>
              <a:spcAft>
                <a:spcPts val="0"/>
              </a:spcAft>
              <a:buClr>
                <a:srgbClr val="8ACED5"/>
              </a:buClr>
              <a:buSzPts val="1600"/>
              <a:buFont typeface="Noto Sans Symbols"/>
              <a:buChar char="►"/>
              <a:defRPr sz="2000" b="0" i="0" u="none" strike="noStrike" cap="none">
                <a:solidFill>
                  <a:schemeClr val="lt1"/>
                </a:solidFill>
                <a:latin typeface="Century Gothic"/>
                <a:ea typeface="Century Gothic"/>
                <a:cs typeface="Century Gothic"/>
                <a:sym typeface="Century Gothic"/>
              </a:defRPr>
            </a:lvl1pPr>
            <a:lvl2pPr marL="914400" marR="0" lvl="1" indent="-320040" algn="l" rtl="0">
              <a:lnSpc>
                <a:spcPct val="100000"/>
              </a:lnSpc>
              <a:spcBef>
                <a:spcPts val="1000"/>
              </a:spcBef>
              <a:spcAft>
                <a:spcPts val="0"/>
              </a:spcAft>
              <a:buClr>
                <a:srgbClr val="8ACED5"/>
              </a:buClr>
              <a:buSzPts val="1440"/>
              <a:buFont typeface="Noto Sans Symbols"/>
              <a:buChar char="►"/>
              <a:defRPr sz="1800" b="0" i="0" u="none" strike="noStrike" cap="none">
                <a:solidFill>
                  <a:schemeClr val="lt1"/>
                </a:solidFill>
                <a:latin typeface="Century Gothic"/>
                <a:ea typeface="Century Gothic"/>
                <a:cs typeface="Century Gothic"/>
                <a:sym typeface="Century Gothic"/>
              </a:defRPr>
            </a:lvl2pPr>
            <a:lvl3pPr marL="1371600" marR="0" lvl="2" indent="-309880" algn="l" rtl="0">
              <a:lnSpc>
                <a:spcPct val="100000"/>
              </a:lnSpc>
              <a:spcBef>
                <a:spcPts val="1000"/>
              </a:spcBef>
              <a:spcAft>
                <a:spcPts val="0"/>
              </a:spcAft>
              <a:buClr>
                <a:srgbClr val="8ACED5"/>
              </a:buClr>
              <a:buSzPts val="1280"/>
              <a:buFont typeface="Noto Sans Symbols"/>
              <a:buChar char="►"/>
              <a:defRPr sz="1600" b="0" i="0" u="none" strike="noStrike" cap="none">
                <a:solidFill>
                  <a:schemeClr val="lt1"/>
                </a:solidFill>
                <a:latin typeface="Century Gothic"/>
                <a:ea typeface="Century Gothic"/>
                <a:cs typeface="Century Gothic"/>
                <a:sym typeface="Century Gothic"/>
              </a:defRPr>
            </a:lvl3pPr>
            <a:lvl4pPr marL="1828800" marR="0" lvl="3"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4pPr>
            <a:lvl5pPr marL="2286000" marR="0" lvl="4"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5pPr>
            <a:lvl6pPr marL="2743200" marR="0" lvl="5"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6pPr>
            <a:lvl7pPr marL="3200400" marR="0" lvl="6"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7pPr>
            <a:lvl8pPr marL="3657600" marR="0" lvl="7"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8pPr>
            <a:lvl9pPr marL="4114800" marR="0" lvl="8" indent="-299720" algn="l" rtl="0">
              <a:lnSpc>
                <a:spcPct val="100000"/>
              </a:lnSpc>
              <a:spcBef>
                <a:spcPts val="1000"/>
              </a:spcBef>
              <a:spcAft>
                <a:spcPts val="0"/>
              </a:spcAft>
              <a:buClr>
                <a:srgbClr val="8ACED5"/>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8" name="Google Shape;18;p1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1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9" name="Google Shape;19;p1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1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0" name="Google Shape;20;p1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0" marR="0" lvl="1"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0" marR="0" lvl="2"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3pPr>
            <a:lvl4pPr marL="0" marR="0" lvl="3"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4pPr>
            <a:lvl5pPr marL="0" marR="0" lvl="4"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5pPr>
            <a:lvl6pPr marL="0" marR="0" lvl="5"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6pPr>
            <a:lvl7pPr marL="0" marR="0" lvl="6"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7pPr>
            <a:lvl8pPr marL="0" marR="0" lvl="7"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8pPr>
            <a:lvl9pPr marL="0" marR="0" lvl="8" indent="0" algn="ctr" rtl="0">
              <a:lnSpc>
                <a:spcPct val="100000"/>
              </a:lnSpc>
              <a:spcBef>
                <a:spcPts val="0"/>
              </a:spcBef>
              <a:spcAft>
                <a:spcPts val="0"/>
              </a:spcAft>
              <a:buClr>
                <a:srgbClr val="000000"/>
              </a:buClr>
              <a:buSzPts val="2800"/>
              <a:buFont typeface="Arial"/>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235043838"/><Relationship Id="rId13" Type="http://schemas.openxmlformats.org/officeDocument/2006/relationships/hyperlink" Target="#_Toc235043846"/><Relationship Id="rId18" Type="http://schemas.openxmlformats.org/officeDocument/2006/relationships/hyperlink" Target="#_Toc235043851"/><Relationship Id="rId3" Type="http://schemas.openxmlformats.org/officeDocument/2006/relationships/hyperlink" Target="#_Toc235043833"/><Relationship Id="rId7" Type="http://schemas.openxmlformats.org/officeDocument/2006/relationships/hyperlink" Target="#_Toc235043837"/><Relationship Id="rId12" Type="http://schemas.openxmlformats.org/officeDocument/2006/relationships/hyperlink" Target="#_Toc235043842"/><Relationship Id="rId17" Type="http://schemas.openxmlformats.org/officeDocument/2006/relationships/hyperlink" Target="#_Toc235043850"/><Relationship Id="rId2" Type="http://schemas.openxmlformats.org/officeDocument/2006/relationships/notesSlide" Target="../notesSlides/notesSlide2.xml"/><Relationship Id="rId16" Type="http://schemas.openxmlformats.org/officeDocument/2006/relationships/hyperlink" Target="#_Toc235043849"/><Relationship Id="rId20" Type="http://schemas.openxmlformats.org/officeDocument/2006/relationships/hyperlink" Target="#_Toc235043853"/><Relationship Id="rId1" Type="http://schemas.openxmlformats.org/officeDocument/2006/relationships/slideLayout" Target="../slideLayouts/slideLayout2.xml"/><Relationship Id="rId6" Type="http://schemas.openxmlformats.org/officeDocument/2006/relationships/hyperlink" Target="#_Toc235043836"/><Relationship Id="rId11" Type="http://schemas.openxmlformats.org/officeDocument/2006/relationships/hyperlink" Target="#_Toc235043841"/><Relationship Id="rId5" Type="http://schemas.openxmlformats.org/officeDocument/2006/relationships/hyperlink" Target="#_Toc235043835"/><Relationship Id="rId15" Type="http://schemas.openxmlformats.org/officeDocument/2006/relationships/hyperlink" Target="#_Toc235043848"/><Relationship Id="rId10" Type="http://schemas.openxmlformats.org/officeDocument/2006/relationships/hyperlink" Target="#_Toc235043840"/><Relationship Id="rId19" Type="http://schemas.openxmlformats.org/officeDocument/2006/relationships/hyperlink" Target="#_Toc235043852"/><Relationship Id="rId4" Type="http://schemas.openxmlformats.org/officeDocument/2006/relationships/hyperlink" Target="#_Toc235043834"/><Relationship Id="rId9" Type="http://schemas.openxmlformats.org/officeDocument/2006/relationships/hyperlink" Target="#_Toc235043839"/><Relationship Id="rId14" Type="http://schemas.openxmlformats.org/officeDocument/2006/relationships/hyperlink" Target="#_Toc235043847"/></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111/hsc.13913"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doi.org/10.1002/pon.5898"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england.nhs.uk/wp-content/uploads/2019/01/shared-decision-making-summary-guide-v1.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nhs.uk/tests-and-treatments/breast-screening-mammogram/who-breast-screening-is-for/"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nice.org.uk/guidance/ng101"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who.int/news-room/fact-sheets/detail/breast-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1"/>
          <p:cNvSpPr txBox="1">
            <a:spLocks noGrp="1"/>
          </p:cNvSpPr>
          <p:nvPr>
            <p:ph type="ctrTitle"/>
          </p:nvPr>
        </p:nvSpPr>
        <p:spPr>
          <a:xfrm>
            <a:off x="0" y="0"/>
            <a:ext cx="12191999" cy="4777381"/>
          </a:xfrm>
          <a:prstGeom prst="rect">
            <a:avLst/>
          </a:prstGeom>
          <a:noFill/>
          <a:ln>
            <a:noFill/>
          </a:ln>
        </p:spPr>
        <p:txBody>
          <a:bodyPr spcFirstLastPara="1" wrap="square" lIns="91425" tIns="45700" rIns="91425" bIns="45700" anchor="b" anchorCtr="0">
            <a:noAutofit/>
          </a:bodyPr>
          <a:lstStyle/>
          <a:p>
            <a:pPr marL="0" lvl="0" indent="0" algn="ctr" rtl="0">
              <a:lnSpc>
                <a:spcPct val="100000"/>
              </a:lnSpc>
              <a:spcBef>
                <a:spcPts val="0"/>
              </a:spcBef>
              <a:spcAft>
                <a:spcPts val="0"/>
              </a:spcAft>
              <a:buClr>
                <a:schemeClr val="lt2"/>
              </a:buClr>
              <a:buSzPts val="3600"/>
              <a:buFont typeface="Aharoni"/>
              <a:buNone/>
            </a:pPr>
            <a:r>
              <a:rPr lang="en-GB" sz="3600" b="1" dirty="0">
                <a:latin typeface="Arial" panose="020B0604020202020204" pitchFamily="34" charset="0"/>
                <a:ea typeface="Aharoni"/>
                <a:cs typeface="Arial" panose="020B0604020202020204" pitchFamily="34" charset="0"/>
                <a:sym typeface="Aharoni"/>
              </a:rPr>
              <a:t>MSc Public Health and Social Care in Practice</a:t>
            </a:r>
            <a:br>
              <a:rPr lang="en-GB" sz="3600" b="1" dirty="0">
                <a:latin typeface="Arial" panose="020B0604020202020204" pitchFamily="34" charset="0"/>
                <a:ea typeface="Aharoni"/>
                <a:cs typeface="Arial" panose="020B0604020202020204" pitchFamily="34" charset="0"/>
                <a:sym typeface="Aharoni"/>
              </a:rPr>
            </a:br>
            <a:r>
              <a:rPr lang="en-GB" sz="3600" b="1" dirty="0">
                <a:latin typeface="Arial" panose="020B0604020202020204" pitchFamily="34" charset="0"/>
                <a:ea typeface="Aharoni"/>
                <a:cs typeface="Arial" panose="020B0604020202020204" pitchFamily="34" charset="0"/>
                <a:sym typeface="Aharoni"/>
              </a:rPr>
              <a:t>Community Care and Management of Longer-term Conditions</a:t>
            </a:r>
            <a:br>
              <a:rPr lang="en-GB" sz="3600" b="1" dirty="0">
                <a:latin typeface="Arial" panose="020B0604020202020204" pitchFamily="34" charset="0"/>
                <a:ea typeface="Aharoni"/>
                <a:cs typeface="Arial" panose="020B0604020202020204" pitchFamily="34" charset="0"/>
                <a:sym typeface="Aharoni"/>
              </a:rPr>
            </a:br>
            <a:r>
              <a:rPr lang="en-GB" sz="3600" b="1" dirty="0">
                <a:latin typeface="Arial" panose="020B0604020202020204" pitchFamily="34" charset="0"/>
                <a:ea typeface="Aharoni"/>
                <a:cs typeface="Arial" panose="020B0604020202020204" pitchFamily="34" charset="0"/>
                <a:sym typeface="Aharoni"/>
              </a:rPr>
              <a:t>LCHS7003</a:t>
            </a:r>
            <a:br>
              <a:rPr lang="en-GB" sz="3600" b="1" dirty="0">
                <a:latin typeface="Arial" panose="020B0604020202020204" pitchFamily="34" charset="0"/>
                <a:ea typeface="Aharoni"/>
                <a:cs typeface="Arial" panose="020B0604020202020204" pitchFamily="34" charset="0"/>
                <a:sym typeface="Aharoni"/>
              </a:rPr>
            </a:br>
            <a:r>
              <a:rPr lang="en-GB" sz="3600" b="1" dirty="0">
                <a:latin typeface="Arial" panose="020B0604020202020204" pitchFamily="34" charset="0"/>
                <a:ea typeface="Aharoni"/>
                <a:cs typeface="Arial" panose="020B0604020202020204" pitchFamily="34" charset="0"/>
                <a:sym typeface="Aharoni"/>
              </a:rPr>
              <a:t>Component 2 – Breast Cancer Presentation</a:t>
            </a:r>
            <a:endParaRPr sz="3600" dirty="0">
              <a:latin typeface="Arial" panose="020B0604020202020204" pitchFamily="34" charset="0"/>
              <a:ea typeface="Aharoni"/>
              <a:cs typeface="Arial" panose="020B0604020202020204" pitchFamily="34" charset="0"/>
              <a:sym typeface="Aharoni"/>
            </a:endParaRPr>
          </a:p>
        </p:txBody>
      </p:sp>
      <p:sp>
        <p:nvSpPr>
          <p:cNvPr id="152" name="Google Shape;152;p1"/>
          <p:cNvSpPr txBox="1">
            <a:spLocks noGrp="1"/>
          </p:cNvSpPr>
          <p:nvPr>
            <p:ph type="subTitle" idx="1"/>
          </p:nvPr>
        </p:nvSpPr>
        <p:spPr>
          <a:xfrm>
            <a:off x="0" y="4699591"/>
            <a:ext cx="12191999" cy="2158409"/>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SzPts val="1600"/>
              <a:buNone/>
            </a:pPr>
            <a:r>
              <a:rPr lang="en-GB" sz="3200" b="1" dirty="0">
                <a:latin typeface="Arial" panose="020B0604020202020204" pitchFamily="34" charset="0"/>
                <a:cs typeface="Arial" panose="020B0604020202020204" pitchFamily="34" charset="0"/>
              </a:rPr>
              <a:t>Student name: Florea Marianna</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Student ID: 2244840</a:t>
            </a:r>
          </a:p>
          <a:p>
            <a:pPr marL="0" lvl="0" indent="0" algn="ctr" rtl="0">
              <a:lnSpc>
                <a:spcPct val="100000"/>
              </a:lnSpc>
              <a:spcBef>
                <a:spcPts val="0"/>
              </a:spcBef>
              <a:spcAft>
                <a:spcPts val="0"/>
              </a:spcAft>
              <a:buSzPts val="1600"/>
              <a:buNone/>
            </a:pPr>
            <a:r>
              <a:rPr lang="en-GB" sz="3200" b="1" dirty="0">
                <a:latin typeface="Arial" panose="020B0604020202020204" pitchFamily="34" charset="0"/>
                <a:cs typeface="Arial" panose="020B0604020202020204" pitchFamily="34" charset="0"/>
              </a:rPr>
              <a:t>Lecturer name: Muhammad Khan</a:t>
            </a:r>
            <a:endParaRPr sz="32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
          <p:cNvSpPr txBox="1">
            <a:spLocks noGrp="1"/>
          </p:cNvSpPr>
          <p:nvPr>
            <p:ph type="title"/>
          </p:nvPr>
        </p:nvSpPr>
        <p:spPr>
          <a:xfrm>
            <a:off x="0" y="0"/>
            <a:ext cx="12191999" cy="861237"/>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Table of Contents </a:t>
            </a:r>
            <a:endParaRPr sz="4000" dirty="0">
              <a:latin typeface="Arial" panose="020B0604020202020204" pitchFamily="34" charset="0"/>
              <a:cs typeface="Arial" panose="020B0604020202020204" pitchFamily="34" charset="0"/>
            </a:endParaRPr>
          </a:p>
        </p:txBody>
      </p:sp>
      <p:sp>
        <p:nvSpPr>
          <p:cNvPr id="158" name="Google Shape;158;p2"/>
          <p:cNvSpPr txBox="1">
            <a:spLocks noGrp="1"/>
          </p:cNvSpPr>
          <p:nvPr>
            <p:ph type="body" idx="1"/>
          </p:nvPr>
        </p:nvSpPr>
        <p:spPr>
          <a:xfrm>
            <a:off x="0" y="1771185"/>
            <a:ext cx="12099851" cy="5632271"/>
          </a:xfrm>
          <a:prstGeom prst="rect">
            <a:avLst/>
          </a:prstGeom>
          <a:noFill/>
          <a:ln>
            <a:noFill/>
          </a:ln>
        </p:spPr>
        <p:txBody>
          <a:bodyPr spcFirstLastPara="1" wrap="square" lIns="91425" tIns="45700" rIns="91425" bIns="45700" anchor="ctr" anchorCtr="0">
            <a:spAutoFit/>
          </a:bodyPr>
          <a:lstStyle/>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Slide 1 - Title Slide</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Slide 2 - Table of Contents</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Slide 3 - Introduction</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6">
                  <a:extLst>
                    <a:ext uri="{A12FA001-AC4F-418D-AE19-62706E023703}">
                      <ahyp:hlinkClr xmlns:ahyp="http://schemas.microsoft.com/office/drawing/2018/hyperlinkcolor" val="tx"/>
                    </a:ext>
                  </a:extLst>
                </a:hlinkClick>
              </a:rPr>
              <a:t>Slide 4 - Overview of Breast Cancer</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Slide 5 - Symptoms and Aetiology</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8">
                  <a:extLst>
                    <a:ext uri="{A12FA001-AC4F-418D-AE19-62706E023703}">
                      <ahyp:hlinkClr xmlns:ahyp="http://schemas.microsoft.com/office/drawing/2018/hyperlinkcolor" val="tx"/>
                    </a:ext>
                  </a:extLst>
                </a:hlinkClick>
              </a:rPr>
              <a:t>Slide 6 - Prevalence of Breast Cancer</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9">
                  <a:extLst>
                    <a:ext uri="{A12FA001-AC4F-418D-AE19-62706E023703}">
                      <ahyp:hlinkClr xmlns:ahyp="http://schemas.microsoft.com/office/drawing/2018/hyperlinkcolor" val="tx"/>
                    </a:ext>
                  </a:extLst>
                </a:hlinkClick>
              </a:rPr>
              <a:t>Slide 7 - Economic and Social Burden</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0">
                  <a:extLst>
                    <a:ext uri="{A12FA001-AC4F-418D-AE19-62706E023703}">
                      <ahyp:hlinkClr xmlns:ahyp="http://schemas.microsoft.com/office/drawing/2018/hyperlinkcolor" val="tx"/>
                    </a:ext>
                  </a:extLst>
                </a:hlinkClick>
              </a:rPr>
              <a:t>Slide 8 - Diagnosis and Initial Assessment</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1">
                  <a:extLst>
                    <a:ext uri="{A12FA001-AC4F-418D-AE19-62706E023703}">
                      <ahyp:hlinkClr xmlns:ahyp="http://schemas.microsoft.com/office/drawing/2018/hyperlinkcolor" val="tx"/>
                    </a:ext>
                  </a:extLst>
                </a:hlinkClick>
              </a:rPr>
              <a:t>Slide 9 - Management Following UK Guidance</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2">
                  <a:extLst>
                    <a:ext uri="{A12FA001-AC4F-418D-AE19-62706E023703}">
                      <ahyp:hlinkClr xmlns:ahyp="http://schemas.microsoft.com/office/drawing/2018/hyperlinkcolor" val="tx"/>
                    </a:ext>
                  </a:extLst>
                </a:hlinkClick>
              </a:rPr>
              <a:t>Slide 10 - Models and Frameworks for Long-Term Care</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3">
                  <a:extLst>
                    <a:ext uri="{A12FA001-AC4F-418D-AE19-62706E023703}">
                      <ahyp:hlinkClr xmlns:ahyp="http://schemas.microsoft.com/office/drawing/2018/hyperlinkcolor" val="tx"/>
                    </a:ext>
                  </a:extLst>
                </a:hlinkClick>
              </a:rPr>
              <a:t>Slide 11 - Treatment Options in the UK</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4">
                  <a:extLst>
                    <a:ext uri="{A12FA001-AC4F-418D-AE19-62706E023703}">
                      <ahyp:hlinkClr xmlns:ahyp="http://schemas.microsoft.com/office/drawing/2018/hyperlinkcolor" val="tx"/>
                    </a:ext>
                  </a:extLst>
                </a:hlinkClick>
              </a:rPr>
              <a:t>Slide 12 - Comorbidities</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5">
                  <a:extLst>
                    <a:ext uri="{A12FA001-AC4F-418D-AE19-62706E023703}">
                      <ahyp:hlinkClr xmlns:ahyp="http://schemas.microsoft.com/office/drawing/2018/hyperlinkcolor" val="tx"/>
                    </a:ext>
                  </a:extLst>
                </a:hlinkClick>
              </a:rPr>
              <a:t>Slide 13 - Prevention of Breast Cancer</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6">
                  <a:extLst>
                    <a:ext uri="{A12FA001-AC4F-418D-AE19-62706E023703}">
                      <ahyp:hlinkClr xmlns:ahyp="http://schemas.microsoft.com/office/drawing/2018/hyperlinkcolor" val="tx"/>
                    </a:ext>
                  </a:extLst>
                </a:hlinkClick>
              </a:rPr>
              <a:t>Slide 14 - Co-productive Care: Skills, Values and Behaviours</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7">
                  <a:extLst>
                    <a:ext uri="{A12FA001-AC4F-418D-AE19-62706E023703}">
                      <ahyp:hlinkClr xmlns:ahyp="http://schemas.microsoft.com/office/drawing/2018/hyperlinkcolor" val="tx"/>
                    </a:ext>
                  </a:extLst>
                </a:hlinkClick>
              </a:rPr>
              <a:t>Slide 15 - Comprehensive Model of Personalised Care</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8">
                  <a:extLst>
                    <a:ext uri="{A12FA001-AC4F-418D-AE19-62706E023703}">
                      <ahyp:hlinkClr xmlns:ahyp="http://schemas.microsoft.com/office/drawing/2018/hyperlinkcolor" val="tx"/>
                    </a:ext>
                  </a:extLst>
                </a:hlinkClick>
              </a:rPr>
              <a:t>Slide 16 - Recommendations Using the Six Components</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19">
                  <a:extLst>
                    <a:ext uri="{A12FA001-AC4F-418D-AE19-62706E023703}">
                      <ahyp:hlinkClr xmlns:ahyp="http://schemas.microsoft.com/office/drawing/2018/hyperlinkcolor" val="tx"/>
                    </a:ext>
                  </a:extLst>
                </a:hlinkClick>
              </a:rPr>
              <a:t>Slide 17 - Conclusion</a:t>
            </a:r>
            <a:endParaRPr sz="1800" b="1" i="0" strike="noStrike" cap="none" dirty="0">
              <a:solidFill>
                <a:srgbClr val="58C1BA"/>
              </a:solidFill>
              <a:uFill>
                <a:noFill/>
              </a:uFill>
              <a:latin typeface="Arial"/>
              <a:ea typeface="Arial"/>
              <a:cs typeface="Arial"/>
              <a:sym typeface="Arial"/>
              <a:hlinkClick r:id="rId20">
                <a:extLst>
                  <a:ext uri="{A12FA001-AC4F-418D-AE19-62706E023703}">
                    <ahyp:hlinkClr xmlns:ahyp="http://schemas.microsoft.com/office/drawing/2018/hyperlinkcolor" val="tx"/>
                  </a:ext>
                </a:extLst>
              </a:hlinkClick>
            </a:endParaRPr>
          </a:p>
          <a:p>
            <a:pPr marL="0" marR="0" lvl="0" indent="0" algn="ctr" rtl="0">
              <a:lnSpc>
                <a:spcPct val="100000"/>
              </a:lnSpc>
              <a:spcBef>
                <a:spcPts val="0"/>
              </a:spcBef>
              <a:spcAft>
                <a:spcPts val="0"/>
              </a:spcAft>
              <a:buClr>
                <a:srgbClr val="0000FF"/>
              </a:buClr>
              <a:buSzPts val="1200"/>
              <a:buFont typeface="Noto Sans Symbols"/>
              <a:buNone/>
            </a:pPr>
            <a:r>
              <a:rPr lang="en-GB" sz="1800" b="1" i="0" strike="noStrike" cap="none" dirty="0">
                <a:solidFill>
                  <a:schemeClr val="bg1"/>
                </a:solidFill>
                <a:uFill>
                  <a:noFill/>
                </a:uFill>
                <a:latin typeface="Arial"/>
                <a:ea typeface="Arial"/>
                <a:cs typeface="Arial"/>
                <a:sym typeface="Arial"/>
                <a:hlinkClick r:id="rId20">
                  <a:extLst>
                    <a:ext uri="{A12FA001-AC4F-418D-AE19-62706E023703}">
                      <ahyp:hlinkClr xmlns:ahyp="http://schemas.microsoft.com/office/drawing/2018/hyperlinkcolor" val="tx"/>
                    </a:ext>
                  </a:extLst>
                </a:hlinkClick>
              </a:rPr>
              <a:t>Slide 18 - Reference List</a:t>
            </a:r>
            <a:r>
              <a:rPr lang="en-GB" sz="1800" b="1" i="0" strike="noStrike" cap="none" dirty="0">
                <a:solidFill>
                  <a:schemeClr val="bg1"/>
                </a:solidFill>
                <a:latin typeface="Arial"/>
                <a:ea typeface="Arial"/>
                <a:cs typeface="Arial"/>
                <a:sym typeface="Arial"/>
              </a:rPr>
              <a:t> </a:t>
            </a:r>
            <a:endParaRPr sz="1800" b="1" i="0" strike="noStrike" cap="none"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dirty="0">
                <a:solidFill>
                  <a:schemeClr val="bg1"/>
                </a:solidFill>
                <a:latin typeface="Arial"/>
                <a:ea typeface="Arial"/>
                <a:cs typeface="Arial"/>
                <a:sym typeface="Arial"/>
              </a:rPr>
              <a:t>Slide 19: Reference List</a:t>
            </a:r>
            <a:endParaRPr sz="1800" b="1" dirty="0">
              <a:solidFill>
                <a:schemeClr val="bg1"/>
              </a:solidFill>
              <a:latin typeface="Arial"/>
              <a:ea typeface="Arial"/>
              <a:cs typeface="Arial"/>
              <a:sym typeface="Arial"/>
            </a:endParaRPr>
          </a:p>
          <a:p>
            <a:pPr marL="0" marR="0" lvl="0" indent="0" algn="ctr" rtl="0">
              <a:lnSpc>
                <a:spcPct val="100000"/>
              </a:lnSpc>
              <a:spcBef>
                <a:spcPts val="0"/>
              </a:spcBef>
              <a:spcAft>
                <a:spcPts val="0"/>
              </a:spcAft>
              <a:buClr>
                <a:srgbClr val="0000FF"/>
              </a:buClr>
              <a:buSzPts val="1200"/>
              <a:buFont typeface="Noto Sans Symbols"/>
              <a:buNone/>
            </a:pPr>
            <a:r>
              <a:rPr lang="en-GB" sz="1800" b="1" dirty="0">
                <a:solidFill>
                  <a:schemeClr val="bg1"/>
                </a:solidFill>
                <a:latin typeface="Arial"/>
                <a:ea typeface="Arial"/>
                <a:cs typeface="Arial"/>
                <a:sym typeface="Arial"/>
              </a:rPr>
              <a:t>Slide 20: reference List</a:t>
            </a:r>
            <a:endParaRPr sz="1800" b="1" dirty="0">
              <a:solidFill>
                <a:schemeClr val="bg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3"/>
          <p:cNvSpPr txBox="1">
            <a:spLocks noGrp="1"/>
          </p:cNvSpPr>
          <p:nvPr>
            <p:ph type="title"/>
          </p:nvPr>
        </p:nvSpPr>
        <p:spPr>
          <a:xfrm>
            <a:off x="0" y="0"/>
            <a:ext cx="12192000" cy="1212574"/>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b="1" dirty="0">
                <a:latin typeface="Arial" panose="020B0604020202020204" pitchFamily="34" charset="0"/>
                <a:cs typeface="Arial" panose="020B0604020202020204" pitchFamily="34" charset="0"/>
              </a:rPr>
              <a:t>Introduction</a:t>
            </a:r>
            <a:endParaRPr b="1" dirty="0">
              <a:latin typeface="Arial" panose="020B0604020202020204" pitchFamily="34" charset="0"/>
              <a:cs typeface="Arial" panose="020B0604020202020204" pitchFamily="34" charset="0"/>
            </a:endParaRPr>
          </a:p>
        </p:txBody>
      </p:sp>
      <p:sp>
        <p:nvSpPr>
          <p:cNvPr id="165" name="Google Shape;165;p3"/>
          <p:cNvSpPr txBox="1">
            <a:spLocks noGrp="1"/>
          </p:cNvSpPr>
          <p:nvPr>
            <p:ph type="body" idx="1"/>
          </p:nvPr>
        </p:nvSpPr>
        <p:spPr>
          <a:xfrm>
            <a:off x="0" y="1825624"/>
            <a:ext cx="6349429" cy="5106803"/>
          </a:xfrm>
          <a:prstGeom prst="rect">
            <a:avLst/>
          </a:prstGeom>
          <a:noFill/>
          <a:ln>
            <a:noFill/>
          </a:ln>
        </p:spPr>
        <p:txBody>
          <a:bodyPr spcFirstLastPara="1" wrap="square" lIns="91425" tIns="45700" rIns="91425" bIns="45700" anchor="t" anchorCtr="0">
            <a:noAutofit/>
          </a:bodyPr>
          <a:lstStyle/>
          <a:p>
            <a:pPr marL="457200" lvl="0" indent="-323850" algn="just" rtl="0">
              <a:lnSpc>
                <a:spcPct val="150000"/>
              </a:lnSpc>
              <a:spcBef>
                <a:spcPts val="0"/>
              </a:spcBef>
              <a:spcAft>
                <a:spcPts val="0"/>
              </a:spcAft>
              <a:buClr>
                <a:schemeClr val="lt1"/>
              </a:buClr>
              <a:buSzPts val="1500"/>
              <a:buFont typeface="Century Gothic"/>
              <a:buChar char="●"/>
            </a:pPr>
            <a:r>
              <a:rPr lang="en-GB" sz="1800" dirty="0">
                <a:latin typeface="Arial" panose="020B0604020202020204" pitchFamily="34" charset="0"/>
                <a:cs typeface="Arial" panose="020B0604020202020204" pitchFamily="34" charset="0"/>
              </a:rPr>
              <a:t>Breast cancer is one of the highly prevalent and common long-term conditions</a:t>
            </a:r>
            <a:endParaRPr sz="1800" b="1" dirty="0">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lt1"/>
              </a:buClr>
              <a:buSzPts val="1500"/>
              <a:buFont typeface="Century Gothic"/>
              <a:buChar char="●"/>
            </a:pPr>
            <a:r>
              <a:rPr lang="en-GB" sz="1800" dirty="0">
                <a:latin typeface="Arial" panose="020B0604020202020204" pitchFamily="34" charset="0"/>
                <a:cs typeface="Arial" panose="020B0604020202020204" pitchFamily="34" charset="0"/>
              </a:rPr>
              <a:t> It affects people, mainly women, worldwide, while men are also prone to developing the disease (</a:t>
            </a:r>
            <a:r>
              <a:rPr lang="en-GB" sz="1800" dirty="0" err="1">
                <a:latin typeface="Arial" panose="020B0604020202020204" pitchFamily="34" charset="0"/>
                <a:cs typeface="Arial" panose="020B0604020202020204" pitchFamily="34" charset="0"/>
              </a:rPr>
              <a:t>Elengoe</a:t>
            </a:r>
            <a:r>
              <a:rPr lang="en-GB" sz="1800" dirty="0">
                <a:latin typeface="Arial" panose="020B0604020202020204" pitchFamily="34" charset="0"/>
                <a:cs typeface="Arial" panose="020B0604020202020204" pitchFamily="34" charset="0"/>
              </a:rPr>
              <a:t>, 2024). </a:t>
            </a:r>
            <a:endParaRPr sz="1800" b="1" dirty="0">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lt1"/>
              </a:buClr>
              <a:buSzPts val="1500"/>
              <a:buFont typeface="Century Gothic"/>
              <a:buChar char="●"/>
            </a:pPr>
            <a:r>
              <a:rPr lang="en-GB" sz="1800" dirty="0">
                <a:latin typeface="Arial" panose="020B0604020202020204" pitchFamily="34" charset="0"/>
                <a:cs typeface="Arial" panose="020B0604020202020204" pitchFamily="34" charset="0"/>
              </a:rPr>
              <a:t>Although advancements in diagnosis, screening and treatment have significantly enhanced survival rates, </a:t>
            </a:r>
            <a:endParaRPr sz="1800" b="1" dirty="0">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lt1"/>
              </a:buClr>
              <a:buSzPts val="1500"/>
              <a:buFont typeface="Century Gothic"/>
              <a:buChar char="●"/>
            </a:pPr>
            <a:r>
              <a:rPr lang="en-GB" sz="1800" dirty="0">
                <a:latin typeface="Arial" panose="020B0604020202020204" pitchFamily="34" charset="0"/>
                <a:cs typeface="Arial" panose="020B0604020202020204" pitchFamily="34" charset="0"/>
              </a:rPr>
              <a:t> Still, many people experience challenges living with breast cancer as a chronic condition which demands ongoing care (Wang and Wu, 2023).</a:t>
            </a:r>
            <a:endParaRPr sz="1800" dirty="0">
              <a:latin typeface="Arial" panose="020B0604020202020204" pitchFamily="34" charset="0"/>
              <a:cs typeface="Arial" panose="020B0604020202020204" pitchFamily="34" charset="0"/>
            </a:endParaRPr>
          </a:p>
          <a:p>
            <a:pPr marL="457200" lvl="0" indent="-323850" algn="just" rtl="0">
              <a:lnSpc>
                <a:spcPct val="150000"/>
              </a:lnSpc>
              <a:spcBef>
                <a:spcPts val="0"/>
              </a:spcBef>
              <a:spcAft>
                <a:spcPts val="0"/>
              </a:spcAft>
              <a:buClr>
                <a:schemeClr val="lt1"/>
              </a:buClr>
              <a:buSzPts val="1500"/>
              <a:buFont typeface="Arial"/>
              <a:buChar char="●"/>
            </a:pPr>
            <a:r>
              <a:rPr lang="en-GB" sz="1800" b="1" dirty="0">
                <a:latin typeface="Arial" panose="020B0604020202020204" pitchFamily="34" charset="0"/>
                <a:cs typeface="Arial" panose="020B0604020202020204" pitchFamily="34" charset="0"/>
              </a:rPr>
              <a:t>Chosen group:</a:t>
            </a:r>
            <a:r>
              <a:rPr lang="en-GB" sz="1800" dirty="0">
                <a:latin typeface="Arial" panose="020B0604020202020204" pitchFamily="34" charset="0"/>
                <a:cs typeface="Arial" panose="020B0604020202020204" pitchFamily="34" charset="0"/>
              </a:rPr>
              <a:t> Breast Care Nurses </a:t>
            </a:r>
            <a:endParaRPr sz="1800"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166" name="Google Shape;166;p3" descr="What Is Breast Cancer? Symptoms, Causes, Diagnosis, Treatment, and Prevention"/>
          <p:cNvPicPr preferRelativeResize="0"/>
          <p:nvPr/>
        </p:nvPicPr>
        <p:blipFill rotWithShape="1">
          <a:blip r:embed="rId3">
            <a:alphaModFix/>
          </a:blip>
          <a:srcRect/>
          <a:stretch/>
        </p:blipFill>
        <p:spPr>
          <a:xfrm>
            <a:off x="6435048" y="1659759"/>
            <a:ext cx="4517204" cy="451720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4"/>
          <p:cNvSpPr txBox="1">
            <a:spLocks noGrp="1"/>
          </p:cNvSpPr>
          <p:nvPr>
            <p:ph type="title"/>
          </p:nvPr>
        </p:nvSpPr>
        <p:spPr>
          <a:xfrm>
            <a:off x="1" y="0"/>
            <a:ext cx="12046226" cy="1254642"/>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Overview of Breast Cancer </a:t>
            </a:r>
            <a:endParaRPr sz="4000" b="1" dirty="0">
              <a:latin typeface="Arial" panose="020B0604020202020204" pitchFamily="34" charset="0"/>
              <a:cs typeface="Arial" panose="020B0604020202020204" pitchFamily="34" charset="0"/>
            </a:endParaRPr>
          </a:p>
        </p:txBody>
      </p:sp>
      <p:sp>
        <p:nvSpPr>
          <p:cNvPr id="173" name="Google Shape;173;p4"/>
          <p:cNvSpPr txBox="1">
            <a:spLocks noGrp="1"/>
          </p:cNvSpPr>
          <p:nvPr>
            <p:ph type="body" idx="1"/>
          </p:nvPr>
        </p:nvSpPr>
        <p:spPr>
          <a:xfrm>
            <a:off x="0" y="1254642"/>
            <a:ext cx="12192000" cy="5603358"/>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Breast cancer is a malignant disease characterised by the uncontrolled spread of abnormal breast cells, leading to the formation of a tumour that may invade surrounding tissues and metastasise to distant organs (Xiong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The disease mainly starts in the milk lobules and ducts and can spread to distant organs and surrounding tissues (Wang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2024).</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Types - lobular carcinoma, ductal carcinoma,  non-invasive ductal carcinoma in situ and invasive breast cancer (Wang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2024).</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As it is a long-term condition, breast cancer demands rehabilitation, continuous monitoring and regular follow-up care (Franzoi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5"/>
          <p:cNvSpPr txBox="1">
            <a:spLocks noGrp="1"/>
          </p:cNvSpPr>
          <p:nvPr>
            <p:ph type="title"/>
          </p:nvPr>
        </p:nvSpPr>
        <p:spPr>
          <a:xfrm>
            <a:off x="0" y="0"/>
            <a:ext cx="12191999" cy="1232452"/>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Symptoms and aetiology </a:t>
            </a:r>
            <a:endParaRPr sz="4000" dirty="0">
              <a:latin typeface="Arial" panose="020B0604020202020204" pitchFamily="34" charset="0"/>
              <a:cs typeface="Arial" panose="020B0604020202020204" pitchFamily="34" charset="0"/>
            </a:endParaRPr>
          </a:p>
        </p:txBody>
      </p:sp>
      <p:sp>
        <p:nvSpPr>
          <p:cNvPr id="180" name="Google Shape;180;p5"/>
          <p:cNvSpPr txBox="1">
            <a:spLocks noGrp="1"/>
          </p:cNvSpPr>
          <p:nvPr>
            <p:ph type="body" idx="1"/>
          </p:nvPr>
        </p:nvSpPr>
        <p:spPr>
          <a:xfrm>
            <a:off x="0" y="1825624"/>
            <a:ext cx="6760396" cy="5032375"/>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b="1" dirty="0">
                <a:latin typeface="Arial" panose="020B0604020202020204" pitchFamily="34" charset="0"/>
                <a:cs typeface="Arial" panose="020B0604020202020204" pitchFamily="34" charset="0"/>
              </a:rPr>
              <a:t>Symptoms - </a:t>
            </a:r>
            <a:r>
              <a:rPr lang="en-GB" dirty="0">
                <a:latin typeface="Arial" panose="020B0604020202020204" pitchFamily="34" charset="0"/>
                <a:cs typeface="Arial" panose="020B0604020202020204" pitchFamily="34" charset="0"/>
              </a:rPr>
              <a:t>Changes in breast size, breast lump or shape, skin dimpling, nipple discharge, swollen lymph nodes, persistent breast pain and redness.</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b="1" dirty="0">
                <a:latin typeface="Arial" panose="020B0604020202020204" pitchFamily="34" charset="0"/>
                <a:cs typeface="Arial" panose="020B0604020202020204" pitchFamily="34" charset="0"/>
              </a:rPr>
              <a:t>Causes - </a:t>
            </a:r>
            <a:r>
              <a:rPr lang="en-GB" dirty="0">
                <a:latin typeface="Arial" panose="020B0604020202020204" pitchFamily="34" charset="0"/>
                <a:cs typeface="Arial" panose="020B0604020202020204" pitchFamily="34" charset="0"/>
              </a:rPr>
              <a:t>BRCA1 or BRCA2 gene mutations, family history, increasing age, obesity, long-term exposure to oestrogen and physical inactivity (Giordano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2025)</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Individuals need to participate in regular breast screening and adopt healthy lifestyles to modify certain risk factors (Rainey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181" name="Google Shape;181;p5" descr="Breast Cancer Symptoms, Causes &amp; Treatment | Complete 2025 Guide"/>
          <p:cNvPicPr preferRelativeResize="0"/>
          <p:nvPr/>
        </p:nvPicPr>
        <p:blipFill rotWithShape="1">
          <a:blip r:embed="rId3">
            <a:alphaModFix/>
          </a:blip>
          <a:srcRect/>
          <a:stretch/>
        </p:blipFill>
        <p:spPr>
          <a:xfrm>
            <a:off x="6760396" y="1690688"/>
            <a:ext cx="4181475" cy="43338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6"/>
          <p:cNvSpPr txBox="1">
            <a:spLocks noGrp="1"/>
          </p:cNvSpPr>
          <p:nvPr>
            <p:ph type="title"/>
          </p:nvPr>
        </p:nvSpPr>
        <p:spPr>
          <a:xfrm>
            <a:off x="0" y="9940"/>
            <a:ext cx="12192001" cy="1321903"/>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Prevalence of breast cancer</a:t>
            </a:r>
            <a:endParaRPr sz="4000" dirty="0">
              <a:latin typeface="Arial" panose="020B0604020202020204" pitchFamily="34" charset="0"/>
              <a:cs typeface="Arial" panose="020B0604020202020204" pitchFamily="34" charset="0"/>
            </a:endParaRPr>
          </a:p>
        </p:txBody>
      </p:sp>
      <p:sp>
        <p:nvSpPr>
          <p:cNvPr id="188" name="Google Shape;188;p6"/>
          <p:cNvSpPr txBox="1">
            <a:spLocks noGrp="1"/>
          </p:cNvSpPr>
          <p:nvPr>
            <p:ph type="body" idx="1"/>
          </p:nvPr>
        </p:nvSpPr>
        <p:spPr>
          <a:xfrm>
            <a:off x="0" y="1500810"/>
            <a:ext cx="12192000" cy="5337312"/>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b="1" dirty="0">
                <a:latin typeface="Arial" panose="020B0604020202020204" pitchFamily="34" charset="0"/>
                <a:cs typeface="Arial" panose="020B0604020202020204" pitchFamily="34" charset="0"/>
              </a:rPr>
              <a:t>Worldwide: </a:t>
            </a:r>
            <a:r>
              <a:rPr lang="en-GB" dirty="0">
                <a:latin typeface="Arial" panose="020B0604020202020204" pitchFamily="34" charset="0"/>
                <a:cs typeface="Arial" panose="020B0604020202020204" pitchFamily="34" charset="0"/>
              </a:rPr>
              <a:t>2.4 million new cases each year, while almost 694,000 deaths annually (World Health Organisation, 2025). </a:t>
            </a:r>
          </a:p>
          <a:p>
            <a:pPr marL="342900" lvl="0" indent="-342900" algn="l" rtl="0">
              <a:lnSpc>
                <a:spcPct val="100000"/>
              </a:lnSpc>
              <a:spcBef>
                <a:spcPts val="0"/>
              </a:spcBef>
              <a:spcAft>
                <a:spcPts val="0"/>
              </a:spcAft>
              <a:buSzPts val="1600"/>
              <a:buChar char="►"/>
            </a:pPr>
            <a:r>
              <a:rPr lang="en-GB" b="1" dirty="0">
                <a:latin typeface="Arial" panose="020B0604020202020204" pitchFamily="34" charset="0"/>
                <a:cs typeface="Arial" panose="020B0604020202020204" pitchFamily="34" charset="0"/>
              </a:rPr>
              <a:t>UK: </a:t>
            </a:r>
            <a:r>
              <a:rPr lang="en-GB" dirty="0">
                <a:latin typeface="Arial" panose="020B0604020202020204" pitchFamily="34" charset="0"/>
                <a:cs typeface="Arial" panose="020B0604020202020204" pitchFamily="34" charset="0"/>
              </a:rPr>
              <a:t>approximately 56,000 new cases each year.</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Almost 80% of the cases take place without specific risk factors beyond sex and age, and 0.5% to 1% of cases occur in men (World Health Organisation, 2025).</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Prevalence of breast cancer increases with ageing, mainly after menopause (Li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Continuous community support and healthcare are crucial to help the survival of individuals living with breast cancer (Wheeler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7"/>
          <p:cNvSpPr txBox="1">
            <a:spLocks noGrp="1"/>
          </p:cNvSpPr>
          <p:nvPr>
            <p:ph type="title"/>
          </p:nvPr>
        </p:nvSpPr>
        <p:spPr>
          <a:xfrm>
            <a:off x="1" y="0"/>
            <a:ext cx="12192000" cy="1530626"/>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Economic and social burden </a:t>
            </a:r>
            <a:endParaRPr sz="4000" dirty="0">
              <a:latin typeface="Arial" panose="020B0604020202020204" pitchFamily="34" charset="0"/>
              <a:cs typeface="Arial" panose="020B0604020202020204" pitchFamily="34" charset="0"/>
            </a:endParaRPr>
          </a:p>
        </p:txBody>
      </p:sp>
      <p:sp>
        <p:nvSpPr>
          <p:cNvPr id="195" name="Google Shape;195;p7"/>
          <p:cNvSpPr txBox="1">
            <a:spLocks noGrp="1"/>
          </p:cNvSpPr>
          <p:nvPr>
            <p:ph type="body" idx="1"/>
          </p:nvPr>
        </p:nvSpPr>
        <p:spPr>
          <a:xfrm>
            <a:off x="838200" y="1825625"/>
            <a:ext cx="10011309" cy="4351338"/>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The cases of breast cancer worldwide can cause a high economic burden through surgery, diagnosis, systemic therapy, medications and follow-up appointments offered by the NHS, reduced employment and income (Hill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 </a:t>
            </a:r>
          </a:p>
          <a:p>
            <a:pPr marL="342900" lvl="0" indent="-342900" algn="l" rtl="0">
              <a:lnSpc>
                <a:spcPct val="100000"/>
              </a:lnSpc>
              <a:spcBef>
                <a:spcPts val="0"/>
              </a:spcBef>
              <a:spcAft>
                <a:spcPts val="0"/>
              </a:spcAft>
              <a:buSzPts val="1600"/>
              <a:buChar char="►"/>
            </a:pPr>
            <a:r>
              <a:rPr lang="en-GB" dirty="0">
                <a:solidFill>
                  <a:srgbClr val="C00000"/>
                </a:solidFill>
                <a:latin typeface="Arial" panose="020B0604020202020204" pitchFamily="34" charset="0"/>
                <a:cs typeface="Arial" panose="020B0604020202020204" pitchFamily="34" charset="0"/>
              </a:rPr>
              <a:t>Breast cancer is estimated to cost the UK economy approximately £3.5 billion each year, including £973 million in NHS treatment and screening costs(</a:t>
            </a:r>
            <a:endParaRPr dirty="0">
              <a:solidFill>
                <a:srgbClr val="C00000"/>
              </a:solidFill>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Patients often experience financial hardship due to long-term absence from work or early retirement.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Families also assume that caregiving responsibilities often result in financial pressures and emotional stress while providing care (Amin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Breast cancer can also affect psychological well-being, leading to depression and anxiety, fear of recurrence, reduced quality of life, and altered body image after treatment (Thakur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8"/>
          <p:cNvSpPr txBox="1">
            <a:spLocks noGrp="1"/>
          </p:cNvSpPr>
          <p:nvPr>
            <p:ph type="title"/>
          </p:nvPr>
        </p:nvSpPr>
        <p:spPr>
          <a:xfrm>
            <a:off x="0" y="0"/>
            <a:ext cx="12191999" cy="1123122"/>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Diagnosis and initial assessment </a:t>
            </a:r>
            <a:endParaRPr sz="4000" dirty="0">
              <a:latin typeface="Arial" panose="020B0604020202020204" pitchFamily="34" charset="0"/>
              <a:cs typeface="Arial" panose="020B0604020202020204" pitchFamily="34" charset="0"/>
            </a:endParaRPr>
          </a:p>
        </p:txBody>
      </p:sp>
      <p:sp>
        <p:nvSpPr>
          <p:cNvPr id="202" name="Google Shape;202;p8"/>
          <p:cNvSpPr txBox="1">
            <a:spLocks noGrp="1"/>
          </p:cNvSpPr>
          <p:nvPr>
            <p:ph type="body" idx="1"/>
          </p:nvPr>
        </p:nvSpPr>
        <p:spPr>
          <a:xfrm>
            <a:off x="0" y="1825624"/>
            <a:ext cx="6236413" cy="5032375"/>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Triple assessment includes clinical breast examination, breast imaging (ultrasound or mammography), and histological confirmation by core needle biopsy (Nicosia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a:t>
            </a:r>
          </a:p>
          <a:p>
            <a:pPr marL="342900" lvl="0" indent="-342900" algn="l" rtl="0">
              <a:lnSpc>
                <a:spcPct val="100000"/>
              </a:lnSpc>
              <a:spcBef>
                <a:spcPts val="0"/>
              </a:spcBef>
              <a:spcAft>
                <a:spcPts val="0"/>
              </a:spcAft>
              <a:buSzPts val="1600"/>
              <a:buChar char="►"/>
            </a:pPr>
            <a:r>
              <a:rPr lang="en-GB" dirty="0">
                <a:solidFill>
                  <a:schemeClr val="bg1"/>
                </a:solidFill>
                <a:latin typeface="Arial" panose="020B0604020202020204" pitchFamily="34" charset="0"/>
                <a:cs typeface="Arial" panose="020B0604020202020204" pitchFamily="34" charset="0"/>
              </a:rPr>
              <a:t>Initial assessment includes symptom review, medical and family history, physical examination, and assessment of patient needs to guide personalised treatment.</a:t>
            </a:r>
            <a:endParaRPr dirty="0">
              <a:solidFill>
                <a:schemeClr val="bg1"/>
              </a:solidFill>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Breast MRI  may be recommended in selected cases to determine the extent of disease or assess </a:t>
            </a:r>
            <a:r>
              <a:rPr lang="en-GB">
                <a:latin typeface="Arial" panose="020B0604020202020204" pitchFamily="34" charset="0"/>
                <a:cs typeface="Arial" panose="020B0604020202020204" pitchFamily="34" charset="0"/>
              </a:rPr>
              <a:t>multifocal lesions.</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Using the TNM classification system and assessing the hormone receptor and HER2 status before making treatment decisions (Brierley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03" name="Google Shape;203;p8" descr="Breast cancer cases set to reach 3.5 million by 2050, study finds | Euronews"/>
          <p:cNvPicPr preferRelativeResize="0"/>
          <p:nvPr/>
        </p:nvPicPr>
        <p:blipFill rotWithShape="1">
          <a:blip r:embed="rId3">
            <a:alphaModFix/>
          </a:blip>
          <a:srcRect/>
          <a:stretch/>
        </p:blipFill>
        <p:spPr>
          <a:xfrm>
            <a:off x="6341616" y="1962363"/>
            <a:ext cx="5311296" cy="297950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9"/>
          <p:cNvSpPr txBox="1">
            <a:spLocks noGrp="1"/>
          </p:cNvSpPr>
          <p:nvPr>
            <p:ph type="title"/>
          </p:nvPr>
        </p:nvSpPr>
        <p:spPr>
          <a:xfrm>
            <a:off x="1" y="0"/>
            <a:ext cx="12354338" cy="1381539"/>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Management Following UK Guidance </a:t>
            </a:r>
            <a:endParaRPr sz="4000" b="1" dirty="0">
              <a:latin typeface="Arial" panose="020B0604020202020204" pitchFamily="34" charset="0"/>
              <a:cs typeface="Arial" panose="020B0604020202020204" pitchFamily="34" charset="0"/>
            </a:endParaRPr>
          </a:p>
        </p:txBody>
      </p:sp>
      <p:sp>
        <p:nvSpPr>
          <p:cNvPr id="210" name="Google Shape;210;p9"/>
          <p:cNvSpPr txBox="1">
            <a:spLocks noGrp="1"/>
          </p:cNvSpPr>
          <p:nvPr>
            <p:ph type="body" idx="1"/>
          </p:nvPr>
        </p:nvSpPr>
        <p:spPr>
          <a:xfrm>
            <a:off x="993913" y="1381539"/>
            <a:ext cx="9055940" cy="4810540"/>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In the UK, breast cancer management follows NHS cancer pathways and NICE guideline NG101 (NICE, 2026).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Effective treatment planning is delivered through a multidisciplinary team consisting of a clinical oncologist, specialist nurses, breast surgeons, psychologist, physiotherapist, GP, radiologists and allied health professionals.</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Breast cancer patients should receive personalised care considering the stage, tumour characteristics and individual preferences (Yeo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2023).</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Long-term management involves rehabilitation, surveillance, management of treatment side effects and psychological support (Lustberg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10"/>
          <p:cNvSpPr txBox="1">
            <a:spLocks noGrp="1"/>
          </p:cNvSpPr>
          <p:nvPr>
            <p:ph type="title"/>
          </p:nvPr>
        </p:nvSpPr>
        <p:spPr>
          <a:xfrm>
            <a:off x="0" y="1"/>
            <a:ext cx="12115799" cy="140141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Models and Frameworks for Long-Term Care </a:t>
            </a:r>
            <a:endParaRPr sz="4000" b="1" dirty="0">
              <a:latin typeface="Arial" panose="020B0604020202020204" pitchFamily="34" charset="0"/>
              <a:cs typeface="Arial" panose="020B0604020202020204" pitchFamily="34" charset="0"/>
            </a:endParaRPr>
          </a:p>
        </p:txBody>
      </p:sp>
      <p:sp>
        <p:nvSpPr>
          <p:cNvPr id="217" name="Google Shape;217;p10"/>
          <p:cNvSpPr txBox="1">
            <a:spLocks noGrp="1"/>
          </p:cNvSpPr>
          <p:nvPr>
            <p:ph type="body" idx="1"/>
          </p:nvPr>
        </p:nvSpPr>
        <p:spPr>
          <a:xfrm>
            <a:off x="0" y="1825625"/>
            <a:ext cx="6924782" cy="5032374"/>
          </a:xfrm>
          <a:prstGeom prst="rect">
            <a:avLst/>
          </a:prstGeom>
          <a:noFill/>
          <a:ln>
            <a:noFill/>
          </a:ln>
        </p:spPr>
        <p:txBody>
          <a:bodyPr spcFirstLastPara="1" wrap="square" lIns="91425" tIns="45700" rIns="91425" bIns="45700" anchor="t" anchorCtr="0">
            <a:normAutofit lnSpcReduction="10000"/>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The Innovative Care for Chronic Conditions Model motivates the development of community partnerships and coordinated healthcare systems (Lustberg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The Chronic Care Model also promotes proactive self-management and multidisciplinary care (Allory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2024).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On the other hand, the Public Health Model focuses on breast cancer screening, prevention strategies and reduction of health inequalities to improve early diagnosis and health outcomes (</a:t>
            </a:r>
            <a:r>
              <a:rPr lang="en-GB" dirty="0" err="1">
                <a:latin typeface="Arial" panose="020B0604020202020204" pitchFamily="34" charset="0"/>
                <a:cs typeface="Arial" panose="020B0604020202020204" pitchFamily="34" charset="0"/>
              </a:rPr>
              <a:t>Biglan</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2023).</a:t>
            </a:r>
          </a:p>
          <a:p>
            <a:pPr marL="342900" lvl="0" indent="-342900">
              <a:buSzPts val="1600"/>
            </a:pPr>
            <a:r>
              <a:rPr lang="en-GB" dirty="0">
                <a:latin typeface="Arial" panose="020B0604020202020204" pitchFamily="34" charset="0"/>
                <a:cs typeface="Arial" panose="020B0604020202020204" pitchFamily="34" charset="0"/>
              </a:rPr>
              <a:t> The House of Care Model promotes person-centred care, shared decision-making and self-management (Ahmed, </a:t>
            </a:r>
            <a:r>
              <a:rPr lang="en-GB" dirty="0" err="1">
                <a:latin typeface="Arial" panose="020B0604020202020204" pitchFamily="34" charset="0"/>
                <a:cs typeface="Arial" panose="020B0604020202020204" pitchFamily="34" charset="0"/>
              </a:rPr>
              <a:t>Muijsenbergh</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Vrijhoef</a:t>
            </a:r>
            <a:r>
              <a:rPr lang="en-GB" dirty="0">
                <a:latin typeface="Arial" panose="020B0604020202020204" pitchFamily="34" charset="0"/>
                <a:cs typeface="Arial" panose="020B0604020202020204" pitchFamily="34" charset="0"/>
              </a:rPr>
              <a:t>, 2022).</a:t>
            </a:r>
            <a:br>
              <a:rPr lang="en-GB" dirty="0"/>
            </a:br>
            <a:endParaRPr dirty="0"/>
          </a:p>
        </p:txBody>
      </p:sp>
      <p:pic>
        <p:nvPicPr>
          <p:cNvPr id="218" name="Google Shape;218;p10" descr="What Are the Warning Signs and Symptoms of Breast Cancer? 4 Stages"/>
          <p:cNvPicPr preferRelativeResize="0"/>
          <p:nvPr/>
        </p:nvPicPr>
        <p:blipFill rotWithShape="1">
          <a:blip r:embed="rId3">
            <a:alphaModFix/>
          </a:blip>
          <a:srcRect/>
          <a:stretch/>
        </p:blipFill>
        <p:spPr>
          <a:xfrm>
            <a:off x="6924782" y="1825625"/>
            <a:ext cx="4257675" cy="42576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11"/>
          <p:cNvSpPr txBox="1">
            <a:spLocks noGrp="1"/>
          </p:cNvSpPr>
          <p:nvPr>
            <p:ph type="title"/>
          </p:nvPr>
        </p:nvSpPr>
        <p:spPr>
          <a:xfrm>
            <a:off x="1" y="0"/>
            <a:ext cx="12192000" cy="1550504"/>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b="1" dirty="0">
                <a:latin typeface="Arial" panose="020B0604020202020204" pitchFamily="34" charset="0"/>
                <a:cs typeface="Arial" panose="020B0604020202020204" pitchFamily="34" charset="0"/>
              </a:rPr>
              <a:t>Treatment Options in the UK </a:t>
            </a:r>
            <a:endParaRPr dirty="0">
              <a:latin typeface="Arial" panose="020B0604020202020204" pitchFamily="34" charset="0"/>
              <a:cs typeface="Arial" panose="020B0604020202020204" pitchFamily="34" charset="0"/>
            </a:endParaRPr>
          </a:p>
        </p:txBody>
      </p:sp>
      <p:sp>
        <p:nvSpPr>
          <p:cNvPr id="225" name="Google Shape;225;p1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Treatment depends on the stage of the tumour, receptor status and patient preference.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Surgical processes often involve mastectomy or breast-conserving surgery.</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Radiotherapy helps reduce recurrence risk (</a:t>
            </a:r>
            <a:r>
              <a:rPr lang="en-GB" dirty="0" err="1">
                <a:latin typeface="Arial" panose="020B0604020202020204" pitchFamily="34" charset="0"/>
                <a:cs typeface="Arial" panose="020B0604020202020204" pitchFamily="34" charset="0"/>
              </a:rPr>
              <a:t>Magnoni</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Chemotherapy helps destroy the rapidly dividing cancer cells, while hormonal therapy is helpful in the treatment of hormone receptor-positive disease.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Targeted therapies such as HER2-directed treatments enhance the survival period for eligible patients, while immunotherapy appears beneficial in selected cases (Lau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12"/>
          <p:cNvSpPr txBox="1">
            <a:spLocks noGrp="1"/>
          </p:cNvSpPr>
          <p:nvPr>
            <p:ph type="title"/>
          </p:nvPr>
        </p:nvSpPr>
        <p:spPr>
          <a:xfrm>
            <a:off x="0" y="-1"/>
            <a:ext cx="12191999" cy="1043609"/>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b="1" dirty="0">
                <a:latin typeface="Arial" panose="020B0604020202020204" pitchFamily="34" charset="0"/>
                <a:cs typeface="Arial" panose="020B0604020202020204" pitchFamily="34" charset="0"/>
              </a:rPr>
              <a:t>Comorbidities</a:t>
            </a:r>
            <a:r>
              <a:rPr lang="en-GB" dirty="0"/>
              <a:t> </a:t>
            </a:r>
            <a:endParaRPr dirty="0"/>
          </a:p>
        </p:txBody>
      </p:sp>
      <p:sp>
        <p:nvSpPr>
          <p:cNvPr id="232" name="Google Shape;232;p12"/>
          <p:cNvSpPr txBox="1">
            <a:spLocks noGrp="1"/>
          </p:cNvSpPr>
          <p:nvPr>
            <p:ph type="body" idx="1"/>
          </p:nvPr>
        </p:nvSpPr>
        <p:spPr>
          <a:xfrm>
            <a:off x="0" y="1550504"/>
            <a:ext cx="6246688" cy="5307496"/>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Breast cancer patients often experience comorbidities which involve osteoporosis related to hormonal therapy, lymphedema after surgery, obesity, cardiovascular disease linked with some treatments and diabetes (Lippi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Such comorbidities can negatively impact the quality of life of the survivors.</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Psychological comorbidities, including fatigue, anxiety and depression, are also common due to body image concerns, uncertainty and fear of cancer recurrence (</a:t>
            </a:r>
            <a:r>
              <a:rPr lang="en-GB" dirty="0" err="1">
                <a:latin typeface="Arial" panose="020B0604020202020204" pitchFamily="34" charset="0"/>
                <a:cs typeface="Arial" panose="020B0604020202020204" pitchFamily="34" charset="0"/>
              </a:rPr>
              <a:t>Cerea</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a:t>
            </a:r>
          </a:p>
          <a:p>
            <a:pPr marL="342900" lvl="0" indent="-342900" algn="l" rtl="0">
              <a:lnSpc>
                <a:spcPct val="100000"/>
              </a:lnSpc>
              <a:spcBef>
                <a:spcPts val="1000"/>
              </a:spcBef>
              <a:spcAft>
                <a:spcPts val="0"/>
              </a:spcAft>
              <a:buSzPts val="1600"/>
              <a:buChar char="►"/>
            </a:pPr>
            <a:r>
              <a:rPr lang="en-GB" b="1" dirty="0">
                <a:latin typeface="Arial" panose="020B0604020202020204" pitchFamily="34" charset="0"/>
                <a:cs typeface="Arial" panose="020B0604020202020204" pitchFamily="34" charset="0"/>
              </a:rPr>
              <a:t>Effective management requires coordinated multidisciplinary care involving oncologists, breast care nurses, physiotherapists, psychologists and primary care services.</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pic>
        <p:nvPicPr>
          <p:cNvPr id="233" name="Google Shape;233;p12" descr="ascopubs.org/cms/10.1200/GO-25-00083/asset/6146e21..."/>
          <p:cNvPicPr preferRelativeResize="0"/>
          <p:nvPr/>
        </p:nvPicPr>
        <p:blipFill rotWithShape="1">
          <a:blip r:embed="rId3">
            <a:alphaModFix/>
          </a:blip>
          <a:srcRect/>
          <a:stretch/>
        </p:blipFill>
        <p:spPr>
          <a:xfrm>
            <a:off x="6533079" y="1929990"/>
            <a:ext cx="5105400" cy="35528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13"/>
          <p:cNvSpPr txBox="1">
            <a:spLocks noGrp="1"/>
          </p:cNvSpPr>
          <p:nvPr>
            <p:ph type="title"/>
          </p:nvPr>
        </p:nvSpPr>
        <p:spPr>
          <a:xfrm>
            <a:off x="0" y="0"/>
            <a:ext cx="12191999" cy="1540565"/>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Prevention of Breast Cancer </a:t>
            </a:r>
            <a:endParaRPr sz="4000" dirty="0">
              <a:latin typeface="Arial" panose="020B0604020202020204" pitchFamily="34" charset="0"/>
              <a:cs typeface="Arial" panose="020B0604020202020204" pitchFamily="34" charset="0"/>
            </a:endParaRPr>
          </a:p>
        </p:txBody>
      </p:sp>
      <p:sp>
        <p:nvSpPr>
          <p:cNvPr id="240" name="Google Shape;240;p13"/>
          <p:cNvSpPr txBox="1">
            <a:spLocks noGrp="1"/>
          </p:cNvSpPr>
          <p:nvPr>
            <p:ph type="body" idx="1"/>
          </p:nvPr>
        </p:nvSpPr>
        <p:spPr>
          <a:xfrm>
            <a:off x="69574" y="1282148"/>
            <a:ext cx="11718235" cy="4949687"/>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Maintaining a healthy weight, regular engagement in physical activities, avoiding smoking and limiting alcohol intake and following a healthy lifestyle can reduce the risk of developing breast cancer, although not all cases are preventable (Marino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Participate in the NHS Breast Screening Programme to support early detection, enabling earlier treatment and improving survival outcomes for women aged 50 to 71 years (NHS, 2025).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Individuals with a strong family history of breast cancer may benefit from enhanced surveillance, genetic counselling and, where appropriate, risk-reducing interventions (Lee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a:t>
            </a: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 Improving access to screening among disadvantaged populations is essential to reduce inequalities in breast cancer outcomes.</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14"/>
          <p:cNvSpPr txBox="1">
            <a:spLocks noGrp="1"/>
          </p:cNvSpPr>
          <p:nvPr>
            <p:ph type="title"/>
          </p:nvPr>
        </p:nvSpPr>
        <p:spPr>
          <a:xfrm>
            <a:off x="0" y="0"/>
            <a:ext cx="12191999" cy="149087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lt2"/>
              </a:buClr>
              <a:buSzPts val="4200"/>
              <a:buFont typeface="Century Gothic"/>
              <a:buNone/>
            </a:pPr>
            <a:r>
              <a:rPr lang="en-GB" sz="3600" b="1" dirty="0">
                <a:latin typeface="Arial" panose="020B0604020202020204" pitchFamily="34" charset="0"/>
                <a:cs typeface="Arial" panose="020B0604020202020204" pitchFamily="34" charset="0"/>
              </a:rPr>
              <a:t>Co-productive Care: Skills, Values and Behaviours </a:t>
            </a:r>
            <a:endParaRPr sz="3600" dirty="0">
              <a:latin typeface="Arial" panose="020B0604020202020204" pitchFamily="34" charset="0"/>
              <a:cs typeface="Arial" panose="020B0604020202020204" pitchFamily="34" charset="0"/>
            </a:endParaRPr>
          </a:p>
        </p:txBody>
      </p:sp>
      <p:sp>
        <p:nvSpPr>
          <p:cNvPr id="247" name="Google Shape;247;p14"/>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Co-productive care involves healthcare professionals and patients working in equal partnership to make shared decisions, deliver personalised care and improve health outcomes.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The necessary skills involve active listening, effective communication, health coaching and shared decision-making.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Practitioners should develop values such as compassion, person-centred care, respect and dignity to promote trust, while behaviours including cultural sensitivity, professional integrity, empathy, advocacy, accountability and collaboration (Balogun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a:t>
            </a:r>
          </a:p>
          <a:p>
            <a:pPr marL="342900" lvl="0" indent="-342900">
              <a:buSzPts val="1600"/>
            </a:pPr>
            <a:r>
              <a:rPr lang="en-GB" dirty="0">
                <a:latin typeface="Arial" panose="020B0604020202020204" pitchFamily="34" charset="0"/>
                <a:cs typeface="Arial" panose="020B0604020202020204" pitchFamily="34" charset="0"/>
              </a:rPr>
              <a:t>In breast cancer care, co-production enables patients to make informed decisions about surgery, systemic therapies and survivorship care according to their values and preferences (Feiten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15"/>
          <p:cNvSpPr txBox="1">
            <a:spLocks noGrp="1"/>
          </p:cNvSpPr>
          <p:nvPr>
            <p:ph type="title"/>
          </p:nvPr>
        </p:nvSpPr>
        <p:spPr>
          <a:xfrm>
            <a:off x="0" y="1"/>
            <a:ext cx="12192000" cy="1411356"/>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Comprehensive Model of Personalised Care </a:t>
            </a:r>
            <a:endParaRPr sz="4000" dirty="0">
              <a:latin typeface="Arial" panose="020B0604020202020204" pitchFamily="34" charset="0"/>
              <a:cs typeface="Arial" panose="020B0604020202020204" pitchFamily="34" charset="0"/>
            </a:endParaRPr>
          </a:p>
        </p:txBody>
      </p:sp>
      <p:sp>
        <p:nvSpPr>
          <p:cNvPr id="254" name="Google Shape;254;p15"/>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The NHS comprehensive model of personalised care puts patients at the heart of care via personalised care planning, shared decision-making, social prescribing, choice enabling and supported self-management alongside personal health budgets (NHS, 2019)</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Application of the six components in breast cancer improves treatment adherence, enhances patient empowerment, improves self-management and quality of life and supports wellbeing, which can result in long-term health outcomes.</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16"/>
          <p:cNvSpPr txBox="1">
            <a:spLocks noGrp="1"/>
          </p:cNvSpPr>
          <p:nvPr>
            <p:ph type="title"/>
          </p:nvPr>
        </p:nvSpPr>
        <p:spPr>
          <a:xfrm>
            <a:off x="1" y="0"/>
            <a:ext cx="12192000" cy="1351722"/>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Recommendations Using the Six Components </a:t>
            </a:r>
            <a:endParaRPr sz="4000" dirty="0">
              <a:latin typeface="Arial" panose="020B0604020202020204" pitchFamily="34" charset="0"/>
              <a:cs typeface="Arial" panose="020B0604020202020204" pitchFamily="34" charset="0"/>
            </a:endParaRPr>
          </a:p>
        </p:txBody>
      </p:sp>
      <p:sp>
        <p:nvSpPr>
          <p:cNvPr id="261" name="Google Shape;261;p16"/>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Six components of personalised care - shared decision-making, personalised care and support planning, patients’ choices legally, social prescribing and community-based support, </a:t>
            </a:r>
            <a:r>
              <a:rPr lang="en-GB">
                <a:latin typeface="Arial" panose="020B0604020202020204" pitchFamily="34" charset="0"/>
                <a:cs typeface="Arial" panose="020B0604020202020204" pitchFamily="34" charset="0"/>
              </a:rPr>
              <a:t>supported self-management </a:t>
            </a:r>
            <a:r>
              <a:rPr lang="en-GB" dirty="0">
                <a:latin typeface="Arial" panose="020B0604020202020204" pitchFamily="34" charset="0"/>
                <a:cs typeface="Arial" panose="020B0604020202020204" pitchFamily="34" charset="0"/>
              </a:rPr>
              <a:t>and personal health budgets (NHS England, 2019)</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While shared decision-making enables informed treatment choices, personalised care planning is aligned with patient goals and services (Menear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Social prescribing is crucial to connect patients with emotional support and community.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Enabling patient choice respects patients' preferences and legal rights (Araki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A61BAD6B-7A70-479E-4638-7B12C64C56B0}"/>
              </a:ext>
            </a:extLst>
          </p:cNvPr>
          <p:cNvGraphicFramePr/>
          <p:nvPr>
            <p:extLst>
              <p:ext uri="{D42A27DB-BD31-4B8C-83A1-F6EECF244321}">
                <p14:modId xmlns:p14="http://schemas.microsoft.com/office/powerpoint/2010/main" val="4194961630"/>
              </p:ext>
            </p:extLst>
          </p:nvPr>
        </p:nvGraphicFramePr>
        <p:xfrm>
          <a:off x="95693" y="967563"/>
          <a:ext cx="12096307" cy="5890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extBox 13">
            <a:extLst>
              <a:ext uri="{FF2B5EF4-FFF2-40B4-BE49-F238E27FC236}">
                <a16:creationId xmlns:a16="http://schemas.microsoft.com/office/drawing/2014/main" id="{E3E62A23-7CC4-64B4-0230-4EE9102DD949}"/>
              </a:ext>
            </a:extLst>
          </p:cNvPr>
          <p:cNvSpPr txBox="1"/>
          <p:nvPr/>
        </p:nvSpPr>
        <p:spPr>
          <a:xfrm>
            <a:off x="0" y="0"/>
            <a:ext cx="12192000"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The Six Components of Personalised Care in Breast Cancer</a:t>
            </a:r>
          </a:p>
        </p:txBody>
      </p:sp>
    </p:spTree>
    <p:extLst>
      <p:ext uri="{BB962C8B-B14F-4D97-AF65-F5344CB8AC3E}">
        <p14:creationId xmlns:p14="http://schemas.microsoft.com/office/powerpoint/2010/main" val="1212537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17"/>
          <p:cNvSpPr txBox="1">
            <a:spLocks noGrp="1"/>
          </p:cNvSpPr>
          <p:nvPr>
            <p:ph type="title"/>
          </p:nvPr>
        </p:nvSpPr>
        <p:spPr>
          <a:xfrm>
            <a:off x="0" y="0"/>
            <a:ext cx="12191999" cy="1530626"/>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b="1" dirty="0">
                <a:latin typeface="Arial" panose="020B0604020202020204" pitchFamily="34" charset="0"/>
                <a:cs typeface="Arial" panose="020B0604020202020204" pitchFamily="34" charset="0"/>
              </a:rPr>
              <a:t>Conclusion</a:t>
            </a:r>
            <a:r>
              <a:rPr lang="en-GB" b="1" dirty="0"/>
              <a:t> </a:t>
            </a:r>
            <a:endParaRPr dirty="0"/>
          </a:p>
        </p:txBody>
      </p:sp>
      <p:sp>
        <p:nvSpPr>
          <p:cNvPr id="268" name="Google Shape;268;p17"/>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SzPts val="1600"/>
              <a:buChar char="►"/>
            </a:pPr>
            <a:r>
              <a:rPr lang="en-GB" dirty="0">
                <a:latin typeface="Arial" panose="020B0604020202020204" pitchFamily="34" charset="0"/>
                <a:cs typeface="Arial" panose="020B0604020202020204" pitchFamily="34" charset="0"/>
              </a:rPr>
              <a:t>Breast cancer is one of the significant and prevalent long-term conditions with considerable psychological, physical, social and economic impacts. </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Evidence-based treatment, early diagnosis and multidisciplinary management are core to enhance individuals’ quality of life and survival.</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The outlined UK guidance with self-management and personalised care allows patients to actively participate in their care.</a:t>
            </a:r>
            <a:endParaRPr b="1" dirty="0">
              <a:latin typeface="Arial" panose="020B0604020202020204" pitchFamily="34" charset="0"/>
              <a:cs typeface="Arial" panose="020B0604020202020204" pitchFamily="34" charset="0"/>
            </a:endParaRPr>
          </a:p>
          <a:p>
            <a:pPr marL="342900" lvl="0" indent="-342900" algn="l" rtl="0">
              <a:lnSpc>
                <a:spcPct val="100000"/>
              </a:lnSpc>
              <a:spcBef>
                <a:spcPts val="1000"/>
              </a:spcBef>
              <a:spcAft>
                <a:spcPts val="0"/>
              </a:spcAft>
              <a:buSzPts val="1600"/>
              <a:buChar char="►"/>
            </a:pPr>
            <a:r>
              <a:rPr lang="en-GB" dirty="0">
                <a:latin typeface="Arial" panose="020B0604020202020204" pitchFamily="34" charset="0"/>
                <a:cs typeface="Arial" panose="020B0604020202020204" pitchFamily="34" charset="0"/>
              </a:rPr>
              <a:t>Effective application of detailed models of personalised care alongside integrated long-term care frameworks is crucial to reduce complications, enhance patient experiences and support better outcomes for individuals living with breast cancer.</a:t>
            </a:r>
            <a:endParaRPr b="1" dirty="0">
              <a:latin typeface="Arial" panose="020B0604020202020204" pitchFamily="34" charset="0"/>
              <a:cs typeface="Arial" panose="020B0604020202020204" pitchFamily="34" charset="0"/>
            </a:endParaRPr>
          </a:p>
          <a:p>
            <a:pPr marL="342900" lvl="0" indent="-241300" algn="l" rtl="0">
              <a:lnSpc>
                <a:spcPct val="100000"/>
              </a:lnSpc>
              <a:spcBef>
                <a:spcPts val="1000"/>
              </a:spcBef>
              <a:spcAft>
                <a:spcPts val="0"/>
              </a:spcAft>
              <a:buSzPts val="1600"/>
              <a:buNone/>
            </a:pPr>
            <a:endParaRPr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p18"/>
          <p:cNvSpPr txBox="1">
            <a:spLocks noGrp="1"/>
          </p:cNvSpPr>
          <p:nvPr>
            <p:ph type="title"/>
          </p:nvPr>
        </p:nvSpPr>
        <p:spPr>
          <a:xfrm>
            <a:off x="0" y="0"/>
            <a:ext cx="12191999" cy="1031358"/>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lt2"/>
              </a:buClr>
              <a:buSzPts val="4200"/>
              <a:buFont typeface="Century Gothic"/>
              <a:buNone/>
            </a:pPr>
            <a:r>
              <a:rPr lang="en-GB" sz="4000" dirty="0">
                <a:latin typeface="Arial" panose="020B0604020202020204" pitchFamily="34" charset="0"/>
                <a:cs typeface="Arial" panose="020B0604020202020204" pitchFamily="34" charset="0"/>
              </a:rPr>
              <a:t>Reference List </a:t>
            </a:r>
            <a:endParaRPr sz="4000" dirty="0">
              <a:latin typeface="Arial" panose="020B0604020202020204" pitchFamily="34" charset="0"/>
              <a:cs typeface="Arial" panose="020B0604020202020204" pitchFamily="34" charset="0"/>
            </a:endParaRPr>
          </a:p>
        </p:txBody>
      </p:sp>
      <p:sp>
        <p:nvSpPr>
          <p:cNvPr id="274" name="Google Shape;274;p18"/>
          <p:cNvSpPr txBox="1">
            <a:spLocks noGrp="1"/>
          </p:cNvSpPr>
          <p:nvPr>
            <p:ph type="body" idx="1"/>
          </p:nvPr>
        </p:nvSpPr>
        <p:spPr>
          <a:xfrm>
            <a:off x="0" y="655983"/>
            <a:ext cx="12191999" cy="6202017"/>
          </a:xfrm>
          <a:prstGeom prst="rect">
            <a:avLst/>
          </a:prstGeom>
          <a:noFill/>
          <a:ln>
            <a:noFill/>
          </a:ln>
        </p:spPr>
        <p:txBody>
          <a:bodyPr spcFirstLastPara="1" wrap="square" lIns="91425" tIns="45700" rIns="91425" bIns="45700" anchor="t" anchorCtr="0">
            <a:noAutofit/>
          </a:bodyPr>
          <a:lstStyle/>
          <a:p>
            <a:pPr lvl="0" indent="-302895" algn="just">
              <a:lnSpc>
                <a:spcPct val="150000"/>
              </a:lnSpc>
              <a:spcBef>
                <a:spcPts val="0"/>
              </a:spcBef>
              <a:buSzPts val="1170"/>
              <a:buChar char="●"/>
            </a:pPr>
            <a:r>
              <a:rPr lang="en-GB" sz="1200" dirty="0">
                <a:latin typeface="Arial" panose="020B0604020202020204" pitchFamily="34" charset="0"/>
                <a:cs typeface="Arial" panose="020B0604020202020204" pitchFamily="34" charset="0"/>
              </a:rPr>
              <a:t>Ahmed, A., </a:t>
            </a:r>
            <a:r>
              <a:rPr lang="en-GB" sz="1200" dirty="0" err="1">
                <a:latin typeface="Arial" panose="020B0604020202020204" pitchFamily="34" charset="0"/>
                <a:cs typeface="Arial" panose="020B0604020202020204" pitchFamily="34" charset="0"/>
              </a:rPr>
              <a:t>Muijsenbergh</a:t>
            </a:r>
            <a:r>
              <a:rPr lang="en-GB" sz="1200" dirty="0">
                <a:latin typeface="Arial" panose="020B0604020202020204" pitchFamily="34" charset="0"/>
                <a:cs typeface="Arial" panose="020B0604020202020204" pitchFamily="34" charset="0"/>
              </a:rPr>
              <a:t>, M.E.T.C. and </a:t>
            </a:r>
            <a:r>
              <a:rPr lang="en-GB" sz="1200" dirty="0" err="1">
                <a:latin typeface="Arial" panose="020B0604020202020204" pitchFamily="34" charset="0"/>
                <a:cs typeface="Arial" panose="020B0604020202020204" pitchFamily="34" charset="0"/>
              </a:rPr>
              <a:t>Vrijhoef</a:t>
            </a:r>
            <a:r>
              <a:rPr lang="en-GB" sz="1200" dirty="0">
                <a:latin typeface="Arial" panose="020B0604020202020204" pitchFamily="34" charset="0"/>
                <a:cs typeface="Arial" panose="020B0604020202020204" pitchFamily="34" charset="0"/>
              </a:rPr>
              <a:t>, H.J.M. (2022) ‘Person‐centred care in primary care: What works for whom, how and in what circumstances?’ </a:t>
            </a:r>
            <a:r>
              <a:rPr lang="en-GB" sz="1200" i="1" dirty="0">
                <a:latin typeface="Arial" panose="020B0604020202020204" pitchFamily="34" charset="0"/>
                <a:cs typeface="Arial" panose="020B0604020202020204" pitchFamily="34" charset="0"/>
              </a:rPr>
              <a:t>Health &amp; Social Care in the Community</a:t>
            </a:r>
            <a:r>
              <a:rPr lang="en-GB" sz="1200" dirty="0">
                <a:latin typeface="Arial" panose="020B0604020202020204" pitchFamily="34" charset="0"/>
                <a:cs typeface="Arial" panose="020B0604020202020204" pitchFamily="34" charset="0"/>
              </a:rPr>
              <a:t>, 30(6), pp. e3328–e3341. Available at: </a:t>
            </a:r>
            <a:r>
              <a:rPr lang="en-GB" sz="1200" dirty="0">
                <a:latin typeface="Arial" panose="020B0604020202020204" pitchFamily="34" charset="0"/>
                <a:cs typeface="Arial" panose="020B0604020202020204" pitchFamily="34" charset="0"/>
                <a:hlinkClick r:id="rId3"/>
              </a:rPr>
              <a:t>https://doi.org/10.1111/hsc.13913</a:t>
            </a:r>
            <a:r>
              <a:rPr lang="en-GB" sz="1200" dirty="0">
                <a:latin typeface="Arial" panose="020B0604020202020204" pitchFamily="34" charset="0"/>
                <a:cs typeface="Arial" panose="020B0604020202020204" pitchFamily="34" charset="0"/>
              </a:rPr>
              <a:t>.</a:t>
            </a:r>
          </a:p>
          <a:p>
            <a:pPr lvl="0" indent="-302895" algn="just">
              <a:lnSpc>
                <a:spcPct val="150000"/>
              </a:lnSpc>
              <a:spcBef>
                <a:spcPts val="0"/>
              </a:spcBef>
              <a:buSzPts val="1170"/>
              <a:buChar char="●"/>
            </a:pPr>
            <a:r>
              <a:rPr lang="en-GB" dirty="0"/>
              <a:t> </a:t>
            </a:r>
            <a:r>
              <a:rPr lang="en-GB" sz="1200" dirty="0">
                <a:latin typeface="Arial" panose="020B0604020202020204" pitchFamily="34" charset="0"/>
                <a:cs typeface="Arial" panose="020B0604020202020204" pitchFamily="34" charset="0"/>
              </a:rPr>
              <a:t>Allory, E., Scheer, J., De Andrade, V., </a:t>
            </a:r>
            <a:r>
              <a:rPr lang="en-GB" sz="1200" dirty="0" err="1">
                <a:latin typeface="Arial" panose="020B0604020202020204" pitchFamily="34" charset="0"/>
                <a:cs typeface="Arial" panose="020B0604020202020204" pitchFamily="34" charset="0"/>
              </a:rPr>
              <a:t>Garlantézec</a:t>
            </a:r>
            <a:r>
              <a:rPr lang="en-GB" sz="1200" dirty="0">
                <a:latin typeface="Arial" panose="020B0604020202020204" pitchFamily="34" charset="0"/>
                <a:cs typeface="Arial" panose="020B0604020202020204" pitchFamily="34" charset="0"/>
              </a:rPr>
              <a:t>, R. and </a:t>
            </a:r>
            <a:r>
              <a:rPr lang="en-GB" sz="1200" dirty="0" err="1">
                <a:latin typeface="Arial" panose="020B0604020202020204" pitchFamily="34" charset="0"/>
                <a:cs typeface="Arial" panose="020B0604020202020204" pitchFamily="34" charset="0"/>
              </a:rPr>
              <a:t>Gagnayre</a:t>
            </a:r>
            <a:r>
              <a:rPr lang="en-GB" sz="1200" dirty="0">
                <a:latin typeface="Arial" panose="020B0604020202020204" pitchFamily="34" charset="0"/>
                <a:cs typeface="Arial" panose="020B0604020202020204" pitchFamily="34" charset="0"/>
              </a:rPr>
              <a:t>, R. (2024). ‘Characteristics of self-management education and support programmes for people with chronic diseases delivered by primary care teams: a rapid review.’ </a:t>
            </a:r>
            <a:r>
              <a:rPr lang="en-GB" sz="1200" i="1" dirty="0">
                <a:latin typeface="Arial" panose="020B0604020202020204" pitchFamily="34" charset="0"/>
                <a:cs typeface="Arial" panose="020B0604020202020204" pitchFamily="34" charset="0"/>
              </a:rPr>
              <a:t>BMC Primary Care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25</a:t>
            </a:r>
            <a:r>
              <a:rPr lang="en-GB" sz="1200" dirty="0">
                <a:latin typeface="Arial" panose="020B0604020202020204" pitchFamily="34" charset="0"/>
                <a:cs typeface="Arial" panose="020B0604020202020204" pitchFamily="34" charset="0"/>
              </a:rPr>
              <a:t>(1), p.46. </a:t>
            </a:r>
            <a:endParaRPr sz="12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200" dirty="0">
                <a:latin typeface="Arial" panose="020B0604020202020204" pitchFamily="34" charset="0"/>
                <a:cs typeface="Arial" panose="020B0604020202020204" pitchFamily="34" charset="0"/>
              </a:rPr>
              <a:t>Amin, S.M., Khedr, M.A., Mansy, A.M.A., El-</a:t>
            </a:r>
            <a:r>
              <a:rPr lang="en-GB" sz="1200" dirty="0" err="1">
                <a:latin typeface="Arial" panose="020B0604020202020204" pitchFamily="34" charset="0"/>
                <a:cs typeface="Arial" panose="020B0604020202020204" pitchFamily="34" charset="0"/>
              </a:rPr>
              <a:t>Monshed</a:t>
            </a:r>
            <a:r>
              <a:rPr lang="en-GB" sz="1200" dirty="0">
                <a:latin typeface="Arial" panose="020B0604020202020204" pitchFamily="34" charset="0"/>
                <a:cs typeface="Arial" panose="020B0604020202020204" pitchFamily="34" charset="0"/>
              </a:rPr>
              <a:t>, A.H., Malek, M.G.N. and El-Ashry, A.M. (2024). ‘Assessing caregiver stress and resource needs in </a:t>
            </a:r>
            <a:r>
              <a:rPr lang="en-GB" sz="1200" dirty="0" err="1">
                <a:latin typeface="Arial" panose="020B0604020202020204" pitchFamily="34" charset="0"/>
                <a:cs typeface="Arial" panose="020B0604020202020204" pitchFamily="34" charset="0"/>
              </a:rPr>
              <a:t>pediatric</a:t>
            </a:r>
            <a:r>
              <a:rPr lang="en-GB" sz="1200" dirty="0">
                <a:latin typeface="Arial" panose="020B0604020202020204" pitchFamily="34" charset="0"/>
                <a:cs typeface="Arial" panose="020B0604020202020204" pitchFamily="34" charset="0"/>
              </a:rPr>
              <a:t> cancer care.’ </a:t>
            </a:r>
            <a:r>
              <a:rPr lang="en-GB" sz="1200" i="1" dirty="0">
                <a:latin typeface="Arial" panose="020B0604020202020204" pitchFamily="34" charset="0"/>
                <a:cs typeface="Arial" panose="020B0604020202020204" pitchFamily="34" charset="0"/>
              </a:rPr>
              <a:t>BMC Nursing</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23</a:t>
            </a:r>
            <a:r>
              <a:rPr lang="en-GB" sz="1200" dirty="0">
                <a:latin typeface="Arial" panose="020B0604020202020204" pitchFamily="34" charset="0"/>
                <a:cs typeface="Arial" panose="020B0604020202020204" pitchFamily="34" charset="0"/>
              </a:rPr>
              <a:t>(1), p.911. </a:t>
            </a:r>
            <a:endParaRPr sz="12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200" dirty="0">
                <a:latin typeface="Arial" panose="020B0604020202020204" pitchFamily="34" charset="0"/>
                <a:cs typeface="Arial" panose="020B0604020202020204" pitchFamily="34" charset="0"/>
              </a:rPr>
              <a:t>Araki, K., Takahashi, Y., Okada, H. and Nakayama, T. (2022). ‘Social prescribing from the patient's perspective: a literature review.’ </a:t>
            </a:r>
            <a:r>
              <a:rPr lang="en-GB" sz="1200" i="1" dirty="0">
                <a:latin typeface="Arial" panose="020B0604020202020204" pitchFamily="34" charset="0"/>
                <a:cs typeface="Arial" panose="020B0604020202020204" pitchFamily="34" charset="0"/>
              </a:rPr>
              <a:t>Journal of General and Family Medicine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23</a:t>
            </a:r>
            <a:r>
              <a:rPr lang="en-GB" sz="1200" dirty="0">
                <a:latin typeface="Arial" panose="020B0604020202020204" pitchFamily="34" charset="0"/>
                <a:cs typeface="Arial" panose="020B0604020202020204" pitchFamily="34" charset="0"/>
              </a:rPr>
              <a:t>(5), pp.299-309. </a:t>
            </a:r>
            <a:endParaRPr sz="12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200" dirty="0">
                <a:latin typeface="Arial" panose="020B0604020202020204" pitchFamily="34" charset="0"/>
                <a:cs typeface="Arial" panose="020B0604020202020204" pitchFamily="34" charset="0"/>
              </a:rPr>
              <a:t>Balogun, A.K., Atta, J.A., </a:t>
            </a:r>
            <a:r>
              <a:rPr lang="en-GB" sz="1200" dirty="0" err="1">
                <a:latin typeface="Arial" panose="020B0604020202020204" pitchFamily="34" charset="0"/>
                <a:cs typeface="Arial" panose="020B0604020202020204" pitchFamily="34" charset="0"/>
              </a:rPr>
              <a:t>Oyetubo</a:t>
            </a:r>
            <a:r>
              <a:rPr lang="en-GB" sz="1200" dirty="0">
                <a:latin typeface="Arial" panose="020B0604020202020204" pitchFamily="34" charset="0"/>
                <a:cs typeface="Arial" panose="020B0604020202020204" pitchFamily="34" charset="0"/>
              </a:rPr>
              <a:t>, O.M., </a:t>
            </a:r>
            <a:r>
              <a:rPr lang="en-GB" sz="1200" dirty="0" err="1">
                <a:latin typeface="Arial" panose="020B0604020202020204" pitchFamily="34" charset="0"/>
                <a:cs typeface="Arial" panose="020B0604020202020204" pitchFamily="34" charset="0"/>
              </a:rPr>
              <a:t>Ibiam</a:t>
            </a:r>
            <a:r>
              <a:rPr lang="en-GB" sz="1200" dirty="0">
                <a:latin typeface="Arial" panose="020B0604020202020204" pitchFamily="34" charset="0"/>
                <a:cs typeface="Arial" panose="020B0604020202020204" pitchFamily="34" charset="0"/>
              </a:rPr>
              <a:t>, V.A., Bakare-Adesokan, K.A. and Ojo, T.O. (2025). ‘Developing culturally competent models for inclusive social work and healthcare interventions.’ </a:t>
            </a:r>
            <a:r>
              <a:rPr lang="en-GB" sz="1200" i="1" dirty="0">
                <a:latin typeface="Arial" panose="020B0604020202020204" pitchFamily="34" charset="0"/>
                <a:cs typeface="Arial" panose="020B0604020202020204" pitchFamily="34" charset="0"/>
              </a:rPr>
              <a:t>International Journal of Science and Research Archive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14</a:t>
            </a:r>
            <a:r>
              <a:rPr lang="en-GB" sz="1200" dirty="0">
                <a:latin typeface="Arial" panose="020B0604020202020204" pitchFamily="34" charset="0"/>
                <a:cs typeface="Arial" panose="020B0604020202020204" pitchFamily="34" charset="0"/>
              </a:rPr>
              <a:t>(1), pp.1396-1406. </a:t>
            </a:r>
            <a:endParaRPr sz="12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200" dirty="0" err="1">
                <a:latin typeface="Arial" panose="020B0604020202020204" pitchFamily="34" charset="0"/>
                <a:cs typeface="Arial" panose="020B0604020202020204" pitchFamily="34" charset="0"/>
              </a:rPr>
              <a:t>Biglan</a:t>
            </a:r>
            <a:r>
              <a:rPr lang="en-GB" sz="1200" dirty="0">
                <a:latin typeface="Arial" panose="020B0604020202020204" pitchFamily="34" charset="0"/>
                <a:cs typeface="Arial" panose="020B0604020202020204" pitchFamily="34" charset="0"/>
              </a:rPr>
              <a:t>, A., Prinz, R.J. and Fishbein, D. (2023). ‘Prevention science and health equity: A comprehensive framework for preventing health inequities and disparities associated with race, ethnicity, and social class.’ </a:t>
            </a:r>
            <a:r>
              <a:rPr lang="en-GB" sz="1200" i="1" dirty="0">
                <a:latin typeface="Arial" panose="020B0604020202020204" pitchFamily="34" charset="0"/>
                <a:cs typeface="Arial" panose="020B0604020202020204" pitchFamily="34" charset="0"/>
              </a:rPr>
              <a:t>Prevention Science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24</a:t>
            </a:r>
            <a:r>
              <a:rPr lang="en-GB" sz="1200" dirty="0">
                <a:latin typeface="Arial" panose="020B0604020202020204" pitchFamily="34" charset="0"/>
                <a:cs typeface="Arial" panose="020B0604020202020204" pitchFamily="34" charset="0"/>
              </a:rPr>
              <a:t>(4), pp.602-612. </a:t>
            </a:r>
            <a:endParaRPr sz="12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200" dirty="0">
                <a:latin typeface="Arial" panose="020B0604020202020204" pitchFamily="34" charset="0"/>
                <a:cs typeface="Arial" panose="020B0604020202020204" pitchFamily="34" charset="0"/>
              </a:rPr>
              <a:t>Brierley, J.D., Giuliani, M., O'Sullivan, B., Rous, B. and Van </a:t>
            </a:r>
            <a:r>
              <a:rPr lang="en-GB" sz="1200" dirty="0" err="1">
                <a:latin typeface="Arial" panose="020B0604020202020204" pitchFamily="34" charset="0"/>
                <a:cs typeface="Arial" panose="020B0604020202020204" pitchFamily="34" charset="0"/>
              </a:rPr>
              <a:t>Eycken</a:t>
            </a:r>
            <a:r>
              <a:rPr lang="en-GB" sz="1200" dirty="0">
                <a:latin typeface="Arial" panose="020B0604020202020204" pitchFamily="34" charset="0"/>
                <a:cs typeface="Arial" panose="020B0604020202020204" pitchFamily="34" charset="0"/>
              </a:rPr>
              <a:t>, E. (2025). </a:t>
            </a:r>
            <a:r>
              <a:rPr lang="en-GB" sz="1200" i="1" dirty="0">
                <a:latin typeface="Arial" panose="020B0604020202020204" pitchFamily="34" charset="0"/>
                <a:cs typeface="Arial" panose="020B0604020202020204" pitchFamily="34" charset="0"/>
              </a:rPr>
              <a:t>TNM classification of malignant tumours</a:t>
            </a:r>
            <a:r>
              <a:rPr lang="en-GB" sz="1200" dirty="0">
                <a:latin typeface="Arial" panose="020B0604020202020204" pitchFamily="34" charset="0"/>
                <a:cs typeface="Arial" panose="020B0604020202020204" pitchFamily="34" charset="0"/>
              </a:rPr>
              <a:t>. John </a:t>
            </a:r>
            <a:r>
              <a:rPr lang="en-GB" sz="1200" dirty="0" err="1">
                <a:latin typeface="Arial" panose="020B0604020202020204" pitchFamily="34" charset="0"/>
                <a:cs typeface="Arial" panose="020B0604020202020204" pitchFamily="34" charset="0"/>
              </a:rPr>
              <a:t>wiley</a:t>
            </a:r>
            <a:r>
              <a:rPr lang="en-GB" sz="1200" dirty="0">
                <a:latin typeface="Arial" panose="020B0604020202020204" pitchFamily="34" charset="0"/>
                <a:cs typeface="Arial" panose="020B0604020202020204" pitchFamily="34" charset="0"/>
              </a:rPr>
              <a:t> &amp; sons. </a:t>
            </a:r>
            <a:endParaRPr sz="12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200" dirty="0" err="1">
                <a:latin typeface="Arial" panose="020B0604020202020204" pitchFamily="34" charset="0"/>
                <a:cs typeface="Arial" panose="020B0604020202020204" pitchFamily="34" charset="0"/>
              </a:rPr>
              <a:t>Cerea</a:t>
            </a:r>
            <a:r>
              <a:rPr lang="en-GB" sz="1200" dirty="0">
                <a:latin typeface="Arial" panose="020B0604020202020204" pitchFamily="34" charset="0"/>
                <a:cs typeface="Arial" panose="020B0604020202020204" pitchFamily="34" charset="0"/>
              </a:rPr>
              <a:t>, S., Sansoni, M., </a:t>
            </a:r>
            <a:r>
              <a:rPr lang="en-GB" sz="1200" dirty="0" err="1">
                <a:latin typeface="Arial" panose="020B0604020202020204" pitchFamily="34" charset="0"/>
                <a:cs typeface="Arial" panose="020B0604020202020204" pitchFamily="34" charset="0"/>
              </a:rPr>
              <a:t>Scarzello</a:t>
            </a:r>
            <a:r>
              <a:rPr lang="en-GB" sz="1200" dirty="0">
                <a:latin typeface="Arial" panose="020B0604020202020204" pitchFamily="34" charset="0"/>
                <a:cs typeface="Arial" panose="020B0604020202020204" pitchFamily="34" charset="0"/>
              </a:rPr>
              <a:t>, G., Groff, E. and </a:t>
            </a:r>
            <a:r>
              <a:rPr lang="en-GB" sz="1200" dirty="0" err="1">
                <a:latin typeface="Arial" panose="020B0604020202020204" pitchFamily="34" charset="0"/>
                <a:cs typeface="Arial" panose="020B0604020202020204" pitchFamily="34" charset="0"/>
              </a:rPr>
              <a:t>Ghisi</a:t>
            </a:r>
            <a:r>
              <a:rPr lang="en-GB" sz="1200" dirty="0">
                <a:latin typeface="Arial" panose="020B0604020202020204" pitchFamily="34" charset="0"/>
                <a:cs typeface="Arial" panose="020B0604020202020204" pitchFamily="34" charset="0"/>
              </a:rPr>
              <a:t>, M. (2022). ‘Psychological variables associated with quality of life in patients with head and neck cancer: the role of body image distress.’ </a:t>
            </a:r>
            <a:r>
              <a:rPr lang="en-GB" sz="1200" i="1" dirty="0">
                <a:latin typeface="Arial" panose="020B0604020202020204" pitchFamily="34" charset="0"/>
                <a:cs typeface="Arial" panose="020B0604020202020204" pitchFamily="34" charset="0"/>
              </a:rPr>
              <a:t>Supportive Care in Cancer</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30</a:t>
            </a:r>
            <a:r>
              <a:rPr lang="en-GB" sz="1200" dirty="0">
                <a:latin typeface="Arial" panose="020B0604020202020204" pitchFamily="34" charset="0"/>
                <a:cs typeface="Arial" panose="020B0604020202020204" pitchFamily="34" charset="0"/>
              </a:rPr>
              <a:t>(11), pp.9127-9139. </a:t>
            </a:r>
            <a:endParaRPr sz="12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200" dirty="0" err="1">
                <a:latin typeface="Arial" panose="020B0604020202020204" pitchFamily="34" charset="0"/>
                <a:cs typeface="Arial" panose="020B0604020202020204" pitchFamily="34" charset="0"/>
              </a:rPr>
              <a:t>Elengoe</a:t>
            </a:r>
            <a:r>
              <a:rPr lang="en-GB" sz="1200" dirty="0">
                <a:latin typeface="Arial" panose="020B0604020202020204" pitchFamily="34" charset="0"/>
                <a:cs typeface="Arial" panose="020B0604020202020204" pitchFamily="34" charset="0"/>
              </a:rPr>
              <a:t>, A. (2024). ‘A short review on breast cancer.’ </a:t>
            </a:r>
            <a:r>
              <a:rPr lang="en-GB" sz="1200" i="1" dirty="0">
                <a:latin typeface="Arial" panose="020B0604020202020204" pitchFamily="34" charset="0"/>
                <a:cs typeface="Arial" panose="020B0604020202020204" pitchFamily="34" charset="0"/>
              </a:rPr>
              <a:t>International Journal of Biotechnology and Biomedicine (IJBB), 1</a:t>
            </a:r>
            <a:r>
              <a:rPr lang="en-GB" sz="1200" dirty="0">
                <a:latin typeface="Arial" panose="020B0604020202020204" pitchFamily="34" charset="0"/>
                <a:cs typeface="Arial" panose="020B0604020202020204" pitchFamily="34" charset="0"/>
              </a:rPr>
              <a:t>(1), pp.1-11. </a:t>
            </a:r>
            <a:endParaRPr sz="1200" dirty="0">
              <a:latin typeface="Arial" panose="020B0604020202020204" pitchFamily="34" charset="0"/>
              <a:cs typeface="Arial" panose="020B0604020202020204" pitchFamily="34" charset="0"/>
            </a:endParaRPr>
          </a:p>
          <a:p>
            <a:pPr lvl="0" indent="-302895" algn="just">
              <a:lnSpc>
                <a:spcPct val="150000"/>
              </a:lnSpc>
              <a:spcBef>
                <a:spcPts val="0"/>
              </a:spcBef>
              <a:buSzPts val="1170"/>
              <a:buChar char="●"/>
            </a:pPr>
            <a:r>
              <a:rPr lang="en-GB" sz="1200" dirty="0">
                <a:latin typeface="Arial" panose="020B0604020202020204" pitchFamily="34" charset="0"/>
                <a:cs typeface="Arial" panose="020B0604020202020204" pitchFamily="34" charset="0"/>
              </a:rPr>
              <a:t>Feiten, S., Scholl, I., </a:t>
            </a:r>
            <a:r>
              <a:rPr lang="en-GB" sz="1200" dirty="0" err="1">
                <a:latin typeface="Arial" panose="020B0604020202020204" pitchFamily="34" charset="0"/>
                <a:cs typeface="Arial" panose="020B0604020202020204" pitchFamily="34" charset="0"/>
              </a:rPr>
              <a:t>Dünnebacke</a:t>
            </a:r>
            <a:r>
              <a:rPr lang="en-GB" sz="1200" dirty="0">
                <a:latin typeface="Arial" panose="020B0604020202020204" pitchFamily="34" charset="0"/>
                <a:cs typeface="Arial" panose="020B0604020202020204" pitchFamily="34" charset="0"/>
              </a:rPr>
              <a:t>, J., Schmidt, M., Franzen, A., Ernst, W., </a:t>
            </a:r>
            <a:r>
              <a:rPr lang="en-GB" sz="1200" dirty="0" err="1">
                <a:latin typeface="Arial" panose="020B0604020202020204" pitchFamily="34" charset="0"/>
                <a:cs typeface="Arial" panose="020B0604020202020204" pitchFamily="34" charset="0"/>
              </a:rPr>
              <a:t>Spaderna</a:t>
            </a:r>
            <a:r>
              <a:rPr lang="en-GB" sz="1200" dirty="0">
                <a:latin typeface="Arial" panose="020B0604020202020204" pitchFamily="34" charset="0"/>
                <a:cs typeface="Arial" panose="020B0604020202020204" pitchFamily="34" charset="0"/>
              </a:rPr>
              <a:t>, H. and Weide, R.(2022) ‘Shared decision‐making in routine breast cancer care in Germany—A cross‐sectional study,’ </a:t>
            </a:r>
            <a:r>
              <a:rPr lang="en-GB" sz="1200" i="1" dirty="0">
                <a:latin typeface="Arial" panose="020B0604020202020204" pitchFamily="34" charset="0"/>
                <a:cs typeface="Arial" panose="020B0604020202020204" pitchFamily="34" charset="0"/>
              </a:rPr>
              <a:t>Psycho-oncology (Chichester, England)</a:t>
            </a:r>
            <a:r>
              <a:rPr lang="en-GB" sz="1200" dirty="0">
                <a:latin typeface="Arial" panose="020B0604020202020204" pitchFamily="34" charset="0"/>
                <a:cs typeface="Arial" panose="020B0604020202020204" pitchFamily="34" charset="0"/>
              </a:rPr>
              <a:t>, 31(7), pp. 1120–1126. Available at: </a:t>
            </a:r>
            <a:r>
              <a:rPr lang="en-GB" sz="1200" dirty="0">
                <a:latin typeface="Arial" panose="020B0604020202020204" pitchFamily="34" charset="0"/>
                <a:cs typeface="Arial" panose="020B0604020202020204" pitchFamily="34" charset="0"/>
                <a:hlinkClick r:id="rId4"/>
              </a:rPr>
              <a:t>https://doi.org/10.1002/pon.5898</a:t>
            </a:r>
            <a:r>
              <a:rPr lang="en-GB" sz="1200" dirty="0">
                <a:latin typeface="Arial" panose="020B0604020202020204" pitchFamily="34" charset="0"/>
                <a:cs typeface="Arial" panose="020B0604020202020204" pitchFamily="34" charset="0"/>
              </a:rPr>
              <a:t>.</a:t>
            </a:r>
          </a:p>
          <a:p>
            <a:pPr lvl="0" indent="-302895" algn="just">
              <a:lnSpc>
                <a:spcPct val="150000"/>
              </a:lnSpc>
              <a:spcBef>
                <a:spcPts val="0"/>
              </a:spcBef>
              <a:buSzPts val="1170"/>
              <a:buChar char="●"/>
            </a:pPr>
            <a:r>
              <a:rPr lang="en-GB" sz="1200" dirty="0">
                <a:latin typeface="Arial" panose="020B0604020202020204" pitchFamily="34" charset="0"/>
                <a:cs typeface="Arial" panose="020B0604020202020204" pitchFamily="34" charset="0"/>
              </a:rPr>
              <a:t>Franzoi, M.A., Janni, W., Erdmann-Sager, J., Kline-Quiroz, C., Schäffler, H., Pfister, K., </a:t>
            </a:r>
            <a:r>
              <a:rPr lang="en-GB" sz="1200" dirty="0" err="1">
                <a:latin typeface="Arial" panose="020B0604020202020204" pitchFamily="34" charset="0"/>
                <a:cs typeface="Arial" panose="020B0604020202020204" pitchFamily="34" charset="0"/>
              </a:rPr>
              <a:t>Fazzalari</a:t>
            </a:r>
            <a:r>
              <a:rPr lang="en-GB" sz="1200" dirty="0">
                <a:latin typeface="Arial" panose="020B0604020202020204" pitchFamily="34" charset="0"/>
                <a:cs typeface="Arial" panose="020B0604020202020204" pitchFamily="34" charset="0"/>
              </a:rPr>
              <a:t>, A. and Luis, I.V. (2025). ‘Long-term follow-up care after treatment for primary breast cancer: strategies and considerations.’ </a:t>
            </a:r>
            <a:r>
              <a:rPr lang="en-GB" sz="1200" i="1" dirty="0">
                <a:latin typeface="Arial" panose="020B0604020202020204" pitchFamily="34" charset="0"/>
                <a:cs typeface="Arial" panose="020B0604020202020204" pitchFamily="34" charset="0"/>
              </a:rPr>
              <a:t>American Society of Clinical Oncology Educational Book</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45</a:t>
            </a:r>
            <a:r>
              <a:rPr lang="en-GB" sz="1200" dirty="0">
                <a:latin typeface="Arial" panose="020B0604020202020204" pitchFamily="34" charset="0"/>
                <a:cs typeface="Arial" panose="020B0604020202020204" pitchFamily="34" charset="0"/>
              </a:rPr>
              <a:t>(3), p.e473472. </a:t>
            </a:r>
            <a:endParaRPr sz="12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200" dirty="0">
                <a:latin typeface="Arial" panose="020B0604020202020204" pitchFamily="34" charset="0"/>
                <a:cs typeface="Arial" panose="020B0604020202020204" pitchFamily="34" charset="0"/>
              </a:rPr>
              <a:t>Giordano, C., Puzzo, M., </a:t>
            </a:r>
            <a:r>
              <a:rPr lang="en-GB" sz="1200" dirty="0" err="1">
                <a:latin typeface="Arial" panose="020B0604020202020204" pitchFamily="34" charset="0"/>
                <a:cs typeface="Arial" panose="020B0604020202020204" pitchFamily="34" charset="0"/>
              </a:rPr>
              <a:t>Malivindi</a:t>
            </a:r>
            <a:r>
              <a:rPr lang="en-GB" sz="1200" dirty="0">
                <a:latin typeface="Arial" panose="020B0604020202020204" pitchFamily="34" charset="0"/>
                <a:cs typeface="Arial" panose="020B0604020202020204" pitchFamily="34" charset="0"/>
              </a:rPr>
              <a:t>, R., Cristofaro, D., Gelsomino, L., Bonofiglio, D., Capalbo, C., </a:t>
            </a:r>
            <a:r>
              <a:rPr lang="en-GB" sz="1200" dirty="0" err="1">
                <a:latin typeface="Arial" panose="020B0604020202020204" pitchFamily="34" charset="0"/>
                <a:cs typeface="Arial" panose="020B0604020202020204" pitchFamily="34" charset="0"/>
              </a:rPr>
              <a:t>Andò</a:t>
            </a:r>
            <a:r>
              <a:rPr lang="en-GB" sz="1200" dirty="0">
                <a:latin typeface="Arial" panose="020B0604020202020204" pitchFamily="34" charset="0"/>
                <a:cs typeface="Arial" panose="020B0604020202020204" pitchFamily="34" charset="0"/>
              </a:rPr>
              <a:t>, S., Barone, I. and Catalano, S. (2025). ‘Complex Interplay Between Obesity and BRCA1/2‐Associated Breast Cancer: An Overview.’ </a:t>
            </a:r>
            <a:r>
              <a:rPr lang="en-GB" sz="1200" i="1" dirty="0">
                <a:latin typeface="Arial" panose="020B0604020202020204" pitchFamily="34" charset="0"/>
                <a:cs typeface="Arial" panose="020B0604020202020204" pitchFamily="34" charset="0"/>
              </a:rPr>
              <a:t>Obesity Reviews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26</a:t>
            </a:r>
            <a:r>
              <a:rPr lang="en-GB" sz="1200" dirty="0">
                <a:latin typeface="Arial" panose="020B0604020202020204" pitchFamily="34" charset="0"/>
                <a:cs typeface="Arial" panose="020B0604020202020204" pitchFamily="34" charset="0"/>
              </a:rPr>
              <a:t>(12), p.e13969. </a:t>
            </a:r>
            <a:endParaRPr sz="120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80" name="Google Shape;280;g3f944175605_0_0"/>
          <p:cNvSpPr txBox="1">
            <a:spLocks noGrp="1"/>
          </p:cNvSpPr>
          <p:nvPr>
            <p:ph type="body" idx="1"/>
          </p:nvPr>
        </p:nvSpPr>
        <p:spPr>
          <a:xfrm>
            <a:off x="0" y="0"/>
            <a:ext cx="12192000" cy="6858000"/>
          </a:xfrm>
          <a:prstGeom prst="rect">
            <a:avLst/>
          </a:prstGeom>
          <a:noFill/>
          <a:ln>
            <a:noFill/>
          </a:ln>
        </p:spPr>
        <p:txBody>
          <a:bodyPr spcFirstLastPara="1" wrap="square" lIns="91425" tIns="45700" rIns="91425" bIns="45700" anchor="t" anchorCtr="0">
            <a:noAutofit/>
          </a:bodyPr>
          <a:lstStyle/>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Hill, H., Kearns, B., Pashayan, N., </a:t>
            </a:r>
            <a:r>
              <a:rPr lang="en-GB" sz="1200" dirty="0" err="1">
                <a:latin typeface="Arial" panose="020B0604020202020204" pitchFamily="34" charset="0"/>
                <a:cs typeface="Arial" panose="020B0604020202020204" pitchFamily="34" charset="0"/>
              </a:rPr>
              <a:t>Roadevin</a:t>
            </a:r>
            <a:r>
              <a:rPr lang="en-GB" sz="1200" dirty="0">
                <a:latin typeface="Arial" panose="020B0604020202020204" pitchFamily="34" charset="0"/>
                <a:cs typeface="Arial" panose="020B0604020202020204" pitchFamily="34" charset="0"/>
              </a:rPr>
              <a:t>, C., </a:t>
            </a:r>
            <a:r>
              <a:rPr lang="en-GB" sz="1200" dirty="0" err="1">
                <a:latin typeface="Arial" panose="020B0604020202020204" pitchFamily="34" charset="0"/>
                <a:cs typeface="Arial" panose="020B0604020202020204" pitchFamily="34" charset="0"/>
              </a:rPr>
              <a:t>Sasieni</a:t>
            </a:r>
            <a:r>
              <a:rPr lang="en-GB" sz="1200" dirty="0">
                <a:latin typeface="Arial" panose="020B0604020202020204" pitchFamily="34" charset="0"/>
                <a:cs typeface="Arial" panose="020B0604020202020204" pitchFamily="34" charset="0"/>
              </a:rPr>
              <a:t>, P., Offman, J. and Duffy, S. (2023). ‘The cost-effectiveness of risk-stratified breast cancer screening in the UK.’ </a:t>
            </a:r>
            <a:r>
              <a:rPr lang="en-GB" sz="1200" i="1" dirty="0">
                <a:latin typeface="Arial" panose="020B0604020202020204" pitchFamily="34" charset="0"/>
                <a:cs typeface="Arial" panose="020B0604020202020204" pitchFamily="34" charset="0"/>
              </a:rPr>
              <a:t>British Journal of Cancer</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129</a:t>
            </a:r>
            <a:r>
              <a:rPr lang="en-GB" sz="1200" dirty="0">
                <a:latin typeface="Arial" panose="020B0604020202020204" pitchFamily="34" charset="0"/>
                <a:cs typeface="Arial" panose="020B0604020202020204" pitchFamily="34" charset="0"/>
              </a:rPr>
              <a:t>(11), pp.1801-1809.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Lau, K.H., Tan, A.M. and Shi, Y. (2022). ‘New and emerging targeted therapies for advanced breast cancer.’ </a:t>
            </a:r>
            <a:r>
              <a:rPr lang="en-GB" sz="1200" i="1" dirty="0">
                <a:latin typeface="Arial" panose="020B0604020202020204" pitchFamily="34" charset="0"/>
                <a:cs typeface="Arial" panose="020B0604020202020204" pitchFamily="34" charset="0"/>
              </a:rPr>
              <a:t>International Journal of Molecular Sciences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23</a:t>
            </a:r>
            <a:r>
              <a:rPr lang="en-GB" sz="1200" dirty="0">
                <a:latin typeface="Arial" panose="020B0604020202020204" pitchFamily="34" charset="0"/>
                <a:cs typeface="Arial" panose="020B0604020202020204" pitchFamily="34" charset="0"/>
              </a:rPr>
              <a:t>(4), p.2288.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Lee, C.L., Chuang, C.K., Chiu, H.C., Chang, Y.H., Tu, Y.R., Lo, Y.T., Lin, H.Y. and Lin, S.P. (2025). ‘Understanding genetic screening: harnessing health information to prevent disease risks.’ </a:t>
            </a:r>
            <a:r>
              <a:rPr lang="en-GB" sz="1200" i="1" dirty="0">
                <a:latin typeface="Arial" panose="020B0604020202020204" pitchFamily="34" charset="0"/>
                <a:cs typeface="Arial" panose="020B0604020202020204" pitchFamily="34" charset="0"/>
              </a:rPr>
              <a:t>International Journal of Medical Sciences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22</a:t>
            </a:r>
            <a:r>
              <a:rPr lang="en-GB" sz="1200" dirty="0">
                <a:latin typeface="Arial" panose="020B0604020202020204" pitchFamily="34" charset="0"/>
                <a:cs typeface="Arial" panose="020B0604020202020204" pitchFamily="34" charset="0"/>
              </a:rPr>
              <a:t>(4), p.903.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Li, Y., Zheng, J., Deng, Y., Deng, X., Lou, W., Wei, B., Xiang, D., Hu, J., Zheng, Y., Xu, P. and Yao, J. (2022). ‘Global burden of female breast cancer: age-period-cohort analysis of incidence trends from 1990 to 2019 and forecasts for 2035.’ </a:t>
            </a:r>
            <a:r>
              <a:rPr lang="en-GB" sz="1200" i="1" dirty="0">
                <a:latin typeface="Arial" panose="020B0604020202020204" pitchFamily="34" charset="0"/>
                <a:cs typeface="Arial" panose="020B0604020202020204" pitchFamily="34" charset="0"/>
              </a:rPr>
              <a:t>Frontiers in Oncology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12</a:t>
            </a:r>
            <a:r>
              <a:rPr lang="en-GB" sz="1200" dirty="0">
                <a:latin typeface="Arial" panose="020B0604020202020204" pitchFamily="34" charset="0"/>
                <a:cs typeface="Arial" panose="020B0604020202020204" pitchFamily="34" charset="0"/>
              </a:rPr>
              <a:t>, p.891824.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Lippi, L., De Sire, A., Folli, A., Turco, A., </a:t>
            </a:r>
            <a:r>
              <a:rPr lang="en-GB" sz="1200" dirty="0" err="1">
                <a:latin typeface="Arial" panose="020B0604020202020204" pitchFamily="34" charset="0"/>
                <a:cs typeface="Arial" panose="020B0604020202020204" pitchFamily="34" charset="0"/>
              </a:rPr>
              <a:t>Moalli</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Marcasciano</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Ammendolia</a:t>
            </a:r>
            <a:r>
              <a:rPr lang="en-GB" sz="1200" dirty="0">
                <a:latin typeface="Arial" panose="020B0604020202020204" pitchFamily="34" charset="0"/>
                <a:cs typeface="Arial" panose="020B0604020202020204" pitchFamily="34" charset="0"/>
              </a:rPr>
              <a:t>, A. and Invernizzi, M. (2024). ‘Obesity and cancer rehabilitation for functional recovery and quality of life in breast cancer survivors: a comprehensive review.’ </a:t>
            </a:r>
            <a:r>
              <a:rPr lang="en-GB" sz="1200" i="1" dirty="0">
                <a:latin typeface="Arial" panose="020B0604020202020204" pitchFamily="34" charset="0"/>
                <a:cs typeface="Arial" panose="020B0604020202020204" pitchFamily="34" charset="0"/>
              </a:rPr>
              <a:t>Cancers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16</a:t>
            </a:r>
            <a:r>
              <a:rPr lang="en-GB" sz="1200" dirty="0">
                <a:latin typeface="Arial" panose="020B0604020202020204" pitchFamily="34" charset="0"/>
                <a:cs typeface="Arial" panose="020B0604020202020204" pitchFamily="34" charset="0"/>
              </a:rPr>
              <a:t>(3), p.521.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Lustberg, M.B., Kuderer, N.M., Desai, A., </a:t>
            </a:r>
            <a:r>
              <a:rPr lang="en-GB" sz="1200" dirty="0" err="1">
                <a:latin typeface="Arial" panose="020B0604020202020204" pitchFamily="34" charset="0"/>
                <a:cs typeface="Arial" panose="020B0604020202020204" pitchFamily="34" charset="0"/>
              </a:rPr>
              <a:t>Bergerot</a:t>
            </a:r>
            <a:r>
              <a:rPr lang="en-GB" sz="1200" dirty="0">
                <a:latin typeface="Arial" panose="020B0604020202020204" pitchFamily="34" charset="0"/>
                <a:cs typeface="Arial" panose="020B0604020202020204" pitchFamily="34" charset="0"/>
              </a:rPr>
              <a:t>, C. and Lyman, G.H. (2023). ‘Mitigating long-term and delayed adverse events associated with cancer treatment: implications for survivorship.’ </a:t>
            </a:r>
            <a:r>
              <a:rPr lang="en-GB" sz="1200" i="1" dirty="0">
                <a:latin typeface="Arial" panose="020B0604020202020204" pitchFamily="34" charset="0"/>
                <a:cs typeface="Arial" panose="020B0604020202020204" pitchFamily="34" charset="0"/>
              </a:rPr>
              <a:t>Nature Reviews Clinical Oncology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20</a:t>
            </a:r>
            <a:r>
              <a:rPr lang="en-GB" sz="1200" dirty="0">
                <a:latin typeface="Arial" panose="020B0604020202020204" pitchFamily="34" charset="0"/>
                <a:cs typeface="Arial" panose="020B0604020202020204" pitchFamily="34" charset="0"/>
              </a:rPr>
              <a:t>(8), pp.527-542.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err="1">
                <a:latin typeface="Arial" panose="020B0604020202020204" pitchFamily="34" charset="0"/>
                <a:cs typeface="Arial" panose="020B0604020202020204" pitchFamily="34" charset="0"/>
              </a:rPr>
              <a:t>Magnoni</a:t>
            </a:r>
            <a:r>
              <a:rPr lang="en-GB" sz="1200" dirty="0">
                <a:latin typeface="Arial" panose="020B0604020202020204" pitchFamily="34" charset="0"/>
                <a:cs typeface="Arial" panose="020B0604020202020204" pitchFamily="34" charset="0"/>
              </a:rPr>
              <a:t>, F., Sacchini, V., Veronesi, P., Bianchi, B., </a:t>
            </a:r>
            <a:r>
              <a:rPr lang="en-GB" sz="1200" dirty="0" err="1">
                <a:latin typeface="Arial" panose="020B0604020202020204" pitchFamily="34" charset="0"/>
                <a:cs typeface="Arial" panose="020B0604020202020204" pitchFamily="34" charset="0"/>
              </a:rPr>
              <a:t>Bottazzoli</a:t>
            </a:r>
            <a:r>
              <a:rPr lang="en-GB" sz="1200" dirty="0">
                <a:latin typeface="Arial" panose="020B0604020202020204" pitchFamily="34" charset="0"/>
                <a:cs typeface="Arial" panose="020B0604020202020204" pitchFamily="34" charset="0"/>
              </a:rPr>
              <a:t>, E., Tagliaferri, V., Mazzotta, E., </a:t>
            </a:r>
            <a:r>
              <a:rPr lang="en-GB" sz="1200" dirty="0" err="1">
                <a:latin typeface="Arial" panose="020B0604020202020204" pitchFamily="34" charset="0"/>
                <a:cs typeface="Arial" panose="020B0604020202020204" pitchFamily="34" charset="0"/>
              </a:rPr>
              <a:t>Castelnovo</a:t>
            </a:r>
            <a:r>
              <a:rPr lang="en-GB" sz="1200" dirty="0">
                <a:latin typeface="Arial" panose="020B0604020202020204" pitchFamily="34" charset="0"/>
                <a:cs typeface="Arial" panose="020B0604020202020204" pitchFamily="34" charset="0"/>
              </a:rPr>
              <a:t>, G., </a:t>
            </a:r>
            <a:r>
              <a:rPr lang="en-GB" sz="1200" dirty="0" err="1">
                <a:latin typeface="Arial" panose="020B0604020202020204" pitchFamily="34" charset="0"/>
                <a:cs typeface="Arial" panose="020B0604020202020204" pitchFamily="34" charset="0"/>
              </a:rPr>
              <a:t>Deguidi</a:t>
            </a:r>
            <a:r>
              <a:rPr lang="en-GB" sz="1200" dirty="0">
                <a:latin typeface="Arial" panose="020B0604020202020204" pitchFamily="34" charset="0"/>
                <a:cs typeface="Arial" panose="020B0604020202020204" pitchFamily="34" charset="0"/>
              </a:rPr>
              <a:t>, G., Rossi, E.M.C. and Corso, G. (2022). ‘Surgical management of inherited breast cancer: role of breast-conserving surgery.’ </a:t>
            </a:r>
            <a:r>
              <a:rPr lang="en-GB" sz="1200" i="1" dirty="0">
                <a:latin typeface="Arial" panose="020B0604020202020204" pitchFamily="34" charset="0"/>
                <a:cs typeface="Arial" panose="020B0604020202020204" pitchFamily="34" charset="0"/>
              </a:rPr>
              <a:t>Cancers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14</a:t>
            </a:r>
            <a:r>
              <a:rPr lang="en-GB" sz="1200" dirty="0">
                <a:latin typeface="Arial" panose="020B0604020202020204" pitchFamily="34" charset="0"/>
                <a:cs typeface="Arial" panose="020B0604020202020204" pitchFamily="34" charset="0"/>
              </a:rPr>
              <a:t>(13), p.3245.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Marino, P., Mininni, M., Deiana, G., Marino, G., </a:t>
            </a:r>
            <a:r>
              <a:rPr lang="en-GB" sz="1200" dirty="0" err="1">
                <a:latin typeface="Arial" panose="020B0604020202020204" pitchFamily="34" charset="0"/>
                <a:cs typeface="Arial" panose="020B0604020202020204" pitchFamily="34" charset="0"/>
              </a:rPr>
              <a:t>Divella</a:t>
            </a:r>
            <a:r>
              <a:rPr lang="en-GB" sz="1200" dirty="0">
                <a:latin typeface="Arial" panose="020B0604020202020204" pitchFamily="34" charset="0"/>
                <a:cs typeface="Arial" panose="020B0604020202020204" pitchFamily="34" charset="0"/>
              </a:rPr>
              <a:t>, R., Bochicchio, I., Giuliano, A., Lapadula, S., </a:t>
            </a:r>
            <a:r>
              <a:rPr lang="en-GB" sz="1200" dirty="0" err="1">
                <a:latin typeface="Arial" panose="020B0604020202020204" pitchFamily="34" charset="0"/>
                <a:cs typeface="Arial" panose="020B0604020202020204" pitchFamily="34" charset="0"/>
              </a:rPr>
              <a:t>Lettini</a:t>
            </a:r>
            <a:r>
              <a:rPr lang="en-GB" sz="1200" dirty="0">
                <a:latin typeface="Arial" panose="020B0604020202020204" pitchFamily="34" charset="0"/>
                <a:cs typeface="Arial" panose="020B0604020202020204" pitchFamily="34" charset="0"/>
              </a:rPr>
              <a:t>, A.R. and Sanseverino, F. (2024). ‘Healthy lifestyle and cancer risk: modifiable risk factors to prevent cancer.’ </a:t>
            </a:r>
            <a:r>
              <a:rPr lang="en-GB" sz="1200" i="1" dirty="0">
                <a:latin typeface="Arial" panose="020B0604020202020204" pitchFamily="34" charset="0"/>
                <a:cs typeface="Arial" panose="020B0604020202020204" pitchFamily="34" charset="0"/>
              </a:rPr>
              <a:t>Nutrients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16</a:t>
            </a:r>
            <a:r>
              <a:rPr lang="en-GB" sz="1200" dirty="0">
                <a:latin typeface="Arial" panose="020B0604020202020204" pitchFamily="34" charset="0"/>
                <a:cs typeface="Arial" panose="020B0604020202020204" pitchFamily="34" charset="0"/>
              </a:rPr>
              <a:t>(6), p.800.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Menear, M., Girard, A., Dugas, M., Gervais, M., Gilbert, M. and Gagnon, M.P. (2022). ‘Personalised care planning and shared decision making in collaborative care programs for depression and anxiety disorders: A systematic review.’ </a:t>
            </a:r>
            <a:r>
              <a:rPr lang="en-GB" sz="1200" i="1" dirty="0" err="1">
                <a:latin typeface="Arial" panose="020B0604020202020204" pitchFamily="34" charset="0"/>
                <a:cs typeface="Arial" panose="020B0604020202020204" pitchFamily="34" charset="0"/>
              </a:rPr>
              <a:t>PLoS</a:t>
            </a:r>
            <a:r>
              <a:rPr lang="en-GB" sz="1200" i="1" dirty="0">
                <a:latin typeface="Arial" panose="020B0604020202020204" pitchFamily="34" charset="0"/>
                <a:cs typeface="Arial" panose="020B0604020202020204" pitchFamily="34" charset="0"/>
              </a:rPr>
              <a:t> One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17</a:t>
            </a:r>
            <a:r>
              <a:rPr lang="en-GB" sz="1200" dirty="0">
                <a:latin typeface="Arial" panose="020B0604020202020204" pitchFamily="34" charset="0"/>
                <a:cs typeface="Arial" panose="020B0604020202020204" pitchFamily="34" charset="0"/>
              </a:rPr>
              <a:t>(6), p.e0268649.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NHS England. (2019). </a:t>
            </a:r>
            <a:r>
              <a:rPr lang="en-GB" sz="1200" i="1" dirty="0">
                <a:latin typeface="Arial" panose="020B0604020202020204" pitchFamily="34" charset="0"/>
                <a:cs typeface="Arial" panose="020B0604020202020204" pitchFamily="34" charset="0"/>
              </a:rPr>
              <a:t>Shared Decision Making.</a:t>
            </a:r>
            <a:r>
              <a:rPr lang="en-GB" sz="1200" dirty="0">
                <a:latin typeface="Arial" panose="020B0604020202020204" pitchFamily="34" charset="0"/>
                <a:cs typeface="Arial" panose="020B0604020202020204" pitchFamily="34" charset="0"/>
              </a:rPr>
              <a:t> Available from: </a:t>
            </a:r>
            <a:r>
              <a:rPr lang="en-GB" sz="1200" u="sng" dirty="0">
                <a:solidFill>
                  <a:schemeClr val="hlink"/>
                </a:solidFill>
                <a:latin typeface="Arial" panose="020B0604020202020204" pitchFamily="34" charset="0"/>
                <a:cs typeface="Arial" panose="020B0604020202020204" pitchFamily="34" charset="0"/>
                <a:hlinkClick r:id="rId3"/>
              </a:rPr>
              <a:t>https://www.england.nhs.uk/wp-content/uploads/2019/01/shared-decision-making-summary-guide-v1.pdf</a:t>
            </a:r>
            <a:r>
              <a:rPr lang="en-GB" sz="1200" dirty="0">
                <a:latin typeface="Arial" panose="020B0604020202020204" pitchFamily="34" charset="0"/>
                <a:cs typeface="Arial" panose="020B0604020202020204" pitchFamily="34" charset="0"/>
              </a:rPr>
              <a:t> (Accessed: 25 July 2026). </a:t>
            </a:r>
            <a:endParaRPr sz="1200" dirty="0">
              <a:latin typeface="Arial" panose="020B0604020202020204" pitchFamily="34" charset="0"/>
              <a:cs typeface="Arial" panose="020B0604020202020204" pitchFamily="34" charset="0"/>
            </a:endParaRPr>
          </a:p>
          <a:p>
            <a:pPr marL="457200" lvl="0" indent="-298450" algn="just" rtl="0">
              <a:lnSpc>
                <a:spcPct val="150000"/>
              </a:lnSpc>
              <a:spcBef>
                <a:spcPts val="0"/>
              </a:spcBef>
              <a:spcAft>
                <a:spcPts val="0"/>
              </a:spcAft>
              <a:buSzPts val="1100"/>
              <a:buChar char="●"/>
            </a:pPr>
            <a:r>
              <a:rPr lang="en-GB" sz="1200" dirty="0">
                <a:latin typeface="Arial" panose="020B0604020202020204" pitchFamily="34" charset="0"/>
                <a:cs typeface="Arial" panose="020B0604020202020204" pitchFamily="34" charset="0"/>
              </a:rPr>
              <a:t>NHS. (2025). </a:t>
            </a:r>
            <a:r>
              <a:rPr lang="en-GB" sz="1200" i="1" dirty="0">
                <a:latin typeface="Arial" panose="020B0604020202020204" pitchFamily="34" charset="0"/>
                <a:cs typeface="Arial" panose="020B0604020202020204" pitchFamily="34" charset="0"/>
              </a:rPr>
              <a:t>Who breast screening is for. </a:t>
            </a:r>
            <a:r>
              <a:rPr lang="en-GB" sz="1200" dirty="0">
                <a:latin typeface="Arial" panose="020B0604020202020204" pitchFamily="34" charset="0"/>
                <a:cs typeface="Arial" panose="020B0604020202020204" pitchFamily="34" charset="0"/>
              </a:rPr>
              <a:t>Available from: </a:t>
            </a:r>
            <a:r>
              <a:rPr lang="en-GB" sz="1200" u="sng" dirty="0">
                <a:solidFill>
                  <a:schemeClr val="hlink"/>
                </a:solidFill>
                <a:latin typeface="Arial" panose="020B0604020202020204" pitchFamily="34" charset="0"/>
                <a:cs typeface="Arial" panose="020B0604020202020204" pitchFamily="34" charset="0"/>
                <a:hlinkClick r:id="rId4"/>
              </a:rPr>
              <a:t>https://www.nhs.uk/tests-and-treatments/breast-screening-mammogram/who-breast-screening-is-for/</a:t>
            </a:r>
            <a:r>
              <a:rPr lang="en-GB" sz="1200" dirty="0">
                <a:latin typeface="Arial" panose="020B0604020202020204" pitchFamily="34" charset="0"/>
                <a:cs typeface="Arial" panose="020B0604020202020204" pitchFamily="34" charset="0"/>
              </a:rPr>
              <a:t> (Accessed: 25 July 2026). </a:t>
            </a:r>
            <a:endParaRPr sz="1200" dirty="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6" name="Google Shape;286;g3f944175605_0_5"/>
          <p:cNvSpPr txBox="1">
            <a:spLocks noGrp="1"/>
          </p:cNvSpPr>
          <p:nvPr>
            <p:ph type="body" idx="1"/>
          </p:nvPr>
        </p:nvSpPr>
        <p:spPr>
          <a:xfrm>
            <a:off x="95692" y="0"/>
            <a:ext cx="12096307" cy="6858000"/>
          </a:xfrm>
          <a:prstGeom prst="rect">
            <a:avLst/>
          </a:prstGeom>
          <a:noFill/>
          <a:ln>
            <a:noFill/>
          </a:ln>
        </p:spPr>
        <p:txBody>
          <a:bodyPr spcFirstLastPara="1" wrap="square" lIns="91425" tIns="45700" rIns="91425" bIns="45700" anchor="t" anchorCtr="0">
            <a:noAutofit/>
          </a:bodyPr>
          <a:lstStyle/>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NICE. (2026). </a:t>
            </a:r>
            <a:r>
              <a:rPr lang="en-GB" sz="1400" i="1" dirty="0">
                <a:latin typeface="Arial" panose="020B0604020202020204" pitchFamily="34" charset="0"/>
                <a:cs typeface="Arial" panose="020B0604020202020204" pitchFamily="34" charset="0"/>
              </a:rPr>
              <a:t>Early and locally advanced breast cancer: diagnosis and management. </a:t>
            </a:r>
            <a:r>
              <a:rPr lang="en-GB" sz="1400" dirty="0">
                <a:latin typeface="Arial" panose="020B0604020202020204" pitchFamily="34" charset="0"/>
                <a:cs typeface="Arial" panose="020B0604020202020204" pitchFamily="34" charset="0"/>
              </a:rPr>
              <a:t>Available from: </a:t>
            </a:r>
            <a:r>
              <a:rPr lang="en-GB" sz="1400" u="sng" dirty="0">
                <a:solidFill>
                  <a:schemeClr val="hlink"/>
                </a:solidFill>
                <a:latin typeface="Arial" panose="020B0604020202020204" pitchFamily="34" charset="0"/>
                <a:cs typeface="Arial" panose="020B0604020202020204" pitchFamily="34" charset="0"/>
                <a:hlinkClick r:id="rId3"/>
              </a:rPr>
              <a:t>https://www.nice.org.uk/guidance/ng101</a:t>
            </a:r>
            <a:r>
              <a:rPr lang="en-GB" sz="1400" dirty="0">
                <a:latin typeface="Arial" panose="020B0604020202020204" pitchFamily="34" charset="0"/>
                <a:cs typeface="Arial" panose="020B0604020202020204" pitchFamily="34" charset="0"/>
              </a:rPr>
              <a:t> (Accessed: 27 July 2026).</a:t>
            </a:r>
            <a:endParaRPr sz="14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Nicosia, L., Gnocchi, G., </a:t>
            </a:r>
            <a:r>
              <a:rPr lang="en-GB" sz="1400" dirty="0" err="1">
                <a:latin typeface="Arial" panose="020B0604020202020204" pitchFamily="34" charset="0"/>
                <a:cs typeface="Arial" panose="020B0604020202020204" pitchFamily="34" charset="0"/>
              </a:rPr>
              <a:t>Gorini</a:t>
            </a:r>
            <a:r>
              <a:rPr lang="en-GB" sz="1400" dirty="0">
                <a:latin typeface="Arial" panose="020B0604020202020204" pitchFamily="34" charset="0"/>
                <a:cs typeface="Arial" panose="020B0604020202020204" pitchFamily="34" charset="0"/>
              </a:rPr>
              <a:t>, I., Venturini, M., Fontana, F., </a:t>
            </a:r>
            <a:r>
              <a:rPr lang="en-GB" sz="1400" dirty="0" err="1">
                <a:latin typeface="Arial" panose="020B0604020202020204" pitchFamily="34" charset="0"/>
                <a:cs typeface="Arial" panose="020B0604020202020204" pitchFamily="34" charset="0"/>
              </a:rPr>
              <a:t>Pesapane</a:t>
            </a:r>
            <a:r>
              <a:rPr lang="en-GB" sz="1400" dirty="0">
                <a:latin typeface="Arial" panose="020B0604020202020204" pitchFamily="34" charset="0"/>
                <a:cs typeface="Arial" panose="020B0604020202020204" pitchFamily="34" charset="0"/>
              </a:rPr>
              <a:t>, F., Abiuso, I., Bozzini, A.C., </a:t>
            </a:r>
            <a:r>
              <a:rPr lang="en-GB" sz="1400" dirty="0" err="1">
                <a:latin typeface="Arial" panose="020B0604020202020204" pitchFamily="34" charset="0"/>
                <a:cs typeface="Arial" panose="020B0604020202020204" pitchFamily="34" charset="0"/>
              </a:rPr>
              <a:t>Pizzamiglio</a:t>
            </a:r>
            <a:r>
              <a:rPr lang="en-GB" sz="1400" dirty="0">
                <a:latin typeface="Arial" panose="020B0604020202020204" pitchFamily="34" charset="0"/>
                <a:cs typeface="Arial" panose="020B0604020202020204" pitchFamily="34" charset="0"/>
              </a:rPr>
              <a:t>, M., Latronico, A. and Abbate, F. (2023). ‘History of mammography: analysis of breast imaging diagnostic achievements over the last century.’ </a:t>
            </a:r>
            <a:r>
              <a:rPr lang="en-GB" sz="1400" i="1" dirty="0">
                <a:latin typeface="Arial" panose="020B0604020202020204" pitchFamily="34" charset="0"/>
                <a:cs typeface="Arial" panose="020B0604020202020204" pitchFamily="34" charset="0"/>
              </a:rPr>
              <a:t>Healthcare</a:t>
            </a:r>
            <a:r>
              <a:rPr lang="en-GB" sz="1400" dirty="0">
                <a:latin typeface="Arial" panose="020B0604020202020204" pitchFamily="34" charset="0"/>
                <a:cs typeface="Arial" panose="020B0604020202020204" pitchFamily="34" charset="0"/>
              </a:rPr>
              <a:t> (Vol. 11, No. 11, p. 1596). MDPI. </a:t>
            </a:r>
            <a:endParaRPr sz="14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Rainey, L., van der Waal, D., Donnelly, L.S., Southworth, J., French, D.P., Evans, D.G. and Broeders, M.J. (2022). ‘Women’s health behaviour change after receiving breast cancer risk estimates with tailored screening and prevention recommendations.’ </a:t>
            </a:r>
            <a:r>
              <a:rPr lang="en-GB" sz="1400" i="1" dirty="0">
                <a:latin typeface="Arial" panose="020B0604020202020204" pitchFamily="34" charset="0"/>
                <a:cs typeface="Arial" panose="020B0604020202020204" pitchFamily="34" charset="0"/>
              </a:rPr>
              <a:t>BMC Cancer</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22</a:t>
            </a:r>
            <a:r>
              <a:rPr lang="en-GB" sz="1400" dirty="0">
                <a:latin typeface="Arial" panose="020B0604020202020204" pitchFamily="34" charset="0"/>
                <a:cs typeface="Arial" panose="020B0604020202020204" pitchFamily="34" charset="0"/>
              </a:rPr>
              <a:t>(1), p.69. </a:t>
            </a:r>
            <a:endParaRPr sz="14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Thakur, M., Sharma, R., Mishra, A.K., Singh, K. and Kar, S.K. (2022). ‘Psychological distress and body image disturbances after modified radical mastectomy among breast cancer survivors: A cross-sectional study from a tertiary care centre in North India.’ </a:t>
            </a:r>
            <a:r>
              <a:rPr lang="en-GB" sz="1400" i="1" dirty="0">
                <a:latin typeface="Arial" panose="020B0604020202020204" pitchFamily="34" charset="0"/>
                <a:cs typeface="Arial" panose="020B0604020202020204" pitchFamily="34" charset="0"/>
              </a:rPr>
              <a:t>The Lancet Regional Health-Southeast Asia</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7</a:t>
            </a:r>
            <a:r>
              <a:rPr lang="en-GB" sz="1400" dirty="0">
                <a:latin typeface="Arial" panose="020B0604020202020204" pitchFamily="34" charset="0"/>
                <a:cs typeface="Arial" panose="020B0604020202020204" pitchFamily="34" charset="0"/>
              </a:rPr>
              <a:t>. </a:t>
            </a:r>
            <a:endParaRPr sz="14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Wang, J. and Wu, S.G. (2023). ‘Breast cancer: an overview of current therapeutic strategies, challenges, and perspectives.’ </a:t>
            </a:r>
            <a:r>
              <a:rPr lang="en-GB" sz="1400" i="1" dirty="0">
                <a:latin typeface="Arial" panose="020B0604020202020204" pitchFamily="34" charset="0"/>
                <a:cs typeface="Arial" panose="020B0604020202020204" pitchFamily="34" charset="0"/>
              </a:rPr>
              <a:t>Breast Cancer: Targets and Therapy</a:t>
            </a:r>
            <a:r>
              <a:rPr lang="en-GB" sz="1400" dirty="0">
                <a:latin typeface="Arial" panose="020B0604020202020204" pitchFamily="34" charset="0"/>
                <a:cs typeface="Arial" panose="020B0604020202020204" pitchFamily="34" charset="0"/>
              </a:rPr>
              <a:t>, pp.721-730. </a:t>
            </a:r>
            <a:endParaRPr sz="14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Wang, J., Li, B., Luo, M., Huang, J., Zhang, K., Zheng, S., Zhang, S. and Zhou, J. (2024). ‘Progression from ductal carcinoma in situ to invasive breast cancer: molecular features and clinical significance.’ </a:t>
            </a:r>
            <a:r>
              <a:rPr lang="en-GB" sz="1400" i="1" dirty="0">
                <a:latin typeface="Arial" panose="020B0604020202020204" pitchFamily="34" charset="0"/>
                <a:cs typeface="Arial" panose="020B0604020202020204" pitchFamily="34" charset="0"/>
              </a:rPr>
              <a:t>Signal transduction and targeted therapy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9</a:t>
            </a:r>
            <a:r>
              <a:rPr lang="en-GB" sz="1400" dirty="0">
                <a:latin typeface="Arial" panose="020B0604020202020204" pitchFamily="34" charset="0"/>
                <a:cs typeface="Arial" panose="020B0604020202020204" pitchFamily="34" charset="0"/>
              </a:rPr>
              <a:t>(1), p.83. </a:t>
            </a:r>
            <a:endParaRPr sz="14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Wheeler, S.B., Rocque, G. and Basch, E. (2024). Benefits of breast cancer screening and treatment on mortality. </a:t>
            </a:r>
            <a:r>
              <a:rPr lang="en-GB" sz="1400" i="1" dirty="0">
                <a:latin typeface="Arial" panose="020B0604020202020204" pitchFamily="34" charset="0"/>
                <a:cs typeface="Arial" panose="020B0604020202020204" pitchFamily="34" charset="0"/>
              </a:rPr>
              <a:t>Jama</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331</a:t>
            </a:r>
            <a:r>
              <a:rPr lang="en-GB" sz="1400" dirty="0">
                <a:latin typeface="Arial" panose="020B0604020202020204" pitchFamily="34" charset="0"/>
                <a:cs typeface="Arial" panose="020B0604020202020204" pitchFamily="34" charset="0"/>
              </a:rPr>
              <a:t>(3), pp.199-200. </a:t>
            </a:r>
            <a:endParaRPr sz="14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World Health Organisation. (2025). </a:t>
            </a:r>
            <a:r>
              <a:rPr lang="en-GB" sz="1400" i="1" dirty="0">
                <a:latin typeface="Arial" panose="020B0604020202020204" pitchFamily="34" charset="0"/>
                <a:cs typeface="Arial" panose="020B0604020202020204" pitchFamily="34" charset="0"/>
              </a:rPr>
              <a:t>Breast cancer. </a:t>
            </a:r>
            <a:r>
              <a:rPr lang="en-GB" sz="1400" dirty="0">
                <a:latin typeface="Arial" panose="020B0604020202020204" pitchFamily="34" charset="0"/>
                <a:cs typeface="Arial" panose="020B0604020202020204" pitchFamily="34" charset="0"/>
              </a:rPr>
              <a:t>Available from: </a:t>
            </a:r>
            <a:r>
              <a:rPr lang="en-GB" sz="1400" u="sng" dirty="0">
                <a:solidFill>
                  <a:schemeClr val="hlink"/>
                </a:solidFill>
                <a:latin typeface="Arial" panose="020B0604020202020204" pitchFamily="34" charset="0"/>
                <a:cs typeface="Arial" panose="020B0604020202020204" pitchFamily="34" charset="0"/>
                <a:hlinkClick r:id="rId4"/>
              </a:rPr>
              <a:t>https://www.who.int/news-room/fact-sheets/detail/breast-cancer</a:t>
            </a:r>
            <a:r>
              <a:rPr lang="en-GB" sz="1400" dirty="0">
                <a:latin typeface="Arial" panose="020B0604020202020204" pitchFamily="34" charset="0"/>
                <a:cs typeface="Arial" panose="020B0604020202020204" pitchFamily="34" charset="0"/>
              </a:rPr>
              <a:t> (Accessed: 26 July 2026). </a:t>
            </a:r>
            <a:endParaRPr sz="1400" b="1"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Xiong, X., Zheng, L.W., Ding, Y., Chen, Y.F., Cai, Y.W., Wang, L.P., Huang, L., Liu, C.C., Shao, Z.M. and Yu, K.D. (2025). ‘Breast cancer: pathogenesis and treatments.’ </a:t>
            </a:r>
            <a:r>
              <a:rPr lang="en-GB" sz="1400" i="1" dirty="0">
                <a:latin typeface="Arial" panose="020B0604020202020204" pitchFamily="34" charset="0"/>
                <a:cs typeface="Arial" panose="020B0604020202020204" pitchFamily="34" charset="0"/>
              </a:rPr>
              <a:t>Signal transduction and targeted therapy</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10</a:t>
            </a:r>
            <a:r>
              <a:rPr lang="en-GB" sz="1400" dirty="0">
                <a:latin typeface="Arial" panose="020B0604020202020204" pitchFamily="34" charset="0"/>
                <a:cs typeface="Arial" panose="020B0604020202020204" pitchFamily="34" charset="0"/>
              </a:rPr>
              <a:t>(1), p.49. </a:t>
            </a:r>
            <a:endParaRPr sz="1400" dirty="0">
              <a:latin typeface="Arial" panose="020B0604020202020204" pitchFamily="34" charset="0"/>
              <a:cs typeface="Arial" panose="020B0604020202020204" pitchFamily="34" charset="0"/>
            </a:endParaRPr>
          </a:p>
          <a:p>
            <a:pPr marL="457200" lvl="0" indent="-302895" algn="just" rtl="0">
              <a:lnSpc>
                <a:spcPct val="150000"/>
              </a:lnSpc>
              <a:spcBef>
                <a:spcPts val="0"/>
              </a:spcBef>
              <a:spcAft>
                <a:spcPts val="0"/>
              </a:spcAft>
              <a:buSzPts val="1170"/>
              <a:buChar char="●"/>
            </a:pPr>
            <a:r>
              <a:rPr lang="en-GB" sz="1400" dirty="0">
                <a:latin typeface="Arial" panose="020B0604020202020204" pitchFamily="34" charset="0"/>
                <a:cs typeface="Arial" panose="020B0604020202020204" pitchFamily="34" charset="0"/>
              </a:rPr>
              <a:t>Yeo, H.Y., Liew, A.C.I., Chan, S.J., Anwar, M., Han, C.H.W. and Marra, C.A. (2023). ‘Understanding patient preferences regarding the important determinants of breast cancer treatment: A narrative scoping review.’ </a:t>
            </a:r>
            <a:r>
              <a:rPr lang="en-GB" sz="1400" i="1" dirty="0">
                <a:latin typeface="Arial" panose="020B0604020202020204" pitchFamily="34" charset="0"/>
                <a:cs typeface="Arial" panose="020B0604020202020204" pitchFamily="34" charset="0"/>
              </a:rPr>
              <a:t>Patient Preference and Adherence</a:t>
            </a:r>
            <a:r>
              <a:rPr lang="en-GB" sz="1400" dirty="0">
                <a:latin typeface="Arial" panose="020B0604020202020204" pitchFamily="34" charset="0"/>
                <a:cs typeface="Arial" panose="020B0604020202020204" pitchFamily="34" charset="0"/>
              </a:rPr>
              <a:t>, pp.2679-2706. </a:t>
            </a:r>
            <a:endParaRPr sz="14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1968</TotalTime>
  <Words>5305</Words>
  <Application>Microsoft Office PowerPoint</Application>
  <PresentationFormat>Widescreen</PresentationFormat>
  <Paragraphs>183</Paragraphs>
  <Slides>21</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Noto Sans Symbols</vt:lpstr>
      <vt:lpstr>Arial</vt:lpstr>
      <vt:lpstr>Aharoni</vt:lpstr>
      <vt:lpstr>Century Gothic</vt:lpstr>
      <vt:lpstr>Calibri</vt:lpstr>
      <vt:lpstr>Ion</vt:lpstr>
      <vt:lpstr>MSc Public Health and Social Care in Practice Community Care and Management of Longer-term Conditions LCHS7003 Component 2 – Breast Cancer Presentation</vt:lpstr>
      <vt:lpstr>Table of Contents </vt:lpstr>
      <vt:lpstr>Introduction</vt:lpstr>
      <vt:lpstr>Overview of Breast Cancer </vt:lpstr>
      <vt:lpstr>Symptoms and aetiology </vt:lpstr>
      <vt:lpstr>Prevalence of breast cancer</vt:lpstr>
      <vt:lpstr>Economic and social burden </vt:lpstr>
      <vt:lpstr>Diagnosis and initial assessment </vt:lpstr>
      <vt:lpstr>Management Following UK Guidance </vt:lpstr>
      <vt:lpstr>Models and Frameworks for Long-Term Care </vt:lpstr>
      <vt:lpstr>Treatment Options in the UK </vt:lpstr>
      <vt:lpstr>Comorbidities </vt:lpstr>
      <vt:lpstr>Prevention of Breast Cancer </vt:lpstr>
      <vt:lpstr>Co-productive Care: Skills, Values and Behaviours </vt:lpstr>
      <vt:lpstr>Comprehensive Model of Personalised Care </vt:lpstr>
      <vt:lpstr>Recommendations Using the Six Components </vt:lpstr>
      <vt:lpstr>PowerPoint Presentation</vt:lpstr>
      <vt:lpstr>Conclusion </vt:lpstr>
      <vt:lpstr>Reference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Marianna Florea (2244840)</cp:lastModifiedBy>
  <cp:revision>1</cp:revision>
  <dcterms:created xsi:type="dcterms:W3CDTF">2026-07-15T15:52:19Z</dcterms:created>
  <dcterms:modified xsi:type="dcterms:W3CDTF">2026-08-01T16:48:24Z</dcterms:modified>
</cp:coreProperties>
</file>