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-181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9FA78-CA03-4643-923F-C5F901D0847C}" type="datetimeFigureOut">
              <a:rPr lang="en-US" smtClean="0"/>
              <a:t>18/11/19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9D16DF-2E58-A74C-A76C-7E292C6175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79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9D16DF-2E58-A74C-A76C-7E292C6175E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0209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9D16DF-2E58-A74C-A76C-7E292C6175E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208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9D16DF-2E58-A74C-A76C-7E292C6175E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465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32C8-69A7-458B-9684-2BFA64B31948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6A3A3-94A6-4E5B-AF39-173ACA3E61CC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3D019-A32C-4EAD-B8E6-DBDA699692FD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A98F-560C-4997-81C4-81D4D9187EAB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972B2-CA5C-437D-87D0-8081271A9E4B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D4847-11EF-4466-A8AD-85CDB7B49118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8457A-3AB9-4880-8A0C-9F8524491207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76D3-5B7F-4300-ABED-C91F1B2AE209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1E59-17DD-41CE-97CA-624A472382D4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057FC-95B6-4D89-AFDA-ABA33EE921E5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549AC-EB31-477F-92A9-B1988E232878}" type="datetime2">
              <a:rPr lang="en-US" smtClean="0"/>
              <a:t>Monday, 18 November 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80CB818-7379-467D-8E76-EF9D9074A26C}" type="datetime2">
              <a:rPr lang="en-US" smtClean="0"/>
              <a:t>Monday, 18 November 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medicinenet.com/memory_quiz/quiz.htm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61833" y="2289273"/>
            <a:ext cx="5847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Franklin Gothic Medium"/>
                <a:cs typeface="Franklin Gothic Medium"/>
              </a:rPr>
              <a:t>Memory Retention and Repetition</a:t>
            </a:r>
            <a:endParaRPr lang="en-US" dirty="0">
              <a:latin typeface="Franklin Gothic Medium"/>
              <a:cs typeface="Franklin Gothic Medium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661833" y="3904297"/>
            <a:ext cx="5910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Franklin Gothic Medium"/>
                <a:cs typeface="Franklin Gothic Medium"/>
              </a:rPr>
              <a:t>A brief introduction to human memory and how we process information.</a:t>
            </a:r>
            <a:endParaRPr lang="en-US" dirty="0">
              <a:latin typeface="Franklin Gothic Medium"/>
              <a:cs typeface="Franklin Gothic Medium"/>
            </a:endParaRPr>
          </a:p>
        </p:txBody>
      </p:sp>
    </p:spTree>
    <p:extLst>
      <p:ext uri="{BB962C8B-B14F-4D97-AF65-F5344CB8AC3E}">
        <p14:creationId xmlns:p14="http://schemas.microsoft.com/office/powerpoint/2010/main" val="1183895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62271" y="1186472"/>
            <a:ext cx="6490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"/>
                <a:cs typeface="Franklin Gothic Medium"/>
              </a:rPr>
              <a:t>Aims and Objectives:</a:t>
            </a:r>
            <a:endParaRPr lang="en-US" dirty="0">
              <a:latin typeface="Franklin Gothic Medium"/>
              <a:cs typeface="Franklin Gothic Medium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62271" y="2540145"/>
            <a:ext cx="71960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 dirty="0">
                <a:latin typeface="Franklin Gothic Medium"/>
                <a:cs typeface="Franklin Gothic Medium"/>
              </a:rPr>
              <a:t>To be able to critically identify the various stages of human memory and memory retention whilst also discussing </a:t>
            </a:r>
            <a:r>
              <a:rPr lang="en-GB" b="1" dirty="0" smtClean="0">
                <a:latin typeface="Franklin Gothic Medium"/>
                <a:cs typeface="Franklin Gothic Medium"/>
              </a:rPr>
              <a:t>your </a:t>
            </a:r>
            <a:r>
              <a:rPr lang="en-GB" b="1" dirty="0">
                <a:latin typeface="Franklin Gothic Medium"/>
                <a:cs typeface="Franklin Gothic Medium"/>
              </a:rPr>
              <a:t>own ideas relating to these key themes.</a:t>
            </a:r>
            <a:endParaRPr lang="en-GB" dirty="0">
              <a:latin typeface="Franklin Gothic Medium"/>
              <a:cs typeface="Franklin Gothic Medium"/>
            </a:endParaRPr>
          </a:p>
          <a:p>
            <a:r>
              <a:rPr lang="en-GB" b="1" dirty="0">
                <a:latin typeface="Franklin Gothic Medium"/>
                <a:cs typeface="Franklin Gothic Medium"/>
              </a:rPr>
              <a:t> </a:t>
            </a:r>
            <a:endParaRPr lang="en-GB" dirty="0">
              <a:latin typeface="Franklin Gothic Medium"/>
              <a:cs typeface="Franklin Gothic Medium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Franklin Gothic Medium"/>
                <a:cs typeface="Franklin Gothic Medium"/>
              </a:rPr>
              <a:t>Communicate within a group the concepts of human memory and develop a realisation in oral form of this comprehension.</a:t>
            </a:r>
            <a:endParaRPr lang="en-GB" dirty="0">
              <a:latin typeface="Franklin Gothic Medium"/>
              <a:cs typeface="Franklin Gothic Medium"/>
            </a:endParaRPr>
          </a:p>
          <a:p>
            <a:r>
              <a:rPr lang="en-GB" b="1" dirty="0">
                <a:latin typeface="Franklin Gothic Medium"/>
                <a:cs typeface="Franklin Gothic Medium"/>
              </a:rPr>
              <a:t> </a:t>
            </a:r>
            <a:endParaRPr lang="en-GB" dirty="0">
              <a:latin typeface="Franklin Gothic Medium"/>
              <a:cs typeface="Franklin Gothic Medium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Franklin Gothic Medium"/>
                <a:cs typeface="Franklin Gothic Medium"/>
              </a:rPr>
              <a:t>Cultivate and express perceptual inquisitiveness.</a:t>
            </a:r>
            <a:endParaRPr lang="en-GB" dirty="0">
              <a:latin typeface="Franklin Gothic Medium"/>
              <a:cs typeface="Franklin Gothic Medium"/>
            </a:endParaRPr>
          </a:p>
        </p:txBody>
      </p:sp>
    </p:spTree>
    <p:extLst>
      <p:ext uri="{BB962C8B-B14F-4D97-AF65-F5344CB8AC3E}">
        <p14:creationId xmlns:p14="http://schemas.microsoft.com/office/powerpoint/2010/main" val="3544119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99510" y="797247"/>
            <a:ext cx="5314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"/>
                <a:cs typeface="Franklin Gothic Medium"/>
              </a:rPr>
              <a:t>Different types of memory:</a:t>
            </a:r>
            <a:endParaRPr lang="en-US" dirty="0">
              <a:latin typeface="Franklin Gothic Medium"/>
              <a:cs typeface="Franklin Gothic Medium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99510" y="1503645"/>
            <a:ext cx="3825351" cy="5078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"/>
                <a:cs typeface="Franklin Gothic Medium"/>
              </a:rPr>
              <a:t>Sensory </a:t>
            </a:r>
            <a:r>
              <a:rPr lang="mr-IN" dirty="0" smtClean="0">
                <a:latin typeface="Franklin Gothic Medium"/>
                <a:cs typeface="Franklin Gothic Medium"/>
              </a:rPr>
              <a:t>–</a:t>
            </a:r>
            <a:endParaRPr lang="en-US" dirty="0" smtClean="0">
              <a:latin typeface="Franklin Gothic Medium"/>
              <a:cs typeface="Franklin Gothic Medium"/>
            </a:endParaRPr>
          </a:p>
          <a:p>
            <a:pPr marL="285750" indent="-285750">
              <a:buFont typeface="Arial"/>
              <a:buChar char="•"/>
            </a:pPr>
            <a:r>
              <a:rPr lang="en-GB" dirty="0" smtClean="0">
                <a:latin typeface="Franklin Gothic Medium"/>
                <a:cs typeface="Franklin Gothic Medium"/>
              </a:rPr>
              <a:t>Retains </a:t>
            </a:r>
            <a:r>
              <a:rPr lang="en-GB" dirty="0">
                <a:latin typeface="Franklin Gothic Medium"/>
                <a:cs typeface="Franklin Gothic Medium"/>
              </a:rPr>
              <a:t>impressions of sensory information. </a:t>
            </a:r>
            <a:endParaRPr lang="en-GB" dirty="0" smtClean="0">
              <a:latin typeface="Franklin Gothic Medium"/>
              <a:cs typeface="Franklin Gothic Medium"/>
            </a:endParaRPr>
          </a:p>
          <a:p>
            <a:pPr marL="285750" indent="-285750">
              <a:buFont typeface="Arial"/>
              <a:buChar char="•"/>
            </a:pPr>
            <a:r>
              <a:rPr lang="en-GB" dirty="0" smtClean="0">
                <a:latin typeface="Franklin Gothic Medium"/>
                <a:cs typeface="Franklin Gothic Medium"/>
              </a:rPr>
              <a:t>lasts </a:t>
            </a:r>
            <a:r>
              <a:rPr lang="en-GB" dirty="0">
                <a:latin typeface="Franklin Gothic Medium"/>
                <a:cs typeface="Franklin Gothic Medium"/>
              </a:rPr>
              <a:t>up to a tenth of a second </a:t>
            </a:r>
            <a:endParaRPr lang="en-GB" dirty="0" smtClean="0">
              <a:latin typeface="Franklin Gothic Medium"/>
              <a:cs typeface="Franklin Gothic Medium"/>
            </a:endParaRPr>
          </a:p>
          <a:p>
            <a:pPr marL="285750" indent="-285750">
              <a:buFont typeface="Arial"/>
              <a:buChar char="•"/>
            </a:pPr>
            <a:r>
              <a:rPr lang="en-GB" dirty="0" smtClean="0">
                <a:latin typeface="Franklin Gothic Medium"/>
                <a:cs typeface="Franklin Gothic Medium"/>
              </a:rPr>
              <a:t> </a:t>
            </a:r>
            <a:r>
              <a:rPr lang="en-GB" dirty="0">
                <a:latin typeface="Franklin Gothic Medium"/>
                <a:cs typeface="Franklin Gothic Medium"/>
              </a:rPr>
              <a:t>not consciously </a:t>
            </a:r>
            <a:r>
              <a:rPr lang="en-GB" dirty="0" smtClean="0">
                <a:latin typeface="Franklin Gothic Medium"/>
                <a:cs typeface="Franklin Gothic Medium"/>
              </a:rPr>
              <a:t>controlled</a:t>
            </a:r>
          </a:p>
          <a:p>
            <a:endParaRPr lang="en-US" dirty="0">
              <a:latin typeface="Franklin Gothic Medium"/>
              <a:cs typeface="Franklin Gothic Medium"/>
            </a:endParaRPr>
          </a:p>
          <a:p>
            <a:r>
              <a:rPr lang="en-US" dirty="0" smtClean="0">
                <a:latin typeface="Franklin Gothic Medium"/>
                <a:cs typeface="Franklin Gothic Medium"/>
              </a:rPr>
              <a:t>Short Term </a:t>
            </a:r>
            <a:r>
              <a:rPr lang="mr-IN" dirty="0" smtClean="0">
                <a:latin typeface="Franklin Gothic Medium"/>
                <a:cs typeface="Franklin Gothic Medium"/>
              </a:rPr>
              <a:t>–</a:t>
            </a:r>
            <a:endParaRPr lang="en-US" dirty="0" smtClean="0">
              <a:latin typeface="Franklin Gothic Medium"/>
              <a:cs typeface="Franklin Gothic Medium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Franklin Gothic Medium"/>
                <a:cs typeface="Franklin Gothic Medium"/>
              </a:rPr>
              <a:t>Information currently thinking about or aware of</a:t>
            </a:r>
            <a:endParaRPr lang="en-US" dirty="0">
              <a:latin typeface="Franklin Gothic Medium"/>
              <a:cs typeface="Franklin Gothic Medium"/>
            </a:endParaRPr>
          </a:p>
          <a:p>
            <a:pPr marL="285750" indent="-285750">
              <a:buFont typeface="Arial"/>
              <a:buChar char="•"/>
            </a:pPr>
            <a:r>
              <a:rPr lang="en-GB" dirty="0" smtClean="0">
                <a:latin typeface="Franklin Gothic Medium"/>
                <a:cs typeface="Franklin Gothic Medium"/>
              </a:rPr>
              <a:t>Retains 4-9 items</a:t>
            </a:r>
            <a:endParaRPr lang="en-GB" dirty="0">
              <a:latin typeface="Franklin Gothic Medium"/>
              <a:cs typeface="Franklin Gothic Medium"/>
            </a:endParaRPr>
          </a:p>
          <a:p>
            <a:pPr marL="285750" indent="-285750">
              <a:buFont typeface="Arial"/>
              <a:buChar char="•"/>
            </a:pPr>
            <a:r>
              <a:rPr lang="en-GB" dirty="0" smtClean="0">
                <a:latin typeface="Franklin Gothic Medium"/>
                <a:cs typeface="Franklin Gothic Medium"/>
              </a:rPr>
              <a:t>Lasts for 20 </a:t>
            </a:r>
            <a:r>
              <a:rPr lang="en-GB" dirty="0">
                <a:latin typeface="Franklin Gothic Medium"/>
                <a:cs typeface="Franklin Gothic Medium"/>
              </a:rPr>
              <a:t>seconds </a:t>
            </a:r>
            <a:endParaRPr lang="en-US" dirty="0" smtClean="0">
              <a:latin typeface="Franklin Gothic Medium"/>
              <a:cs typeface="Franklin Gothic Medium"/>
            </a:endParaRPr>
          </a:p>
          <a:p>
            <a:endParaRPr lang="en-US" dirty="0">
              <a:latin typeface="Franklin Gothic Medium"/>
              <a:cs typeface="Franklin Gothic Medium"/>
            </a:endParaRPr>
          </a:p>
          <a:p>
            <a:r>
              <a:rPr lang="en-US" dirty="0" smtClean="0">
                <a:latin typeface="Franklin Gothic Medium"/>
                <a:cs typeface="Franklin Gothic Medium"/>
              </a:rPr>
              <a:t>Long-term --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>
                <a:latin typeface="Franklin Gothic Medium"/>
                <a:cs typeface="Franklin Gothic Medium"/>
              </a:rPr>
              <a:t>Lasts years of decades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>
                <a:latin typeface="Franklin Gothic Medium"/>
                <a:cs typeface="Franklin Gothic Medium"/>
              </a:rPr>
              <a:t>Encompasses </a:t>
            </a:r>
            <a:r>
              <a:rPr lang="en-GB" dirty="0">
                <a:latin typeface="Franklin Gothic Medium"/>
                <a:cs typeface="Franklin Gothic Medium"/>
              </a:rPr>
              <a:t>everything you’ve learnt. </a:t>
            </a:r>
            <a:endParaRPr lang="en-GB" dirty="0" smtClean="0">
              <a:latin typeface="Franklin Gothic Medium"/>
              <a:cs typeface="Franklin Gothic Medium"/>
            </a:endParaRPr>
          </a:p>
          <a:p>
            <a:pPr marL="285750" indent="-285750">
              <a:buFont typeface="Arial"/>
              <a:buChar char="•"/>
            </a:pPr>
            <a:r>
              <a:rPr lang="en-GB" dirty="0" smtClean="0">
                <a:latin typeface="Franklin Gothic Medium"/>
                <a:cs typeface="Franklin Gothic Medium"/>
              </a:rPr>
              <a:t>Vast </a:t>
            </a:r>
            <a:r>
              <a:rPr lang="en-GB" dirty="0">
                <a:latin typeface="Franklin Gothic Medium"/>
                <a:cs typeface="Franklin Gothic Medium"/>
              </a:rPr>
              <a:t>permanent storage </a:t>
            </a:r>
            <a:r>
              <a:rPr lang="en-GB" dirty="0" smtClean="0">
                <a:latin typeface="Franklin Gothic Medium"/>
                <a:cs typeface="Franklin Gothic Medium"/>
              </a:rPr>
              <a:t>capacity.</a:t>
            </a:r>
            <a:endParaRPr lang="en-US" dirty="0" smtClean="0">
              <a:latin typeface="Franklin Gothic Medium"/>
              <a:cs typeface="Franklin Gothic Medium"/>
            </a:endParaRPr>
          </a:p>
          <a:p>
            <a:endParaRPr lang="en-US" dirty="0">
              <a:latin typeface="Franklin Gothic Medium"/>
              <a:cs typeface="Franklin Gothic Medium"/>
            </a:endParaRPr>
          </a:p>
        </p:txBody>
      </p:sp>
      <p:pic>
        <p:nvPicPr>
          <p:cNvPr id="3" name="Picture 2" descr="Cerebrum_ErinGreenough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4861" y="797247"/>
            <a:ext cx="4413586" cy="5449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068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428" y="932100"/>
            <a:ext cx="537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"/>
                <a:cs typeface="Franklin Gothic Medium"/>
              </a:rPr>
              <a:t>Different types of memory:</a:t>
            </a:r>
            <a:endParaRPr lang="en-US" dirty="0">
              <a:latin typeface="Franklin Gothic Medium"/>
              <a:cs typeface="Franklin Gothic Medium"/>
            </a:endParaRPr>
          </a:p>
        </p:txBody>
      </p:sp>
      <p:pic>
        <p:nvPicPr>
          <p:cNvPr id="2" name="Picture 1" descr="memory_type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0" y="1615030"/>
            <a:ext cx="5080000" cy="469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669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42785" y="1059250"/>
            <a:ext cx="4280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"/>
                <a:cs typeface="Franklin Gothic Medium"/>
              </a:rPr>
              <a:t>Quiz:</a:t>
            </a:r>
            <a:endParaRPr lang="en-US" dirty="0">
              <a:latin typeface="Franklin Gothic Medium"/>
              <a:cs typeface="Franklin Gothic Medium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u="sng" dirty="0">
                <a:hlinkClick r:id="rId2"/>
              </a:rPr>
              <a:t>https://www.medicinenet.com/memory_quiz/quiz.htm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066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70330" y="580157"/>
            <a:ext cx="7446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"/>
                <a:cs typeface="Franklin Gothic Medium"/>
              </a:rPr>
              <a:t>Ebbinghaus forgetting curve and his method of rehearsal and repetition:</a:t>
            </a:r>
            <a:endParaRPr lang="en-US" dirty="0">
              <a:latin typeface="Franklin Gothic Medium"/>
              <a:cs typeface="Franklin Gothic Medium"/>
            </a:endParaRPr>
          </a:p>
        </p:txBody>
      </p:sp>
      <p:pic>
        <p:nvPicPr>
          <p:cNvPr id="5" name="Picture 4" descr="a60070707e4963fa640d59d864192a33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520" y="949489"/>
            <a:ext cx="8391472" cy="5352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911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27107" y="1144634"/>
            <a:ext cx="4813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"/>
                <a:cs typeface="Franklin Gothic Medium"/>
              </a:rPr>
              <a:t>Memory circle:</a:t>
            </a:r>
            <a:endParaRPr lang="en-US" dirty="0">
              <a:latin typeface="Franklin Gothic Medium"/>
              <a:cs typeface="Franklin Gothic Medium"/>
            </a:endParaRPr>
          </a:p>
        </p:txBody>
      </p:sp>
      <p:pic>
        <p:nvPicPr>
          <p:cNvPr id="3" name="Picture 2" descr="black-enso-zen-circle-on-260nw-406195183.jp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11"/>
          <a:stretch/>
        </p:blipFill>
        <p:spPr>
          <a:xfrm>
            <a:off x="2434992" y="1651000"/>
            <a:ext cx="4290728" cy="4347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831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42785" y="1094139"/>
            <a:ext cx="58791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Franklin Gothic Medium"/>
                <a:cs typeface="Franklin Gothic Medium"/>
              </a:rPr>
              <a:t>School of Life Video:</a:t>
            </a:r>
          </a:p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2286000" y="31058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=Qbz7DC94G2U </a:t>
            </a: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07372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Clarity.thmx</Template>
  <TotalTime>59</TotalTime>
  <Words>159</Words>
  <Application>Microsoft Macintosh PowerPoint</Application>
  <PresentationFormat>On-screen Show (4:3)</PresentationFormat>
  <Paragraphs>33</Paragraphs>
  <Slides>8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Clarity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May Pitson</dc:creator>
  <cp:lastModifiedBy>Lauren May Pitson</cp:lastModifiedBy>
  <cp:revision>8</cp:revision>
  <dcterms:created xsi:type="dcterms:W3CDTF">2019-11-16T14:15:20Z</dcterms:created>
  <dcterms:modified xsi:type="dcterms:W3CDTF">2019-11-18T13:18:09Z</dcterms:modified>
</cp:coreProperties>
</file>