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7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009C"/>
    <a:srgbClr val="0039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367"/>
    <p:restoredTop sz="94648"/>
  </p:normalViewPr>
  <p:slideViewPr>
    <p:cSldViewPr snapToGrid="0" snapToObjects="1">
      <p:cViewPr varScale="1">
        <p:scale>
          <a:sx n="107" d="100"/>
          <a:sy n="107" d="100"/>
        </p:scale>
        <p:origin x="528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BE29D6-B92B-49B4-91FE-0887E714871A}" type="doc">
      <dgm:prSet loTypeId="urn:microsoft.com/office/officeart/2005/8/layout/vList2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CC87341-E8DC-454E-94F5-0196351B4020}">
      <dgm:prSet/>
      <dgm:spPr>
        <a:solidFill>
          <a:srgbClr val="0039BE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Topic: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Exploring the integration of health, wellbeing, and sustainable development in delivering effective care.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B248E47-87D0-447A-A22A-0326370FD434}" type="parTrans" cxnId="{2D6A4807-D94D-4ECA-A480-D9033AAAFF2B}">
      <dgm:prSet/>
      <dgm:spPr/>
      <dgm:t>
        <a:bodyPr/>
        <a:lstStyle/>
        <a:p>
          <a:endParaRPr lang="en-US"/>
        </a:p>
      </dgm:t>
    </dgm:pt>
    <dgm:pt modelId="{9564E2FB-4390-4EB4-AF62-CE6CAFF2D3A8}" type="sibTrans" cxnId="{2D6A4807-D94D-4ECA-A480-D9033AAAFF2B}">
      <dgm:prSet/>
      <dgm:spPr/>
      <dgm:t>
        <a:bodyPr/>
        <a:lstStyle/>
        <a:p>
          <a:endParaRPr lang="en-US"/>
        </a:p>
      </dgm:t>
    </dgm:pt>
    <dgm:pt modelId="{BFD659B2-E1F5-4BB9-B98F-8A40081D4322}">
      <dgm:prSet/>
      <dgm:spPr>
        <a:solidFill>
          <a:srgbClr val="7030A0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Relevance: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The convergence of these domains supports holistic, equitable, and sustainable health systems essential for improving population outcomes (WHO, 2020).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A5ED1F-F389-44CF-9AA9-22FF22E820AE}" type="parTrans" cxnId="{21393558-F275-48DC-B638-9190BA6D2900}">
      <dgm:prSet/>
      <dgm:spPr/>
      <dgm:t>
        <a:bodyPr/>
        <a:lstStyle/>
        <a:p>
          <a:endParaRPr lang="en-US"/>
        </a:p>
      </dgm:t>
    </dgm:pt>
    <dgm:pt modelId="{C7F1C453-BEB7-46DA-BEEA-603184662D40}" type="sibTrans" cxnId="{21393558-F275-48DC-B638-9190BA6D2900}">
      <dgm:prSet/>
      <dgm:spPr/>
      <dgm:t>
        <a:bodyPr/>
        <a:lstStyle/>
        <a:p>
          <a:endParaRPr lang="en-US"/>
        </a:p>
      </dgm:t>
    </dgm:pt>
    <dgm:pt modelId="{55794388-7CAE-46BB-9D42-09E415BD82CF}">
      <dgm:prSet/>
      <dgm:spPr>
        <a:solidFill>
          <a:srgbClr val="EB009C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Critical angle: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While integration promises synergy, challenges remain in policy coherence and practice implementation (Atkinson et al.,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EB98AB1-AD08-484E-8373-96131929D465}" type="parTrans" cxnId="{31D6A72B-5506-4AB5-9CDB-2DF3B83A07E7}">
      <dgm:prSet/>
      <dgm:spPr/>
      <dgm:t>
        <a:bodyPr/>
        <a:lstStyle/>
        <a:p>
          <a:endParaRPr lang="en-US"/>
        </a:p>
      </dgm:t>
    </dgm:pt>
    <dgm:pt modelId="{96F01DAC-D58C-4E3A-B7FD-EA34F4584440}" type="sibTrans" cxnId="{31D6A72B-5506-4AB5-9CDB-2DF3B83A07E7}">
      <dgm:prSet/>
      <dgm:spPr/>
      <dgm:t>
        <a:bodyPr/>
        <a:lstStyle/>
        <a:p>
          <a:endParaRPr lang="en-US"/>
        </a:p>
      </dgm:t>
    </dgm:pt>
    <dgm:pt modelId="{F2878E51-829F-054D-99A7-BD140524D878}" type="pres">
      <dgm:prSet presAssocID="{A0BE29D6-B92B-49B4-91FE-0887E714871A}" presName="linear" presStyleCnt="0">
        <dgm:presLayoutVars>
          <dgm:animLvl val="lvl"/>
          <dgm:resizeHandles val="exact"/>
        </dgm:presLayoutVars>
      </dgm:prSet>
      <dgm:spPr/>
    </dgm:pt>
    <dgm:pt modelId="{4FBD4642-178F-D64A-8C21-2180D1B87ACD}" type="pres">
      <dgm:prSet presAssocID="{2CC87341-E8DC-454E-94F5-0196351B4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1107EE2-EDF0-4D47-80A9-5055F4AAA684}" type="pres">
      <dgm:prSet presAssocID="{9564E2FB-4390-4EB4-AF62-CE6CAFF2D3A8}" presName="spacer" presStyleCnt="0"/>
      <dgm:spPr/>
    </dgm:pt>
    <dgm:pt modelId="{661FD7FC-87D3-4C41-BDC7-4F02362E62B2}" type="pres">
      <dgm:prSet presAssocID="{BFD659B2-E1F5-4BB9-B98F-8A40081D432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90F8C23-3A59-8249-9DF6-F23C985892FC}" type="pres">
      <dgm:prSet presAssocID="{C7F1C453-BEB7-46DA-BEEA-603184662D40}" presName="spacer" presStyleCnt="0"/>
      <dgm:spPr/>
    </dgm:pt>
    <dgm:pt modelId="{CE048DC8-330A-CE47-B47D-FA71D2733D82}" type="pres">
      <dgm:prSet presAssocID="{55794388-7CAE-46BB-9D42-09E415BD82C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D6A4807-D94D-4ECA-A480-D9033AAAFF2B}" srcId="{A0BE29D6-B92B-49B4-91FE-0887E714871A}" destId="{2CC87341-E8DC-454E-94F5-0196351B4020}" srcOrd="0" destOrd="0" parTransId="{DB248E47-87D0-447A-A22A-0326370FD434}" sibTransId="{9564E2FB-4390-4EB4-AF62-CE6CAFF2D3A8}"/>
    <dgm:cxn modelId="{C5A5870A-8482-E74D-BA6A-345E8EA0B627}" type="presOf" srcId="{BFD659B2-E1F5-4BB9-B98F-8A40081D4322}" destId="{661FD7FC-87D3-4C41-BDC7-4F02362E62B2}" srcOrd="0" destOrd="0" presId="urn:microsoft.com/office/officeart/2005/8/layout/vList2"/>
    <dgm:cxn modelId="{31D6A72B-5506-4AB5-9CDB-2DF3B83A07E7}" srcId="{A0BE29D6-B92B-49B4-91FE-0887E714871A}" destId="{55794388-7CAE-46BB-9D42-09E415BD82CF}" srcOrd="2" destOrd="0" parTransId="{AEB98AB1-AD08-484E-8373-96131929D465}" sibTransId="{96F01DAC-D58C-4E3A-B7FD-EA34F4584440}"/>
    <dgm:cxn modelId="{44671553-A032-1644-B128-577496DB00E3}" type="presOf" srcId="{55794388-7CAE-46BB-9D42-09E415BD82CF}" destId="{CE048DC8-330A-CE47-B47D-FA71D2733D82}" srcOrd="0" destOrd="0" presId="urn:microsoft.com/office/officeart/2005/8/layout/vList2"/>
    <dgm:cxn modelId="{21393558-F275-48DC-B638-9190BA6D2900}" srcId="{A0BE29D6-B92B-49B4-91FE-0887E714871A}" destId="{BFD659B2-E1F5-4BB9-B98F-8A40081D4322}" srcOrd="1" destOrd="0" parTransId="{6DA5ED1F-F389-44CF-9AA9-22FF22E820AE}" sibTransId="{C7F1C453-BEB7-46DA-BEEA-603184662D40}"/>
    <dgm:cxn modelId="{2F9E6FA8-B836-1247-B055-71C2FF4D0E6F}" type="presOf" srcId="{2CC87341-E8DC-454E-94F5-0196351B4020}" destId="{4FBD4642-178F-D64A-8C21-2180D1B87ACD}" srcOrd="0" destOrd="0" presId="urn:microsoft.com/office/officeart/2005/8/layout/vList2"/>
    <dgm:cxn modelId="{29F545D6-AA15-2249-8D33-935533B3F9C5}" type="presOf" srcId="{A0BE29D6-B92B-49B4-91FE-0887E714871A}" destId="{F2878E51-829F-054D-99A7-BD140524D878}" srcOrd="0" destOrd="0" presId="urn:microsoft.com/office/officeart/2005/8/layout/vList2"/>
    <dgm:cxn modelId="{F4E6D924-8D0A-F045-9A6E-A098765F3157}" type="presParOf" srcId="{F2878E51-829F-054D-99A7-BD140524D878}" destId="{4FBD4642-178F-D64A-8C21-2180D1B87ACD}" srcOrd="0" destOrd="0" presId="urn:microsoft.com/office/officeart/2005/8/layout/vList2"/>
    <dgm:cxn modelId="{EBD08DAC-24C0-4940-B052-50D1F6CA668F}" type="presParOf" srcId="{F2878E51-829F-054D-99A7-BD140524D878}" destId="{61107EE2-EDF0-4D47-80A9-5055F4AAA684}" srcOrd="1" destOrd="0" presId="urn:microsoft.com/office/officeart/2005/8/layout/vList2"/>
    <dgm:cxn modelId="{B093598B-1A02-D048-8B18-CF94B9E1555A}" type="presParOf" srcId="{F2878E51-829F-054D-99A7-BD140524D878}" destId="{661FD7FC-87D3-4C41-BDC7-4F02362E62B2}" srcOrd="2" destOrd="0" presId="urn:microsoft.com/office/officeart/2005/8/layout/vList2"/>
    <dgm:cxn modelId="{FEAB527F-9AB9-C645-87E1-4595AB27DB0F}" type="presParOf" srcId="{F2878E51-829F-054D-99A7-BD140524D878}" destId="{E90F8C23-3A59-8249-9DF6-F23C985892FC}" srcOrd="3" destOrd="0" presId="urn:microsoft.com/office/officeart/2005/8/layout/vList2"/>
    <dgm:cxn modelId="{63048212-FA34-ED47-94C6-642DD2A18BBE}" type="presParOf" srcId="{F2878E51-829F-054D-99A7-BD140524D878}" destId="{CE048DC8-330A-CE47-B47D-FA71D2733D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02EC72-0196-48A5-A5CA-766DED9196AA}" type="doc">
      <dgm:prSet loTypeId="urn:microsoft.com/office/officeart/2005/8/layout/vList2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C8A8F7-B6AD-426A-814E-3681E4C5EAEB}">
      <dgm:prSet/>
      <dgm:spPr>
        <a:solidFill>
          <a:srgbClr val="0070C0"/>
        </a:solidFill>
        <a:ln>
          <a:solidFill>
            <a:schemeClr val="accent1"/>
          </a:solidFill>
        </a:ln>
      </dgm:spPr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Health: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The World Health Organisation (WHO) says that health is more than just not being sick; it is also about being mentally, physically, and socially well.</a:t>
          </a: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9D47176-73A0-4ACD-84E8-A725DFF0DA34}" type="parTrans" cxnId="{50C7304B-E0E8-43E5-A113-B270435A177B}">
      <dgm:prSet/>
      <dgm:spPr/>
      <dgm:t>
        <a:bodyPr/>
        <a:lstStyle/>
        <a:p>
          <a:endParaRPr lang="en-US"/>
        </a:p>
      </dgm:t>
    </dgm:pt>
    <dgm:pt modelId="{698A8A15-2AA2-4F51-B1CA-F187BB0D4E33}" type="sibTrans" cxnId="{50C7304B-E0E8-43E5-A113-B270435A177B}">
      <dgm:prSet/>
      <dgm:spPr/>
      <dgm:t>
        <a:bodyPr/>
        <a:lstStyle/>
        <a:p>
          <a:endParaRPr lang="en-US"/>
        </a:p>
      </dgm:t>
    </dgm:pt>
    <dgm:pt modelId="{F5A9E919-34E3-462E-BF3F-F6D344B01636}">
      <dgm:prSet/>
      <dgm:spPr>
        <a:solidFill>
          <a:srgbClr val="0039BE"/>
        </a:solidFill>
        <a:ln>
          <a:solidFill>
            <a:srgbClr val="0039BE"/>
          </a:solidFill>
        </a:ln>
      </dgm:spPr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Wellbeing: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complex, including both internal (how happy you are with your life) and external (how well you are able to do daily tasks) factors (Dodge et al., 2012).</a:t>
          </a: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5B2A1A-E4A7-4C17-8694-704B4E1D8873}" type="parTrans" cxnId="{23AB369A-C663-451F-817B-8A80AFB513A4}">
      <dgm:prSet/>
      <dgm:spPr/>
      <dgm:t>
        <a:bodyPr/>
        <a:lstStyle/>
        <a:p>
          <a:endParaRPr lang="en-US"/>
        </a:p>
      </dgm:t>
    </dgm:pt>
    <dgm:pt modelId="{EEF15D51-8879-4327-8016-A7A220901148}" type="sibTrans" cxnId="{23AB369A-C663-451F-817B-8A80AFB513A4}">
      <dgm:prSet/>
      <dgm:spPr/>
      <dgm:t>
        <a:bodyPr/>
        <a:lstStyle/>
        <a:p>
          <a:endParaRPr lang="en-US"/>
        </a:p>
      </dgm:t>
    </dgm:pt>
    <dgm:pt modelId="{FEAB26E2-EADF-4E61-844C-20C2302FB5AB}">
      <dgm:prSet/>
      <dgm:spPr>
        <a:solidFill>
          <a:srgbClr val="7030A0"/>
        </a:solidFill>
        <a:ln>
          <a:solidFill>
            <a:srgbClr val="7030A0"/>
          </a:solidFill>
        </a:ln>
      </dgm:spPr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Sustainable Development: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The SDGs (UN, 2015) show that development may meet the demands of the present without affecting future generations.</a:t>
          </a:r>
        </a:p>
        <a:p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41C730-4800-49F9-8C81-160E4CCB7D2E}" type="parTrans" cxnId="{473BF23A-68BF-4092-B42E-10AE42C23C87}">
      <dgm:prSet/>
      <dgm:spPr/>
      <dgm:t>
        <a:bodyPr/>
        <a:lstStyle/>
        <a:p>
          <a:endParaRPr lang="en-US"/>
        </a:p>
      </dgm:t>
    </dgm:pt>
    <dgm:pt modelId="{EBEAFB7E-EA3C-4465-B9F2-056BEC07F31A}" type="sibTrans" cxnId="{473BF23A-68BF-4092-B42E-10AE42C23C87}">
      <dgm:prSet/>
      <dgm:spPr/>
      <dgm:t>
        <a:bodyPr/>
        <a:lstStyle/>
        <a:p>
          <a:endParaRPr lang="en-US"/>
        </a:p>
      </dgm:t>
    </dgm:pt>
    <dgm:pt modelId="{3BD6EC9B-014B-4DD2-A00B-BB76EE1D4302}">
      <dgm:prSet/>
      <dgm:spPr>
        <a:solidFill>
          <a:srgbClr val="EB009C"/>
        </a:solidFill>
      </dgm:spPr>
      <dgm:t>
        <a:bodyPr/>
        <a:lstStyle/>
        <a:p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Critique: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Many health policies focus on physical health, neglecting social and mental dimensions critical to wellbeing (Marmot et al., 2020).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C4F6CD-4FEE-4A67-929B-66E2B6D342EA}" type="parTrans" cxnId="{B06BA4F1-3A51-4D6F-898F-0FEA411ABEE6}">
      <dgm:prSet/>
      <dgm:spPr/>
      <dgm:t>
        <a:bodyPr/>
        <a:lstStyle/>
        <a:p>
          <a:endParaRPr lang="en-US"/>
        </a:p>
      </dgm:t>
    </dgm:pt>
    <dgm:pt modelId="{5546895C-D4B0-4165-8B1A-53DC2DC8DF89}" type="sibTrans" cxnId="{B06BA4F1-3A51-4D6F-898F-0FEA411ABEE6}">
      <dgm:prSet/>
      <dgm:spPr/>
      <dgm:t>
        <a:bodyPr/>
        <a:lstStyle/>
        <a:p>
          <a:endParaRPr lang="en-US"/>
        </a:p>
      </dgm:t>
    </dgm:pt>
    <dgm:pt modelId="{8B75D104-1ACF-8E44-B01C-A0058E440616}" type="pres">
      <dgm:prSet presAssocID="{0202EC72-0196-48A5-A5CA-766DED9196AA}" presName="linear" presStyleCnt="0">
        <dgm:presLayoutVars>
          <dgm:animLvl val="lvl"/>
          <dgm:resizeHandles val="exact"/>
        </dgm:presLayoutVars>
      </dgm:prSet>
      <dgm:spPr/>
    </dgm:pt>
    <dgm:pt modelId="{2434B01E-A923-F549-B0E3-E4EAFEE1F3F2}" type="pres">
      <dgm:prSet presAssocID="{2FC8A8F7-B6AD-426A-814E-3681E4C5EAE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AC3DA6F-DDAC-D842-BB73-D8114DCF2880}" type="pres">
      <dgm:prSet presAssocID="{698A8A15-2AA2-4F51-B1CA-F187BB0D4E33}" presName="spacer" presStyleCnt="0"/>
      <dgm:spPr/>
    </dgm:pt>
    <dgm:pt modelId="{B878BD05-61E5-9F47-BFD9-5AF09D553A15}" type="pres">
      <dgm:prSet presAssocID="{F5A9E919-34E3-462E-BF3F-F6D344B0163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20C3AB6-F709-D94A-8483-E2149EED26CC}" type="pres">
      <dgm:prSet presAssocID="{EEF15D51-8879-4327-8016-A7A220901148}" presName="spacer" presStyleCnt="0"/>
      <dgm:spPr/>
    </dgm:pt>
    <dgm:pt modelId="{697CBA58-D916-0440-A868-2A006503C92D}" type="pres">
      <dgm:prSet presAssocID="{FEAB26E2-EADF-4E61-844C-20C2302FB5A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1F0E8ED-5491-6E4F-9C4E-D5DB6E8D15AA}" type="pres">
      <dgm:prSet presAssocID="{EBEAFB7E-EA3C-4465-B9F2-056BEC07F31A}" presName="spacer" presStyleCnt="0"/>
      <dgm:spPr/>
    </dgm:pt>
    <dgm:pt modelId="{762C5CCA-0E27-0D4D-9154-098F0DB4868A}" type="pres">
      <dgm:prSet presAssocID="{3BD6EC9B-014B-4DD2-A00B-BB76EE1D430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385E11B-BF14-9545-A46A-9C577670981C}" type="presOf" srcId="{3BD6EC9B-014B-4DD2-A00B-BB76EE1D4302}" destId="{762C5CCA-0E27-0D4D-9154-098F0DB4868A}" srcOrd="0" destOrd="0" presId="urn:microsoft.com/office/officeart/2005/8/layout/vList2"/>
    <dgm:cxn modelId="{473BF23A-68BF-4092-B42E-10AE42C23C87}" srcId="{0202EC72-0196-48A5-A5CA-766DED9196AA}" destId="{FEAB26E2-EADF-4E61-844C-20C2302FB5AB}" srcOrd="2" destOrd="0" parTransId="{3241C730-4800-49F9-8C81-160E4CCB7D2E}" sibTransId="{EBEAFB7E-EA3C-4465-B9F2-056BEC07F31A}"/>
    <dgm:cxn modelId="{50C7304B-E0E8-43E5-A113-B270435A177B}" srcId="{0202EC72-0196-48A5-A5CA-766DED9196AA}" destId="{2FC8A8F7-B6AD-426A-814E-3681E4C5EAEB}" srcOrd="0" destOrd="0" parTransId="{49D47176-73A0-4ACD-84E8-A725DFF0DA34}" sibTransId="{698A8A15-2AA2-4F51-B1CA-F187BB0D4E33}"/>
    <dgm:cxn modelId="{587F014C-C02F-5D4A-B190-0291E5BD8D23}" type="presOf" srcId="{F5A9E919-34E3-462E-BF3F-F6D344B01636}" destId="{B878BD05-61E5-9F47-BFD9-5AF09D553A15}" srcOrd="0" destOrd="0" presId="urn:microsoft.com/office/officeart/2005/8/layout/vList2"/>
    <dgm:cxn modelId="{466DCD63-B454-D443-A158-0B73E2DDDCAA}" type="presOf" srcId="{2FC8A8F7-B6AD-426A-814E-3681E4C5EAEB}" destId="{2434B01E-A923-F549-B0E3-E4EAFEE1F3F2}" srcOrd="0" destOrd="0" presId="urn:microsoft.com/office/officeart/2005/8/layout/vList2"/>
    <dgm:cxn modelId="{23AB369A-C663-451F-817B-8A80AFB513A4}" srcId="{0202EC72-0196-48A5-A5CA-766DED9196AA}" destId="{F5A9E919-34E3-462E-BF3F-F6D344B01636}" srcOrd="1" destOrd="0" parTransId="{EC5B2A1A-E4A7-4C17-8694-704B4E1D8873}" sibTransId="{EEF15D51-8879-4327-8016-A7A220901148}"/>
    <dgm:cxn modelId="{4809C3BE-CFCB-9444-84C7-66B39907F338}" type="presOf" srcId="{0202EC72-0196-48A5-A5CA-766DED9196AA}" destId="{8B75D104-1ACF-8E44-B01C-A0058E440616}" srcOrd="0" destOrd="0" presId="urn:microsoft.com/office/officeart/2005/8/layout/vList2"/>
    <dgm:cxn modelId="{DE4B7BF1-12A0-8747-BBEC-255267D18D5E}" type="presOf" srcId="{FEAB26E2-EADF-4E61-844C-20C2302FB5AB}" destId="{697CBA58-D916-0440-A868-2A006503C92D}" srcOrd="0" destOrd="0" presId="urn:microsoft.com/office/officeart/2005/8/layout/vList2"/>
    <dgm:cxn modelId="{B06BA4F1-3A51-4D6F-898F-0FEA411ABEE6}" srcId="{0202EC72-0196-48A5-A5CA-766DED9196AA}" destId="{3BD6EC9B-014B-4DD2-A00B-BB76EE1D4302}" srcOrd="3" destOrd="0" parTransId="{5BC4F6CD-4FEE-4A67-929B-66E2B6D342EA}" sibTransId="{5546895C-D4B0-4165-8B1A-53DC2DC8DF89}"/>
    <dgm:cxn modelId="{ABC9822B-C9EB-A247-ABBB-87C4F082CD5F}" type="presParOf" srcId="{8B75D104-1ACF-8E44-B01C-A0058E440616}" destId="{2434B01E-A923-F549-B0E3-E4EAFEE1F3F2}" srcOrd="0" destOrd="0" presId="urn:microsoft.com/office/officeart/2005/8/layout/vList2"/>
    <dgm:cxn modelId="{7BD8B4BC-FD1B-064D-9BC9-7E999EB7A817}" type="presParOf" srcId="{8B75D104-1ACF-8E44-B01C-A0058E440616}" destId="{3AC3DA6F-DDAC-D842-BB73-D8114DCF2880}" srcOrd="1" destOrd="0" presId="urn:microsoft.com/office/officeart/2005/8/layout/vList2"/>
    <dgm:cxn modelId="{E36723F9-8BC0-204E-97D2-48B83AE134FD}" type="presParOf" srcId="{8B75D104-1ACF-8E44-B01C-A0058E440616}" destId="{B878BD05-61E5-9F47-BFD9-5AF09D553A15}" srcOrd="2" destOrd="0" presId="urn:microsoft.com/office/officeart/2005/8/layout/vList2"/>
    <dgm:cxn modelId="{4A5FE107-40EE-F043-AA60-2D7DEA67B682}" type="presParOf" srcId="{8B75D104-1ACF-8E44-B01C-A0058E440616}" destId="{B20C3AB6-F709-D94A-8483-E2149EED26CC}" srcOrd="3" destOrd="0" presId="urn:microsoft.com/office/officeart/2005/8/layout/vList2"/>
    <dgm:cxn modelId="{42BA3FDF-94B6-3641-A7D0-801442377296}" type="presParOf" srcId="{8B75D104-1ACF-8E44-B01C-A0058E440616}" destId="{697CBA58-D916-0440-A868-2A006503C92D}" srcOrd="4" destOrd="0" presId="urn:microsoft.com/office/officeart/2005/8/layout/vList2"/>
    <dgm:cxn modelId="{C22E40D1-05B8-6847-BE6B-3FE18078C031}" type="presParOf" srcId="{8B75D104-1ACF-8E44-B01C-A0058E440616}" destId="{F1F0E8ED-5491-6E4F-9C4E-D5DB6E8D15AA}" srcOrd="5" destOrd="0" presId="urn:microsoft.com/office/officeart/2005/8/layout/vList2"/>
    <dgm:cxn modelId="{80AC097A-837A-D547-B7FF-5F560991EE6D}" type="presParOf" srcId="{8B75D104-1ACF-8E44-B01C-A0058E440616}" destId="{762C5CCA-0E27-0D4D-9154-098F0DB4868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D23EA4-513D-4189-A2E1-705F47BCA3EE}" type="doc">
      <dgm:prSet loTypeId="urn:microsoft.com/office/officeart/2005/8/layout/vProcess5" loCatId="process" qsTypeId="urn:microsoft.com/office/officeart/2005/8/quickstyle/3d2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7970751-5248-4D88-9226-D4E1894167C6}">
      <dgm:prSet custT="1"/>
      <dgm:spPr>
        <a:solidFill>
          <a:srgbClr val="0070C0"/>
        </a:solidFill>
      </dgm:spPr>
      <dgm:t>
        <a:bodyPr/>
        <a:lstStyle/>
        <a:p>
          <a:pPr algn="l">
            <a:lnSpc>
              <a:spcPct val="100000"/>
            </a:lnSpc>
          </a:pPr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Focus: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 (UN, 2015) SDG 3: Make sure everyone lives a healthy life and promotes well-being.</a:t>
          </a:r>
        </a:p>
        <a:p>
          <a:pPr algn="l">
            <a:lnSpc>
              <a:spcPct val="90000"/>
            </a:lnSpc>
          </a:pP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0F02003-1FF7-48D8-8319-F350A0ECDC40}" type="parTrans" cxnId="{5908E2AB-A3C9-4772-AF96-11EAD332D2D7}">
      <dgm:prSet/>
      <dgm:spPr/>
      <dgm:t>
        <a:bodyPr/>
        <a:lstStyle/>
        <a:p>
          <a:endParaRPr lang="en-US"/>
        </a:p>
      </dgm:t>
    </dgm:pt>
    <dgm:pt modelId="{563443EF-CA28-449F-9BC6-2F8DD2952D4F}" type="sibTrans" cxnId="{5908E2AB-A3C9-4772-AF96-11EAD332D2D7}">
      <dgm:prSet/>
      <dgm:spPr/>
      <dgm:t>
        <a:bodyPr/>
        <a:lstStyle/>
        <a:p>
          <a:endParaRPr lang="en-US"/>
        </a:p>
      </dgm:t>
    </dgm:pt>
    <dgm:pt modelId="{B935432A-59A7-4180-B725-0BA0C3DA2BB9}">
      <dgm:prSet custT="1"/>
      <dgm:spPr>
        <a:solidFill>
          <a:srgbClr val="0039BE"/>
        </a:solidFill>
      </dgm:spPr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UK Practice: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 NHS Long Term Plan aligns with SDG3, promoting integrated care and prevention (NHS England, 2019).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DE0A38-5617-4904-98AF-8C62CD08C115}" type="parTrans" cxnId="{0A07764F-A820-4E74-8D62-772C21B58B1C}">
      <dgm:prSet/>
      <dgm:spPr/>
      <dgm:t>
        <a:bodyPr/>
        <a:lstStyle/>
        <a:p>
          <a:endParaRPr lang="en-US"/>
        </a:p>
      </dgm:t>
    </dgm:pt>
    <dgm:pt modelId="{984B6E17-7D82-4397-929D-E6E7D774B477}" type="sibTrans" cxnId="{0A07764F-A820-4E74-8D62-772C21B58B1C}">
      <dgm:prSet/>
      <dgm:spPr/>
      <dgm:t>
        <a:bodyPr/>
        <a:lstStyle/>
        <a:p>
          <a:endParaRPr lang="en-US"/>
        </a:p>
      </dgm:t>
    </dgm:pt>
    <dgm:pt modelId="{A186C6D1-E320-4562-BA5C-9F2F3A151BEC}">
      <dgm:prSet custT="1"/>
      <dgm:spPr>
        <a:solidFill>
          <a:srgbClr val="7030A0"/>
        </a:solidFill>
      </dgm:spPr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 Diabetes Prevention Programme integrates lifestyle, mental health support, and sustainable community engagement (Barr et al., 2018).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F03B11-BB18-41AB-879A-5C82A714DBCA}" type="parTrans" cxnId="{CFAB6949-0CB2-4E59-9886-E8FE99CCE528}">
      <dgm:prSet/>
      <dgm:spPr/>
      <dgm:t>
        <a:bodyPr/>
        <a:lstStyle/>
        <a:p>
          <a:endParaRPr lang="en-US"/>
        </a:p>
      </dgm:t>
    </dgm:pt>
    <dgm:pt modelId="{2C68332B-DE45-474D-AAD8-2E2371A35B33}" type="sibTrans" cxnId="{CFAB6949-0CB2-4E59-9886-E8FE99CCE528}">
      <dgm:prSet/>
      <dgm:spPr/>
      <dgm:t>
        <a:bodyPr/>
        <a:lstStyle/>
        <a:p>
          <a:endParaRPr lang="en-US"/>
        </a:p>
      </dgm:t>
    </dgm:pt>
    <dgm:pt modelId="{AF2F6FBF-221B-4D2C-867D-F18FA9D62E8A}">
      <dgm:prSet custT="1"/>
      <dgm:spPr>
        <a:solidFill>
          <a:srgbClr val="EB009C"/>
        </a:solidFill>
      </dgm:spPr>
      <dgm:t>
        <a:bodyPr/>
        <a:lstStyle/>
        <a:p>
          <a:r>
            <a:rPr lang="en-GB" sz="1600" b="1" dirty="0">
              <a:latin typeface="Arial" panose="020B0604020202020204" pitchFamily="34" charset="0"/>
              <a:cs typeface="Arial" panose="020B0604020202020204" pitchFamily="34" charset="0"/>
            </a:rPr>
            <a:t>Critical view: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 Implementation gaps exist; resource constraints and socio-economic disparities hinder full integration (Public Health England, 2019).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856CDE-E925-4E8A-AA61-307E9FE071B1}" type="parTrans" cxnId="{885FA23F-DCDD-4F35-8EC6-E88776737FD3}">
      <dgm:prSet/>
      <dgm:spPr/>
      <dgm:t>
        <a:bodyPr/>
        <a:lstStyle/>
        <a:p>
          <a:endParaRPr lang="en-US"/>
        </a:p>
      </dgm:t>
    </dgm:pt>
    <dgm:pt modelId="{1476333D-C488-4A9E-92E8-A506F5FD0195}" type="sibTrans" cxnId="{885FA23F-DCDD-4F35-8EC6-E88776737FD3}">
      <dgm:prSet/>
      <dgm:spPr/>
      <dgm:t>
        <a:bodyPr/>
        <a:lstStyle/>
        <a:p>
          <a:endParaRPr lang="en-US"/>
        </a:p>
      </dgm:t>
    </dgm:pt>
    <dgm:pt modelId="{E6294A14-FDE7-384A-9D55-282862D7F327}" type="pres">
      <dgm:prSet presAssocID="{DAD23EA4-513D-4189-A2E1-705F47BCA3EE}" presName="outerComposite" presStyleCnt="0">
        <dgm:presLayoutVars>
          <dgm:chMax val="5"/>
          <dgm:dir/>
          <dgm:resizeHandles val="exact"/>
        </dgm:presLayoutVars>
      </dgm:prSet>
      <dgm:spPr/>
    </dgm:pt>
    <dgm:pt modelId="{9D48062F-0F2A-CC47-B60E-5D6F59489A5E}" type="pres">
      <dgm:prSet presAssocID="{DAD23EA4-513D-4189-A2E1-705F47BCA3EE}" presName="dummyMaxCanvas" presStyleCnt="0">
        <dgm:presLayoutVars/>
      </dgm:prSet>
      <dgm:spPr/>
    </dgm:pt>
    <dgm:pt modelId="{38C024B5-4493-6045-B8B5-816421413EC4}" type="pres">
      <dgm:prSet presAssocID="{DAD23EA4-513D-4189-A2E1-705F47BCA3EE}" presName="FourNodes_1" presStyleLbl="node1" presStyleIdx="0" presStyleCnt="4" custLinFactNeighborX="-160" custLinFactNeighborY="3373">
        <dgm:presLayoutVars>
          <dgm:bulletEnabled val="1"/>
        </dgm:presLayoutVars>
      </dgm:prSet>
      <dgm:spPr/>
    </dgm:pt>
    <dgm:pt modelId="{91B150C8-832B-6A4E-BF72-233DEB85F598}" type="pres">
      <dgm:prSet presAssocID="{DAD23EA4-513D-4189-A2E1-705F47BCA3EE}" presName="FourNodes_2" presStyleLbl="node1" presStyleIdx="1" presStyleCnt="4">
        <dgm:presLayoutVars>
          <dgm:bulletEnabled val="1"/>
        </dgm:presLayoutVars>
      </dgm:prSet>
      <dgm:spPr/>
    </dgm:pt>
    <dgm:pt modelId="{8DCCCF94-334A-F54B-811A-A67AC35161B1}" type="pres">
      <dgm:prSet presAssocID="{DAD23EA4-513D-4189-A2E1-705F47BCA3EE}" presName="FourNodes_3" presStyleLbl="node1" presStyleIdx="2" presStyleCnt="4">
        <dgm:presLayoutVars>
          <dgm:bulletEnabled val="1"/>
        </dgm:presLayoutVars>
      </dgm:prSet>
      <dgm:spPr/>
    </dgm:pt>
    <dgm:pt modelId="{AC5DD65C-E2BB-1343-A0C0-287010EF5EAE}" type="pres">
      <dgm:prSet presAssocID="{DAD23EA4-513D-4189-A2E1-705F47BCA3EE}" presName="FourNodes_4" presStyleLbl="node1" presStyleIdx="3" presStyleCnt="4">
        <dgm:presLayoutVars>
          <dgm:bulletEnabled val="1"/>
        </dgm:presLayoutVars>
      </dgm:prSet>
      <dgm:spPr/>
    </dgm:pt>
    <dgm:pt modelId="{D639A785-3A93-FE4F-9F25-EB3BEFA76635}" type="pres">
      <dgm:prSet presAssocID="{DAD23EA4-513D-4189-A2E1-705F47BCA3EE}" presName="FourConn_1-2" presStyleLbl="fgAccFollowNode1" presStyleIdx="0" presStyleCnt="3">
        <dgm:presLayoutVars>
          <dgm:bulletEnabled val="1"/>
        </dgm:presLayoutVars>
      </dgm:prSet>
      <dgm:spPr/>
    </dgm:pt>
    <dgm:pt modelId="{38C57264-2368-6B48-8B43-ECF2366C973C}" type="pres">
      <dgm:prSet presAssocID="{DAD23EA4-513D-4189-A2E1-705F47BCA3EE}" presName="FourConn_2-3" presStyleLbl="fgAccFollowNode1" presStyleIdx="1" presStyleCnt="3">
        <dgm:presLayoutVars>
          <dgm:bulletEnabled val="1"/>
        </dgm:presLayoutVars>
      </dgm:prSet>
      <dgm:spPr/>
    </dgm:pt>
    <dgm:pt modelId="{0A818C84-BFD3-AB40-A14A-D905DFC2008C}" type="pres">
      <dgm:prSet presAssocID="{DAD23EA4-513D-4189-A2E1-705F47BCA3EE}" presName="FourConn_3-4" presStyleLbl="fgAccFollowNode1" presStyleIdx="2" presStyleCnt="3">
        <dgm:presLayoutVars>
          <dgm:bulletEnabled val="1"/>
        </dgm:presLayoutVars>
      </dgm:prSet>
      <dgm:spPr/>
    </dgm:pt>
    <dgm:pt modelId="{DC77233C-9FEE-744B-BEAB-97CD21BCD140}" type="pres">
      <dgm:prSet presAssocID="{DAD23EA4-513D-4189-A2E1-705F47BCA3EE}" presName="FourNodes_1_text" presStyleLbl="node1" presStyleIdx="3" presStyleCnt="4">
        <dgm:presLayoutVars>
          <dgm:bulletEnabled val="1"/>
        </dgm:presLayoutVars>
      </dgm:prSet>
      <dgm:spPr/>
    </dgm:pt>
    <dgm:pt modelId="{03B617ED-030E-C642-91F6-67CECBBE2F2A}" type="pres">
      <dgm:prSet presAssocID="{DAD23EA4-513D-4189-A2E1-705F47BCA3EE}" presName="FourNodes_2_text" presStyleLbl="node1" presStyleIdx="3" presStyleCnt="4">
        <dgm:presLayoutVars>
          <dgm:bulletEnabled val="1"/>
        </dgm:presLayoutVars>
      </dgm:prSet>
      <dgm:spPr/>
    </dgm:pt>
    <dgm:pt modelId="{D76084EE-9222-9E4A-AFEB-10193E33619B}" type="pres">
      <dgm:prSet presAssocID="{DAD23EA4-513D-4189-A2E1-705F47BCA3EE}" presName="FourNodes_3_text" presStyleLbl="node1" presStyleIdx="3" presStyleCnt="4">
        <dgm:presLayoutVars>
          <dgm:bulletEnabled val="1"/>
        </dgm:presLayoutVars>
      </dgm:prSet>
      <dgm:spPr/>
    </dgm:pt>
    <dgm:pt modelId="{D7C0B364-FB29-434D-BDA3-19A42E1E3F01}" type="pres">
      <dgm:prSet presAssocID="{DAD23EA4-513D-4189-A2E1-705F47BCA3E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D8B8F05-0EB7-A545-9F28-BACC30E3ED66}" type="presOf" srcId="{AF2F6FBF-221B-4D2C-867D-F18FA9D62E8A}" destId="{AC5DD65C-E2BB-1343-A0C0-287010EF5EAE}" srcOrd="0" destOrd="0" presId="urn:microsoft.com/office/officeart/2005/8/layout/vProcess5"/>
    <dgm:cxn modelId="{10A2A507-2904-B14F-92CE-F6C6199902FC}" type="presOf" srcId="{2C68332B-DE45-474D-AAD8-2E2371A35B33}" destId="{0A818C84-BFD3-AB40-A14A-D905DFC2008C}" srcOrd="0" destOrd="0" presId="urn:microsoft.com/office/officeart/2005/8/layout/vProcess5"/>
    <dgm:cxn modelId="{16B1AF11-AE08-7249-B2BB-B375BCBEA148}" type="presOf" srcId="{B935432A-59A7-4180-B725-0BA0C3DA2BB9}" destId="{91B150C8-832B-6A4E-BF72-233DEB85F598}" srcOrd="0" destOrd="0" presId="urn:microsoft.com/office/officeart/2005/8/layout/vProcess5"/>
    <dgm:cxn modelId="{885FA23F-DCDD-4F35-8EC6-E88776737FD3}" srcId="{DAD23EA4-513D-4189-A2E1-705F47BCA3EE}" destId="{AF2F6FBF-221B-4D2C-867D-F18FA9D62E8A}" srcOrd="3" destOrd="0" parTransId="{73856CDE-E925-4E8A-AA61-307E9FE071B1}" sibTransId="{1476333D-C488-4A9E-92E8-A506F5FD0195}"/>
    <dgm:cxn modelId="{CFAB6949-0CB2-4E59-9886-E8FE99CCE528}" srcId="{DAD23EA4-513D-4189-A2E1-705F47BCA3EE}" destId="{A186C6D1-E320-4562-BA5C-9F2F3A151BEC}" srcOrd="2" destOrd="0" parTransId="{5CF03B11-BB18-41AB-879A-5C82A714DBCA}" sibTransId="{2C68332B-DE45-474D-AAD8-2E2371A35B33}"/>
    <dgm:cxn modelId="{0A07764F-A820-4E74-8D62-772C21B58B1C}" srcId="{DAD23EA4-513D-4189-A2E1-705F47BCA3EE}" destId="{B935432A-59A7-4180-B725-0BA0C3DA2BB9}" srcOrd="1" destOrd="0" parTransId="{A0DE0A38-5617-4904-98AF-8C62CD08C115}" sibTransId="{984B6E17-7D82-4397-929D-E6E7D774B477}"/>
    <dgm:cxn modelId="{36010E6A-31F1-9949-86CA-56E33A330811}" type="presOf" srcId="{A7970751-5248-4D88-9226-D4E1894167C6}" destId="{38C024B5-4493-6045-B8B5-816421413EC4}" srcOrd="0" destOrd="0" presId="urn:microsoft.com/office/officeart/2005/8/layout/vProcess5"/>
    <dgm:cxn modelId="{4BE5E277-931B-8142-B61F-7F1DE415A133}" type="presOf" srcId="{A186C6D1-E320-4562-BA5C-9F2F3A151BEC}" destId="{D76084EE-9222-9E4A-AFEB-10193E33619B}" srcOrd="1" destOrd="0" presId="urn:microsoft.com/office/officeart/2005/8/layout/vProcess5"/>
    <dgm:cxn modelId="{D7F4118E-A7B2-8D42-9A67-0C77DE14BE57}" type="presOf" srcId="{A7970751-5248-4D88-9226-D4E1894167C6}" destId="{DC77233C-9FEE-744B-BEAB-97CD21BCD140}" srcOrd="1" destOrd="0" presId="urn:microsoft.com/office/officeart/2005/8/layout/vProcess5"/>
    <dgm:cxn modelId="{A4E41A94-3463-3542-9B42-F2DC9A50400B}" type="presOf" srcId="{DAD23EA4-513D-4189-A2E1-705F47BCA3EE}" destId="{E6294A14-FDE7-384A-9D55-282862D7F327}" srcOrd="0" destOrd="0" presId="urn:microsoft.com/office/officeart/2005/8/layout/vProcess5"/>
    <dgm:cxn modelId="{C14B8899-E608-8A45-99D1-69F5FD9741A3}" type="presOf" srcId="{563443EF-CA28-449F-9BC6-2F8DD2952D4F}" destId="{D639A785-3A93-FE4F-9F25-EB3BEFA76635}" srcOrd="0" destOrd="0" presId="urn:microsoft.com/office/officeart/2005/8/layout/vProcess5"/>
    <dgm:cxn modelId="{90DF7C9A-C64F-194A-A2E9-5A24B2BADDA4}" type="presOf" srcId="{984B6E17-7D82-4397-929D-E6E7D774B477}" destId="{38C57264-2368-6B48-8B43-ECF2366C973C}" srcOrd="0" destOrd="0" presId="urn:microsoft.com/office/officeart/2005/8/layout/vProcess5"/>
    <dgm:cxn modelId="{5908E2AB-A3C9-4772-AF96-11EAD332D2D7}" srcId="{DAD23EA4-513D-4189-A2E1-705F47BCA3EE}" destId="{A7970751-5248-4D88-9226-D4E1894167C6}" srcOrd="0" destOrd="0" parTransId="{30F02003-1FF7-48D8-8319-F350A0ECDC40}" sibTransId="{563443EF-CA28-449F-9BC6-2F8DD2952D4F}"/>
    <dgm:cxn modelId="{7D61A7B0-952F-D34E-B01B-DC8C67437861}" type="presOf" srcId="{AF2F6FBF-221B-4D2C-867D-F18FA9D62E8A}" destId="{D7C0B364-FB29-434D-BDA3-19A42E1E3F01}" srcOrd="1" destOrd="0" presId="urn:microsoft.com/office/officeart/2005/8/layout/vProcess5"/>
    <dgm:cxn modelId="{898E1AD7-D27A-5F4F-89CC-D0C940917A08}" type="presOf" srcId="{B935432A-59A7-4180-B725-0BA0C3DA2BB9}" destId="{03B617ED-030E-C642-91F6-67CECBBE2F2A}" srcOrd="1" destOrd="0" presId="urn:microsoft.com/office/officeart/2005/8/layout/vProcess5"/>
    <dgm:cxn modelId="{4D303DED-040C-EA4B-9726-EB01BB1F679B}" type="presOf" srcId="{A186C6D1-E320-4562-BA5C-9F2F3A151BEC}" destId="{8DCCCF94-334A-F54B-811A-A67AC35161B1}" srcOrd="0" destOrd="0" presId="urn:microsoft.com/office/officeart/2005/8/layout/vProcess5"/>
    <dgm:cxn modelId="{1C8D09C4-0CB5-604A-B49C-19EA2E5843D1}" type="presParOf" srcId="{E6294A14-FDE7-384A-9D55-282862D7F327}" destId="{9D48062F-0F2A-CC47-B60E-5D6F59489A5E}" srcOrd="0" destOrd="0" presId="urn:microsoft.com/office/officeart/2005/8/layout/vProcess5"/>
    <dgm:cxn modelId="{296FDEB9-CB5F-4140-B66C-68230F6FFAC1}" type="presParOf" srcId="{E6294A14-FDE7-384A-9D55-282862D7F327}" destId="{38C024B5-4493-6045-B8B5-816421413EC4}" srcOrd="1" destOrd="0" presId="urn:microsoft.com/office/officeart/2005/8/layout/vProcess5"/>
    <dgm:cxn modelId="{C52B2AD6-1562-B046-AD6C-7E6A90EC6184}" type="presParOf" srcId="{E6294A14-FDE7-384A-9D55-282862D7F327}" destId="{91B150C8-832B-6A4E-BF72-233DEB85F598}" srcOrd="2" destOrd="0" presId="urn:microsoft.com/office/officeart/2005/8/layout/vProcess5"/>
    <dgm:cxn modelId="{0D431F17-6220-774A-95D6-D3399DB32546}" type="presParOf" srcId="{E6294A14-FDE7-384A-9D55-282862D7F327}" destId="{8DCCCF94-334A-F54B-811A-A67AC35161B1}" srcOrd="3" destOrd="0" presId="urn:microsoft.com/office/officeart/2005/8/layout/vProcess5"/>
    <dgm:cxn modelId="{3361BE07-7AC0-F740-A63F-6D7B095BF853}" type="presParOf" srcId="{E6294A14-FDE7-384A-9D55-282862D7F327}" destId="{AC5DD65C-E2BB-1343-A0C0-287010EF5EAE}" srcOrd="4" destOrd="0" presId="urn:microsoft.com/office/officeart/2005/8/layout/vProcess5"/>
    <dgm:cxn modelId="{BB8192EF-95A5-7845-8F68-1F6E7626070F}" type="presParOf" srcId="{E6294A14-FDE7-384A-9D55-282862D7F327}" destId="{D639A785-3A93-FE4F-9F25-EB3BEFA76635}" srcOrd="5" destOrd="0" presId="urn:microsoft.com/office/officeart/2005/8/layout/vProcess5"/>
    <dgm:cxn modelId="{420B0A73-5C73-CA44-9A16-57E1AE78B9FF}" type="presParOf" srcId="{E6294A14-FDE7-384A-9D55-282862D7F327}" destId="{38C57264-2368-6B48-8B43-ECF2366C973C}" srcOrd="6" destOrd="0" presId="urn:microsoft.com/office/officeart/2005/8/layout/vProcess5"/>
    <dgm:cxn modelId="{F16A69CF-B008-8C4E-B555-245752313116}" type="presParOf" srcId="{E6294A14-FDE7-384A-9D55-282862D7F327}" destId="{0A818C84-BFD3-AB40-A14A-D905DFC2008C}" srcOrd="7" destOrd="0" presId="urn:microsoft.com/office/officeart/2005/8/layout/vProcess5"/>
    <dgm:cxn modelId="{E517D5B1-70B6-D643-A09D-2F5B8EEEC780}" type="presParOf" srcId="{E6294A14-FDE7-384A-9D55-282862D7F327}" destId="{DC77233C-9FEE-744B-BEAB-97CD21BCD140}" srcOrd="8" destOrd="0" presId="urn:microsoft.com/office/officeart/2005/8/layout/vProcess5"/>
    <dgm:cxn modelId="{8FA0D851-EFD5-5F4D-B533-123D1D14E772}" type="presParOf" srcId="{E6294A14-FDE7-384A-9D55-282862D7F327}" destId="{03B617ED-030E-C642-91F6-67CECBBE2F2A}" srcOrd="9" destOrd="0" presId="urn:microsoft.com/office/officeart/2005/8/layout/vProcess5"/>
    <dgm:cxn modelId="{4C6EC449-2C25-444C-AE34-52BEA3C443F9}" type="presParOf" srcId="{E6294A14-FDE7-384A-9D55-282862D7F327}" destId="{D76084EE-9222-9E4A-AFEB-10193E33619B}" srcOrd="10" destOrd="0" presId="urn:microsoft.com/office/officeart/2005/8/layout/vProcess5"/>
    <dgm:cxn modelId="{556AF02C-3550-7747-945A-29A3072398B5}" type="presParOf" srcId="{E6294A14-FDE7-384A-9D55-282862D7F327}" destId="{D7C0B364-FB29-434D-BDA3-19A42E1E3F01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97E1C0D-B66A-4625-831C-AB6CF7AC84FA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D84D0E5-26C4-4DAC-8B52-E5F2030E1B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Biopsychosocial Model: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Considers biological, psychological, and social factors in health (Engel, 1977).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A46A53-7BD9-46EE-86BA-EBF68458E457}" type="parTrans" cxnId="{E002E3BE-4D5F-4FF7-A186-B2726C961D8C}">
      <dgm:prSet/>
      <dgm:spPr/>
      <dgm:t>
        <a:bodyPr/>
        <a:lstStyle/>
        <a:p>
          <a:endParaRPr lang="en-US"/>
        </a:p>
      </dgm:t>
    </dgm:pt>
    <dgm:pt modelId="{4A30CA53-99E7-4E70-8F3F-0E349CCCCECA}" type="sibTrans" cxnId="{E002E3BE-4D5F-4FF7-A186-B2726C961D8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191CE0E-DAA7-4E75-9EB7-F53DEDA6206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Ecological Model: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Highlights multiple layers influencing health from individual to policy levels (McLeroy et al., 1988).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F158F20-E635-46EC-906F-24732426BF4C}" type="parTrans" cxnId="{BEFBDE8B-5BE2-4650-8671-C951C6CE3E6B}">
      <dgm:prSet/>
      <dgm:spPr/>
      <dgm:t>
        <a:bodyPr/>
        <a:lstStyle/>
        <a:p>
          <a:endParaRPr lang="en-US"/>
        </a:p>
      </dgm:t>
    </dgm:pt>
    <dgm:pt modelId="{8A9FAD06-A8BF-461C-87BB-6CCBD0353D8D}" type="sibTrans" cxnId="{BEFBDE8B-5BE2-4650-8671-C951C6CE3E6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DD7446F-1EAD-4945-A7BA-F59708987B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Holistic Model: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Integrates physical, mental, social wellbeing within care delivery (Dossey et al., 2016).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373894-F3A1-4054-9DEB-FF0684825F2D}" type="parTrans" cxnId="{9BF58A72-59B2-4093-853B-3A17B967DEAC}">
      <dgm:prSet/>
      <dgm:spPr/>
      <dgm:t>
        <a:bodyPr/>
        <a:lstStyle/>
        <a:p>
          <a:endParaRPr lang="en-US"/>
        </a:p>
      </dgm:t>
    </dgm:pt>
    <dgm:pt modelId="{A48B6B04-F212-4626-998B-D710EC217179}" type="sibTrans" cxnId="{9BF58A72-59B2-4093-853B-3A17B967DEA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FF691C4-3E18-43C8-9D32-3CA003F4BA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Critique: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Models aid understanding but translating theory into consistent practice remains challenging (Smith &amp; Segal, 2021).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564D05D-9622-4A04-B5E6-B2E07F3E3EE1}" type="parTrans" cxnId="{B6293336-93F3-445D-B7E4-52F0700DAA13}">
      <dgm:prSet/>
      <dgm:spPr/>
      <dgm:t>
        <a:bodyPr/>
        <a:lstStyle/>
        <a:p>
          <a:endParaRPr lang="en-US"/>
        </a:p>
      </dgm:t>
    </dgm:pt>
    <dgm:pt modelId="{03B4FBA1-1BB8-40CE-8A22-AF6D7804F585}" type="sibTrans" cxnId="{B6293336-93F3-445D-B7E4-52F0700DAA13}">
      <dgm:prSet/>
      <dgm:spPr/>
      <dgm:t>
        <a:bodyPr/>
        <a:lstStyle/>
        <a:p>
          <a:endParaRPr lang="en-US"/>
        </a:p>
      </dgm:t>
    </dgm:pt>
    <dgm:pt modelId="{91DA71AC-4555-4B52-812A-CE115560A446}" type="pres">
      <dgm:prSet presAssocID="{597E1C0D-B66A-4625-831C-AB6CF7AC84FA}" presName="root" presStyleCnt="0">
        <dgm:presLayoutVars>
          <dgm:dir/>
          <dgm:resizeHandles val="exact"/>
        </dgm:presLayoutVars>
      </dgm:prSet>
      <dgm:spPr/>
    </dgm:pt>
    <dgm:pt modelId="{D7816056-8BD6-4EE3-A2BE-733F0843B914}" type="pres">
      <dgm:prSet presAssocID="{597E1C0D-B66A-4625-831C-AB6CF7AC84FA}" presName="container" presStyleCnt="0">
        <dgm:presLayoutVars>
          <dgm:dir/>
          <dgm:resizeHandles val="exact"/>
        </dgm:presLayoutVars>
      </dgm:prSet>
      <dgm:spPr/>
    </dgm:pt>
    <dgm:pt modelId="{7DF10474-9B92-49FB-AB73-C9DFF0A439C8}" type="pres">
      <dgm:prSet presAssocID="{CD84D0E5-26C4-4DAC-8B52-E5F2030E1B3C}" presName="compNode" presStyleCnt="0"/>
      <dgm:spPr/>
    </dgm:pt>
    <dgm:pt modelId="{490619FB-7890-4734-9E84-06C217D769EA}" type="pres">
      <dgm:prSet presAssocID="{CD84D0E5-26C4-4DAC-8B52-E5F2030E1B3C}" presName="iconBgRect" presStyleLbl="bgShp" presStyleIdx="0" presStyleCnt="4"/>
      <dgm:spPr>
        <a:solidFill>
          <a:srgbClr val="0070C0"/>
        </a:solidFill>
      </dgm:spPr>
    </dgm:pt>
    <dgm:pt modelId="{DB9489C2-5079-4BA4-8F67-AC7F5CA51197}" type="pres">
      <dgm:prSet presAssocID="{CD84D0E5-26C4-4DAC-8B52-E5F2030E1B3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B92A9D7-86E1-4A2F-BC60-77E4314E80FE}" type="pres">
      <dgm:prSet presAssocID="{CD84D0E5-26C4-4DAC-8B52-E5F2030E1B3C}" presName="spaceRect" presStyleCnt="0"/>
      <dgm:spPr/>
    </dgm:pt>
    <dgm:pt modelId="{43BFD67C-1B80-4FA0-A952-21C9125BFA0B}" type="pres">
      <dgm:prSet presAssocID="{CD84D0E5-26C4-4DAC-8B52-E5F2030E1B3C}" presName="textRect" presStyleLbl="revTx" presStyleIdx="0" presStyleCnt="4">
        <dgm:presLayoutVars>
          <dgm:chMax val="1"/>
          <dgm:chPref val="1"/>
        </dgm:presLayoutVars>
      </dgm:prSet>
      <dgm:spPr/>
    </dgm:pt>
    <dgm:pt modelId="{27D27272-50B2-4FD6-8AEC-5AEFA6390CFF}" type="pres">
      <dgm:prSet presAssocID="{4A30CA53-99E7-4E70-8F3F-0E349CCCCECA}" presName="sibTrans" presStyleLbl="sibTrans2D1" presStyleIdx="0" presStyleCnt="0"/>
      <dgm:spPr/>
    </dgm:pt>
    <dgm:pt modelId="{9BF9C498-02F2-4F4A-8A18-F53595DC9A40}" type="pres">
      <dgm:prSet presAssocID="{7191CE0E-DAA7-4E75-9EB7-F53DEDA62061}" presName="compNode" presStyleCnt="0"/>
      <dgm:spPr/>
    </dgm:pt>
    <dgm:pt modelId="{5DD034D4-435D-4BEC-B0A7-A70D8FACA2AA}" type="pres">
      <dgm:prSet presAssocID="{7191CE0E-DAA7-4E75-9EB7-F53DEDA62061}" presName="iconBgRect" presStyleLbl="bgShp" presStyleIdx="1" presStyleCnt="4"/>
      <dgm:spPr>
        <a:solidFill>
          <a:srgbClr val="0039BE"/>
        </a:solidFill>
      </dgm:spPr>
    </dgm:pt>
    <dgm:pt modelId="{4D676B42-F065-4B62-959E-77669310275D}" type="pres">
      <dgm:prSet presAssocID="{7191CE0E-DAA7-4E75-9EB7-F53DEDA6206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3F2C3616-E9D6-472A-9515-F60B914C11BD}" type="pres">
      <dgm:prSet presAssocID="{7191CE0E-DAA7-4E75-9EB7-F53DEDA62061}" presName="spaceRect" presStyleCnt="0"/>
      <dgm:spPr/>
    </dgm:pt>
    <dgm:pt modelId="{334FD7FE-9FFD-461A-A5C1-9157681C40A6}" type="pres">
      <dgm:prSet presAssocID="{7191CE0E-DAA7-4E75-9EB7-F53DEDA62061}" presName="textRect" presStyleLbl="revTx" presStyleIdx="1" presStyleCnt="4">
        <dgm:presLayoutVars>
          <dgm:chMax val="1"/>
          <dgm:chPref val="1"/>
        </dgm:presLayoutVars>
      </dgm:prSet>
      <dgm:spPr/>
    </dgm:pt>
    <dgm:pt modelId="{9086AA8E-B9B0-499D-8362-B28B46578C5E}" type="pres">
      <dgm:prSet presAssocID="{8A9FAD06-A8BF-461C-87BB-6CCBD0353D8D}" presName="sibTrans" presStyleLbl="sibTrans2D1" presStyleIdx="0" presStyleCnt="0"/>
      <dgm:spPr/>
    </dgm:pt>
    <dgm:pt modelId="{88AF2259-6C2E-485F-A17D-CAD7066F7569}" type="pres">
      <dgm:prSet presAssocID="{4DD7446F-1EAD-4945-A7BA-F59708987BAB}" presName="compNode" presStyleCnt="0"/>
      <dgm:spPr/>
    </dgm:pt>
    <dgm:pt modelId="{A643504F-0FFC-47F2-AF46-3AF9FC52DEF5}" type="pres">
      <dgm:prSet presAssocID="{4DD7446F-1EAD-4945-A7BA-F59708987BAB}" presName="iconBgRect" presStyleLbl="bgShp" presStyleIdx="2" presStyleCnt="4"/>
      <dgm:spPr>
        <a:solidFill>
          <a:srgbClr val="7030A0"/>
        </a:solidFill>
      </dgm:spPr>
    </dgm:pt>
    <dgm:pt modelId="{5F0991D2-15D0-4596-8574-0EAFC7948124}" type="pres">
      <dgm:prSet presAssocID="{4DD7446F-1EAD-4945-A7BA-F59708987BA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813404A1-E289-45CB-A4A4-DD5DC2B0A9CE}" type="pres">
      <dgm:prSet presAssocID="{4DD7446F-1EAD-4945-A7BA-F59708987BAB}" presName="spaceRect" presStyleCnt="0"/>
      <dgm:spPr/>
    </dgm:pt>
    <dgm:pt modelId="{68776EFD-5BF6-4880-A700-80CB6CB79D5A}" type="pres">
      <dgm:prSet presAssocID="{4DD7446F-1EAD-4945-A7BA-F59708987BAB}" presName="textRect" presStyleLbl="revTx" presStyleIdx="2" presStyleCnt="4">
        <dgm:presLayoutVars>
          <dgm:chMax val="1"/>
          <dgm:chPref val="1"/>
        </dgm:presLayoutVars>
      </dgm:prSet>
      <dgm:spPr/>
    </dgm:pt>
    <dgm:pt modelId="{83A7851A-F9AD-48D5-A67B-5985341E41D1}" type="pres">
      <dgm:prSet presAssocID="{A48B6B04-F212-4626-998B-D710EC217179}" presName="sibTrans" presStyleLbl="sibTrans2D1" presStyleIdx="0" presStyleCnt="0"/>
      <dgm:spPr/>
    </dgm:pt>
    <dgm:pt modelId="{BD5B31F7-58BB-4C14-8810-262D382F2A13}" type="pres">
      <dgm:prSet presAssocID="{8FF691C4-3E18-43C8-9D32-3CA003F4BA71}" presName="compNode" presStyleCnt="0"/>
      <dgm:spPr/>
    </dgm:pt>
    <dgm:pt modelId="{9902D415-6131-44CA-BB6F-48577D66D26A}" type="pres">
      <dgm:prSet presAssocID="{8FF691C4-3E18-43C8-9D32-3CA003F4BA71}" presName="iconBgRect" presStyleLbl="bgShp" presStyleIdx="3" presStyleCnt="4"/>
      <dgm:spPr>
        <a:solidFill>
          <a:srgbClr val="EB009C"/>
        </a:solidFill>
      </dgm:spPr>
    </dgm:pt>
    <dgm:pt modelId="{7E579E89-F742-4CA2-B65B-D29C1A1DC724}" type="pres">
      <dgm:prSet presAssocID="{8FF691C4-3E18-43C8-9D32-3CA003F4BA7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32873EEF-A1F9-4DBA-B48B-155B88BECAF8}" type="pres">
      <dgm:prSet presAssocID="{8FF691C4-3E18-43C8-9D32-3CA003F4BA71}" presName="spaceRect" presStyleCnt="0"/>
      <dgm:spPr/>
    </dgm:pt>
    <dgm:pt modelId="{4346DB93-A38D-4E6F-BDE8-E493D92C1234}" type="pres">
      <dgm:prSet presAssocID="{8FF691C4-3E18-43C8-9D32-3CA003F4BA7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6293336-93F3-445D-B7E4-52F0700DAA13}" srcId="{597E1C0D-B66A-4625-831C-AB6CF7AC84FA}" destId="{8FF691C4-3E18-43C8-9D32-3CA003F4BA71}" srcOrd="3" destOrd="0" parTransId="{D564D05D-9622-4A04-B5E6-B2E07F3E3EE1}" sibTransId="{03B4FBA1-1BB8-40CE-8A22-AF6D7804F585}"/>
    <dgm:cxn modelId="{EF021D39-6AF8-FC47-AF38-E6CE5DF076D1}" type="presOf" srcId="{8FF691C4-3E18-43C8-9D32-3CA003F4BA71}" destId="{4346DB93-A38D-4E6F-BDE8-E493D92C1234}" srcOrd="0" destOrd="0" presId="urn:microsoft.com/office/officeart/2018/2/layout/IconCircleList"/>
    <dgm:cxn modelId="{510CC344-9FC5-C84A-A2CA-255F3D5F0063}" type="presOf" srcId="{A48B6B04-F212-4626-998B-D710EC217179}" destId="{83A7851A-F9AD-48D5-A67B-5985341E41D1}" srcOrd="0" destOrd="0" presId="urn:microsoft.com/office/officeart/2018/2/layout/IconCircleList"/>
    <dgm:cxn modelId="{9BF58A72-59B2-4093-853B-3A17B967DEAC}" srcId="{597E1C0D-B66A-4625-831C-AB6CF7AC84FA}" destId="{4DD7446F-1EAD-4945-A7BA-F59708987BAB}" srcOrd="2" destOrd="0" parTransId="{04373894-F3A1-4054-9DEB-FF0684825F2D}" sibTransId="{A48B6B04-F212-4626-998B-D710EC217179}"/>
    <dgm:cxn modelId="{FCF1AA7C-448C-1345-97FC-4F9BE4494D09}" type="presOf" srcId="{4DD7446F-1EAD-4945-A7BA-F59708987BAB}" destId="{68776EFD-5BF6-4880-A700-80CB6CB79D5A}" srcOrd="0" destOrd="0" presId="urn:microsoft.com/office/officeart/2018/2/layout/IconCircleList"/>
    <dgm:cxn modelId="{BEFBDE8B-5BE2-4650-8671-C951C6CE3E6B}" srcId="{597E1C0D-B66A-4625-831C-AB6CF7AC84FA}" destId="{7191CE0E-DAA7-4E75-9EB7-F53DEDA62061}" srcOrd="1" destOrd="0" parTransId="{EF158F20-E635-46EC-906F-24732426BF4C}" sibTransId="{8A9FAD06-A8BF-461C-87BB-6CCBD0353D8D}"/>
    <dgm:cxn modelId="{19A7B89D-5930-A442-B8BD-BDC305CF56B2}" type="presOf" srcId="{7191CE0E-DAA7-4E75-9EB7-F53DEDA62061}" destId="{334FD7FE-9FFD-461A-A5C1-9157681C40A6}" srcOrd="0" destOrd="0" presId="urn:microsoft.com/office/officeart/2018/2/layout/IconCircleList"/>
    <dgm:cxn modelId="{AB8B6AA9-B234-5546-8C32-70A4FD7C8C02}" type="presOf" srcId="{4A30CA53-99E7-4E70-8F3F-0E349CCCCECA}" destId="{27D27272-50B2-4FD6-8AEC-5AEFA6390CFF}" srcOrd="0" destOrd="0" presId="urn:microsoft.com/office/officeart/2018/2/layout/IconCircleList"/>
    <dgm:cxn modelId="{E002E3BE-4D5F-4FF7-A186-B2726C961D8C}" srcId="{597E1C0D-B66A-4625-831C-AB6CF7AC84FA}" destId="{CD84D0E5-26C4-4DAC-8B52-E5F2030E1B3C}" srcOrd="0" destOrd="0" parTransId="{40A46A53-7BD9-46EE-86BA-EBF68458E457}" sibTransId="{4A30CA53-99E7-4E70-8F3F-0E349CCCCECA}"/>
    <dgm:cxn modelId="{0AAAC8C0-A5AB-334A-A055-AFB27F33664A}" type="presOf" srcId="{8A9FAD06-A8BF-461C-87BB-6CCBD0353D8D}" destId="{9086AA8E-B9B0-499D-8362-B28B46578C5E}" srcOrd="0" destOrd="0" presId="urn:microsoft.com/office/officeart/2018/2/layout/IconCircleList"/>
    <dgm:cxn modelId="{5C4DFAC3-9BCB-D04F-B8B5-DEEBE8125579}" type="presOf" srcId="{CD84D0E5-26C4-4DAC-8B52-E5F2030E1B3C}" destId="{43BFD67C-1B80-4FA0-A952-21C9125BFA0B}" srcOrd="0" destOrd="0" presId="urn:microsoft.com/office/officeart/2018/2/layout/IconCircleList"/>
    <dgm:cxn modelId="{27507BDC-A826-BB4E-8BC4-10D54D672A73}" type="presOf" srcId="{597E1C0D-B66A-4625-831C-AB6CF7AC84FA}" destId="{91DA71AC-4555-4B52-812A-CE115560A446}" srcOrd="0" destOrd="0" presId="urn:microsoft.com/office/officeart/2018/2/layout/IconCircleList"/>
    <dgm:cxn modelId="{D0D37614-FD10-A648-855D-95C87180A31B}" type="presParOf" srcId="{91DA71AC-4555-4B52-812A-CE115560A446}" destId="{D7816056-8BD6-4EE3-A2BE-733F0843B914}" srcOrd="0" destOrd="0" presId="urn:microsoft.com/office/officeart/2018/2/layout/IconCircleList"/>
    <dgm:cxn modelId="{1BD0962D-BBAF-0D41-BBAF-4CA3A0985641}" type="presParOf" srcId="{D7816056-8BD6-4EE3-A2BE-733F0843B914}" destId="{7DF10474-9B92-49FB-AB73-C9DFF0A439C8}" srcOrd="0" destOrd="0" presId="urn:microsoft.com/office/officeart/2018/2/layout/IconCircleList"/>
    <dgm:cxn modelId="{64C990F4-DA28-B04D-95AE-8B6213EF0C3C}" type="presParOf" srcId="{7DF10474-9B92-49FB-AB73-C9DFF0A439C8}" destId="{490619FB-7890-4734-9E84-06C217D769EA}" srcOrd="0" destOrd="0" presId="urn:microsoft.com/office/officeart/2018/2/layout/IconCircleList"/>
    <dgm:cxn modelId="{7825B5BD-2D48-DD4A-B8E5-0696254B507E}" type="presParOf" srcId="{7DF10474-9B92-49FB-AB73-C9DFF0A439C8}" destId="{DB9489C2-5079-4BA4-8F67-AC7F5CA51197}" srcOrd="1" destOrd="0" presId="urn:microsoft.com/office/officeart/2018/2/layout/IconCircleList"/>
    <dgm:cxn modelId="{0C64DA18-D3DD-814A-B65F-573314D53A2A}" type="presParOf" srcId="{7DF10474-9B92-49FB-AB73-C9DFF0A439C8}" destId="{AB92A9D7-86E1-4A2F-BC60-77E4314E80FE}" srcOrd="2" destOrd="0" presId="urn:microsoft.com/office/officeart/2018/2/layout/IconCircleList"/>
    <dgm:cxn modelId="{0BACC1CA-1B2C-FA4A-8782-ECB3EC684DDD}" type="presParOf" srcId="{7DF10474-9B92-49FB-AB73-C9DFF0A439C8}" destId="{43BFD67C-1B80-4FA0-A952-21C9125BFA0B}" srcOrd="3" destOrd="0" presId="urn:microsoft.com/office/officeart/2018/2/layout/IconCircleList"/>
    <dgm:cxn modelId="{43FF31EC-41C0-3B45-8DE8-10D3E09B0180}" type="presParOf" srcId="{D7816056-8BD6-4EE3-A2BE-733F0843B914}" destId="{27D27272-50B2-4FD6-8AEC-5AEFA6390CFF}" srcOrd="1" destOrd="0" presId="urn:microsoft.com/office/officeart/2018/2/layout/IconCircleList"/>
    <dgm:cxn modelId="{5DC31A6A-61D3-A24A-B555-0DE09DAC8C3C}" type="presParOf" srcId="{D7816056-8BD6-4EE3-A2BE-733F0843B914}" destId="{9BF9C498-02F2-4F4A-8A18-F53595DC9A40}" srcOrd="2" destOrd="0" presId="urn:microsoft.com/office/officeart/2018/2/layout/IconCircleList"/>
    <dgm:cxn modelId="{2D9ECE16-016D-8C44-884C-054DDC29A542}" type="presParOf" srcId="{9BF9C498-02F2-4F4A-8A18-F53595DC9A40}" destId="{5DD034D4-435D-4BEC-B0A7-A70D8FACA2AA}" srcOrd="0" destOrd="0" presId="urn:microsoft.com/office/officeart/2018/2/layout/IconCircleList"/>
    <dgm:cxn modelId="{8D2954BD-7C69-CA4A-9D01-19A32E3E3876}" type="presParOf" srcId="{9BF9C498-02F2-4F4A-8A18-F53595DC9A40}" destId="{4D676B42-F065-4B62-959E-77669310275D}" srcOrd="1" destOrd="0" presId="urn:microsoft.com/office/officeart/2018/2/layout/IconCircleList"/>
    <dgm:cxn modelId="{9AA6D307-EE24-2F41-86A7-CBC555EA1C32}" type="presParOf" srcId="{9BF9C498-02F2-4F4A-8A18-F53595DC9A40}" destId="{3F2C3616-E9D6-472A-9515-F60B914C11BD}" srcOrd="2" destOrd="0" presId="urn:microsoft.com/office/officeart/2018/2/layout/IconCircleList"/>
    <dgm:cxn modelId="{31B933FA-1B37-8C4E-B126-0148E4D4541A}" type="presParOf" srcId="{9BF9C498-02F2-4F4A-8A18-F53595DC9A40}" destId="{334FD7FE-9FFD-461A-A5C1-9157681C40A6}" srcOrd="3" destOrd="0" presId="urn:microsoft.com/office/officeart/2018/2/layout/IconCircleList"/>
    <dgm:cxn modelId="{62C1F067-35AD-CA4D-9689-8F98175F0EA2}" type="presParOf" srcId="{D7816056-8BD6-4EE3-A2BE-733F0843B914}" destId="{9086AA8E-B9B0-499D-8362-B28B46578C5E}" srcOrd="3" destOrd="0" presId="urn:microsoft.com/office/officeart/2018/2/layout/IconCircleList"/>
    <dgm:cxn modelId="{D6378D6E-EA33-784D-9594-137C533B04DE}" type="presParOf" srcId="{D7816056-8BD6-4EE3-A2BE-733F0843B914}" destId="{88AF2259-6C2E-485F-A17D-CAD7066F7569}" srcOrd="4" destOrd="0" presId="urn:microsoft.com/office/officeart/2018/2/layout/IconCircleList"/>
    <dgm:cxn modelId="{29B3923F-9197-544A-B65F-7D9C6CB46D0A}" type="presParOf" srcId="{88AF2259-6C2E-485F-A17D-CAD7066F7569}" destId="{A643504F-0FFC-47F2-AF46-3AF9FC52DEF5}" srcOrd="0" destOrd="0" presId="urn:microsoft.com/office/officeart/2018/2/layout/IconCircleList"/>
    <dgm:cxn modelId="{8EDB8957-A3AF-EC41-826C-9AD755E70313}" type="presParOf" srcId="{88AF2259-6C2E-485F-A17D-CAD7066F7569}" destId="{5F0991D2-15D0-4596-8574-0EAFC7948124}" srcOrd="1" destOrd="0" presId="urn:microsoft.com/office/officeart/2018/2/layout/IconCircleList"/>
    <dgm:cxn modelId="{C823499A-7BCD-384D-8E14-3190814D181E}" type="presParOf" srcId="{88AF2259-6C2E-485F-A17D-CAD7066F7569}" destId="{813404A1-E289-45CB-A4A4-DD5DC2B0A9CE}" srcOrd="2" destOrd="0" presId="urn:microsoft.com/office/officeart/2018/2/layout/IconCircleList"/>
    <dgm:cxn modelId="{0784CA75-AEA2-3048-88BF-C97A878CD8EF}" type="presParOf" srcId="{88AF2259-6C2E-485F-A17D-CAD7066F7569}" destId="{68776EFD-5BF6-4880-A700-80CB6CB79D5A}" srcOrd="3" destOrd="0" presId="urn:microsoft.com/office/officeart/2018/2/layout/IconCircleList"/>
    <dgm:cxn modelId="{99C42751-EA1A-0E4C-A3C9-B5FC4190992E}" type="presParOf" srcId="{D7816056-8BD6-4EE3-A2BE-733F0843B914}" destId="{83A7851A-F9AD-48D5-A67B-5985341E41D1}" srcOrd="5" destOrd="0" presId="urn:microsoft.com/office/officeart/2018/2/layout/IconCircleList"/>
    <dgm:cxn modelId="{B3F3CAA9-519B-474F-8C0A-C7B9A0B718E7}" type="presParOf" srcId="{D7816056-8BD6-4EE3-A2BE-733F0843B914}" destId="{BD5B31F7-58BB-4C14-8810-262D382F2A13}" srcOrd="6" destOrd="0" presId="urn:microsoft.com/office/officeart/2018/2/layout/IconCircleList"/>
    <dgm:cxn modelId="{18E72496-A537-8B4B-841B-25F527DA4A7C}" type="presParOf" srcId="{BD5B31F7-58BB-4C14-8810-262D382F2A13}" destId="{9902D415-6131-44CA-BB6F-48577D66D26A}" srcOrd="0" destOrd="0" presId="urn:microsoft.com/office/officeart/2018/2/layout/IconCircleList"/>
    <dgm:cxn modelId="{0910B36C-61EF-C44C-BB6B-6C020C548F3F}" type="presParOf" srcId="{BD5B31F7-58BB-4C14-8810-262D382F2A13}" destId="{7E579E89-F742-4CA2-B65B-D29C1A1DC724}" srcOrd="1" destOrd="0" presId="urn:microsoft.com/office/officeart/2018/2/layout/IconCircleList"/>
    <dgm:cxn modelId="{E7319495-5C35-CE45-BADD-5EFB36C20273}" type="presParOf" srcId="{BD5B31F7-58BB-4C14-8810-262D382F2A13}" destId="{32873EEF-A1F9-4DBA-B48B-155B88BECAF8}" srcOrd="2" destOrd="0" presId="urn:microsoft.com/office/officeart/2018/2/layout/IconCircleList"/>
    <dgm:cxn modelId="{2B8032A4-2368-FB4B-B586-632D3A1E68FF}" type="presParOf" srcId="{BD5B31F7-58BB-4C14-8810-262D382F2A13}" destId="{4346DB93-A38D-4E6F-BDE8-E493D92C1234}" srcOrd="3" destOrd="0" presId="urn:microsoft.com/office/officeart/2018/2/layout/IconCircleList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6ED4824-269C-4D8F-9962-66092BF73FE6}" type="doc">
      <dgm:prSet loTypeId="urn:microsoft.com/office/officeart/2005/8/layout/hierarchy1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48D7630-432C-4044-96CF-B67CB13780C9}">
      <dgm:prSet/>
      <dgm:spPr/>
      <dgm:t>
        <a:bodyPr/>
        <a:lstStyle/>
        <a:p>
          <a:pPr algn="l"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WHO Health in All Policies (</a:t>
          </a:r>
          <a:r>
            <a:rPr lang="en-GB" b="1" dirty="0" err="1">
              <a:latin typeface="Arial" panose="020B0604020202020204" pitchFamily="34" charset="0"/>
              <a:cs typeface="Arial" panose="020B0604020202020204" pitchFamily="34" charset="0"/>
            </a:rPr>
            <a:t>HiAP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):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Encourages cross-sector collaboration to improve population health (WHO, 2014).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1C761C-0E71-4709-ACD0-127CE284744D}" type="parTrans" cxnId="{1BE1A12D-FC7D-4C4A-817F-52F1323BB01B}">
      <dgm:prSet/>
      <dgm:spPr/>
      <dgm:t>
        <a:bodyPr/>
        <a:lstStyle/>
        <a:p>
          <a:endParaRPr lang="en-US"/>
        </a:p>
      </dgm:t>
    </dgm:pt>
    <dgm:pt modelId="{38EA6911-EED7-42CB-A446-B4F1A4A47DBF}" type="sibTrans" cxnId="{1BE1A12D-FC7D-4C4A-817F-52F1323BB01B}">
      <dgm:prSet/>
      <dgm:spPr/>
      <dgm:t>
        <a:bodyPr/>
        <a:lstStyle/>
        <a:p>
          <a:endParaRPr lang="en-US"/>
        </a:p>
      </dgm:t>
    </dgm:pt>
    <dgm:pt modelId="{ECBA41CD-CD62-4DC2-860B-F774C9390912}">
      <dgm:prSet/>
      <dgm:spPr/>
      <dgm:t>
        <a:bodyPr/>
        <a:lstStyle/>
        <a:p>
          <a:pPr algn="l"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NHS Long Term Plan: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Emphasizes prevention, mental health, and integrated community care (NHS England, 2019).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4F88FA-AB31-4028-BE34-98D5A04C53FA}" type="parTrans" cxnId="{6B126964-89B7-4135-9516-8B27D66849F6}">
      <dgm:prSet/>
      <dgm:spPr/>
      <dgm:t>
        <a:bodyPr/>
        <a:lstStyle/>
        <a:p>
          <a:endParaRPr lang="en-US"/>
        </a:p>
      </dgm:t>
    </dgm:pt>
    <dgm:pt modelId="{C40C1FF0-8DD6-4D12-9D7D-853948AD6437}" type="sibTrans" cxnId="{6B126964-89B7-4135-9516-8B27D66849F6}">
      <dgm:prSet/>
      <dgm:spPr/>
      <dgm:t>
        <a:bodyPr/>
        <a:lstStyle/>
        <a:p>
          <a:endParaRPr lang="en-US"/>
        </a:p>
      </dgm:t>
    </dgm:pt>
    <dgm:pt modelId="{B3858101-98AF-4B8E-8D81-A968E9DF6D9E}">
      <dgm:prSet/>
      <dgm:spPr/>
      <dgm:t>
        <a:bodyPr/>
        <a:lstStyle/>
        <a:p>
          <a:pPr algn="l"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UK Legislation: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Health and Social Care Act (2012) reshaped service delivery towards integration.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227E28-18F5-4312-954D-171829F9FDF4}" type="parTrans" cxnId="{97DBEACC-F243-4E73-9618-4671D39ED4BB}">
      <dgm:prSet/>
      <dgm:spPr/>
      <dgm:t>
        <a:bodyPr/>
        <a:lstStyle/>
        <a:p>
          <a:endParaRPr lang="en-US"/>
        </a:p>
      </dgm:t>
    </dgm:pt>
    <dgm:pt modelId="{5F62FEF2-E15B-4775-8A5A-BC26E4A859E0}" type="sibTrans" cxnId="{97DBEACC-F243-4E73-9618-4671D39ED4BB}">
      <dgm:prSet/>
      <dgm:spPr/>
      <dgm:t>
        <a:bodyPr/>
        <a:lstStyle/>
        <a:p>
          <a:endParaRPr lang="en-US"/>
        </a:p>
      </dgm:t>
    </dgm:pt>
    <dgm:pt modelId="{41BE2468-AE7C-40D1-9FDC-CFDCBCBA62BD}">
      <dgm:prSet/>
      <dgm:spPr/>
      <dgm:t>
        <a:bodyPr/>
        <a:lstStyle/>
        <a:p>
          <a:pPr algn="l">
            <a:lnSpc>
              <a:spcPct val="150000"/>
            </a:lnSpc>
          </a:pP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Critical analysis: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dirty="0" err="1">
              <a:latin typeface="Arial" panose="020B0604020202020204" pitchFamily="34" charset="0"/>
              <a:cs typeface="Arial" panose="020B0604020202020204" pitchFamily="34" charset="0"/>
            </a:rPr>
            <a:t>HiAP’s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broad vision faces political and operational barriers; NHS reforms show progress but fragmented commissioning complicates integration (Buse &amp; Hawkes, 2015).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023EA49-7161-4277-AF1C-3E84952897BF}" type="parTrans" cxnId="{04B9C243-C6F6-4B73-B48F-3A59E94EDECF}">
      <dgm:prSet/>
      <dgm:spPr/>
      <dgm:t>
        <a:bodyPr/>
        <a:lstStyle/>
        <a:p>
          <a:endParaRPr lang="en-US"/>
        </a:p>
      </dgm:t>
    </dgm:pt>
    <dgm:pt modelId="{2E9A24B6-2D76-42B4-9C55-F7458448C1FA}" type="sibTrans" cxnId="{04B9C243-C6F6-4B73-B48F-3A59E94EDECF}">
      <dgm:prSet/>
      <dgm:spPr/>
      <dgm:t>
        <a:bodyPr/>
        <a:lstStyle/>
        <a:p>
          <a:endParaRPr lang="en-US"/>
        </a:p>
      </dgm:t>
    </dgm:pt>
    <dgm:pt modelId="{D209173A-4B83-D246-8B3C-44282E77DAEC}" type="pres">
      <dgm:prSet presAssocID="{66ED4824-269C-4D8F-9962-66092BF73FE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BBBE48A-F6C1-6F43-82F9-A6A69E470C6E}" type="pres">
      <dgm:prSet presAssocID="{348D7630-432C-4044-96CF-B67CB13780C9}" presName="hierRoot1" presStyleCnt="0"/>
      <dgm:spPr/>
    </dgm:pt>
    <dgm:pt modelId="{08C86424-A971-834D-A4C6-1463441674E1}" type="pres">
      <dgm:prSet presAssocID="{348D7630-432C-4044-96CF-B67CB13780C9}" presName="composite" presStyleCnt="0"/>
      <dgm:spPr/>
    </dgm:pt>
    <dgm:pt modelId="{7C4F6EA1-41DB-B14A-AA00-9B3AEDA44C26}" type="pres">
      <dgm:prSet presAssocID="{348D7630-432C-4044-96CF-B67CB13780C9}" presName="background" presStyleLbl="node0" presStyleIdx="0" presStyleCnt="4"/>
      <dgm:spPr>
        <a:solidFill>
          <a:srgbClr val="0070C0"/>
        </a:solidFill>
      </dgm:spPr>
    </dgm:pt>
    <dgm:pt modelId="{55B4C955-1171-A744-A016-651A8A0F348F}" type="pres">
      <dgm:prSet presAssocID="{348D7630-432C-4044-96CF-B67CB13780C9}" presName="text" presStyleLbl="fgAcc0" presStyleIdx="0" presStyleCnt="4">
        <dgm:presLayoutVars>
          <dgm:chPref val="3"/>
        </dgm:presLayoutVars>
      </dgm:prSet>
      <dgm:spPr/>
    </dgm:pt>
    <dgm:pt modelId="{A4CDABC8-C1CA-114A-A18D-BB48E7B07D5B}" type="pres">
      <dgm:prSet presAssocID="{348D7630-432C-4044-96CF-B67CB13780C9}" presName="hierChild2" presStyleCnt="0"/>
      <dgm:spPr/>
    </dgm:pt>
    <dgm:pt modelId="{9B8D340D-1EC8-994A-8ECB-BC27061BFE1E}" type="pres">
      <dgm:prSet presAssocID="{ECBA41CD-CD62-4DC2-860B-F774C9390912}" presName="hierRoot1" presStyleCnt="0"/>
      <dgm:spPr/>
    </dgm:pt>
    <dgm:pt modelId="{526A8644-87A8-094F-A196-E80D8C687876}" type="pres">
      <dgm:prSet presAssocID="{ECBA41CD-CD62-4DC2-860B-F774C9390912}" presName="composite" presStyleCnt="0"/>
      <dgm:spPr/>
    </dgm:pt>
    <dgm:pt modelId="{9119E7DA-836D-4F47-9121-2AC6633F1246}" type="pres">
      <dgm:prSet presAssocID="{ECBA41CD-CD62-4DC2-860B-F774C9390912}" presName="background" presStyleLbl="node0" presStyleIdx="1" presStyleCnt="4"/>
      <dgm:spPr>
        <a:solidFill>
          <a:srgbClr val="0039BE"/>
        </a:solidFill>
      </dgm:spPr>
    </dgm:pt>
    <dgm:pt modelId="{0A0D042F-52B8-874F-97B7-7CAFA0410279}" type="pres">
      <dgm:prSet presAssocID="{ECBA41CD-CD62-4DC2-860B-F774C9390912}" presName="text" presStyleLbl="fgAcc0" presStyleIdx="1" presStyleCnt="4">
        <dgm:presLayoutVars>
          <dgm:chPref val="3"/>
        </dgm:presLayoutVars>
      </dgm:prSet>
      <dgm:spPr/>
    </dgm:pt>
    <dgm:pt modelId="{5C56B266-AE43-1843-BCE8-7E32EAF6EB58}" type="pres">
      <dgm:prSet presAssocID="{ECBA41CD-CD62-4DC2-860B-F774C9390912}" presName="hierChild2" presStyleCnt="0"/>
      <dgm:spPr/>
    </dgm:pt>
    <dgm:pt modelId="{0C3CFDF7-EA3B-AA4D-A822-C5E8D8540B20}" type="pres">
      <dgm:prSet presAssocID="{B3858101-98AF-4B8E-8D81-A968E9DF6D9E}" presName="hierRoot1" presStyleCnt="0"/>
      <dgm:spPr/>
    </dgm:pt>
    <dgm:pt modelId="{BA75C3E6-F911-374B-804A-FE91B0D8C81A}" type="pres">
      <dgm:prSet presAssocID="{B3858101-98AF-4B8E-8D81-A968E9DF6D9E}" presName="composite" presStyleCnt="0"/>
      <dgm:spPr/>
    </dgm:pt>
    <dgm:pt modelId="{2623BCA1-6FBF-7E45-8E86-390C688ACAAC}" type="pres">
      <dgm:prSet presAssocID="{B3858101-98AF-4B8E-8D81-A968E9DF6D9E}" presName="background" presStyleLbl="node0" presStyleIdx="2" presStyleCnt="4"/>
      <dgm:spPr>
        <a:solidFill>
          <a:srgbClr val="7030A0"/>
        </a:solidFill>
      </dgm:spPr>
    </dgm:pt>
    <dgm:pt modelId="{7E5E55BC-82C1-6048-87AE-58F5C98DA5CA}" type="pres">
      <dgm:prSet presAssocID="{B3858101-98AF-4B8E-8D81-A968E9DF6D9E}" presName="text" presStyleLbl="fgAcc0" presStyleIdx="2" presStyleCnt="4">
        <dgm:presLayoutVars>
          <dgm:chPref val="3"/>
        </dgm:presLayoutVars>
      </dgm:prSet>
      <dgm:spPr/>
    </dgm:pt>
    <dgm:pt modelId="{0B08F8DA-D5F7-B94E-A99C-94412E07ADD2}" type="pres">
      <dgm:prSet presAssocID="{B3858101-98AF-4B8E-8D81-A968E9DF6D9E}" presName="hierChild2" presStyleCnt="0"/>
      <dgm:spPr/>
    </dgm:pt>
    <dgm:pt modelId="{FD4B535B-5481-7A4F-8228-90320A0B1FE5}" type="pres">
      <dgm:prSet presAssocID="{41BE2468-AE7C-40D1-9FDC-CFDCBCBA62BD}" presName="hierRoot1" presStyleCnt="0"/>
      <dgm:spPr/>
    </dgm:pt>
    <dgm:pt modelId="{C6BDA45B-DB84-5F4C-868B-78BF85686C96}" type="pres">
      <dgm:prSet presAssocID="{41BE2468-AE7C-40D1-9FDC-CFDCBCBA62BD}" presName="composite" presStyleCnt="0"/>
      <dgm:spPr/>
    </dgm:pt>
    <dgm:pt modelId="{024018D7-8DFD-8A4D-A1FD-2CF6E65B3D80}" type="pres">
      <dgm:prSet presAssocID="{41BE2468-AE7C-40D1-9FDC-CFDCBCBA62BD}" presName="background" presStyleLbl="node0" presStyleIdx="3" presStyleCnt="4"/>
      <dgm:spPr>
        <a:solidFill>
          <a:srgbClr val="EB009C"/>
        </a:solidFill>
      </dgm:spPr>
    </dgm:pt>
    <dgm:pt modelId="{07EEE373-9FA3-6A41-90E3-7C65D69E9845}" type="pres">
      <dgm:prSet presAssocID="{41BE2468-AE7C-40D1-9FDC-CFDCBCBA62BD}" presName="text" presStyleLbl="fgAcc0" presStyleIdx="3" presStyleCnt="4">
        <dgm:presLayoutVars>
          <dgm:chPref val="3"/>
        </dgm:presLayoutVars>
      </dgm:prSet>
      <dgm:spPr/>
    </dgm:pt>
    <dgm:pt modelId="{43EF02EC-EF9B-AF4A-9938-AB725CCC0E3F}" type="pres">
      <dgm:prSet presAssocID="{41BE2468-AE7C-40D1-9FDC-CFDCBCBA62BD}" presName="hierChild2" presStyleCnt="0"/>
      <dgm:spPr/>
    </dgm:pt>
  </dgm:ptLst>
  <dgm:cxnLst>
    <dgm:cxn modelId="{F18EA710-E55E-3F43-B6C4-1B9721B33D2E}" type="presOf" srcId="{B3858101-98AF-4B8E-8D81-A968E9DF6D9E}" destId="{7E5E55BC-82C1-6048-87AE-58F5C98DA5CA}" srcOrd="0" destOrd="0" presId="urn:microsoft.com/office/officeart/2005/8/layout/hierarchy1"/>
    <dgm:cxn modelId="{1BE1A12D-FC7D-4C4A-817F-52F1323BB01B}" srcId="{66ED4824-269C-4D8F-9962-66092BF73FE6}" destId="{348D7630-432C-4044-96CF-B67CB13780C9}" srcOrd="0" destOrd="0" parTransId="{021C761C-0E71-4709-ACD0-127CE284744D}" sibTransId="{38EA6911-EED7-42CB-A446-B4F1A4A47DBF}"/>
    <dgm:cxn modelId="{7EEAA134-8714-A44F-B158-C462308706D2}" type="presOf" srcId="{348D7630-432C-4044-96CF-B67CB13780C9}" destId="{55B4C955-1171-A744-A016-651A8A0F348F}" srcOrd="0" destOrd="0" presId="urn:microsoft.com/office/officeart/2005/8/layout/hierarchy1"/>
    <dgm:cxn modelId="{04B9C243-C6F6-4B73-B48F-3A59E94EDECF}" srcId="{66ED4824-269C-4D8F-9962-66092BF73FE6}" destId="{41BE2468-AE7C-40D1-9FDC-CFDCBCBA62BD}" srcOrd="3" destOrd="0" parTransId="{A023EA49-7161-4277-AF1C-3E84952897BF}" sibTransId="{2E9A24B6-2D76-42B4-9C55-F7458448C1FA}"/>
    <dgm:cxn modelId="{804CF559-11DA-7545-A027-19264B0121BA}" type="presOf" srcId="{ECBA41CD-CD62-4DC2-860B-F774C9390912}" destId="{0A0D042F-52B8-874F-97B7-7CAFA0410279}" srcOrd="0" destOrd="0" presId="urn:microsoft.com/office/officeart/2005/8/layout/hierarchy1"/>
    <dgm:cxn modelId="{6B126964-89B7-4135-9516-8B27D66849F6}" srcId="{66ED4824-269C-4D8F-9962-66092BF73FE6}" destId="{ECBA41CD-CD62-4DC2-860B-F774C9390912}" srcOrd="1" destOrd="0" parTransId="{FC4F88FA-AB31-4028-BE34-98D5A04C53FA}" sibTransId="{C40C1FF0-8DD6-4D12-9D7D-853948AD6437}"/>
    <dgm:cxn modelId="{C2A88271-0DDC-9E4F-BA4E-DAA26490D341}" type="presOf" srcId="{41BE2468-AE7C-40D1-9FDC-CFDCBCBA62BD}" destId="{07EEE373-9FA3-6A41-90E3-7C65D69E9845}" srcOrd="0" destOrd="0" presId="urn:microsoft.com/office/officeart/2005/8/layout/hierarchy1"/>
    <dgm:cxn modelId="{97DBEACC-F243-4E73-9618-4671D39ED4BB}" srcId="{66ED4824-269C-4D8F-9962-66092BF73FE6}" destId="{B3858101-98AF-4B8E-8D81-A968E9DF6D9E}" srcOrd="2" destOrd="0" parTransId="{3E227E28-18F5-4312-954D-171829F9FDF4}" sibTransId="{5F62FEF2-E15B-4775-8A5A-BC26E4A859E0}"/>
    <dgm:cxn modelId="{28EDA9ED-05E3-F749-83D6-33F8014993A1}" type="presOf" srcId="{66ED4824-269C-4D8F-9962-66092BF73FE6}" destId="{D209173A-4B83-D246-8B3C-44282E77DAEC}" srcOrd="0" destOrd="0" presId="urn:microsoft.com/office/officeart/2005/8/layout/hierarchy1"/>
    <dgm:cxn modelId="{01AF76C8-892F-4246-91D5-88575BCE721D}" type="presParOf" srcId="{D209173A-4B83-D246-8B3C-44282E77DAEC}" destId="{ABBBE48A-F6C1-6F43-82F9-A6A69E470C6E}" srcOrd="0" destOrd="0" presId="urn:microsoft.com/office/officeart/2005/8/layout/hierarchy1"/>
    <dgm:cxn modelId="{09EB9A6E-475B-7D47-B4AD-1AA0E7FA73EE}" type="presParOf" srcId="{ABBBE48A-F6C1-6F43-82F9-A6A69E470C6E}" destId="{08C86424-A971-834D-A4C6-1463441674E1}" srcOrd="0" destOrd="0" presId="urn:microsoft.com/office/officeart/2005/8/layout/hierarchy1"/>
    <dgm:cxn modelId="{8F2BFB29-5B8F-0041-BA2E-A1EE53C52650}" type="presParOf" srcId="{08C86424-A971-834D-A4C6-1463441674E1}" destId="{7C4F6EA1-41DB-B14A-AA00-9B3AEDA44C26}" srcOrd="0" destOrd="0" presId="urn:microsoft.com/office/officeart/2005/8/layout/hierarchy1"/>
    <dgm:cxn modelId="{52C64B80-D0A0-DF40-9D00-E9BC701BD95F}" type="presParOf" srcId="{08C86424-A971-834D-A4C6-1463441674E1}" destId="{55B4C955-1171-A744-A016-651A8A0F348F}" srcOrd="1" destOrd="0" presId="urn:microsoft.com/office/officeart/2005/8/layout/hierarchy1"/>
    <dgm:cxn modelId="{17E297B8-B2AB-DD4B-9C0E-40C4F6A06BEF}" type="presParOf" srcId="{ABBBE48A-F6C1-6F43-82F9-A6A69E470C6E}" destId="{A4CDABC8-C1CA-114A-A18D-BB48E7B07D5B}" srcOrd="1" destOrd="0" presId="urn:microsoft.com/office/officeart/2005/8/layout/hierarchy1"/>
    <dgm:cxn modelId="{1F29724F-3172-1844-B111-4E98BA53624F}" type="presParOf" srcId="{D209173A-4B83-D246-8B3C-44282E77DAEC}" destId="{9B8D340D-1EC8-994A-8ECB-BC27061BFE1E}" srcOrd="1" destOrd="0" presId="urn:microsoft.com/office/officeart/2005/8/layout/hierarchy1"/>
    <dgm:cxn modelId="{1764FC82-C446-DA49-A947-4FD2ABFA709E}" type="presParOf" srcId="{9B8D340D-1EC8-994A-8ECB-BC27061BFE1E}" destId="{526A8644-87A8-094F-A196-E80D8C687876}" srcOrd="0" destOrd="0" presId="urn:microsoft.com/office/officeart/2005/8/layout/hierarchy1"/>
    <dgm:cxn modelId="{0885BCF6-CCAB-DC4E-86AD-33EC567BBE7E}" type="presParOf" srcId="{526A8644-87A8-094F-A196-E80D8C687876}" destId="{9119E7DA-836D-4F47-9121-2AC6633F1246}" srcOrd="0" destOrd="0" presId="urn:microsoft.com/office/officeart/2005/8/layout/hierarchy1"/>
    <dgm:cxn modelId="{B7016D7E-37D0-FE4F-A4F9-E00127179056}" type="presParOf" srcId="{526A8644-87A8-094F-A196-E80D8C687876}" destId="{0A0D042F-52B8-874F-97B7-7CAFA0410279}" srcOrd="1" destOrd="0" presId="urn:microsoft.com/office/officeart/2005/8/layout/hierarchy1"/>
    <dgm:cxn modelId="{59DA02D4-6BA6-4A49-8EB7-08DB0685579A}" type="presParOf" srcId="{9B8D340D-1EC8-994A-8ECB-BC27061BFE1E}" destId="{5C56B266-AE43-1843-BCE8-7E32EAF6EB58}" srcOrd="1" destOrd="0" presId="urn:microsoft.com/office/officeart/2005/8/layout/hierarchy1"/>
    <dgm:cxn modelId="{1F095207-CD16-7948-AB44-B15ECA7C426D}" type="presParOf" srcId="{D209173A-4B83-D246-8B3C-44282E77DAEC}" destId="{0C3CFDF7-EA3B-AA4D-A822-C5E8D8540B20}" srcOrd="2" destOrd="0" presId="urn:microsoft.com/office/officeart/2005/8/layout/hierarchy1"/>
    <dgm:cxn modelId="{B25E8A07-1A35-0E4D-8D26-F79380D86FAA}" type="presParOf" srcId="{0C3CFDF7-EA3B-AA4D-A822-C5E8D8540B20}" destId="{BA75C3E6-F911-374B-804A-FE91B0D8C81A}" srcOrd="0" destOrd="0" presId="urn:microsoft.com/office/officeart/2005/8/layout/hierarchy1"/>
    <dgm:cxn modelId="{5BF40A2D-4A1D-CC44-BB12-A54A58053E49}" type="presParOf" srcId="{BA75C3E6-F911-374B-804A-FE91B0D8C81A}" destId="{2623BCA1-6FBF-7E45-8E86-390C688ACAAC}" srcOrd="0" destOrd="0" presId="urn:microsoft.com/office/officeart/2005/8/layout/hierarchy1"/>
    <dgm:cxn modelId="{9173053B-8E90-0549-8863-0564F09B41DE}" type="presParOf" srcId="{BA75C3E6-F911-374B-804A-FE91B0D8C81A}" destId="{7E5E55BC-82C1-6048-87AE-58F5C98DA5CA}" srcOrd="1" destOrd="0" presId="urn:microsoft.com/office/officeart/2005/8/layout/hierarchy1"/>
    <dgm:cxn modelId="{F04E32AB-8F25-5041-A8EF-F68605093539}" type="presParOf" srcId="{0C3CFDF7-EA3B-AA4D-A822-C5E8D8540B20}" destId="{0B08F8DA-D5F7-B94E-A99C-94412E07ADD2}" srcOrd="1" destOrd="0" presId="urn:microsoft.com/office/officeart/2005/8/layout/hierarchy1"/>
    <dgm:cxn modelId="{7C590B1D-1C02-B44F-B320-4C2B6194B98E}" type="presParOf" srcId="{D209173A-4B83-D246-8B3C-44282E77DAEC}" destId="{FD4B535B-5481-7A4F-8228-90320A0B1FE5}" srcOrd="3" destOrd="0" presId="urn:microsoft.com/office/officeart/2005/8/layout/hierarchy1"/>
    <dgm:cxn modelId="{771B7DEB-A8DD-0240-AE82-B26BE492AF1C}" type="presParOf" srcId="{FD4B535B-5481-7A4F-8228-90320A0B1FE5}" destId="{C6BDA45B-DB84-5F4C-868B-78BF85686C96}" srcOrd="0" destOrd="0" presId="urn:microsoft.com/office/officeart/2005/8/layout/hierarchy1"/>
    <dgm:cxn modelId="{F42B2BE4-8DAE-CF4F-84C3-C1F67F702A99}" type="presParOf" srcId="{C6BDA45B-DB84-5F4C-868B-78BF85686C96}" destId="{024018D7-8DFD-8A4D-A1FD-2CF6E65B3D80}" srcOrd="0" destOrd="0" presId="urn:microsoft.com/office/officeart/2005/8/layout/hierarchy1"/>
    <dgm:cxn modelId="{10ED2F96-6288-6643-AFBF-11B0C1C6B0A1}" type="presParOf" srcId="{C6BDA45B-DB84-5F4C-868B-78BF85686C96}" destId="{07EEE373-9FA3-6A41-90E3-7C65D69E9845}" srcOrd="1" destOrd="0" presId="urn:microsoft.com/office/officeart/2005/8/layout/hierarchy1"/>
    <dgm:cxn modelId="{E0541585-EF9B-5742-80F1-0C397BF34B42}" type="presParOf" srcId="{FD4B535B-5481-7A4F-8228-90320A0B1FE5}" destId="{43EF02EC-EF9B-AF4A-9938-AB725CCC0E3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8CC4F9-D8A4-4065-897A-D8E1FFAD991D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B9839C0-33C4-4762-AFF3-47C0F8B1E443}">
      <dgm:prSet/>
      <dgm:spPr>
        <a:solidFill>
          <a:srgbClr val="0070C0"/>
        </a:solidFill>
      </dgm:spPr>
      <dgm:t>
        <a:bodyPr/>
        <a:lstStyle/>
        <a:p>
          <a:r>
            <a:rPr lang="en-GB" b="1" dirty="0"/>
            <a:t>Background:</a:t>
          </a:r>
          <a:r>
            <a:rPr lang="en-GB" dirty="0"/>
            <a:t> A UK public health initiative promoting healthy lifestyle </a:t>
          </a:r>
          <a:r>
            <a:rPr lang="en-GB" dirty="0" err="1"/>
            <a:t>behaviors</a:t>
          </a:r>
          <a:r>
            <a:rPr lang="en-GB" dirty="0"/>
            <a:t> to prevent chronic disease (PHE, 2016).</a:t>
          </a:r>
          <a:endParaRPr lang="en-US" dirty="0"/>
        </a:p>
      </dgm:t>
    </dgm:pt>
    <dgm:pt modelId="{EEFDE157-0301-49E2-BDB9-BDEBE7AB3E0D}" type="parTrans" cxnId="{1E1DCBDC-EF63-4807-A4D3-B1B986BD682E}">
      <dgm:prSet/>
      <dgm:spPr/>
      <dgm:t>
        <a:bodyPr/>
        <a:lstStyle/>
        <a:p>
          <a:endParaRPr lang="en-US"/>
        </a:p>
      </dgm:t>
    </dgm:pt>
    <dgm:pt modelId="{E46FB3C2-1956-4FAD-BEC3-7AA9051D2442}" type="sibTrans" cxnId="{1E1DCBDC-EF63-4807-A4D3-B1B986BD682E}">
      <dgm:prSet/>
      <dgm:spPr/>
      <dgm:t>
        <a:bodyPr/>
        <a:lstStyle/>
        <a:p>
          <a:endParaRPr lang="en-US"/>
        </a:p>
      </dgm:t>
    </dgm:pt>
    <dgm:pt modelId="{C40AFB4B-C78A-45A7-82AE-DE60FCBF9430}">
      <dgm:prSet/>
      <dgm:spPr>
        <a:solidFill>
          <a:srgbClr val="0039BE"/>
        </a:solidFill>
      </dgm:spPr>
      <dgm:t>
        <a:bodyPr/>
        <a:lstStyle/>
        <a:p>
          <a:r>
            <a:rPr lang="en-GB" b="1" dirty="0"/>
            <a:t>Application of Health Belief Model (HBM):</a:t>
          </a:r>
          <a:r>
            <a:rPr lang="en-GB" dirty="0"/>
            <a:t> Targets perceived susceptibility, benefits, and barriers to change (Rosenstock, 1974).</a:t>
          </a:r>
          <a:endParaRPr lang="en-US" dirty="0"/>
        </a:p>
      </dgm:t>
    </dgm:pt>
    <dgm:pt modelId="{C67AD3E4-9262-46B1-8759-32AAA7D12CBD}" type="parTrans" cxnId="{0B0958DF-CC59-423A-953B-9ADACCFE4E1A}">
      <dgm:prSet/>
      <dgm:spPr/>
      <dgm:t>
        <a:bodyPr/>
        <a:lstStyle/>
        <a:p>
          <a:endParaRPr lang="en-US"/>
        </a:p>
      </dgm:t>
    </dgm:pt>
    <dgm:pt modelId="{EE64EFC9-3CFB-4219-B045-B0A19DD35AD6}" type="sibTrans" cxnId="{0B0958DF-CC59-423A-953B-9ADACCFE4E1A}">
      <dgm:prSet/>
      <dgm:spPr/>
      <dgm:t>
        <a:bodyPr/>
        <a:lstStyle/>
        <a:p>
          <a:endParaRPr lang="en-US"/>
        </a:p>
      </dgm:t>
    </dgm:pt>
    <dgm:pt modelId="{BF9E96BC-7159-4AA3-8A2A-D226DBC1D341}">
      <dgm:prSet/>
      <dgm:spPr>
        <a:solidFill>
          <a:srgbClr val="7030A0"/>
        </a:solidFill>
      </dgm:spPr>
      <dgm:t>
        <a:bodyPr/>
        <a:lstStyle/>
        <a:p>
          <a:r>
            <a:rPr lang="en-GB" b="1" dirty="0"/>
            <a:t>Outcomes:</a:t>
          </a:r>
          <a:r>
            <a:rPr lang="en-GB" dirty="0"/>
            <a:t> Increased awareness but variable </a:t>
          </a:r>
          <a:r>
            <a:rPr lang="en-GB" dirty="0" err="1"/>
            <a:t>behavior</a:t>
          </a:r>
          <a:r>
            <a:rPr lang="en-GB" dirty="0"/>
            <a:t> change, highlighting social determinants’ influence (Adams et al., 2017).</a:t>
          </a:r>
          <a:endParaRPr lang="en-US" dirty="0"/>
        </a:p>
      </dgm:t>
    </dgm:pt>
    <dgm:pt modelId="{3EE6F17D-2FE6-4187-9F2E-841AAAAA3F29}" type="parTrans" cxnId="{9052F480-5E45-45DC-B358-87B0CA6D9145}">
      <dgm:prSet/>
      <dgm:spPr/>
      <dgm:t>
        <a:bodyPr/>
        <a:lstStyle/>
        <a:p>
          <a:endParaRPr lang="en-US"/>
        </a:p>
      </dgm:t>
    </dgm:pt>
    <dgm:pt modelId="{A26A41C8-144A-44F6-9621-68A73F66A95B}" type="sibTrans" cxnId="{9052F480-5E45-45DC-B358-87B0CA6D9145}">
      <dgm:prSet/>
      <dgm:spPr/>
      <dgm:t>
        <a:bodyPr/>
        <a:lstStyle/>
        <a:p>
          <a:endParaRPr lang="en-US"/>
        </a:p>
      </dgm:t>
    </dgm:pt>
    <dgm:pt modelId="{190E14EE-22C1-44F5-A05C-69A1AA8954D6}">
      <dgm:prSet/>
      <dgm:spPr>
        <a:solidFill>
          <a:srgbClr val="EB009C"/>
        </a:solidFill>
      </dgm:spPr>
      <dgm:t>
        <a:bodyPr/>
        <a:lstStyle/>
        <a:p>
          <a:r>
            <a:rPr lang="en-GB" b="1" dirty="0"/>
            <a:t>Critical view:</a:t>
          </a:r>
          <a:r>
            <a:rPr lang="en-GB" dirty="0"/>
            <a:t> Campaigns must address structural inequalities and sustain engagement beyond information dissemination (Smith et al., 2020).</a:t>
          </a:r>
          <a:endParaRPr lang="en-US" dirty="0"/>
        </a:p>
      </dgm:t>
    </dgm:pt>
    <dgm:pt modelId="{835A8F5F-8708-4C1E-B641-BCB53078B1BD}" type="parTrans" cxnId="{41B40D9F-CB8D-4AEA-B434-F819DB2840C0}">
      <dgm:prSet/>
      <dgm:spPr/>
      <dgm:t>
        <a:bodyPr/>
        <a:lstStyle/>
        <a:p>
          <a:endParaRPr lang="en-US"/>
        </a:p>
      </dgm:t>
    </dgm:pt>
    <dgm:pt modelId="{6AB35711-7174-4943-964B-206632121E56}" type="sibTrans" cxnId="{41B40D9F-CB8D-4AEA-B434-F819DB2840C0}">
      <dgm:prSet/>
      <dgm:spPr/>
      <dgm:t>
        <a:bodyPr/>
        <a:lstStyle/>
        <a:p>
          <a:endParaRPr lang="en-US"/>
        </a:p>
      </dgm:t>
    </dgm:pt>
    <dgm:pt modelId="{A4C19591-AE82-7C41-9998-EE510CF2FE12}" type="pres">
      <dgm:prSet presAssocID="{7F8CC4F9-D8A4-4065-897A-D8E1FFAD991D}" presName="diagram" presStyleCnt="0">
        <dgm:presLayoutVars>
          <dgm:dir/>
          <dgm:resizeHandles val="exact"/>
        </dgm:presLayoutVars>
      </dgm:prSet>
      <dgm:spPr/>
    </dgm:pt>
    <dgm:pt modelId="{0E66E94C-D7B6-C846-B58F-CCA07680E573}" type="pres">
      <dgm:prSet presAssocID="{BB9839C0-33C4-4762-AFF3-47C0F8B1E443}" presName="node" presStyleLbl="node1" presStyleIdx="0" presStyleCnt="4">
        <dgm:presLayoutVars>
          <dgm:bulletEnabled val="1"/>
        </dgm:presLayoutVars>
      </dgm:prSet>
      <dgm:spPr/>
    </dgm:pt>
    <dgm:pt modelId="{65FE4ECC-11CE-4A44-9C11-12C311712DF5}" type="pres">
      <dgm:prSet presAssocID="{E46FB3C2-1956-4FAD-BEC3-7AA9051D2442}" presName="sibTrans" presStyleCnt="0"/>
      <dgm:spPr/>
    </dgm:pt>
    <dgm:pt modelId="{E42B73C6-EA2F-B543-8716-33B5D881FF1C}" type="pres">
      <dgm:prSet presAssocID="{C40AFB4B-C78A-45A7-82AE-DE60FCBF9430}" presName="node" presStyleLbl="node1" presStyleIdx="1" presStyleCnt="4">
        <dgm:presLayoutVars>
          <dgm:bulletEnabled val="1"/>
        </dgm:presLayoutVars>
      </dgm:prSet>
      <dgm:spPr/>
    </dgm:pt>
    <dgm:pt modelId="{A47A9107-E66D-DF47-990B-2F62BC350D8D}" type="pres">
      <dgm:prSet presAssocID="{EE64EFC9-3CFB-4219-B045-B0A19DD35AD6}" presName="sibTrans" presStyleCnt="0"/>
      <dgm:spPr/>
    </dgm:pt>
    <dgm:pt modelId="{242B8F91-526C-A141-8ABE-602F0D66BDD6}" type="pres">
      <dgm:prSet presAssocID="{BF9E96BC-7159-4AA3-8A2A-D226DBC1D341}" presName="node" presStyleLbl="node1" presStyleIdx="2" presStyleCnt="4">
        <dgm:presLayoutVars>
          <dgm:bulletEnabled val="1"/>
        </dgm:presLayoutVars>
      </dgm:prSet>
      <dgm:spPr/>
    </dgm:pt>
    <dgm:pt modelId="{123E46FF-DE01-3640-8CBE-0E3E47F3FFC7}" type="pres">
      <dgm:prSet presAssocID="{A26A41C8-144A-44F6-9621-68A73F66A95B}" presName="sibTrans" presStyleCnt="0"/>
      <dgm:spPr/>
    </dgm:pt>
    <dgm:pt modelId="{49A9C26D-7AFD-1648-B505-69534DE3B258}" type="pres">
      <dgm:prSet presAssocID="{190E14EE-22C1-44F5-A05C-69A1AA8954D6}" presName="node" presStyleLbl="node1" presStyleIdx="3" presStyleCnt="4">
        <dgm:presLayoutVars>
          <dgm:bulletEnabled val="1"/>
        </dgm:presLayoutVars>
      </dgm:prSet>
      <dgm:spPr/>
    </dgm:pt>
  </dgm:ptLst>
  <dgm:cxnLst>
    <dgm:cxn modelId="{8ED4E90F-9747-6841-942C-1E7BBDB7DEEC}" type="presOf" srcId="{190E14EE-22C1-44F5-A05C-69A1AA8954D6}" destId="{49A9C26D-7AFD-1648-B505-69534DE3B258}" srcOrd="0" destOrd="0" presId="urn:microsoft.com/office/officeart/2005/8/layout/default"/>
    <dgm:cxn modelId="{6B7D7C3F-4255-6445-B55C-5EA5521C0A34}" type="presOf" srcId="{BF9E96BC-7159-4AA3-8A2A-D226DBC1D341}" destId="{242B8F91-526C-A141-8ABE-602F0D66BDD6}" srcOrd="0" destOrd="0" presId="urn:microsoft.com/office/officeart/2005/8/layout/default"/>
    <dgm:cxn modelId="{9052F480-5E45-45DC-B358-87B0CA6D9145}" srcId="{7F8CC4F9-D8A4-4065-897A-D8E1FFAD991D}" destId="{BF9E96BC-7159-4AA3-8A2A-D226DBC1D341}" srcOrd="2" destOrd="0" parTransId="{3EE6F17D-2FE6-4187-9F2E-841AAAAA3F29}" sibTransId="{A26A41C8-144A-44F6-9621-68A73F66A95B}"/>
    <dgm:cxn modelId="{41B40D9F-CB8D-4AEA-B434-F819DB2840C0}" srcId="{7F8CC4F9-D8A4-4065-897A-D8E1FFAD991D}" destId="{190E14EE-22C1-44F5-A05C-69A1AA8954D6}" srcOrd="3" destOrd="0" parTransId="{835A8F5F-8708-4C1E-B641-BCB53078B1BD}" sibTransId="{6AB35711-7174-4943-964B-206632121E56}"/>
    <dgm:cxn modelId="{45E9F3B0-E0BB-F141-98C6-A9C126F52831}" type="presOf" srcId="{7F8CC4F9-D8A4-4065-897A-D8E1FFAD991D}" destId="{A4C19591-AE82-7C41-9998-EE510CF2FE12}" srcOrd="0" destOrd="0" presId="urn:microsoft.com/office/officeart/2005/8/layout/default"/>
    <dgm:cxn modelId="{6BE1F7B1-524F-1B46-8AAE-D87F17B8F580}" type="presOf" srcId="{C40AFB4B-C78A-45A7-82AE-DE60FCBF9430}" destId="{E42B73C6-EA2F-B543-8716-33B5D881FF1C}" srcOrd="0" destOrd="0" presId="urn:microsoft.com/office/officeart/2005/8/layout/default"/>
    <dgm:cxn modelId="{1E1DCBDC-EF63-4807-A4D3-B1B986BD682E}" srcId="{7F8CC4F9-D8A4-4065-897A-D8E1FFAD991D}" destId="{BB9839C0-33C4-4762-AFF3-47C0F8B1E443}" srcOrd="0" destOrd="0" parTransId="{EEFDE157-0301-49E2-BDB9-BDEBE7AB3E0D}" sibTransId="{E46FB3C2-1956-4FAD-BEC3-7AA9051D2442}"/>
    <dgm:cxn modelId="{0B0958DF-CC59-423A-953B-9ADACCFE4E1A}" srcId="{7F8CC4F9-D8A4-4065-897A-D8E1FFAD991D}" destId="{C40AFB4B-C78A-45A7-82AE-DE60FCBF9430}" srcOrd="1" destOrd="0" parTransId="{C67AD3E4-9262-46B1-8759-32AAA7D12CBD}" sibTransId="{EE64EFC9-3CFB-4219-B045-B0A19DD35AD6}"/>
    <dgm:cxn modelId="{BB0B8FF1-F1C7-2846-A183-668E4BE643D9}" type="presOf" srcId="{BB9839C0-33C4-4762-AFF3-47C0F8B1E443}" destId="{0E66E94C-D7B6-C846-B58F-CCA07680E573}" srcOrd="0" destOrd="0" presId="urn:microsoft.com/office/officeart/2005/8/layout/default"/>
    <dgm:cxn modelId="{CC682F75-609A-6045-8F52-95360A97DCD7}" type="presParOf" srcId="{A4C19591-AE82-7C41-9998-EE510CF2FE12}" destId="{0E66E94C-D7B6-C846-B58F-CCA07680E573}" srcOrd="0" destOrd="0" presId="urn:microsoft.com/office/officeart/2005/8/layout/default"/>
    <dgm:cxn modelId="{01827339-214D-C74D-A6B1-3D201C0B6FAD}" type="presParOf" srcId="{A4C19591-AE82-7C41-9998-EE510CF2FE12}" destId="{65FE4ECC-11CE-4A44-9C11-12C311712DF5}" srcOrd="1" destOrd="0" presId="urn:microsoft.com/office/officeart/2005/8/layout/default"/>
    <dgm:cxn modelId="{2D2B0823-8966-5C4E-BBA7-ADBCC674C2C3}" type="presParOf" srcId="{A4C19591-AE82-7C41-9998-EE510CF2FE12}" destId="{E42B73C6-EA2F-B543-8716-33B5D881FF1C}" srcOrd="2" destOrd="0" presId="urn:microsoft.com/office/officeart/2005/8/layout/default"/>
    <dgm:cxn modelId="{C4D2DE16-3BC6-D445-88D3-203BF173F386}" type="presParOf" srcId="{A4C19591-AE82-7C41-9998-EE510CF2FE12}" destId="{A47A9107-E66D-DF47-990B-2F62BC350D8D}" srcOrd="3" destOrd="0" presId="urn:microsoft.com/office/officeart/2005/8/layout/default"/>
    <dgm:cxn modelId="{CF28A40B-415D-F144-BF39-9C29D0E858FB}" type="presParOf" srcId="{A4C19591-AE82-7C41-9998-EE510CF2FE12}" destId="{242B8F91-526C-A141-8ABE-602F0D66BDD6}" srcOrd="4" destOrd="0" presId="urn:microsoft.com/office/officeart/2005/8/layout/default"/>
    <dgm:cxn modelId="{87117BD3-ED78-5249-B982-7E193C0130B6}" type="presParOf" srcId="{A4C19591-AE82-7C41-9998-EE510CF2FE12}" destId="{123E46FF-DE01-3640-8CBE-0E3E47F3FFC7}" srcOrd="5" destOrd="0" presId="urn:microsoft.com/office/officeart/2005/8/layout/default"/>
    <dgm:cxn modelId="{53A6F55B-B13D-B340-B179-ED65197B39CE}" type="presParOf" srcId="{A4C19591-AE82-7C41-9998-EE510CF2FE12}" destId="{49A9C26D-7AFD-1648-B505-69534DE3B25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B579328-53BE-4ED3-B901-B1FEA463379F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BE08B1E0-A691-47F4-9E7F-D5CDB9F0034B}">
      <dgm:prSet custT="1"/>
      <dgm:spPr>
        <a:solidFill>
          <a:srgbClr val="0070C0"/>
        </a:solidFill>
      </dgm:spPr>
      <dgm:t>
        <a:bodyPr/>
        <a:lstStyle/>
        <a:p>
          <a:pPr algn="l">
            <a:lnSpc>
              <a:spcPct val="150000"/>
            </a:lnSpc>
          </a:pPr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Current Issues: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 Health inequalities persist along socio-economic, ethnic, and geographic lines (Marmot, 2020).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FE4714-05A6-40A2-9C45-30DEE0614A1A}" type="parTrans" cxnId="{4E9E14BB-0221-4AA0-8DD2-BED6F350570C}">
      <dgm:prSet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14BE1C-FC5F-431D-9CC1-70399AD6BC79}" type="sibTrans" cxnId="{4E9E14BB-0221-4AA0-8DD2-BED6F350570C}">
      <dgm:prSet custT="1"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08C3FE-DEAD-491A-9613-B78DF218777E}">
      <dgm:prSet custT="1"/>
      <dgm:spPr>
        <a:solidFill>
          <a:srgbClr val="0039BE"/>
        </a:solidFill>
      </dgm:spPr>
      <dgm:t>
        <a:bodyPr/>
        <a:lstStyle/>
        <a:p>
          <a:pPr algn="l">
            <a:lnSpc>
              <a:spcPct val="150000"/>
            </a:lnSpc>
          </a:pPr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Barriers: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 Digital exclusion, cultural insensitivity, and deprivation reduce care quality and access (NHS Digital, 2022).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2FA23A-DE71-486C-AFAA-74FA2E9B89BF}" type="parTrans" cxnId="{367B7D21-EFC0-41C1-9865-439046A3EFBB}">
      <dgm:prSet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20F3D6-B5E8-4C8D-8106-DDA875C2B329}" type="sibTrans" cxnId="{367B7D21-EFC0-41C1-9865-439046A3EFBB}">
      <dgm:prSet custT="1"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FE2137-0DD8-49B6-89AF-9AE2759B3642}">
      <dgm:prSet custT="1"/>
      <dgm:spPr>
        <a:solidFill>
          <a:srgbClr val="7030A0"/>
        </a:solidFill>
      </dgm:spPr>
      <dgm:t>
        <a:bodyPr/>
        <a:lstStyle/>
        <a:p>
          <a:pPr algn="l">
            <a:lnSpc>
              <a:spcPct val="150000"/>
            </a:lnSpc>
          </a:pPr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Policies addressing inequalities: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 NHS Equality Delivery System, targeted interventions in deprived areas (NHS England, 2020).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6A4509-B622-435A-BDBD-2E635464DABF}" type="parTrans" cxnId="{449BB1FE-3BD2-4F68-92BF-DCF8F389A8F8}">
      <dgm:prSet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B5144C4-20D1-4BEF-AE4B-585B57B60DAB}" type="sibTrans" cxnId="{449BB1FE-3BD2-4F68-92BF-DCF8F389A8F8}">
      <dgm:prSet custT="1"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4CE30D-48A6-4747-BA1D-BD82DE8EF5EA}">
      <dgm:prSet custT="1"/>
      <dgm:spPr>
        <a:solidFill>
          <a:srgbClr val="EB009C"/>
        </a:solidFill>
      </dgm:spPr>
      <dgm:t>
        <a:bodyPr/>
        <a:lstStyle/>
        <a:p>
          <a:pPr algn="l">
            <a:lnSpc>
              <a:spcPct val="150000"/>
            </a:lnSpc>
          </a:pPr>
          <a:r>
            <a:rPr lang="en-GB" sz="1000" b="1" dirty="0">
              <a:latin typeface="Arial" panose="020B0604020202020204" pitchFamily="34" charset="0"/>
              <a:cs typeface="Arial" panose="020B0604020202020204" pitchFamily="34" charset="0"/>
            </a:rPr>
            <a:t>Recommendations:</a:t>
          </a:r>
          <a:r>
            <a:rPr lang="en-GB" sz="1000" dirty="0">
              <a:latin typeface="Arial" panose="020B0604020202020204" pitchFamily="34" charset="0"/>
              <a:cs typeface="Arial" panose="020B0604020202020204" pitchFamily="34" charset="0"/>
            </a:rPr>
            <a:t> Invest in community engagement, digital inclusion, and culturally competent care to reduce disparities (Bambra et al., 2019).</a:t>
          </a:r>
          <a:endParaRPr lang="en-US" sz="1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4E99A8-5E48-48A8-A4AE-C42686F30315}" type="parTrans" cxnId="{C0DC9E7C-13F7-45E9-9247-25212CCC8AA5}">
      <dgm:prSet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E60EE3-8D5D-42CC-9EB9-99FE1412003C}" type="sibTrans" cxnId="{C0DC9E7C-13F7-45E9-9247-25212CCC8AA5}">
      <dgm:prSet/>
      <dgm:spPr/>
      <dgm:t>
        <a:bodyPr/>
        <a:lstStyle/>
        <a:p>
          <a:endParaRPr lang="en-US" sz="1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075218-9C7F-5C43-8876-60414CB81082}" type="pres">
      <dgm:prSet presAssocID="{DB579328-53BE-4ED3-B901-B1FEA463379F}" presName="diagram" presStyleCnt="0">
        <dgm:presLayoutVars>
          <dgm:dir/>
          <dgm:resizeHandles val="exact"/>
        </dgm:presLayoutVars>
      </dgm:prSet>
      <dgm:spPr/>
    </dgm:pt>
    <dgm:pt modelId="{8E074F8B-AFCC-BA4E-8505-29C36771B786}" type="pres">
      <dgm:prSet presAssocID="{BE08B1E0-A691-47F4-9E7F-D5CDB9F0034B}" presName="node" presStyleLbl="node1" presStyleIdx="0" presStyleCnt="4">
        <dgm:presLayoutVars>
          <dgm:bulletEnabled val="1"/>
        </dgm:presLayoutVars>
      </dgm:prSet>
      <dgm:spPr/>
    </dgm:pt>
    <dgm:pt modelId="{5601F9B9-A28C-1747-86C8-CBA6FE6AEB1B}" type="pres">
      <dgm:prSet presAssocID="{BF14BE1C-FC5F-431D-9CC1-70399AD6BC79}" presName="sibTrans" presStyleLbl="sibTrans2D1" presStyleIdx="0" presStyleCnt="3"/>
      <dgm:spPr/>
    </dgm:pt>
    <dgm:pt modelId="{178F7298-213A-2D4C-9258-8C51ADCD1EDE}" type="pres">
      <dgm:prSet presAssocID="{BF14BE1C-FC5F-431D-9CC1-70399AD6BC79}" presName="connectorText" presStyleLbl="sibTrans2D1" presStyleIdx="0" presStyleCnt="3"/>
      <dgm:spPr/>
    </dgm:pt>
    <dgm:pt modelId="{55ECC4C7-C793-2845-BB06-9880B8AEABDC}" type="pres">
      <dgm:prSet presAssocID="{0108C3FE-DEAD-491A-9613-B78DF218777E}" presName="node" presStyleLbl="node1" presStyleIdx="1" presStyleCnt="4">
        <dgm:presLayoutVars>
          <dgm:bulletEnabled val="1"/>
        </dgm:presLayoutVars>
      </dgm:prSet>
      <dgm:spPr/>
    </dgm:pt>
    <dgm:pt modelId="{13D0B552-C8B8-D542-B340-C95FD534E74E}" type="pres">
      <dgm:prSet presAssocID="{3320F3D6-B5E8-4C8D-8106-DDA875C2B329}" presName="sibTrans" presStyleLbl="sibTrans2D1" presStyleIdx="1" presStyleCnt="3"/>
      <dgm:spPr/>
    </dgm:pt>
    <dgm:pt modelId="{6F71FF83-70A3-014E-ACC6-C54B6AB32D37}" type="pres">
      <dgm:prSet presAssocID="{3320F3D6-B5E8-4C8D-8106-DDA875C2B329}" presName="connectorText" presStyleLbl="sibTrans2D1" presStyleIdx="1" presStyleCnt="3"/>
      <dgm:spPr/>
    </dgm:pt>
    <dgm:pt modelId="{71986002-C9B6-2D4C-A8C2-7C87C8B7BC3E}" type="pres">
      <dgm:prSet presAssocID="{2BFE2137-0DD8-49B6-89AF-9AE2759B3642}" presName="node" presStyleLbl="node1" presStyleIdx="2" presStyleCnt="4">
        <dgm:presLayoutVars>
          <dgm:bulletEnabled val="1"/>
        </dgm:presLayoutVars>
      </dgm:prSet>
      <dgm:spPr/>
    </dgm:pt>
    <dgm:pt modelId="{5AB6A9AA-CF75-E543-9572-93806C917F7C}" type="pres">
      <dgm:prSet presAssocID="{EB5144C4-20D1-4BEF-AE4B-585B57B60DAB}" presName="sibTrans" presStyleLbl="sibTrans2D1" presStyleIdx="2" presStyleCnt="3"/>
      <dgm:spPr/>
    </dgm:pt>
    <dgm:pt modelId="{F4383702-8960-7B40-BDAC-7035F0AC91A8}" type="pres">
      <dgm:prSet presAssocID="{EB5144C4-20D1-4BEF-AE4B-585B57B60DAB}" presName="connectorText" presStyleLbl="sibTrans2D1" presStyleIdx="2" presStyleCnt="3"/>
      <dgm:spPr/>
    </dgm:pt>
    <dgm:pt modelId="{7ABBF2AB-0136-5B41-8C4E-CF3884407C40}" type="pres">
      <dgm:prSet presAssocID="{2B4CE30D-48A6-4747-BA1D-BD82DE8EF5EA}" presName="node" presStyleLbl="node1" presStyleIdx="3" presStyleCnt="4">
        <dgm:presLayoutVars>
          <dgm:bulletEnabled val="1"/>
        </dgm:presLayoutVars>
      </dgm:prSet>
      <dgm:spPr/>
    </dgm:pt>
  </dgm:ptLst>
  <dgm:cxnLst>
    <dgm:cxn modelId="{5190880A-3585-684A-A6A9-0228A30DE32C}" type="presOf" srcId="{BE08B1E0-A691-47F4-9E7F-D5CDB9F0034B}" destId="{8E074F8B-AFCC-BA4E-8505-29C36771B786}" srcOrd="0" destOrd="0" presId="urn:microsoft.com/office/officeart/2005/8/layout/process5"/>
    <dgm:cxn modelId="{A3404014-B86F-7241-A554-7E7E0C3C1567}" type="presOf" srcId="{2BFE2137-0DD8-49B6-89AF-9AE2759B3642}" destId="{71986002-C9B6-2D4C-A8C2-7C87C8B7BC3E}" srcOrd="0" destOrd="0" presId="urn:microsoft.com/office/officeart/2005/8/layout/process5"/>
    <dgm:cxn modelId="{98FFDF17-469C-164B-B670-4CD12BFF9BF9}" type="presOf" srcId="{EB5144C4-20D1-4BEF-AE4B-585B57B60DAB}" destId="{F4383702-8960-7B40-BDAC-7035F0AC91A8}" srcOrd="1" destOrd="0" presId="urn:microsoft.com/office/officeart/2005/8/layout/process5"/>
    <dgm:cxn modelId="{62F0341D-90DB-2743-93C5-E9A90186B8FD}" type="presOf" srcId="{3320F3D6-B5E8-4C8D-8106-DDA875C2B329}" destId="{6F71FF83-70A3-014E-ACC6-C54B6AB32D37}" srcOrd="1" destOrd="0" presId="urn:microsoft.com/office/officeart/2005/8/layout/process5"/>
    <dgm:cxn modelId="{367B7D21-EFC0-41C1-9865-439046A3EFBB}" srcId="{DB579328-53BE-4ED3-B901-B1FEA463379F}" destId="{0108C3FE-DEAD-491A-9613-B78DF218777E}" srcOrd="1" destOrd="0" parTransId="{3E2FA23A-DE71-486C-AFAA-74FA2E9B89BF}" sibTransId="{3320F3D6-B5E8-4C8D-8106-DDA875C2B329}"/>
    <dgm:cxn modelId="{DD484635-13F1-2148-B62F-0C2793A930D9}" type="presOf" srcId="{EB5144C4-20D1-4BEF-AE4B-585B57B60DAB}" destId="{5AB6A9AA-CF75-E543-9572-93806C917F7C}" srcOrd="0" destOrd="0" presId="urn:microsoft.com/office/officeart/2005/8/layout/process5"/>
    <dgm:cxn modelId="{71A73D50-C7C1-0843-B8D9-67976FCB4367}" type="presOf" srcId="{DB579328-53BE-4ED3-B901-B1FEA463379F}" destId="{23075218-9C7F-5C43-8876-60414CB81082}" srcOrd="0" destOrd="0" presId="urn:microsoft.com/office/officeart/2005/8/layout/process5"/>
    <dgm:cxn modelId="{DF449859-5C1B-7547-A081-F68FB31F338D}" type="presOf" srcId="{0108C3FE-DEAD-491A-9613-B78DF218777E}" destId="{55ECC4C7-C793-2845-BB06-9880B8AEABDC}" srcOrd="0" destOrd="0" presId="urn:microsoft.com/office/officeart/2005/8/layout/process5"/>
    <dgm:cxn modelId="{A0D94A69-7158-DD41-B2CC-114088F1C2BA}" type="presOf" srcId="{3320F3D6-B5E8-4C8D-8106-DDA875C2B329}" destId="{13D0B552-C8B8-D542-B340-C95FD534E74E}" srcOrd="0" destOrd="0" presId="urn:microsoft.com/office/officeart/2005/8/layout/process5"/>
    <dgm:cxn modelId="{C0DC9E7C-13F7-45E9-9247-25212CCC8AA5}" srcId="{DB579328-53BE-4ED3-B901-B1FEA463379F}" destId="{2B4CE30D-48A6-4747-BA1D-BD82DE8EF5EA}" srcOrd="3" destOrd="0" parTransId="{7D4E99A8-5E48-48A8-A4AE-C42686F30315}" sibTransId="{6CE60EE3-8D5D-42CC-9EB9-99FE1412003C}"/>
    <dgm:cxn modelId="{79E5608A-4D04-7F47-BCE8-F35C05FCA99D}" type="presOf" srcId="{BF14BE1C-FC5F-431D-9CC1-70399AD6BC79}" destId="{178F7298-213A-2D4C-9258-8C51ADCD1EDE}" srcOrd="1" destOrd="0" presId="urn:microsoft.com/office/officeart/2005/8/layout/process5"/>
    <dgm:cxn modelId="{C7151BA9-DB42-5147-B5AA-1880D926FF25}" type="presOf" srcId="{2B4CE30D-48A6-4747-BA1D-BD82DE8EF5EA}" destId="{7ABBF2AB-0136-5B41-8C4E-CF3884407C40}" srcOrd="0" destOrd="0" presId="urn:microsoft.com/office/officeart/2005/8/layout/process5"/>
    <dgm:cxn modelId="{A65934A9-CA00-E647-BD5F-9433AC343AA3}" type="presOf" srcId="{BF14BE1C-FC5F-431D-9CC1-70399AD6BC79}" destId="{5601F9B9-A28C-1747-86C8-CBA6FE6AEB1B}" srcOrd="0" destOrd="0" presId="urn:microsoft.com/office/officeart/2005/8/layout/process5"/>
    <dgm:cxn modelId="{4E9E14BB-0221-4AA0-8DD2-BED6F350570C}" srcId="{DB579328-53BE-4ED3-B901-B1FEA463379F}" destId="{BE08B1E0-A691-47F4-9E7F-D5CDB9F0034B}" srcOrd="0" destOrd="0" parTransId="{CBFE4714-05A6-40A2-9C45-30DEE0614A1A}" sibTransId="{BF14BE1C-FC5F-431D-9CC1-70399AD6BC79}"/>
    <dgm:cxn modelId="{449BB1FE-3BD2-4F68-92BF-DCF8F389A8F8}" srcId="{DB579328-53BE-4ED3-B901-B1FEA463379F}" destId="{2BFE2137-0DD8-49B6-89AF-9AE2759B3642}" srcOrd="2" destOrd="0" parTransId="{126A4509-B622-435A-BDBD-2E635464DABF}" sibTransId="{EB5144C4-20D1-4BEF-AE4B-585B57B60DAB}"/>
    <dgm:cxn modelId="{15E2842C-1282-7641-A024-F57CB39D6F27}" type="presParOf" srcId="{23075218-9C7F-5C43-8876-60414CB81082}" destId="{8E074F8B-AFCC-BA4E-8505-29C36771B786}" srcOrd="0" destOrd="0" presId="urn:microsoft.com/office/officeart/2005/8/layout/process5"/>
    <dgm:cxn modelId="{5CBAF77D-BCF2-F542-9BE0-D8310CC580E6}" type="presParOf" srcId="{23075218-9C7F-5C43-8876-60414CB81082}" destId="{5601F9B9-A28C-1747-86C8-CBA6FE6AEB1B}" srcOrd="1" destOrd="0" presId="urn:microsoft.com/office/officeart/2005/8/layout/process5"/>
    <dgm:cxn modelId="{370D66A5-5488-8246-B3D2-96BDAC2646D9}" type="presParOf" srcId="{5601F9B9-A28C-1747-86C8-CBA6FE6AEB1B}" destId="{178F7298-213A-2D4C-9258-8C51ADCD1EDE}" srcOrd="0" destOrd="0" presId="urn:microsoft.com/office/officeart/2005/8/layout/process5"/>
    <dgm:cxn modelId="{7D0EDDAD-648A-E243-859C-7CA3AD6905B8}" type="presParOf" srcId="{23075218-9C7F-5C43-8876-60414CB81082}" destId="{55ECC4C7-C793-2845-BB06-9880B8AEABDC}" srcOrd="2" destOrd="0" presId="urn:microsoft.com/office/officeart/2005/8/layout/process5"/>
    <dgm:cxn modelId="{10E46684-69D6-3847-BACF-6629FA23E6A4}" type="presParOf" srcId="{23075218-9C7F-5C43-8876-60414CB81082}" destId="{13D0B552-C8B8-D542-B340-C95FD534E74E}" srcOrd="3" destOrd="0" presId="urn:microsoft.com/office/officeart/2005/8/layout/process5"/>
    <dgm:cxn modelId="{EB9F3DF6-A049-CF45-BB04-EF3FAFE86600}" type="presParOf" srcId="{13D0B552-C8B8-D542-B340-C95FD534E74E}" destId="{6F71FF83-70A3-014E-ACC6-C54B6AB32D37}" srcOrd="0" destOrd="0" presId="urn:microsoft.com/office/officeart/2005/8/layout/process5"/>
    <dgm:cxn modelId="{A8D70DE1-DDF3-E146-BBF3-5B82DE6BA9B2}" type="presParOf" srcId="{23075218-9C7F-5C43-8876-60414CB81082}" destId="{71986002-C9B6-2D4C-A8C2-7C87C8B7BC3E}" srcOrd="4" destOrd="0" presId="urn:microsoft.com/office/officeart/2005/8/layout/process5"/>
    <dgm:cxn modelId="{26EAC113-9F42-064E-8661-771B3ED9DB90}" type="presParOf" srcId="{23075218-9C7F-5C43-8876-60414CB81082}" destId="{5AB6A9AA-CF75-E543-9572-93806C917F7C}" srcOrd="5" destOrd="0" presId="urn:microsoft.com/office/officeart/2005/8/layout/process5"/>
    <dgm:cxn modelId="{D0227CBA-6C22-8843-B6A2-5C18D289A9FA}" type="presParOf" srcId="{5AB6A9AA-CF75-E543-9572-93806C917F7C}" destId="{F4383702-8960-7B40-BDAC-7035F0AC91A8}" srcOrd="0" destOrd="0" presId="urn:microsoft.com/office/officeart/2005/8/layout/process5"/>
    <dgm:cxn modelId="{B26B84B8-BB13-CE41-ADD9-9A04F9878487}" type="presParOf" srcId="{23075218-9C7F-5C43-8876-60414CB81082}" destId="{7ABBF2AB-0136-5B41-8C4E-CF3884407C4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0173E4D-E26C-4126-8C9C-565DA3EBFAA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F8CC136-CDD6-4AF8-A4C9-B36E9FEA349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Integrated health, wellbeing, and sustainable development is essential for resilient, equitable health systems.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93B33F-3485-40FE-A31C-D7473AC5922E}" type="parTrans" cxnId="{FE886E3B-A8F8-4030-9CC7-40B837CEC7E9}">
      <dgm:prSet/>
      <dgm:spPr/>
      <dgm:t>
        <a:bodyPr/>
        <a:lstStyle/>
        <a:p>
          <a:endParaRPr lang="en-US"/>
        </a:p>
      </dgm:t>
    </dgm:pt>
    <dgm:pt modelId="{F69FC054-67ED-430C-9221-96442F53EC0B}" type="sibTrans" cxnId="{FE886E3B-A8F8-4030-9CC7-40B837CEC7E9}">
      <dgm:prSet/>
      <dgm:spPr/>
      <dgm:t>
        <a:bodyPr/>
        <a:lstStyle/>
        <a:p>
          <a:endParaRPr lang="en-US"/>
        </a:p>
      </dgm:t>
    </dgm:pt>
    <dgm:pt modelId="{5E0DC977-3AEC-404C-A288-A92FF599D6D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UK policies demonstrate commitment but face challenges in implementation and equity.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4F9236-A73B-4C94-8854-4DAA76A6D7F9}" type="parTrans" cxnId="{06B08073-9030-4900-B21B-32FC6FD7D243}">
      <dgm:prSet/>
      <dgm:spPr/>
      <dgm:t>
        <a:bodyPr/>
        <a:lstStyle/>
        <a:p>
          <a:endParaRPr lang="en-US"/>
        </a:p>
      </dgm:t>
    </dgm:pt>
    <dgm:pt modelId="{0FA90B62-CAE6-4E36-8D5D-CDD77B5BBE06}" type="sibTrans" cxnId="{06B08073-9030-4900-B21B-32FC6FD7D243}">
      <dgm:prSet/>
      <dgm:spPr/>
      <dgm:t>
        <a:bodyPr/>
        <a:lstStyle/>
        <a:p>
          <a:endParaRPr lang="en-US"/>
        </a:p>
      </dgm:t>
    </dgm:pt>
    <dgm:pt modelId="{E7E7EEBE-4B06-4FD4-8A42-85CD6A32E2F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Holistic theoretical models and frameworks provide useful lenses but require operational translation.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73D468-4167-4366-A8BF-4EC854BF96E6}" type="parTrans" cxnId="{19A9D7D1-EB82-4553-9336-EBFEF4E520BF}">
      <dgm:prSet/>
      <dgm:spPr/>
      <dgm:t>
        <a:bodyPr/>
        <a:lstStyle/>
        <a:p>
          <a:endParaRPr lang="en-US"/>
        </a:p>
      </dgm:t>
    </dgm:pt>
    <dgm:pt modelId="{F6EE3EE5-82DF-4EC0-9268-9AD57A3EF0DA}" type="sibTrans" cxnId="{19A9D7D1-EB82-4553-9336-EBFEF4E520BF}">
      <dgm:prSet/>
      <dgm:spPr/>
      <dgm:t>
        <a:bodyPr/>
        <a:lstStyle/>
        <a:p>
          <a:endParaRPr lang="en-US"/>
        </a:p>
      </dgm:t>
    </dgm:pt>
    <dgm:pt modelId="{522F13CF-0DA8-4A00-9B46-2FA9F62CDA0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Future focus: addressing social determinants, reducing inequalities, and enhancing cross-sector collaboration to meet SDG targets effectively.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A3F5A8-9DEA-4F35-AC0A-52758CD62437}" type="parTrans" cxnId="{EE49FF5A-AFB7-4C59-99EE-4AC86834F433}">
      <dgm:prSet/>
      <dgm:spPr/>
      <dgm:t>
        <a:bodyPr/>
        <a:lstStyle/>
        <a:p>
          <a:endParaRPr lang="en-US"/>
        </a:p>
      </dgm:t>
    </dgm:pt>
    <dgm:pt modelId="{CFB6C2CB-B1E6-4FDF-9017-348419AB99EA}" type="sibTrans" cxnId="{EE49FF5A-AFB7-4C59-99EE-4AC86834F433}">
      <dgm:prSet/>
      <dgm:spPr/>
      <dgm:t>
        <a:bodyPr/>
        <a:lstStyle/>
        <a:p>
          <a:endParaRPr lang="en-US"/>
        </a:p>
      </dgm:t>
    </dgm:pt>
    <dgm:pt modelId="{186DF45D-BF80-434F-95C6-468803A69A04}" type="pres">
      <dgm:prSet presAssocID="{C0173E4D-E26C-4126-8C9C-565DA3EBFAA4}" presName="root" presStyleCnt="0">
        <dgm:presLayoutVars>
          <dgm:dir/>
          <dgm:resizeHandles val="exact"/>
        </dgm:presLayoutVars>
      </dgm:prSet>
      <dgm:spPr/>
    </dgm:pt>
    <dgm:pt modelId="{C1610B35-5579-47A7-968E-6F0837302F00}" type="pres">
      <dgm:prSet presAssocID="{3F8CC136-CDD6-4AF8-A4C9-B36E9FEA349E}" presName="compNode" presStyleCnt="0"/>
      <dgm:spPr/>
    </dgm:pt>
    <dgm:pt modelId="{6B2D3DDC-C519-471D-9CC7-EAA493D58AAB}" type="pres">
      <dgm:prSet presAssocID="{3F8CC136-CDD6-4AF8-A4C9-B36E9FEA349E}" presName="bgRect" presStyleLbl="bgShp" presStyleIdx="0" presStyleCnt="4"/>
      <dgm:spPr/>
    </dgm:pt>
    <dgm:pt modelId="{C6A8D0B1-969D-4280-9425-F4FBAF7FAC95}" type="pres">
      <dgm:prSet presAssocID="{3F8CC136-CDD6-4AF8-A4C9-B36E9FEA349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</dgm:pt>
    <dgm:pt modelId="{301BD172-CCE7-4757-BBF9-880D24F24FBD}" type="pres">
      <dgm:prSet presAssocID="{3F8CC136-CDD6-4AF8-A4C9-B36E9FEA349E}" presName="spaceRect" presStyleCnt="0"/>
      <dgm:spPr/>
    </dgm:pt>
    <dgm:pt modelId="{21B54FD6-60C2-40E7-9FDE-F49A9804B1A7}" type="pres">
      <dgm:prSet presAssocID="{3F8CC136-CDD6-4AF8-A4C9-B36E9FEA349E}" presName="parTx" presStyleLbl="revTx" presStyleIdx="0" presStyleCnt="4">
        <dgm:presLayoutVars>
          <dgm:chMax val="0"/>
          <dgm:chPref val="0"/>
        </dgm:presLayoutVars>
      </dgm:prSet>
      <dgm:spPr/>
    </dgm:pt>
    <dgm:pt modelId="{7E0D5958-B8FF-47C8-9D8B-A28774B48242}" type="pres">
      <dgm:prSet presAssocID="{F69FC054-67ED-430C-9221-96442F53EC0B}" presName="sibTrans" presStyleCnt="0"/>
      <dgm:spPr/>
    </dgm:pt>
    <dgm:pt modelId="{0CA00437-64BF-4ED7-8EAD-135458112201}" type="pres">
      <dgm:prSet presAssocID="{5E0DC977-3AEC-404C-A288-A92FF599D6D4}" presName="compNode" presStyleCnt="0"/>
      <dgm:spPr/>
    </dgm:pt>
    <dgm:pt modelId="{527DF150-0D88-427B-8785-BFA2E6314CFF}" type="pres">
      <dgm:prSet presAssocID="{5E0DC977-3AEC-404C-A288-A92FF599D6D4}" presName="bgRect" presStyleLbl="bgShp" presStyleIdx="1" presStyleCnt="4"/>
      <dgm:spPr/>
    </dgm:pt>
    <dgm:pt modelId="{0B7D6205-72C5-46D1-A185-8540E59508B9}" type="pres">
      <dgm:prSet presAssocID="{5E0DC977-3AEC-404C-A288-A92FF599D6D4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6EE10F3A-CAAC-4D85-8ADC-D25FF4CA3445}" type="pres">
      <dgm:prSet presAssocID="{5E0DC977-3AEC-404C-A288-A92FF599D6D4}" presName="spaceRect" presStyleCnt="0"/>
      <dgm:spPr/>
    </dgm:pt>
    <dgm:pt modelId="{4BA3DE4D-B32E-455D-985B-DEE51962A6BE}" type="pres">
      <dgm:prSet presAssocID="{5E0DC977-3AEC-404C-A288-A92FF599D6D4}" presName="parTx" presStyleLbl="revTx" presStyleIdx="1" presStyleCnt="4">
        <dgm:presLayoutVars>
          <dgm:chMax val="0"/>
          <dgm:chPref val="0"/>
        </dgm:presLayoutVars>
      </dgm:prSet>
      <dgm:spPr/>
    </dgm:pt>
    <dgm:pt modelId="{A594CDE0-0843-4275-9E90-48C160E7DB80}" type="pres">
      <dgm:prSet presAssocID="{0FA90B62-CAE6-4E36-8D5D-CDD77B5BBE06}" presName="sibTrans" presStyleCnt="0"/>
      <dgm:spPr/>
    </dgm:pt>
    <dgm:pt modelId="{82ECEE76-F33F-4BCF-B9A9-0E81F46B6C0D}" type="pres">
      <dgm:prSet presAssocID="{E7E7EEBE-4B06-4FD4-8A42-85CD6A32E2FE}" presName="compNode" presStyleCnt="0"/>
      <dgm:spPr/>
    </dgm:pt>
    <dgm:pt modelId="{90974892-FDD2-4CAC-AE90-9E5C9566D2A0}" type="pres">
      <dgm:prSet presAssocID="{E7E7EEBE-4B06-4FD4-8A42-85CD6A32E2FE}" presName="bgRect" presStyleLbl="bgShp" presStyleIdx="2" presStyleCnt="4" custLinFactNeighborX="9448" custLinFactNeighborY="513"/>
      <dgm:spPr/>
    </dgm:pt>
    <dgm:pt modelId="{CE729AD9-A296-4AAE-9F62-EDA2B843D26D}" type="pres">
      <dgm:prSet presAssocID="{E7E7EEBE-4B06-4FD4-8A42-85CD6A32E2F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0832E9F-1D02-40B4-924C-6A2826DE6B6E}" type="pres">
      <dgm:prSet presAssocID="{E7E7EEBE-4B06-4FD4-8A42-85CD6A32E2FE}" presName="spaceRect" presStyleCnt="0"/>
      <dgm:spPr/>
    </dgm:pt>
    <dgm:pt modelId="{A97CE32B-C04D-40F9-837D-3540BFBFA1A1}" type="pres">
      <dgm:prSet presAssocID="{E7E7EEBE-4B06-4FD4-8A42-85CD6A32E2FE}" presName="parTx" presStyleLbl="revTx" presStyleIdx="2" presStyleCnt="4">
        <dgm:presLayoutVars>
          <dgm:chMax val="0"/>
          <dgm:chPref val="0"/>
        </dgm:presLayoutVars>
      </dgm:prSet>
      <dgm:spPr/>
    </dgm:pt>
    <dgm:pt modelId="{6EE76B01-160E-4C52-9792-7E905C2EB82F}" type="pres">
      <dgm:prSet presAssocID="{F6EE3EE5-82DF-4EC0-9268-9AD57A3EF0DA}" presName="sibTrans" presStyleCnt="0"/>
      <dgm:spPr/>
    </dgm:pt>
    <dgm:pt modelId="{938FF74A-79B7-4A38-9C61-AC925CB2C8D9}" type="pres">
      <dgm:prSet presAssocID="{522F13CF-0DA8-4A00-9B46-2FA9F62CDA07}" presName="compNode" presStyleCnt="0"/>
      <dgm:spPr/>
    </dgm:pt>
    <dgm:pt modelId="{D887316A-1D2B-46C1-89A6-CCA946D9844B}" type="pres">
      <dgm:prSet presAssocID="{522F13CF-0DA8-4A00-9B46-2FA9F62CDA07}" presName="bgRect" presStyleLbl="bgShp" presStyleIdx="3" presStyleCnt="4"/>
      <dgm:spPr/>
    </dgm:pt>
    <dgm:pt modelId="{1E202F52-3F30-4BB9-81BA-BF90E410A7E4}" type="pres">
      <dgm:prSet presAssocID="{522F13CF-0DA8-4A00-9B46-2FA9F62CDA0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8C08909E-944A-41C8-A520-D770BDB67A1F}" type="pres">
      <dgm:prSet presAssocID="{522F13CF-0DA8-4A00-9B46-2FA9F62CDA07}" presName="spaceRect" presStyleCnt="0"/>
      <dgm:spPr/>
    </dgm:pt>
    <dgm:pt modelId="{CA48DC73-50B0-46AE-ACF2-717D9A132CB5}" type="pres">
      <dgm:prSet presAssocID="{522F13CF-0DA8-4A00-9B46-2FA9F62CDA0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E886E3B-A8F8-4030-9CC7-40B837CEC7E9}" srcId="{C0173E4D-E26C-4126-8C9C-565DA3EBFAA4}" destId="{3F8CC136-CDD6-4AF8-A4C9-B36E9FEA349E}" srcOrd="0" destOrd="0" parTransId="{5E93B33F-3485-40FE-A31C-D7473AC5922E}" sibTransId="{F69FC054-67ED-430C-9221-96442F53EC0B}"/>
    <dgm:cxn modelId="{EE49FF5A-AFB7-4C59-99EE-4AC86834F433}" srcId="{C0173E4D-E26C-4126-8C9C-565DA3EBFAA4}" destId="{522F13CF-0DA8-4A00-9B46-2FA9F62CDA07}" srcOrd="3" destOrd="0" parTransId="{2DA3F5A8-9DEA-4F35-AC0A-52758CD62437}" sibTransId="{CFB6C2CB-B1E6-4FDF-9017-348419AB99EA}"/>
    <dgm:cxn modelId="{AFBF275E-5E1A-42F6-A4A8-9412347736F1}" type="presOf" srcId="{522F13CF-0DA8-4A00-9B46-2FA9F62CDA07}" destId="{CA48DC73-50B0-46AE-ACF2-717D9A132CB5}" srcOrd="0" destOrd="0" presId="urn:microsoft.com/office/officeart/2018/2/layout/IconVerticalSolidList"/>
    <dgm:cxn modelId="{EDDB4C5F-3B62-4D4E-851F-63744F662B35}" type="presOf" srcId="{E7E7EEBE-4B06-4FD4-8A42-85CD6A32E2FE}" destId="{A97CE32B-C04D-40F9-837D-3540BFBFA1A1}" srcOrd="0" destOrd="0" presId="urn:microsoft.com/office/officeart/2018/2/layout/IconVerticalSolidList"/>
    <dgm:cxn modelId="{06B08073-9030-4900-B21B-32FC6FD7D243}" srcId="{C0173E4D-E26C-4126-8C9C-565DA3EBFAA4}" destId="{5E0DC977-3AEC-404C-A288-A92FF599D6D4}" srcOrd="1" destOrd="0" parTransId="{224F9236-A73B-4C94-8854-4DAA76A6D7F9}" sibTransId="{0FA90B62-CAE6-4E36-8D5D-CDD77B5BBE06}"/>
    <dgm:cxn modelId="{BA3E94A5-54BD-48A1-9D2E-293ABF507BB3}" type="presOf" srcId="{3F8CC136-CDD6-4AF8-A4C9-B36E9FEA349E}" destId="{21B54FD6-60C2-40E7-9FDE-F49A9804B1A7}" srcOrd="0" destOrd="0" presId="urn:microsoft.com/office/officeart/2018/2/layout/IconVerticalSolidList"/>
    <dgm:cxn modelId="{E3E2D7CA-6F90-400C-A4DE-A447B4F8178A}" type="presOf" srcId="{C0173E4D-E26C-4126-8C9C-565DA3EBFAA4}" destId="{186DF45D-BF80-434F-95C6-468803A69A04}" srcOrd="0" destOrd="0" presId="urn:microsoft.com/office/officeart/2018/2/layout/IconVerticalSolidList"/>
    <dgm:cxn modelId="{19A9D7D1-EB82-4553-9336-EBFEF4E520BF}" srcId="{C0173E4D-E26C-4126-8C9C-565DA3EBFAA4}" destId="{E7E7EEBE-4B06-4FD4-8A42-85CD6A32E2FE}" srcOrd="2" destOrd="0" parTransId="{9073D468-4167-4366-A8BF-4EC854BF96E6}" sibTransId="{F6EE3EE5-82DF-4EC0-9268-9AD57A3EF0DA}"/>
    <dgm:cxn modelId="{330BFCF8-7A1E-4E7F-A3FB-AEC5635D2265}" type="presOf" srcId="{5E0DC977-3AEC-404C-A288-A92FF599D6D4}" destId="{4BA3DE4D-B32E-455D-985B-DEE51962A6BE}" srcOrd="0" destOrd="0" presId="urn:microsoft.com/office/officeart/2018/2/layout/IconVerticalSolidList"/>
    <dgm:cxn modelId="{0F9572DD-702F-4A9F-8AD6-A177CF9EC8AD}" type="presParOf" srcId="{186DF45D-BF80-434F-95C6-468803A69A04}" destId="{C1610B35-5579-47A7-968E-6F0837302F00}" srcOrd="0" destOrd="0" presId="urn:microsoft.com/office/officeart/2018/2/layout/IconVerticalSolidList"/>
    <dgm:cxn modelId="{298771AD-25ED-4209-B0C0-8868FB690D06}" type="presParOf" srcId="{C1610B35-5579-47A7-968E-6F0837302F00}" destId="{6B2D3DDC-C519-471D-9CC7-EAA493D58AAB}" srcOrd="0" destOrd="0" presId="urn:microsoft.com/office/officeart/2018/2/layout/IconVerticalSolidList"/>
    <dgm:cxn modelId="{F80F6EA2-4C6F-4272-AD83-B10E68512116}" type="presParOf" srcId="{C1610B35-5579-47A7-968E-6F0837302F00}" destId="{C6A8D0B1-969D-4280-9425-F4FBAF7FAC95}" srcOrd="1" destOrd="0" presId="urn:microsoft.com/office/officeart/2018/2/layout/IconVerticalSolidList"/>
    <dgm:cxn modelId="{4EEF0474-961E-49AD-A66A-17C4392097DF}" type="presParOf" srcId="{C1610B35-5579-47A7-968E-6F0837302F00}" destId="{301BD172-CCE7-4757-BBF9-880D24F24FBD}" srcOrd="2" destOrd="0" presId="urn:microsoft.com/office/officeart/2018/2/layout/IconVerticalSolidList"/>
    <dgm:cxn modelId="{39ADE1D7-ABB8-4857-88FF-F098F1422C9F}" type="presParOf" srcId="{C1610B35-5579-47A7-968E-6F0837302F00}" destId="{21B54FD6-60C2-40E7-9FDE-F49A9804B1A7}" srcOrd="3" destOrd="0" presId="urn:microsoft.com/office/officeart/2018/2/layout/IconVerticalSolidList"/>
    <dgm:cxn modelId="{AC2873CA-A027-4698-8CC0-29A93C83B2E7}" type="presParOf" srcId="{186DF45D-BF80-434F-95C6-468803A69A04}" destId="{7E0D5958-B8FF-47C8-9D8B-A28774B48242}" srcOrd="1" destOrd="0" presId="urn:microsoft.com/office/officeart/2018/2/layout/IconVerticalSolidList"/>
    <dgm:cxn modelId="{8CD72865-2F77-4797-865B-3C1A90D6E3D0}" type="presParOf" srcId="{186DF45D-BF80-434F-95C6-468803A69A04}" destId="{0CA00437-64BF-4ED7-8EAD-135458112201}" srcOrd="2" destOrd="0" presId="urn:microsoft.com/office/officeart/2018/2/layout/IconVerticalSolidList"/>
    <dgm:cxn modelId="{C5C44F17-CEAA-4C8F-9B6D-AF9FEFC246F0}" type="presParOf" srcId="{0CA00437-64BF-4ED7-8EAD-135458112201}" destId="{527DF150-0D88-427B-8785-BFA2E6314CFF}" srcOrd="0" destOrd="0" presId="urn:microsoft.com/office/officeart/2018/2/layout/IconVerticalSolidList"/>
    <dgm:cxn modelId="{401F0D2F-E0A6-43EC-B90A-56397A847456}" type="presParOf" srcId="{0CA00437-64BF-4ED7-8EAD-135458112201}" destId="{0B7D6205-72C5-46D1-A185-8540E59508B9}" srcOrd="1" destOrd="0" presId="urn:microsoft.com/office/officeart/2018/2/layout/IconVerticalSolidList"/>
    <dgm:cxn modelId="{6FD10468-5621-48C5-BDC0-AB212E448A1B}" type="presParOf" srcId="{0CA00437-64BF-4ED7-8EAD-135458112201}" destId="{6EE10F3A-CAAC-4D85-8ADC-D25FF4CA3445}" srcOrd="2" destOrd="0" presId="urn:microsoft.com/office/officeart/2018/2/layout/IconVerticalSolidList"/>
    <dgm:cxn modelId="{E228EF54-C214-415D-8D21-9EF7FC6818CB}" type="presParOf" srcId="{0CA00437-64BF-4ED7-8EAD-135458112201}" destId="{4BA3DE4D-B32E-455D-985B-DEE51962A6BE}" srcOrd="3" destOrd="0" presId="urn:microsoft.com/office/officeart/2018/2/layout/IconVerticalSolidList"/>
    <dgm:cxn modelId="{98AEA0CB-B6D5-431F-9469-847040E41AAF}" type="presParOf" srcId="{186DF45D-BF80-434F-95C6-468803A69A04}" destId="{A594CDE0-0843-4275-9E90-48C160E7DB80}" srcOrd="3" destOrd="0" presId="urn:microsoft.com/office/officeart/2018/2/layout/IconVerticalSolidList"/>
    <dgm:cxn modelId="{36305CAE-E8F0-4D41-A9B4-E748216481C5}" type="presParOf" srcId="{186DF45D-BF80-434F-95C6-468803A69A04}" destId="{82ECEE76-F33F-4BCF-B9A9-0E81F46B6C0D}" srcOrd="4" destOrd="0" presId="urn:microsoft.com/office/officeart/2018/2/layout/IconVerticalSolidList"/>
    <dgm:cxn modelId="{211A055F-4EAB-4094-80B9-0D8191896C13}" type="presParOf" srcId="{82ECEE76-F33F-4BCF-B9A9-0E81F46B6C0D}" destId="{90974892-FDD2-4CAC-AE90-9E5C9566D2A0}" srcOrd="0" destOrd="0" presId="urn:microsoft.com/office/officeart/2018/2/layout/IconVerticalSolidList"/>
    <dgm:cxn modelId="{6A27B2AC-CAAF-4F00-A669-FC009363CDAE}" type="presParOf" srcId="{82ECEE76-F33F-4BCF-B9A9-0E81F46B6C0D}" destId="{CE729AD9-A296-4AAE-9F62-EDA2B843D26D}" srcOrd="1" destOrd="0" presId="urn:microsoft.com/office/officeart/2018/2/layout/IconVerticalSolidList"/>
    <dgm:cxn modelId="{24AD005B-2DDB-4EA3-9D14-E53F846B11C6}" type="presParOf" srcId="{82ECEE76-F33F-4BCF-B9A9-0E81F46B6C0D}" destId="{E0832E9F-1D02-40B4-924C-6A2826DE6B6E}" srcOrd="2" destOrd="0" presId="urn:microsoft.com/office/officeart/2018/2/layout/IconVerticalSolidList"/>
    <dgm:cxn modelId="{19DD24E0-5D19-4991-8B4D-C086E46C1AEB}" type="presParOf" srcId="{82ECEE76-F33F-4BCF-B9A9-0E81F46B6C0D}" destId="{A97CE32B-C04D-40F9-837D-3540BFBFA1A1}" srcOrd="3" destOrd="0" presId="urn:microsoft.com/office/officeart/2018/2/layout/IconVerticalSolidList"/>
    <dgm:cxn modelId="{D49E3410-4B5A-43D1-9DB4-4B99319625DA}" type="presParOf" srcId="{186DF45D-BF80-434F-95C6-468803A69A04}" destId="{6EE76B01-160E-4C52-9792-7E905C2EB82F}" srcOrd="5" destOrd="0" presId="urn:microsoft.com/office/officeart/2018/2/layout/IconVerticalSolidList"/>
    <dgm:cxn modelId="{61D45621-021E-4EA9-AE41-3A5C684AC5EC}" type="presParOf" srcId="{186DF45D-BF80-434F-95C6-468803A69A04}" destId="{938FF74A-79B7-4A38-9C61-AC925CB2C8D9}" srcOrd="6" destOrd="0" presId="urn:microsoft.com/office/officeart/2018/2/layout/IconVerticalSolidList"/>
    <dgm:cxn modelId="{C31C3CCF-725A-4E85-8BBF-D5EFBE55EDBC}" type="presParOf" srcId="{938FF74A-79B7-4A38-9C61-AC925CB2C8D9}" destId="{D887316A-1D2B-46C1-89A6-CCA946D9844B}" srcOrd="0" destOrd="0" presId="urn:microsoft.com/office/officeart/2018/2/layout/IconVerticalSolidList"/>
    <dgm:cxn modelId="{897582FE-1532-4F72-9B8F-D94DAC43867E}" type="presParOf" srcId="{938FF74A-79B7-4A38-9C61-AC925CB2C8D9}" destId="{1E202F52-3F30-4BB9-81BA-BF90E410A7E4}" srcOrd="1" destOrd="0" presId="urn:microsoft.com/office/officeart/2018/2/layout/IconVerticalSolidList"/>
    <dgm:cxn modelId="{9889C3ED-6F6A-43D4-8547-36A9C59CC377}" type="presParOf" srcId="{938FF74A-79B7-4A38-9C61-AC925CB2C8D9}" destId="{8C08909E-944A-41C8-A520-D770BDB67A1F}" srcOrd="2" destOrd="0" presId="urn:microsoft.com/office/officeart/2018/2/layout/IconVerticalSolidList"/>
    <dgm:cxn modelId="{167B10BF-BF63-4E39-AD44-D14E985450A6}" type="presParOf" srcId="{938FF74A-79B7-4A38-9C61-AC925CB2C8D9}" destId="{CA48DC73-50B0-46AE-ACF2-717D9A132C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6A6E3F4-6320-48EC-A6C1-4CF8BDA710A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D4ADF5-94FF-44BE-8276-FD998AD9C32F}">
      <dgm:prSet/>
      <dgm:spPr/>
      <dgm:t>
        <a:bodyPr/>
        <a:lstStyle/>
        <a:p>
          <a:r>
            <a:rPr lang="en-GB"/>
            <a:t>Adams, J., et al. (2017). Evaluating public health campaigns: A critical review. </a:t>
          </a:r>
          <a:r>
            <a:rPr lang="en-GB" i="1"/>
            <a:t>Journal of Public Health</a:t>
          </a:r>
          <a:r>
            <a:rPr lang="en-GB"/>
            <a:t>, 39(4), pp. 760–768.</a:t>
          </a:r>
          <a:endParaRPr lang="en-US"/>
        </a:p>
      </dgm:t>
    </dgm:pt>
    <dgm:pt modelId="{80F30EFA-094B-4863-B152-AB484BB26C8F}" type="parTrans" cxnId="{27C4BD82-1631-4A45-946B-9191BF011E0C}">
      <dgm:prSet/>
      <dgm:spPr/>
      <dgm:t>
        <a:bodyPr/>
        <a:lstStyle/>
        <a:p>
          <a:endParaRPr lang="en-US"/>
        </a:p>
      </dgm:t>
    </dgm:pt>
    <dgm:pt modelId="{4CCC1C05-B2BC-42AA-8EDD-F4F087CF9E7B}" type="sibTrans" cxnId="{27C4BD82-1631-4A45-946B-9191BF011E0C}">
      <dgm:prSet/>
      <dgm:spPr/>
      <dgm:t>
        <a:bodyPr/>
        <a:lstStyle/>
        <a:p>
          <a:endParaRPr lang="en-US"/>
        </a:p>
      </dgm:t>
    </dgm:pt>
    <dgm:pt modelId="{6AA6FAF5-270D-4382-BDDD-DAD9AC694ECD}">
      <dgm:prSet/>
      <dgm:spPr/>
      <dgm:t>
        <a:bodyPr/>
        <a:lstStyle/>
        <a:p>
          <a:r>
            <a:rPr lang="en-GB"/>
            <a:t>Atkinson, S., et al. (2019). Integration challenges in health policy: A review. </a:t>
          </a:r>
          <a:r>
            <a:rPr lang="en-GB" i="1"/>
            <a:t>Health Policy</a:t>
          </a:r>
          <a:r>
            <a:rPr lang="en-GB"/>
            <a:t>, 123(10), pp. 925-933.</a:t>
          </a:r>
          <a:endParaRPr lang="en-US"/>
        </a:p>
      </dgm:t>
    </dgm:pt>
    <dgm:pt modelId="{A3C18ED8-91C9-4790-956A-D8AF83BEEBC0}" type="parTrans" cxnId="{77795740-1835-4E0D-9F46-EFF35340E8E3}">
      <dgm:prSet/>
      <dgm:spPr/>
      <dgm:t>
        <a:bodyPr/>
        <a:lstStyle/>
        <a:p>
          <a:endParaRPr lang="en-US"/>
        </a:p>
      </dgm:t>
    </dgm:pt>
    <dgm:pt modelId="{E2DB215F-54E5-4C8E-BC62-F17C10A8B64E}" type="sibTrans" cxnId="{77795740-1835-4E0D-9F46-EFF35340E8E3}">
      <dgm:prSet/>
      <dgm:spPr/>
      <dgm:t>
        <a:bodyPr/>
        <a:lstStyle/>
        <a:p>
          <a:endParaRPr lang="en-US"/>
        </a:p>
      </dgm:t>
    </dgm:pt>
    <dgm:pt modelId="{C00DAE1C-2FF5-4712-83FC-CEB2F4FFE654}">
      <dgm:prSet/>
      <dgm:spPr/>
      <dgm:t>
        <a:bodyPr/>
        <a:lstStyle/>
        <a:p>
          <a:r>
            <a:rPr lang="en-GB"/>
            <a:t>Bambra, C., et al. (2019). Health inequalities and digital exclusion. </a:t>
          </a:r>
          <a:r>
            <a:rPr lang="en-GB" i="1"/>
            <a:t>Social Science &amp; Medicine</a:t>
          </a:r>
          <a:r>
            <a:rPr lang="en-GB"/>
            <a:t>, 230, pp. 178-187.</a:t>
          </a:r>
          <a:endParaRPr lang="en-US"/>
        </a:p>
      </dgm:t>
    </dgm:pt>
    <dgm:pt modelId="{A1216290-5683-4932-81A5-6E5BE5D4E06E}" type="parTrans" cxnId="{CB3E373C-839E-4361-A702-00AFC7E72D09}">
      <dgm:prSet/>
      <dgm:spPr/>
      <dgm:t>
        <a:bodyPr/>
        <a:lstStyle/>
        <a:p>
          <a:endParaRPr lang="en-US"/>
        </a:p>
      </dgm:t>
    </dgm:pt>
    <dgm:pt modelId="{C4B620FC-625F-4489-95DB-365C5BFC9D5E}" type="sibTrans" cxnId="{CB3E373C-839E-4361-A702-00AFC7E72D09}">
      <dgm:prSet/>
      <dgm:spPr/>
      <dgm:t>
        <a:bodyPr/>
        <a:lstStyle/>
        <a:p>
          <a:endParaRPr lang="en-US"/>
        </a:p>
      </dgm:t>
    </dgm:pt>
    <dgm:pt modelId="{BFB428FB-9658-4304-A24E-A478ECD69B01}">
      <dgm:prSet/>
      <dgm:spPr/>
      <dgm:t>
        <a:bodyPr/>
        <a:lstStyle/>
        <a:p>
          <a:r>
            <a:rPr lang="en-GB"/>
            <a:t>Barr, E., et al. (2018). Diabetes Prevention Programme outcomes in UK communities. </a:t>
          </a:r>
          <a:r>
            <a:rPr lang="en-GB" i="1"/>
            <a:t>Diabetic Medicine</a:t>
          </a:r>
          <a:r>
            <a:rPr lang="en-GB"/>
            <a:t>, 35(9), pp. 1189-1197.</a:t>
          </a:r>
          <a:endParaRPr lang="en-US"/>
        </a:p>
      </dgm:t>
    </dgm:pt>
    <dgm:pt modelId="{9966F687-B680-4086-9C8A-E8CE3133719C}" type="parTrans" cxnId="{2348B3FF-D440-4701-93F1-59C3BC5CCD48}">
      <dgm:prSet/>
      <dgm:spPr/>
      <dgm:t>
        <a:bodyPr/>
        <a:lstStyle/>
        <a:p>
          <a:endParaRPr lang="en-US"/>
        </a:p>
      </dgm:t>
    </dgm:pt>
    <dgm:pt modelId="{DA86E32B-5F61-433C-A587-0B50B6E71BD1}" type="sibTrans" cxnId="{2348B3FF-D440-4701-93F1-59C3BC5CCD48}">
      <dgm:prSet/>
      <dgm:spPr/>
      <dgm:t>
        <a:bodyPr/>
        <a:lstStyle/>
        <a:p>
          <a:endParaRPr lang="en-US"/>
        </a:p>
      </dgm:t>
    </dgm:pt>
    <dgm:pt modelId="{40D08C73-28DF-4BEC-835A-9DB32FC27B21}">
      <dgm:prSet/>
      <dgm:spPr/>
      <dgm:t>
        <a:bodyPr/>
        <a:lstStyle/>
        <a:p>
          <a:r>
            <a:rPr lang="en-GB"/>
            <a:t>Buse, K., &amp; Hawkes, S. (2015). Health in All Policies and political barriers. </a:t>
          </a:r>
          <a:r>
            <a:rPr lang="en-GB" i="1"/>
            <a:t>Global Health</a:t>
          </a:r>
          <a:r>
            <a:rPr lang="en-GB"/>
            <a:t>, 11(1), pp. 1-6.</a:t>
          </a:r>
          <a:endParaRPr lang="en-US"/>
        </a:p>
      </dgm:t>
    </dgm:pt>
    <dgm:pt modelId="{1870210C-184E-4A9E-8862-C8AF7C5262A9}" type="parTrans" cxnId="{90446071-6729-443E-B81C-CB1C40B7A299}">
      <dgm:prSet/>
      <dgm:spPr/>
      <dgm:t>
        <a:bodyPr/>
        <a:lstStyle/>
        <a:p>
          <a:endParaRPr lang="en-US"/>
        </a:p>
      </dgm:t>
    </dgm:pt>
    <dgm:pt modelId="{C0B94DF7-80E2-4E0B-94D2-DE24E52DEECA}" type="sibTrans" cxnId="{90446071-6729-443E-B81C-CB1C40B7A299}">
      <dgm:prSet/>
      <dgm:spPr/>
      <dgm:t>
        <a:bodyPr/>
        <a:lstStyle/>
        <a:p>
          <a:endParaRPr lang="en-US"/>
        </a:p>
      </dgm:t>
    </dgm:pt>
    <dgm:pt modelId="{D3130B18-1A10-4DF5-8FA6-7C7624F2F8E6}">
      <dgm:prSet/>
      <dgm:spPr/>
      <dgm:t>
        <a:bodyPr/>
        <a:lstStyle/>
        <a:p>
          <a:r>
            <a:rPr lang="en-GB"/>
            <a:t>Dodge, R., et al. (2012). The challenge of defining wellbeing. </a:t>
          </a:r>
          <a:r>
            <a:rPr lang="en-GB" i="1"/>
            <a:t>International Journal of Wellbeing</a:t>
          </a:r>
          <a:r>
            <a:rPr lang="en-GB"/>
            <a:t>, 2(3), pp. 222-235.</a:t>
          </a:r>
          <a:endParaRPr lang="en-US"/>
        </a:p>
      </dgm:t>
    </dgm:pt>
    <dgm:pt modelId="{1FC8AF1B-B8DE-4D9C-BF35-2B52E3ED9FF1}" type="parTrans" cxnId="{BF9CA54A-3EAF-4EF2-948F-8CD17024FB5F}">
      <dgm:prSet/>
      <dgm:spPr/>
      <dgm:t>
        <a:bodyPr/>
        <a:lstStyle/>
        <a:p>
          <a:endParaRPr lang="en-US"/>
        </a:p>
      </dgm:t>
    </dgm:pt>
    <dgm:pt modelId="{4468B73A-9F19-4F92-89C3-EE1837C55310}" type="sibTrans" cxnId="{BF9CA54A-3EAF-4EF2-948F-8CD17024FB5F}">
      <dgm:prSet/>
      <dgm:spPr/>
      <dgm:t>
        <a:bodyPr/>
        <a:lstStyle/>
        <a:p>
          <a:endParaRPr lang="en-US"/>
        </a:p>
      </dgm:t>
    </dgm:pt>
    <dgm:pt modelId="{542A784B-005A-49DF-9E93-314BE7B3EDB7}">
      <dgm:prSet/>
      <dgm:spPr/>
      <dgm:t>
        <a:bodyPr/>
        <a:lstStyle/>
        <a:p>
          <a:r>
            <a:rPr lang="en-GB"/>
            <a:t>Dossey, B. M., et al. (2016). Holistic nursing: A handbook for practice. 7th ed. Jones &amp; Bartlett Learning.</a:t>
          </a:r>
          <a:endParaRPr lang="en-US"/>
        </a:p>
      </dgm:t>
    </dgm:pt>
    <dgm:pt modelId="{A44F8A67-6E8C-4341-BE7B-EB74F6C8A6B0}" type="parTrans" cxnId="{BA4F21FF-8E23-43C5-A2AB-B6AA20DF864A}">
      <dgm:prSet/>
      <dgm:spPr/>
      <dgm:t>
        <a:bodyPr/>
        <a:lstStyle/>
        <a:p>
          <a:endParaRPr lang="en-US"/>
        </a:p>
      </dgm:t>
    </dgm:pt>
    <dgm:pt modelId="{740B8CFE-301C-42A5-BE4E-DC0DC9914C99}" type="sibTrans" cxnId="{BA4F21FF-8E23-43C5-A2AB-B6AA20DF864A}">
      <dgm:prSet/>
      <dgm:spPr/>
      <dgm:t>
        <a:bodyPr/>
        <a:lstStyle/>
        <a:p>
          <a:endParaRPr lang="en-US"/>
        </a:p>
      </dgm:t>
    </dgm:pt>
    <dgm:pt modelId="{E91CF1A8-6AC0-4B14-93CD-DB862276FC62}">
      <dgm:prSet/>
      <dgm:spPr/>
      <dgm:t>
        <a:bodyPr/>
        <a:lstStyle/>
        <a:p>
          <a:r>
            <a:rPr lang="en-GB"/>
            <a:t>Engel, G. L. (1977). The biopsychosocial model: A challenge for medicine. </a:t>
          </a:r>
          <a:r>
            <a:rPr lang="en-GB" i="1"/>
            <a:t>Science</a:t>
          </a:r>
          <a:r>
            <a:rPr lang="en-GB"/>
            <a:t>, 196(4286), pp. 129-136.</a:t>
          </a:r>
          <a:endParaRPr lang="en-US"/>
        </a:p>
      </dgm:t>
    </dgm:pt>
    <dgm:pt modelId="{610A8699-AB09-4DC9-A768-FD13AE282363}" type="parTrans" cxnId="{7F6B4038-6137-4950-B964-38C9FCC63AC6}">
      <dgm:prSet/>
      <dgm:spPr/>
      <dgm:t>
        <a:bodyPr/>
        <a:lstStyle/>
        <a:p>
          <a:endParaRPr lang="en-US"/>
        </a:p>
      </dgm:t>
    </dgm:pt>
    <dgm:pt modelId="{FF164225-A6DD-4188-91D1-48454256CC54}" type="sibTrans" cxnId="{7F6B4038-6137-4950-B964-38C9FCC63AC6}">
      <dgm:prSet/>
      <dgm:spPr/>
      <dgm:t>
        <a:bodyPr/>
        <a:lstStyle/>
        <a:p>
          <a:endParaRPr lang="en-US"/>
        </a:p>
      </dgm:t>
    </dgm:pt>
    <dgm:pt modelId="{7B00FECF-625E-4EF0-A90A-9CB14C509EA1}">
      <dgm:prSet/>
      <dgm:spPr/>
      <dgm:t>
        <a:bodyPr/>
        <a:lstStyle/>
        <a:p>
          <a:r>
            <a:rPr lang="en-GB"/>
            <a:t>Marmot, M. (2020). Health inequalities and social determinants. </a:t>
          </a:r>
          <a:r>
            <a:rPr lang="en-GB" i="1"/>
            <a:t>The Lancet</a:t>
          </a:r>
          <a:r>
            <a:rPr lang="en-GB"/>
            <a:t>, 395(10225), pp. 1524-1535.</a:t>
          </a:r>
          <a:endParaRPr lang="en-US"/>
        </a:p>
      </dgm:t>
    </dgm:pt>
    <dgm:pt modelId="{13EF07CB-5B9D-4B5D-B261-BDDB34B70F2C}" type="parTrans" cxnId="{499A925C-733A-4D2B-9E21-772923A03E46}">
      <dgm:prSet/>
      <dgm:spPr/>
      <dgm:t>
        <a:bodyPr/>
        <a:lstStyle/>
        <a:p>
          <a:endParaRPr lang="en-US"/>
        </a:p>
      </dgm:t>
    </dgm:pt>
    <dgm:pt modelId="{A9DE3A39-A7BC-43A9-80AE-CA49A4D7DCDA}" type="sibTrans" cxnId="{499A925C-733A-4D2B-9E21-772923A03E46}">
      <dgm:prSet/>
      <dgm:spPr/>
      <dgm:t>
        <a:bodyPr/>
        <a:lstStyle/>
        <a:p>
          <a:endParaRPr lang="en-US"/>
        </a:p>
      </dgm:t>
    </dgm:pt>
    <dgm:pt modelId="{7AD0529E-0E0D-4750-8CFD-E373F6B28BD6}">
      <dgm:prSet/>
      <dgm:spPr/>
      <dgm:t>
        <a:bodyPr/>
        <a:lstStyle/>
        <a:p>
          <a:r>
            <a:rPr lang="en-GB"/>
            <a:t>McLeroy, K. R., et al. (1988). An ecological perspective on health promotion. </a:t>
          </a:r>
          <a:r>
            <a:rPr lang="en-GB" i="1"/>
            <a:t>Health Education Quarterly</a:t>
          </a:r>
          <a:r>
            <a:rPr lang="en-GB"/>
            <a:t>, 15(4), pp. 351-377.</a:t>
          </a:r>
          <a:endParaRPr lang="en-US"/>
        </a:p>
      </dgm:t>
    </dgm:pt>
    <dgm:pt modelId="{5220E271-80A8-43E6-8C81-0EE4D1CF740C}" type="parTrans" cxnId="{B28ACBC1-B2D8-4CB4-90C4-E45810366E5E}">
      <dgm:prSet/>
      <dgm:spPr/>
      <dgm:t>
        <a:bodyPr/>
        <a:lstStyle/>
        <a:p>
          <a:endParaRPr lang="en-US"/>
        </a:p>
      </dgm:t>
    </dgm:pt>
    <dgm:pt modelId="{0E95AECF-A089-45F0-92A0-9B3979187FE9}" type="sibTrans" cxnId="{B28ACBC1-B2D8-4CB4-90C4-E45810366E5E}">
      <dgm:prSet/>
      <dgm:spPr/>
      <dgm:t>
        <a:bodyPr/>
        <a:lstStyle/>
        <a:p>
          <a:endParaRPr lang="en-US"/>
        </a:p>
      </dgm:t>
    </dgm:pt>
    <dgm:pt modelId="{632807F4-EEA1-4B17-A11D-1BA070F309C2}">
      <dgm:prSet/>
      <dgm:spPr/>
      <dgm:t>
        <a:bodyPr/>
        <a:lstStyle/>
        <a:p>
          <a:r>
            <a:rPr lang="en-GB" dirty="0"/>
            <a:t>NHS Digital (2022). Digital exclusion in healthcare. Available at: https://</a:t>
          </a:r>
          <a:r>
            <a:rPr lang="en-GB" dirty="0" err="1"/>
            <a:t>digital.nhs.uk</a:t>
          </a:r>
          <a:r>
            <a:rPr lang="en-GB" dirty="0"/>
            <a:t>/ (02 Oct 2025).</a:t>
          </a:r>
          <a:endParaRPr lang="en-US" dirty="0"/>
        </a:p>
      </dgm:t>
    </dgm:pt>
    <dgm:pt modelId="{8D0A57F0-1BAD-4494-B082-897D89D8083E}" type="parTrans" cxnId="{B980BEE9-2218-41FB-9218-485B749E1F84}">
      <dgm:prSet/>
      <dgm:spPr/>
      <dgm:t>
        <a:bodyPr/>
        <a:lstStyle/>
        <a:p>
          <a:endParaRPr lang="en-US"/>
        </a:p>
      </dgm:t>
    </dgm:pt>
    <dgm:pt modelId="{C563E57A-902D-43F9-8946-21DBD01F269A}" type="sibTrans" cxnId="{B980BEE9-2218-41FB-9218-485B749E1F84}">
      <dgm:prSet/>
      <dgm:spPr/>
      <dgm:t>
        <a:bodyPr/>
        <a:lstStyle/>
        <a:p>
          <a:endParaRPr lang="en-US"/>
        </a:p>
      </dgm:t>
    </dgm:pt>
    <dgm:pt modelId="{BC0F638E-AAC5-4FA3-B68D-D7E011510A6C}">
      <dgm:prSet/>
      <dgm:spPr/>
      <dgm:t>
        <a:bodyPr/>
        <a:lstStyle/>
        <a:p>
          <a:r>
            <a:rPr lang="en-GB" dirty="0"/>
            <a:t>NHS England (2019). The NHS Long Term Plan. Available at: https://</a:t>
          </a:r>
          <a:r>
            <a:rPr lang="en-GB" dirty="0" err="1"/>
            <a:t>www.longtermplan.nhs.uk</a:t>
          </a:r>
          <a:r>
            <a:rPr lang="en-GB" dirty="0"/>
            <a:t>/(02 Oct 2025).</a:t>
          </a:r>
          <a:endParaRPr lang="en-US" dirty="0"/>
        </a:p>
      </dgm:t>
    </dgm:pt>
    <dgm:pt modelId="{ED0900FF-A6C9-4FC0-8A24-85054B0D00D2}" type="parTrans" cxnId="{F98854FE-5B7B-4279-BD61-59C1CCC56697}">
      <dgm:prSet/>
      <dgm:spPr/>
      <dgm:t>
        <a:bodyPr/>
        <a:lstStyle/>
        <a:p>
          <a:endParaRPr lang="en-US"/>
        </a:p>
      </dgm:t>
    </dgm:pt>
    <dgm:pt modelId="{B6E2686B-3E2B-4841-8F65-9ECAFFB68A95}" type="sibTrans" cxnId="{F98854FE-5B7B-4279-BD61-59C1CCC56697}">
      <dgm:prSet/>
      <dgm:spPr/>
      <dgm:t>
        <a:bodyPr/>
        <a:lstStyle/>
        <a:p>
          <a:endParaRPr lang="en-US"/>
        </a:p>
      </dgm:t>
    </dgm:pt>
    <dgm:pt modelId="{DAEF2BD6-22A9-41EA-AAA4-DD7247468C1A}">
      <dgm:prSet/>
      <dgm:spPr/>
      <dgm:t>
        <a:bodyPr/>
        <a:lstStyle/>
        <a:p>
          <a:r>
            <a:rPr lang="en-GB" dirty="0"/>
            <a:t>NHS England (2020). Equality Delivery System.  Available at: https://</a:t>
          </a:r>
          <a:r>
            <a:rPr lang="en-GB" dirty="0" err="1"/>
            <a:t>www.england.nhs.uk</a:t>
          </a:r>
          <a:r>
            <a:rPr lang="en-GB" dirty="0"/>
            <a:t>/ (02 Oct 2025).</a:t>
          </a:r>
          <a:endParaRPr lang="en-US" dirty="0"/>
        </a:p>
      </dgm:t>
    </dgm:pt>
    <dgm:pt modelId="{14D23527-DA7F-4BE7-A502-7467FD5CECE7}" type="parTrans" cxnId="{E6C36DDD-292B-4834-9FDA-3784925BF268}">
      <dgm:prSet/>
      <dgm:spPr/>
      <dgm:t>
        <a:bodyPr/>
        <a:lstStyle/>
        <a:p>
          <a:endParaRPr lang="en-US"/>
        </a:p>
      </dgm:t>
    </dgm:pt>
    <dgm:pt modelId="{5E111F69-C9FF-4E66-8062-09EF7C7A2EF0}" type="sibTrans" cxnId="{E6C36DDD-292B-4834-9FDA-3784925BF268}">
      <dgm:prSet/>
      <dgm:spPr/>
      <dgm:t>
        <a:bodyPr/>
        <a:lstStyle/>
        <a:p>
          <a:endParaRPr lang="en-US"/>
        </a:p>
      </dgm:t>
    </dgm:pt>
    <dgm:pt modelId="{05D39CAF-A3C0-43D5-872B-DB03735CD85A}">
      <dgm:prSet/>
      <dgm:spPr/>
      <dgm:t>
        <a:bodyPr/>
        <a:lstStyle/>
        <a:p>
          <a:r>
            <a:rPr lang="en-GB"/>
            <a:t>Public Health England (2016). Change4Life campaign evaluation. [Online] Available at: https://www.gov.uk/government/publications (02 Oct 2025).</a:t>
          </a:r>
          <a:endParaRPr lang="en-US"/>
        </a:p>
      </dgm:t>
    </dgm:pt>
    <dgm:pt modelId="{193DB386-E0B9-49FA-9DD1-D7FBFCFF3C3E}" type="parTrans" cxnId="{4B7C3429-47D1-4E07-9AAB-D4FB40577F28}">
      <dgm:prSet/>
      <dgm:spPr/>
      <dgm:t>
        <a:bodyPr/>
        <a:lstStyle/>
        <a:p>
          <a:endParaRPr lang="en-US"/>
        </a:p>
      </dgm:t>
    </dgm:pt>
    <dgm:pt modelId="{62381766-DCF6-45F3-AE63-C72BAF77F6C7}" type="sibTrans" cxnId="{4B7C3429-47D1-4E07-9AAB-D4FB40577F28}">
      <dgm:prSet/>
      <dgm:spPr/>
      <dgm:t>
        <a:bodyPr/>
        <a:lstStyle/>
        <a:p>
          <a:endParaRPr lang="en-US"/>
        </a:p>
      </dgm:t>
    </dgm:pt>
    <dgm:pt modelId="{E323BE21-CA54-456A-A04C-D1A8BC7284F9}">
      <dgm:prSet/>
      <dgm:spPr/>
      <dgm:t>
        <a:bodyPr/>
        <a:lstStyle/>
        <a:p>
          <a:r>
            <a:rPr lang="en-GB"/>
            <a:t>Public Health England (2019). Health inequalities in the UK. Available at: https://www.gov.uk/government/organisations/public-health-england (02 Oct 2025).</a:t>
          </a:r>
          <a:endParaRPr lang="en-US"/>
        </a:p>
      </dgm:t>
    </dgm:pt>
    <dgm:pt modelId="{AB33CDC9-CFF6-41A2-B000-7183B38D7163}" type="parTrans" cxnId="{EC8BC1BA-6B4F-4159-B109-B572807E60D2}">
      <dgm:prSet/>
      <dgm:spPr/>
      <dgm:t>
        <a:bodyPr/>
        <a:lstStyle/>
        <a:p>
          <a:endParaRPr lang="en-US"/>
        </a:p>
      </dgm:t>
    </dgm:pt>
    <dgm:pt modelId="{0FDD76D0-3371-41A4-AF9B-091FDA871919}" type="sibTrans" cxnId="{EC8BC1BA-6B4F-4159-B109-B572807E60D2}">
      <dgm:prSet/>
      <dgm:spPr/>
      <dgm:t>
        <a:bodyPr/>
        <a:lstStyle/>
        <a:p>
          <a:endParaRPr lang="en-US"/>
        </a:p>
      </dgm:t>
    </dgm:pt>
    <dgm:pt modelId="{33207C51-B591-4617-99B4-3F54621D1BA7}">
      <dgm:prSet/>
      <dgm:spPr/>
      <dgm:t>
        <a:bodyPr/>
        <a:lstStyle/>
        <a:p>
          <a:r>
            <a:rPr lang="en-GB"/>
            <a:t>Rosenstock, I. M. (1974). The Health Belief Model. </a:t>
          </a:r>
          <a:r>
            <a:rPr lang="en-GB" i="1"/>
            <a:t>Health Education Monographs</a:t>
          </a:r>
          <a:r>
            <a:rPr lang="en-GB"/>
            <a:t>, 2(4), pp. 354-386.</a:t>
          </a:r>
          <a:endParaRPr lang="en-US"/>
        </a:p>
      </dgm:t>
    </dgm:pt>
    <dgm:pt modelId="{C6C890E8-F2ED-4B36-BE25-BE8D782E1286}" type="parTrans" cxnId="{F32D5DD0-4693-4186-98C4-8B78F7AA2DE4}">
      <dgm:prSet/>
      <dgm:spPr/>
      <dgm:t>
        <a:bodyPr/>
        <a:lstStyle/>
        <a:p>
          <a:endParaRPr lang="en-US"/>
        </a:p>
      </dgm:t>
    </dgm:pt>
    <dgm:pt modelId="{1E20D6D2-5D37-4576-B9EE-041BEE13D7B7}" type="sibTrans" cxnId="{F32D5DD0-4693-4186-98C4-8B78F7AA2DE4}">
      <dgm:prSet/>
      <dgm:spPr/>
      <dgm:t>
        <a:bodyPr/>
        <a:lstStyle/>
        <a:p>
          <a:endParaRPr lang="en-US"/>
        </a:p>
      </dgm:t>
    </dgm:pt>
    <dgm:pt modelId="{7B32CC16-3B67-48D7-8084-D3E009FD74B5}">
      <dgm:prSet/>
      <dgm:spPr/>
      <dgm:t>
        <a:bodyPr/>
        <a:lstStyle/>
        <a:p>
          <a:r>
            <a:rPr lang="en-GB"/>
            <a:t>Smith, J., et al. (2020). Health promotion campaigns: Addressing inequalities. </a:t>
          </a:r>
          <a:r>
            <a:rPr lang="en-GB" i="1"/>
            <a:t>Health Promotion International</a:t>
          </a:r>
          <a:r>
            <a:rPr lang="en-GB"/>
            <a:t>, 35(2), pp. 345-356.</a:t>
          </a:r>
          <a:endParaRPr lang="en-US"/>
        </a:p>
      </dgm:t>
    </dgm:pt>
    <dgm:pt modelId="{207F8220-55DD-4F50-A28D-C87CDB501FFE}" type="parTrans" cxnId="{04974675-5ED7-4502-A79E-9A42DBE47918}">
      <dgm:prSet/>
      <dgm:spPr/>
      <dgm:t>
        <a:bodyPr/>
        <a:lstStyle/>
        <a:p>
          <a:endParaRPr lang="en-US"/>
        </a:p>
      </dgm:t>
    </dgm:pt>
    <dgm:pt modelId="{058A6E50-338D-499E-95C5-7DB15E1282FC}" type="sibTrans" cxnId="{04974675-5ED7-4502-A79E-9A42DBE47918}">
      <dgm:prSet/>
      <dgm:spPr/>
      <dgm:t>
        <a:bodyPr/>
        <a:lstStyle/>
        <a:p>
          <a:endParaRPr lang="en-US"/>
        </a:p>
      </dgm:t>
    </dgm:pt>
    <dgm:pt modelId="{48AFB084-94FE-4763-BC52-7BB7EA0291D0}">
      <dgm:prSet/>
      <dgm:spPr/>
      <dgm:t>
        <a:bodyPr/>
        <a:lstStyle/>
        <a:p>
          <a:r>
            <a:rPr lang="en-GB"/>
            <a:t>Smith, L., &amp; Segal, J. (2021). Challenges in translating health models into practice. </a:t>
          </a:r>
          <a:r>
            <a:rPr lang="en-GB" i="1"/>
            <a:t>Journal of Health Services Research &amp; Policy</a:t>
          </a:r>
          <a:r>
            <a:rPr lang="en-GB"/>
            <a:t>, 26(1), pp. 45-52.</a:t>
          </a:r>
          <a:endParaRPr lang="en-US"/>
        </a:p>
      </dgm:t>
    </dgm:pt>
    <dgm:pt modelId="{FF1BC17C-DF3A-4B71-B7D4-0F4891EB870F}" type="parTrans" cxnId="{59B946BF-CE71-4A2C-A823-84A27C5C9267}">
      <dgm:prSet/>
      <dgm:spPr/>
      <dgm:t>
        <a:bodyPr/>
        <a:lstStyle/>
        <a:p>
          <a:endParaRPr lang="en-US"/>
        </a:p>
      </dgm:t>
    </dgm:pt>
    <dgm:pt modelId="{5CE7E8D0-BD60-4BEC-9FDC-DEA92B5F4049}" type="sibTrans" cxnId="{59B946BF-CE71-4A2C-A823-84A27C5C9267}">
      <dgm:prSet/>
      <dgm:spPr/>
      <dgm:t>
        <a:bodyPr/>
        <a:lstStyle/>
        <a:p>
          <a:endParaRPr lang="en-US"/>
        </a:p>
      </dgm:t>
    </dgm:pt>
    <dgm:pt modelId="{5E894854-D06A-4779-9B8A-AD7D4AE8BB05}">
      <dgm:prSet/>
      <dgm:spPr/>
      <dgm:t>
        <a:bodyPr/>
        <a:lstStyle/>
        <a:p>
          <a:r>
            <a:rPr lang="en-GB"/>
            <a:t>UK Government (2012). Health and Social Care Act 2012. London: HMSO.</a:t>
          </a:r>
          <a:endParaRPr lang="en-US"/>
        </a:p>
      </dgm:t>
    </dgm:pt>
    <dgm:pt modelId="{3AB99CA1-92FB-456F-9C9B-86F6A862EC89}" type="parTrans" cxnId="{CD28CC88-EE28-4487-91CB-9C1CAADF6627}">
      <dgm:prSet/>
      <dgm:spPr/>
      <dgm:t>
        <a:bodyPr/>
        <a:lstStyle/>
        <a:p>
          <a:endParaRPr lang="en-US"/>
        </a:p>
      </dgm:t>
    </dgm:pt>
    <dgm:pt modelId="{2281F583-6BA7-4EB6-A4E6-19CF7827A57B}" type="sibTrans" cxnId="{CD28CC88-EE28-4487-91CB-9C1CAADF6627}">
      <dgm:prSet/>
      <dgm:spPr/>
      <dgm:t>
        <a:bodyPr/>
        <a:lstStyle/>
        <a:p>
          <a:endParaRPr lang="en-US"/>
        </a:p>
      </dgm:t>
    </dgm:pt>
    <dgm:pt modelId="{BFC8D722-F1EA-4CD1-A8FC-B5D0E5E342FF}">
      <dgm:prSet/>
      <dgm:spPr/>
      <dgm:t>
        <a:bodyPr/>
        <a:lstStyle/>
        <a:p>
          <a:r>
            <a:rPr lang="en-GB"/>
            <a:t>UN (2015). Transforming our world: The 2030 agenda for sustainable development. Available at: https://sdgs.un.org/goals (02 Oct 2025).</a:t>
          </a:r>
          <a:endParaRPr lang="en-US"/>
        </a:p>
      </dgm:t>
    </dgm:pt>
    <dgm:pt modelId="{9DA1AAAF-6F05-46FA-8E02-E12F975782EF}" type="parTrans" cxnId="{6483EACE-B7FB-4498-8A8D-4CDA976E7F94}">
      <dgm:prSet/>
      <dgm:spPr/>
      <dgm:t>
        <a:bodyPr/>
        <a:lstStyle/>
        <a:p>
          <a:endParaRPr lang="en-US"/>
        </a:p>
      </dgm:t>
    </dgm:pt>
    <dgm:pt modelId="{9604386C-C581-45E9-B38D-202CE69616F5}" type="sibTrans" cxnId="{6483EACE-B7FB-4498-8A8D-4CDA976E7F94}">
      <dgm:prSet/>
      <dgm:spPr/>
      <dgm:t>
        <a:bodyPr/>
        <a:lstStyle/>
        <a:p>
          <a:endParaRPr lang="en-US"/>
        </a:p>
      </dgm:t>
    </dgm:pt>
    <dgm:pt modelId="{1C979389-86DD-4897-BD16-B19B091FE724}">
      <dgm:prSet/>
      <dgm:spPr/>
      <dgm:t>
        <a:bodyPr/>
        <a:lstStyle/>
        <a:p>
          <a:r>
            <a:rPr lang="en-GB"/>
            <a:t>WHO (1948). Constitution of the World Health Organization. Geneva: WHO.</a:t>
          </a:r>
          <a:endParaRPr lang="en-US"/>
        </a:p>
      </dgm:t>
    </dgm:pt>
    <dgm:pt modelId="{39AEDAFB-CD39-4BBC-8D59-35234DE7E926}" type="parTrans" cxnId="{A1F48C03-1F89-4DE7-B355-EBE92E554E2B}">
      <dgm:prSet/>
      <dgm:spPr/>
      <dgm:t>
        <a:bodyPr/>
        <a:lstStyle/>
        <a:p>
          <a:endParaRPr lang="en-US"/>
        </a:p>
      </dgm:t>
    </dgm:pt>
    <dgm:pt modelId="{DAA76753-162A-4244-B331-2640BB86DF98}" type="sibTrans" cxnId="{A1F48C03-1F89-4DE7-B355-EBE92E554E2B}">
      <dgm:prSet/>
      <dgm:spPr/>
      <dgm:t>
        <a:bodyPr/>
        <a:lstStyle/>
        <a:p>
          <a:endParaRPr lang="en-US"/>
        </a:p>
      </dgm:t>
    </dgm:pt>
    <dgm:pt modelId="{98AD1032-32F6-4A2B-B0B8-9B838E9DAEB4}">
      <dgm:prSet/>
      <dgm:spPr/>
      <dgm:t>
        <a:bodyPr/>
        <a:lstStyle/>
        <a:p>
          <a:r>
            <a:rPr lang="en-GB"/>
            <a:t>WHO (2014). Health in All Policies Framework. Geneva: WHO.</a:t>
          </a:r>
          <a:endParaRPr lang="en-US"/>
        </a:p>
      </dgm:t>
    </dgm:pt>
    <dgm:pt modelId="{0E1092A4-C01D-45CA-8E52-41645C5A3E12}" type="parTrans" cxnId="{67759363-A00F-4346-B59D-3D147567A201}">
      <dgm:prSet/>
      <dgm:spPr/>
      <dgm:t>
        <a:bodyPr/>
        <a:lstStyle/>
        <a:p>
          <a:endParaRPr lang="en-US"/>
        </a:p>
      </dgm:t>
    </dgm:pt>
    <dgm:pt modelId="{0F84D662-0EF1-4162-A415-09E105533DAA}" type="sibTrans" cxnId="{67759363-A00F-4346-B59D-3D147567A201}">
      <dgm:prSet/>
      <dgm:spPr/>
      <dgm:t>
        <a:bodyPr/>
        <a:lstStyle/>
        <a:p>
          <a:endParaRPr lang="en-US"/>
        </a:p>
      </dgm:t>
    </dgm:pt>
    <dgm:pt modelId="{3A7722D7-D850-45B6-BC6F-242ADF517425}">
      <dgm:prSet/>
      <dgm:spPr/>
      <dgm:t>
        <a:bodyPr/>
        <a:lstStyle/>
        <a:p>
          <a:r>
            <a:rPr lang="en-GB"/>
            <a:t>WHO (2020). World health statistics 2020. Geneva: WHO.</a:t>
          </a:r>
          <a:endParaRPr lang="en-US"/>
        </a:p>
      </dgm:t>
    </dgm:pt>
    <dgm:pt modelId="{53E7D126-49A2-4FF9-A228-E3A285B3824D}" type="parTrans" cxnId="{A47F9F99-712D-4F40-BAAB-EE129EFD62FF}">
      <dgm:prSet/>
      <dgm:spPr/>
      <dgm:t>
        <a:bodyPr/>
        <a:lstStyle/>
        <a:p>
          <a:endParaRPr lang="en-US"/>
        </a:p>
      </dgm:t>
    </dgm:pt>
    <dgm:pt modelId="{281253FA-7984-475B-826C-E5D6A1E41D5C}" type="sibTrans" cxnId="{A47F9F99-712D-4F40-BAAB-EE129EFD62FF}">
      <dgm:prSet/>
      <dgm:spPr/>
      <dgm:t>
        <a:bodyPr/>
        <a:lstStyle/>
        <a:p>
          <a:endParaRPr lang="en-US"/>
        </a:p>
      </dgm:t>
    </dgm:pt>
    <dgm:pt modelId="{200E66A2-9752-854A-938F-575BD0E8B69E}" type="pres">
      <dgm:prSet presAssocID="{96A6E3F4-6320-48EC-A6C1-4CF8BDA710A5}" presName="vert0" presStyleCnt="0">
        <dgm:presLayoutVars>
          <dgm:dir/>
          <dgm:animOne val="branch"/>
          <dgm:animLvl val="lvl"/>
        </dgm:presLayoutVars>
      </dgm:prSet>
      <dgm:spPr/>
    </dgm:pt>
    <dgm:pt modelId="{33ED9CA4-EFC8-0243-A11D-2C08FE63FCFD}" type="pres">
      <dgm:prSet presAssocID="{ECD4ADF5-94FF-44BE-8276-FD998AD9C32F}" presName="thickLine" presStyleLbl="alignNode1" presStyleIdx="0" presStyleCnt="23"/>
      <dgm:spPr/>
    </dgm:pt>
    <dgm:pt modelId="{0A4A65B6-FF49-D146-A667-BFA0B1DB2BB7}" type="pres">
      <dgm:prSet presAssocID="{ECD4ADF5-94FF-44BE-8276-FD998AD9C32F}" presName="horz1" presStyleCnt="0"/>
      <dgm:spPr/>
    </dgm:pt>
    <dgm:pt modelId="{1016FB64-A7DA-9D4D-8BFF-3A133050488A}" type="pres">
      <dgm:prSet presAssocID="{ECD4ADF5-94FF-44BE-8276-FD998AD9C32F}" presName="tx1" presStyleLbl="revTx" presStyleIdx="0" presStyleCnt="23"/>
      <dgm:spPr/>
    </dgm:pt>
    <dgm:pt modelId="{85E8E649-9952-5D45-9623-AC59F53D7EF6}" type="pres">
      <dgm:prSet presAssocID="{ECD4ADF5-94FF-44BE-8276-FD998AD9C32F}" presName="vert1" presStyleCnt="0"/>
      <dgm:spPr/>
    </dgm:pt>
    <dgm:pt modelId="{9552569D-0881-524F-9196-A24F2CD24E88}" type="pres">
      <dgm:prSet presAssocID="{6AA6FAF5-270D-4382-BDDD-DAD9AC694ECD}" presName="thickLine" presStyleLbl="alignNode1" presStyleIdx="1" presStyleCnt="23"/>
      <dgm:spPr/>
    </dgm:pt>
    <dgm:pt modelId="{9B15DB84-5CAD-EA43-8F4F-AEAE122CCD1E}" type="pres">
      <dgm:prSet presAssocID="{6AA6FAF5-270D-4382-BDDD-DAD9AC694ECD}" presName="horz1" presStyleCnt="0"/>
      <dgm:spPr/>
    </dgm:pt>
    <dgm:pt modelId="{61670A6D-7F98-0841-899C-07F3EE92060F}" type="pres">
      <dgm:prSet presAssocID="{6AA6FAF5-270D-4382-BDDD-DAD9AC694ECD}" presName="tx1" presStyleLbl="revTx" presStyleIdx="1" presStyleCnt="23"/>
      <dgm:spPr/>
    </dgm:pt>
    <dgm:pt modelId="{19BA2E15-9174-914C-A62B-8BD38E2C2138}" type="pres">
      <dgm:prSet presAssocID="{6AA6FAF5-270D-4382-BDDD-DAD9AC694ECD}" presName="vert1" presStyleCnt="0"/>
      <dgm:spPr/>
    </dgm:pt>
    <dgm:pt modelId="{011E0269-9A6A-954E-A84A-A905FA9CB83D}" type="pres">
      <dgm:prSet presAssocID="{C00DAE1C-2FF5-4712-83FC-CEB2F4FFE654}" presName="thickLine" presStyleLbl="alignNode1" presStyleIdx="2" presStyleCnt="23"/>
      <dgm:spPr/>
    </dgm:pt>
    <dgm:pt modelId="{FDB917EF-6FA6-D34A-989B-8789C24B84D4}" type="pres">
      <dgm:prSet presAssocID="{C00DAE1C-2FF5-4712-83FC-CEB2F4FFE654}" presName="horz1" presStyleCnt="0"/>
      <dgm:spPr/>
    </dgm:pt>
    <dgm:pt modelId="{7E65C4BC-A25C-664F-8D0D-37D03EE732D4}" type="pres">
      <dgm:prSet presAssocID="{C00DAE1C-2FF5-4712-83FC-CEB2F4FFE654}" presName="tx1" presStyleLbl="revTx" presStyleIdx="2" presStyleCnt="23"/>
      <dgm:spPr/>
    </dgm:pt>
    <dgm:pt modelId="{5E4CBF36-98EB-C648-A3FE-BF542979C689}" type="pres">
      <dgm:prSet presAssocID="{C00DAE1C-2FF5-4712-83FC-CEB2F4FFE654}" presName="vert1" presStyleCnt="0"/>
      <dgm:spPr/>
    </dgm:pt>
    <dgm:pt modelId="{5CB08943-E132-0A43-93BA-DF1D13E25F69}" type="pres">
      <dgm:prSet presAssocID="{BFB428FB-9658-4304-A24E-A478ECD69B01}" presName="thickLine" presStyleLbl="alignNode1" presStyleIdx="3" presStyleCnt="23"/>
      <dgm:spPr/>
    </dgm:pt>
    <dgm:pt modelId="{CEE1CD62-79E0-DC4E-8504-914C2F473AC2}" type="pres">
      <dgm:prSet presAssocID="{BFB428FB-9658-4304-A24E-A478ECD69B01}" presName="horz1" presStyleCnt="0"/>
      <dgm:spPr/>
    </dgm:pt>
    <dgm:pt modelId="{E8DD8E5A-A61C-C24B-B8DE-E34F37B556EE}" type="pres">
      <dgm:prSet presAssocID="{BFB428FB-9658-4304-A24E-A478ECD69B01}" presName="tx1" presStyleLbl="revTx" presStyleIdx="3" presStyleCnt="23"/>
      <dgm:spPr/>
    </dgm:pt>
    <dgm:pt modelId="{21BB2A79-08A6-AA45-8A60-5ABFD70F3DDF}" type="pres">
      <dgm:prSet presAssocID="{BFB428FB-9658-4304-A24E-A478ECD69B01}" presName="vert1" presStyleCnt="0"/>
      <dgm:spPr/>
    </dgm:pt>
    <dgm:pt modelId="{CAAF7C76-E85B-AE49-A6B6-500F2D3E50DE}" type="pres">
      <dgm:prSet presAssocID="{40D08C73-28DF-4BEC-835A-9DB32FC27B21}" presName="thickLine" presStyleLbl="alignNode1" presStyleIdx="4" presStyleCnt="23"/>
      <dgm:spPr/>
    </dgm:pt>
    <dgm:pt modelId="{26639086-E1EE-7145-A43D-277D7E500B7A}" type="pres">
      <dgm:prSet presAssocID="{40D08C73-28DF-4BEC-835A-9DB32FC27B21}" presName="horz1" presStyleCnt="0"/>
      <dgm:spPr/>
    </dgm:pt>
    <dgm:pt modelId="{212A6FA5-4063-0042-B7B2-6C89AFDD523C}" type="pres">
      <dgm:prSet presAssocID="{40D08C73-28DF-4BEC-835A-9DB32FC27B21}" presName="tx1" presStyleLbl="revTx" presStyleIdx="4" presStyleCnt="23"/>
      <dgm:spPr/>
    </dgm:pt>
    <dgm:pt modelId="{B007FE20-F2AD-D64F-B818-1D9B660AD150}" type="pres">
      <dgm:prSet presAssocID="{40D08C73-28DF-4BEC-835A-9DB32FC27B21}" presName="vert1" presStyleCnt="0"/>
      <dgm:spPr/>
    </dgm:pt>
    <dgm:pt modelId="{AE1CEE1B-1631-C047-A036-A4D318F52338}" type="pres">
      <dgm:prSet presAssocID="{D3130B18-1A10-4DF5-8FA6-7C7624F2F8E6}" presName="thickLine" presStyleLbl="alignNode1" presStyleIdx="5" presStyleCnt="23"/>
      <dgm:spPr/>
    </dgm:pt>
    <dgm:pt modelId="{48410C2D-750D-984E-B238-B0C2276F5808}" type="pres">
      <dgm:prSet presAssocID="{D3130B18-1A10-4DF5-8FA6-7C7624F2F8E6}" presName="horz1" presStyleCnt="0"/>
      <dgm:spPr/>
    </dgm:pt>
    <dgm:pt modelId="{FF5571AE-1A14-6E48-80C0-AE1574C304D0}" type="pres">
      <dgm:prSet presAssocID="{D3130B18-1A10-4DF5-8FA6-7C7624F2F8E6}" presName="tx1" presStyleLbl="revTx" presStyleIdx="5" presStyleCnt="23"/>
      <dgm:spPr/>
    </dgm:pt>
    <dgm:pt modelId="{C9C652EF-0ACA-3C40-AF85-63585843489E}" type="pres">
      <dgm:prSet presAssocID="{D3130B18-1A10-4DF5-8FA6-7C7624F2F8E6}" presName="vert1" presStyleCnt="0"/>
      <dgm:spPr/>
    </dgm:pt>
    <dgm:pt modelId="{463078B5-2FAC-9340-970A-B7442AF0DE9E}" type="pres">
      <dgm:prSet presAssocID="{542A784B-005A-49DF-9E93-314BE7B3EDB7}" presName="thickLine" presStyleLbl="alignNode1" presStyleIdx="6" presStyleCnt="23"/>
      <dgm:spPr/>
    </dgm:pt>
    <dgm:pt modelId="{FB33E5DD-7DAF-EA42-BC35-00096073A6A8}" type="pres">
      <dgm:prSet presAssocID="{542A784B-005A-49DF-9E93-314BE7B3EDB7}" presName="horz1" presStyleCnt="0"/>
      <dgm:spPr/>
    </dgm:pt>
    <dgm:pt modelId="{43B8A079-28A2-A44B-B9BF-A6E63F29CE2F}" type="pres">
      <dgm:prSet presAssocID="{542A784B-005A-49DF-9E93-314BE7B3EDB7}" presName="tx1" presStyleLbl="revTx" presStyleIdx="6" presStyleCnt="23"/>
      <dgm:spPr/>
    </dgm:pt>
    <dgm:pt modelId="{9690555F-C86A-5846-839D-9BFB64C6825B}" type="pres">
      <dgm:prSet presAssocID="{542A784B-005A-49DF-9E93-314BE7B3EDB7}" presName="vert1" presStyleCnt="0"/>
      <dgm:spPr/>
    </dgm:pt>
    <dgm:pt modelId="{150FD1B8-8778-5C4D-9715-0E2DB299E829}" type="pres">
      <dgm:prSet presAssocID="{E91CF1A8-6AC0-4B14-93CD-DB862276FC62}" presName="thickLine" presStyleLbl="alignNode1" presStyleIdx="7" presStyleCnt="23"/>
      <dgm:spPr/>
    </dgm:pt>
    <dgm:pt modelId="{6AC2658A-8B98-7449-AE6E-4E5BB557F9B7}" type="pres">
      <dgm:prSet presAssocID="{E91CF1A8-6AC0-4B14-93CD-DB862276FC62}" presName="horz1" presStyleCnt="0"/>
      <dgm:spPr/>
    </dgm:pt>
    <dgm:pt modelId="{EB2DBCEC-DC60-B74A-A022-0E8413BB01F4}" type="pres">
      <dgm:prSet presAssocID="{E91CF1A8-6AC0-4B14-93CD-DB862276FC62}" presName="tx1" presStyleLbl="revTx" presStyleIdx="7" presStyleCnt="23"/>
      <dgm:spPr/>
    </dgm:pt>
    <dgm:pt modelId="{7C8F6D7F-A975-4843-9406-80A874F73F40}" type="pres">
      <dgm:prSet presAssocID="{E91CF1A8-6AC0-4B14-93CD-DB862276FC62}" presName="vert1" presStyleCnt="0"/>
      <dgm:spPr/>
    </dgm:pt>
    <dgm:pt modelId="{BBCFEB6C-2EA9-9746-8B7E-5022DB487137}" type="pres">
      <dgm:prSet presAssocID="{7B00FECF-625E-4EF0-A90A-9CB14C509EA1}" presName="thickLine" presStyleLbl="alignNode1" presStyleIdx="8" presStyleCnt="23"/>
      <dgm:spPr/>
    </dgm:pt>
    <dgm:pt modelId="{76D99B8B-F41D-A34D-A406-D5BE3150BA71}" type="pres">
      <dgm:prSet presAssocID="{7B00FECF-625E-4EF0-A90A-9CB14C509EA1}" presName="horz1" presStyleCnt="0"/>
      <dgm:spPr/>
    </dgm:pt>
    <dgm:pt modelId="{46FE9D00-A6B2-4040-8B1D-D949D640A809}" type="pres">
      <dgm:prSet presAssocID="{7B00FECF-625E-4EF0-A90A-9CB14C509EA1}" presName="tx1" presStyleLbl="revTx" presStyleIdx="8" presStyleCnt="23"/>
      <dgm:spPr/>
    </dgm:pt>
    <dgm:pt modelId="{CDB2EF08-B276-6D4D-901D-FC97F1FF3544}" type="pres">
      <dgm:prSet presAssocID="{7B00FECF-625E-4EF0-A90A-9CB14C509EA1}" presName="vert1" presStyleCnt="0"/>
      <dgm:spPr/>
    </dgm:pt>
    <dgm:pt modelId="{BAFC3DC2-DC9C-2445-8F3B-FB19E3797F96}" type="pres">
      <dgm:prSet presAssocID="{7AD0529E-0E0D-4750-8CFD-E373F6B28BD6}" presName="thickLine" presStyleLbl="alignNode1" presStyleIdx="9" presStyleCnt="23"/>
      <dgm:spPr/>
    </dgm:pt>
    <dgm:pt modelId="{98180497-A91A-E144-85E7-AD5BC7A02DD4}" type="pres">
      <dgm:prSet presAssocID="{7AD0529E-0E0D-4750-8CFD-E373F6B28BD6}" presName="horz1" presStyleCnt="0"/>
      <dgm:spPr/>
    </dgm:pt>
    <dgm:pt modelId="{73937DF5-0D95-6C49-BD6B-E065C04E9A57}" type="pres">
      <dgm:prSet presAssocID="{7AD0529E-0E0D-4750-8CFD-E373F6B28BD6}" presName="tx1" presStyleLbl="revTx" presStyleIdx="9" presStyleCnt="23"/>
      <dgm:spPr/>
    </dgm:pt>
    <dgm:pt modelId="{8DA17E51-429B-BC4D-96C3-68D4B71E8EE3}" type="pres">
      <dgm:prSet presAssocID="{7AD0529E-0E0D-4750-8CFD-E373F6B28BD6}" presName="vert1" presStyleCnt="0"/>
      <dgm:spPr/>
    </dgm:pt>
    <dgm:pt modelId="{D6CF41FA-DB34-A74E-BCE4-441FF84F2669}" type="pres">
      <dgm:prSet presAssocID="{632807F4-EEA1-4B17-A11D-1BA070F309C2}" presName="thickLine" presStyleLbl="alignNode1" presStyleIdx="10" presStyleCnt="23"/>
      <dgm:spPr/>
    </dgm:pt>
    <dgm:pt modelId="{096C80A2-490E-2C42-8742-9E300E6A930A}" type="pres">
      <dgm:prSet presAssocID="{632807F4-EEA1-4B17-A11D-1BA070F309C2}" presName="horz1" presStyleCnt="0"/>
      <dgm:spPr/>
    </dgm:pt>
    <dgm:pt modelId="{C3AC276D-C0AE-F641-94B9-B45408D8C3A3}" type="pres">
      <dgm:prSet presAssocID="{632807F4-EEA1-4B17-A11D-1BA070F309C2}" presName="tx1" presStyleLbl="revTx" presStyleIdx="10" presStyleCnt="23"/>
      <dgm:spPr/>
    </dgm:pt>
    <dgm:pt modelId="{CB0530CC-EFF3-2746-83A2-956A022F714F}" type="pres">
      <dgm:prSet presAssocID="{632807F4-EEA1-4B17-A11D-1BA070F309C2}" presName="vert1" presStyleCnt="0"/>
      <dgm:spPr/>
    </dgm:pt>
    <dgm:pt modelId="{27465D8A-7BA1-7A4F-B5D3-C3FE84B93DED}" type="pres">
      <dgm:prSet presAssocID="{BC0F638E-AAC5-4FA3-B68D-D7E011510A6C}" presName="thickLine" presStyleLbl="alignNode1" presStyleIdx="11" presStyleCnt="23"/>
      <dgm:spPr/>
    </dgm:pt>
    <dgm:pt modelId="{2BF8BCA6-FB59-274C-A5EB-21DDA033FC1E}" type="pres">
      <dgm:prSet presAssocID="{BC0F638E-AAC5-4FA3-B68D-D7E011510A6C}" presName="horz1" presStyleCnt="0"/>
      <dgm:spPr/>
    </dgm:pt>
    <dgm:pt modelId="{08DAF783-D9F9-E648-B6CE-2A68C951093A}" type="pres">
      <dgm:prSet presAssocID="{BC0F638E-AAC5-4FA3-B68D-D7E011510A6C}" presName="tx1" presStyleLbl="revTx" presStyleIdx="11" presStyleCnt="23"/>
      <dgm:spPr/>
    </dgm:pt>
    <dgm:pt modelId="{E843C149-0B79-0F45-8E21-0C1F461F3FBD}" type="pres">
      <dgm:prSet presAssocID="{BC0F638E-AAC5-4FA3-B68D-D7E011510A6C}" presName="vert1" presStyleCnt="0"/>
      <dgm:spPr/>
    </dgm:pt>
    <dgm:pt modelId="{34B733A4-4BE6-D54B-BF7C-2CB32D796666}" type="pres">
      <dgm:prSet presAssocID="{DAEF2BD6-22A9-41EA-AAA4-DD7247468C1A}" presName="thickLine" presStyleLbl="alignNode1" presStyleIdx="12" presStyleCnt="23"/>
      <dgm:spPr/>
    </dgm:pt>
    <dgm:pt modelId="{929500DB-A5E0-1742-9547-CDBA05D2810E}" type="pres">
      <dgm:prSet presAssocID="{DAEF2BD6-22A9-41EA-AAA4-DD7247468C1A}" presName="horz1" presStyleCnt="0"/>
      <dgm:spPr/>
    </dgm:pt>
    <dgm:pt modelId="{6AEF83CA-1841-2446-9949-FF0690D68057}" type="pres">
      <dgm:prSet presAssocID="{DAEF2BD6-22A9-41EA-AAA4-DD7247468C1A}" presName="tx1" presStyleLbl="revTx" presStyleIdx="12" presStyleCnt="23"/>
      <dgm:spPr/>
    </dgm:pt>
    <dgm:pt modelId="{6AE3FBB7-78FF-1742-896D-74C7C80E53A2}" type="pres">
      <dgm:prSet presAssocID="{DAEF2BD6-22A9-41EA-AAA4-DD7247468C1A}" presName="vert1" presStyleCnt="0"/>
      <dgm:spPr/>
    </dgm:pt>
    <dgm:pt modelId="{9F294E80-CF9C-8846-9E2A-C578D84D9831}" type="pres">
      <dgm:prSet presAssocID="{05D39CAF-A3C0-43D5-872B-DB03735CD85A}" presName="thickLine" presStyleLbl="alignNode1" presStyleIdx="13" presStyleCnt="23"/>
      <dgm:spPr/>
    </dgm:pt>
    <dgm:pt modelId="{66E0A04C-6F25-AD4A-ABE2-32F5265F12D5}" type="pres">
      <dgm:prSet presAssocID="{05D39CAF-A3C0-43D5-872B-DB03735CD85A}" presName="horz1" presStyleCnt="0"/>
      <dgm:spPr/>
    </dgm:pt>
    <dgm:pt modelId="{D737E8F3-D1C1-4546-B740-B675F076E2B8}" type="pres">
      <dgm:prSet presAssocID="{05D39CAF-A3C0-43D5-872B-DB03735CD85A}" presName="tx1" presStyleLbl="revTx" presStyleIdx="13" presStyleCnt="23"/>
      <dgm:spPr/>
    </dgm:pt>
    <dgm:pt modelId="{129D5D92-D593-C84E-B6EE-A816220DA343}" type="pres">
      <dgm:prSet presAssocID="{05D39CAF-A3C0-43D5-872B-DB03735CD85A}" presName="vert1" presStyleCnt="0"/>
      <dgm:spPr/>
    </dgm:pt>
    <dgm:pt modelId="{DD6B5864-DB82-5A40-AB0D-70012C9D1E14}" type="pres">
      <dgm:prSet presAssocID="{E323BE21-CA54-456A-A04C-D1A8BC7284F9}" presName="thickLine" presStyleLbl="alignNode1" presStyleIdx="14" presStyleCnt="23"/>
      <dgm:spPr/>
    </dgm:pt>
    <dgm:pt modelId="{0F41F3FE-6634-A540-BBE0-5EF34E213CEF}" type="pres">
      <dgm:prSet presAssocID="{E323BE21-CA54-456A-A04C-D1A8BC7284F9}" presName="horz1" presStyleCnt="0"/>
      <dgm:spPr/>
    </dgm:pt>
    <dgm:pt modelId="{D1EF7846-9556-B54C-86A7-3E1C6D6ACC91}" type="pres">
      <dgm:prSet presAssocID="{E323BE21-CA54-456A-A04C-D1A8BC7284F9}" presName="tx1" presStyleLbl="revTx" presStyleIdx="14" presStyleCnt="23"/>
      <dgm:spPr/>
    </dgm:pt>
    <dgm:pt modelId="{B96791C6-C8C0-B04C-9D25-9801251AC97D}" type="pres">
      <dgm:prSet presAssocID="{E323BE21-CA54-456A-A04C-D1A8BC7284F9}" presName="vert1" presStyleCnt="0"/>
      <dgm:spPr/>
    </dgm:pt>
    <dgm:pt modelId="{81B1B055-6F0E-204D-946F-BFD182F75708}" type="pres">
      <dgm:prSet presAssocID="{33207C51-B591-4617-99B4-3F54621D1BA7}" presName="thickLine" presStyleLbl="alignNode1" presStyleIdx="15" presStyleCnt="23"/>
      <dgm:spPr/>
    </dgm:pt>
    <dgm:pt modelId="{7A90C7A3-6DA7-F743-A04B-54F2332F4C07}" type="pres">
      <dgm:prSet presAssocID="{33207C51-B591-4617-99B4-3F54621D1BA7}" presName="horz1" presStyleCnt="0"/>
      <dgm:spPr/>
    </dgm:pt>
    <dgm:pt modelId="{7ED5AB6E-B1C2-7B4D-ABAD-A42E2E13A03E}" type="pres">
      <dgm:prSet presAssocID="{33207C51-B591-4617-99B4-3F54621D1BA7}" presName="tx1" presStyleLbl="revTx" presStyleIdx="15" presStyleCnt="23"/>
      <dgm:spPr/>
    </dgm:pt>
    <dgm:pt modelId="{0896F306-3C7A-C843-83BF-169F2B122D9D}" type="pres">
      <dgm:prSet presAssocID="{33207C51-B591-4617-99B4-3F54621D1BA7}" presName="vert1" presStyleCnt="0"/>
      <dgm:spPr/>
    </dgm:pt>
    <dgm:pt modelId="{2D78B9D3-F22E-0347-8055-AA446136C1D8}" type="pres">
      <dgm:prSet presAssocID="{7B32CC16-3B67-48D7-8084-D3E009FD74B5}" presName="thickLine" presStyleLbl="alignNode1" presStyleIdx="16" presStyleCnt="23"/>
      <dgm:spPr/>
    </dgm:pt>
    <dgm:pt modelId="{F10BDEB9-87C7-3D49-ADF0-4C96D0B97DF7}" type="pres">
      <dgm:prSet presAssocID="{7B32CC16-3B67-48D7-8084-D3E009FD74B5}" presName="horz1" presStyleCnt="0"/>
      <dgm:spPr/>
    </dgm:pt>
    <dgm:pt modelId="{7C41F787-7BFA-1B4E-B889-FB2F163DA928}" type="pres">
      <dgm:prSet presAssocID="{7B32CC16-3B67-48D7-8084-D3E009FD74B5}" presName="tx1" presStyleLbl="revTx" presStyleIdx="16" presStyleCnt="23"/>
      <dgm:spPr/>
    </dgm:pt>
    <dgm:pt modelId="{59DB6317-A597-2F49-BCA1-11CBBBC7EA44}" type="pres">
      <dgm:prSet presAssocID="{7B32CC16-3B67-48D7-8084-D3E009FD74B5}" presName="vert1" presStyleCnt="0"/>
      <dgm:spPr/>
    </dgm:pt>
    <dgm:pt modelId="{35A6C5C2-750F-3B42-B321-11B8FA780E99}" type="pres">
      <dgm:prSet presAssocID="{48AFB084-94FE-4763-BC52-7BB7EA0291D0}" presName="thickLine" presStyleLbl="alignNode1" presStyleIdx="17" presStyleCnt="23"/>
      <dgm:spPr/>
    </dgm:pt>
    <dgm:pt modelId="{CCC7BD1F-A238-ED42-833D-4C8376549867}" type="pres">
      <dgm:prSet presAssocID="{48AFB084-94FE-4763-BC52-7BB7EA0291D0}" presName="horz1" presStyleCnt="0"/>
      <dgm:spPr/>
    </dgm:pt>
    <dgm:pt modelId="{EA250F53-5393-544C-86FB-8693577687D2}" type="pres">
      <dgm:prSet presAssocID="{48AFB084-94FE-4763-BC52-7BB7EA0291D0}" presName="tx1" presStyleLbl="revTx" presStyleIdx="17" presStyleCnt="23"/>
      <dgm:spPr/>
    </dgm:pt>
    <dgm:pt modelId="{2B32850C-BDB6-4B4E-922E-5AFE9CEE6258}" type="pres">
      <dgm:prSet presAssocID="{48AFB084-94FE-4763-BC52-7BB7EA0291D0}" presName="vert1" presStyleCnt="0"/>
      <dgm:spPr/>
    </dgm:pt>
    <dgm:pt modelId="{5F93BCA9-72EA-7F4F-B6EF-719A7E7C4A32}" type="pres">
      <dgm:prSet presAssocID="{5E894854-D06A-4779-9B8A-AD7D4AE8BB05}" presName="thickLine" presStyleLbl="alignNode1" presStyleIdx="18" presStyleCnt="23"/>
      <dgm:spPr/>
    </dgm:pt>
    <dgm:pt modelId="{FEE8F584-C00C-3444-A13C-79210D9F0757}" type="pres">
      <dgm:prSet presAssocID="{5E894854-D06A-4779-9B8A-AD7D4AE8BB05}" presName="horz1" presStyleCnt="0"/>
      <dgm:spPr/>
    </dgm:pt>
    <dgm:pt modelId="{43FE35DE-FF99-5D41-BD3B-D45616A2237C}" type="pres">
      <dgm:prSet presAssocID="{5E894854-D06A-4779-9B8A-AD7D4AE8BB05}" presName="tx1" presStyleLbl="revTx" presStyleIdx="18" presStyleCnt="23"/>
      <dgm:spPr/>
    </dgm:pt>
    <dgm:pt modelId="{59C01ECC-6F7F-2542-AFDE-8D79E3F00346}" type="pres">
      <dgm:prSet presAssocID="{5E894854-D06A-4779-9B8A-AD7D4AE8BB05}" presName="vert1" presStyleCnt="0"/>
      <dgm:spPr/>
    </dgm:pt>
    <dgm:pt modelId="{31FD95E4-DD6E-FB47-B4A8-434BC981F52B}" type="pres">
      <dgm:prSet presAssocID="{BFC8D722-F1EA-4CD1-A8FC-B5D0E5E342FF}" presName="thickLine" presStyleLbl="alignNode1" presStyleIdx="19" presStyleCnt="23"/>
      <dgm:spPr/>
    </dgm:pt>
    <dgm:pt modelId="{76F3F741-8513-6D4B-A765-E5D0B004BC0B}" type="pres">
      <dgm:prSet presAssocID="{BFC8D722-F1EA-4CD1-A8FC-B5D0E5E342FF}" presName="horz1" presStyleCnt="0"/>
      <dgm:spPr/>
    </dgm:pt>
    <dgm:pt modelId="{42204E9A-C69F-BE4B-8B10-B7756F32616A}" type="pres">
      <dgm:prSet presAssocID="{BFC8D722-F1EA-4CD1-A8FC-B5D0E5E342FF}" presName="tx1" presStyleLbl="revTx" presStyleIdx="19" presStyleCnt="23"/>
      <dgm:spPr/>
    </dgm:pt>
    <dgm:pt modelId="{97F7CC92-582C-9640-BBF1-86F52489FD19}" type="pres">
      <dgm:prSet presAssocID="{BFC8D722-F1EA-4CD1-A8FC-B5D0E5E342FF}" presName="vert1" presStyleCnt="0"/>
      <dgm:spPr/>
    </dgm:pt>
    <dgm:pt modelId="{9286F4CF-AA85-764B-9689-4D092E81F316}" type="pres">
      <dgm:prSet presAssocID="{1C979389-86DD-4897-BD16-B19B091FE724}" presName="thickLine" presStyleLbl="alignNode1" presStyleIdx="20" presStyleCnt="23"/>
      <dgm:spPr/>
    </dgm:pt>
    <dgm:pt modelId="{9DE50BC7-3CD8-A547-AA32-E9EE00A0ED5B}" type="pres">
      <dgm:prSet presAssocID="{1C979389-86DD-4897-BD16-B19B091FE724}" presName="horz1" presStyleCnt="0"/>
      <dgm:spPr/>
    </dgm:pt>
    <dgm:pt modelId="{7CA35ABF-1498-114B-BEEC-724C63A4A1F4}" type="pres">
      <dgm:prSet presAssocID="{1C979389-86DD-4897-BD16-B19B091FE724}" presName="tx1" presStyleLbl="revTx" presStyleIdx="20" presStyleCnt="23"/>
      <dgm:spPr/>
    </dgm:pt>
    <dgm:pt modelId="{81BFA61F-8E8F-E845-AB0B-639C4C142D28}" type="pres">
      <dgm:prSet presAssocID="{1C979389-86DD-4897-BD16-B19B091FE724}" presName="vert1" presStyleCnt="0"/>
      <dgm:spPr/>
    </dgm:pt>
    <dgm:pt modelId="{04D849AC-C8C5-4845-92F2-410E0D39CCFB}" type="pres">
      <dgm:prSet presAssocID="{98AD1032-32F6-4A2B-B0B8-9B838E9DAEB4}" presName="thickLine" presStyleLbl="alignNode1" presStyleIdx="21" presStyleCnt="23"/>
      <dgm:spPr/>
    </dgm:pt>
    <dgm:pt modelId="{551211C5-4020-E346-844C-4501EE157C1E}" type="pres">
      <dgm:prSet presAssocID="{98AD1032-32F6-4A2B-B0B8-9B838E9DAEB4}" presName="horz1" presStyleCnt="0"/>
      <dgm:spPr/>
    </dgm:pt>
    <dgm:pt modelId="{307CA06A-7B38-214E-AE68-6E08A4C711DD}" type="pres">
      <dgm:prSet presAssocID="{98AD1032-32F6-4A2B-B0B8-9B838E9DAEB4}" presName="tx1" presStyleLbl="revTx" presStyleIdx="21" presStyleCnt="23"/>
      <dgm:spPr/>
    </dgm:pt>
    <dgm:pt modelId="{27F70042-BA50-3147-9691-E2C5477BEA0B}" type="pres">
      <dgm:prSet presAssocID="{98AD1032-32F6-4A2B-B0B8-9B838E9DAEB4}" presName="vert1" presStyleCnt="0"/>
      <dgm:spPr/>
    </dgm:pt>
    <dgm:pt modelId="{DBB5DB81-3591-DB4B-ABF7-845F2EA72FAD}" type="pres">
      <dgm:prSet presAssocID="{3A7722D7-D850-45B6-BC6F-242ADF517425}" presName="thickLine" presStyleLbl="alignNode1" presStyleIdx="22" presStyleCnt="23"/>
      <dgm:spPr/>
    </dgm:pt>
    <dgm:pt modelId="{FFEFFF6E-D43E-2748-B830-7F646EE54676}" type="pres">
      <dgm:prSet presAssocID="{3A7722D7-D850-45B6-BC6F-242ADF517425}" presName="horz1" presStyleCnt="0"/>
      <dgm:spPr/>
    </dgm:pt>
    <dgm:pt modelId="{30D154B7-190E-3D4E-A3D0-259FC03CCE4E}" type="pres">
      <dgm:prSet presAssocID="{3A7722D7-D850-45B6-BC6F-242ADF517425}" presName="tx1" presStyleLbl="revTx" presStyleIdx="22" presStyleCnt="23"/>
      <dgm:spPr/>
    </dgm:pt>
    <dgm:pt modelId="{653AD1FE-95B2-5B4C-AD11-50ED4064B5AC}" type="pres">
      <dgm:prSet presAssocID="{3A7722D7-D850-45B6-BC6F-242ADF517425}" presName="vert1" presStyleCnt="0"/>
      <dgm:spPr/>
    </dgm:pt>
  </dgm:ptLst>
  <dgm:cxnLst>
    <dgm:cxn modelId="{A1F48C03-1F89-4DE7-B355-EBE92E554E2B}" srcId="{96A6E3F4-6320-48EC-A6C1-4CF8BDA710A5}" destId="{1C979389-86DD-4897-BD16-B19B091FE724}" srcOrd="20" destOrd="0" parTransId="{39AEDAFB-CD39-4BBC-8D59-35234DE7E926}" sibTransId="{DAA76753-162A-4244-B331-2640BB86DF98}"/>
    <dgm:cxn modelId="{C6CAF816-C448-3642-B467-666CB15230FD}" type="presOf" srcId="{1C979389-86DD-4897-BD16-B19B091FE724}" destId="{7CA35ABF-1498-114B-BEEC-724C63A4A1F4}" srcOrd="0" destOrd="0" presId="urn:microsoft.com/office/officeart/2008/layout/LinedList"/>
    <dgm:cxn modelId="{75D3FC19-A4FA-6146-B85A-666258928C34}" type="presOf" srcId="{7AD0529E-0E0D-4750-8CFD-E373F6B28BD6}" destId="{73937DF5-0D95-6C49-BD6B-E065C04E9A57}" srcOrd="0" destOrd="0" presId="urn:microsoft.com/office/officeart/2008/layout/LinedList"/>
    <dgm:cxn modelId="{4B7C3429-47D1-4E07-9AAB-D4FB40577F28}" srcId="{96A6E3F4-6320-48EC-A6C1-4CF8BDA710A5}" destId="{05D39CAF-A3C0-43D5-872B-DB03735CD85A}" srcOrd="13" destOrd="0" parTransId="{193DB386-E0B9-49FA-9DD1-D7FBFCFF3C3E}" sibTransId="{62381766-DCF6-45F3-AE63-C72BAF77F6C7}"/>
    <dgm:cxn modelId="{7F6B4038-6137-4950-B964-38C9FCC63AC6}" srcId="{96A6E3F4-6320-48EC-A6C1-4CF8BDA710A5}" destId="{E91CF1A8-6AC0-4B14-93CD-DB862276FC62}" srcOrd="7" destOrd="0" parTransId="{610A8699-AB09-4DC9-A768-FD13AE282363}" sibTransId="{FF164225-A6DD-4188-91D1-48454256CC54}"/>
    <dgm:cxn modelId="{CB3E373C-839E-4361-A702-00AFC7E72D09}" srcId="{96A6E3F4-6320-48EC-A6C1-4CF8BDA710A5}" destId="{C00DAE1C-2FF5-4712-83FC-CEB2F4FFE654}" srcOrd="2" destOrd="0" parTransId="{A1216290-5683-4932-81A5-6E5BE5D4E06E}" sibTransId="{C4B620FC-625F-4489-95DB-365C5BFC9D5E}"/>
    <dgm:cxn modelId="{77795740-1835-4E0D-9F46-EFF35340E8E3}" srcId="{96A6E3F4-6320-48EC-A6C1-4CF8BDA710A5}" destId="{6AA6FAF5-270D-4382-BDDD-DAD9AC694ECD}" srcOrd="1" destOrd="0" parTransId="{A3C18ED8-91C9-4790-956A-D8AF83BEEBC0}" sibTransId="{E2DB215F-54E5-4C8E-BC62-F17C10A8B64E}"/>
    <dgm:cxn modelId="{919EFE43-8390-544F-A9FB-67A34DDB56DB}" type="presOf" srcId="{DAEF2BD6-22A9-41EA-AAA4-DD7247468C1A}" destId="{6AEF83CA-1841-2446-9949-FF0690D68057}" srcOrd="0" destOrd="0" presId="urn:microsoft.com/office/officeart/2008/layout/LinedList"/>
    <dgm:cxn modelId="{BF9CA54A-3EAF-4EF2-948F-8CD17024FB5F}" srcId="{96A6E3F4-6320-48EC-A6C1-4CF8BDA710A5}" destId="{D3130B18-1A10-4DF5-8FA6-7C7624F2F8E6}" srcOrd="5" destOrd="0" parTransId="{1FC8AF1B-B8DE-4D9C-BF35-2B52E3ED9FF1}" sibTransId="{4468B73A-9F19-4F92-89C3-EE1837C55310}"/>
    <dgm:cxn modelId="{64D0C153-3565-FB49-9CC7-A6FD73640C92}" type="presOf" srcId="{96A6E3F4-6320-48EC-A6C1-4CF8BDA710A5}" destId="{200E66A2-9752-854A-938F-575BD0E8B69E}" srcOrd="0" destOrd="0" presId="urn:microsoft.com/office/officeart/2008/layout/LinedList"/>
    <dgm:cxn modelId="{9491B858-358B-3249-9935-2552616CD885}" type="presOf" srcId="{40D08C73-28DF-4BEC-835A-9DB32FC27B21}" destId="{212A6FA5-4063-0042-B7B2-6C89AFDD523C}" srcOrd="0" destOrd="0" presId="urn:microsoft.com/office/officeart/2008/layout/LinedList"/>
    <dgm:cxn modelId="{2DA3965A-BD09-9A48-925B-DE0A8C65641E}" type="presOf" srcId="{7B00FECF-625E-4EF0-A90A-9CB14C509EA1}" destId="{46FE9D00-A6B2-4040-8B1D-D949D640A809}" srcOrd="0" destOrd="0" presId="urn:microsoft.com/office/officeart/2008/layout/LinedList"/>
    <dgm:cxn modelId="{499A925C-733A-4D2B-9E21-772923A03E46}" srcId="{96A6E3F4-6320-48EC-A6C1-4CF8BDA710A5}" destId="{7B00FECF-625E-4EF0-A90A-9CB14C509EA1}" srcOrd="8" destOrd="0" parTransId="{13EF07CB-5B9D-4B5D-B261-BDDB34B70F2C}" sibTransId="{A9DE3A39-A7BC-43A9-80AE-CA49A4D7DCDA}"/>
    <dgm:cxn modelId="{67759363-A00F-4346-B59D-3D147567A201}" srcId="{96A6E3F4-6320-48EC-A6C1-4CF8BDA710A5}" destId="{98AD1032-32F6-4A2B-B0B8-9B838E9DAEB4}" srcOrd="21" destOrd="0" parTransId="{0E1092A4-C01D-45CA-8E52-41645C5A3E12}" sibTransId="{0F84D662-0EF1-4162-A415-09E105533DAA}"/>
    <dgm:cxn modelId="{1C85596A-47A6-E845-8674-90CFC1B693AE}" type="presOf" srcId="{C00DAE1C-2FF5-4712-83FC-CEB2F4FFE654}" destId="{7E65C4BC-A25C-664F-8D0D-37D03EE732D4}" srcOrd="0" destOrd="0" presId="urn:microsoft.com/office/officeart/2008/layout/LinedList"/>
    <dgm:cxn modelId="{76A5F26A-6368-BF42-8489-9A5D6ACDBDEB}" type="presOf" srcId="{BFB428FB-9658-4304-A24E-A478ECD69B01}" destId="{E8DD8E5A-A61C-C24B-B8DE-E34F37B556EE}" srcOrd="0" destOrd="0" presId="urn:microsoft.com/office/officeart/2008/layout/LinedList"/>
    <dgm:cxn modelId="{217C4A6B-154D-D34D-A090-6E07E39D2EFD}" type="presOf" srcId="{5E894854-D06A-4779-9B8A-AD7D4AE8BB05}" destId="{43FE35DE-FF99-5D41-BD3B-D45616A2237C}" srcOrd="0" destOrd="0" presId="urn:microsoft.com/office/officeart/2008/layout/LinedList"/>
    <dgm:cxn modelId="{22F92C6E-0601-7844-9380-AAC76D0D86D3}" type="presOf" srcId="{632807F4-EEA1-4B17-A11D-1BA070F309C2}" destId="{C3AC276D-C0AE-F641-94B9-B45408D8C3A3}" srcOrd="0" destOrd="0" presId="urn:microsoft.com/office/officeart/2008/layout/LinedList"/>
    <dgm:cxn modelId="{90446071-6729-443E-B81C-CB1C40B7A299}" srcId="{96A6E3F4-6320-48EC-A6C1-4CF8BDA710A5}" destId="{40D08C73-28DF-4BEC-835A-9DB32FC27B21}" srcOrd="4" destOrd="0" parTransId="{1870210C-184E-4A9E-8862-C8AF7C5262A9}" sibTransId="{C0B94DF7-80E2-4E0B-94D2-DE24E52DEECA}"/>
    <dgm:cxn modelId="{5BAE3E72-8C70-5241-A17D-982FC314D235}" type="presOf" srcId="{D3130B18-1A10-4DF5-8FA6-7C7624F2F8E6}" destId="{FF5571AE-1A14-6E48-80C0-AE1574C304D0}" srcOrd="0" destOrd="0" presId="urn:microsoft.com/office/officeart/2008/layout/LinedList"/>
    <dgm:cxn modelId="{04974675-5ED7-4502-A79E-9A42DBE47918}" srcId="{96A6E3F4-6320-48EC-A6C1-4CF8BDA710A5}" destId="{7B32CC16-3B67-48D7-8084-D3E009FD74B5}" srcOrd="16" destOrd="0" parTransId="{207F8220-55DD-4F50-A28D-C87CDB501FFE}" sibTransId="{058A6E50-338D-499E-95C5-7DB15E1282FC}"/>
    <dgm:cxn modelId="{3E0DF27E-FC5E-B04F-A931-CA3DD3EE0A69}" type="presOf" srcId="{98AD1032-32F6-4A2B-B0B8-9B838E9DAEB4}" destId="{307CA06A-7B38-214E-AE68-6E08A4C711DD}" srcOrd="0" destOrd="0" presId="urn:microsoft.com/office/officeart/2008/layout/LinedList"/>
    <dgm:cxn modelId="{27C4BD82-1631-4A45-946B-9191BF011E0C}" srcId="{96A6E3F4-6320-48EC-A6C1-4CF8BDA710A5}" destId="{ECD4ADF5-94FF-44BE-8276-FD998AD9C32F}" srcOrd="0" destOrd="0" parTransId="{80F30EFA-094B-4863-B152-AB484BB26C8F}" sibTransId="{4CCC1C05-B2BC-42AA-8EDD-F4F087CF9E7B}"/>
    <dgm:cxn modelId="{33808A83-A1BA-0B4F-AB95-AF2BF885953E}" type="presOf" srcId="{BC0F638E-AAC5-4FA3-B68D-D7E011510A6C}" destId="{08DAF783-D9F9-E648-B6CE-2A68C951093A}" srcOrd="0" destOrd="0" presId="urn:microsoft.com/office/officeart/2008/layout/LinedList"/>
    <dgm:cxn modelId="{CD28CC88-EE28-4487-91CB-9C1CAADF6627}" srcId="{96A6E3F4-6320-48EC-A6C1-4CF8BDA710A5}" destId="{5E894854-D06A-4779-9B8A-AD7D4AE8BB05}" srcOrd="18" destOrd="0" parTransId="{3AB99CA1-92FB-456F-9C9B-86F6A862EC89}" sibTransId="{2281F583-6BA7-4EB6-A4E6-19CF7827A57B}"/>
    <dgm:cxn modelId="{9180EA8D-3FF2-CB44-A1FD-3EE545996616}" type="presOf" srcId="{ECD4ADF5-94FF-44BE-8276-FD998AD9C32F}" destId="{1016FB64-A7DA-9D4D-8BFF-3A133050488A}" srcOrd="0" destOrd="0" presId="urn:microsoft.com/office/officeart/2008/layout/LinedList"/>
    <dgm:cxn modelId="{5F146593-41A5-1F4F-8ABA-4B067427788A}" type="presOf" srcId="{05D39CAF-A3C0-43D5-872B-DB03735CD85A}" destId="{D737E8F3-D1C1-4546-B740-B675F076E2B8}" srcOrd="0" destOrd="0" presId="urn:microsoft.com/office/officeart/2008/layout/LinedList"/>
    <dgm:cxn modelId="{2D7ABD93-6A1E-504F-BA3C-7CF937E4B95F}" type="presOf" srcId="{48AFB084-94FE-4763-BC52-7BB7EA0291D0}" destId="{EA250F53-5393-544C-86FB-8693577687D2}" srcOrd="0" destOrd="0" presId="urn:microsoft.com/office/officeart/2008/layout/LinedList"/>
    <dgm:cxn modelId="{DA509299-8341-9C4B-AF09-38C14798170F}" type="presOf" srcId="{E91CF1A8-6AC0-4B14-93CD-DB862276FC62}" destId="{EB2DBCEC-DC60-B74A-A022-0E8413BB01F4}" srcOrd="0" destOrd="0" presId="urn:microsoft.com/office/officeart/2008/layout/LinedList"/>
    <dgm:cxn modelId="{A47F9F99-712D-4F40-BAAB-EE129EFD62FF}" srcId="{96A6E3F4-6320-48EC-A6C1-4CF8BDA710A5}" destId="{3A7722D7-D850-45B6-BC6F-242ADF517425}" srcOrd="22" destOrd="0" parTransId="{53E7D126-49A2-4FF9-A228-E3A285B3824D}" sibTransId="{281253FA-7984-475B-826C-E5D6A1E41D5C}"/>
    <dgm:cxn modelId="{EC8BC1BA-6B4F-4159-B109-B572807E60D2}" srcId="{96A6E3F4-6320-48EC-A6C1-4CF8BDA710A5}" destId="{E323BE21-CA54-456A-A04C-D1A8BC7284F9}" srcOrd="14" destOrd="0" parTransId="{AB33CDC9-CFF6-41A2-B000-7183B38D7163}" sibTransId="{0FDD76D0-3371-41A4-AF9B-091FDA871919}"/>
    <dgm:cxn modelId="{59B946BF-CE71-4A2C-A823-84A27C5C9267}" srcId="{96A6E3F4-6320-48EC-A6C1-4CF8BDA710A5}" destId="{48AFB084-94FE-4763-BC52-7BB7EA0291D0}" srcOrd="17" destOrd="0" parTransId="{FF1BC17C-DF3A-4B71-B7D4-0F4891EB870F}" sibTransId="{5CE7E8D0-BD60-4BEC-9FDC-DEA92B5F4049}"/>
    <dgm:cxn modelId="{B28ACBC1-B2D8-4CB4-90C4-E45810366E5E}" srcId="{96A6E3F4-6320-48EC-A6C1-4CF8BDA710A5}" destId="{7AD0529E-0E0D-4750-8CFD-E373F6B28BD6}" srcOrd="9" destOrd="0" parTransId="{5220E271-80A8-43E6-8C81-0EE4D1CF740C}" sibTransId="{0E95AECF-A089-45F0-92A0-9B3979187FE9}"/>
    <dgm:cxn modelId="{6483EACE-B7FB-4498-8A8D-4CDA976E7F94}" srcId="{96A6E3F4-6320-48EC-A6C1-4CF8BDA710A5}" destId="{BFC8D722-F1EA-4CD1-A8FC-B5D0E5E342FF}" srcOrd="19" destOrd="0" parTransId="{9DA1AAAF-6F05-46FA-8E02-E12F975782EF}" sibTransId="{9604386C-C581-45E9-B38D-202CE69616F5}"/>
    <dgm:cxn modelId="{F32D5DD0-4693-4186-98C4-8B78F7AA2DE4}" srcId="{96A6E3F4-6320-48EC-A6C1-4CF8BDA710A5}" destId="{33207C51-B591-4617-99B4-3F54621D1BA7}" srcOrd="15" destOrd="0" parTransId="{C6C890E8-F2ED-4B36-BE25-BE8D782E1286}" sibTransId="{1E20D6D2-5D37-4576-B9EE-041BEE13D7B7}"/>
    <dgm:cxn modelId="{EE7BA5D8-7558-0A41-A548-BE078EE52E03}" type="presOf" srcId="{542A784B-005A-49DF-9E93-314BE7B3EDB7}" destId="{43B8A079-28A2-A44B-B9BF-A6E63F29CE2F}" srcOrd="0" destOrd="0" presId="urn:microsoft.com/office/officeart/2008/layout/LinedList"/>
    <dgm:cxn modelId="{F06BF2DA-A518-124E-83CA-5F6FDE5D1CCF}" type="presOf" srcId="{6AA6FAF5-270D-4382-BDDD-DAD9AC694ECD}" destId="{61670A6D-7F98-0841-899C-07F3EE92060F}" srcOrd="0" destOrd="0" presId="urn:microsoft.com/office/officeart/2008/layout/LinedList"/>
    <dgm:cxn modelId="{E6C36DDD-292B-4834-9FDA-3784925BF268}" srcId="{96A6E3F4-6320-48EC-A6C1-4CF8BDA710A5}" destId="{DAEF2BD6-22A9-41EA-AAA4-DD7247468C1A}" srcOrd="12" destOrd="0" parTransId="{14D23527-DA7F-4BE7-A502-7467FD5CECE7}" sibTransId="{5E111F69-C9FF-4E66-8062-09EF7C7A2EF0}"/>
    <dgm:cxn modelId="{065AE1E1-D15D-1F44-9BCA-E54D1E1E6C0D}" type="presOf" srcId="{7B32CC16-3B67-48D7-8084-D3E009FD74B5}" destId="{7C41F787-7BFA-1B4E-B889-FB2F163DA928}" srcOrd="0" destOrd="0" presId="urn:microsoft.com/office/officeart/2008/layout/LinedList"/>
    <dgm:cxn modelId="{F58037E7-7DB9-DC4F-AA82-51BDD589BF37}" type="presOf" srcId="{33207C51-B591-4617-99B4-3F54621D1BA7}" destId="{7ED5AB6E-B1C2-7B4D-ABAD-A42E2E13A03E}" srcOrd="0" destOrd="0" presId="urn:microsoft.com/office/officeart/2008/layout/LinedList"/>
    <dgm:cxn modelId="{F9F11CE9-34F2-BF4A-87BB-33FA7AD1CDD0}" type="presOf" srcId="{E323BE21-CA54-456A-A04C-D1A8BC7284F9}" destId="{D1EF7846-9556-B54C-86A7-3E1C6D6ACC91}" srcOrd="0" destOrd="0" presId="urn:microsoft.com/office/officeart/2008/layout/LinedList"/>
    <dgm:cxn modelId="{B980BEE9-2218-41FB-9218-485B749E1F84}" srcId="{96A6E3F4-6320-48EC-A6C1-4CF8BDA710A5}" destId="{632807F4-EEA1-4B17-A11D-1BA070F309C2}" srcOrd="10" destOrd="0" parTransId="{8D0A57F0-1BAD-4494-B082-897D89D8083E}" sibTransId="{C563E57A-902D-43F9-8946-21DBD01F269A}"/>
    <dgm:cxn modelId="{4591D2EB-09F1-CB4A-B4DD-52C013A0CAA2}" type="presOf" srcId="{3A7722D7-D850-45B6-BC6F-242ADF517425}" destId="{30D154B7-190E-3D4E-A3D0-259FC03CCE4E}" srcOrd="0" destOrd="0" presId="urn:microsoft.com/office/officeart/2008/layout/LinedList"/>
    <dgm:cxn modelId="{009045F5-BB4E-574D-BB85-B903F963B29B}" type="presOf" srcId="{BFC8D722-F1EA-4CD1-A8FC-B5D0E5E342FF}" destId="{42204E9A-C69F-BE4B-8B10-B7756F32616A}" srcOrd="0" destOrd="0" presId="urn:microsoft.com/office/officeart/2008/layout/LinedList"/>
    <dgm:cxn modelId="{F98854FE-5B7B-4279-BD61-59C1CCC56697}" srcId="{96A6E3F4-6320-48EC-A6C1-4CF8BDA710A5}" destId="{BC0F638E-AAC5-4FA3-B68D-D7E011510A6C}" srcOrd="11" destOrd="0" parTransId="{ED0900FF-A6C9-4FC0-8A24-85054B0D00D2}" sibTransId="{B6E2686B-3E2B-4841-8F65-9ECAFFB68A95}"/>
    <dgm:cxn modelId="{BA4F21FF-8E23-43C5-A2AB-B6AA20DF864A}" srcId="{96A6E3F4-6320-48EC-A6C1-4CF8BDA710A5}" destId="{542A784B-005A-49DF-9E93-314BE7B3EDB7}" srcOrd="6" destOrd="0" parTransId="{A44F8A67-6E8C-4341-BE7B-EB74F6C8A6B0}" sibTransId="{740B8CFE-301C-42A5-BE4E-DC0DC9914C99}"/>
    <dgm:cxn modelId="{2348B3FF-D440-4701-93F1-59C3BC5CCD48}" srcId="{96A6E3F4-6320-48EC-A6C1-4CF8BDA710A5}" destId="{BFB428FB-9658-4304-A24E-A478ECD69B01}" srcOrd="3" destOrd="0" parTransId="{9966F687-B680-4086-9C8A-E8CE3133719C}" sibTransId="{DA86E32B-5F61-433C-A587-0B50B6E71BD1}"/>
    <dgm:cxn modelId="{CD7D1918-C7FA-564C-B4A7-9BE34EB9C31D}" type="presParOf" srcId="{200E66A2-9752-854A-938F-575BD0E8B69E}" destId="{33ED9CA4-EFC8-0243-A11D-2C08FE63FCFD}" srcOrd="0" destOrd="0" presId="urn:microsoft.com/office/officeart/2008/layout/LinedList"/>
    <dgm:cxn modelId="{A05343F8-A681-254A-AE2A-26CF5D528959}" type="presParOf" srcId="{200E66A2-9752-854A-938F-575BD0E8B69E}" destId="{0A4A65B6-FF49-D146-A667-BFA0B1DB2BB7}" srcOrd="1" destOrd="0" presId="urn:microsoft.com/office/officeart/2008/layout/LinedList"/>
    <dgm:cxn modelId="{369E7005-D683-284E-82E0-E71B3A968553}" type="presParOf" srcId="{0A4A65B6-FF49-D146-A667-BFA0B1DB2BB7}" destId="{1016FB64-A7DA-9D4D-8BFF-3A133050488A}" srcOrd="0" destOrd="0" presId="urn:microsoft.com/office/officeart/2008/layout/LinedList"/>
    <dgm:cxn modelId="{55D2202D-9A3B-7A49-9CFD-AED1886936B8}" type="presParOf" srcId="{0A4A65B6-FF49-D146-A667-BFA0B1DB2BB7}" destId="{85E8E649-9952-5D45-9623-AC59F53D7EF6}" srcOrd="1" destOrd="0" presId="urn:microsoft.com/office/officeart/2008/layout/LinedList"/>
    <dgm:cxn modelId="{35A2CB2A-597E-0347-A61A-DDB06DED8087}" type="presParOf" srcId="{200E66A2-9752-854A-938F-575BD0E8B69E}" destId="{9552569D-0881-524F-9196-A24F2CD24E88}" srcOrd="2" destOrd="0" presId="urn:microsoft.com/office/officeart/2008/layout/LinedList"/>
    <dgm:cxn modelId="{7EF8A4D7-0D9A-EB44-A7BC-3F14BA82592D}" type="presParOf" srcId="{200E66A2-9752-854A-938F-575BD0E8B69E}" destId="{9B15DB84-5CAD-EA43-8F4F-AEAE122CCD1E}" srcOrd="3" destOrd="0" presId="urn:microsoft.com/office/officeart/2008/layout/LinedList"/>
    <dgm:cxn modelId="{30FD39FF-9D6D-A045-A5EA-9012C6829F79}" type="presParOf" srcId="{9B15DB84-5CAD-EA43-8F4F-AEAE122CCD1E}" destId="{61670A6D-7F98-0841-899C-07F3EE92060F}" srcOrd="0" destOrd="0" presId="urn:microsoft.com/office/officeart/2008/layout/LinedList"/>
    <dgm:cxn modelId="{BE6065AA-5853-8741-95A1-9B82BDC48D1C}" type="presParOf" srcId="{9B15DB84-5CAD-EA43-8F4F-AEAE122CCD1E}" destId="{19BA2E15-9174-914C-A62B-8BD38E2C2138}" srcOrd="1" destOrd="0" presId="urn:microsoft.com/office/officeart/2008/layout/LinedList"/>
    <dgm:cxn modelId="{4EA93190-0963-FA4E-8381-948DE643C5BD}" type="presParOf" srcId="{200E66A2-9752-854A-938F-575BD0E8B69E}" destId="{011E0269-9A6A-954E-A84A-A905FA9CB83D}" srcOrd="4" destOrd="0" presId="urn:microsoft.com/office/officeart/2008/layout/LinedList"/>
    <dgm:cxn modelId="{50BCDB4D-D97D-6C4A-AE40-25E2A8829CC2}" type="presParOf" srcId="{200E66A2-9752-854A-938F-575BD0E8B69E}" destId="{FDB917EF-6FA6-D34A-989B-8789C24B84D4}" srcOrd="5" destOrd="0" presId="urn:microsoft.com/office/officeart/2008/layout/LinedList"/>
    <dgm:cxn modelId="{8DC13611-8917-114F-A058-B38C10A69ED9}" type="presParOf" srcId="{FDB917EF-6FA6-D34A-989B-8789C24B84D4}" destId="{7E65C4BC-A25C-664F-8D0D-37D03EE732D4}" srcOrd="0" destOrd="0" presId="urn:microsoft.com/office/officeart/2008/layout/LinedList"/>
    <dgm:cxn modelId="{2915787C-8577-A844-AB79-6CA04D67A195}" type="presParOf" srcId="{FDB917EF-6FA6-D34A-989B-8789C24B84D4}" destId="{5E4CBF36-98EB-C648-A3FE-BF542979C689}" srcOrd="1" destOrd="0" presId="urn:microsoft.com/office/officeart/2008/layout/LinedList"/>
    <dgm:cxn modelId="{C5F97C98-26E8-7A4C-B539-327579C31FEF}" type="presParOf" srcId="{200E66A2-9752-854A-938F-575BD0E8B69E}" destId="{5CB08943-E132-0A43-93BA-DF1D13E25F69}" srcOrd="6" destOrd="0" presId="urn:microsoft.com/office/officeart/2008/layout/LinedList"/>
    <dgm:cxn modelId="{9BD56F30-EE8B-B54B-8120-FC492C3D450E}" type="presParOf" srcId="{200E66A2-9752-854A-938F-575BD0E8B69E}" destId="{CEE1CD62-79E0-DC4E-8504-914C2F473AC2}" srcOrd="7" destOrd="0" presId="urn:microsoft.com/office/officeart/2008/layout/LinedList"/>
    <dgm:cxn modelId="{7BCDA58E-5439-644D-AE54-E3C0240282B2}" type="presParOf" srcId="{CEE1CD62-79E0-DC4E-8504-914C2F473AC2}" destId="{E8DD8E5A-A61C-C24B-B8DE-E34F37B556EE}" srcOrd="0" destOrd="0" presId="urn:microsoft.com/office/officeart/2008/layout/LinedList"/>
    <dgm:cxn modelId="{ABF7CE70-A976-554F-A43D-12A3F9B49B6B}" type="presParOf" srcId="{CEE1CD62-79E0-DC4E-8504-914C2F473AC2}" destId="{21BB2A79-08A6-AA45-8A60-5ABFD70F3DDF}" srcOrd="1" destOrd="0" presId="urn:microsoft.com/office/officeart/2008/layout/LinedList"/>
    <dgm:cxn modelId="{2CAA4AF7-9149-5C49-995D-E44A162663A4}" type="presParOf" srcId="{200E66A2-9752-854A-938F-575BD0E8B69E}" destId="{CAAF7C76-E85B-AE49-A6B6-500F2D3E50DE}" srcOrd="8" destOrd="0" presId="urn:microsoft.com/office/officeart/2008/layout/LinedList"/>
    <dgm:cxn modelId="{B5EB405F-42DB-AA41-AE6A-6F2F94A307D8}" type="presParOf" srcId="{200E66A2-9752-854A-938F-575BD0E8B69E}" destId="{26639086-E1EE-7145-A43D-277D7E500B7A}" srcOrd="9" destOrd="0" presId="urn:microsoft.com/office/officeart/2008/layout/LinedList"/>
    <dgm:cxn modelId="{AE59C784-178A-1E46-BF39-756983D06C23}" type="presParOf" srcId="{26639086-E1EE-7145-A43D-277D7E500B7A}" destId="{212A6FA5-4063-0042-B7B2-6C89AFDD523C}" srcOrd="0" destOrd="0" presId="urn:microsoft.com/office/officeart/2008/layout/LinedList"/>
    <dgm:cxn modelId="{E41B8030-F26D-FB41-9596-8B27E9EE7EB7}" type="presParOf" srcId="{26639086-E1EE-7145-A43D-277D7E500B7A}" destId="{B007FE20-F2AD-D64F-B818-1D9B660AD150}" srcOrd="1" destOrd="0" presId="urn:microsoft.com/office/officeart/2008/layout/LinedList"/>
    <dgm:cxn modelId="{FA302FA9-D817-3946-8048-83314D69E6EA}" type="presParOf" srcId="{200E66A2-9752-854A-938F-575BD0E8B69E}" destId="{AE1CEE1B-1631-C047-A036-A4D318F52338}" srcOrd="10" destOrd="0" presId="urn:microsoft.com/office/officeart/2008/layout/LinedList"/>
    <dgm:cxn modelId="{E7FAF891-1643-FC46-9958-76FAD5632CC6}" type="presParOf" srcId="{200E66A2-9752-854A-938F-575BD0E8B69E}" destId="{48410C2D-750D-984E-B238-B0C2276F5808}" srcOrd="11" destOrd="0" presId="urn:microsoft.com/office/officeart/2008/layout/LinedList"/>
    <dgm:cxn modelId="{9A33B26F-11E7-CF4B-85CD-9684A9C7F60C}" type="presParOf" srcId="{48410C2D-750D-984E-B238-B0C2276F5808}" destId="{FF5571AE-1A14-6E48-80C0-AE1574C304D0}" srcOrd="0" destOrd="0" presId="urn:microsoft.com/office/officeart/2008/layout/LinedList"/>
    <dgm:cxn modelId="{4CA1FE69-C7F3-EE4D-B9CB-6591B791842A}" type="presParOf" srcId="{48410C2D-750D-984E-B238-B0C2276F5808}" destId="{C9C652EF-0ACA-3C40-AF85-63585843489E}" srcOrd="1" destOrd="0" presId="urn:microsoft.com/office/officeart/2008/layout/LinedList"/>
    <dgm:cxn modelId="{6336EC19-3921-804D-8EBB-796C0F3F357F}" type="presParOf" srcId="{200E66A2-9752-854A-938F-575BD0E8B69E}" destId="{463078B5-2FAC-9340-970A-B7442AF0DE9E}" srcOrd="12" destOrd="0" presId="urn:microsoft.com/office/officeart/2008/layout/LinedList"/>
    <dgm:cxn modelId="{B49DD899-0423-D24E-8B9A-20FD396559E7}" type="presParOf" srcId="{200E66A2-9752-854A-938F-575BD0E8B69E}" destId="{FB33E5DD-7DAF-EA42-BC35-00096073A6A8}" srcOrd="13" destOrd="0" presId="urn:microsoft.com/office/officeart/2008/layout/LinedList"/>
    <dgm:cxn modelId="{2C46A789-196F-D949-9178-E9824F8F0289}" type="presParOf" srcId="{FB33E5DD-7DAF-EA42-BC35-00096073A6A8}" destId="{43B8A079-28A2-A44B-B9BF-A6E63F29CE2F}" srcOrd="0" destOrd="0" presId="urn:microsoft.com/office/officeart/2008/layout/LinedList"/>
    <dgm:cxn modelId="{7B1F2639-117F-A247-A8EB-38117D85181A}" type="presParOf" srcId="{FB33E5DD-7DAF-EA42-BC35-00096073A6A8}" destId="{9690555F-C86A-5846-839D-9BFB64C6825B}" srcOrd="1" destOrd="0" presId="urn:microsoft.com/office/officeart/2008/layout/LinedList"/>
    <dgm:cxn modelId="{EDE0C796-0A4D-FB42-9EFD-B1DC864EA3C2}" type="presParOf" srcId="{200E66A2-9752-854A-938F-575BD0E8B69E}" destId="{150FD1B8-8778-5C4D-9715-0E2DB299E829}" srcOrd="14" destOrd="0" presId="urn:microsoft.com/office/officeart/2008/layout/LinedList"/>
    <dgm:cxn modelId="{C66B313E-BEF0-E848-8900-503EDDE11B1E}" type="presParOf" srcId="{200E66A2-9752-854A-938F-575BD0E8B69E}" destId="{6AC2658A-8B98-7449-AE6E-4E5BB557F9B7}" srcOrd="15" destOrd="0" presId="urn:microsoft.com/office/officeart/2008/layout/LinedList"/>
    <dgm:cxn modelId="{DF597083-76A1-DF49-BF4F-63939B9E2DAF}" type="presParOf" srcId="{6AC2658A-8B98-7449-AE6E-4E5BB557F9B7}" destId="{EB2DBCEC-DC60-B74A-A022-0E8413BB01F4}" srcOrd="0" destOrd="0" presId="urn:microsoft.com/office/officeart/2008/layout/LinedList"/>
    <dgm:cxn modelId="{6AFDE004-3654-A74D-9A04-4D15D3692607}" type="presParOf" srcId="{6AC2658A-8B98-7449-AE6E-4E5BB557F9B7}" destId="{7C8F6D7F-A975-4843-9406-80A874F73F40}" srcOrd="1" destOrd="0" presId="urn:microsoft.com/office/officeart/2008/layout/LinedList"/>
    <dgm:cxn modelId="{C84D047C-6BD2-6E42-A439-ED07FE0F6A7C}" type="presParOf" srcId="{200E66A2-9752-854A-938F-575BD0E8B69E}" destId="{BBCFEB6C-2EA9-9746-8B7E-5022DB487137}" srcOrd="16" destOrd="0" presId="urn:microsoft.com/office/officeart/2008/layout/LinedList"/>
    <dgm:cxn modelId="{DF5C7CCA-70B1-254A-BE9E-D50895336A36}" type="presParOf" srcId="{200E66A2-9752-854A-938F-575BD0E8B69E}" destId="{76D99B8B-F41D-A34D-A406-D5BE3150BA71}" srcOrd="17" destOrd="0" presId="urn:microsoft.com/office/officeart/2008/layout/LinedList"/>
    <dgm:cxn modelId="{057C988C-7787-2146-906A-27D8F29C03D3}" type="presParOf" srcId="{76D99B8B-F41D-A34D-A406-D5BE3150BA71}" destId="{46FE9D00-A6B2-4040-8B1D-D949D640A809}" srcOrd="0" destOrd="0" presId="urn:microsoft.com/office/officeart/2008/layout/LinedList"/>
    <dgm:cxn modelId="{B961EA70-E0BF-694C-89FA-6981BF0ECAE4}" type="presParOf" srcId="{76D99B8B-F41D-A34D-A406-D5BE3150BA71}" destId="{CDB2EF08-B276-6D4D-901D-FC97F1FF3544}" srcOrd="1" destOrd="0" presId="urn:microsoft.com/office/officeart/2008/layout/LinedList"/>
    <dgm:cxn modelId="{D9D9C3C9-0FBF-DA41-8B37-4E298D4121D1}" type="presParOf" srcId="{200E66A2-9752-854A-938F-575BD0E8B69E}" destId="{BAFC3DC2-DC9C-2445-8F3B-FB19E3797F96}" srcOrd="18" destOrd="0" presId="urn:microsoft.com/office/officeart/2008/layout/LinedList"/>
    <dgm:cxn modelId="{C8171AD5-A39B-734E-90AF-BCBA6CE87367}" type="presParOf" srcId="{200E66A2-9752-854A-938F-575BD0E8B69E}" destId="{98180497-A91A-E144-85E7-AD5BC7A02DD4}" srcOrd="19" destOrd="0" presId="urn:microsoft.com/office/officeart/2008/layout/LinedList"/>
    <dgm:cxn modelId="{0D728934-B471-4E4D-AEC6-36C6A110C156}" type="presParOf" srcId="{98180497-A91A-E144-85E7-AD5BC7A02DD4}" destId="{73937DF5-0D95-6C49-BD6B-E065C04E9A57}" srcOrd="0" destOrd="0" presId="urn:microsoft.com/office/officeart/2008/layout/LinedList"/>
    <dgm:cxn modelId="{D2F967DC-7941-634E-9AAE-A97966234406}" type="presParOf" srcId="{98180497-A91A-E144-85E7-AD5BC7A02DD4}" destId="{8DA17E51-429B-BC4D-96C3-68D4B71E8EE3}" srcOrd="1" destOrd="0" presId="urn:microsoft.com/office/officeart/2008/layout/LinedList"/>
    <dgm:cxn modelId="{BE43F3D5-5078-894E-8C76-76174467C773}" type="presParOf" srcId="{200E66A2-9752-854A-938F-575BD0E8B69E}" destId="{D6CF41FA-DB34-A74E-BCE4-441FF84F2669}" srcOrd="20" destOrd="0" presId="urn:microsoft.com/office/officeart/2008/layout/LinedList"/>
    <dgm:cxn modelId="{6EAA91B1-9926-9F47-B19E-A9FDFA94912C}" type="presParOf" srcId="{200E66A2-9752-854A-938F-575BD0E8B69E}" destId="{096C80A2-490E-2C42-8742-9E300E6A930A}" srcOrd="21" destOrd="0" presId="urn:microsoft.com/office/officeart/2008/layout/LinedList"/>
    <dgm:cxn modelId="{70ABBDEF-CB6D-D64E-93FF-BFC923FDAB91}" type="presParOf" srcId="{096C80A2-490E-2C42-8742-9E300E6A930A}" destId="{C3AC276D-C0AE-F641-94B9-B45408D8C3A3}" srcOrd="0" destOrd="0" presId="urn:microsoft.com/office/officeart/2008/layout/LinedList"/>
    <dgm:cxn modelId="{1565336C-6DF4-3249-9413-0DE59A17C7B9}" type="presParOf" srcId="{096C80A2-490E-2C42-8742-9E300E6A930A}" destId="{CB0530CC-EFF3-2746-83A2-956A022F714F}" srcOrd="1" destOrd="0" presId="urn:microsoft.com/office/officeart/2008/layout/LinedList"/>
    <dgm:cxn modelId="{638C8857-C066-B142-98B9-EFF556130E0F}" type="presParOf" srcId="{200E66A2-9752-854A-938F-575BD0E8B69E}" destId="{27465D8A-7BA1-7A4F-B5D3-C3FE84B93DED}" srcOrd="22" destOrd="0" presId="urn:microsoft.com/office/officeart/2008/layout/LinedList"/>
    <dgm:cxn modelId="{EB94F606-B29C-E946-93C8-61BF89979451}" type="presParOf" srcId="{200E66A2-9752-854A-938F-575BD0E8B69E}" destId="{2BF8BCA6-FB59-274C-A5EB-21DDA033FC1E}" srcOrd="23" destOrd="0" presId="urn:microsoft.com/office/officeart/2008/layout/LinedList"/>
    <dgm:cxn modelId="{C6099D43-66D5-3543-9918-D98A0614079F}" type="presParOf" srcId="{2BF8BCA6-FB59-274C-A5EB-21DDA033FC1E}" destId="{08DAF783-D9F9-E648-B6CE-2A68C951093A}" srcOrd="0" destOrd="0" presId="urn:microsoft.com/office/officeart/2008/layout/LinedList"/>
    <dgm:cxn modelId="{63E4E32F-5DB0-9F43-AFB4-8B0158BF0CA6}" type="presParOf" srcId="{2BF8BCA6-FB59-274C-A5EB-21DDA033FC1E}" destId="{E843C149-0B79-0F45-8E21-0C1F461F3FBD}" srcOrd="1" destOrd="0" presId="urn:microsoft.com/office/officeart/2008/layout/LinedList"/>
    <dgm:cxn modelId="{7E1DE6E2-80FC-5446-9DC5-4B81EF3A548A}" type="presParOf" srcId="{200E66A2-9752-854A-938F-575BD0E8B69E}" destId="{34B733A4-4BE6-D54B-BF7C-2CB32D796666}" srcOrd="24" destOrd="0" presId="urn:microsoft.com/office/officeart/2008/layout/LinedList"/>
    <dgm:cxn modelId="{83412134-B515-6F4B-B5D0-A9326F50850F}" type="presParOf" srcId="{200E66A2-9752-854A-938F-575BD0E8B69E}" destId="{929500DB-A5E0-1742-9547-CDBA05D2810E}" srcOrd="25" destOrd="0" presId="urn:microsoft.com/office/officeart/2008/layout/LinedList"/>
    <dgm:cxn modelId="{F97F2F6E-CA5A-BF46-B826-12ABC9A41FDF}" type="presParOf" srcId="{929500DB-A5E0-1742-9547-CDBA05D2810E}" destId="{6AEF83CA-1841-2446-9949-FF0690D68057}" srcOrd="0" destOrd="0" presId="urn:microsoft.com/office/officeart/2008/layout/LinedList"/>
    <dgm:cxn modelId="{7D1454D6-7A0F-FE46-83FB-AF0522693C25}" type="presParOf" srcId="{929500DB-A5E0-1742-9547-CDBA05D2810E}" destId="{6AE3FBB7-78FF-1742-896D-74C7C80E53A2}" srcOrd="1" destOrd="0" presId="urn:microsoft.com/office/officeart/2008/layout/LinedList"/>
    <dgm:cxn modelId="{03CF4C37-EDCF-6943-A1A4-7B37F4FBD121}" type="presParOf" srcId="{200E66A2-9752-854A-938F-575BD0E8B69E}" destId="{9F294E80-CF9C-8846-9E2A-C578D84D9831}" srcOrd="26" destOrd="0" presId="urn:microsoft.com/office/officeart/2008/layout/LinedList"/>
    <dgm:cxn modelId="{4F2B8255-7DF0-594B-8B28-070E9C6383F1}" type="presParOf" srcId="{200E66A2-9752-854A-938F-575BD0E8B69E}" destId="{66E0A04C-6F25-AD4A-ABE2-32F5265F12D5}" srcOrd="27" destOrd="0" presId="urn:microsoft.com/office/officeart/2008/layout/LinedList"/>
    <dgm:cxn modelId="{B3D0A388-80F2-7743-B0E0-EDACD4A34781}" type="presParOf" srcId="{66E0A04C-6F25-AD4A-ABE2-32F5265F12D5}" destId="{D737E8F3-D1C1-4546-B740-B675F076E2B8}" srcOrd="0" destOrd="0" presId="urn:microsoft.com/office/officeart/2008/layout/LinedList"/>
    <dgm:cxn modelId="{6AACDFDC-95EC-3544-BF08-8277A42D7D70}" type="presParOf" srcId="{66E0A04C-6F25-AD4A-ABE2-32F5265F12D5}" destId="{129D5D92-D593-C84E-B6EE-A816220DA343}" srcOrd="1" destOrd="0" presId="urn:microsoft.com/office/officeart/2008/layout/LinedList"/>
    <dgm:cxn modelId="{4CB4ABC1-9885-CA4F-96A4-B8A2F72CB469}" type="presParOf" srcId="{200E66A2-9752-854A-938F-575BD0E8B69E}" destId="{DD6B5864-DB82-5A40-AB0D-70012C9D1E14}" srcOrd="28" destOrd="0" presId="urn:microsoft.com/office/officeart/2008/layout/LinedList"/>
    <dgm:cxn modelId="{AD8F74CA-9DB1-3C4F-B6B7-EBBA7054C7BA}" type="presParOf" srcId="{200E66A2-9752-854A-938F-575BD0E8B69E}" destId="{0F41F3FE-6634-A540-BBE0-5EF34E213CEF}" srcOrd="29" destOrd="0" presId="urn:microsoft.com/office/officeart/2008/layout/LinedList"/>
    <dgm:cxn modelId="{DFE430BD-0FA7-5B4F-AEFC-9A8A458E834E}" type="presParOf" srcId="{0F41F3FE-6634-A540-BBE0-5EF34E213CEF}" destId="{D1EF7846-9556-B54C-86A7-3E1C6D6ACC91}" srcOrd="0" destOrd="0" presId="urn:microsoft.com/office/officeart/2008/layout/LinedList"/>
    <dgm:cxn modelId="{00CF3661-3E34-BE43-AC27-9854F44549B5}" type="presParOf" srcId="{0F41F3FE-6634-A540-BBE0-5EF34E213CEF}" destId="{B96791C6-C8C0-B04C-9D25-9801251AC97D}" srcOrd="1" destOrd="0" presId="urn:microsoft.com/office/officeart/2008/layout/LinedList"/>
    <dgm:cxn modelId="{25B94A8C-ADD8-6D4A-93C2-892F1780ECF1}" type="presParOf" srcId="{200E66A2-9752-854A-938F-575BD0E8B69E}" destId="{81B1B055-6F0E-204D-946F-BFD182F75708}" srcOrd="30" destOrd="0" presId="urn:microsoft.com/office/officeart/2008/layout/LinedList"/>
    <dgm:cxn modelId="{F2417F5E-49A7-F84F-9066-37574442FDF7}" type="presParOf" srcId="{200E66A2-9752-854A-938F-575BD0E8B69E}" destId="{7A90C7A3-6DA7-F743-A04B-54F2332F4C07}" srcOrd="31" destOrd="0" presId="urn:microsoft.com/office/officeart/2008/layout/LinedList"/>
    <dgm:cxn modelId="{A8A00221-ADDB-4C45-A976-F7C310721534}" type="presParOf" srcId="{7A90C7A3-6DA7-F743-A04B-54F2332F4C07}" destId="{7ED5AB6E-B1C2-7B4D-ABAD-A42E2E13A03E}" srcOrd="0" destOrd="0" presId="urn:microsoft.com/office/officeart/2008/layout/LinedList"/>
    <dgm:cxn modelId="{5C39AEF1-741F-564F-BC90-37D8D7802518}" type="presParOf" srcId="{7A90C7A3-6DA7-F743-A04B-54F2332F4C07}" destId="{0896F306-3C7A-C843-83BF-169F2B122D9D}" srcOrd="1" destOrd="0" presId="urn:microsoft.com/office/officeart/2008/layout/LinedList"/>
    <dgm:cxn modelId="{39CDDABB-47F1-8449-8555-447437A9E73D}" type="presParOf" srcId="{200E66A2-9752-854A-938F-575BD0E8B69E}" destId="{2D78B9D3-F22E-0347-8055-AA446136C1D8}" srcOrd="32" destOrd="0" presId="urn:microsoft.com/office/officeart/2008/layout/LinedList"/>
    <dgm:cxn modelId="{C67DBBE0-6E8C-C041-8B17-6D70432BADC0}" type="presParOf" srcId="{200E66A2-9752-854A-938F-575BD0E8B69E}" destId="{F10BDEB9-87C7-3D49-ADF0-4C96D0B97DF7}" srcOrd="33" destOrd="0" presId="urn:microsoft.com/office/officeart/2008/layout/LinedList"/>
    <dgm:cxn modelId="{3AD0663E-1DD2-934E-A28A-D485C17F7EB3}" type="presParOf" srcId="{F10BDEB9-87C7-3D49-ADF0-4C96D0B97DF7}" destId="{7C41F787-7BFA-1B4E-B889-FB2F163DA928}" srcOrd="0" destOrd="0" presId="urn:microsoft.com/office/officeart/2008/layout/LinedList"/>
    <dgm:cxn modelId="{0EFC706D-286F-AA4B-93C2-8D830877E4BD}" type="presParOf" srcId="{F10BDEB9-87C7-3D49-ADF0-4C96D0B97DF7}" destId="{59DB6317-A597-2F49-BCA1-11CBBBC7EA44}" srcOrd="1" destOrd="0" presId="urn:microsoft.com/office/officeart/2008/layout/LinedList"/>
    <dgm:cxn modelId="{3D464F37-FCC6-F849-9FA6-3EFA349B6343}" type="presParOf" srcId="{200E66A2-9752-854A-938F-575BD0E8B69E}" destId="{35A6C5C2-750F-3B42-B321-11B8FA780E99}" srcOrd="34" destOrd="0" presId="urn:microsoft.com/office/officeart/2008/layout/LinedList"/>
    <dgm:cxn modelId="{E09EA3A7-3358-524D-B820-25493852D4C4}" type="presParOf" srcId="{200E66A2-9752-854A-938F-575BD0E8B69E}" destId="{CCC7BD1F-A238-ED42-833D-4C8376549867}" srcOrd="35" destOrd="0" presId="urn:microsoft.com/office/officeart/2008/layout/LinedList"/>
    <dgm:cxn modelId="{A3A0B782-ED58-CB40-A3ED-D37AE6D1DC1A}" type="presParOf" srcId="{CCC7BD1F-A238-ED42-833D-4C8376549867}" destId="{EA250F53-5393-544C-86FB-8693577687D2}" srcOrd="0" destOrd="0" presId="urn:microsoft.com/office/officeart/2008/layout/LinedList"/>
    <dgm:cxn modelId="{F29820EA-A7B7-A740-A483-2BC7442992E3}" type="presParOf" srcId="{CCC7BD1F-A238-ED42-833D-4C8376549867}" destId="{2B32850C-BDB6-4B4E-922E-5AFE9CEE6258}" srcOrd="1" destOrd="0" presId="urn:microsoft.com/office/officeart/2008/layout/LinedList"/>
    <dgm:cxn modelId="{16EAC09B-4CE4-074D-BBD8-556461040D97}" type="presParOf" srcId="{200E66A2-9752-854A-938F-575BD0E8B69E}" destId="{5F93BCA9-72EA-7F4F-B6EF-719A7E7C4A32}" srcOrd="36" destOrd="0" presId="urn:microsoft.com/office/officeart/2008/layout/LinedList"/>
    <dgm:cxn modelId="{76CBB2A0-3A7E-6F48-9923-1B07858A1EEE}" type="presParOf" srcId="{200E66A2-9752-854A-938F-575BD0E8B69E}" destId="{FEE8F584-C00C-3444-A13C-79210D9F0757}" srcOrd="37" destOrd="0" presId="urn:microsoft.com/office/officeart/2008/layout/LinedList"/>
    <dgm:cxn modelId="{9FFFA349-11E4-834F-8030-BDC93F81FBF9}" type="presParOf" srcId="{FEE8F584-C00C-3444-A13C-79210D9F0757}" destId="{43FE35DE-FF99-5D41-BD3B-D45616A2237C}" srcOrd="0" destOrd="0" presId="urn:microsoft.com/office/officeart/2008/layout/LinedList"/>
    <dgm:cxn modelId="{236AC015-F0E4-294B-B916-65F2374AF48E}" type="presParOf" srcId="{FEE8F584-C00C-3444-A13C-79210D9F0757}" destId="{59C01ECC-6F7F-2542-AFDE-8D79E3F00346}" srcOrd="1" destOrd="0" presId="urn:microsoft.com/office/officeart/2008/layout/LinedList"/>
    <dgm:cxn modelId="{1F2EC969-7140-AC40-B8F1-79189DF5E962}" type="presParOf" srcId="{200E66A2-9752-854A-938F-575BD0E8B69E}" destId="{31FD95E4-DD6E-FB47-B4A8-434BC981F52B}" srcOrd="38" destOrd="0" presId="urn:microsoft.com/office/officeart/2008/layout/LinedList"/>
    <dgm:cxn modelId="{C81367F3-C35D-7D45-877C-DA0AC952CA55}" type="presParOf" srcId="{200E66A2-9752-854A-938F-575BD0E8B69E}" destId="{76F3F741-8513-6D4B-A765-E5D0B004BC0B}" srcOrd="39" destOrd="0" presId="urn:microsoft.com/office/officeart/2008/layout/LinedList"/>
    <dgm:cxn modelId="{3D0D5536-74F5-9C47-BD0E-713E98D64447}" type="presParOf" srcId="{76F3F741-8513-6D4B-A765-E5D0B004BC0B}" destId="{42204E9A-C69F-BE4B-8B10-B7756F32616A}" srcOrd="0" destOrd="0" presId="urn:microsoft.com/office/officeart/2008/layout/LinedList"/>
    <dgm:cxn modelId="{42ED0889-016B-F940-8FAA-CCDD6A942CBC}" type="presParOf" srcId="{76F3F741-8513-6D4B-A765-E5D0B004BC0B}" destId="{97F7CC92-582C-9640-BBF1-86F52489FD19}" srcOrd="1" destOrd="0" presId="urn:microsoft.com/office/officeart/2008/layout/LinedList"/>
    <dgm:cxn modelId="{8893145F-D3BB-BD4B-A32B-5DE6B03CB327}" type="presParOf" srcId="{200E66A2-9752-854A-938F-575BD0E8B69E}" destId="{9286F4CF-AA85-764B-9689-4D092E81F316}" srcOrd="40" destOrd="0" presId="urn:microsoft.com/office/officeart/2008/layout/LinedList"/>
    <dgm:cxn modelId="{FAFBDA16-3E63-EC4A-A3D9-6DA49A947546}" type="presParOf" srcId="{200E66A2-9752-854A-938F-575BD0E8B69E}" destId="{9DE50BC7-3CD8-A547-AA32-E9EE00A0ED5B}" srcOrd="41" destOrd="0" presId="urn:microsoft.com/office/officeart/2008/layout/LinedList"/>
    <dgm:cxn modelId="{3E0888B1-731B-6A40-B810-EA7E9DCA72B0}" type="presParOf" srcId="{9DE50BC7-3CD8-A547-AA32-E9EE00A0ED5B}" destId="{7CA35ABF-1498-114B-BEEC-724C63A4A1F4}" srcOrd="0" destOrd="0" presId="urn:microsoft.com/office/officeart/2008/layout/LinedList"/>
    <dgm:cxn modelId="{4601FAD2-40EC-DA4D-B8A6-FABB82E3D39C}" type="presParOf" srcId="{9DE50BC7-3CD8-A547-AA32-E9EE00A0ED5B}" destId="{81BFA61F-8E8F-E845-AB0B-639C4C142D28}" srcOrd="1" destOrd="0" presId="urn:microsoft.com/office/officeart/2008/layout/LinedList"/>
    <dgm:cxn modelId="{15437865-9544-5742-8D00-4A0977DDECF7}" type="presParOf" srcId="{200E66A2-9752-854A-938F-575BD0E8B69E}" destId="{04D849AC-C8C5-4845-92F2-410E0D39CCFB}" srcOrd="42" destOrd="0" presId="urn:microsoft.com/office/officeart/2008/layout/LinedList"/>
    <dgm:cxn modelId="{CE0D0859-3238-6341-B97C-319C0D830993}" type="presParOf" srcId="{200E66A2-9752-854A-938F-575BD0E8B69E}" destId="{551211C5-4020-E346-844C-4501EE157C1E}" srcOrd="43" destOrd="0" presId="urn:microsoft.com/office/officeart/2008/layout/LinedList"/>
    <dgm:cxn modelId="{215C6B2D-477C-CC4F-BE1D-58F26D17703B}" type="presParOf" srcId="{551211C5-4020-E346-844C-4501EE157C1E}" destId="{307CA06A-7B38-214E-AE68-6E08A4C711DD}" srcOrd="0" destOrd="0" presId="urn:microsoft.com/office/officeart/2008/layout/LinedList"/>
    <dgm:cxn modelId="{090044FA-894D-8A49-8EA3-2BC26DE8E581}" type="presParOf" srcId="{551211C5-4020-E346-844C-4501EE157C1E}" destId="{27F70042-BA50-3147-9691-E2C5477BEA0B}" srcOrd="1" destOrd="0" presId="urn:microsoft.com/office/officeart/2008/layout/LinedList"/>
    <dgm:cxn modelId="{30B10BEA-A70F-6348-A8CC-FEBF9D0262FF}" type="presParOf" srcId="{200E66A2-9752-854A-938F-575BD0E8B69E}" destId="{DBB5DB81-3591-DB4B-ABF7-845F2EA72FAD}" srcOrd="44" destOrd="0" presId="urn:microsoft.com/office/officeart/2008/layout/LinedList"/>
    <dgm:cxn modelId="{3BE126A6-C27E-564D-BDFA-75D620860407}" type="presParOf" srcId="{200E66A2-9752-854A-938F-575BD0E8B69E}" destId="{FFEFFF6E-D43E-2748-B830-7F646EE54676}" srcOrd="45" destOrd="0" presId="urn:microsoft.com/office/officeart/2008/layout/LinedList"/>
    <dgm:cxn modelId="{9ED95F73-474F-FA40-82FA-967A3823FDD4}" type="presParOf" srcId="{FFEFFF6E-D43E-2748-B830-7F646EE54676}" destId="{30D154B7-190E-3D4E-A3D0-259FC03CCE4E}" srcOrd="0" destOrd="0" presId="urn:microsoft.com/office/officeart/2008/layout/LinedList"/>
    <dgm:cxn modelId="{C14D6F68-F4D5-294E-8410-FC580A66F95F}" type="presParOf" srcId="{FFEFFF6E-D43E-2748-B830-7F646EE54676}" destId="{653AD1FE-95B2-5B4C-AD11-50ED4064B5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BD4642-178F-D64A-8C21-2180D1B87ACD}">
      <dsp:nvSpPr>
        <dsp:cNvPr id="0" name=""/>
        <dsp:cNvSpPr/>
      </dsp:nvSpPr>
      <dsp:spPr>
        <a:xfrm>
          <a:off x="0" y="614830"/>
          <a:ext cx="5393367" cy="1185721"/>
        </a:xfrm>
        <a:prstGeom prst="roundRect">
          <a:avLst/>
        </a:prstGeom>
        <a:solidFill>
          <a:srgbClr val="0039BE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Topic: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Exploring the integration of health, wellbeing, and sustainable development in delivering effective care.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882" y="672712"/>
        <a:ext cx="5277603" cy="1069957"/>
      </dsp:txXfrm>
    </dsp:sp>
    <dsp:sp modelId="{661FD7FC-87D3-4C41-BDC7-4F02362E62B2}">
      <dsp:nvSpPr>
        <dsp:cNvPr id="0" name=""/>
        <dsp:cNvSpPr/>
      </dsp:nvSpPr>
      <dsp:spPr>
        <a:xfrm>
          <a:off x="0" y="1843752"/>
          <a:ext cx="5393367" cy="1185721"/>
        </a:xfrm>
        <a:prstGeom prst="roundRect">
          <a:avLst/>
        </a:prstGeom>
        <a:solidFill>
          <a:srgbClr val="7030A0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Relevance: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The convergence of these domains supports holistic, equitable, and sustainable health systems essential for improving population outcomes (WHO, 2020).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882" y="1901634"/>
        <a:ext cx="5277603" cy="1069957"/>
      </dsp:txXfrm>
    </dsp:sp>
    <dsp:sp modelId="{CE048DC8-330A-CE47-B47D-FA71D2733D82}">
      <dsp:nvSpPr>
        <dsp:cNvPr id="0" name=""/>
        <dsp:cNvSpPr/>
      </dsp:nvSpPr>
      <dsp:spPr>
        <a:xfrm>
          <a:off x="0" y="3072673"/>
          <a:ext cx="5393367" cy="1185721"/>
        </a:xfrm>
        <a:prstGeom prst="roundRect">
          <a:avLst/>
        </a:prstGeom>
        <a:solidFill>
          <a:srgbClr val="EB009C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Critical angle: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While integration promises synergy, challenges remain in policy coherence and practice implementation (Atkinson et al., 2019).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7882" y="3130555"/>
        <a:ext cx="5277603" cy="10699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4B01E-A923-F549-B0E3-E4EAFEE1F3F2}">
      <dsp:nvSpPr>
        <dsp:cNvPr id="0" name=""/>
        <dsp:cNvSpPr/>
      </dsp:nvSpPr>
      <dsp:spPr>
        <a:xfrm>
          <a:off x="0" y="40751"/>
          <a:ext cx="10515600" cy="994499"/>
        </a:xfrm>
        <a:prstGeom prst="roundRect">
          <a:avLst/>
        </a:prstGeom>
        <a:solidFill>
          <a:srgbClr val="0070C0"/>
        </a:solidFill>
        <a:ln>
          <a:solidFill>
            <a:schemeClr val="accent1"/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Health: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 The World Health Organisation (WHO) says that health is more than just not being sick; it is also about being mentally, physically, and socially well.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547" y="89298"/>
        <a:ext cx="10418506" cy="897405"/>
      </dsp:txXfrm>
    </dsp:sp>
    <dsp:sp modelId="{B878BD05-61E5-9F47-BFD9-5AF09D553A15}">
      <dsp:nvSpPr>
        <dsp:cNvPr id="0" name=""/>
        <dsp:cNvSpPr/>
      </dsp:nvSpPr>
      <dsp:spPr>
        <a:xfrm>
          <a:off x="0" y="1084211"/>
          <a:ext cx="10515600" cy="994499"/>
        </a:xfrm>
        <a:prstGeom prst="roundRect">
          <a:avLst/>
        </a:prstGeom>
        <a:solidFill>
          <a:srgbClr val="0039BE"/>
        </a:solidFill>
        <a:ln>
          <a:solidFill>
            <a:srgbClr val="0039BE"/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Wellbeing: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 complex, including both internal (how happy you are with your life) and external (how well you are able to do daily tasks) factors (Dodge et al., 2012).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547" y="1132758"/>
        <a:ext cx="10418506" cy="897405"/>
      </dsp:txXfrm>
    </dsp:sp>
    <dsp:sp modelId="{697CBA58-D916-0440-A868-2A006503C92D}">
      <dsp:nvSpPr>
        <dsp:cNvPr id="0" name=""/>
        <dsp:cNvSpPr/>
      </dsp:nvSpPr>
      <dsp:spPr>
        <a:xfrm>
          <a:off x="0" y="2127671"/>
          <a:ext cx="10515600" cy="994499"/>
        </a:xfrm>
        <a:prstGeom prst="roundRect">
          <a:avLst/>
        </a:prstGeom>
        <a:solidFill>
          <a:srgbClr val="7030A0"/>
        </a:solidFill>
        <a:ln>
          <a:solidFill>
            <a:srgbClr val="7030A0"/>
          </a:solidFill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Sustainable Development: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 The SDGs (UN, 2015) show that development may meet the demands of the present without affecting future generations.</a:t>
          </a:r>
        </a:p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547" y="2176218"/>
        <a:ext cx="10418506" cy="897405"/>
      </dsp:txXfrm>
    </dsp:sp>
    <dsp:sp modelId="{762C5CCA-0E27-0D4D-9154-098F0DB4868A}">
      <dsp:nvSpPr>
        <dsp:cNvPr id="0" name=""/>
        <dsp:cNvSpPr/>
      </dsp:nvSpPr>
      <dsp:spPr>
        <a:xfrm>
          <a:off x="0" y="3171131"/>
          <a:ext cx="10515600" cy="994499"/>
        </a:xfrm>
        <a:prstGeom prst="roundRect">
          <a:avLst/>
        </a:prstGeom>
        <a:solidFill>
          <a:srgbClr val="EB009C"/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 dirty="0">
              <a:latin typeface="Arial" panose="020B0604020202020204" pitchFamily="34" charset="0"/>
              <a:cs typeface="Arial" panose="020B0604020202020204" pitchFamily="34" charset="0"/>
            </a:rPr>
            <a:t>Critique:</a:t>
          </a: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 Many health policies focus on physical health, neglecting social and mental dimensions critical to wellbeing (Marmot et al., 2020).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547" y="3219678"/>
        <a:ext cx="10418506" cy="8974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C024B5-4493-6045-B8B5-816421413EC4}">
      <dsp:nvSpPr>
        <dsp:cNvPr id="0" name=""/>
        <dsp:cNvSpPr/>
      </dsp:nvSpPr>
      <dsp:spPr>
        <a:xfrm>
          <a:off x="0" y="26396"/>
          <a:ext cx="7703396" cy="782576"/>
        </a:xfrm>
        <a:prstGeom prst="roundRect">
          <a:avLst>
            <a:gd name="adj" fmla="val 10000"/>
          </a:avLst>
        </a:prstGeom>
        <a:solidFill>
          <a:srgbClr val="0070C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Focus: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 (UN, 2015) SDG 3: Make sure everyone lives a healthy life and promotes well-being.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2921" y="49317"/>
        <a:ext cx="6792807" cy="736734"/>
      </dsp:txXfrm>
    </dsp:sp>
    <dsp:sp modelId="{91B150C8-832B-6A4E-BF72-233DEB85F598}">
      <dsp:nvSpPr>
        <dsp:cNvPr id="0" name=""/>
        <dsp:cNvSpPr/>
      </dsp:nvSpPr>
      <dsp:spPr>
        <a:xfrm>
          <a:off x="645159" y="924863"/>
          <a:ext cx="7703396" cy="782576"/>
        </a:xfrm>
        <a:prstGeom prst="roundRect">
          <a:avLst>
            <a:gd name="adj" fmla="val 10000"/>
          </a:avLst>
        </a:prstGeom>
        <a:solidFill>
          <a:srgbClr val="0039BE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UK Practice: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 NHS Long Term Plan aligns with SDG3, promoting integrated care and prevention (NHS England, 2019).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68080" y="947784"/>
        <a:ext cx="6503720" cy="736734"/>
      </dsp:txXfrm>
    </dsp:sp>
    <dsp:sp modelId="{8DCCCF94-334A-F54B-811A-A67AC35161B1}">
      <dsp:nvSpPr>
        <dsp:cNvPr id="0" name=""/>
        <dsp:cNvSpPr/>
      </dsp:nvSpPr>
      <dsp:spPr>
        <a:xfrm>
          <a:off x="1280689" y="1849726"/>
          <a:ext cx="7703396" cy="782576"/>
        </a:xfrm>
        <a:prstGeom prst="roundRect">
          <a:avLst>
            <a:gd name="adj" fmla="val 10000"/>
          </a:avLst>
        </a:prstGeom>
        <a:solidFill>
          <a:srgbClr val="7030A0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Example: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 Diabetes Prevention Programme integrates lifestyle, mental health support, and sustainable community engagement (Barr et al., 2018).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3610" y="1872647"/>
        <a:ext cx="6513349" cy="736734"/>
      </dsp:txXfrm>
    </dsp:sp>
    <dsp:sp modelId="{AC5DD65C-E2BB-1343-A0C0-287010EF5EAE}">
      <dsp:nvSpPr>
        <dsp:cNvPr id="0" name=""/>
        <dsp:cNvSpPr/>
      </dsp:nvSpPr>
      <dsp:spPr>
        <a:xfrm>
          <a:off x="1925849" y="2774590"/>
          <a:ext cx="7703396" cy="782576"/>
        </a:xfrm>
        <a:prstGeom prst="roundRect">
          <a:avLst>
            <a:gd name="adj" fmla="val 10000"/>
          </a:avLst>
        </a:prstGeom>
        <a:solidFill>
          <a:srgbClr val="EB009C"/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latin typeface="Arial" panose="020B0604020202020204" pitchFamily="34" charset="0"/>
              <a:cs typeface="Arial" panose="020B0604020202020204" pitchFamily="34" charset="0"/>
            </a:rPr>
            <a:t>Critical view: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 Implementation gaps exist; resource constraints and socio-economic disparities hinder full integration (Public Health England, 2019).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48770" y="2797511"/>
        <a:ext cx="6503720" cy="736734"/>
      </dsp:txXfrm>
    </dsp:sp>
    <dsp:sp modelId="{D639A785-3A93-FE4F-9F25-EB3BEFA76635}">
      <dsp:nvSpPr>
        <dsp:cNvPr id="0" name=""/>
        <dsp:cNvSpPr/>
      </dsp:nvSpPr>
      <dsp:spPr>
        <a:xfrm>
          <a:off x="7194721" y="599382"/>
          <a:ext cx="508674" cy="50867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09173" y="599382"/>
        <a:ext cx="279770" cy="382777"/>
      </dsp:txXfrm>
    </dsp:sp>
    <dsp:sp modelId="{38C57264-2368-6B48-8B43-ECF2366C973C}">
      <dsp:nvSpPr>
        <dsp:cNvPr id="0" name=""/>
        <dsp:cNvSpPr/>
      </dsp:nvSpPr>
      <dsp:spPr>
        <a:xfrm>
          <a:off x="7839881" y="1524246"/>
          <a:ext cx="508674" cy="508674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4333" y="1524246"/>
        <a:ext cx="279770" cy="382777"/>
      </dsp:txXfrm>
    </dsp:sp>
    <dsp:sp modelId="{0A818C84-BFD3-AB40-A14A-D905DFC2008C}">
      <dsp:nvSpPr>
        <dsp:cNvPr id="0" name=""/>
        <dsp:cNvSpPr/>
      </dsp:nvSpPr>
      <dsp:spPr>
        <a:xfrm>
          <a:off x="8475411" y="2449109"/>
          <a:ext cx="508674" cy="508674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589863" y="2449109"/>
        <a:ext cx="279770" cy="3827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0619FB-7890-4734-9E84-06C217D769EA}">
      <dsp:nvSpPr>
        <dsp:cNvPr id="0" name=""/>
        <dsp:cNvSpPr/>
      </dsp:nvSpPr>
      <dsp:spPr>
        <a:xfrm>
          <a:off x="124004" y="219835"/>
          <a:ext cx="1121124" cy="1121124"/>
        </a:xfrm>
        <a:prstGeom prst="ellipse">
          <a:avLst/>
        </a:prstGeom>
        <a:solidFill>
          <a:srgbClr val="0070C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9489C2-5079-4BA4-8F67-AC7F5CA51197}">
      <dsp:nvSpPr>
        <dsp:cNvPr id="0" name=""/>
        <dsp:cNvSpPr/>
      </dsp:nvSpPr>
      <dsp:spPr>
        <a:xfrm>
          <a:off x="359440" y="455271"/>
          <a:ext cx="650252" cy="65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FD67C-1B80-4FA0-A952-21C9125BFA0B}">
      <dsp:nvSpPr>
        <dsp:cNvPr id="0" name=""/>
        <dsp:cNvSpPr/>
      </dsp:nvSpPr>
      <dsp:spPr>
        <a:xfrm>
          <a:off x="1485369" y="219835"/>
          <a:ext cx="2642651" cy="1121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Biopsychosocial Model: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Considers biological, psychological, and social factors in health (Engel, 1977).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5369" y="219835"/>
        <a:ext cx="2642651" cy="1121124"/>
      </dsp:txXfrm>
    </dsp:sp>
    <dsp:sp modelId="{5DD034D4-435D-4BEC-B0A7-A70D8FACA2AA}">
      <dsp:nvSpPr>
        <dsp:cNvPr id="0" name=""/>
        <dsp:cNvSpPr/>
      </dsp:nvSpPr>
      <dsp:spPr>
        <a:xfrm>
          <a:off x="4588482" y="219835"/>
          <a:ext cx="1121124" cy="1121124"/>
        </a:xfrm>
        <a:prstGeom prst="ellipse">
          <a:avLst/>
        </a:prstGeom>
        <a:solidFill>
          <a:srgbClr val="0039BE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76B42-F065-4B62-959E-77669310275D}">
      <dsp:nvSpPr>
        <dsp:cNvPr id="0" name=""/>
        <dsp:cNvSpPr/>
      </dsp:nvSpPr>
      <dsp:spPr>
        <a:xfrm>
          <a:off x="4823919" y="455271"/>
          <a:ext cx="650252" cy="65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4FD7FE-9FFD-461A-A5C1-9157681C40A6}">
      <dsp:nvSpPr>
        <dsp:cNvPr id="0" name=""/>
        <dsp:cNvSpPr/>
      </dsp:nvSpPr>
      <dsp:spPr>
        <a:xfrm>
          <a:off x="5949848" y="219835"/>
          <a:ext cx="2642651" cy="1121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Ecological Model: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Highlights multiple layers influencing health from individual to policy levels (McLeroy et al., 1988).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49848" y="219835"/>
        <a:ext cx="2642651" cy="1121124"/>
      </dsp:txXfrm>
    </dsp:sp>
    <dsp:sp modelId="{A643504F-0FFC-47F2-AF46-3AF9FC52DEF5}">
      <dsp:nvSpPr>
        <dsp:cNvPr id="0" name=""/>
        <dsp:cNvSpPr/>
      </dsp:nvSpPr>
      <dsp:spPr>
        <a:xfrm>
          <a:off x="124004" y="1890268"/>
          <a:ext cx="1121124" cy="1121124"/>
        </a:xfrm>
        <a:prstGeom prst="ellipse">
          <a:avLst/>
        </a:prstGeom>
        <a:solidFill>
          <a:srgbClr val="7030A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0991D2-15D0-4596-8574-0EAFC7948124}">
      <dsp:nvSpPr>
        <dsp:cNvPr id="0" name=""/>
        <dsp:cNvSpPr/>
      </dsp:nvSpPr>
      <dsp:spPr>
        <a:xfrm>
          <a:off x="359440" y="2125705"/>
          <a:ext cx="650252" cy="65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776EFD-5BF6-4880-A700-80CB6CB79D5A}">
      <dsp:nvSpPr>
        <dsp:cNvPr id="0" name=""/>
        <dsp:cNvSpPr/>
      </dsp:nvSpPr>
      <dsp:spPr>
        <a:xfrm>
          <a:off x="1485369" y="1890268"/>
          <a:ext cx="2642651" cy="1121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Holistic Model: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Integrates physical, mental, social wellbeing within care delivery (Dossey et al., 2016).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485369" y="1890268"/>
        <a:ext cx="2642651" cy="1121124"/>
      </dsp:txXfrm>
    </dsp:sp>
    <dsp:sp modelId="{9902D415-6131-44CA-BB6F-48577D66D26A}">
      <dsp:nvSpPr>
        <dsp:cNvPr id="0" name=""/>
        <dsp:cNvSpPr/>
      </dsp:nvSpPr>
      <dsp:spPr>
        <a:xfrm>
          <a:off x="4588482" y="1890268"/>
          <a:ext cx="1121124" cy="1121124"/>
        </a:xfrm>
        <a:prstGeom prst="ellipse">
          <a:avLst/>
        </a:prstGeom>
        <a:solidFill>
          <a:srgbClr val="EB009C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79E89-F742-4CA2-B65B-D29C1A1DC724}">
      <dsp:nvSpPr>
        <dsp:cNvPr id="0" name=""/>
        <dsp:cNvSpPr/>
      </dsp:nvSpPr>
      <dsp:spPr>
        <a:xfrm>
          <a:off x="4823919" y="2125705"/>
          <a:ext cx="650252" cy="65025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6DB93-A38D-4E6F-BDE8-E493D92C1234}">
      <dsp:nvSpPr>
        <dsp:cNvPr id="0" name=""/>
        <dsp:cNvSpPr/>
      </dsp:nvSpPr>
      <dsp:spPr>
        <a:xfrm>
          <a:off x="5949848" y="1890268"/>
          <a:ext cx="2642651" cy="11211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>
              <a:latin typeface="Arial" panose="020B0604020202020204" pitchFamily="34" charset="0"/>
              <a:cs typeface="Arial" panose="020B0604020202020204" pitchFamily="34" charset="0"/>
            </a:rPr>
            <a:t>Critique:</a:t>
          </a: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 Models aid understanding but translating theory into consistent practice remains challenging (Smith &amp; Segal, 2021).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49848" y="1890268"/>
        <a:ext cx="2642651" cy="11211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F6EA1-41DB-B14A-AA00-9B3AEDA44C26}">
      <dsp:nvSpPr>
        <dsp:cNvPr id="0" name=""/>
        <dsp:cNvSpPr/>
      </dsp:nvSpPr>
      <dsp:spPr>
        <a:xfrm>
          <a:off x="2717" y="928166"/>
          <a:ext cx="1940363" cy="1232130"/>
        </a:xfrm>
        <a:prstGeom prst="roundRect">
          <a:avLst>
            <a:gd name="adj" fmla="val 1000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B4C955-1171-A744-A016-651A8A0F348F}">
      <dsp:nvSpPr>
        <dsp:cNvPr id="0" name=""/>
        <dsp:cNvSpPr/>
      </dsp:nvSpPr>
      <dsp:spPr>
        <a:xfrm>
          <a:off x="218313" y="1132982"/>
          <a:ext cx="1940363" cy="1232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>
              <a:latin typeface="Arial" panose="020B0604020202020204" pitchFamily="34" charset="0"/>
              <a:cs typeface="Arial" panose="020B0604020202020204" pitchFamily="34" charset="0"/>
            </a:rPr>
            <a:t>WHO Health in All Policies (</a:t>
          </a:r>
          <a:r>
            <a:rPr lang="en-GB" sz="800" b="1" kern="1200" dirty="0" err="1">
              <a:latin typeface="Arial" panose="020B0604020202020204" pitchFamily="34" charset="0"/>
              <a:cs typeface="Arial" panose="020B0604020202020204" pitchFamily="34" charset="0"/>
            </a:rPr>
            <a:t>HiAP</a:t>
          </a:r>
          <a:r>
            <a:rPr lang="en-GB" sz="800" b="1" kern="1200" dirty="0">
              <a:latin typeface="Arial" panose="020B0604020202020204" pitchFamily="34" charset="0"/>
              <a:cs typeface="Arial" panose="020B0604020202020204" pitchFamily="34" charset="0"/>
            </a:rPr>
            <a:t>):</a:t>
          </a:r>
          <a: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  <a:t> Encourages cross-sector collaboration to improve population health (WHO, 2014).</a:t>
          </a:r>
          <a:endParaRPr lang="en-US" sz="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4401" y="1169070"/>
        <a:ext cx="1868187" cy="1159954"/>
      </dsp:txXfrm>
    </dsp:sp>
    <dsp:sp modelId="{9119E7DA-836D-4F47-9121-2AC6633F1246}">
      <dsp:nvSpPr>
        <dsp:cNvPr id="0" name=""/>
        <dsp:cNvSpPr/>
      </dsp:nvSpPr>
      <dsp:spPr>
        <a:xfrm>
          <a:off x="2374273" y="928166"/>
          <a:ext cx="1940363" cy="1232130"/>
        </a:xfrm>
        <a:prstGeom prst="roundRect">
          <a:avLst>
            <a:gd name="adj" fmla="val 10000"/>
          </a:avLst>
        </a:prstGeom>
        <a:solidFill>
          <a:srgbClr val="0039BE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0D042F-52B8-874F-97B7-7CAFA0410279}">
      <dsp:nvSpPr>
        <dsp:cNvPr id="0" name=""/>
        <dsp:cNvSpPr/>
      </dsp:nvSpPr>
      <dsp:spPr>
        <a:xfrm>
          <a:off x="2589869" y="1132982"/>
          <a:ext cx="1940363" cy="1232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>
              <a:latin typeface="Arial" panose="020B0604020202020204" pitchFamily="34" charset="0"/>
              <a:cs typeface="Arial" panose="020B0604020202020204" pitchFamily="34" charset="0"/>
            </a:rPr>
            <a:t>NHS Long Term Plan:</a:t>
          </a:r>
          <a: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  <a:t> Emphasizes prevention, mental health, and integrated community care (NHS England, 2019).</a:t>
          </a:r>
          <a:endParaRPr lang="en-US" sz="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25957" y="1169070"/>
        <a:ext cx="1868187" cy="1159954"/>
      </dsp:txXfrm>
    </dsp:sp>
    <dsp:sp modelId="{2623BCA1-6FBF-7E45-8E86-390C688ACAAC}">
      <dsp:nvSpPr>
        <dsp:cNvPr id="0" name=""/>
        <dsp:cNvSpPr/>
      </dsp:nvSpPr>
      <dsp:spPr>
        <a:xfrm>
          <a:off x="4745828" y="928166"/>
          <a:ext cx="1940363" cy="1232130"/>
        </a:xfrm>
        <a:prstGeom prst="roundRect">
          <a:avLst>
            <a:gd name="adj" fmla="val 1000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E55BC-82C1-6048-87AE-58F5C98DA5CA}">
      <dsp:nvSpPr>
        <dsp:cNvPr id="0" name=""/>
        <dsp:cNvSpPr/>
      </dsp:nvSpPr>
      <dsp:spPr>
        <a:xfrm>
          <a:off x="4961424" y="1132982"/>
          <a:ext cx="1940363" cy="1232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>
              <a:latin typeface="Arial" panose="020B0604020202020204" pitchFamily="34" charset="0"/>
              <a:cs typeface="Arial" panose="020B0604020202020204" pitchFamily="34" charset="0"/>
            </a:rPr>
            <a:t>UK Legislation:</a:t>
          </a:r>
          <a: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  <a:t> Health and Social Care Act (2012) reshaped service delivery towards integration.</a:t>
          </a:r>
          <a:endParaRPr lang="en-US" sz="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997512" y="1169070"/>
        <a:ext cx="1868187" cy="1159954"/>
      </dsp:txXfrm>
    </dsp:sp>
    <dsp:sp modelId="{024018D7-8DFD-8A4D-A1FD-2CF6E65B3D80}">
      <dsp:nvSpPr>
        <dsp:cNvPr id="0" name=""/>
        <dsp:cNvSpPr/>
      </dsp:nvSpPr>
      <dsp:spPr>
        <a:xfrm>
          <a:off x="7117384" y="928166"/>
          <a:ext cx="1940363" cy="1232130"/>
        </a:xfrm>
        <a:prstGeom prst="roundRect">
          <a:avLst>
            <a:gd name="adj" fmla="val 10000"/>
          </a:avLst>
        </a:prstGeom>
        <a:solidFill>
          <a:srgbClr val="EB009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EEE373-9FA3-6A41-90E3-7C65D69E9845}">
      <dsp:nvSpPr>
        <dsp:cNvPr id="0" name=""/>
        <dsp:cNvSpPr/>
      </dsp:nvSpPr>
      <dsp:spPr>
        <a:xfrm>
          <a:off x="7332980" y="1132982"/>
          <a:ext cx="1940363" cy="123213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l" defTabSz="3556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b="1" kern="1200" dirty="0">
              <a:latin typeface="Arial" panose="020B0604020202020204" pitchFamily="34" charset="0"/>
              <a:cs typeface="Arial" panose="020B0604020202020204" pitchFamily="34" charset="0"/>
            </a:rPr>
            <a:t>Critical analysis:</a:t>
          </a:r>
          <a: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800" kern="1200" dirty="0" err="1">
              <a:latin typeface="Arial" panose="020B0604020202020204" pitchFamily="34" charset="0"/>
              <a:cs typeface="Arial" panose="020B0604020202020204" pitchFamily="34" charset="0"/>
            </a:rPr>
            <a:t>HiAP’s</a:t>
          </a:r>
          <a:r>
            <a:rPr lang="en-GB" sz="800" kern="1200" dirty="0">
              <a:latin typeface="Arial" panose="020B0604020202020204" pitchFamily="34" charset="0"/>
              <a:cs typeface="Arial" panose="020B0604020202020204" pitchFamily="34" charset="0"/>
            </a:rPr>
            <a:t> broad vision faces political and operational barriers; NHS reforms show progress but fragmented commissioning complicates integration (Buse &amp; Hawkes, 2015).</a:t>
          </a:r>
          <a:endParaRPr lang="en-US" sz="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369068" y="1169070"/>
        <a:ext cx="1868187" cy="11599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66E94C-D7B6-C846-B58F-CCA07680E573}">
      <dsp:nvSpPr>
        <dsp:cNvPr id="0" name=""/>
        <dsp:cNvSpPr/>
      </dsp:nvSpPr>
      <dsp:spPr>
        <a:xfrm>
          <a:off x="697" y="897492"/>
          <a:ext cx="2718598" cy="1631159"/>
        </a:xfrm>
        <a:prstGeom prst="rect">
          <a:avLst/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Background:</a:t>
          </a:r>
          <a:r>
            <a:rPr lang="en-GB" sz="1600" kern="1200" dirty="0"/>
            <a:t> A UK public health initiative promoting healthy lifestyle </a:t>
          </a:r>
          <a:r>
            <a:rPr lang="en-GB" sz="1600" kern="1200" dirty="0" err="1"/>
            <a:t>behaviors</a:t>
          </a:r>
          <a:r>
            <a:rPr lang="en-GB" sz="1600" kern="1200" dirty="0"/>
            <a:t> to prevent chronic disease (PHE, 2016).</a:t>
          </a:r>
          <a:endParaRPr lang="en-US" sz="1600" kern="1200" dirty="0"/>
        </a:p>
      </dsp:txBody>
      <dsp:txXfrm>
        <a:off x="697" y="897492"/>
        <a:ext cx="2718598" cy="1631159"/>
      </dsp:txXfrm>
    </dsp:sp>
    <dsp:sp modelId="{E42B73C6-EA2F-B543-8716-33B5D881FF1C}">
      <dsp:nvSpPr>
        <dsp:cNvPr id="0" name=""/>
        <dsp:cNvSpPr/>
      </dsp:nvSpPr>
      <dsp:spPr>
        <a:xfrm>
          <a:off x="2991155" y="897492"/>
          <a:ext cx="2718598" cy="1631159"/>
        </a:xfrm>
        <a:prstGeom prst="rect">
          <a:avLst/>
        </a:prstGeom>
        <a:solidFill>
          <a:srgbClr val="0039BE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Application of Health Belief Model (HBM):</a:t>
          </a:r>
          <a:r>
            <a:rPr lang="en-GB" sz="1600" kern="1200" dirty="0"/>
            <a:t> Targets perceived susceptibility, benefits, and barriers to change (Rosenstock, 1974).</a:t>
          </a:r>
          <a:endParaRPr lang="en-US" sz="1600" kern="1200" dirty="0"/>
        </a:p>
      </dsp:txBody>
      <dsp:txXfrm>
        <a:off x="2991155" y="897492"/>
        <a:ext cx="2718598" cy="1631159"/>
      </dsp:txXfrm>
    </dsp:sp>
    <dsp:sp modelId="{242B8F91-526C-A141-8ABE-602F0D66BDD6}">
      <dsp:nvSpPr>
        <dsp:cNvPr id="0" name=""/>
        <dsp:cNvSpPr/>
      </dsp:nvSpPr>
      <dsp:spPr>
        <a:xfrm>
          <a:off x="697" y="2800511"/>
          <a:ext cx="2718598" cy="1631159"/>
        </a:xfrm>
        <a:prstGeom prst="rect">
          <a:avLst/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Outcomes:</a:t>
          </a:r>
          <a:r>
            <a:rPr lang="en-GB" sz="1600" kern="1200" dirty="0"/>
            <a:t> Increased awareness but variable </a:t>
          </a:r>
          <a:r>
            <a:rPr lang="en-GB" sz="1600" kern="1200" dirty="0" err="1"/>
            <a:t>behavior</a:t>
          </a:r>
          <a:r>
            <a:rPr lang="en-GB" sz="1600" kern="1200" dirty="0"/>
            <a:t> change, highlighting social determinants’ influence (Adams et al., 2017).</a:t>
          </a:r>
          <a:endParaRPr lang="en-US" sz="1600" kern="1200" dirty="0"/>
        </a:p>
      </dsp:txBody>
      <dsp:txXfrm>
        <a:off x="697" y="2800511"/>
        <a:ext cx="2718598" cy="1631159"/>
      </dsp:txXfrm>
    </dsp:sp>
    <dsp:sp modelId="{49A9C26D-7AFD-1648-B505-69534DE3B258}">
      <dsp:nvSpPr>
        <dsp:cNvPr id="0" name=""/>
        <dsp:cNvSpPr/>
      </dsp:nvSpPr>
      <dsp:spPr>
        <a:xfrm>
          <a:off x="2991155" y="2800511"/>
          <a:ext cx="2718598" cy="1631159"/>
        </a:xfrm>
        <a:prstGeom prst="rect">
          <a:avLst/>
        </a:prstGeom>
        <a:solidFill>
          <a:srgbClr val="EB009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Critical view:</a:t>
          </a:r>
          <a:r>
            <a:rPr lang="en-GB" sz="1600" kern="1200" dirty="0"/>
            <a:t> Campaigns must address structural inequalities and sustain engagement beyond information dissemination (Smith et al., 2020).</a:t>
          </a:r>
          <a:endParaRPr lang="en-US" sz="1600" kern="1200" dirty="0"/>
        </a:p>
      </dsp:txBody>
      <dsp:txXfrm>
        <a:off x="2991155" y="2800511"/>
        <a:ext cx="2718598" cy="163115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074F8B-AFCC-BA4E-8505-29C36771B786}">
      <dsp:nvSpPr>
        <dsp:cNvPr id="0" name=""/>
        <dsp:cNvSpPr/>
      </dsp:nvSpPr>
      <dsp:spPr>
        <a:xfrm>
          <a:off x="525203" y="1699"/>
          <a:ext cx="2017393" cy="1210436"/>
        </a:xfrm>
        <a:prstGeom prst="roundRect">
          <a:avLst>
            <a:gd name="adj" fmla="val 10000"/>
          </a:avLst>
        </a:prstGeom>
        <a:solidFill>
          <a:srgbClr val="0070C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Current Issues: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 Health inequalities persist along socio-economic, ethnic, and geographic lines (Marmot, 2020).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60655" y="37151"/>
        <a:ext cx="1946489" cy="1139532"/>
      </dsp:txXfrm>
    </dsp:sp>
    <dsp:sp modelId="{5601F9B9-A28C-1747-86C8-CBA6FE6AEB1B}">
      <dsp:nvSpPr>
        <dsp:cNvPr id="0" name=""/>
        <dsp:cNvSpPr/>
      </dsp:nvSpPr>
      <dsp:spPr>
        <a:xfrm>
          <a:off x="2720128" y="356760"/>
          <a:ext cx="427687" cy="5003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20128" y="456823"/>
        <a:ext cx="299381" cy="300187"/>
      </dsp:txXfrm>
    </dsp:sp>
    <dsp:sp modelId="{55ECC4C7-C793-2845-BB06-9880B8AEABDC}">
      <dsp:nvSpPr>
        <dsp:cNvPr id="0" name=""/>
        <dsp:cNvSpPr/>
      </dsp:nvSpPr>
      <dsp:spPr>
        <a:xfrm>
          <a:off x="3349555" y="1699"/>
          <a:ext cx="2017393" cy="1210436"/>
        </a:xfrm>
        <a:prstGeom prst="roundRect">
          <a:avLst>
            <a:gd name="adj" fmla="val 10000"/>
          </a:avLst>
        </a:prstGeom>
        <a:solidFill>
          <a:srgbClr val="0039BE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Barriers: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 Digital exclusion, cultural insensitivity, and deprivation reduce care quality and access (NHS Digital, 2022).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5007" y="37151"/>
        <a:ext cx="1946489" cy="1139532"/>
      </dsp:txXfrm>
    </dsp:sp>
    <dsp:sp modelId="{13D0B552-C8B8-D542-B340-C95FD534E74E}">
      <dsp:nvSpPr>
        <dsp:cNvPr id="0" name=""/>
        <dsp:cNvSpPr/>
      </dsp:nvSpPr>
      <dsp:spPr>
        <a:xfrm>
          <a:off x="5544479" y="356760"/>
          <a:ext cx="427687" cy="5003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544479" y="456823"/>
        <a:ext cx="299381" cy="300187"/>
      </dsp:txXfrm>
    </dsp:sp>
    <dsp:sp modelId="{71986002-C9B6-2D4C-A8C2-7C87C8B7BC3E}">
      <dsp:nvSpPr>
        <dsp:cNvPr id="0" name=""/>
        <dsp:cNvSpPr/>
      </dsp:nvSpPr>
      <dsp:spPr>
        <a:xfrm>
          <a:off x="6173906" y="1699"/>
          <a:ext cx="2017393" cy="1210436"/>
        </a:xfrm>
        <a:prstGeom prst="roundRect">
          <a:avLst>
            <a:gd name="adj" fmla="val 10000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Policies addressing inequalities: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 NHS Equality Delivery System, targeted interventions in deprived areas (NHS England, 2020).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09358" y="37151"/>
        <a:ext cx="1946489" cy="1139532"/>
      </dsp:txXfrm>
    </dsp:sp>
    <dsp:sp modelId="{5AB6A9AA-CF75-E543-9572-93806C917F7C}">
      <dsp:nvSpPr>
        <dsp:cNvPr id="0" name=""/>
        <dsp:cNvSpPr/>
      </dsp:nvSpPr>
      <dsp:spPr>
        <a:xfrm rot="5400000">
          <a:off x="6968759" y="1353353"/>
          <a:ext cx="427687" cy="5003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7032509" y="1389666"/>
        <a:ext cx="300187" cy="299381"/>
      </dsp:txXfrm>
    </dsp:sp>
    <dsp:sp modelId="{7ABBF2AB-0136-5B41-8C4E-CF3884407C40}">
      <dsp:nvSpPr>
        <dsp:cNvPr id="0" name=""/>
        <dsp:cNvSpPr/>
      </dsp:nvSpPr>
      <dsp:spPr>
        <a:xfrm>
          <a:off x="6173906" y="2019093"/>
          <a:ext cx="2017393" cy="1210436"/>
        </a:xfrm>
        <a:prstGeom prst="roundRect">
          <a:avLst>
            <a:gd name="adj" fmla="val 10000"/>
          </a:avLst>
        </a:prstGeom>
        <a:solidFill>
          <a:srgbClr val="EB009C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>
              <a:latin typeface="Arial" panose="020B0604020202020204" pitchFamily="34" charset="0"/>
              <a:cs typeface="Arial" panose="020B0604020202020204" pitchFamily="34" charset="0"/>
            </a:rPr>
            <a:t>Recommendations:</a:t>
          </a:r>
          <a:r>
            <a:rPr lang="en-GB" sz="1000" kern="1200" dirty="0">
              <a:latin typeface="Arial" panose="020B0604020202020204" pitchFamily="34" charset="0"/>
              <a:cs typeface="Arial" panose="020B0604020202020204" pitchFamily="34" charset="0"/>
            </a:rPr>
            <a:t> Invest in community engagement, digital inclusion, and culturally competent care to reduce disparities (Bambra et al., 2019).</a:t>
          </a:r>
          <a:endParaRPr lang="en-US" sz="1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09358" y="2054545"/>
        <a:ext cx="1946489" cy="11395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2D3DDC-C519-471D-9CC7-EAA493D58AAB}">
      <dsp:nvSpPr>
        <dsp:cNvPr id="0" name=""/>
        <dsp:cNvSpPr/>
      </dsp:nvSpPr>
      <dsp:spPr>
        <a:xfrm>
          <a:off x="0" y="2233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A8D0B1-969D-4280-9425-F4FBAF7FAC95}">
      <dsp:nvSpPr>
        <dsp:cNvPr id="0" name=""/>
        <dsp:cNvSpPr/>
      </dsp:nvSpPr>
      <dsp:spPr>
        <a:xfrm>
          <a:off x="342422" y="256928"/>
          <a:ext cx="622587" cy="6225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54FD6-60C2-40E7-9FDE-F49A9804B1A7}">
      <dsp:nvSpPr>
        <dsp:cNvPr id="0" name=""/>
        <dsp:cNvSpPr/>
      </dsp:nvSpPr>
      <dsp:spPr>
        <a:xfrm>
          <a:off x="1307432" y="2233"/>
          <a:ext cx="5327827" cy="1131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Integrated health, wellbeing, and sustainable development is essential for resilient, equitable health systems.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7432" y="2233"/>
        <a:ext cx="5327827" cy="1131976"/>
      </dsp:txXfrm>
    </dsp:sp>
    <dsp:sp modelId="{527DF150-0D88-427B-8785-BFA2E6314CFF}">
      <dsp:nvSpPr>
        <dsp:cNvPr id="0" name=""/>
        <dsp:cNvSpPr/>
      </dsp:nvSpPr>
      <dsp:spPr>
        <a:xfrm>
          <a:off x="0" y="1417204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D6205-72C5-46D1-A185-8540E59508B9}">
      <dsp:nvSpPr>
        <dsp:cNvPr id="0" name=""/>
        <dsp:cNvSpPr/>
      </dsp:nvSpPr>
      <dsp:spPr>
        <a:xfrm>
          <a:off x="342422" y="1671898"/>
          <a:ext cx="622587" cy="6225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A3DE4D-B32E-455D-985B-DEE51962A6BE}">
      <dsp:nvSpPr>
        <dsp:cNvPr id="0" name=""/>
        <dsp:cNvSpPr/>
      </dsp:nvSpPr>
      <dsp:spPr>
        <a:xfrm>
          <a:off x="1307432" y="1417204"/>
          <a:ext cx="5327827" cy="1131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UK policies demonstrate commitment but face challenges in implementation and equity.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7432" y="1417204"/>
        <a:ext cx="5327827" cy="1131976"/>
      </dsp:txXfrm>
    </dsp:sp>
    <dsp:sp modelId="{90974892-FDD2-4CAC-AE90-9E5C9566D2A0}">
      <dsp:nvSpPr>
        <dsp:cNvPr id="0" name=""/>
        <dsp:cNvSpPr/>
      </dsp:nvSpPr>
      <dsp:spPr>
        <a:xfrm>
          <a:off x="0" y="2837981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29AD9-A296-4AAE-9F62-EDA2B843D26D}">
      <dsp:nvSpPr>
        <dsp:cNvPr id="0" name=""/>
        <dsp:cNvSpPr/>
      </dsp:nvSpPr>
      <dsp:spPr>
        <a:xfrm>
          <a:off x="342422" y="3086869"/>
          <a:ext cx="622587" cy="6225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7CE32B-C04D-40F9-837D-3540BFBFA1A1}">
      <dsp:nvSpPr>
        <dsp:cNvPr id="0" name=""/>
        <dsp:cNvSpPr/>
      </dsp:nvSpPr>
      <dsp:spPr>
        <a:xfrm>
          <a:off x="1307432" y="2832174"/>
          <a:ext cx="5327827" cy="1131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Holistic theoretical models and frameworks provide useful lenses but require operational translation.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7432" y="2832174"/>
        <a:ext cx="5327827" cy="1131976"/>
      </dsp:txXfrm>
    </dsp:sp>
    <dsp:sp modelId="{D887316A-1D2B-46C1-89A6-CCA946D9844B}">
      <dsp:nvSpPr>
        <dsp:cNvPr id="0" name=""/>
        <dsp:cNvSpPr/>
      </dsp:nvSpPr>
      <dsp:spPr>
        <a:xfrm>
          <a:off x="0" y="4247145"/>
          <a:ext cx="6635260" cy="113197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02F52-3F30-4BB9-81BA-BF90E410A7E4}">
      <dsp:nvSpPr>
        <dsp:cNvPr id="0" name=""/>
        <dsp:cNvSpPr/>
      </dsp:nvSpPr>
      <dsp:spPr>
        <a:xfrm>
          <a:off x="342422" y="4501839"/>
          <a:ext cx="622587" cy="6225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48DC73-50B0-46AE-ACF2-717D9A132CB5}">
      <dsp:nvSpPr>
        <dsp:cNvPr id="0" name=""/>
        <dsp:cNvSpPr/>
      </dsp:nvSpPr>
      <dsp:spPr>
        <a:xfrm>
          <a:off x="1307432" y="4247145"/>
          <a:ext cx="5327827" cy="113197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9801" tIns="119801" rIns="119801" bIns="119801" numCol="1" spcCol="1270" anchor="ctr" anchorCtr="0">
          <a:noAutofit/>
        </a:bodyPr>
        <a:lstStyle/>
        <a:p>
          <a:pPr marL="0" lvl="0" indent="0" algn="l" defTabSz="6223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Future focus: addressing social determinants, reducing inequalities, and enhancing cross-sector collaboration to meet SDG targets effectively.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307432" y="4247145"/>
        <a:ext cx="5327827" cy="113197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ED9CA4-EFC8-0243-A11D-2C08FE63FCFD}">
      <dsp:nvSpPr>
        <dsp:cNvPr id="0" name=""/>
        <dsp:cNvSpPr/>
      </dsp:nvSpPr>
      <dsp:spPr>
        <a:xfrm>
          <a:off x="0" y="1345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16FB64-A7DA-9D4D-8BFF-3A133050488A}">
      <dsp:nvSpPr>
        <dsp:cNvPr id="0" name=""/>
        <dsp:cNvSpPr/>
      </dsp:nvSpPr>
      <dsp:spPr>
        <a:xfrm>
          <a:off x="0" y="1345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Adams, J., et al. (2017). Evaluating public health campaigns: A critical review. </a:t>
          </a:r>
          <a:r>
            <a:rPr lang="en-GB" sz="1000" i="1" kern="1200"/>
            <a:t>Journal of Public Health</a:t>
          </a:r>
          <a:r>
            <a:rPr lang="en-GB" sz="1000" kern="1200"/>
            <a:t>, 39(4), pp. 760–768.</a:t>
          </a:r>
          <a:endParaRPr lang="en-US" sz="1000" kern="1200"/>
        </a:p>
      </dsp:txBody>
      <dsp:txXfrm>
        <a:off x="0" y="1345"/>
        <a:ext cx="10631594" cy="239454"/>
      </dsp:txXfrm>
    </dsp:sp>
    <dsp:sp modelId="{9552569D-0881-524F-9196-A24F2CD24E88}">
      <dsp:nvSpPr>
        <dsp:cNvPr id="0" name=""/>
        <dsp:cNvSpPr/>
      </dsp:nvSpPr>
      <dsp:spPr>
        <a:xfrm>
          <a:off x="0" y="240799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670A6D-7F98-0841-899C-07F3EE92060F}">
      <dsp:nvSpPr>
        <dsp:cNvPr id="0" name=""/>
        <dsp:cNvSpPr/>
      </dsp:nvSpPr>
      <dsp:spPr>
        <a:xfrm>
          <a:off x="0" y="240799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Atkinson, S., et al. (2019). Integration challenges in health policy: A review. </a:t>
          </a:r>
          <a:r>
            <a:rPr lang="en-GB" sz="1000" i="1" kern="1200"/>
            <a:t>Health Policy</a:t>
          </a:r>
          <a:r>
            <a:rPr lang="en-GB" sz="1000" kern="1200"/>
            <a:t>, 123(10), pp. 925-933.</a:t>
          </a:r>
          <a:endParaRPr lang="en-US" sz="1000" kern="1200"/>
        </a:p>
      </dsp:txBody>
      <dsp:txXfrm>
        <a:off x="0" y="240799"/>
        <a:ext cx="10631594" cy="239454"/>
      </dsp:txXfrm>
    </dsp:sp>
    <dsp:sp modelId="{011E0269-9A6A-954E-A84A-A905FA9CB83D}">
      <dsp:nvSpPr>
        <dsp:cNvPr id="0" name=""/>
        <dsp:cNvSpPr/>
      </dsp:nvSpPr>
      <dsp:spPr>
        <a:xfrm>
          <a:off x="0" y="480253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5C4BC-A25C-664F-8D0D-37D03EE732D4}">
      <dsp:nvSpPr>
        <dsp:cNvPr id="0" name=""/>
        <dsp:cNvSpPr/>
      </dsp:nvSpPr>
      <dsp:spPr>
        <a:xfrm>
          <a:off x="0" y="480253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Bambra, C., et al. (2019). Health inequalities and digital exclusion. </a:t>
          </a:r>
          <a:r>
            <a:rPr lang="en-GB" sz="1000" i="1" kern="1200"/>
            <a:t>Social Science &amp; Medicine</a:t>
          </a:r>
          <a:r>
            <a:rPr lang="en-GB" sz="1000" kern="1200"/>
            <a:t>, 230, pp. 178-187.</a:t>
          </a:r>
          <a:endParaRPr lang="en-US" sz="1000" kern="1200"/>
        </a:p>
      </dsp:txBody>
      <dsp:txXfrm>
        <a:off x="0" y="480253"/>
        <a:ext cx="10631594" cy="239454"/>
      </dsp:txXfrm>
    </dsp:sp>
    <dsp:sp modelId="{5CB08943-E132-0A43-93BA-DF1D13E25F69}">
      <dsp:nvSpPr>
        <dsp:cNvPr id="0" name=""/>
        <dsp:cNvSpPr/>
      </dsp:nvSpPr>
      <dsp:spPr>
        <a:xfrm>
          <a:off x="0" y="719707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DD8E5A-A61C-C24B-B8DE-E34F37B556EE}">
      <dsp:nvSpPr>
        <dsp:cNvPr id="0" name=""/>
        <dsp:cNvSpPr/>
      </dsp:nvSpPr>
      <dsp:spPr>
        <a:xfrm>
          <a:off x="0" y="719707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Barr, E., et al. (2018). Diabetes Prevention Programme outcomes in UK communities. </a:t>
          </a:r>
          <a:r>
            <a:rPr lang="en-GB" sz="1000" i="1" kern="1200"/>
            <a:t>Diabetic Medicine</a:t>
          </a:r>
          <a:r>
            <a:rPr lang="en-GB" sz="1000" kern="1200"/>
            <a:t>, 35(9), pp. 1189-1197.</a:t>
          </a:r>
          <a:endParaRPr lang="en-US" sz="1000" kern="1200"/>
        </a:p>
      </dsp:txBody>
      <dsp:txXfrm>
        <a:off x="0" y="719707"/>
        <a:ext cx="10631594" cy="239454"/>
      </dsp:txXfrm>
    </dsp:sp>
    <dsp:sp modelId="{CAAF7C76-E85B-AE49-A6B6-500F2D3E50DE}">
      <dsp:nvSpPr>
        <dsp:cNvPr id="0" name=""/>
        <dsp:cNvSpPr/>
      </dsp:nvSpPr>
      <dsp:spPr>
        <a:xfrm>
          <a:off x="0" y="959162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2A6FA5-4063-0042-B7B2-6C89AFDD523C}">
      <dsp:nvSpPr>
        <dsp:cNvPr id="0" name=""/>
        <dsp:cNvSpPr/>
      </dsp:nvSpPr>
      <dsp:spPr>
        <a:xfrm>
          <a:off x="0" y="959162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Buse, K., &amp; Hawkes, S. (2015). Health in All Policies and political barriers. </a:t>
          </a:r>
          <a:r>
            <a:rPr lang="en-GB" sz="1000" i="1" kern="1200"/>
            <a:t>Global Health</a:t>
          </a:r>
          <a:r>
            <a:rPr lang="en-GB" sz="1000" kern="1200"/>
            <a:t>, 11(1), pp. 1-6.</a:t>
          </a:r>
          <a:endParaRPr lang="en-US" sz="1000" kern="1200"/>
        </a:p>
      </dsp:txBody>
      <dsp:txXfrm>
        <a:off x="0" y="959162"/>
        <a:ext cx="10631594" cy="239454"/>
      </dsp:txXfrm>
    </dsp:sp>
    <dsp:sp modelId="{AE1CEE1B-1631-C047-A036-A4D318F52338}">
      <dsp:nvSpPr>
        <dsp:cNvPr id="0" name=""/>
        <dsp:cNvSpPr/>
      </dsp:nvSpPr>
      <dsp:spPr>
        <a:xfrm>
          <a:off x="0" y="1198616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5571AE-1A14-6E48-80C0-AE1574C304D0}">
      <dsp:nvSpPr>
        <dsp:cNvPr id="0" name=""/>
        <dsp:cNvSpPr/>
      </dsp:nvSpPr>
      <dsp:spPr>
        <a:xfrm>
          <a:off x="0" y="1198616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Dodge, R., et al. (2012). The challenge of defining wellbeing. </a:t>
          </a:r>
          <a:r>
            <a:rPr lang="en-GB" sz="1000" i="1" kern="1200"/>
            <a:t>International Journal of Wellbeing</a:t>
          </a:r>
          <a:r>
            <a:rPr lang="en-GB" sz="1000" kern="1200"/>
            <a:t>, 2(3), pp. 222-235.</a:t>
          </a:r>
          <a:endParaRPr lang="en-US" sz="1000" kern="1200"/>
        </a:p>
      </dsp:txBody>
      <dsp:txXfrm>
        <a:off x="0" y="1198616"/>
        <a:ext cx="10631594" cy="239454"/>
      </dsp:txXfrm>
    </dsp:sp>
    <dsp:sp modelId="{463078B5-2FAC-9340-970A-B7442AF0DE9E}">
      <dsp:nvSpPr>
        <dsp:cNvPr id="0" name=""/>
        <dsp:cNvSpPr/>
      </dsp:nvSpPr>
      <dsp:spPr>
        <a:xfrm>
          <a:off x="0" y="1438070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8A079-28A2-A44B-B9BF-A6E63F29CE2F}">
      <dsp:nvSpPr>
        <dsp:cNvPr id="0" name=""/>
        <dsp:cNvSpPr/>
      </dsp:nvSpPr>
      <dsp:spPr>
        <a:xfrm>
          <a:off x="0" y="1438070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Dossey, B. M., et al. (2016). Holistic nursing: A handbook for practice. 7th ed. Jones &amp; Bartlett Learning.</a:t>
          </a:r>
          <a:endParaRPr lang="en-US" sz="1000" kern="1200"/>
        </a:p>
      </dsp:txBody>
      <dsp:txXfrm>
        <a:off x="0" y="1438070"/>
        <a:ext cx="10631594" cy="239454"/>
      </dsp:txXfrm>
    </dsp:sp>
    <dsp:sp modelId="{150FD1B8-8778-5C4D-9715-0E2DB299E829}">
      <dsp:nvSpPr>
        <dsp:cNvPr id="0" name=""/>
        <dsp:cNvSpPr/>
      </dsp:nvSpPr>
      <dsp:spPr>
        <a:xfrm>
          <a:off x="0" y="1677524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DBCEC-DC60-B74A-A022-0E8413BB01F4}">
      <dsp:nvSpPr>
        <dsp:cNvPr id="0" name=""/>
        <dsp:cNvSpPr/>
      </dsp:nvSpPr>
      <dsp:spPr>
        <a:xfrm>
          <a:off x="0" y="1677524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Engel, G. L. (1977). The biopsychosocial model: A challenge for medicine. </a:t>
          </a:r>
          <a:r>
            <a:rPr lang="en-GB" sz="1000" i="1" kern="1200"/>
            <a:t>Science</a:t>
          </a:r>
          <a:r>
            <a:rPr lang="en-GB" sz="1000" kern="1200"/>
            <a:t>, 196(4286), pp. 129-136.</a:t>
          </a:r>
          <a:endParaRPr lang="en-US" sz="1000" kern="1200"/>
        </a:p>
      </dsp:txBody>
      <dsp:txXfrm>
        <a:off x="0" y="1677524"/>
        <a:ext cx="10631594" cy="239454"/>
      </dsp:txXfrm>
    </dsp:sp>
    <dsp:sp modelId="{BBCFEB6C-2EA9-9746-8B7E-5022DB487137}">
      <dsp:nvSpPr>
        <dsp:cNvPr id="0" name=""/>
        <dsp:cNvSpPr/>
      </dsp:nvSpPr>
      <dsp:spPr>
        <a:xfrm>
          <a:off x="0" y="1916978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E9D00-A6B2-4040-8B1D-D949D640A809}">
      <dsp:nvSpPr>
        <dsp:cNvPr id="0" name=""/>
        <dsp:cNvSpPr/>
      </dsp:nvSpPr>
      <dsp:spPr>
        <a:xfrm>
          <a:off x="0" y="1916978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Marmot, M. (2020). Health inequalities and social determinants. </a:t>
          </a:r>
          <a:r>
            <a:rPr lang="en-GB" sz="1000" i="1" kern="1200"/>
            <a:t>The Lancet</a:t>
          </a:r>
          <a:r>
            <a:rPr lang="en-GB" sz="1000" kern="1200"/>
            <a:t>, 395(10225), pp. 1524-1535.</a:t>
          </a:r>
          <a:endParaRPr lang="en-US" sz="1000" kern="1200"/>
        </a:p>
      </dsp:txBody>
      <dsp:txXfrm>
        <a:off x="0" y="1916978"/>
        <a:ext cx="10631594" cy="239454"/>
      </dsp:txXfrm>
    </dsp:sp>
    <dsp:sp modelId="{BAFC3DC2-DC9C-2445-8F3B-FB19E3797F96}">
      <dsp:nvSpPr>
        <dsp:cNvPr id="0" name=""/>
        <dsp:cNvSpPr/>
      </dsp:nvSpPr>
      <dsp:spPr>
        <a:xfrm>
          <a:off x="0" y="2156433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937DF5-0D95-6C49-BD6B-E065C04E9A57}">
      <dsp:nvSpPr>
        <dsp:cNvPr id="0" name=""/>
        <dsp:cNvSpPr/>
      </dsp:nvSpPr>
      <dsp:spPr>
        <a:xfrm>
          <a:off x="0" y="2156433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McLeroy, K. R., et al. (1988). An ecological perspective on health promotion. </a:t>
          </a:r>
          <a:r>
            <a:rPr lang="en-GB" sz="1000" i="1" kern="1200"/>
            <a:t>Health Education Quarterly</a:t>
          </a:r>
          <a:r>
            <a:rPr lang="en-GB" sz="1000" kern="1200"/>
            <a:t>, 15(4), pp. 351-377.</a:t>
          </a:r>
          <a:endParaRPr lang="en-US" sz="1000" kern="1200"/>
        </a:p>
      </dsp:txBody>
      <dsp:txXfrm>
        <a:off x="0" y="2156433"/>
        <a:ext cx="10631594" cy="239454"/>
      </dsp:txXfrm>
    </dsp:sp>
    <dsp:sp modelId="{D6CF41FA-DB34-A74E-BCE4-441FF84F2669}">
      <dsp:nvSpPr>
        <dsp:cNvPr id="0" name=""/>
        <dsp:cNvSpPr/>
      </dsp:nvSpPr>
      <dsp:spPr>
        <a:xfrm>
          <a:off x="0" y="2395887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C276D-C0AE-F641-94B9-B45408D8C3A3}">
      <dsp:nvSpPr>
        <dsp:cNvPr id="0" name=""/>
        <dsp:cNvSpPr/>
      </dsp:nvSpPr>
      <dsp:spPr>
        <a:xfrm>
          <a:off x="0" y="2395887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NHS Digital (2022). Digital exclusion in healthcare. Available at: https://</a:t>
          </a:r>
          <a:r>
            <a:rPr lang="en-GB" sz="1000" kern="1200" dirty="0" err="1"/>
            <a:t>digital.nhs.uk</a:t>
          </a:r>
          <a:r>
            <a:rPr lang="en-GB" sz="1000" kern="1200" dirty="0"/>
            <a:t>/ (02 Oct 2025).</a:t>
          </a:r>
          <a:endParaRPr lang="en-US" sz="1000" kern="1200" dirty="0"/>
        </a:p>
      </dsp:txBody>
      <dsp:txXfrm>
        <a:off x="0" y="2395887"/>
        <a:ext cx="10631594" cy="239454"/>
      </dsp:txXfrm>
    </dsp:sp>
    <dsp:sp modelId="{27465D8A-7BA1-7A4F-B5D3-C3FE84B93DED}">
      <dsp:nvSpPr>
        <dsp:cNvPr id="0" name=""/>
        <dsp:cNvSpPr/>
      </dsp:nvSpPr>
      <dsp:spPr>
        <a:xfrm>
          <a:off x="0" y="2635341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DAF783-D9F9-E648-B6CE-2A68C951093A}">
      <dsp:nvSpPr>
        <dsp:cNvPr id="0" name=""/>
        <dsp:cNvSpPr/>
      </dsp:nvSpPr>
      <dsp:spPr>
        <a:xfrm>
          <a:off x="0" y="2635341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NHS England (2019). The NHS Long Term Plan. Available at: https://</a:t>
          </a:r>
          <a:r>
            <a:rPr lang="en-GB" sz="1000" kern="1200" dirty="0" err="1"/>
            <a:t>www.longtermplan.nhs.uk</a:t>
          </a:r>
          <a:r>
            <a:rPr lang="en-GB" sz="1000" kern="1200" dirty="0"/>
            <a:t>/(02 Oct 2025).</a:t>
          </a:r>
          <a:endParaRPr lang="en-US" sz="1000" kern="1200" dirty="0"/>
        </a:p>
      </dsp:txBody>
      <dsp:txXfrm>
        <a:off x="0" y="2635341"/>
        <a:ext cx="10631594" cy="239454"/>
      </dsp:txXfrm>
    </dsp:sp>
    <dsp:sp modelId="{34B733A4-4BE6-D54B-BF7C-2CB32D796666}">
      <dsp:nvSpPr>
        <dsp:cNvPr id="0" name=""/>
        <dsp:cNvSpPr/>
      </dsp:nvSpPr>
      <dsp:spPr>
        <a:xfrm>
          <a:off x="0" y="2874795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F83CA-1841-2446-9949-FF0690D68057}">
      <dsp:nvSpPr>
        <dsp:cNvPr id="0" name=""/>
        <dsp:cNvSpPr/>
      </dsp:nvSpPr>
      <dsp:spPr>
        <a:xfrm>
          <a:off x="0" y="2874795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NHS England (2020). Equality Delivery System.  Available at: https://</a:t>
          </a:r>
          <a:r>
            <a:rPr lang="en-GB" sz="1000" kern="1200" dirty="0" err="1"/>
            <a:t>www.england.nhs.uk</a:t>
          </a:r>
          <a:r>
            <a:rPr lang="en-GB" sz="1000" kern="1200" dirty="0"/>
            <a:t>/ (02 Oct 2025).</a:t>
          </a:r>
          <a:endParaRPr lang="en-US" sz="1000" kern="1200" dirty="0"/>
        </a:p>
      </dsp:txBody>
      <dsp:txXfrm>
        <a:off x="0" y="2874795"/>
        <a:ext cx="10631594" cy="239454"/>
      </dsp:txXfrm>
    </dsp:sp>
    <dsp:sp modelId="{9F294E80-CF9C-8846-9E2A-C578D84D9831}">
      <dsp:nvSpPr>
        <dsp:cNvPr id="0" name=""/>
        <dsp:cNvSpPr/>
      </dsp:nvSpPr>
      <dsp:spPr>
        <a:xfrm>
          <a:off x="0" y="3114249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7E8F3-D1C1-4546-B740-B675F076E2B8}">
      <dsp:nvSpPr>
        <dsp:cNvPr id="0" name=""/>
        <dsp:cNvSpPr/>
      </dsp:nvSpPr>
      <dsp:spPr>
        <a:xfrm>
          <a:off x="0" y="3114249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Public Health England (2016). Change4Life campaign evaluation. [Online] Available at: https://www.gov.uk/government/publications (02 Oct 2025).</a:t>
          </a:r>
          <a:endParaRPr lang="en-US" sz="1000" kern="1200"/>
        </a:p>
      </dsp:txBody>
      <dsp:txXfrm>
        <a:off x="0" y="3114249"/>
        <a:ext cx="10631594" cy="239454"/>
      </dsp:txXfrm>
    </dsp:sp>
    <dsp:sp modelId="{DD6B5864-DB82-5A40-AB0D-70012C9D1E14}">
      <dsp:nvSpPr>
        <dsp:cNvPr id="0" name=""/>
        <dsp:cNvSpPr/>
      </dsp:nvSpPr>
      <dsp:spPr>
        <a:xfrm>
          <a:off x="0" y="3353703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EF7846-9556-B54C-86A7-3E1C6D6ACC91}">
      <dsp:nvSpPr>
        <dsp:cNvPr id="0" name=""/>
        <dsp:cNvSpPr/>
      </dsp:nvSpPr>
      <dsp:spPr>
        <a:xfrm>
          <a:off x="0" y="3353703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Public Health England (2019). Health inequalities in the UK. Available at: https://www.gov.uk/government/organisations/public-health-england (02 Oct 2025).</a:t>
          </a:r>
          <a:endParaRPr lang="en-US" sz="1000" kern="1200"/>
        </a:p>
      </dsp:txBody>
      <dsp:txXfrm>
        <a:off x="0" y="3353703"/>
        <a:ext cx="10631594" cy="239454"/>
      </dsp:txXfrm>
    </dsp:sp>
    <dsp:sp modelId="{81B1B055-6F0E-204D-946F-BFD182F75708}">
      <dsp:nvSpPr>
        <dsp:cNvPr id="0" name=""/>
        <dsp:cNvSpPr/>
      </dsp:nvSpPr>
      <dsp:spPr>
        <a:xfrm>
          <a:off x="0" y="3593158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D5AB6E-B1C2-7B4D-ABAD-A42E2E13A03E}">
      <dsp:nvSpPr>
        <dsp:cNvPr id="0" name=""/>
        <dsp:cNvSpPr/>
      </dsp:nvSpPr>
      <dsp:spPr>
        <a:xfrm>
          <a:off x="0" y="3593158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Rosenstock, I. M. (1974). The Health Belief Model. </a:t>
          </a:r>
          <a:r>
            <a:rPr lang="en-GB" sz="1000" i="1" kern="1200"/>
            <a:t>Health Education Monographs</a:t>
          </a:r>
          <a:r>
            <a:rPr lang="en-GB" sz="1000" kern="1200"/>
            <a:t>, 2(4), pp. 354-386.</a:t>
          </a:r>
          <a:endParaRPr lang="en-US" sz="1000" kern="1200"/>
        </a:p>
      </dsp:txBody>
      <dsp:txXfrm>
        <a:off x="0" y="3593158"/>
        <a:ext cx="10631594" cy="239454"/>
      </dsp:txXfrm>
    </dsp:sp>
    <dsp:sp modelId="{2D78B9D3-F22E-0347-8055-AA446136C1D8}">
      <dsp:nvSpPr>
        <dsp:cNvPr id="0" name=""/>
        <dsp:cNvSpPr/>
      </dsp:nvSpPr>
      <dsp:spPr>
        <a:xfrm>
          <a:off x="0" y="3832612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1F787-7BFA-1B4E-B889-FB2F163DA928}">
      <dsp:nvSpPr>
        <dsp:cNvPr id="0" name=""/>
        <dsp:cNvSpPr/>
      </dsp:nvSpPr>
      <dsp:spPr>
        <a:xfrm>
          <a:off x="0" y="3832612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Smith, J., et al. (2020). Health promotion campaigns: Addressing inequalities. </a:t>
          </a:r>
          <a:r>
            <a:rPr lang="en-GB" sz="1000" i="1" kern="1200"/>
            <a:t>Health Promotion International</a:t>
          </a:r>
          <a:r>
            <a:rPr lang="en-GB" sz="1000" kern="1200"/>
            <a:t>, 35(2), pp. 345-356.</a:t>
          </a:r>
          <a:endParaRPr lang="en-US" sz="1000" kern="1200"/>
        </a:p>
      </dsp:txBody>
      <dsp:txXfrm>
        <a:off x="0" y="3832612"/>
        <a:ext cx="10631594" cy="239454"/>
      </dsp:txXfrm>
    </dsp:sp>
    <dsp:sp modelId="{35A6C5C2-750F-3B42-B321-11B8FA780E99}">
      <dsp:nvSpPr>
        <dsp:cNvPr id="0" name=""/>
        <dsp:cNvSpPr/>
      </dsp:nvSpPr>
      <dsp:spPr>
        <a:xfrm>
          <a:off x="0" y="4072066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50F53-5393-544C-86FB-8693577687D2}">
      <dsp:nvSpPr>
        <dsp:cNvPr id="0" name=""/>
        <dsp:cNvSpPr/>
      </dsp:nvSpPr>
      <dsp:spPr>
        <a:xfrm>
          <a:off x="0" y="4072066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Smith, L., &amp; Segal, J. (2021). Challenges in translating health models into practice. </a:t>
          </a:r>
          <a:r>
            <a:rPr lang="en-GB" sz="1000" i="1" kern="1200"/>
            <a:t>Journal of Health Services Research &amp; Policy</a:t>
          </a:r>
          <a:r>
            <a:rPr lang="en-GB" sz="1000" kern="1200"/>
            <a:t>, 26(1), pp. 45-52.</a:t>
          </a:r>
          <a:endParaRPr lang="en-US" sz="1000" kern="1200"/>
        </a:p>
      </dsp:txBody>
      <dsp:txXfrm>
        <a:off x="0" y="4072066"/>
        <a:ext cx="10631594" cy="239454"/>
      </dsp:txXfrm>
    </dsp:sp>
    <dsp:sp modelId="{5F93BCA9-72EA-7F4F-B6EF-719A7E7C4A32}">
      <dsp:nvSpPr>
        <dsp:cNvPr id="0" name=""/>
        <dsp:cNvSpPr/>
      </dsp:nvSpPr>
      <dsp:spPr>
        <a:xfrm>
          <a:off x="0" y="4311520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E35DE-FF99-5D41-BD3B-D45616A2237C}">
      <dsp:nvSpPr>
        <dsp:cNvPr id="0" name=""/>
        <dsp:cNvSpPr/>
      </dsp:nvSpPr>
      <dsp:spPr>
        <a:xfrm>
          <a:off x="0" y="4311520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UK Government (2012). Health and Social Care Act 2012. London: HMSO.</a:t>
          </a:r>
          <a:endParaRPr lang="en-US" sz="1000" kern="1200"/>
        </a:p>
      </dsp:txBody>
      <dsp:txXfrm>
        <a:off x="0" y="4311520"/>
        <a:ext cx="10631594" cy="239454"/>
      </dsp:txXfrm>
    </dsp:sp>
    <dsp:sp modelId="{31FD95E4-DD6E-FB47-B4A8-434BC981F52B}">
      <dsp:nvSpPr>
        <dsp:cNvPr id="0" name=""/>
        <dsp:cNvSpPr/>
      </dsp:nvSpPr>
      <dsp:spPr>
        <a:xfrm>
          <a:off x="0" y="4550974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04E9A-C69F-BE4B-8B10-B7756F32616A}">
      <dsp:nvSpPr>
        <dsp:cNvPr id="0" name=""/>
        <dsp:cNvSpPr/>
      </dsp:nvSpPr>
      <dsp:spPr>
        <a:xfrm>
          <a:off x="0" y="4550974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UN (2015). Transforming our world: The 2030 agenda for sustainable development. Available at: https://sdgs.un.org/goals (02 Oct 2025).</a:t>
          </a:r>
          <a:endParaRPr lang="en-US" sz="1000" kern="1200"/>
        </a:p>
      </dsp:txBody>
      <dsp:txXfrm>
        <a:off x="0" y="4550974"/>
        <a:ext cx="10631594" cy="239454"/>
      </dsp:txXfrm>
    </dsp:sp>
    <dsp:sp modelId="{9286F4CF-AA85-764B-9689-4D092E81F316}">
      <dsp:nvSpPr>
        <dsp:cNvPr id="0" name=""/>
        <dsp:cNvSpPr/>
      </dsp:nvSpPr>
      <dsp:spPr>
        <a:xfrm>
          <a:off x="0" y="4790429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A35ABF-1498-114B-BEEC-724C63A4A1F4}">
      <dsp:nvSpPr>
        <dsp:cNvPr id="0" name=""/>
        <dsp:cNvSpPr/>
      </dsp:nvSpPr>
      <dsp:spPr>
        <a:xfrm>
          <a:off x="0" y="4790429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WHO (1948). Constitution of the World Health Organization. Geneva: WHO.</a:t>
          </a:r>
          <a:endParaRPr lang="en-US" sz="1000" kern="1200"/>
        </a:p>
      </dsp:txBody>
      <dsp:txXfrm>
        <a:off x="0" y="4790429"/>
        <a:ext cx="10631594" cy="239454"/>
      </dsp:txXfrm>
    </dsp:sp>
    <dsp:sp modelId="{04D849AC-C8C5-4845-92F2-410E0D39CCFB}">
      <dsp:nvSpPr>
        <dsp:cNvPr id="0" name=""/>
        <dsp:cNvSpPr/>
      </dsp:nvSpPr>
      <dsp:spPr>
        <a:xfrm>
          <a:off x="0" y="5029883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7CA06A-7B38-214E-AE68-6E08A4C711DD}">
      <dsp:nvSpPr>
        <dsp:cNvPr id="0" name=""/>
        <dsp:cNvSpPr/>
      </dsp:nvSpPr>
      <dsp:spPr>
        <a:xfrm>
          <a:off x="0" y="5029883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WHO (2014). Health in All Policies Framework. Geneva: WHO.</a:t>
          </a:r>
          <a:endParaRPr lang="en-US" sz="1000" kern="1200"/>
        </a:p>
      </dsp:txBody>
      <dsp:txXfrm>
        <a:off x="0" y="5029883"/>
        <a:ext cx="10631594" cy="239454"/>
      </dsp:txXfrm>
    </dsp:sp>
    <dsp:sp modelId="{DBB5DB81-3591-DB4B-ABF7-845F2EA72FAD}">
      <dsp:nvSpPr>
        <dsp:cNvPr id="0" name=""/>
        <dsp:cNvSpPr/>
      </dsp:nvSpPr>
      <dsp:spPr>
        <a:xfrm>
          <a:off x="0" y="5269337"/>
          <a:ext cx="1063159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D154B7-190E-3D4E-A3D0-259FC03CCE4E}">
      <dsp:nvSpPr>
        <dsp:cNvPr id="0" name=""/>
        <dsp:cNvSpPr/>
      </dsp:nvSpPr>
      <dsp:spPr>
        <a:xfrm>
          <a:off x="0" y="5269337"/>
          <a:ext cx="10631594" cy="239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WHO (2020). World health statistics 2020. Geneva: WHO.</a:t>
          </a:r>
          <a:endParaRPr lang="en-US" sz="1000" kern="1200"/>
        </a:p>
      </dsp:txBody>
      <dsp:txXfrm>
        <a:off x="0" y="5269337"/>
        <a:ext cx="10631594" cy="239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A8551-0712-6848-9D2B-4589744EEF97}" type="datetimeFigureOut">
              <a:rPr lang="en-US" smtClean="0"/>
              <a:t>10/11/25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4277A1-978B-4E42-9F49-385D8A0976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785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1418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9718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375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3854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1573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5480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4277A1-978B-4E42-9F49-385D8A09762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504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90472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90472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46538D75-00C2-DE73-4C65-FE94AC6583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50B8E-A176-49F2-A3C1-FEDA0200170B}" type="datetime2">
              <a:rPr lang="en-US" smtClean="0"/>
              <a:t>Saturday, October 11, 2025</a:t>
            </a:fld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6B601B81-68C1-B63A-105C-EC637DF56C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9F3E495-0415-392A-9A07-34555BBC7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6248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4" y="1825625"/>
            <a:ext cx="10515600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A25CBB87-BE9B-82CE-8A24-F21EEA036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997BA6-BEF8-495F-ACCD-8D19769E4FC6}" type="datetime2">
              <a:rPr lang="en-US" smtClean="0"/>
              <a:t>Saturday, October 11, 2025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B2131628-C033-9728-C4CF-90CDBCB89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67216CA-9A26-BBE7-68A3-9237D22CD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45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15600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15600" cy="1500187"/>
          </a:xfrm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B034DD9-4A61-318F-88CF-79721B55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57292D-4609-4E55-92E3-C12C6A1234E8}" type="datetime2">
              <a:rPr lang="en-US" smtClean="0"/>
              <a:t>Saturday, October 11, 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496DA99-E916-9F7C-9E88-AA06046AE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1CC86B5-B6B3-4633-0D90-AACB44D0D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71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78F7F10-35F6-E392-D41B-3CD300D5CCF8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181600" cy="420638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smtClean="0"/>
            </a:lvl1pPr>
            <a:lvl2pPr>
              <a:defRPr lang="en-US" smtClean="0"/>
            </a:lvl2pPr>
            <a:lvl3pPr>
              <a:defRPr lang="en-US" smtClean="0"/>
            </a:lvl3pPr>
            <a:lvl4pPr>
              <a:defRPr lang="en-US" smtClean="0"/>
            </a:lvl4pPr>
            <a:lvl5pPr>
              <a:defRPr lang="en-US" dirty="0"/>
            </a:lvl5pPr>
          </a:lstStyle>
          <a:p>
            <a:pPr lvl="0">
              <a:buChar char="¬"/>
            </a:pPr>
            <a:r>
              <a:rPr lang="en-US"/>
              <a:t>Click to edit Master text styles</a:t>
            </a:r>
          </a:p>
          <a:p>
            <a:pPr lvl="1">
              <a:buChar char="¬"/>
            </a:pPr>
            <a:r>
              <a:rPr lang="en-US"/>
              <a:t>Second level</a:t>
            </a:r>
          </a:p>
          <a:p>
            <a:pPr lvl="2">
              <a:buChar char="¬"/>
            </a:pPr>
            <a:r>
              <a:rPr lang="en-US"/>
              <a:t>Third level</a:t>
            </a:r>
          </a:p>
          <a:p>
            <a:pPr lvl="3">
              <a:buChar char="¬"/>
            </a:pPr>
            <a:r>
              <a:rPr lang="en-US"/>
              <a:t>Fourth level</a:t>
            </a:r>
          </a:p>
          <a:p>
            <a:pPr lvl="4">
              <a:buChar char="¬"/>
            </a:pPr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56178" y="1825625"/>
            <a:ext cx="518004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35274CEC-210E-BC97-9B79-A7D801E4B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E0E29-2C79-4A2A-B61C-A21B8362A50A}" type="datetime2">
              <a:rPr lang="en-US" smtClean="0"/>
              <a:t>Saturday, October 11, 2025</a:t>
            </a:fld>
            <a:endParaRPr lang="en-US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486B3D53-F805-C08E-2359-498218FC6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61C4695B-D7BD-45F7-EB23-6FDAF2410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694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A1F52B7-5271-53AA-8260-0CF50FF8DA3C}"/>
              </a:ext>
            </a:extLst>
          </p:cNvPr>
          <p:cNvSpPr/>
          <p:nvPr/>
        </p:nvSpPr>
        <p:spPr>
          <a:xfrm>
            <a:off x="0" y="685800"/>
            <a:ext cx="11494008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178" y="365125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217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2178" y="2505075"/>
            <a:ext cx="515778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5459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54590" y="2505075"/>
            <a:ext cx="5183188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7198C3F1-4E77-7888-CDB8-CF9406E4A2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0177-5432-41AC-9593-8EC96BFF4F82}" type="datetime2">
              <a:rPr lang="en-US" smtClean="0"/>
              <a:t>Saturday, October 11, 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93561D3-90F6-AD82-BCFE-90F9427D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32F9B33-3FA7-526F-7B45-342EB64A1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099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15600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A9328E63-E075-39E2-BAA7-30CCAE2E7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29A7B-B2F1-41A3-B969-4E25F618B967}" type="datetime2">
              <a:rPr lang="en-US" smtClean="0"/>
              <a:t>Saturday, October 11, 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A5894A5-0E01-F43E-C68A-2EFAB2EB8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250128C-CE40-2B40-1B89-7E9AAAAC4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5011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E281B99-C6A0-F92A-BDD3-BB362196501C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EB8367C-67E1-A50A-1584-F859A6FED9C9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B8861-51D7-741E-6B2C-25412D40E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98B79-F222-4FD1-8713-07459E1B5004}" type="datetime2">
              <a:rPr lang="en-US" smtClean="0"/>
              <a:t>Saturday, October 11,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A2F-0657-B33B-8334-C458A9538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B4FC84-48ED-0480-2497-FCD84C127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744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12425" cy="1600200"/>
          </a:xfrm>
        </p:spPr>
        <p:txBody>
          <a:bodyPr anchor="b">
            <a:norm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2830" y="2199340"/>
            <a:ext cx="6172200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3F37370-7C05-0AAE-A0C3-9EE620A84E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630FD-0818-4065-B5FE-410552D9B1BC}" type="datetime2">
              <a:rPr lang="en-US" smtClean="0"/>
              <a:t>Saturday, October 11, 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900B8E3-39E6-A88A-BBFB-717596EB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48E340D-1840-D987-3EEA-963BDDE31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898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3932237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1276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3932237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0F28E44-58BB-553B-BBD0-F292C66C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2D289-0EBF-40C7-B6E8-60285281F180}" type="datetime2">
              <a:rPr lang="en-US" smtClean="0"/>
              <a:t>Saturday, October 11, 2025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F22D156-E5FE-F118-0553-B401F1965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88AEE0A6-6120-9BA2-5751-E0E2D8CF0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2185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268C47-2910-B99C-EC67-F6649ADC2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2A49D-4A7C-4944-9802-8EE0B5A6CEDD}" type="datetime2">
              <a:rPr lang="en-US" smtClean="0"/>
              <a:t>Saturday, October 11,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8019515-4A04-FBE0-E89C-86ECBB7E9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D9C272-2490-C827-9BE5-9CEE41850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062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32613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943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BFF68BE-C313-C839-B719-0339AC344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89DDD-3B11-4150-8B39-3662C10D8BF9}" type="datetime2">
              <a:rPr lang="en-US" smtClean="0"/>
              <a:t>Saturday, October 11,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4F4E5F-FFF4-F934-3DD9-134F8D242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FE0F82-88EB-FAE2-FC02-99D5EE301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651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B53B4F-080C-8523-03AD-871CC3B8D168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4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53B790B-70BD-FD52-2540-F1DA4882170E}"/>
              </a:ext>
            </a:extLst>
          </p:cNvPr>
          <p:cNvSpPr/>
          <p:nvPr/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 descr="Tag=AccentColor&#10;Flavor=Light&#10;Target=Line">
            <a:extLst>
              <a:ext uri="{FF2B5EF4-FFF2-40B4-BE49-F238E27FC236}">
                <a16:creationId xmlns:a16="http://schemas.microsoft.com/office/drawing/2014/main" id="{7D4FC5F0-CBD6-AEEB-4902-28D624068890}"/>
              </a:ext>
            </a:extLst>
          </p:cNvPr>
          <p:cNvCxnSpPr>
            <a:cxnSpLocks/>
          </p:cNvCxnSpPr>
          <p:nvPr/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 descr="Tag=AccentColor&#10;Flavor=Light&#10;Target=Line">
            <a:extLst>
              <a:ext uri="{FF2B5EF4-FFF2-40B4-BE49-F238E27FC236}">
                <a16:creationId xmlns:a16="http://schemas.microsoft.com/office/drawing/2014/main" id="{FA9EB4DB-DDA5-1A45-7D87-B2BF67D2D1C3}"/>
              </a:ext>
            </a:extLst>
          </p:cNvPr>
          <p:cNvCxnSpPr>
            <a:cxnSpLocks/>
          </p:cNvCxnSpPr>
          <p:nvPr/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94CDC665-7415-4DAF-AE09-B9BBC1907393}" type="datetime2">
              <a:rPr lang="en-US" smtClean="0"/>
              <a:t>Saturday, October 11,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-18288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7BE69E03-4804-4553-A1EC-F089884EF5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0317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74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6" name="Rectangle 76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08BE37D9-2EBE-FC3F-002E-AAB77472EE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1329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87" name="Rectangle 78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3BB47-9B35-2383-5A8E-352B34D5BD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2899" y="576263"/>
            <a:ext cx="444443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300" b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Health, Wellbeing and Sustainable Development</a:t>
            </a:r>
            <a:r>
              <a:rPr lang="en-US" sz="230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US" sz="2300" b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BMHP6030</a:t>
            </a:r>
            <a:r>
              <a:rPr lang="en-US" sz="230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30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30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30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300" b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Component 1: Presentation </a:t>
            </a:r>
            <a:br>
              <a:rPr lang="en-US" sz="2300" b="1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2300" b="1">
                <a:solidFill>
                  <a:srgbClr val="FFFFFF"/>
                </a:solidFill>
                <a:effectLst/>
              </a:rPr>
            </a:br>
            <a:endParaRPr lang="en-US" sz="23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CF460A-A918-3CC3-98D3-77D09733F2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2899" y="3663290"/>
            <a:ext cx="4444436" cy="1323314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00000"/>
              </a:lnSpc>
              <a:buFont typeface="Wingdings 2" panose="05020102010507070707" pitchFamily="18" charset="2"/>
              <a:buChar char=""/>
            </a:pPr>
            <a:r>
              <a:rPr lang="en-US" sz="13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Parese Ahmed</a:t>
            </a:r>
          </a:p>
          <a:p>
            <a:pPr indent="-228600" algn="l">
              <a:lnSpc>
                <a:spcPct val="100000"/>
              </a:lnSpc>
              <a:buFont typeface="Wingdings 2" panose="05020102010507070707" pitchFamily="18" charset="2"/>
              <a:buChar char=""/>
            </a:pPr>
            <a:endParaRPr lang="en-US" sz="1300" b="1">
              <a:solidFill>
                <a:srgbClr val="FFFFFF"/>
              </a:solidFill>
            </a:endParaRPr>
          </a:p>
          <a:p>
            <a:pPr indent="-228600" algn="l">
              <a:lnSpc>
                <a:spcPct val="100000"/>
              </a:lnSpc>
              <a:buFont typeface="Wingdings 2" panose="05020102010507070707" pitchFamily="18" charset="2"/>
              <a:buChar char=""/>
            </a:pPr>
            <a:endParaRPr lang="en-US" sz="1300">
              <a:solidFill>
                <a:srgbClr val="FFFFFF"/>
              </a:solidFill>
            </a:endParaRPr>
          </a:p>
          <a:p>
            <a:pPr indent="-228600" algn="l">
              <a:lnSpc>
                <a:spcPct val="100000"/>
              </a:lnSpc>
              <a:buFont typeface="Wingdings 2" panose="05020102010507070707" pitchFamily="18" charset="2"/>
              <a:buChar char=""/>
            </a:pPr>
            <a:r>
              <a:rPr lang="en-US" sz="1300" b="1" i="0" u="none" strike="noStrike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Fawaz Yaslam (2113070)</a:t>
            </a:r>
            <a:endParaRPr lang="en-US" sz="1300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88" name="Straight Connector 80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rgbClr val="67A6FD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Straight Connector 82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rgbClr val="67A6FD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143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BA177-0CD6-AB42-60A1-8A53E4383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76263"/>
            <a:ext cx="444443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93208-F428-FF34-9CDB-0EF0D3312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DC3EA-31A8-1562-3550-D8FD3CBDC8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57D4E1-E509-1F7C-35FB-F8A97A355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EF3336E-7B21-A75A-5F68-95FF6A3CB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1189505"/>
              </p:ext>
            </p:extLst>
          </p:nvPr>
        </p:nvGraphicFramePr>
        <p:xfrm>
          <a:off x="5561161" y="992387"/>
          <a:ext cx="5393367" cy="48732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34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1B354-B6B5-030B-1EF1-DA6681A48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8" y="576264"/>
            <a:ext cx="10933944" cy="11091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Concepts and Definitions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CE5586-6874-FBAE-A780-FC17F8BC2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8B21A-22F4-A2BB-9621-102B0B7758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 dirty="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71DB46-6C73-46BB-F462-1D9A75B5B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 dirty="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375EBD3C-E336-B391-EF30-FC47F3F750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4796161"/>
              </p:ext>
            </p:extLst>
          </p:nvPr>
        </p:nvGraphicFramePr>
        <p:xfrm>
          <a:off x="420624" y="1825625"/>
          <a:ext cx="10515600" cy="42063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7594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0C9C3-CA97-AF08-1AB7-2516C8916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8" y="576263"/>
            <a:ext cx="11064792" cy="17895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Integration Through SDGs and UK Health Systems</a:t>
            </a:r>
            <a:br>
              <a:rPr lang="en-US" sz="4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8C048D-E94B-A697-D6A8-DC39D95C9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F3020-5180-7B1A-9A43-5FE9CDB72D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2C595-15DA-5BBB-BBDC-27DD781B5E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87350ACB-7B97-8F71-1A66-581463B387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519002"/>
              </p:ext>
            </p:extLst>
          </p:nvPr>
        </p:nvGraphicFramePr>
        <p:xfrm>
          <a:off x="1476801" y="2101933"/>
          <a:ext cx="9629246" cy="35571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97750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12096-245E-4C6A-E6B1-F0ADCE6E5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527" y="328702"/>
            <a:ext cx="10825672" cy="189376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Theoretical Models Supporting Integration</a:t>
            </a:r>
            <a:br>
              <a:rPr lang="en-US" sz="41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BA64E9-0101-1455-82F7-63E59A6CC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FE8D7-643F-DAD7-07AF-5CB95E57388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2862F6-C056-83FC-A5E9-1D3B0D3EC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99486F3-FF59-F504-86B7-06B1203054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8017591"/>
              </p:ext>
            </p:extLst>
          </p:nvPr>
        </p:nvGraphicFramePr>
        <p:xfrm>
          <a:off x="1948329" y="2515751"/>
          <a:ext cx="8716504" cy="3231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08336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0FD88411-503D-41A0-BB5E-1C5AC70351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Background Gray Rectangle">
            <a:extLst>
              <a:ext uri="{FF2B5EF4-FFF2-40B4-BE49-F238E27FC236}">
                <a16:creationId xmlns:a16="http://schemas.microsoft.com/office/drawing/2014/main" id="{0448CEF0-D07B-484A-9005-35C372FF1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2" name="White Rectangle">
            <a:extLst>
              <a:ext uri="{FF2B5EF4-FFF2-40B4-BE49-F238E27FC236}">
                <a16:creationId xmlns:a16="http://schemas.microsoft.com/office/drawing/2014/main" id="{015CAE92-A031-4F85-8B52-4959DB819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6276" y="685800"/>
            <a:ext cx="107442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4C7312-DE01-B13F-629E-3BF4E3318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606564"/>
            <a:ext cx="9834576" cy="2110122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Policy and Governance Frameworks</a:t>
            </a:r>
            <a:br>
              <a:rPr lang="en-GB" sz="4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4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F7DD5A-C34C-913A-C20F-BE46062B1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7BE69E03-4804-4553-A1EC-F089884EF50F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AD897-F8D3-74AB-9228-55B803FCE4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7997BA6-BEF8-495F-ACCD-8D19769E4FC6}" type="datetime2">
              <a:rPr lang="en-US" smtClean="0"/>
              <a:pPr>
                <a:spcAft>
                  <a:spcPts val="600"/>
                </a:spcAft>
              </a:pPr>
              <a:t>Saturday, October 11,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DBCEE0-531D-0841-0B24-C675AC992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42943" y="6217920"/>
            <a:ext cx="4114800" cy="64008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cxnSp>
        <p:nvCxnSpPr>
          <p:cNvPr id="64" name="Vertical Connector">
            <a:extLst>
              <a:ext uri="{FF2B5EF4-FFF2-40B4-BE49-F238E27FC236}">
                <a16:creationId xmlns:a16="http://schemas.microsoft.com/office/drawing/2014/main" id="{89A06E1F-9CD9-4689-B2ED-766AD195A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Horizontal Connector 2">
            <a:extLst>
              <a:ext uri="{FF2B5EF4-FFF2-40B4-BE49-F238E27FC236}">
                <a16:creationId xmlns:a16="http://schemas.microsoft.com/office/drawing/2014/main" id="{7DF25515-8844-4534-AA1D-955AED0A5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564961F-82A9-8DBA-43A7-78458DF25C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8513082"/>
              </p:ext>
            </p:extLst>
          </p:nvPr>
        </p:nvGraphicFramePr>
        <p:xfrm>
          <a:off x="1681681" y="1750236"/>
          <a:ext cx="9276062" cy="3293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4FB6B315-E6A4-71D3-A7B3-7E7FC31154DA}"/>
              </a:ext>
            </a:extLst>
          </p:cNvPr>
          <p:cNvSpPr txBox="1"/>
          <p:nvPr/>
        </p:nvSpPr>
        <p:spPr>
          <a:xfrm>
            <a:off x="2075543" y="31060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3749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F93E7-DCBE-3D93-27A9-93E0E4F4A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76263"/>
            <a:ext cx="444443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Case Study : Change4Life Campaign</a:t>
            </a:r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F3117-7E50-8664-16CF-C34F0AB12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7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8B061-E287-6283-3657-40B0D3AC5E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18029-149A-65CB-3183-68F09780C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4946D088-8E12-1F86-7DA7-F38590A4E5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856855"/>
              </p:ext>
            </p:extLst>
          </p:nvPr>
        </p:nvGraphicFramePr>
        <p:xfrm>
          <a:off x="5766179" y="805218"/>
          <a:ext cx="5710451" cy="53291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1360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D74A6-11D5-D149-45D7-A50321C39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8" y="576263"/>
            <a:ext cx="11080249" cy="18476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Equity and Access in Health and Social Care</a:t>
            </a:r>
            <a:br>
              <a:rPr lang="en-US" sz="4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8BF30-C604-FC20-2BDA-3BF6C0F7B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8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C2EF01-865D-2CA3-47CA-AAD534CF52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E6791-3B6C-ED6D-7D54-BDF2DABE0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777B71C3-62C9-B52C-5A56-5A4672A901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3574430"/>
              </p:ext>
            </p:extLst>
          </p:nvPr>
        </p:nvGraphicFramePr>
        <p:xfrm>
          <a:off x="1604770" y="2469601"/>
          <a:ext cx="8716504" cy="3231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73704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12FD6970-15B8-49A1-B818-28F5A444F8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536813" y="536813"/>
            <a:ext cx="6858000" cy="5784375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A9CCDF-900D-16AC-7A2E-68B83F4E2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899" y="576263"/>
            <a:ext cx="4444436" cy="29676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US" sz="480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4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E98A7E-6150-722C-A3C2-DE4C41E30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9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E3DA91-2311-7435-C863-5ACEE6B6AC2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C7F34F-4B1A-8D30-FBFB-F627A0C48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DA234804-356C-E899-713B-8F1091D785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7022214"/>
              </p:ext>
            </p:extLst>
          </p:nvPr>
        </p:nvGraphicFramePr>
        <p:xfrm>
          <a:off x="4591704" y="581093"/>
          <a:ext cx="6635260" cy="5381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30418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B551C3B6-A0D6-43F6-9F68-13666CDA5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4EF3E42-675E-4E84-AA5A-E233060C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F3B65B4-B443-446A-9981-E6E89B0B7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A9CD935-5B3A-44F4-9F19-CFFDBD2A8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0"/>
            <a:ext cx="12188952" cy="2780581"/>
          </a:xfrm>
          <a:prstGeom prst="rect">
            <a:avLst/>
          </a:prstGeom>
          <a:gradFill>
            <a:gsLst>
              <a:gs pos="100000">
                <a:schemeClr val="tx1">
                  <a:alpha val="0"/>
                </a:schemeClr>
              </a:gs>
              <a:gs pos="0">
                <a:schemeClr val="tx1"/>
              </a:gs>
              <a:gs pos="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43793-2EB8-37F5-7194-7758557DE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501" y="298443"/>
            <a:ext cx="9916996" cy="132318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sz="4400" dirty="0">
                <a:solidFill>
                  <a:srgbClr val="FFFFFF"/>
                </a:solidFill>
                <a:effectLst/>
              </a:rPr>
            </a:br>
            <a:endParaRPr lang="en-US" sz="4400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80AFD-05D7-B16C-1EDF-53B3346CA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4676" y="-14198"/>
            <a:ext cx="685800" cy="685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BE69E03-4804-4553-A1EC-F089884EF50F}" type="slidenum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10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43BA5-9F6A-109F-10E0-1A1DA23CDB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2899" y="6217920"/>
            <a:ext cx="2743200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fld id="{57997BA6-BEF8-495F-ACCD-8D19769E4FC6}" type="datetime2">
              <a:rPr 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Saturday, October 11, 2025</a:t>
            </a:fld>
            <a:endParaRPr 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CAC2C-9F8F-7EBF-DDB0-2D4FB9A3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2376" y="6217920"/>
            <a:ext cx="7195367" cy="640080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Sample Footer Text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D6C387B-06BE-490B-A22D-8EA8A67AA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496184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4DCE841-D2A0-408E-8F2F-990D0105E2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" y="6172200"/>
            <a:ext cx="12192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5" name="Content Placeholder 8">
            <a:extLst>
              <a:ext uri="{FF2B5EF4-FFF2-40B4-BE49-F238E27FC236}">
                <a16:creationId xmlns:a16="http://schemas.microsoft.com/office/drawing/2014/main" id="{294AA482-44F9-7F05-C015-8B41CF4FC9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6485997"/>
              </p:ext>
            </p:extLst>
          </p:nvPr>
        </p:nvGraphicFramePr>
        <p:xfrm>
          <a:off x="422898" y="902534"/>
          <a:ext cx="10631594" cy="5510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6267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setVTI">
  <a:themeElements>
    <a:clrScheme name="Office">
      <a:dk1>
        <a:srgbClr val="000000"/>
      </a:dk1>
      <a:lt1>
        <a:srgbClr val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Dante">
      <a:majorFont>
        <a:latin typeface="Univers Light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4854</TotalTime>
  <Words>1382</Words>
  <Application>Microsoft Macintosh PowerPoint</Application>
  <PresentationFormat>Widescreen</PresentationFormat>
  <Paragraphs>102</Paragraphs>
  <Slides>10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Dante (Headings)2</vt:lpstr>
      <vt:lpstr>Univers</vt:lpstr>
      <vt:lpstr>Univers Light</vt:lpstr>
      <vt:lpstr>Wingdings 2</vt:lpstr>
      <vt:lpstr>OffsetVTI</vt:lpstr>
      <vt:lpstr>Health, Wellbeing and Sustainable Development - BMHP6030    Component 1: Presentation   </vt:lpstr>
      <vt:lpstr>Introduction</vt:lpstr>
      <vt:lpstr>Concepts and Definitions</vt:lpstr>
      <vt:lpstr>Integration Through SDGs and UK Health Systems </vt:lpstr>
      <vt:lpstr>Theoretical Models Supporting Integration </vt:lpstr>
      <vt:lpstr>Policy and Governance Frameworks </vt:lpstr>
      <vt:lpstr>Case Study : Change4Life Campaign</vt:lpstr>
      <vt:lpstr>Equity and Access in Health and Social Care 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Health, Wellbeing and Sustainable Development - BMHP6030    Component 1: Presentation   </dc:title>
  <dc:creator>Fawaz Yaslam (2113070)</dc:creator>
  <cp:lastModifiedBy>Fawaz Yaslam (2113070)</cp:lastModifiedBy>
  <cp:revision>5</cp:revision>
  <dcterms:created xsi:type="dcterms:W3CDTF">2025-10-08T12:25:20Z</dcterms:created>
  <dcterms:modified xsi:type="dcterms:W3CDTF">2025-10-11T21:30:53Z</dcterms:modified>
</cp:coreProperties>
</file>