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0" r:id="rId1"/>
  </p:sldMasterIdLst>
  <p:notesMasterIdLst>
    <p:notesMasterId r:id="rId25"/>
  </p:notesMasterIdLst>
  <p:sldIdLst>
    <p:sldId id="256" r:id="rId2"/>
    <p:sldId id="650" r:id="rId3"/>
    <p:sldId id="647" r:id="rId4"/>
    <p:sldId id="648" r:id="rId5"/>
    <p:sldId id="755" r:id="rId6"/>
    <p:sldId id="756" r:id="rId7"/>
    <p:sldId id="649" r:id="rId8"/>
    <p:sldId id="654" r:id="rId9"/>
    <p:sldId id="759" r:id="rId10"/>
    <p:sldId id="760" r:id="rId11"/>
    <p:sldId id="657" r:id="rId12"/>
    <p:sldId id="658" r:id="rId13"/>
    <p:sldId id="655" r:id="rId14"/>
    <p:sldId id="745" r:id="rId15"/>
    <p:sldId id="752" r:id="rId16"/>
    <p:sldId id="753" r:id="rId17"/>
    <p:sldId id="746" r:id="rId18"/>
    <p:sldId id="754" r:id="rId19"/>
    <p:sldId id="757" r:id="rId20"/>
    <p:sldId id="744" r:id="rId21"/>
    <p:sldId id="758" r:id="rId22"/>
    <p:sldId id="761" r:id="rId23"/>
    <p:sldId id="762" r:id="rId2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AA6E504-DABC-43B4-A4E2-8E0D947694BD}" v="293" dt="2026-08-02T15:45:00.43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7" autoAdjust="0"/>
    <p:restoredTop sz="88620" autoAdjust="0"/>
  </p:normalViewPr>
  <p:slideViewPr>
    <p:cSldViewPr snapToGrid="0">
      <p:cViewPr varScale="1">
        <p:scale>
          <a:sx n="94" d="100"/>
          <a:sy n="94" d="100"/>
        </p:scale>
        <p:origin x="1092" y="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 Id="rId30"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oang Dang Nguyen" userId="1de6b3a7-5191-4a0c-8968-b8f905305e1d" providerId="ADAL" clId="{1479FA30-7CD6-43D6-9981-0488DB1D0CB6}"/>
    <pc:docChg chg="undo custSel addSld delSld modSld">
      <pc:chgData name="Hoang Dang Nguyen" userId="1de6b3a7-5191-4a0c-8968-b8f905305e1d" providerId="ADAL" clId="{1479FA30-7CD6-43D6-9981-0488DB1D0CB6}" dt="2026-07-28T15:46:54.306" v="259" actId="6549"/>
      <pc:docMkLst>
        <pc:docMk/>
      </pc:docMkLst>
      <pc:sldChg chg="modSp mod">
        <pc:chgData name="Hoang Dang Nguyen" userId="1de6b3a7-5191-4a0c-8968-b8f905305e1d" providerId="ADAL" clId="{1479FA30-7CD6-43D6-9981-0488DB1D0CB6}" dt="2026-07-28T15:46:54.306" v="259" actId="6549"/>
        <pc:sldMkLst>
          <pc:docMk/>
          <pc:sldMk cId="3661340027" sldId="256"/>
        </pc:sldMkLst>
        <pc:spChg chg="mod">
          <ac:chgData name="Hoang Dang Nguyen" userId="1de6b3a7-5191-4a0c-8968-b8f905305e1d" providerId="ADAL" clId="{1479FA30-7CD6-43D6-9981-0488DB1D0CB6}" dt="2026-07-28T15:46:54.306" v="259" actId="6549"/>
          <ac:spMkLst>
            <pc:docMk/>
            <pc:sldMk cId="3661340027" sldId="256"/>
            <ac:spMk id="5" creationId="{D5520C09-344C-5086-48D5-55B49BD92B42}"/>
          </ac:spMkLst>
        </pc:spChg>
      </pc:sldChg>
      <pc:sldChg chg="add">
        <pc:chgData name="Hoang Dang Nguyen" userId="1de6b3a7-5191-4a0c-8968-b8f905305e1d" providerId="ADAL" clId="{1479FA30-7CD6-43D6-9981-0488DB1D0CB6}" dt="2026-07-28T15:38:29.284" v="218"/>
        <pc:sldMkLst>
          <pc:docMk/>
          <pc:sldMk cId="4095150364" sldId="647"/>
        </pc:sldMkLst>
      </pc:sldChg>
      <pc:sldChg chg="add">
        <pc:chgData name="Hoang Dang Nguyen" userId="1de6b3a7-5191-4a0c-8968-b8f905305e1d" providerId="ADAL" clId="{1479FA30-7CD6-43D6-9981-0488DB1D0CB6}" dt="2026-07-28T15:38:29.284" v="218"/>
        <pc:sldMkLst>
          <pc:docMk/>
          <pc:sldMk cId="3820873195" sldId="648"/>
        </pc:sldMkLst>
      </pc:sldChg>
      <pc:sldChg chg="add">
        <pc:chgData name="Hoang Dang Nguyen" userId="1de6b3a7-5191-4a0c-8968-b8f905305e1d" providerId="ADAL" clId="{1479FA30-7CD6-43D6-9981-0488DB1D0CB6}" dt="2026-07-28T15:38:29.284" v="218"/>
        <pc:sldMkLst>
          <pc:docMk/>
          <pc:sldMk cId="211243324" sldId="649"/>
        </pc:sldMkLst>
      </pc:sldChg>
      <pc:sldChg chg="add">
        <pc:chgData name="Hoang Dang Nguyen" userId="1de6b3a7-5191-4a0c-8968-b8f905305e1d" providerId="ADAL" clId="{1479FA30-7CD6-43D6-9981-0488DB1D0CB6}" dt="2026-07-28T15:38:29.284" v="218"/>
        <pc:sldMkLst>
          <pc:docMk/>
          <pc:sldMk cId="1404266547" sldId="650"/>
        </pc:sldMkLst>
      </pc:sldChg>
      <pc:sldChg chg="add">
        <pc:chgData name="Hoang Dang Nguyen" userId="1de6b3a7-5191-4a0c-8968-b8f905305e1d" providerId="ADAL" clId="{1479FA30-7CD6-43D6-9981-0488DB1D0CB6}" dt="2026-07-28T15:38:29.284" v="218"/>
        <pc:sldMkLst>
          <pc:docMk/>
          <pc:sldMk cId="1415235819" sldId="654"/>
        </pc:sldMkLst>
      </pc:sldChg>
      <pc:sldChg chg="add">
        <pc:chgData name="Hoang Dang Nguyen" userId="1de6b3a7-5191-4a0c-8968-b8f905305e1d" providerId="ADAL" clId="{1479FA30-7CD6-43D6-9981-0488DB1D0CB6}" dt="2026-07-28T15:38:29.284" v="218"/>
        <pc:sldMkLst>
          <pc:docMk/>
          <pc:sldMk cId="3104231462" sldId="655"/>
        </pc:sldMkLst>
      </pc:sldChg>
      <pc:sldChg chg="add">
        <pc:chgData name="Hoang Dang Nguyen" userId="1de6b3a7-5191-4a0c-8968-b8f905305e1d" providerId="ADAL" clId="{1479FA30-7CD6-43D6-9981-0488DB1D0CB6}" dt="2026-07-28T15:38:29.284" v="218"/>
        <pc:sldMkLst>
          <pc:docMk/>
          <pc:sldMk cId="2506742108" sldId="657"/>
        </pc:sldMkLst>
      </pc:sldChg>
      <pc:sldChg chg="add">
        <pc:chgData name="Hoang Dang Nguyen" userId="1de6b3a7-5191-4a0c-8968-b8f905305e1d" providerId="ADAL" clId="{1479FA30-7CD6-43D6-9981-0488DB1D0CB6}" dt="2026-07-28T15:38:29.284" v="218"/>
        <pc:sldMkLst>
          <pc:docMk/>
          <pc:sldMk cId="568804166" sldId="658"/>
        </pc:sldMkLst>
      </pc:sldChg>
      <pc:sldChg chg="modSp add mod">
        <pc:chgData name="Hoang Dang Nguyen" userId="1de6b3a7-5191-4a0c-8968-b8f905305e1d" providerId="ADAL" clId="{1479FA30-7CD6-43D6-9981-0488DB1D0CB6}" dt="2026-07-28T15:34:40.263" v="187" actId="20577"/>
        <pc:sldMkLst>
          <pc:docMk/>
          <pc:sldMk cId="1871800298" sldId="744"/>
        </pc:sldMkLst>
        <pc:spChg chg="mod">
          <ac:chgData name="Hoang Dang Nguyen" userId="1de6b3a7-5191-4a0c-8968-b8f905305e1d" providerId="ADAL" clId="{1479FA30-7CD6-43D6-9981-0488DB1D0CB6}" dt="2026-07-28T15:34:40.263" v="187" actId="20577"/>
          <ac:spMkLst>
            <pc:docMk/>
            <pc:sldMk cId="1871800298" sldId="744"/>
            <ac:spMk id="2" creationId="{6AFC74DD-362A-47BF-0E07-3ADC0AC47E45}"/>
          </ac:spMkLst>
        </pc:spChg>
      </pc:sldChg>
    </pc:docChg>
  </pc:docChgLst>
  <pc:docChgLst>
    <pc:chgData name="Hoang Dang Nguyen" userId="1de6b3a7-5191-4a0c-8968-b8f905305e1d" providerId="ADAL" clId="{54C9AE00-D1B0-4E49-9E4E-407B2EB8B46F}"/>
    <pc:docChg chg="undo redo custSel addSld delSld modSld">
      <pc:chgData name="Hoang Dang Nguyen" userId="1de6b3a7-5191-4a0c-8968-b8f905305e1d" providerId="ADAL" clId="{54C9AE00-D1B0-4E49-9E4E-407B2EB8B46F}" dt="2026-08-02T15:45:18.843" v="4071" actId="20577"/>
      <pc:docMkLst>
        <pc:docMk/>
      </pc:docMkLst>
      <pc:sldChg chg="modSp mod">
        <pc:chgData name="Hoang Dang Nguyen" userId="1de6b3a7-5191-4a0c-8968-b8f905305e1d" providerId="ADAL" clId="{54C9AE00-D1B0-4E49-9E4E-407B2EB8B46F}" dt="2026-08-02T15:35:58.791" v="3309" actId="6549"/>
        <pc:sldMkLst>
          <pc:docMk/>
          <pc:sldMk cId="3661340027" sldId="256"/>
        </pc:sldMkLst>
        <pc:spChg chg="mod">
          <ac:chgData name="Hoang Dang Nguyen" userId="1de6b3a7-5191-4a0c-8968-b8f905305e1d" providerId="ADAL" clId="{54C9AE00-D1B0-4E49-9E4E-407B2EB8B46F}" dt="2026-07-17T17:12:17.127" v="134" actId="20577"/>
          <ac:spMkLst>
            <pc:docMk/>
            <pc:sldMk cId="3661340027" sldId="256"/>
            <ac:spMk id="4" creationId="{F7F435BA-7D13-2A2A-3218-88D775370155}"/>
          </ac:spMkLst>
        </pc:spChg>
        <pc:spChg chg="mod">
          <ac:chgData name="Hoang Dang Nguyen" userId="1de6b3a7-5191-4a0c-8968-b8f905305e1d" providerId="ADAL" clId="{54C9AE00-D1B0-4E49-9E4E-407B2EB8B46F}" dt="2026-08-02T15:35:58.791" v="3309" actId="6549"/>
          <ac:spMkLst>
            <pc:docMk/>
            <pc:sldMk cId="3661340027" sldId="256"/>
            <ac:spMk id="5" creationId="{D5520C09-344C-5086-48D5-55B49BD92B42}"/>
          </ac:spMkLst>
        </pc:spChg>
        <pc:spChg chg="mod">
          <ac:chgData name="Hoang Dang Nguyen" userId="1de6b3a7-5191-4a0c-8968-b8f905305e1d" providerId="ADAL" clId="{54C9AE00-D1B0-4E49-9E4E-407B2EB8B46F}" dt="2026-07-17T17:12:13.559" v="126" actId="20577"/>
          <ac:spMkLst>
            <pc:docMk/>
            <pc:sldMk cId="3661340027" sldId="256"/>
            <ac:spMk id="6" creationId="{5E33CEC2-4CCC-CBE6-2D77-B35CDDBE7A37}"/>
          </ac:spMkLst>
        </pc:spChg>
      </pc:sldChg>
      <pc:sldChg chg="modSp add del mod">
        <pc:chgData name="Hoang Dang Nguyen" userId="1de6b3a7-5191-4a0c-8968-b8f905305e1d" providerId="ADAL" clId="{54C9AE00-D1B0-4E49-9E4E-407B2EB8B46F}" dt="2026-08-02T10:55:36.624" v="1918" actId="47"/>
        <pc:sldMkLst>
          <pc:docMk/>
          <pc:sldMk cId="2667253648" sldId="261"/>
        </pc:sldMkLst>
      </pc:sldChg>
      <pc:sldChg chg="modSp add del mod">
        <pc:chgData name="Hoang Dang Nguyen" userId="1de6b3a7-5191-4a0c-8968-b8f905305e1d" providerId="ADAL" clId="{54C9AE00-D1B0-4E49-9E4E-407B2EB8B46F}" dt="2026-08-02T10:55:36.624" v="1918" actId="47"/>
        <pc:sldMkLst>
          <pc:docMk/>
          <pc:sldMk cId="1938720480" sldId="262"/>
        </pc:sldMkLst>
      </pc:sldChg>
      <pc:sldChg chg="modSp add del mod">
        <pc:chgData name="Hoang Dang Nguyen" userId="1de6b3a7-5191-4a0c-8968-b8f905305e1d" providerId="ADAL" clId="{54C9AE00-D1B0-4E49-9E4E-407B2EB8B46F}" dt="2026-08-02T10:55:36.624" v="1918" actId="47"/>
        <pc:sldMkLst>
          <pc:docMk/>
          <pc:sldMk cId="2020807510" sldId="263"/>
        </pc:sldMkLst>
      </pc:sldChg>
      <pc:sldChg chg="modSp add del mod">
        <pc:chgData name="Hoang Dang Nguyen" userId="1de6b3a7-5191-4a0c-8968-b8f905305e1d" providerId="ADAL" clId="{54C9AE00-D1B0-4E49-9E4E-407B2EB8B46F}" dt="2026-08-02T10:55:36.624" v="1918" actId="47"/>
        <pc:sldMkLst>
          <pc:docMk/>
          <pc:sldMk cId="4283251203" sldId="264"/>
        </pc:sldMkLst>
      </pc:sldChg>
      <pc:sldChg chg="modSp add del mod">
        <pc:chgData name="Hoang Dang Nguyen" userId="1de6b3a7-5191-4a0c-8968-b8f905305e1d" providerId="ADAL" clId="{54C9AE00-D1B0-4E49-9E4E-407B2EB8B46F}" dt="2026-08-02T10:55:36.624" v="1918" actId="47"/>
        <pc:sldMkLst>
          <pc:docMk/>
          <pc:sldMk cId="1518954524" sldId="265"/>
        </pc:sldMkLst>
      </pc:sldChg>
      <pc:sldChg chg="addSp delSp modSp add del mod chgLayout">
        <pc:chgData name="Hoang Dang Nguyen" userId="1de6b3a7-5191-4a0c-8968-b8f905305e1d" providerId="ADAL" clId="{54C9AE00-D1B0-4E49-9E4E-407B2EB8B46F}" dt="2026-08-02T15:30:45.590" v="2770" actId="47"/>
        <pc:sldMkLst>
          <pc:docMk/>
          <pc:sldMk cId="3849309490" sldId="266"/>
        </pc:sldMkLst>
        <pc:spChg chg="mod ord">
          <ac:chgData name="Hoang Dang Nguyen" userId="1de6b3a7-5191-4a0c-8968-b8f905305e1d" providerId="ADAL" clId="{54C9AE00-D1B0-4E49-9E4E-407B2EB8B46F}" dt="2026-08-02T14:26:05.943" v="1964" actId="6264"/>
          <ac:spMkLst>
            <pc:docMk/>
            <pc:sldMk cId="3849309490" sldId="266"/>
            <ac:spMk id="2" creationId="{D8C2F697-C361-E137-F741-7301CAC6D52C}"/>
          </ac:spMkLst>
        </pc:spChg>
        <pc:spChg chg="del">
          <ac:chgData name="Hoang Dang Nguyen" userId="1de6b3a7-5191-4a0c-8968-b8f905305e1d" providerId="ADAL" clId="{54C9AE00-D1B0-4E49-9E4E-407B2EB8B46F}" dt="2026-08-02T14:26:05.943" v="1964" actId="6264"/>
          <ac:spMkLst>
            <pc:docMk/>
            <pc:sldMk cId="3849309490" sldId="266"/>
            <ac:spMk id="3" creationId="{FEB949E9-08A4-F38C-9C16-98C26CD4E3DE}"/>
          </ac:spMkLst>
        </pc:spChg>
        <pc:spChg chg="mod ord">
          <ac:chgData name="Hoang Dang Nguyen" userId="1de6b3a7-5191-4a0c-8968-b8f905305e1d" providerId="ADAL" clId="{54C9AE00-D1B0-4E49-9E4E-407B2EB8B46F}" dt="2026-08-02T14:26:05.943" v="1964" actId="6264"/>
          <ac:spMkLst>
            <pc:docMk/>
            <pc:sldMk cId="3849309490" sldId="266"/>
            <ac:spMk id="4" creationId="{A7EE6A4D-8338-0345-D192-CE5A705FAE24}"/>
          </ac:spMkLst>
        </pc:spChg>
        <pc:spChg chg="add del mod">
          <ac:chgData name="Hoang Dang Nguyen" userId="1de6b3a7-5191-4a0c-8968-b8f905305e1d" providerId="ADAL" clId="{54C9AE00-D1B0-4E49-9E4E-407B2EB8B46F}" dt="2026-08-02T14:26:05.943" v="1964" actId="6264"/>
          <ac:spMkLst>
            <pc:docMk/>
            <pc:sldMk cId="3849309490" sldId="266"/>
            <ac:spMk id="5" creationId="{E5F5120E-2093-BE31-05DD-8EEF79BC1024}"/>
          </ac:spMkLst>
        </pc:spChg>
        <pc:spChg chg="add del mod">
          <ac:chgData name="Hoang Dang Nguyen" userId="1de6b3a7-5191-4a0c-8968-b8f905305e1d" providerId="ADAL" clId="{54C9AE00-D1B0-4E49-9E4E-407B2EB8B46F}" dt="2026-08-02T14:26:05.943" v="1964" actId="6264"/>
          <ac:spMkLst>
            <pc:docMk/>
            <pc:sldMk cId="3849309490" sldId="266"/>
            <ac:spMk id="6" creationId="{1DCC5606-B453-6EC4-A6B9-071CDC0F23AE}"/>
          </ac:spMkLst>
        </pc:spChg>
        <pc:spChg chg="add mod ord">
          <ac:chgData name="Hoang Dang Nguyen" userId="1de6b3a7-5191-4a0c-8968-b8f905305e1d" providerId="ADAL" clId="{54C9AE00-D1B0-4E49-9E4E-407B2EB8B46F}" dt="2026-08-02T14:26:05.943" v="1964" actId="6264"/>
          <ac:spMkLst>
            <pc:docMk/>
            <pc:sldMk cId="3849309490" sldId="266"/>
            <ac:spMk id="7" creationId="{7D9AFCCC-F158-6711-E49A-EEA64FBA217E}"/>
          </ac:spMkLst>
        </pc:spChg>
      </pc:sldChg>
      <pc:sldChg chg="addSp delSp modSp add del mod chgLayout">
        <pc:chgData name="Hoang Dang Nguyen" userId="1de6b3a7-5191-4a0c-8968-b8f905305e1d" providerId="ADAL" clId="{54C9AE00-D1B0-4E49-9E4E-407B2EB8B46F}" dt="2026-08-02T15:30:44.638" v="2769" actId="47"/>
        <pc:sldMkLst>
          <pc:docMk/>
          <pc:sldMk cId="247243538" sldId="267"/>
        </pc:sldMkLst>
        <pc:spChg chg="mod ord">
          <ac:chgData name="Hoang Dang Nguyen" userId="1de6b3a7-5191-4a0c-8968-b8f905305e1d" providerId="ADAL" clId="{54C9AE00-D1B0-4E49-9E4E-407B2EB8B46F}" dt="2026-08-02T14:26:05.943" v="1964" actId="6264"/>
          <ac:spMkLst>
            <pc:docMk/>
            <pc:sldMk cId="247243538" sldId="267"/>
            <ac:spMk id="2" creationId="{265D4F9D-DE4D-87FB-F0D9-C97A5AFAD77B}"/>
          </ac:spMkLst>
        </pc:spChg>
        <pc:spChg chg="del">
          <ac:chgData name="Hoang Dang Nguyen" userId="1de6b3a7-5191-4a0c-8968-b8f905305e1d" providerId="ADAL" clId="{54C9AE00-D1B0-4E49-9E4E-407B2EB8B46F}" dt="2026-08-02T14:26:05.943" v="1964" actId="6264"/>
          <ac:spMkLst>
            <pc:docMk/>
            <pc:sldMk cId="247243538" sldId="267"/>
            <ac:spMk id="3" creationId="{B8A2B5D7-E594-8F1F-0402-64639BACAF6D}"/>
          </ac:spMkLst>
        </pc:spChg>
        <pc:spChg chg="mod ord">
          <ac:chgData name="Hoang Dang Nguyen" userId="1de6b3a7-5191-4a0c-8968-b8f905305e1d" providerId="ADAL" clId="{54C9AE00-D1B0-4E49-9E4E-407B2EB8B46F}" dt="2026-08-02T14:26:05.943" v="1964" actId="6264"/>
          <ac:spMkLst>
            <pc:docMk/>
            <pc:sldMk cId="247243538" sldId="267"/>
            <ac:spMk id="4" creationId="{8E893ECD-A64D-0E92-974A-6537705A1CC1}"/>
          </ac:spMkLst>
        </pc:spChg>
        <pc:spChg chg="add del mod">
          <ac:chgData name="Hoang Dang Nguyen" userId="1de6b3a7-5191-4a0c-8968-b8f905305e1d" providerId="ADAL" clId="{54C9AE00-D1B0-4E49-9E4E-407B2EB8B46F}" dt="2026-08-02T14:26:05.943" v="1964" actId="6264"/>
          <ac:spMkLst>
            <pc:docMk/>
            <pc:sldMk cId="247243538" sldId="267"/>
            <ac:spMk id="5" creationId="{BFD56816-D674-5EC2-C88C-F57F837DB249}"/>
          </ac:spMkLst>
        </pc:spChg>
        <pc:spChg chg="add del mod">
          <ac:chgData name="Hoang Dang Nguyen" userId="1de6b3a7-5191-4a0c-8968-b8f905305e1d" providerId="ADAL" clId="{54C9AE00-D1B0-4E49-9E4E-407B2EB8B46F}" dt="2026-08-02T14:26:05.943" v="1964" actId="6264"/>
          <ac:spMkLst>
            <pc:docMk/>
            <pc:sldMk cId="247243538" sldId="267"/>
            <ac:spMk id="6" creationId="{87C11870-5D57-00A8-8247-AA5C969058D6}"/>
          </ac:spMkLst>
        </pc:spChg>
        <pc:spChg chg="add mod ord">
          <ac:chgData name="Hoang Dang Nguyen" userId="1de6b3a7-5191-4a0c-8968-b8f905305e1d" providerId="ADAL" clId="{54C9AE00-D1B0-4E49-9E4E-407B2EB8B46F}" dt="2026-08-02T14:26:05.943" v="1964" actId="6264"/>
          <ac:spMkLst>
            <pc:docMk/>
            <pc:sldMk cId="247243538" sldId="267"/>
            <ac:spMk id="7" creationId="{41B4C743-EECA-EAF9-5BCB-4E7AD069EF55}"/>
          </ac:spMkLst>
        </pc:spChg>
      </pc:sldChg>
      <pc:sldChg chg="del">
        <pc:chgData name="Hoang Dang Nguyen" userId="1de6b3a7-5191-4a0c-8968-b8f905305e1d" providerId="ADAL" clId="{54C9AE00-D1B0-4E49-9E4E-407B2EB8B46F}" dt="2026-08-02T10:55:36.624" v="1918" actId="47"/>
        <pc:sldMkLst>
          <pc:docMk/>
          <pc:sldMk cId="0" sldId="390"/>
        </pc:sldMkLst>
      </pc:sldChg>
      <pc:sldChg chg="del">
        <pc:chgData name="Hoang Dang Nguyen" userId="1de6b3a7-5191-4a0c-8968-b8f905305e1d" providerId="ADAL" clId="{54C9AE00-D1B0-4E49-9E4E-407B2EB8B46F}" dt="2026-08-02T10:55:36.624" v="1918" actId="47"/>
        <pc:sldMkLst>
          <pc:docMk/>
          <pc:sldMk cId="1393296630" sldId="424"/>
        </pc:sldMkLst>
      </pc:sldChg>
      <pc:sldChg chg="del">
        <pc:chgData name="Hoang Dang Nguyen" userId="1de6b3a7-5191-4a0c-8968-b8f905305e1d" providerId="ADAL" clId="{54C9AE00-D1B0-4E49-9E4E-407B2EB8B46F}" dt="2026-08-02T10:55:36.624" v="1918" actId="47"/>
        <pc:sldMkLst>
          <pc:docMk/>
          <pc:sldMk cId="2695342876" sldId="426"/>
        </pc:sldMkLst>
      </pc:sldChg>
      <pc:sldChg chg="del">
        <pc:chgData name="Hoang Dang Nguyen" userId="1de6b3a7-5191-4a0c-8968-b8f905305e1d" providerId="ADAL" clId="{54C9AE00-D1B0-4E49-9E4E-407B2EB8B46F}" dt="2026-08-02T10:55:36.624" v="1918" actId="47"/>
        <pc:sldMkLst>
          <pc:docMk/>
          <pc:sldMk cId="2322163477" sldId="486"/>
        </pc:sldMkLst>
      </pc:sldChg>
      <pc:sldChg chg="del">
        <pc:chgData name="Hoang Dang Nguyen" userId="1de6b3a7-5191-4a0c-8968-b8f905305e1d" providerId="ADAL" clId="{54C9AE00-D1B0-4E49-9E4E-407B2EB8B46F}" dt="2026-08-02T10:55:36.624" v="1918" actId="47"/>
        <pc:sldMkLst>
          <pc:docMk/>
          <pc:sldMk cId="810763770" sldId="487"/>
        </pc:sldMkLst>
      </pc:sldChg>
      <pc:sldChg chg="del">
        <pc:chgData name="Hoang Dang Nguyen" userId="1de6b3a7-5191-4a0c-8968-b8f905305e1d" providerId="ADAL" clId="{54C9AE00-D1B0-4E49-9E4E-407B2EB8B46F}" dt="2026-08-02T10:55:36.624" v="1918" actId="47"/>
        <pc:sldMkLst>
          <pc:docMk/>
          <pc:sldMk cId="1629148499" sldId="490"/>
        </pc:sldMkLst>
      </pc:sldChg>
      <pc:sldChg chg="modSp add del mod">
        <pc:chgData name="Hoang Dang Nguyen" userId="1de6b3a7-5191-4a0c-8968-b8f905305e1d" providerId="ADAL" clId="{54C9AE00-D1B0-4E49-9E4E-407B2EB8B46F}" dt="2026-08-02T10:55:36.624" v="1918" actId="47"/>
        <pc:sldMkLst>
          <pc:docMk/>
          <pc:sldMk cId="4010034154" sldId="510"/>
        </pc:sldMkLst>
      </pc:sldChg>
      <pc:sldChg chg="add del">
        <pc:chgData name="Hoang Dang Nguyen" userId="1de6b3a7-5191-4a0c-8968-b8f905305e1d" providerId="ADAL" clId="{54C9AE00-D1B0-4E49-9E4E-407B2EB8B46F}" dt="2026-08-02T10:55:36.624" v="1918" actId="47"/>
        <pc:sldMkLst>
          <pc:docMk/>
          <pc:sldMk cId="884632868" sldId="519"/>
        </pc:sldMkLst>
      </pc:sldChg>
      <pc:sldChg chg="add del">
        <pc:chgData name="Hoang Dang Nguyen" userId="1de6b3a7-5191-4a0c-8968-b8f905305e1d" providerId="ADAL" clId="{54C9AE00-D1B0-4E49-9E4E-407B2EB8B46F}" dt="2026-08-02T10:55:36.624" v="1918" actId="47"/>
        <pc:sldMkLst>
          <pc:docMk/>
          <pc:sldMk cId="905439749" sldId="523"/>
        </pc:sldMkLst>
      </pc:sldChg>
      <pc:sldChg chg="del">
        <pc:chgData name="Hoang Dang Nguyen" userId="1de6b3a7-5191-4a0c-8968-b8f905305e1d" providerId="ADAL" clId="{54C9AE00-D1B0-4E49-9E4E-407B2EB8B46F}" dt="2026-08-02T10:55:36.624" v="1918" actId="47"/>
        <pc:sldMkLst>
          <pc:docMk/>
          <pc:sldMk cId="812046087" sldId="553"/>
        </pc:sldMkLst>
      </pc:sldChg>
      <pc:sldChg chg="del">
        <pc:chgData name="Hoang Dang Nguyen" userId="1de6b3a7-5191-4a0c-8968-b8f905305e1d" providerId="ADAL" clId="{54C9AE00-D1B0-4E49-9E4E-407B2EB8B46F}" dt="2026-08-02T10:55:36.624" v="1918" actId="47"/>
        <pc:sldMkLst>
          <pc:docMk/>
          <pc:sldMk cId="2415836931" sldId="554"/>
        </pc:sldMkLst>
      </pc:sldChg>
      <pc:sldChg chg="del">
        <pc:chgData name="Hoang Dang Nguyen" userId="1de6b3a7-5191-4a0c-8968-b8f905305e1d" providerId="ADAL" clId="{54C9AE00-D1B0-4E49-9E4E-407B2EB8B46F}" dt="2026-08-02T10:55:36.624" v="1918" actId="47"/>
        <pc:sldMkLst>
          <pc:docMk/>
          <pc:sldMk cId="918684667" sldId="556"/>
        </pc:sldMkLst>
      </pc:sldChg>
      <pc:sldChg chg="del">
        <pc:chgData name="Hoang Dang Nguyen" userId="1de6b3a7-5191-4a0c-8968-b8f905305e1d" providerId="ADAL" clId="{54C9AE00-D1B0-4E49-9E4E-407B2EB8B46F}" dt="2026-08-02T10:55:36.624" v="1918" actId="47"/>
        <pc:sldMkLst>
          <pc:docMk/>
          <pc:sldMk cId="1835704952" sldId="558"/>
        </pc:sldMkLst>
      </pc:sldChg>
      <pc:sldChg chg="del">
        <pc:chgData name="Hoang Dang Nguyen" userId="1de6b3a7-5191-4a0c-8968-b8f905305e1d" providerId="ADAL" clId="{54C9AE00-D1B0-4E49-9E4E-407B2EB8B46F}" dt="2026-08-02T10:55:36.624" v="1918" actId="47"/>
        <pc:sldMkLst>
          <pc:docMk/>
          <pc:sldMk cId="1022441053" sldId="562"/>
        </pc:sldMkLst>
      </pc:sldChg>
      <pc:sldChg chg="del">
        <pc:chgData name="Hoang Dang Nguyen" userId="1de6b3a7-5191-4a0c-8968-b8f905305e1d" providerId="ADAL" clId="{54C9AE00-D1B0-4E49-9E4E-407B2EB8B46F}" dt="2026-08-02T10:55:36.624" v="1918" actId="47"/>
        <pc:sldMkLst>
          <pc:docMk/>
          <pc:sldMk cId="110046953" sldId="566"/>
        </pc:sldMkLst>
      </pc:sldChg>
      <pc:sldChg chg="del">
        <pc:chgData name="Hoang Dang Nguyen" userId="1de6b3a7-5191-4a0c-8968-b8f905305e1d" providerId="ADAL" clId="{54C9AE00-D1B0-4E49-9E4E-407B2EB8B46F}" dt="2026-08-02T10:55:36.624" v="1918" actId="47"/>
        <pc:sldMkLst>
          <pc:docMk/>
          <pc:sldMk cId="2726308839" sldId="571"/>
        </pc:sldMkLst>
      </pc:sldChg>
      <pc:sldChg chg="del">
        <pc:chgData name="Hoang Dang Nguyen" userId="1de6b3a7-5191-4a0c-8968-b8f905305e1d" providerId="ADAL" clId="{54C9AE00-D1B0-4E49-9E4E-407B2EB8B46F}" dt="2026-08-02T10:55:36.624" v="1918" actId="47"/>
        <pc:sldMkLst>
          <pc:docMk/>
          <pc:sldMk cId="1576427828" sldId="579"/>
        </pc:sldMkLst>
      </pc:sldChg>
      <pc:sldChg chg="del">
        <pc:chgData name="Hoang Dang Nguyen" userId="1de6b3a7-5191-4a0c-8968-b8f905305e1d" providerId="ADAL" clId="{54C9AE00-D1B0-4E49-9E4E-407B2EB8B46F}" dt="2026-08-02T10:55:36.624" v="1918" actId="47"/>
        <pc:sldMkLst>
          <pc:docMk/>
          <pc:sldMk cId="2391786708" sldId="581"/>
        </pc:sldMkLst>
      </pc:sldChg>
      <pc:sldChg chg="del">
        <pc:chgData name="Hoang Dang Nguyen" userId="1de6b3a7-5191-4a0c-8968-b8f905305e1d" providerId="ADAL" clId="{54C9AE00-D1B0-4E49-9E4E-407B2EB8B46F}" dt="2026-08-02T10:55:36.624" v="1918" actId="47"/>
        <pc:sldMkLst>
          <pc:docMk/>
          <pc:sldMk cId="590338129" sldId="582"/>
        </pc:sldMkLst>
      </pc:sldChg>
      <pc:sldChg chg="del">
        <pc:chgData name="Hoang Dang Nguyen" userId="1de6b3a7-5191-4a0c-8968-b8f905305e1d" providerId="ADAL" clId="{54C9AE00-D1B0-4E49-9E4E-407B2EB8B46F}" dt="2026-08-02T10:55:36.624" v="1918" actId="47"/>
        <pc:sldMkLst>
          <pc:docMk/>
          <pc:sldMk cId="3641898317" sldId="583"/>
        </pc:sldMkLst>
      </pc:sldChg>
      <pc:sldChg chg="del">
        <pc:chgData name="Hoang Dang Nguyen" userId="1de6b3a7-5191-4a0c-8968-b8f905305e1d" providerId="ADAL" clId="{54C9AE00-D1B0-4E49-9E4E-407B2EB8B46F}" dt="2026-08-02T10:55:36.624" v="1918" actId="47"/>
        <pc:sldMkLst>
          <pc:docMk/>
          <pc:sldMk cId="202825591" sldId="585"/>
        </pc:sldMkLst>
      </pc:sldChg>
      <pc:sldChg chg="del">
        <pc:chgData name="Hoang Dang Nguyen" userId="1de6b3a7-5191-4a0c-8968-b8f905305e1d" providerId="ADAL" clId="{54C9AE00-D1B0-4E49-9E4E-407B2EB8B46F}" dt="2026-08-02T10:55:36.624" v="1918" actId="47"/>
        <pc:sldMkLst>
          <pc:docMk/>
          <pc:sldMk cId="3955687007" sldId="586"/>
        </pc:sldMkLst>
      </pc:sldChg>
      <pc:sldChg chg="del">
        <pc:chgData name="Hoang Dang Nguyen" userId="1de6b3a7-5191-4a0c-8968-b8f905305e1d" providerId="ADAL" clId="{54C9AE00-D1B0-4E49-9E4E-407B2EB8B46F}" dt="2026-08-02T10:55:36.624" v="1918" actId="47"/>
        <pc:sldMkLst>
          <pc:docMk/>
          <pc:sldMk cId="341768009" sldId="587"/>
        </pc:sldMkLst>
      </pc:sldChg>
      <pc:sldChg chg="del">
        <pc:chgData name="Hoang Dang Nguyen" userId="1de6b3a7-5191-4a0c-8968-b8f905305e1d" providerId="ADAL" clId="{54C9AE00-D1B0-4E49-9E4E-407B2EB8B46F}" dt="2026-08-02T10:56:15.056" v="1922" actId="2696"/>
        <pc:sldMkLst>
          <pc:docMk/>
          <pc:sldMk cId="3162999509" sldId="588"/>
        </pc:sldMkLst>
      </pc:sldChg>
      <pc:sldChg chg="del">
        <pc:chgData name="Hoang Dang Nguyen" userId="1de6b3a7-5191-4a0c-8968-b8f905305e1d" providerId="ADAL" clId="{54C9AE00-D1B0-4E49-9E4E-407B2EB8B46F}" dt="2026-08-02T10:56:15.056" v="1922" actId="2696"/>
        <pc:sldMkLst>
          <pc:docMk/>
          <pc:sldMk cId="3265840648" sldId="590"/>
        </pc:sldMkLst>
      </pc:sldChg>
      <pc:sldChg chg="del">
        <pc:chgData name="Hoang Dang Nguyen" userId="1de6b3a7-5191-4a0c-8968-b8f905305e1d" providerId="ADAL" clId="{54C9AE00-D1B0-4E49-9E4E-407B2EB8B46F}" dt="2026-08-02T10:55:36.624" v="1918" actId="47"/>
        <pc:sldMkLst>
          <pc:docMk/>
          <pc:sldMk cId="4080663046" sldId="592"/>
        </pc:sldMkLst>
      </pc:sldChg>
      <pc:sldChg chg="del">
        <pc:chgData name="Hoang Dang Nguyen" userId="1de6b3a7-5191-4a0c-8968-b8f905305e1d" providerId="ADAL" clId="{54C9AE00-D1B0-4E49-9E4E-407B2EB8B46F}" dt="2026-08-02T10:56:15.056" v="1922" actId="2696"/>
        <pc:sldMkLst>
          <pc:docMk/>
          <pc:sldMk cId="3217417805" sldId="593"/>
        </pc:sldMkLst>
      </pc:sldChg>
      <pc:sldChg chg="del">
        <pc:chgData name="Hoang Dang Nguyen" userId="1de6b3a7-5191-4a0c-8968-b8f905305e1d" providerId="ADAL" clId="{54C9AE00-D1B0-4E49-9E4E-407B2EB8B46F}" dt="2026-08-02T10:56:15.056" v="1922" actId="2696"/>
        <pc:sldMkLst>
          <pc:docMk/>
          <pc:sldMk cId="3811761050" sldId="595"/>
        </pc:sldMkLst>
      </pc:sldChg>
      <pc:sldChg chg="add del">
        <pc:chgData name="Hoang Dang Nguyen" userId="1de6b3a7-5191-4a0c-8968-b8f905305e1d" providerId="ADAL" clId="{54C9AE00-D1B0-4E49-9E4E-407B2EB8B46F}" dt="2026-08-02T10:55:54.622" v="1921" actId="47"/>
        <pc:sldMkLst>
          <pc:docMk/>
          <pc:sldMk cId="1916925956" sldId="600"/>
        </pc:sldMkLst>
      </pc:sldChg>
      <pc:sldChg chg="del">
        <pc:chgData name="Hoang Dang Nguyen" userId="1de6b3a7-5191-4a0c-8968-b8f905305e1d" providerId="ADAL" clId="{54C9AE00-D1B0-4E49-9E4E-407B2EB8B46F}" dt="2026-08-02T10:56:15.056" v="1922" actId="2696"/>
        <pc:sldMkLst>
          <pc:docMk/>
          <pc:sldMk cId="1722410471" sldId="601"/>
        </pc:sldMkLst>
      </pc:sldChg>
      <pc:sldChg chg="del">
        <pc:chgData name="Hoang Dang Nguyen" userId="1de6b3a7-5191-4a0c-8968-b8f905305e1d" providerId="ADAL" clId="{54C9AE00-D1B0-4E49-9E4E-407B2EB8B46F}" dt="2026-08-02T10:56:15.056" v="1922" actId="2696"/>
        <pc:sldMkLst>
          <pc:docMk/>
          <pc:sldMk cId="4142000546" sldId="602"/>
        </pc:sldMkLst>
      </pc:sldChg>
      <pc:sldChg chg="del">
        <pc:chgData name="Hoang Dang Nguyen" userId="1de6b3a7-5191-4a0c-8968-b8f905305e1d" providerId="ADAL" clId="{54C9AE00-D1B0-4E49-9E4E-407B2EB8B46F}" dt="2026-08-02T10:56:15.056" v="1922" actId="2696"/>
        <pc:sldMkLst>
          <pc:docMk/>
          <pc:sldMk cId="800991641" sldId="603"/>
        </pc:sldMkLst>
      </pc:sldChg>
      <pc:sldChg chg="add del">
        <pc:chgData name="Hoang Dang Nguyen" userId="1de6b3a7-5191-4a0c-8968-b8f905305e1d" providerId="ADAL" clId="{54C9AE00-D1B0-4E49-9E4E-407B2EB8B46F}" dt="2026-08-02T10:55:54.622" v="1921" actId="47"/>
        <pc:sldMkLst>
          <pc:docMk/>
          <pc:sldMk cId="4047259398" sldId="604"/>
        </pc:sldMkLst>
      </pc:sldChg>
      <pc:sldChg chg="add del">
        <pc:chgData name="Hoang Dang Nguyen" userId="1de6b3a7-5191-4a0c-8968-b8f905305e1d" providerId="ADAL" clId="{54C9AE00-D1B0-4E49-9E4E-407B2EB8B46F}" dt="2026-08-02T10:55:54.622" v="1921" actId="47"/>
        <pc:sldMkLst>
          <pc:docMk/>
          <pc:sldMk cId="2572234082" sldId="605"/>
        </pc:sldMkLst>
      </pc:sldChg>
      <pc:sldChg chg="add del">
        <pc:chgData name="Hoang Dang Nguyen" userId="1de6b3a7-5191-4a0c-8968-b8f905305e1d" providerId="ADAL" clId="{54C9AE00-D1B0-4E49-9E4E-407B2EB8B46F}" dt="2026-08-02T10:55:54.622" v="1921" actId="47"/>
        <pc:sldMkLst>
          <pc:docMk/>
          <pc:sldMk cId="1435816275" sldId="606"/>
        </pc:sldMkLst>
      </pc:sldChg>
      <pc:sldChg chg="add del">
        <pc:chgData name="Hoang Dang Nguyen" userId="1de6b3a7-5191-4a0c-8968-b8f905305e1d" providerId="ADAL" clId="{54C9AE00-D1B0-4E49-9E4E-407B2EB8B46F}" dt="2026-08-02T10:55:54.622" v="1921" actId="47"/>
        <pc:sldMkLst>
          <pc:docMk/>
          <pc:sldMk cId="2809265821" sldId="607"/>
        </pc:sldMkLst>
      </pc:sldChg>
      <pc:sldChg chg="add del">
        <pc:chgData name="Hoang Dang Nguyen" userId="1de6b3a7-5191-4a0c-8968-b8f905305e1d" providerId="ADAL" clId="{54C9AE00-D1B0-4E49-9E4E-407B2EB8B46F}" dt="2026-08-02T10:55:54.622" v="1921" actId="47"/>
        <pc:sldMkLst>
          <pc:docMk/>
          <pc:sldMk cId="3327459761" sldId="609"/>
        </pc:sldMkLst>
      </pc:sldChg>
      <pc:sldChg chg="add del">
        <pc:chgData name="Hoang Dang Nguyen" userId="1de6b3a7-5191-4a0c-8968-b8f905305e1d" providerId="ADAL" clId="{54C9AE00-D1B0-4E49-9E4E-407B2EB8B46F}" dt="2026-08-02T10:55:54.622" v="1921" actId="47"/>
        <pc:sldMkLst>
          <pc:docMk/>
          <pc:sldMk cId="176661573" sldId="610"/>
        </pc:sldMkLst>
      </pc:sldChg>
      <pc:sldChg chg="add del">
        <pc:chgData name="Hoang Dang Nguyen" userId="1de6b3a7-5191-4a0c-8968-b8f905305e1d" providerId="ADAL" clId="{54C9AE00-D1B0-4E49-9E4E-407B2EB8B46F}" dt="2026-08-02T10:55:54.622" v="1921" actId="47"/>
        <pc:sldMkLst>
          <pc:docMk/>
          <pc:sldMk cId="4274959745" sldId="611"/>
        </pc:sldMkLst>
      </pc:sldChg>
      <pc:sldChg chg="del">
        <pc:chgData name="Hoang Dang Nguyen" userId="1de6b3a7-5191-4a0c-8968-b8f905305e1d" providerId="ADAL" clId="{54C9AE00-D1B0-4E49-9E4E-407B2EB8B46F}" dt="2026-08-02T10:56:15.056" v="1922" actId="2696"/>
        <pc:sldMkLst>
          <pc:docMk/>
          <pc:sldMk cId="2914719734" sldId="612"/>
        </pc:sldMkLst>
      </pc:sldChg>
      <pc:sldChg chg="add del">
        <pc:chgData name="Hoang Dang Nguyen" userId="1de6b3a7-5191-4a0c-8968-b8f905305e1d" providerId="ADAL" clId="{54C9AE00-D1B0-4E49-9E4E-407B2EB8B46F}" dt="2026-08-02T10:55:54.622" v="1921" actId="47"/>
        <pc:sldMkLst>
          <pc:docMk/>
          <pc:sldMk cId="1954567454" sldId="613"/>
        </pc:sldMkLst>
      </pc:sldChg>
      <pc:sldChg chg="add del">
        <pc:chgData name="Hoang Dang Nguyen" userId="1de6b3a7-5191-4a0c-8968-b8f905305e1d" providerId="ADAL" clId="{54C9AE00-D1B0-4E49-9E4E-407B2EB8B46F}" dt="2026-08-02T10:55:54.622" v="1921" actId="47"/>
        <pc:sldMkLst>
          <pc:docMk/>
          <pc:sldMk cId="677732549" sldId="614"/>
        </pc:sldMkLst>
      </pc:sldChg>
      <pc:sldChg chg="del">
        <pc:chgData name="Hoang Dang Nguyen" userId="1de6b3a7-5191-4a0c-8968-b8f905305e1d" providerId="ADAL" clId="{54C9AE00-D1B0-4E49-9E4E-407B2EB8B46F}" dt="2026-08-02T10:56:15.056" v="1922" actId="2696"/>
        <pc:sldMkLst>
          <pc:docMk/>
          <pc:sldMk cId="3070994815" sldId="619"/>
        </pc:sldMkLst>
      </pc:sldChg>
      <pc:sldChg chg="del">
        <pc:chgData name="Hoang Dang Nguyen" userId="1de6b3a7-5191-4a0c-8968-b8f905305e1d" providerId="ADAL" clId="{54C9AE00-D1B0-4E49-9E4E-407B2EB8B46F}" dt="2026-08-02T14:24:27.686" v="1923" actId="2696"/>
        <pc:sldMkLst>
          <pc:docMk/>
          <pc:sldMk cId="1465486840" sldId="623"/>
        </pc:sldMkLst>
      </pc:sldChg>
      <pc:sldChg chg="del">
        <pc:chgData name="Hoang Dang Nguyen" userId="1de6b3a7-5191-4a0c-8968-b8f905305e1d" providerId="ADAL" clId="{54C9AE00-D1B0-4E49-9E4E-407B2EB8B46F}" dt="2026-08-02T14:24:27.686" v="1923" actId="2696"/>
        <pc:sldMkLst>
          <pc:docMk/>
          <pc:sldMk cId="1588745077" sldId="624"/>
        </pc:sldMkLst>
      </pc:sldChg>
      <pc:sldChg chg="del">
        <pc:chgData name="Hoang Dang Nguyen" userId="1de6b3a7-5191-4a0c-8968-b8f905305e1d" providerId="ADAL" clId="{54C9AE00-D1B0-4E49-9E4E-407B2EB8B46F}" dt="2026-08-02T14:24:27.686" v="1923" actId="2696"/>
        <pc:sldMkLst>
          <pc:docMk/>
          <pc:sldMk cId="2151869589" sldId="626"/>
        </pc:sldMkLst>
      </pc:sldChg>
      <pc:sldChg chg="addSp delSp modSp mod delAnim modAnim chgLayout">
        <pc:chgData name="Hoang Dang Nguyen" userId="1de6b3a7-5191-4a0c-8968-b8f905305e1d" providerId="ADAL" clId="{54C9AE00-D1B0-4E49-9E4E-407B2EB8B46F}" dt="2026-08-02T15:26:45.003" v="2540"/>
        <pc:sldMkLst>
          <pc:docMk/>
          <pc:sldMk cId="4095150364" sldId="647"/>
        </pc:sldMkLst>
        <pc:spChg chg="add del mod">
          <ac:chgData name="Hoang Dang Nguyen" userId="1de6b3a7-5191-4a0c-8968-b8f905305e1d" providerId="ADAL" clId="{54C9AE00-D1B0-4E49-9E4E-407B2EB8B46F}" dt="2026-08-02T14:26:05.943" v="1964" actId="6264"/>
          <ac:spMkLst>
            <pc:docMk/>
            <pc:sldMk cId="4095150364" sldId="647"/>
            <ac:spMk id="2" creationId="{928A6FB0-9F62-2538-5B80-FF9A2D938DFF}"/>
          </ac:spMkLst>
        </pc:spChg>
        <pc:spChg chg="add mod ord">
          <ac:chgData name="Hoang Dang Nguyen" userId="1de6b3a7-5191-4a0c-8968-b8f905305e1d" providerId="ADAL" clId="{54C9AE00-D1B0-4E49-9E4E-407B2EB8B46F}" dt="2026-08-02T14:26:40.930" v="1983" actId="6264"/>
          <ac:spMkLst>
            <pc:docMk/>
            <pc:sldMk cId="4095150364" sldId="647"/>
            <ac:spMk id="3" creationId="{B4706E4A-CB54-E8D6-D286-30E947C8148D}"/>
          </ac:spMkLst>
        </pc:spChg>
        <pc:spChg chg="add del mod">
          <ac:chgData name="Hoang Dang Nguyen" userId="1de6b3a7-5191-4a0c-8968-b8f905305e1d" providerId="ADAL" clId="{54C9AE00-D1B0-4E49-9E4E-407B2EB8B46F}" dt="2026-08-02T14:26:40.930" v="1983" actId="6264"/>
          <ac:spMkLst>
            <pc:docMk/>
            <pc:sldMk cId="4095150364" sldId="647"/>
            <ac:spMk id="4" creationId="{8E4D3361-1FEC-B33E-0CDF-EC3FADC4F5C3}"/>
          </ac:spMkLst>
        </pc:spChg>
        <pc:spChg chg="del mod">
          <ac:chgData name="Hoang Dang Nguyen" userId="1de6b3a7-5191-4a0c-8968-b8f905305e1d" providerId="ADAL" clId="{54C9AE00-D1B0-4E49-9E4E-407B2EB8B46F}" dt="2026-08-02T14:26:39.289" v="1982"/>
          <ac:spMkLst>
            <pc:docMk/>
            <pc:sldMk cId="4095150364" sldId="647"/>
            <ac:spMk id="5" creationId="{CC5F501F-8E1B-531F-592F-63846E4B2EE7}"/>
          </ac:spMkLst>
        </pc:spChg>
        <pc:spChg chg="add del mod">
          <ac:chgData name="Hoang Dang Nguyen" userId="1de6b3a7-5191-4a0c-8968-b8f905305e1d" providerId="ADAL" clId="{54C9AE00-D1B0-4E49-9E4E-407B2EB8B46F}" dt="2026-08-02T14:26:40.930" v="1983" actId="6264"/>
          <ac:spMkLst>
            <pc:docMk/>
            <pc:sldMk cId="4095150364" sldId="647"/>
            <ac:spMk id="6" creationId="{EBCAAE9A-28A3-7626-7209-4DD4E0297306}"/>
          </ac:spMkLst>
        </pc:spChg>
        <pc:spChg chg="mod ord">
          <ac:chgData name="Hoang Dang Nguyen" userId="1de6b3a7-5191-4a0c-8968-b8f905305e1d" providerId="ADAL" clId="{54C9AE00-D1B0-4E49-9E4E-407B2EB8B46F}" dt="2026-08-02T15:26:45.003" v="2540"/>
          <ac:spMkLst>
            <pc:docMk/>
            <pc:sldMk cId="4095150364" sldId="647"/>
            <ac:spMk id="7" creationId="{4832EF65-421B-F697-6227-E9A73BAFC024}"/>
          </ac:spMkLst>
        </pc:spChg>
      </pc:sldChg>
      <pc:sldChg chg="addSp delSp modSp mod delAnim modAnim chgLayout modNotesTx">
        <pc:chgData name="Hoang Dang Nguyen" userId="1de6b3a7-5191-4a0c-8968-b8f905305e1d" providerId="ADAL" clId="{54C9AE00-D1B0-4E49-9E4E-407B2EB8B46F}" dt="2026-08-02T15:27:40.969" v="2556" actId="6549"/>
        <pc:sldMkLst>
          <pc:docMk/>
          <pc:sldMk cId="3820873195" sldId="648"/>
        </pc:sldMkLst>
        <pc:spChg chg="add del mod">
          <ac:chgData name="Hoang Dang Nguyen" userId="1de6b3a7-5191-4a0c-8968-b8f905305e1d" providerId="ADAL" clId="{54C9AE00-D1B0-4E49-9E4E-407B2EB8B46F}" dt="2026-08-02T14:26:05.943" v="1964" actId="6264"/>
          <ac:spMkLst>
            <pc:docMk/>
            <pc:sldMk cId="3820873195" sldId="648"/>
            <ac:spMk id="2" creationId="{0345AAED-F220-7658-26FA-775AD57D52D5}"/>
          </ac:spMkLst>
        </pc:spChg>
        <pc:spChg chg="add mod ord">
          <ac:chgData name="Hoang Dang Nguyen" userId="1de6b3a7-5191-4a0c-8968-b8f905305e1d" providerId="ADAL" clId="{54C9AE00-D1B0-4E49-9E4E-407B2EB8B46F}" dt="2026-08-02T14:26:57.642" v="1992" actId="6264"/>
          <ac:spMkLst>
            <pc:docMk/>
            <pc:sldMk cId="3820873195" sldId="648"/>
            <ac:spMk id="3" creationId="{656BC0E4-02AC-39A7-688B-4756B481BD25}"/>
          </ac:spMkLst>
        </pc:spChg>
        <pc:spChg chg="add del mod">
          <ac:chgData name="Hoang Dang Nguyen" userId="1de6b3a7-5191-4a0c-8968-b8f905305e1d" providerId="ADAL" clId="{54C9AE00-D1B0-4E49-9E4E-407B2EB8B46F}" dt="2026-08-02T14:26:57.642" v="1992" actId="6264"/>
          <ac:spMkLst>
            <pc:docMk/>
            <pc:sldMk cId="3820873195" sldId="648"/>
            <ac:spMk id="4" creationId="{08E7A458-388D-AD14-7525-8A022834F4AB}"/>
          </ac:spMkLst>
        </pc:spChg>
        <pc:spChg chg="del mod">
          <ac:chgData name="Hoang Dang Nguyen" userId="1de6b3a7-5191-4a0c-8968-b8f905305e1d" providerId="ADAL" clId="{54C9AE00-D1B0-4E49-9E4E-407B2EB8B46F}" dt="2026-08-02T14:26:55.729" v="1991"/>
          <ac:spMkLst>
            <pc:docMk/>
            <pc:sldMk cId="3820873195" sldId="648"/>
            <ac:spMk id="5" creationId="{EAD53A4A-4354-BEF0-F15F-46BAC135E2AC}"/>
          </ac:spMkLst>
        </pc:spChg>
        <pc:spChg chg="add del mod">
          <ac:chgData name="Hoang Dang Nguyen" userId="1de6b3a7-5191-4a0c-8968-b8f905305e1d" providerId="ADAL" clId="{54C9AE00-D1B0-4E49-9E4E-407B2EB8B46F}" dt="2026-08-02T14:26:57.642" v="1992" actId="6264"/>
          <ac:spMkLst>
            <pc:docMk/>
            <pc:sldMk cId="3820873195" sldId="648"/>
            <ac:spMk id="6" creationId="{0E74DAC2-6918-B386-8F53-0771D5AABF70}"/>
          </ac:spMkLst>
        </pc:spChg>
        <pc:spChg chg="mod ord">
          <ac:chgData name="Hoang Dang Nguyen" userId="1de6b3a7-5191-4a0c-8968-b8f905305e1d" providerId="ADAL" clId="{54C9AE00-D1B0-4E49-9E4E-407B2EB8B46F}" dt="2026-08-02T15:27:40.969" v="2556" actId="6549"/>
          <ac:spMkLst>
            <pc:docMk/>
            <pc:sldMk cId="3820873195" sldId="648"/>
            <ac:spMk id="7" creationId="{8DAAACCA-F284-D67D-02F5-16DECD413428}"/>
          </ac:spMkLst>
        </pc:spChg>
      </pc:sldChg>
      <pc:sldChg chg="addSp delSp modSp mod delAnim modAnim chgLayout">
        <pc:chgData name="Hoang Dang Nguyen" userId="1de6b3a7-5191-4a0c-8968-b8f905305e1d" providerId="ADAL" clId="{54C9AE00-D1B0-4E49-9E4E-407B2EB8B46F}" dt="2026-08-02T14:27:26.130" v="2008" actId="6264"/>
        <pc:sldMkLst>
          <pc:docMk/>
          <pc:sldMk cId="211243324" sldId="649"/>
        </pc:sldMkLst>
        <pc:spChg chg="add del mod">
          <ac:chgData name="Hoang Dang Nguyen" userId="1de6b3a7-5191-4a0c-8968-b8f905305e1d" providerId="ADAL" clId="{54C9AE00-D1B0-4E49-9E4E-407B2EB8B46F}" dt="2026-08-02T14:26:05.943" v="1964" actId="6264"/>
          <ac:spMkLst>
            <pc:docMk/>
            <pc:sldMk cId="211243324" sldId="649"/>
            <ac:spMk id="2" creationId="{AB46F933-1098-904D-C7E5-6ADB64DB4F3E}"/>
          </ac:spMkLst>
        </pc:spChg>
        <pc:spChg chg="add mod ord">
          <ac:chgData name="Hoang Dang Nguyen" userId="1de6b3a7-5191-4a0c-8968-b8f905305e1d" providerId="ADAL" clId="{54C9AE00-D1B0-4E49-9E4E-407B2EB8B46F}" dt="2026-08-02T14:27:26.130" v="2008" actId="6264"/>
          <ac:spMkLst>
            <pc:docMk/>
            <pc:sldMk cId="211243324" sldId="649"/>
            <ac:spMk id="3" creationId="{198D3BCA-264D-927F-69E2-8DAF7DE44693}"/>
          </ac:spMkLst>
        </pc:spChg>
        <pc:spChg chg="add del mod">
          <ac:chgData name="Hoang Dang Nguyen" userId="1de6b3a7-5191-4a0c-8968-b8f905305e1d" providerId="ADAL" clId="{54C9AE00-D1B0-4E49-9E4E-407B2EB8B46F}" dt="2026-08-02T14:27:26.130" v="2008" actId="6264"/>
          <ac:spMkLst>
            <pc:docMk/>
            <pc:sldMk cId="211243324" sldId="649"/>
            <ac:spMk id="4" creationId="{3F72CCAA-B9BF-2E38-D92E-1BDDA27755F0}"/>
          </ac:spMkLst>
        </pc:spChg>
        <pc:spChg chg="del mod">
          <ac:chgData name="Hoang Dang Nguyen" userId="1de6b3a7-5191-4a0c-8968-b8f905305e1d" providerId="ADAL" clId="{54C9AE00-D1B0-4E49-9E4E-407B2EB8B46F}" dt="2026-08-02T14:27:24.399" v="2007"/>
          <ac:spMkLst>
            <pc:docMk/>
            <pc:sldMk cId="211243324" sldId="649"/>
            <ac:spMk id="5" creationId="{3E2C7399-5446-9D8B-B6B1-CDD8F72DD7B3}"/>
          </ac:spMkLst>
        </pc:spChg>
        <pc:spChg chg="add del mod">
          <ac:chgData name="Hoang Dang Nguyen" userId="1de6b3a7-5191-4a0c-8968-b8f905305e1d" providerId="ADAL" clId="{54C9AE00-D1B0-4E49-9E4E-407B2EB8B46F}" dt="2026-08-02T14:27:26.130" v="2008" actId="6264"/>
          <ac:spMkLst>
            <pc:docMk/>
            <pc:sldMk cId="211243324" sldId="649"/>
            <ac:spMk id="6" creationId="{8E34D078-CAAA-7B1D-B86B-DDE7698B0824}"/>
          </ac:spMkLst>
        </pc:spChg>
        <pc:spChg chg="mod ord">
          <ac:chgData name="Hoang Dang Nguyen" userId="1de6b3a7-5191-4a0c-8968-b8f905305e1d" providerId="ADAL" clId="{54C9AE00-D1B0-4E49-9E4E-407B2EB8B46F}" dt="2026-08-02T14:27:26.130" v="2008" actId="6264"/>
          <ac:spMkLst>
            <pc:docMk/>
            <pc:sldMk cId="211243324" sldId="649"/>
            <ac:spMk id="7" creationId="{4CFBF374-AEB4-1BDF-1EC6-BEEDA72199D4}"/>
          </ac:spMkLst>
        </pc:spChg>
      </pc:sldChg>
      <pc:sldChg chg="addSp delSp modSp mod delAnim modAnim chgLayout">
        <pc:chgData name="Hoang Dang Nguyen" userId="1de6b3a7-5191-4a0c-8968-b8f905305e1d" providerId="ADAL" clId="{54C9AE00-D1B0-4E49-9E4E-407B2EB8B46F}" dt="2026-08-02T15:42:33.135" v="3773" actId="20577"/>
        <pc:sldMkLst>
          <pc:docMk/>
          <pc:sldMk cId="1404266547" sldId="650"/>
        </pc:sldMkLst>
        <pc:spChg chg="add del mod">
          <ac:chgData name="Hoang Dang Nguyen" userId="1de6b3a7-5191-4a0c-8968-b8f905305e1d" providerId="ADAL" clId="{54C9AE00-D1B0-4E49-9E4E-407B2EB8B46F}" dt="2026-08-02T14:26:05.943" v="1964" actId="6264"/>
          <ac:spMkLst>
            <pc:docMk/>
            <pc:sldMk cId="1404266547" sldId="650"/>
            <ac:spMk id="2" creationId="{FF01F9EF-16A8-D23A-7E0F-B5A7741653D4}"/>
          </ac:spMkLst>
        </pc:spChg>
        <pc:spChg chg="add del mod ord">
          <ac:chgData name="Hoang Dang Nguyen" userId="1de6b3a7-5191-4a0c-8968-b8f905305e1d" providerId="ADAL" clId="{54C9AE00-D1B0-4E49-9E4E-407B2EB8B46F}" dt="2026-08-02T14:26:23.211" v="1972" actId="6264"/>
          <ac:spMkLst>
            <pc:docMk/>
            <pc:sldMk cId="1404266547" sldId="650"/>
            <ac:spMk id="3" creationId="{9277E543-86BF-62A6-0DC1-213C79B52B77}"/>
          </ac:spMkLst>
        </pc:spChg>
        <pc:spChg chg="add del mod">
          <ac:chgData name="Hoang Dang Nguyen" userId="1de6b3a7-5191-4a0c-8968-b8f905305e1d" providerId="ADAL" clId="{54C9AE00-D1B0-4E49-9E4E-407B2EB8B46F}" dt="2026-08-02T14:26:23.211" v="1972" actId="6264"/>
          <ac:spMkLst>
            <pc:docMk/>
            <pc:sldMk cId="1404266547" sldId="650"/>
            <ac:spMk id="4" creationId="{BD022585-721B-9294-F530-2101239B7C27}"/>
          </ac:spMkLst>
        </pc:spChg>
        <pc:spChg chg="del mod">
          <ac:chgData name="Hoang Dang Nguyen" userId="1de6b3a7-5191-4a0c-8968-b8f905305e1d" providerId="ADAL" clId="{54C9AE00-D1B0-4E49-9E4E-407B2EB8B46F}" dt="2026-08-02T14:26:17.940" v="1971" actId="478"/>
          <ac:spMkLst>
            <pc:docMk/>
            <pc:sldMk cId="1404266547" sldId="650"/>
            <ac:spMk id="5" creationId="{FD6DDB19-C704-64E4-0E49-FA933B62656C}"/>
          </ac:spMkLst>
        </pc:spChg>
        <pc:spChg chg="add mod ord">
          <ac:chgData name="Hoang Dang Nguyen" userId="1de6b3a7-5191-4a0c-8968-b8f905305e1d" providerId="ADAL" clId="{54C9AE00-D1B0-4E49-9E4E-407B2EB8B46F}" dt="2026-08-02T14:26:45.533" v="1984" actId="113"/>
          <ac:spMkLst>
            <pc:docMk/>
            <pc:sldMk cId="1404266547" sldId="650"/>
            <ac:spMk id="6" creationId="{9E4482D1-262F-DD0C-C8BB-3EA8D5175AB4}"/>
          </ac:spMkLst>
        </pc:spChg>
        <pc:spChg chg="mod ord">
          <ac:chgData name="Hoang Dang Nguyen" userId="1de6b3a7-5191-4a0c-8968-b8f905305e1d" providerId="ADAL" clId="{54C9AE00-D1B0-4E49-9E4E-407B2EB8B46F}" dt="2026-08-02T15:42:33.135" v="3773" actId="20577"/>
          <ac:spMkLst>
            <pc:docMk/>
            <pc:sldMk cId="1404266547" sldId="650"/>
            <ac:spMk id="7" creationId="{0B71508C-FF72-9532-08B6-B54147196B8D}"/>
          </ac:spMkLst>
        </pc:spChg>
      </pc:sldChg>
      <pc:sldChg chg="addSp delSp modSp del mod delAnim modAnim chgLayout">
        <pc:chgData name="Hoang Dang Nguyen" userId="1de6b3a7-5191-4a0c-8968-b8f905305e1d" providerId="ADAL" clId="{54C9AE00-D1B0-4E49-9E4E-407B2EB8B46F}" dt="2026-08-02T15:19:17.537" v="2475" actId="47"/>
        <pc:sldMkLst>
          <pc:docMk/>
          <pc:sldMk cId="332602265" sldId="651"/>
        </pc:sldMkLst>
        <pc:spChg chg="add del mod">
          <ac:chgData name="Hoang Dang Nguyen" userId="1de6b3a7-5191-4a0c-8968-b8f905305e1d" providerId="ADAL" clId="{54C9AE00-D1B0-4E49-9E4E-407B2EB8B46F}" dt="2026-08-02T14:26:05.943" v="1964" actId="6264"/>
          <ac:spMkLst>
            <pc:docMk/>
            <pc:sldMk cId="332602265" sldId="651"/>
            <ac:spMk id="2" creationId="{30D2BB27-83DD-F8F0-445C-4AA5BB415895}"/>
          </ac:spMkLst>
        </pc:spChg>
        <pc:spChg chg="add mod ord">
          <ac:chgData name="Hoang Dang Nguyen" userId="1de6b3a7-5191-4a0c-8968-b8f905305e1d" providerId="ADAL" clId="{54C9AE00-D1B0-4E49-9E4E-407B2EB8B46F}" dt="2026-08-02T14:27:12.123" v="2000" actId="6264"/>
          <ac:spMkLst>
            <pc:docMk/>
            <pc:sldMk cId="332602265" sldId="651"/>
            <ac:spMk id="3" creationId="{70F1637D-805D-C459-6041-AC8EBA0938D8}"/>
          </ac:spMkLst>
        </pc:spChg>
        <pc:spChg chg="add del mod">
          <ac:chgData name="Hoang Dang Nguyen" userId="1de6b3a7-5191-4a0c-8968-b8f905305e1d" providerId="ADAL" clId="{54C9AE00-D1B0-4E49-9E4E-407B2EB8B46F}" dt="2026-08-02T14:27:12.123" v="2000" actId="6264"/>
          <ac:spMkLst>
            <pc:docMk/>
            <pc:sldMk cId="332602265" sldId="651"/>
            <ac:spMk id="4" creationId="{F7EFA52F-15BD-C2C8-9E6F-66C7CFDFC6F8}"/>
          </ac:spMkLst>
        </pc:spChg>
        <pc:spChg chg="del mod">
          <ac:chgData name="Hoang Dang Nguyen" userId="1de6b3a7-5191-4a0c-8968-b8f905305e1d" providerId="ADAL" clId="{54C9AE00-D1B0-4E49-9E4E-407B2EB8B46F}" dt="2026-08-02T14:27:10.211" v="1999"/>
          <ac:spMkLst>
            <pc:docMk/>
            <pc:sldMk cId="332602265" sldId="651"/>
            <ac:spMk id="5" creationId="{0DDA3F94-DD6A-4600-C232-56740CDFB07D}"/>
          </ac:spMkLst>
        </pc:spChg>
        <pc:spChg chg="add del mod">
          <ac:chgData name="Hoang Dang Nguyen" userId="1de6b3a7-5191-4a0c-8968-b8f905305e1d" providerId="ADAL" clId="{54C9AE00-D1B0-4E49-9E4E-407B2EB8B46F}" dt="2026-08-02T14:27:12.123" v="2000" actId="6264"/>
          <ac:spMkLst>
            <pc:docMk/>
            <pc:sldMk cId="332602265" sldId="651"/>
            <ac:spMk id="6" creationId="{B3DAAD6E-4FF0-CD5B-5293-43D151323D81}"/>
          </ac:spMkLst>
        </pc:spChg>
        <pc:spChg chg="mod ord">
          <ac:chgData name="Hoang Dang Nguyen" userId="1de6b3a7-5191-4a0c-8968-b8f905305e1d" providerId="ADAL" clId="{54C9AE00-D1B0-4E49-9E4E-407B2EB8B46F}" dt="2026-08-02T15:19:03.399" v="2440" actId="21"/>
          <ac:spMkLst>
            <pc:docMk/>
            <pc:sldMk cId="332602265" sldId="651"/>
            <ac:spMk id="7" creationId="{C8AFF35E-82E3-E8BF-2357-7B4ABEAD12D6}"/>
          </ac:spMkLst>
        </pc:spChg>
      </pc:sldChg>
      <pc:sldChg chg="addSp delSp modSp del mod delAnim modAnim chgLayout">
        <pc:chgData name="Hoang Dang Nguyen" userId="1de6b3a7-5191-4a0c-8968-b8f905305e1d" providerId="ADAL" clId="{54C9AE00-D1B0-4E49-9E4E-407B2EB8B46F}" dt="2026-08-02T15:27:57.881" v="2558" actId="47"/>
        <pc:sldMkLst>
          <pc:docMk/>
          <pc:sldMk cId="1912526429" sldId="652"/>
        </pc:sldMkLst>
        <pc:spChg chg="add del mod">
          <ac:chgData name="Hoang Dang Nguyen" userId="1de6b3a7-5191-4a0c-8968-b8f905305e1d" providerId="ADAL" clId="{54C9AE00-D1B0-4E49-9E4E-407B2EB8B46F}" dt="2026-08-02T14:26:05.943" v="1964" actId="6264"/>
          <ac:spMkLst>
            <pc:docMk/>
            <pc:sldMk cId="1912526429" sldId="652"/>
            <ac:spMk id="2" creationId="{265B4A05-78F4-7444-F483-40A25669A40F}"/>
          </ac:spMkLst>
        </pc:spChg>
        <pc:spChg chg="add mod ord">
          <ac:chgData name="Hoang Dang Nguyen" userId="1de6b3a7-5191-4a0c-8968-b8f905305e1d" providerId="ADAL" clId="{54C9AE00-D1B0-4E49-9E4E-407B2EB8B46F}" dt="2026-08-02T14:27:52.531" v="2024" actId="6264"/>
          <ac:spMkLst>
            <pc:docMk/>
            <pc:sldMk cId="1912526429" sldId="652"/>
            <ac:spMk id="3" creationId="{97C2DD48-0C93-CB9B-ECC2-D44A297D81C6}"/>
          </ac:spMkLst>
        </pc:spChg>
        <pc:spChg chg="add del mod">
          <ac:chgData name="Hoang Dang Nguyen" userId="1de6b3a7-5191-4a0c-8968-b8f905305e1d" providerId="ADAL" clId="{54C9AE00-D1B0-4E49-9E4E-407B2EB8B46F}" dt="2026-08-02T14:27:52.531" v="2024" actId="6264"/>
          <ac:spMkLst>
            <pc:docMk/>
            <pc:sldMk cId="1912526429" sldId="652"/>
            <ac:spMk id="4" creationId="{5AB99978-DFAB-3106-126A-4022D6102CEA}"/>
          </ac:spMkLst>
        </pc:spChg>
        <pc:spChg chg="del mod">
          <ac:chgData name="Hoang Dang Nguyen" userId="1de6b3a7-5191-4a0c-8968-b8f905305e1d" providerId="ADAL" clId="{54C9AE00-D1B0-4E49-9E4E-407B2EB8B46F}" dt="2026-08-02T14:27:50.898" v="2023"/>
          <ac:spMkLst>
            <pc:docMk/>
            <pc:sldMk cId="1912526429" sldId="652"/>
            <ac:spMk id="5" creationId="{6BF8B616-7C05-69B4-91CE-760A0FDE7C23}"/>
          </ac:spMkLst>
        </pc:spChg>
        <pc:spChg chg="add del mod">
          <ac:chgData name="Hoang Dang Nguyen" userId="1de6b3a7-5191-4a0c-8968-b8f905305e1d" providerId="ADAL" clId="{54C9AE00-D1B0-4E49-9E4E-407B2EB8B46F}" dt="2026-08-02T14:27:52.531" v="2024" actId="6264"/>
          <ac:spMkLst>
            <pc:docMk/>
            <pc:sldMk cId="1912526429" sldId="652"/>
            <ac:spMk id="6" creationId="{3E15D237-3AF7-FBA3-52D5-097830EEA1B2}"/>
          </ac:spMkLst>
        </pc:spChg>
        <pc:spChg chg="mod ord">
          <ac:chgData name="Hoang Dang Nguyen" userId="1de6b3a7-5191-4a0c-8968-b8f905305e1d" providerId="ADAL" clId="{54C9AE00-D1B0-4E49-9E4E-407B2EB8B46F}" dt="2026-08-02T14:27:52.531" v="2024" actId="6264"/>
          <ac:spMkLst>
            <pc:docMk/>
            <pc:sldMk cId="1912526429" sldId="652"/>
            <ac:spMk id="7" creationId="{32FB21A0-D2CC-2D29-1AA7-BE4B1391D24D}"/>
          </ac:spMkLst>
        </pc:spChg>
      </pc:sldChg>
      <pc:sldChg chg="addSp delSp modSp del mod delAnim modAnim chgLayout">
        <pc:chgData name="Hoang Dang Nguyen" userId="1de6b3a7-5191-4a0c-8968-b8f905305e1d" providerId="ADAL" clId="{54C9AE00-D1B0-4E49-9E4E-407B2EB8B46F}" dt="2026-08-02T15:27:56.602" v="2557" actId="47"/>
        <pc:sldMkLst>
          <pc:docMk/>
          <pc:sldMk cId="695095348" sldId="653"/>
        </pc:sldMkLst>
        <pc:spChg chg="add del mod">
          <ac:chgData name="Hoang Dang Nguyen" userId="1de6b3a7-5191-4a0c-8968-b8f905305e1d" providerId="ADAL" clId="{54C9AE00-D1B0-4E49-9E4E-407B2EB8B46F}" dt="2026-08-02T14:26:05.943" v="1964" actId="6264"/>
          <ac:spMkLst>
            <pc:docMk/>
            <pc:sldMk cId="695095348" sldId="653"/>
            <ac:spMk id="2" creationId="{19408097-40E4-2C23-3EAB-2FB35133C1C2}"/>
          </ac:spMkLst>
        </pc:spChg>
        <pc:spChg chg="add mod ord">
          <ac:chgData name="Hoang Dang Nguyen" userId="1de6b3a7-5191-4a0c-8968-b8f905305e1d" providerId="ADAL" clId="{54C9AE00-D1B0-4E49-9E4E-407B2EB8B46F}" dt="2026-08-02T14:27:40.718" v="2016" actId="6264"/>
          <ac:spMkLst>
            <pc:docMk/>
            <pc:sldMk cId="695095348" sldId="653"/>
            <ac:spMk id="3" creationId="{3467D57B-14A3-A2B6-AF15-12B963076FEC}"/>
          </ac:spMkLst>
        </pc:spChg>
        <pc:spChg chg="add del mod">
          <ac:chgData name="Hoang Dang Nguyen" userId="1de6b3a7-5191-4a0c-8968-b8f905305e1d" providerId="ADAL" clId="{54C9AE00-D1B0-4E49-9E4E-407B2EB8B46F}" dt="2026-08-02T14:27:40.718" v="2016" actId="6264"/>
          <ac:spMkLst>
            <pc:docMk/>
            <pc:sldMk cId="695095348" sldId="653"/>
            <ac:spMk id="4" creationId="{4CE35DE5-8461-BE5F-FF3D-75442B67E5AD}"/>
          </ac:spMkLst>
        </pc:spChg>
        <pc:spChg chg="del mod">
          <ac:chgData name="Hoang Dang Nguyen" userId="1de6b3a7-5191-4a0c-8968-b8f905305e1d" providerId="ADAL" clId="{54C9AE00-D1B0-4E49-9E4E-407B2EB8B46F}" dt="2026-08-02T14:27:39.123" v="2015"/>
          <ac:spMkLst>
            <pc:docMk/>
            <pc:sldMk cId="695095348" sldId="653"/>
            <ac:spMk id="5" creationId="{B6711300-E5E1-02C8-EF60-19C7828C88BC}"/>
          </ac:spMkLst>
        </pc:spChg>
        <pc:spChg chg="add del mod">
          <ac:chgData name="Hoang Dang Nguyen" userId="1de6b3a7-5191-4a0c-8968-b8f905305e1d" providerId="ADAL" clId="{54C9AE00-D1B0-4E49-9E4E-407B2EB8B46F}" dt="2026-08-02T14:27:40.718" v="2016" actId="6264"/>
          <ac:spMkLst>
            <pc:docMk/>
            <pc:sldMk cId="695095348" sldId="653"/>
            <ac:spMk id="6" creationId="{A74C1267-4919-29CE-4E60-EB30B3CD58BB}"/>
          </ac:spMkLst>
        </pc:spChg>
        <pc:spChg chg="mod ord">
          <ac:chgData name="Hoang Dang Nguyen" userId="1de6b3a7-5191-4a0c-8968-b8f905305e1d" providerId="ADAL" clId="{54C9AE00-D1B0-4E49-9E4E-407B2EB8B46F}" dt="2026-08-02T14:27:40.718" v="2016" actId="6264"/>
          <ac:spMkLst>
            <pc:docMk/>
            <pc:sldMk cId="695095348" sldId="653"/>
            <ac:spMk id="7" creationId="{433A74AE-3D81-E86A-77A1-9FF813FB2215}"/>
          </ac:spMkLst>
        </pc:spChg>
      </pc:sldChg>
      <pc:sldChg chg="addSp delSp modSp mod delAnim modAnim chgLayout">
        <pc:chgData name="Hoang Dang Nguyen" userId="1de6b3a7-5191-4a0c-8968-b8f905305e1d" providerId="ADAL" clId="{54C9AE00-D1B0-4E49-9E4E-407B2EB8B46F}" dt="2026-08-02T14:29:03.334" v="2055" actId="5793"/>
        <pc:sldMkLst>
          <pc:docMk/>
          <pc:sldMk cId="1415235819" sldId="654"/>
        </pc:sldMkLst>
        <pc:spChg chg="add del mod">
          <ac:chgData name="Hoang Dang Nguyen" userId="1de6b3a7-5191-4a0c-8968-b8f905305e1d" providerId="ADAL" clId="{54C9AE00-D1B0-4E49-9E4E-407B2EB8B46F}" dt="2026-08-02T14:26:05.943" v="1964" actId="6264"/>
          <ac:spMkLst>
            <pc:docMk/>
            <pc:sldMk cId="1415235819" sldId="654"/>
            <ac:spMk id="2" creationId="{73CAC30E-F810-04E4-3017-F82300771F56}"/>
          </ac:spMkLst>
        </pc:spChg>
        <pc:spChg chg="add mod ord">
          <ac:chgData name="Hoang Dang Nguyen" userId="1de6b3a7-5191-4a0c-8968-b8f905305e1d" providerId="ADAL" clId="{54C9AE00-D1B0-4E49-9E4E-407B2EB8B46F}" dt="2026-08-02T14:28:07.833" v="2032" actId="6264"/>
          <ac:spMkLst>
            <pc:docMk/>
            <pc:sldMk cId="1415235819" sldId="654"/>
            <ac:spMk id="3" creationId="{1505E16E-C0D6-1D9C-41B1-4BF10B4A6D25}"/>
          </ac:spMkLst>
        </pc:spChg>
        <pc:spChg chg="add del mod">
          <ac:chgData name="Hoang Dang Nguyen" userId="1de6b3a7-5191-4a0c-8968-b8f905305e1d" providerId="ADAL" clId="{54C9AE00-D1B0-4E49-9E4E-407B2EB8B46F}" dt="2026-08-02T14:28:07.833" v="2032" actId="6264"/>
          <ac:spMkLst>
            <pc:docMk/>
            <pc:sldMk cId="1415235819" sldId="654"/>
            <ac:spMk id="4" creationId="{404F4E76-F34B-68AF-C354-472A13934BF2}"/>
          </ac:spMkLst>
        </pc:spChg>
        <pc:spChg chg="del mod">
          <ac:chgData name="Hoang Dang Nguyen" userId="1de6b3a7-5191-4a0c-8968-b8f905305e1d" providerId="ADAL" clId="{54C9AE00-D1B0-4E49-9E4E-407B2EB8B46F}" dt="2026-08-02T14:28:05.793" v="2031"/>
          <ac:spMkLst>
            <pc:docMk/>
            <pc:sldMk cId="1415235819" sldId="654"/>
            <ac:spMk id="5" creationId="{70B7D3BF-2EE5-6305-ABFA-C115BCF96E66}"/>
          </ac:spMkLst>
        </pc:spChg>
        <pc:spChg chg="add del mod">
          <ac:chgData name="Hoang Dang Nguyen" userId="1de6b3a7-5191-4a0c-8968-b8f905305e1d" providerId="ADAL" clId="{54C9AE00-D1B0-4E49-9E4E-407B2EB8B46F}" dt="2026-08-02T14:28:07.833" v="2032" actId="6264"/>
          <ac:spMkLst>
            <pc:docMk/>
            <pc:sldMk cId="1415235819" sldId="654"/>
            <ac:spMk id="6" creationId="{6939FE38-7E55-D717-4569-4B8EE9389679}"/>
          </ac:spMkLst>
        </pc:spChg>
        <pc:spChg chg="mod ord">
          <ac:chgData name="Hoang Dang Nguyen" userId="1de6b3a7-5191-4a0c-8968-b8f905305e1d" providerId="ADAL" clId="{54C9AE00-D1B0-4E49-9E4E-407B2EB8B46F}" dt="2026-08-02T14:29:03.334" v="2055" actId="5793"/>
          <ac:spMkLst>
            <pc:docMk/>
            <pc:sldMk cId="1415235819" sldId="654"/>
            <ac:spMk id="7" creationId="{4DBD7F62-6862-D561-081A-3AE0C48A0BFF}"/>
          </ac:spMkLst>
        </pc:spChg>
      </pc:sldChg>
      <pc:sldChg chg="addSp delSp modSp mod addAnim delAnim chgLayout">
        <pc:chgData name="Hoang Dang Nguyen" userId="1de6b3a7-5191-4a0c-8968-b8f905305e1d" providerId="ADAL" clId="{54C9AE00-D1B0-4E49-9E4E-407B2EB8B46F}" dt="2026-08-02T14:34:49.990" v="2080" actId="1076"/>
        <pc:sldMkLst>
          <pc:docMk/>
          <pc:sldMk cId="3104231462" sldId="655"/>
        </pc:sldMkLst>
        <pc:spChg chg="add del mod">
          <ac:chgData name="Hoang Dang Nguyen" userId="1de6b3a7-5191-4a0c-8968-b8f905305e1d" providerId="ADAL" clId="{54C9AE00-D1B0-4E49-9E4E-407B2EB8B46F}" dt="2026-08-02T14:26:05.943" v="1964" actId="6264"/>
          <ac:spMkLst>
            <pc:docMk/>
            <pc:sldMk cId="3104231462" sldId="655"/>
            <ac:spMk id="2" creationId="{89656BCC-7944-1217-E004-E7D73FD9D605}"/>
          </ac:spMkLst>
        </pc:spChg>
        <pc:spChg chg="add del mod ord">
          <ac:chgData name="Hoang Dang Nguyen" userId="1de6b3a7-5191-4a0c-8968-b8f905305e1d" providerId="ADAL" clId="{54C9AE00-D1B0-4E49-9E4E-407B2EB8B46F}" dt="2026-08-02T14:29:42.577" v="2076" actId="478"/>
          <ac:spMkLst>
            <pc:docMk/>
            <pc:sldMk cId="3104231462" sldId="655"/>
            <ac:spMk id="3" creationId="{2022CA6C-9188-3EC6-B5F3-EB4F49BA0EE3}"/>
          </ac:spMkLst>
        </pc:spChg>
        <pc:spChg chg="mod ord">
          <ac:chgData name="Hoang Dang Nguyen" userId="1de6b3a7-5191-4a0c-8968-b8f905305e1d" providerId="ADAL" clId="{54C9AE00-D1B0-4E49-9E4E-407B2EB8B46F}" dt="2026-08-02T14:26:05.943" v="1964" actId="6264"/>
          <ac:spMkLst>
            <pc:docMk/>
            <pc:sldMk cId="3104231462" sldId="655"/>
            <ac:spMk id="6" creationId="{BB970406-2313-1F63-E26F-224A2BC39889}"/>
          </ac:spMkLst>
        </pc:spChg>
        <pc:picChg chg="add del mod">
          <ac:chgData name="Hoang Dang Nguyen" userId="1de6b3a7-5191-4a0c-8968-b8f905305e1d" providerId="ADAL" clId="{54C9AE00-D1B0-4E49-9E4E-407B2EB8B46F}" dt="2026-08-02T14:34:49.990" v="2080" actId="1076"/>
          <ac:picMkLst>
            <pc:docMk/>
            <pc:sldMk cId="3104231462" sldId="655"/>
            <ac:picMk id="5" creationId="{29D1241E-5EEC-077C-D5F5-CC821E72FC26}"/>
          </ac:picMkLst>
        </pc:picChg>
      </pc:sldChg>
      <pc:sldChg chg="addSp delSp modSp mod delAnim modAnim chgLayout">
        <pc:chgData name="Hoang Dang Nguyen" userId="1de6b3a7-5191-4a0c-8968-b8f905305e1d" providerId="ADAL" clId="{54C9AE00-D1B0-4E49-9E4E-407B2EB8B46F}" dt="2026-08-02T14:35:10.050" v="2104" actId="207"/>
        <pc:sldMkLst>
          <pc:docMk/>
          <pc:sldMk cId="2506742108" sldId="657"/>
        </pc:sldMkLst>
        <pc:spChg chg="add del mod">
          <ac:chgData name="Hoang Dang Nguyen" userId="1de6b3a7-5191-4a0c-8968-b8f905305e1d" providerId="ADAL" clId="{54C9AE00-D1B0-4E49-9E4E-407B2EB8B46F}" dt="2026-08-02T14:26:05.943" v="1964" actId="6264"/>
          <ac:spMkLst>
            <pc:docMk/>
            <pc:sldMk cId="2506742108" sldId="657"/>
            <ac:spMk id="2" creationId="{58E818F1-258D-56A2-11DF-8714C22D43F4}"/>
          </ac:spMkLst>
        </pc:spChg>
        <pc:spChg chg="add mod ord">
          <ac:chgData name="Hoang Dang Nguyen" userId="1de6b3a7-5191-4a0c-8968-b8f905305e1d" providerId="ADAL" clId="{54C9AE00-D1B0-4E49-9E4E-407B2EB8B46F}" dt="2026-08-02T14:35:10.050" v="2104" actId="207"/>
          <ac:spMkLst>
            <pc:docMk/>
            <pc:sldMk cId="2506742108" sldId="657"/>
            <ac:spMk id="3" creationId="{CAFC9800-85CB-09B8-2912-5C21FDE993A3}"/>
          </ac:spMkLst>
        </pc:spChg>
        <pc:spChg chg="add del mod">
          <ac:chgData name="Hoang Dang Nguyen" userId="1de6b3a7-5191-4a0c-8968-b8f905305e1d" providerId="ADAL" clId="{54C9AE00-D1B0-4E49-9E4E-407B2EB8B46F}" dt="2026-08-02T14:29:15.603" v="2063" actId="6264"/>
          <ac:spMkLst>
            <pc:docMk/>
            <pc:sldMk cId="2506742108" sldId="657"/>
            <ac:spMk id="4" creationId="{CF14AC34-F1F9-4AA1-FC42-2CC8F37E9AD9}"/>
          </ac:spMkLst>
        </pc:spChg>
        <pc:spChg chg="del mod">
          <ac:chgData name="Hoang Dang Nguyen" userId="1de6b3a7-5191-4a0c-8968-b8f905305e1d" providerId="ADAL" clId="{54C9AE00-D1B0-4E49-9E4E-407B2EB8B46F}" dt="2026-08-02T14:29:12.614" v="2062"/>
          <ac:spMkLst>
            <pc:docMk/>
            <pc:sldMk cId="2506742108" sldId="657"/>
            <ac:spMk id="5" creationId="{0B824890-ABED-E77D-FA68-CEE5DBB7B617}"/>
          </ac:spMkLst>
        </pc:spChg>
        <pc:spChg chg="add del mod">
          <ac:chgData name="Hoang Dang Nguyen" userId="1de6b3a7-5191-4a0c-8968-b8f905305e1d" providerId="ADAL" clId="{54C9AE00-D1B0-4E49-9E4E-407B2EB8B46F}" dt="2026-08-02T14:29:15.603" v="2063" actId="6264"/>
          <ac:spMkLst>
            <pc:docMk/>
            <pc:sldMk cId="2506742108" sldId="657"/>
            <ac:spMk id="6" creationId="{29AECD82-24B1-2A16-9324-980E9D76E186}"/>
          </ac:spMkLst>
        </pc:spChg>
        <pc:spChg chg="mod ord">
          <ac:chgData name="Hoang Dang Nguyen" userId="1de6b3a7-5191-4a0c-8968-b8f905305e1d" providerId="ADAL" clId="{54C9AE00-D1B0-4E49-9E4E-407B2EB8B46F}" dt="2026-08-02T14:35:05.933" v="2103" actId="27636"/>
          <ac:spMkLst>
            <pc:docMk/>
            <pc:sldMk cId="2506742108" sldId="657"/>
            <ac:spMk id="7" creationId="{40B26C63-C70C-72D3-7C4D-746F65CE37C8}"/>
          </ac:spMkLst>
        </pc:spChg>
      </pc:sldChg>
      <pc:sldChg chg="addSp delSp modSp mod delAnim modAnim chgLayout">
        <pc:chgData name="Hoang Dang Nguyen" userId="1de6b3a7-5191-4a0c-8968-b8f905305e1d" providerId="ADAL" clId="{54C9AE00-D1B0-4E49-9E4E-407B2EB8B46F}" dt="2026-08-02T14:36:07.128" v="2247" actId="207"/>
        <pc:sldMkLst>
          <pc:docMk/>
          <pc:sldMk cId="568804166" sldId="658"/>
        </pc:sldMkLst>
        <pc:spChg chg="add del mod">
          <ac:chgData name="Hoang Dang Nguyen" userId="1de6b3a7-5191-4a0c-8968-b8f905305e1d" providerId="ADAL" clId="{54C9AE00-D1B0-4E49-9E4E-407B2EB8B46F}" dt="2026-08-02T14:26:05.943" v="1964" actId="6264"/>
          <ac:spMkLst>
            <pc:docMk/>
            <pc:sldMk cId="568804166" sldId="658"/>
            <ac:spMk id="2" creationId="{F6AB9332-5EA0-AD20-E1EB-E1C13A9BFD7E}"/>
          </ac:spMkLst>
        </pc:spChg>
        <pc:spChg chg="add mod ord">
          <ac:chgData name="Hoang Dang Nguyen" userId="1de6b3a7-5191-4a0c-8968-b8f905305e1d" providerId="ADAL" clId="{54C9AE00-D1B0-4E49-9E4E-407B2EB8B46F}" dt="2026-08-02T14:36:07.128" v="2247" actId="207"/>
          <ac:spMkLst>
            <pc:docMk/>
            <pc:sldMk cId="568804166" sldId="658"/>
            <ac:spMk id="3" creationId="{2B037C0D-E154-0131-2317-BC08846C1EEE}"/>
          </ac:spMkLst>
        </pc:spChg>
        <pc:spChg chg="add del mod">
          <ac:chgData name="Hoang Dang Nguyen" userId="1de6b3a7-5191-4a0c-8968-b8f905305e1d" providerId="ADAL" clId="{54C9AE00-D1B0-4E49-9E4E-407B2EB8B46F}" dt="2026-08-02T14:29:34.639" v="2073" actId="6264"/>
          <ac:spMkLst>
            <pc:docMk/>
            <pc:sldMk cId="568804166" sldId="658"/>
            <ac:spMk id="4" creationId="{4BC2E994-0674-E80B-BF12-1F01853CCDE5}"/>
          </ac:spMkLst>
        </pc:spChg>
        <pc:spChg chg="del mod">
          <ac:chgData name="Hoang Dang Nguyen" userId="1de6b3a7-5191-4a0c-8968-b8f905305e1d" providerId="ADAL" clId="{54C9AE00-D1B0-4E49-9E4E-407B2EB8B46F}" dt="2026-08-02T14:29:30.593" v="2072"/>
          <ac:spMkLst>
            <pc:docMk/>
            <pc:sldMk cId="568804166" sldId="658"/>
            <ac:spMk id="5" creationId="{FF7171AD-5858-45CC-7FC8-2B049B62E7D1}"/>
          </ac:spMkLst>
        </pc:spChg>
        <pc:spChg chg="add del mod">
          <ac:chgData name="Hoang Dang Nguyen" userId="1de6b3a7-5191-4a0c-8968-b8f905305e1d" providerId="ADAL" clId="{54C9AE00-D1B0-4E49-9E4E-407B2EB8B46F}" dt="2026-08-02T14:29:34.639" v="2073" actId="6264"/>
          <ac:spMkLst>
            <pc:docMk/>
            <pc:sldMk cId="568804166" sldId="658"/>
            <ac:spMk id="6" creationId="{6AD2F62A-D36B-91E8-9CAB-9747E0A3EB4B}"/>
          </ac:spMkLst>
        </pc:spChg>
        <pc:spChg chg="mod ord">
          <ac:chgData name="Hoang Dang Nguyen" userId="1de6b3a7-5191-4a0c-8968-b8f905305e1d" providerId="ADAL" clId="{54C9AE00-D1B0-4E49-9E4E-407B2EB8B46F}" dt="2026-08-02T14:36:03.520" v="2246" actId="20577"/>
          <ac:spMkLst>
            <pc:docMk/>
            <pc:sldMk cId="568804166" sldId="658"/>
            <ac:spMk id="7" creationId="{86026D3B-E2D1-B633-4ECD-8A97CB9B83C5}"/>
          </ac:spMkLst>
        </pc:spChg>
      </pc:sldChg>
      <pc:sldChg chg="del">
        <pc:chgData name="Hoang Dang Nguyen" userId="1de6b3a7-5191-4a0c-8968-b8f905305e1d" providerId="ADAL" clId="{54C9AE00-D1B0-4E49-9E4E-407B2EB8B46F}" dt="2026-08-02T10:55:36.624" v="1918" actId="47"/>
        <pc:sldMkLst>
          <pc:docMk/>
          <pc:sldMk cId="495919485" sldId="665"/>
        </pc:sldMkLst>
      </pc:sldChg>
      <pc:sldChg chg="add del">
        <pc:chgData name="Hoang Dang Nguyen" userId="1de6b3a7-5191-4a0c-8968-b8f905305e1d" providerId="ADAL" clId="{54C9AE00-D1B0-4E49-9E4E-407B2EB8B46F}" dt="2026-08-02T10:55:54.622" v="1921" actId="47"/>
        <pc:sldMkLst>
          <pc:docMk/>
          <pc:sldMk cId="606825475" sldId="667"/>
        </pc:sldMkLst>
      </pc:sldChg>
      <pc:sldChg chg="del">
        <pc:chgData name="Hoang Dang Nguyen" userId="1de6b3a7-5191-4a0c-8968-b8f905305e1d" providerId="ADAL" clId="{54C9AE00-D1B0-4E49-9E4E-407B2EB8B46F}" dt="2026-08-02T10:55:36.624" v="1918" actId="47"/>
        <pc:sldMkLst>
          <pc:docMk/>
          <pc:sldMk cId="2482156888" sldId="671"/>
        </pc:sldMkLst>
      </pc:sldChg>
      <pc:sldChg chg="del">
        <pc:chgData name="Hoang Dang Nguyen" userId="1de6b3a7-5191-4a0c-8968-b8f905305e1d" providerId="ADAL" clId="{54C9AE00-D1B0-4E49-9E4E-407B2EB8B46F}" dt="2026-08-02T10:55:36.624" v="1918" actId="47"/>
        <pc:sldMkLst>
          <pc:docMk/>
          <pc:sldMk cId="2211558959" sldId="672"/>
        </pc:sldMkLst>
      </pc:sldChg>
      <pc:sldChg chg="add del">
        <pc:chgData name="Hoang Dang Nguyen" userId="1de6b3a7-5191-4a0c-8968-b8f905305e1d" providerId="ADAL" clId="{54C9AE00-D1B0-4E49-9E4E-407B2EB8B46F}" dt="2026-08-02T10:55:36.624" v="1918" actId="47"/>
        <pc:sldMkLst>
          <pc:docMk/>
          <pc:sldMk cId="1311197664" sldId="674"/>
        </pc:sldMkLst>
      </pc:sldChg>
      <pc:sldChg chg="del">
        <pc:chgData name="Hoang Dang Nguyen" userId="1de6b3a7-5191-4a0c-8968-b8f905305e1d" providerId="ADAL" clId="{54C9AE00-D1B0-4E49-9E4E-407B2EB8B46F}" dt="2026-08-02T10:55:36.624" v="1918" actId="47"/>
        <pc:sldMkLst>
          <pc:docMk/>
          <pc:sldMk cId="3109191350" sldId="675"/>
        </pc:sldMkLst>
      </pc:sldChg>
      <pc:sldChg chg="del">
        <pc:chgData name="Hoang Dang Nguyen" userId="1de6b3a7-5191-4a0c-8968-b8f905305e1d" providerId="ADAL" clId="{54C9AE00-D1B0-4E49-9E4E-407B2EB8B46F}" dt="2026-08-02T10:55:36.624" v="1918" actId="47"/>
        <pc:sldMkLst>
          <pc:docMk/>
          <pc:sldMk cId="3521731817" sldId="677"/>
        </pc:sldMkLst>
      </pc:sldChg>
      <pc:sldChg chg="del">
        <pc:chgData name="Hoang Dang Nguyen" userId="1de6b3a7-5191-4a0c-8968-b8f905305e1d" providerId="ADAL" clId="{54C9AE00-D1B0-4E49-9E4E-407B2EB8B46F}" dt="2026-08-02T10:55:36.624" v="1918" actId="47"/>
        <pc:sldMkLst>
          <pc:docMk/>
          <pc:sldMk cId="412005635" sldId="678"/>
        </pc:sldMkLst>
      </pc:sldChg>
      <pc:sldChg chg="del">
        <pc:chgData name="Hoang Dang Nguyen" userId="1de6b3a7-5191-4a0c-8968-b8f905305e1d" providerId="ADAL" clId="{54C9AE00-D1B0-4E49-9E4E-407B2EB8B46F}" dt="2026-08-02T10:55:36.624" v="1918" actId="47"/>
        <pc:sldMkLst>
          <pc:docMk/>
          <pc:sldMk cId="3532191334" sldId="679"/>
        </pc:sldMkLst>
      </pc:sldChg>
      <pc:sldChg chg="del">
        <pc:chgData name="Hoang Dang Nguyen" userId="1de6b3a7-5191-4a0c-8968-b8f905305e1d" providerId="ADAL" clId="{54C9AE00-D1B0-4E49-9E4E-407B2EB8B46F}" dt="2026-08-02T10:55:36.624" v="1918" actId="47"/>
        <pc:sldMkLst>
          <pc:docMk/>
          <pc:sldMk cId="2358514166" sldId="680"/>
        </pc:sldMkLst>
      </pc:sldChg>
      <pc:sldChg chg="del">
        <pc:chgData name="Hoang Dang Nguyen" userId="1de6b3a7-5191-4a0c-8968-b8f905305e1d" providerId="ADAL" clId="{54C9AE00-D1B0-4E49-9E4E-407B2EB8B46F}" dt="2026-08-02T10:55:36.624" v="1918" actId="47"/>
        <pc:sldMkLst>
          <pc:docMk/>
          <pc:sldMk cId="2601545424" sldId="681"/>
        </pc:sldMkLst>
      </pc:sldChg>
      <pc:sldChg chg="del">
        <pc:chgData name="Hoang Dang Nguyen" userId="1de6b3a7-5191-4a0c-8968-b8f905305e1d" providerId="ADAL" clId="{54C9AE00-D1B0-4E49-9E4E-407B2EB8B46F}" dt="2026-08-02T10:55:36.624" v="1918" actId="47"/>
        <pc:sldMkLst>
          <pc:docMk/>
          <pc:sldMk cId="2173315906" sldId="682"/>
        </pc:sldMkLst>
      </pc:sldChg>
      <pc:sldChg chg="del">
        <pc:chgData name="Hoang Dang Nguyen" userId="1de6b3a7-5191-4a0c-8968-b8f905305e1d" providerId="ADAL" clId="{54C9AE00-D1B0-4E49-9E4E-407B2EB8B46F}" dt="2026-08-02T10:55:36.624" v="1918" actId="47"/>
        <pc:sldMkLst>
          <pc:docMk/>
          <pc:sldMk cId="3345362161" sldId="683"/>
        </pc:sldMkLst>
      </pc:sldChg>
      <pc:sldChg chg="del">
        <pc:chgData name="Hoang Dang Nguyen" userId="1de6b3a7-5191-4a0c-8968-b8f905305e1d" providerId="ADAL" clId="{54C9AE00-D1B0-4E49-9E4E-407B2EB8B46F}" dt="2026-08-02T10:55:36.624" v="1918" actId="47"/>
        <pc:sldMkLst>
          <pc:docMk/>
          <pc:sldMk cId="3159910019" sldId="684"/>
        </pc:sldMkLst>
      </pc:sldChg>
      <pc:sldChg chg="del">
        <pc:chgData name="Hoang Dang Nguyen" userId="1de6b3a7-5191-4a0c-8968-b8f905305e1d" providerId="ADAL" clId="{54C9AE00-D1B0-4E49-9E4E-407B2EB8B46F}" dt="2026-08-02T10:55:36.624" v="1918" actId="47"/>
        <pc:sldMkLst>
          <pc:docMk/>
          <pc:sldMk cId="4262982201" sldId="685"/>
        </pc:sldMkLst>
      </pc:sldChg>
      <pc:sldChg chg="del">
        <pc:chgData name="Hoang Dang Nguyen" userId="1de6b3a7-5191-4a0c-8968-b8f905305e1d" providerId="ADAL" clId="{54C9AE00-D1B0-4E49-9E4E-407B2EB8B46F}" dt="2026-08-02T10:55:36.624" v="1918" actId="47"/>
        <pc:sldMkLst>
          <pc:docMk/>
          <pc:sldMk cId="2210819555" sldId="686"/>
        </pc:sldMkLst>
      </pc:sldChg>
      <pc:sldChg chg="del">
        <pc:chgData name="Hoang Dang Nguyen" userId="1de6b3a7-5191-4a0c-8968-b8f905305e1d" providerId="ADAL" clId="{54C9AE00-D1B0-4E49-9E4E-407B2EB8B46F}" dt="2026-08-02T10:55:36.624" v="1918" actId="47"/>
        <pc:sldMkLst>
          <pc:docMk/>
          <pc:sldMk cId="3656698115" sldId="687"/>
        </pc:sldMkLst>
      </pc:sldChg>
      <pc:sldChg chg="del">
        <pc:chgData name="Hoang Dang Nguyen" userId="1de6b3a7-5191-4a0c-8968-b8f905305e1d" providerId="ADAL" clId="{54C9AE00-D1B0-4E49-9E4E-407B2EB8B46F}" dt="2026-08-02T10:55:36.624" v="1918" actId="47"/>
        <pc:sldMkLst>
          <pc:docMk/>
          <pc:sldMk cId="4168373464" sldId="688"/>
        </pc:sldMkLst>
      </pc:sldChg>
      <pc:sldChg chg="del">
        <pc:chgData name="Hoang Dang Nguyen" userId="1de6b3a7-5191-4a0c-8968-b8f905305e1d" providerId="ADAL" clId="{54C9AE00-D1B0-4E49-9E4E-407B2EB8B46F}" dt="2026-08-02T10:55:36.624" v="1918" actId="47"/>
        <pc:sldMkLst>
          <pc:docMk/>
          <pc:sldMk cId="1157850543" sldId="689"/>
        </pc:sldMkLst>
      </pc:sldChg>
      <pc:sldChg chg="del">
        <pc:chgData name="Hoang Dang Nguyen" userId="1de6b3a7-5191-4a0c-8968-b8f905305e1d" providerId="ADAL" clId="{54C9AE00-D1B0-4E49-9E4E-407B2EB8B46F}" dt="2026-08-02T10:55:36.624" v="1918" actId="47"/>
        <pc:sldMkLst>
          <pc:docMk/>
          <pc:sldMk cId="3164510053" sldId="690"/>
        </pc:sldMkLst>
      </pc:sldChg>
      <pc:sldChg chg="del">
        <pc:chgData name="Hoang Dang Nguyen" userId="1de6b3a7-5191-4a0c-8968-b8f905305e1d" providerId="ADAL" clId="{54C9AE00-D1B0-4E49-9E4E-407B2EB8B46F}" dt="2026-08-02T10:55:36.624" v="1918" actId="47"/>
        <pc:sldMkLst>
          <pc:docMk/>
          <pc:sldMk cId="3186998392" sldId="691"/>
        </pc:sldMkLst>
      </pc:sldChg>
      <pc:sldChg chg="del">
        <pc:chgData name="Hoang Dang Nguyen" userId="1de6b3a7-5191-4a0c-8968-b8f905305e1d" providerId="ADAL" clId="{54C9AE00-D1B0-4E49-9E4E-407B2EB8B46F}" dt="2026-08-02T10:55:36.624" v="1918" actId="47"/>
        <pc:sldMkLst>
          <pc:docMk/>
          <pc:sldMk cId="3806150514" sldId="692"/>
        </pc:sldMkLst>
      </pc:sldChg>
      <pc:sldChg chg="del">
        <pc:chgData name="Hoang Dang Nguyen" userId="1de6b3a7-5191-4a0c-8968-b8f905305e1d" providerId="ADAL" clId="{54C9AE00-D1B0-4E49-9E4E-407B2EB8B46F}" dt="2026-08-02T10:55:36.624" v="1918" actId="47"/>
        <pc:sldMkLst>
          <pc:docMk/>
          <pc:sldMk cId="1625356227" sldId="693"/>
        </pc:sldMkLst>
      </pc:sldChg>
      <pc:sldChg chg="del">
        <pc:chgData name="Hoang Dang Nguyen" userId="1de6b3a7-5191-4a0c-8968-b8f905305e1d" providerId="ADAL" clId="{54C9AE00-D1B0-4E49-9E4E-407B2EB8B46F}" dt="2026-08-02T10:56:15.056" v="1922" actId="2696"/>
        <pc:sldMkLst>
          <pc:docMk/>
          <pc:sldMk cId="2368175039" sldId="694"/>
        </pc:sldMkLst>
      </pc:sldChg>
      <pc:sldChg chg="del">
        <pc:chgData name="Hoang Dang Nguyen" userId="1de6b3a7-5191-4a0c-8968-b8f905305e1d" providerId="ADAL" clId="{54C9AE00-D1B0-4E49-9E4E-407B2EB8B46F}" dt="2026-08-02T10:56:15.056" v="1922" actId="2696"/>
        <pc:sldMkLst>
          <pc:docMk/>
          <pc:sldMk cId="418647733" sldId="695"/>
        </pc:sldMkLst>
      </pc:sldChg>
      <pc:sldChg chg="del">
        <pc:chgData name="Hoang Dang Nguyen" userId="1de6b3a7-5191-4a0c-8968-b8f905305e1d" providerId="ADAL" clId="{54C9AE00-D1B0-4E49-9E4E-407B2EB8B46F}" dt="2026-08-02T10:56:15.056" v="1922" actId="2696"/>
        <pc:sldMkLst>
          <pc:docMk/>
          <pc:sldMk cId="3145871322" sldId="696"/>
        </pc:sldMkLst>
      </pc:sldChg>
      <pc:sldChg chg="del">
        <pc:chgData name="Hoang Dang Nguyen" userId="1de6b3a7-5191-4a0c-8968-b8f905305e1d" providerId="ADAL" clId="{54C9AE00-D1B0-4E49-9E4E-407B2EB8B46F}" dt="2026-08-02T10:56:15.056" v="1922" actId="2696"/>
        <pc:sldMkLst>
          <pc:docMk/>
          <pc:sldMk cId="696446433" sldId="697"/>
        </pc:sldMkLst>
      </pc:sldChg>
      <pc:sldChg chg="del">
        <pc:chgData name="Hoang Dang Nguyen" userId="1de6b3a7-5191-4a0c-8968-b8f905305e1d" providerId="ADAL" clId="{54C9AE00-D1B0-4E49-9E4E-407B2EB8B46F}" dt="2026-08-02T10:56:15.056" v="1922" actId="2696"/>
        <pc:sldMkLst>
          <pc:docMk/>
          <pc:sldMk cId="1253278473" sldId="698"/>
        </pc:sldMkLst>
      </pc:sldChg>
      <pc:sldChg chg="del">
        <pc:chgData name="Hoang Dang Nguyen" userId="1de6b3a7-5191-4a0c-8968-b8f905305e1d" providerId="ADAL" clId="{54C9AE00-D1B0-4E49-9E4E-407B2EB8B46F}" dt="2026-08-02T10:56:15.056" v="1922" actId="2696"/>
        <pc:sldMkLst>
          <pc:docMk/>
          <pc:sldMk cId="193511501" sldId="699"/>
        </pc:sldMkLst>
      </pc:sldChg>
      <pc:sldChg chg="del">
        <pc:chgData name="Hoang Dang Nguyen" userId="1de6b3a7-5191-4a0c-8968-b8f905305e1d" providerId="ADAL" clId="{54C9AE00-D1B0-4E49-9E4E-407B2EB8B46F}" dt="2026-08-02T10:56:15.056" v="1922" actId="2696"/>
        <pc:sldMkLst>
          <pc:docMk/>
          <pc:sldMk cId="969518489" sldId="700"/>
        </pc:sldMkLst>
      </pc:sldChg>
      <pc:sldChg chg="del">
        <pc:chgData name="Hoang Dang Nguyen" userId="1de6b3a7-5191-4a0c-8968-b8f905305e1d" providerId="ADAL" clId="{54C9AE00-D1B0-4E49-9E4E-407B2EB8B46F}" dt="2026-08-02T10:56:15.056" v="1922" actId="2696"/>
        <pc:sldMkLst>
          <pc:docMk/>
          <pc:sldMk cId="925540936" sldId="701"/>
        </pc:sldMkLst>
      </pc:sldChg>
      <pc:sldChg chg="del">
        <pc:chgData name="Hoang Dang Nguyen" userId="1de6b3a7-5191-4a0c-8968-b8f905305e1d" providerId="ADAL" clId="{54C9AE00-D1B0-4E49-9E4E-407B2EB8B46F}" dt="2026-08-02T10:56:15.056" v="1922" actId="2696"/>
        <pc:sldMkLst>
          <pc:docMk/>
          <pc:sldMk cId="861211245" sldId="702"/>
        </pc:sldMkLst>
      </pc:sldChg>
      <pc:sldChg chg="del">
        <pc:chgData name="Hoang Dang Nguyen" userId="1de6b3a7-5191-4a0c-8968-b8f905305e1d" providerId="ADAL" clId="{54C9AE00-D1B0-4E49-9E4E-407B2EB8B46F}" dt="2026-08-02T10:56:15.056" v="1922" actId="2696"/>
        <pc:sldMkLst>
          <pc:docMk/>
          <pc:sldMk cId="2112668371" sldId="703"/>
        </pc:sldMkLst>
      </pc:sldChg>
      <pc:sldChg chg="del">
        <pc:chgData name="Hoang Dang Nguyen" userId="1de6b3a7-5191-4a0c-8968-b8f905305e1d" providerId="ADAL" clId="{54C9AE00-D1B0-4E49-9E4E-407B2EB8B46F}" dt="2026-08-02T14:24:27.686" v="1923" actId="2696"/>
        <pc:sldMkLst>
          <pc:docMk/>
          <pc:sldMk cId="1906116552" sldId="704"/>
        </pc:sldMkLst>
      </pc:sldChg>
      <pc:sldChg chg="del">
        <pc:chgData name="Hoang Dang Nguyen" userId="1de6b3a7-5191-4a0c-8968-b8f905305e1d" providerId="ADAL" clId="{54C9AE00-D1B0-4E49-9E4E-407B2EB8B46F}" dt="2026-08-02T14:25:32.093" v="1924" actId="47"/>
        <pc:sldMkLst>
          <pc:docMk/>
          <pc:sldMk cId="213460797" sldId="705"/>
        </pc:sldMkLst>
      </pc:sldChg>
      <pc:sldChg chg="addSp delSp modSp add del mod chgLayout">
        <pc:chgData name="Hoang Dang Nguyen" userId="1de6b3a7-5191-4a0c-8968-b8f905305e1d" providerId="ADAL" clId="{54C9AE00-D1B0-4E49-9E4E-407B2EB8B46F}" dt="2026-08-02T15:11:28.741" v="2375" actId="47"/>
        <pc:sldMkLst>
          <pc:docMk/>
          <pc:sldMk cId="308741064" sldId="720"/>
        </pc:sldMkLst>
        <pc:spChg chg="mod ord">
          <ac:chgData name="Hoang Dang Nguyen" userId="1de6b3a7-5191-4a0c-8968-b8f905305e1d" providerId="ADAL" clId="{54C9AE00-D1B0-4E49-9E4E-407B2EB8B46F}" dt="2026-08-02T14:26:05.943" v="1964" actId="6264"/>
          <ac:spMkLst>
            <pc:docMk/>
            <pc:sldMk cId="308741064" sldId="720"/>
            <ac:spMk id="2" creationId="{A19C928F-B874-D717-228E-7EDB594ABB5E}"/>
          </ac:spMkLst>
        </pc:spChg>
        <pc:spChg chg="mod ord">
          <ac:chgData name="Hoang Dang Nguyen" userId="1de6b3a7-5191-4a0c-8968-b8f905305e1d" providerId="ADAL" clId="{54C9AE00-D1B0-4E49-9E4E-407B2EB8B46F}" dt="2026-08-02T14:26:05.943" v="1964" actId="6264"/>
          <ac:spMkLst>
            <pc:docMk/>
            <pc:sldMk cId="308741064" sldId="720"/>
            <ac:spMk id="3" creationId="{0C7CE2B9-9635-A867-A505-18F7B2A5AAB2}"/>
          </ac:spMkLst>
        </pc:spChg>
        <pc:spChg chg="mod ord">
          <ac:chgData name="Hoang Dang Nguyen" userId="1de6b3a7-5191-4a0c-8968-b8f905305e1d" providerId="ADAL" clId="{54C9AE00-D1B0-4E49-9E4E-407B2EB8B46F}" dt="2026-08-02T14:26:05.943" v="1964" actId="6264"/>
          <ac:spMkLst>
            <pc:docMk/>
            <pc:sldMk cId="308741064" sldId="720"/>
            <ac:spMk id="4" creationId="{AC8BC8A6-0BB0-40AD-2F7B-11934AC24802}"/>
          </ac:spMkLst>
        </pc:spChg>
        <pc:spChg chg="add del mod">
          <ac:chgData name="Hoang Dang Nguyen" userId="1de6b3a7-5191-4a0c-8968-b8f905305e1d" providerId="ADAL" clId="{54C9AE00-D1B0-4E49-9E4E-407B2EB8B46F}" dt="2026-08-02T14:26:05.943" v="1964" actId="6264"/>
          <ac:spMkLst>
            <pc:docMk/>
            <pc:sldMk cId="308741064" sldId="720"/>
            <ac:spMk id="5" creationId="{003547B1-D19B-7767-2971-35F3B555B88E}"/>
          </ac:spMkLst>
        </pc:spChg>
        <pc:spChg chg="add del mod">
          <ac:chgData name="Hoang Dang Nguyen" userId="1de6b3a7-5191-4a0c-8968-b8f905305e1d" providerId="ADAL" clId="{54C9AE00-D1B0-4E49-9E4E-407B2EB8B46F}" dt="2026-08-02T14:26:05.943" v="1964" actId="6264"/>
          <ac:spMkLst>
            <pc:docMk/>
            <pc:sldMk cId="308741064" sldId="720"/>
            <ac:spMk id="6" creationId="{78B464A1-9FFF-E657-C061-9597CC971F9C}"/>
          </ac:spMkLst>
        </pc:spChg>
        <pc:spChg chg="add del mod">
          <ac:chgData name="Hoang Dang Nguyen" userId="1de6b3a7-5191-4a0c-8968-b8f905305e1d" providerId="ADAL" clId="{54C9AE00-D1B0-4E49-9E4E-407B2EB8B46F}" dt="2026-08-02T14:26:05.943" v="1964" actId="6264"/>
          <ac:spMkLst>
            <pc:docMk/>
            <pc:sldMk cId="308741064" sldId="720"/>
            <ac:spMk id="7" creationId="{9A78F72E-6F23-D257-2AFB-EE79497E0F8D}"/>
          </ac:spMkLst>
        </pc:spChg>
      </pc:sldChg>
      <pc:sldChg chg="del">
        <pc:chgData name="Hoang Dang Nguyen" userId="1de6b3a7-5191-4a0c-8968-b8f905305e1d" providerId="ADAL" clId="{54C9AE00-D1B0-4E49-9E4E-407B2EB8B46F}" dt="2026-08-02T14:25:57.114" v="1963" actId="47"/>
        <pc:sldMkLst>
          <pc:docMk/>
          <pc:sldMk cId="3760196401" sldId="722"/>
        </pc:sldMkLst>
      </pc:sldChg>
      <pc:sldChg chg="del">
        <pc:chgData name="Hoang Dang Nguyen" userId="1de6b3a7-5191-4a0c-8968-b8f905305e1d" providerId="ADAL" clId="{54C9AE00-D1B0-4E49-9E4E-407B2EB8B46F}" dt="2026-08-02T10:56:15.056" v="1922" actId="2696"/>
        <pc:sldMkLst>
          <pc:docMk/>
          <pc:sldMk cId="832118352" sldId="723"/>
        </pc:sldMkLst>
      </pc:sldChg>
      <pc:sldChg chg="addSp delSp modSp add del mod chgLayout">
        <pc:chgData name="Hoang Dang Nguyen" userId="1de6b3a7-5191-4a0c-8968-b8f905305e1d" providerId="ADAL" clId="{54C9AE00-D1B0-4E49-9E4E-407B2EB8B46F}" dt="2026-08-02T15:30:42.124" v="2768" actId="47"/>
        <pc:sldMkLst>
          <pc:docMk/>
          <pc:sldMk cId="2872812890" sldId="738"/>
        </pc:sldMkLst>
        <pc:spChg chg="mod ord">
          <ac:chgData name="Hoang Dang Nguyen" userId="1de6b3a7-5191-4a0c-8968-b8f905305e1d" providerId="ADAL" clId="{54C9AE00-D1B0-4E49-9E4E-407B2EB8B46F}" dt="2026-08-02T14:26:05.943" v="1964" actId="6264"/>
          <ac:spMkLst>
            <pc:docMk/>
            <pc:sldMk cId="2872812890" sldId="738"/>
            <ac:spMk id="2" creationId="{03542BC9-1B25-6912-BC51-0AF11B93DFD3}"/>
          </ac:spMkLst>
        </pc:spChg>
        <pc:spChg chg="mod ord">
          <ac:chgData name="Hoang Dang Nguyen" userId="1de6b3a7-5191-4a0c-8968-b8f905305e1d" providerId="ADAL" clId="{54C9AE00-D1B0-4E49-9E4E-407B2EB8B46F}" dt="2026-08-02T14:26:05.943" v="1964" actId="6264"/>
          <ac:spMkLst>
            <pc:docMk/>
            <pc:sldMk cId="2872812890" sldId="738"/>
            <ac:spMk id="3" creationId="{439BA365-AD9D-A6F4-DBE6-7251818D332A}"/>
          </ac:spMkLst>
        </pc:spChg>
        <pc:spChg chg="mod ord">
          <ac:chgData name="Hoang Dang Nguyen" userId="1de6b3a7-5191-4a0c-8968-b8f905305e1d" providerId="ADAL" clId="{54C9AE00-D1B0-4E49-9E4E-407B2EB8B46F}" dt="2026-08-02T14:26:05.943" v="1964" actId="6264"/>
          <ac:spMkLst>
            <pc:docMk/>
            <pc:sldMk cId="2872812890" sldId="738"/>
            <ac:spMk id="4" creationId="{B70CA030-C21E-653A-CB64-D9D3568E4B06}"/>
          </ac:spMkLst>
        </pc:spChg>
        <pc:spChg chg="add del mod">
          <ac:chgData name="Hoang Dang Nguyen" userId="1de6b3a7-5191-4a0c-8968-b8f905305e1d" providerId="ADAL" clId="{54C9AE00-D1B0-4E49-9E4E-407B2EB8B46F}" dt="2026-08-02T14:26:05.943" v="1964" actId="6264"/>
          <ac:spMkLst>
            <pc:docMk/>
            <pc:sldMk cId="2872812890" sldId="738"/>
            <ac:spMk id="5" creationId="{3D013ED0-5A88-25A6-ED72-4B064CA02D94}"/>
          </ac:spMkLst>
        </pc:spChg>
        <pc:spChg chg="add del mod">
          <ac:chgData name="Hoang Dang Nguyen" userId="1de6b3a7-5191-4a0c-8968-b8f905305e1d" providerId="ADAL" clId="{54C9AE00-D1B0-4E49-9E4E-407B2EB8B46F}" dt="2026-08-02T14:26:05.943" v="1964" actId="6264"/>
          <ac:spMkLst>
            <pc:docMk/>
            <pc:sldMk cId="2872812890" sldId="738"/>
            <ac:spMk id="6" creationId="{BB1E2956-8C51-29DA-EC02-101A2BCD1C62}"/>
          </ac:spMkLst>
        </pc:spChg>
        <pc:spChg chg="add del mod">
          <ac:chgData name="Hoang Dang Nguyen" userId="1de6b3a7-5191-4a0c-8968-b8f905305e1d" providerId="ADAL" clId="{54C9AE00-D1B0-4E49-9E4E-407B2EB8B46F}" dt="2026-08-02T14:26:05.943" v="1964" actId="6264"/>
          <ac:spMkLst>
            <pc:docMk/>
            <pc:sldMk cId="2872812890" sldId="738"/>
            <ac:spMk id="7" creationId="{28AAE5D4-8C0F-FFA4-57B7-981544C1934A}"/>
          </ac:spMkLst>
        </pc:spChg>
      </pc:sldChg>
      <pc:sldChg chg="modSp add del mod">
        <pc:chgData name="Hoang Dang Nguyen" userId="1de6b3a7-5191-4a0c-8968-b8f905305e1d" providerId="ADAL" clId="{54C9AE00-D1B0-4E49-9E4E-407B2EB8B46F}" dt="2026-08-02T10:55:36.624" v="1918" actId="47"/>
        <pc:sldMkLst>
          <pc:docMk/>
          <pc:sldMk cId="2361766808" sldId="739"/>
        </pc:sldMkLst>
      </pc:sldChg>
      <pc:sldChg chg="modSp new del mod modNotesTx">
        <pc:chgData name="Hoang Dang Nguyen" userId="1de6b3a7-5191-4a0c-8968-b8f905305e1d" providerId="ADAL" clId="{54C9AE00-D1B0-4E49-9E4E-407B2EB8B46F}" dt="2026-08-02T10:55:36.624" v="1918" actId="47"/>
        <pc:sldMkLst>
          <pc:docMk/>
          <pc:sldMk cId="4051569328" sldId="741"/>
        </pc:sldMkLst>
      </pc:sldChg>
      <pc:sldChg chg="del">
        <pc:chgData name="Hoang Dang Nguyen" userId="1de6b3a7-5191-4a0c-8968-b8f905305e1d" providerId="ADAL" clId="{54C9AE00-D1B0-4E49-9E4E-407B2EB8B46F}" dt="2026-08-02T10:55:36.624" v="1918" actId="47"/>
        <pc:sldMkLst>
          <pc:docMk/>
          <pc:sldMk cId="3664637864" sldId="742"/>
        </pc:sldMkLst>
      </pc:sldChg>
      <pc:sldChg chg="add del">
        <pc:chgData name="Hoang Dang Nguyen" userId="1de6b3a7-5191-4a0c-8968-b8f905305e1d" providerId="ADAL" clId="{54C9AE00-D1B0-4E49-9E4E-407B2EB8B46F}" dt="2026-08-02T10:55:54.622" v="1921" actId="47"/>
        <pc:sldMkLst>
          <pc:docMk/>
          <pc:sldMk cId="1269046197" sldId="743"/>
        </pc:sldMkLst>
      </pc:sldChg>
      <pc:sldChg chg="addSp delSp modSp mod chgLayout">
        <pc:chgData name="Hoang Dang Nguyen" userId="1de6b3a7-5191-4a0c-8968-b8f905305e1d" providerId="ADAL" clId="{54C9AE00-D1B0-4E49-9E4E-407B2EB8B46F}" dt="2026-08-02T15:29:38.056" v="2631" actId="6549"/>
        <pc:sldMkLst>
          <pc:docMk/>
          <pc:sldMk cId="1871800298" sldId="744"/>
        </pc:sldMkLst>
        <pc:spChg chg="mod ord">
          <ac:chgData name="Hoang Dang Nguyen" userId="1de6b3a7-5191-4a0c-8968-b8f905305e1d" providerId="ADAL" clId="{54C9AE00-D1B0-4E49-9E4E-407B2EB8B46F}" dt="2026-08-02T15:29:34.032" v="2624" actId="20577"/>
          <ac:spMkLst>
            <pc:docMk/>
            <pc:sldMk cId="1871800298" sldId="744"/>
            <ac:spMk id="2" creationId="{6AFC74DD-362A-47BF-0E07-3ADC0AC47E45}"/>
          </ac:spMkLst>
        </pc:spChg>
        <pc:spChg chg="del">
          <ac:chgData name="Hoang Dang Nguyen" userId="1de6b3a7-5191-4a0c-8968-b8f905305e1d" providerId="ADAL" clId="{54C9AE00-D1B0-4E49-9E4E-407B2EB8B46F}" dt="2026-08-02T14:26:05.943" v="1964" actId="6264"/>
          <ac:spMkLst>
            <pc:docMk/>
            <pc:sldMk cId="1871800298" sldId="744"/>
            <ac:spMk id="3" creationId="{295F5087-D246-5477-C705-F6522A7078AF}"/>
          </ac:spMkLst>
        </pc:spChg>
        <pc:spChg chg="mod ord">
          <ac:chgData name="Hoang Dang Nguyen" userId="1de6b3a7-5191-4a0c-8968-b8f905305e1d" providerId="ADAL" clId="{54C9AE00-D1B0-4E49-9E4E-407B2EB8B46F}" dt="2026-08-02T14:26:05.943" v="1964" actId="6264"/>
          <ac:spMkLst>
            <pc:docMk/>
            <pc:sldMk cId="1871800298" sldId="744"/>
            <ac:spMk id="4" creationId="{B1184C5E-4C37-168B-E1AC-8E073B7F39AC}"/>
          </ac:spMkLst>
        </pc:spChg>
        <pc:spChg chg="add del mod">
          <ac:chgData name="Hoang Dang Nguyen" userId="1de6b3a7-5191-4a0c-8968-b8f905305e1d" providerId="ADAL" clId="{54C9AE00-D1B0-4E49-9E4E-407B2EB8B46F}" dt="2026-08-02T14:26:05.943" v="1964" actId="6264"/>
          <ac:spMkLst>
            <pc:docMk/>
            <pc:sldMk cId="1871800298" sldId="744"/>
            <ac:spMk id="5" creationId="{45FAFE25-0764-6118-7E1E-7926A9310257}"/>
          </ac:spMkLst>
        </pc:spChg>
        <pc:spChg chg="add del mod">
          <ac:chgData name="Hoang Dang Nguyen" userId="1de6b3a7-5191-4a0c-8968-b8f905305e1d" providerId="ADAL" clId="{54C9AE00-D1B0-4E49-9E4E-407B2EB8B46F}" dt="2026-08-02T14:26:05.943" v="1964" actId="6264"/>
          <ac:spMkLst>
            <pc:docMk/>
            <pc:sldMk cId="1871800298" sldId="744"/>
            <ac:spMk id="6" creationId="{056BB0F0-EF44-C6ED-7AF5-C59CDA48B692}"/>
          </ac:spMkLst>
        </pc:spChg>
        <pc:spChg chg="add mod ord">
          <ac:chgData name="Hoang Dang Nguyen" userId="1de6b3a7-5191-4a0c-8968-b8f905305e1d" providerId="ADAL" clId="{54C9AE00-D1B0-4E49-9E4E-407B2EB8B46F}" dt="2026-08-02T15:29:38.056" v="2631" actId="6549"/>
          <ac:spMkLst>
            <pc:docMk/>
            <pc:sldMk cId="1871800298" sldId="744"/>
            <ac:spMk id="7" creationId="{A7050EA9-3DFF-1431-1972-DB26034B364C}"/>
          </ac:spMkLst>
        </pc:spChg>
      </pc:sldChg>
      <pc:sldChg chg="del">
        <pc:chgData name="Hoang Dang Nguyen" userId="1de6b3a7-5191-4a0c-8968-b8f905305e1d" providerId="ADAL" clId="{54C9AE00-D1B0-4E49-9E4E-407B2EB8B46F}" dt="2026-08-02T10:55:36.624" v="1918" actId="47"/>
        <pc:sldMkLst>
          <pc:docMk/>
          <pc:sldMk cId="691373831" sldId="745"/>
        </pc:sldMkLst>
      </pc:sldChg>
      <pc:sldChg chg="modSp new mod modNotesTx">
        <pc:chgData name="Hoang Dang Nguyen" userId="1de6b3a7-5191-4a0c-8968-b8f905305e1d" providerId="ADAL" clId="{54C9AE00-D1B0-4E49-9E4E-407B2EB8B46F}" dt="2026-08-02T15:00:44.133" v="2313" actId="6549"/>
        <pc:sldMkLst>
          <pc:docMk/>
          <pc:sldMk cId="1705966670" sldId="745"/>
        </pc:sldMkLst>
        <pc:spChg chg="mod">
          <ac:chgData name="Hoang Dang Nguyen" userId="1de6b3a7-5191-4a0c-8968-b8f905305e1d" providerId="ADAL" clId="{54C9AE00-D1B0-4E49-9E4E-407B2EB8B46F}" dt="2026-08-02T14:59:06.333" v="2309" actId="20577"/>
          <ac:spMkLst>
            <pc:docMk/>
            <pc:sldMk cId="1705966670" sldId="745"/>
            <ac:spMk id="2" creationId="{70329421-7D44-4928-8F30-5B6270C88515}"/>
          </ac:spMkLst>
        </pc:spChg>
        <pc:spChg chg="mod">
          <ac:chgData name="Hoang Dang Nguyen" userId="1de6b3a7-5191-4a0c-8968-b8f905305e1d" providerId="ADAL" clId="{54C9AE00-D1B0-4E49-9E4E-407B2EB8B46F}" dt="2026-08-02T15:00:29.471" v="2312" actId="6549"/>
          <ac:spMkLst>
            <pc:docMk/>
            <pc:sldMk cId="1705966670" sldId="745"/>
            <ac:spMk id="3" creationId="{0D0D5FC1-E45F-9086-BFD6-E237186D325C}"/>
          </ac:spMkLst>
        </pc:spChg>
      </pc:sldChg>
      <pc:sldChg chg="modSp add mod">
        <pc:chgData name="Hoang Dang Nguyen" userId="1de6b3a7-5191-4a0c-8968-b8f905305e1d" providerId="ADAL" clId="{54C9AE00-D1B0-4E49-9E4E-407B2EB8B46F}" dt="2026-08-02T15:12:49.725" v="2388" actId="404"/>
        <pc:sldMkLst>
          <pc:docMk/>
          <pc:sldMk cId="532093226" sldId="746"/>
        </pc:sldMkLst>
        <pc:spChg chg="mod">
          <ac:chgData name="Hoang Dang Nguyen" userId="1de6b3a7-5191-4a0c-8968-b8f905305e1d" providerId="ADAL" clId="{54C9AE00-D1B0-4E49-9E4E-407B2EB8B46F}" dt="2026-08-02T15:12:49.725" v="2388" actId="404"/>
          <ac:spMkLst>
            <pc:docMk/>
            <pc:sldMk cId="532093226" sldId="746"/>
            <ac:spMk id="3" creationId="{FB27D85C-9FD9-4BB2-DE66-41999594286A}"/>
          </ac:spMkLst>
        </pc:spChg>
      </pc:sldChg>
      <pc:sldChg chg="del">
        <pc:chgData name="Hoang Dang Nguyen" userId="1de6b3a7-5191-4a0c-8968-b8f905305e1d" providerId="ADAL" clId="{54C9AE00-D1B0-4E49-9E4E-407B2EB8B46F}" dt="2026-08-02T10:56:15.056" v="1922" actId="2696"/>
        <pc:sldMkLst>
          <pc:docMk/>
          <pc:sldMk cId="3645131748" sldId="746"/>
        </pc:sldMkLst>
      </pc:sldChg>
      <pc:sldChg chg="add del">
        <pc:chgData name="Hoang Dang Nguyen" userId="1de6b3a7-5191-4a0c-8968-b8f905305e1d" providerId="ADAL" clId="{54C9AE00-D1B0-4E49-9E4E-407B2EB8B46F}" dt="2026-08-02T15:11:24.155" v="2370" actId="47"/>
        <pc:sldMkLst>
          <pc:docMk/>
          <pc:sldMk cId="3842106326" sldId="747"/>
        </pc:sldMkLst>
      </pc:sldChg>
      <pc:sldChg chg="add del">
        <pc:chgData name="Hoang Dang Nguyen" userId="1de6b3a7-5191-4a0c-8968-b8f905305e1d" providerId="ADAL" clId="{54C9AE00-D1B0-4E49-9E4E-407B2EB8B46F}" dt="2026-08-02T15:11:24.816" v="2371" actId="47"/>
        <pc:sldMkLst>
          <pc:docMk/>
          <pc:sldMk cId="3239342116" sldId="748"/>
        </pc:sldMkLst>
      </pc:sldChg>
      <pc:sldChg chg="add del">
        <pc:chgData name="Hoang Dang Nguyen" userId="1de6b3a7-5191-4a0c-8968-b8f905305e1d" providerId="ADAL" clId="{54C9AE00-D1B0-4E49-9E4E-407B2EB8B46F}" dt="2026-08-02T15:11:25.633" v="2372" actId="47"/>
        <pc:sldMkLst>
          <pc:docMk/>
          <pc:sldMk cId="2709433625" sldId="749"/>
        </pc:sldMkLst>
      </pc:sldChg>
      <pc:sldChg chg="add del">
        <pc:chgData name="Hoang Dang Nguyen" userId="1de6b3a7-5191-4a0c-8968-b8f905305e1d" providerId="ADAL" clId="{54C9AE00-D1B0-4E49-9E4E-407B2EB8B46F}" dt="2026-08-02T15:11:26.205" v="2373" actId="47"/>
        <pc:sldMkLst>
          <pc:docMk/>
          <pc:sldMk cId="3865344453" sldId="750"/>
        </pc:sldMkLst>
      </pc:sldChg>
      <pc:sldChg chg="add del">
        <pc:chgData name="Hoang Dang Nguyen" userId="1de6b3a7-5191-4a0c-8968-b8f905305e1d" providerId="ADAL" clId="{54C9AE00-D1B0-4E49-9E4E-407B2EB8B46F}" dt="2026-08-02T15:11:26.706" v="2374" actId="47"/>
        <pc:sldMkLst>
          <pc:docMk/>
          <pc:sldMk cId="2804734205" sldId="751"/>
        </pc:sldMkLst>
      </pc:sldChg>
      <pc:sldChg chg="modSp add mod">
        <pc:chgData name="Hoang Dang Nguyen" userId="1de6b3a7-5191-4a0c-8968-b8f905305e1d" providerId="ADAL" clId="{54C9AE00-D1B0-4E49-9E4E-407B2EB8B46F}" dt="2026-08-02T15:12:01.943" v="2380" actId="404"/>
        <pc:sldMkLst>
          <pc:docMk/>
          <pc:sldMk cId="195868149" sldId="752"/>
        </pc:sldMkLst>
        <pc:spChg chg="mod">
          <ac:chgData name="Hoang Dang Nguyen" userId="1de6b3a7-5191-4a0c-8968-b8f905305e1d" providerId="ADAL" clId="{54C9AE00-D1B0-4E49-9E4E-407B2EB8B46F}" dt="2026-08-02T15:12:01.943" v="2380" actId="404"/>
          <ac:spMkLst>
            <pc:docMk/>
            <pc:sldMk cId="195868149" sldId="752"/>
            <ac:spMk id="3" creationId="{3DD2E611-AF0F-DE3E-D967-1785DBCC8CDF}"/>
          </ac:spMkLst>
        </pc:spChg>
      </pc:sldChg>
      <pc:sldChg chg="modSp add mod">
        <pc:chgData name="Hoang Dang Nguyen" userId="1de6b3a7-5191-4a0c-8968-b8f905305e1d" providerId="ADAL" clId="{54C9AE00-D1B0-4E49-9E4E-407B2EB8B46F}" dt="2026-08-02T15:12:29.242" v="2384" actId="403"/>
        <pc:sldMkLst>
          <pc:docMk/>
          <pc:sldMk cId="837286988" sldId="753"/>
        </pc:sldMkLst>
        <pc:spChg chg="mod">
          <ac:chgData name="Hoang Dang Nguyen" userId="1de6b3a7-5191-4a0c-8968-b8f905305e1d" providerId="ADAL" clId="{54C9AE00-D1B0-4E49-9E4E-407B2EB8B46F}" dt="2026-08-02T15:12:29.242" v="2384" actId="403"/>
          <ac:spMkLst>
            <pc:docMk/>
            <pc:sldMk cId="837286988" sldId="753"/>
            <ac:spMk id="3" creationId="{04F1B9D7-538D-9AFD-D17C-3836D2D4B113}"/>
          </ac:spMkLst>
        </pc:spChg>
      </pc:sldChg>
      <pc:sldChg chg="modSp add mod">
        <pc:chgData name="Hoang Dang Nguyen" userId="1de6b3a7-5191-4a0c-8968-b8f905305e1d" providerId="ADAL" clId="{54C9AE00-D1B0-4E49-9E4E-407B2EB8B46F}" dt="2026-08-02T15:13:12.118" v="2392" actId="404"/>
        <pc:sldMkLst>
          <pc:docMk/>
          <pc:sldMk cId="1508644475" sldId="754"/>
        </pc:sldMkLst>
        <pc:spChg chg="mod">
          <ac:chgData name="Hoang Dang Nguyen" userId="1de6b3a7-5191-4a0c-8968-b8f905305e1d" providerId="ADAL" clId="{54C9AE00-D1B0-4E49-9E4E-407B2EB8B46F}" dt="2026-08-02T15:13:12.118" v="2392" actId="404"/>
          <ac:spMkLst>
            <pc:docMk/>
            <pc:sldMk cId="1508644475" sldId="754"/>
            <ac:spMk id="3" creationId="{578FF8C5-704C-3278-6469-CA44DE706EB3}"/>
          </ac:spMkLst>
        </pc:spChg>
      </pc:sldChg>
      <pc:sldChg chg="modSp new mod">
        <pc:chgData name="Hoang Dang Nguyen" userId="1de6b3a7-5191-4a0c-8968-b8f905305e1d" providerId="ADAL" clId="{54C9AE00-D1B0-4E49-9E4E-407B2EB8B46F}" dt="2026-08-02T15:25:49.087" v="2519" actId="6549"/>
        <pc:sldMkLst>
          <pc:docMk/>
          <pc:sldMk cId="3975005229" sldId="755"/>
        </pc:sldMkLst>
        <pc:spChg chg="mod">
          <ac:chgData name="Hoang Dang Nguyen" userId="1de6b3a7-5191-4a0c-8968-b8f905305e1d" providerId="ADAL" clId="{54C9AE00-D1B0-4E49-9E4E-407B2EB8B46F}" dt="2026-08-02T15:25:46.452" v="2518" actId="20577"/>
          <ac:spMkLst>
            <pc:docMk/>
            <pc:sldMk cId="3975005229" sldId="755"/>
            <ac:spMk id="2" creationId="{0DB62591-3DE3-0384-926D-A4FA6394EE40}"/>
          </ac:spMkLst>
        </pc:spChg>
        <pc:spChg chg="mod">
          <ac:chgData name="Hoang Dang Nguyen" userId="1de6b3a7-5191-4a0c-8968-b8f905305e1d" providerId="ADAL" clId="{54C9AE00-D1B0-4E49-9E4E-407B2EB8B46F}" dt="2026-08-02T15:25:49.087" v="2519" actId="6549"/>
          <ac:spMkLst>
            <pc:docMk/>
            <pc:sldMk cId="3975005229" sldId="755"/>
            <ac:spMk id="3" creationId="{C9E87F91-B92F-07B9-511B-2AC784F24BF4}"/>
          </ac:spMkLst>
        </pc:spChg>
      </pc:sldChg>
      <pc:sldChg chg="modSp add mod">
        <pc:chgData name="Hoang Dang Nguyen" userId="1de6b3a7-5191-4a0c-8968-b8f905305e1d" providerId="ADAL" clId="{54C9AE00-D1B0-4E49-9E4E-407B2EB8B46F}" dt="2026-08-02T15:26:03.788" v="2536" actId="20577"/>
        <pc:sldMkLst>
          <pc:docMk/>
          <pc:sldMk cId="1578490466" sldId="756"/>
        </pc:sldMkLst>
        <pc:spChg chg="mod">
          <ac:chgData name="Hoang Dang Nguyen" userId="1de6b3a7-5191-4a0c-8968-b8f905305e1d" providerId="ADAL" clId="{54C9AE00-D1B0-4E49-9E4E-407B2EB8B46F}" dt="2026-08-02T15:26:03.788" v="2536" actId="20577"/>
          <ac:spMkLst>
            <pc:docMk/>
            <pc:sldMk cId="1578490466" sldId="756"/>
            <ac:spMk id="2" creationId="{C42676E7-4A7E-F028-735F-B3F28C5A2468}"/>
          </ac:spMkLst>
        </pc:spChg>
        <pc:spChg chg="mod">
          <ac:chgData name="Hoang Dang Nguyen" userId="1de6b3a7-5191-4a0c-8968-b8f905305e1d" providerId="ADAL" clId="{54C9AE00-D1B0-4E49-9E4E-407B2EB8B46F}" dt="2026-08-02T15:25:58.853" v="2523" actId="20577"/>
          <ac:spMkLst>
            <pc:docMk/>
            <pc:sldMk cId="1578490466" sldId="756"/>
            <ac:spMk id="3" creationId="{E6F9D613-F9F0-FB9B-61C8-E043FFE8F17E}"/>
          </ac:spMkLst>
        </pc:spChg>
      </pc:sldChg>
      <pc:sldChg chg="modSp add mod">
        <pc:chgData name="Hoang Dang Nguyen" userId="1de6b3a7-5191-4a0c-8968-b8f905305e1d" providerId="ADAL" clId="{54C9AE00-D1B0-4E49-9E4E-407B2EB8B46F}" dt="2026-08-02T15:29:21.420" v="2614" actId="6549"/>
        <pc:sldMkLst>
          <pc:docMk/>
          <pc:sldMk cId="1780275687" sldId="757"/>
        </pc:sldMkLst>
        <pc:spChg chg="mod">
          <ac:chgData name="Hoang Dang Nguyen" userId="1de6b3a7-5191-4a0c-8968-b8f905305e1d" providerId="ADAL" clId="{54C9AE00-D1B0-4E49-9E4E-407B2EB8B46F}" dt="2026-08-02T15:28:37.708" v="2586" actId="20577"/>
          <ac:spMkLst>
            <pc:docMk/>
            <pc:sldMk cId="1780275687" sldId="757"/>
            <ac:spMk id="2" creationId="{D65333F1-779F-5654-932C-439C31882F56}"/>
          </ac:spMkLst>
        </pc:spChg>
        <pc:spChg chg="mod">
          <ac:chgData name="Hoang Dang Nguyen" userId="1de6b3a7-5191-4a0c-8968-b8f905305e1d" providerId="ADAL" clId="{54C9AE00-D1B0-4E49-9E4E-407B2EB8B46F}" dt="2026-08-02T15:29:21.420" v="2614" actId="6549"/>
          <ac:spMkLst>
            <pc:docMk/>
            <pc:sldMk cId="1780275687" sldId="757"/>
            <ac:spMk id="7" creationId="{838C1CCC-1FFF-D40B-621C-B5E3E5ECC3FB}"/>
          </ac:spMkLst>
        </pc:spChg>
      </pc:sldChg>
      <pc:sldChg chg="modSp add mod">
        <pc:chgData name="Hoang Dang Nguyen" userId="1de6b3a7-5191-4a0c-8968-b8f905305e1d" providerId="ADAL" clId="{54C9AE00-D1B0-4E49-9E4E-407B2EB8B46F}" dt="2026-08-02T15:44:31.818" v="3971" actId="6549"/>
        <pc:sldMkLst>
          <pc:docMk/>
          <pc:sldMk cId="2162736801" sldId="758"/>
        </pc:sldMkLst>
        <pc:spChg chg="mod">
          <ac:chgData name="Hoang Dang Nguyen" userId="1de6b3a7-5191-4a0c-8968-b8f905305e1d" providerId="ADAL" clId="{54C9AE00-D1B0-4E49-9E4E-407B2EB8B46F}" dt="2026-08-02T15:29:58.184" v="2639" actId="20577"/>
          <ac:spMkLst>
            <pc:docMk/>
            <pc:sldMk cId="2162736801" sldId="758"/>
            <ac:spMk id="2" creationId="{C7BAF930-47A3-16B7-4FF6-006EDCB038DA}"/>
          </ac:spMkLst>
        </pc:spChg>
        <pc:spChg chg="mod">
          <ac:chgData name="Hoang Dang Nguyen" userId="1de6b3a7-5191-4a0c-8968-b8f905305e1d" providerId="ADAL" clId="{54C9AE00-D1B0-4E49-9E4E-407B2EB8B46F}" dt="2026-08-02T15:44:31.818" v="3971" actId="6549"/>
          <ac:spMkLst>
            <pc:docMk/>
            <pc:sldMk cId="2162736801" sldId="758"/>
            <ac:spMk id="7" creationId="{973A9257-DE94-CC2A-513B-F2E9CA2AE5B1}"/>
          </ac:spMkLst>
        </pc:spChg>
      </pc:sldChg>
      <pc:sldChg chg="addSp delSp modSp new mod">
        <pc:chgData name="Hoang Dang Nguyen" userId="1de6b3a7-5191-4a0c-8968-b8f905305e1d" providerId="ADAL" clId="{54C9AE00-D1B0-4E49-9E4E-407B2EB8B46F}" dt="2026-08-02T15:40:56.639" v="3659" actId="478"/>
        <pc:sldMkLst>
          <pc:docMk/>
          <pc:sldMk cId="3237270830" sldId="759"/>
        </pc:sldMkLst>
        <pc:spChg chg="mod">
          <ac:chgData name="Hoang Dang Nguyen" userId="1de6b3a7-5191-4a0c-8968-b8f905305e1d" providerId="ADAL" clId="{54C9AE00-D1B0-4E49-9E4E-407B2EB8B46F}" dt="2026-08-02T15:36:47.287" v="3331" actId="20577"/>
          <ac:spMkLst>
            <pc:docMk/>
            <pc:sldMk cId="3237270830" sldId="759"/>
            <ac:spMk id="2" creationId="{366E611D-CD6F-B910-B124-4E9A4A8B92A4}"/>
          </ac:spMkLst>
        </pc:spChg>
        <pc:spChg chg="mod">
          <ac:chgData name="Hoang Dang Nguyen" userId="1de6b3a7-5191-4a0c-8968-b8f905305e1d" providerId="ADAL" clId="{54C9AE00-D1B0-4E49-9E4E-407B2EB8B46F}" dt="2026-08-02T15:38:56.795" v="3418" actId="6549"/>
          <ac:spMkLst>
            <pc:docMk/>
            <pc:sldMk cId="3237270830" sldId="759"/>
            <ac:spMk id="3" creationId="{4CC42996-0775-775A-669C-58413A769EA4}"/>
          </ac:spMkLst>
        </pc:spChg>
        <pc:spChg chg="add del mod">
          <ac:chgData name="Hoang Dang Nguyen" userId="1de6b3a7-5191-4a0c-8968-b8f905305e1d" providerId="ADAL" clId="{54C9AE00-D1B0-4E49-9E4E-407B2EB8B46F}" dt="2026-08-02T15:40:56.639" v="3659" actId="478"/>
          <ac:spMkLst>
            <pc:docMk/>
            <pc:sldMk cId="3237270830" sldId="759"/>
            <ac:spMk id="5" creationId="{710FF62F-C84D-82C2-D38B-D3DD671C4752}"/>
          </ac:spMkLst>
        </pc:spChg>
      </pc:sldChg>
      <pc:sldChg chg="delSp modSp add mod modNotesTx">
        <pc:chgData name="Hoang Dang Nguyen" userId="1de6b3a7-5191-4a0c-8968-b8f905305e1d" providerId="ADAL" clId="{54C9AE00-D1B0-4E49-9E4E-407B2EB8B46F}" dt="2026-08-02T15:41:28.064" v="3667" actId="20577"/>
        <pc:sldMkLst>
          <pc:docMk/>
          <pc:sldMk cId="4196380389" sldId="760"/>
        </pc:sldMkLst>
        <pc:spChg chg="mod">
          <ac:chgData name="Hoang Dang Nguyen" userId="1de6b3a7-5191-4a0c-8968-b8f905305e1d" providerId="ADAL" clId="{54C9AE00-D1B0-4E49-9E4E-407B2EB8B46F}" dt="2026-08-02T15:41:28.064" v="3667" actId="20577"/>
          <ac:spMkLst>
            <pc:docMk/>
            <pc:sldMk cId="4196380389" sldId="760"/>
            <ac:spMk id="3" creationId="{E739CA35-37B4-8A4E-0734-F5BFBC553C6F}"/>
          </ac:spMkLst>
        </pc:spChg>
        <pc:spChg chg="del">
          <ac:chgData name="Hoang Dang Nguyen" userId="1de6b3a7-5191-4a0c-8968-b8f905305e1d" providerId="ADAL" clId="{54C9AE00-D1B0-4E49-9E4E-407B2EB8B46F}" dt="2026-08-02T15:41:02.643" v="3661" actId="478"/>
          <ac:spMkLst>
            <pc:docMk/>
            <pc:sldMk cId="4196380389" sldId="760"/>
            <ac:spMk id="5" creationId="{09F0A015-A8EA-7800-D021-BF958CD5047F}"/>
          </ac:spMkLst>
        </pc:spChg>
      </pc:sldChg>
      <pc:sldChg chg="modSp new mod">
        <pc:chgData name="Hoang Dang Nguyen" userId="1de6b3a7-5191-4a0c-8968-b8f905305e1d" providerId="ADAL" clId="{54C9AE00-D1B0-4E49-9E4E-407B2EB8B46F}" dt="2026-08-02T15:45:18.843" v="4071" actId="20577"/>
        <pc:sldMkLst>
          <pc:docMk/>
          <pc:sldMk cId="2872865187" sldId="761"/>
        </pc:sldMkLst>
        <pc:spChg chg="mod">
          <ac:chgData name="Hoang Dang Nguyen" userId="1de6b3a7-5191-4a0c-8968-b8f905305e1d" providerId="ADAL" clId="{54C9AE00-D1B0-4E49-9E4E-407B2EB8B46F}" dt="2026-08-02T15:44:44.836" v="4005" actId="20577"/>
          <ac:spMkLst>
            <pc:docMk/>
            <pc:sldMk cId="2872865187" sldId="761"/>
            <ac:spMk id="2" creationId="{E52D359C-A517-7F76-78AD-9FD693BE9078}"/>
          </ac:spMkLst>
        </pc:spChg>
        <pc:spChg chg="mod">
          <ac:chgData name="Hoang Dang Nguyen" userId="1de6b3a7-5191-4a0c-8968-b8f905305e1d" providerId="ADAL" clId="{54C9AE00-D1B0-4E49-9E4E-407B2EB8B46F}" dt="2026-08-02T15:45:18.843" v="4071" actId="20577"/>
          <ac:spMkLst>
            <pc:docMk/>
            <pc:sldMk cId="2872865187" sldId="761"/>
            <ac:spMk id="3" creationId="{BEA39735-C933-C493-D25C-D9C791781BB4}"/>
          </ac:spMkLst>
        </pc:spChg>
      </pc:sldChg>
      <pc:sldChg chg="modSp add mod">
        <pc:chgData name="Hoang Dang Nguyen" userId="1de6b3a7-5191-4a0c-8968-b8f905305e1d" providerId="ADAL" clId="{54C9AE00-D1B0-4E49-9E4E-407B2EB8B46F}" dt="2026-08-02T15:45:13.439" v="4070" actId="113"/>
        <pc:sldMkLst>
          <pc:docMk/>
          <pc:sldMk cId="633961190" sldId="762"/>
        </pc:sldMkLst>
        <pc:spChg chg="mod">
          <ac:chgData name="Hoang Dang Nguyen" userId="1de6b3a7-5191-4a0c-8968-b8f905305e1d" providerId="ADAL" clId="{54C9AE00-D1B0-4E49-9E4E-407B2EB8B46F}" dt="2026-08-02T15:45:10.490" v="4062" actId="6549"/>
          <ac:spMkLst>
            <pc:docMk/>
            <pc:sldMk cId="633961190" sldId="762"/>
            <ac:spMk id="2" creationId="{5DE0C833-2771-B79C-D981-D2D41C106CD2}"/>
          </ac:spMkLst>
        </pc:spChg>
        <pc:spChg chg="mod">
          <ac:chgData name="Hoang Dang Nguyen" userId="1de6b3a7-5191-4a0c-8968-b8f905305e1d" providerId="ADAL" clId="{54C9AE00-D1B0-4E49-9E4E-407B2EB8B46F}" dt="2026-08-02T15:45:13.439" v="4070" actId="113"/>
          <ac:spMkLst>
            <pc:docMk/>
            <pc:sldMk cId="633961190" sldId="762"/>
            <ac:spMk id="3" creationId="{7602DD27-510A-72DC-52B4-C8A4A591CF2B}"/>
          </ac:spMkLst>
        </pc:spChg>
      </pc:sldChg>
      <pc:sldMasterChg chg="delSldLayout">
        <pc:chgData name="Hoang Dang Nguyen" userId="1de6b3a7-5191-4a0c-8968-b8f905305e1d" providerId="ADAL" clId="{54C9AE00-D1B0-4E49-9E4E-407B2EB8B46F}" dt="2026-08-02T14:25:57.114" v="1963" actId="47"/>
        <pc:sldMasterMkLst>
          <pc:docMk/>
          <pc:sldMasterMk cId="1297012552" sldId="2147483650"/>
        </pc:sldMasterMkLst>
        <pc:sldLayoutChg chg="del">
          <pc:chgData name="Hoang Dang Nguyen" userId="1de6b3a7-5191-4a0c-8968-b8f905305e1d" providerId="ADAL" clId="{54C9AE00-D1B0-4E49-9E4E-407B2EB8B46F}" dt="2026-08-02T14:25:57.114" v="1963" actId="47"/>
          <pc:sldLayoutMkLst>
            <pc:docMk/>
            <pc:sldMasterMk cId="1297012552" sldId="2147483650"/>
            <pc:sldLayoutMk cId="1974682405" sldId="2147483684"/>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13872A1-F9F3-4828-92EA-6DAA22A9D75A}" type="datetimeFigureOut">
              <a:rPr lang="en-GB" smtClean="0"/>
              <a:t>02/08/2026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57F13BE-0D13-4DB1-B8FE-C23C5387B70B}" type="slidenum">
              <a:rPr lang="en-GB" smtClean="0"/>
              <a:t>‹#›</a:t>
            </a:fld>
            <a:endParaRPr lang="en-GB"/>
          </a:p>
        </p:txBody>
      </p:sp>
    </p:spTree>
    <p:extLst>
      <p:ext uri="{BB962C8B-B14F-4D97-AF65-F5344CB8AC3E}">
        <p14:creationId xmlns:p14="http://schemas.microsoft.com/office/powerpoint/2010/main" val="253083533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b="1" dirty="0"/>
              <a:t>Ethical Feasibility:</a:t>
            </a:r>
            <a:r>
              <a:rPr lang="en-GB" dirty="0"/>
              <a:t> “Should it be done?” </a:t>
            </a:r>
            <a:r>
              <a:rPr lang="en-GB" i="1" dirty="0"/>
              <a:t>(Is it morally right, responsible, and aligned with societal values?)</a:t>
            </a:r>
            <a:endParaRPr lang="en-GB" dirty="0"/>
          </a:p>
          <a:p>
            <a:pPr lvl="0"/>
            <a:r>
              <a:rPr lang="en-GB" b="1" dirty="0"/>
              <a:t>Market Feasibility:</a:t>
            </a:r>
            <a:r>
              <a:rPr lang="en-GB" dirty="0"/>
              <a:t> “Will people want and buy it?” </a:t>
            </a:r>
            <a:r>
              <a:rPr lang="en-GB" i="1" dirty="0"/>
              <a:t>(Is there sufficient demand, market size, and room among competitors?)</a:t>
            </a:r>
            <a:endParaRPr lang="en-GB" dirty="0"/>
          </a:p>
          <a:p>
            <a:pPr lvl="0"/>
            <a:r>
              <a:rPr lang="en-GB" b="1" dirty="0"/>
              <a:t>Legal &amp; Regulatory Feasibility:</a:t>
            </a:r>
            <a:r>
              <a:rPr lang="en-GB" dirty="0"/>
              <a:t> “Is it allowed?” </a:t>
            </a:r>
            <a:r>
              <a:rPr lang="en-GB" i="1" dirty="0"/>
              <a:t>(Does it comply with all relevant laws, regulations, and industry standards?)</a:t>
            </a:r>
          </a:p>
          <a:p>
            <a:r>
              <a:rPr lang="en-GB" dirty="0"/>
              <a:t>Operational Feasibility: “Will it work?”</a:t>
            </a:r>
          </a:p>
          <a:p>
            <a:r>
              <a:rPr lang="en-GB" dirty="0"/>
              <a:t>Technical Feasibility:  “Can it be built/done?”</a:t>
            </a:r>
          </a:p>
          <a:p>
            <a:r>
              <a:rPr lang="en-GB" dirty="0"/>
              <a:t>Economic Feasibility: “Will it make economic sense? Will it generate profit?”</a:t>
            </a:r>
          </a:p>
          <a:p>
            <a:pPr lvl="0"/>
            <a:endParaRPr lang="en-GB" dirty="0"/>
          </a:p>
        </p:txBody>
      </p:sp>
      <p:sp>
        <p:nvSpPr>
          <p:cNvPr id="4" name="Slide Number Placeholder 3"/>
          <p:cNvSpPr>
            <a:spLocks noGrp="1"/>
          </p:cNvSpPr>
          <p:nvPr>
            <p:ph type="sldNum" sz="quarter" idx="5"/>
          </p:nvPr>
        </p:nvSpPr>
        <p:spPr/>
        <p:txBody>
          <a:bodyPr/>
          <a:lstStyle/>
          <a:p>
            <a:fld id="{657F13BE-0D13-4DB1-B8FE-C23C5387B70B}" type="slidenum">
              <a:rPr lang="en-GB" smtClean="0"/>
              <a:t>4</a:t>
            </a:fld>
            <a:endParaRPr lang="en-GB"/>
          </a:p>
        </p:txBody>
      </p:sp>
    </p:spTree>
    <p:extLst>
      <p:ext uri="{BB962C8B-B14F-4D97-AF65-F5344CB8AC3E}">
        <p14:creationId xmlns:p14="http://schemas.microsoft.com/office/powerpoint/2010/main" val="331804981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Key Startup Risks &amp; Mitigation Strategies</a:t>
            </a:r>
          </a:p>
          <a:p>
            <a:r>
              <a:rPr lang="en-US" dirty="0"/>
              <a:t>1. Market &amp; Demand Risks</a:t>
            </a:r>
          </a:p>
          <a:p>
            <a:r>
              <a:rPr lang="en-US" dirty="0"/>
              <a:t>Lack of Product-Market Fit (PMF): Building a product or service that the market doesn't actually need or want.</a:t>
            </a:r>
          </a:p>
          <a:p>
            <a:endParaRPr lang="en-US" dirty="0"/>
          </a:p>
          <a:p>
            <a:r>
              <a:rPr lang="en-US" dirty="0"/>
              <a:t>Mitigation: Launch a Minimum Viable Product (MVP) early. Conduct continuous customer discovery interviews and use iterative feedback loops before scaling spending.</a:t>
            </a:r>
          </a:p>
          <a:p>
            <a:endParaRPr lang="en-US" dirty="0"/>
          </a:p>
          <a:p>
            <a:r>
              <a:rPr lang="en-US" dirty="0"/>
              <a:t>Competitor Pressure &amp; Fast Followers: Established players or well-funded entrants copying your unique value proposition.</a:t>
            </a:r>
          </a:p>
          <a:p>
            <a:endParaRPr lang="en-US" dirty="0"/>
          </a:p>
          <a:p>
            <a:r>
              <a:rPr lang="en-US" dirty="0"/>
              <a:t>Mitigation: Build strong moats around network effects, proprietary intellectual property (IP), brand loyalty, or exceptional customer lock-in/switching costs.</a:t>
            </a:r>
          </a:p>
          <a:p>
            <a:endParaRPr lang="en-US" dirty="0"/>
          </a:p>
          <a:p>
            <a:r>
              <a:rPr lang="en-US" dirty="0"/>
              <a:t>2. Financial &amp; Cash Flow Risks</a:t>
            </a:r>
          </a:p>
          <a:p>
            <a:r>
              <a:rPr lang="en-US" dirty="0"/>
              <a:t>Running Out of Cash (Premature Burn Rate): Depleting working capital before reaching profitability or securing the next funding round.</a:t>
            </a:r>
          </a:p>
          <a:p>
            <a:endParaRPr lang="en-US" dirty="0"/>
          </a:p>
          <a:p>
            <a:r>
              <a:rPr lang="en-US" dirty="0"/>
              <a:t>Mitigation: Maintain a minimum 6-to-12-month runway buffer. Enforce strict unit economics analysis and model conservative, downside revenue scenarios.</a:t>
            </a:r>
          </a:p>
          <a:p>
            <a:endParaRPr lang="en-US" dirty="0"/>
          </a:p>
          <a:p>
            <a:r>
              <a:rPr lang="en-US" dirty="0"/>
              <a:t>Capital Cost Overruns: Unexpected expenses in product development, compliance, or customer acquisition (CAC).</a:t>
            </a:r>
          </a:p>
          <a:p>
            <a:endParaRPr lang="en-US" dirty="0"/>
          </a:p>
          <a:p>
            <a:r>
              <a:rPr lang="en-US" dirty="0"/>
              <a:t>Mitigation: Reserve a 15–20% contingency budget within operational expenditure (</a:t>
            </a:r>
            <a:r>
              <a:rPr lang="en-US" dirty="0" err="1"/>
              <a:t>OpEx</a:t>
            </a:r>
            <a:r>
              <a:rPr lang="en-US" dirty="0"/>
              <a:t>) forecasts.</a:t>
            </a:r>
          </a:p>
          <a:p>
            <a:endParaRPr lang="en-US" dirty="0"/>
          </a:p>
          <a:p>
            <a:r>
              <a:rPr lang="en-US" dirty="0"/>
              <a:t>3. Operational &amp; Team Risks</a:t>
            </a:r>
          </a:p>
          <a:p>
            <a:r>
              <a:rPr lang="en-US" dirty="0"/>
              <a:t>Key Person Dependency &amp; Talent Shortages: Inability to hire or retain core technical or executive leadership.</a:t>
            </a:r>
          </a:p>
          <a:p>
            <a:endParaRPr lang="en-US" dirty="0"/>
          </a:p>
          <a:p>
            <a:r>
              <a:rPr lang="en-US" dirty="0"/>
              <a:t>Mitigation: Implement competitive equity vesting schedules (e.g., 4-year vesting with a 1-year cliff), document cross-functional processes, and offer performance-linked incentives.</a:t>
            </a:r>
          </a:p>
          <a:p>
            <a:endParaRPr lang="en-US" dirty="0"/>
          </a:p>
          <a:p>
            <a:r>
              <a:rPr lang="en-US" dirty="0"/>
              <a:t>Supply Chain &amp; Delivery Disruptions: Vendor delays, manufacturing bottlenecks, or single-source supplier failures.</a:t>
            </a:r>
          </a:p>
          <a:p>
            <a:endParaRPr lang="en-US" dirty="0"/>
          </a:p>
          <a:p>
            <a:r>
              <a:rPr lang="en-US" dirty="0"/>
              <a:t>Mitigation: Multi-source critical components, negotiate clear Service Level Agreements (SLAs), and keep safety stock inventory.</a:t>
            </a:r>
          </a:p>
          <a:p>
            <a:endParaRPr lang="en-US" dirty="0"/>
          </a:p>
          <a:p>
            <a:r>
              <a:rPr lang="en-US" dirty="0"/>
              <a:t>4. Technical &amp; Product Risks</a:t>
            </a:r>
          </a:p>
          <a:p>
            <a:r>
              <a:rPr lang="en-US" dirty="0"/>
              <a:t>Product Delay or Technical Debt: Missed software/hardware launch deadlines or architectural flaws hindering scale.</a:t>
            </a:r>
          </a:p>
          <a:p>
            <a:endParaRPr lang="en-US" dirty="0"/>
          </a:p>
          <a:p>
            <a:r>
              <a:rPr lang="en-US" dirty="0"/>
              <a:t>Mitigation: Utilize agile development sprints, modular system design, and continuous integration/testing to detect bugs early.</a:t>
            </a:r>
          </a:p>
          <a:p>
            <a:endParaRPr lang="en-US" dirty="0"/>
          </a:p>
          <a:p>
            <a:r>
              <a:rPr lang="en-US" dirty="0"/>
              <a:t>Data Security &amp; Infrastructure Downtime: Cyberattacks, data breaches, or cloud platform outages.</a:t>
            </a:r>
          </a:p>
          <a:p>
            <a:endParaRPr lang="en-US" dirty="0"/>
          </a:p>
          <a:p>
            <a:r>
              <a:rPr lang="en-US" dirty="0"/>
              <a:t>Mitigation: Adopt robust cybersecurity practices (encryption at rest/in transit, regular penetration testing, SOC 2 compliance) and backup redundancy.</a:t>
            </a:r>
          </a:p>
          <a:p>
            <a:endParaRPr lang="en-US" dirty="0"/>
          </a:p>
          <a:p>
            <a:r>
              <a:rPr lang="en-US" dirty="0"/>
              <a:t>5. Legal &amp; Regulatory Risks</a:t>
            </a:r>
          </a:p>
          <a:p>
            <a:r>
              <a:rPr lang="en-US" dirty="0"/>
              <a:t>Non-Compliance &amp; Fine Exposures: Failing to adhere to industry-specific regulations (e.g., GDPR, HIPAA, financial licensing).</a:t>
            </a:r>
          </a:p>
          <a:p>
            <a:endParaRPr lang="en-US" dirty="0"/>
          </a:p>
          <a:p>
            <a:r>
              <a:rPr lang="en-US" dirty="0"/>
              <a:t>Mitigation: Consult specialized legal counsel early, perform privacy impact audits, and assign clear compliance ownership internally.</a:t>
            </a:r>
            <a:endParaRPr lang="en-GB" dirty="0"/>
          </a:p>
        </p:txBody>
      </p:sp>
      <p:sp>
        <p:nvSpPr>
          <p:cNvPr id="4" name="Slide Number Placeholder 3"/>
          <p:cNvSpPr>
            <a:spLocks noGrp="1"/>
          </p:cNvSpPr>
          <p:nvPr>
            <p:ph type="sldNum" sz="quarter" idx="5"/>
          </p:nvPr>
        </p:nvSpPr>
        <p:spPr/>
        <p:txBody>
          <a:bodyPr/>
          <a:lstStyle/>
          <a:p>
            <a:fld id="{657F13BE-0D13-4DB1-B8FE-C23C5387B70B}" type="slidenum">
              <a:rPr lang="en-GB" smtClean="0"/>
              <a:t>9</a:t>
            </a:fld>
            <a:endParaRPr lang="en-GB"/>
          </a:p>
        </p:txBody>
      </p:sp>
    </p:spTree>
    <p:extLst>
      <p:ext uri="{BB962C8B-B14F-4D97-AF65-F5344CB8AC3E}">
        <p14:creationId xmlns:p14="http://schemas.microsoft.com/office/powerpoint/2010/main" val="88852245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06916DB-1627-6180-156F-6B476ABB0EC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5DAF91B-357B-DD8C-1D42-9A224A9A584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31A7893-D55C-C181-AC0A-9B76C74C0824}"/>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C046A29B-C2C0-879A-BA16-D06FF9C78024}"/>
              </a:ext>
            </a:extLst>
          </p:cNvPr>
          <p:cNvSpPr>
            <a:spLocks noGrp="1"/>
          </p:cNvSpPr>
          <p:nvPr>
            <p:ph type="sldNum" sz="quarter" idx="5"/>
          </p:nvPr>
        </p:nvSpPr>
        <p:spPr/>
        <p:txBody>
          <a:bodyPr/>
          <a:lstStyle/>
          <a:p>
            <a:fld id="{657F13BE-0D13-4DB1-B8FE-C23C5387B70B}" type="slidenum">
              <a:rPr lang="en-GB" smtClean="0"/>
              <a:t>10</a:t>
            </a:fld>
            <a:endParaRPr lang="en-GB"/>
          </a:p>
        </p:txBody>
      </p:sp>
    </p:spTree>
    <p:extLst>
      <p:ext uri="{BB962C8B-B14F-4D97-AF65-F5344CB8AC3E}">
        <p14:creationId xmlns:p14="http://schemas.microsoft.com/office/powerpoint/2010/main" val="195362958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GB" sz="1200" b="1" kern="1200">
                <a:solidFill>
                  <a:schemeClr val="tx1"/>
                </a:solidFill>
                <a:effectLst/>
                <a:latin typeface="+mn-lt"/>
                <a:ea typeface="+mn-ea"/>
                <a:cs typeface="+mn-cs"/>
              </a:rPr>
              <a:t>Launch </a:t>
            </a:r>
            <a:r>
              <a:rPr lang="en-GB" sz="1200" b="1" kern="1200" dirty="0">
                <a:solidFill>
                  <a:schemeClr val="tx1"/>
                </a:solidFill>
                <a:effectLst/>
                <a:latin typeface="+mn-lt"/>
                <a:ea typeface="+mn-ea"/>
                <a:cs typeface="+mn-cs"/>
              </a:rPr>
              <a:t>Phases</a:t>
            </a:r>
          </a:p>
          <a:p>
            <a:pPr rtl="0"/>
            <a:r>
              <a:rPr lang="en-GB" sz="1200" kern="1200" dirty="0">
                <a:solidFill>
                  <a:schemeClr val="tx1"/>
                </a:solidFill>
                <a:effectLst/>
                <a:latin typeface="+mn-lt"/>
                <a:ea typeface="+mn-ea"/>
                <a:cs typeface="+mn-cs"/>
              </a:rPr>
              <a:t>Launch phases segment a project into sequential stages—typically pre-launch planning, soft launch, official public launch, and post-launch evaluation—to manage risk and ensure readiness. Each phase focuses on specific deliverables, such as product testing during pre-launch or scale management during the full rollout. Structuring the launch this way prevents early burn-out and allows teams to refine their strategy based on real-time feedback before committing full resources.</a:t>
            </a:r>
          </a:p>
          <a:p>
            <a:pPr rtl="0"/>
            <a:r>
              <a:rPr lang="en-GB" sz="1200" b="1" kern="1200" dirty="0">
                <a:solidFill>
                  <a:schemeClr val="tx1"/>
                </a:solidFill>
                <a:effectLst/>
                <a:latin typeface="+mn-lt"/>
                <a:ea typeface="+mn-ea"/>
                <a:cs typeface="+mn-cs"/>
              </a:rPr>
              <a:t>Milestones</a:t>
            </a:r>
          </a:p>
          <a:p>
            <a:pPr rtl="0"/>
            <a:r>
              <a:rPr lang="en-GB" sz="1200" kern="1200" dirty="0">
                <a:solidFill>
                  <a:schemeClr val="tx1"/>
                </a:solidFill>
                <a:effectLst/>
                <a:latin typeface="+mn-lt"/>
                <a:ea typeface="+mn-ea"/>
                <a:cs typeface="+mn-cs"/>
              </a:rPr>
              <a:t>Milestones are major, non-duration reference points that mark the completion of critical project deliverables or key decision points. Unlike regular tasks, they carry zero duration and act as signposts to measure overall progress against the primary plan. Reaching a milestone signals to stakeholders that a significant phase has been successfully validated and that the project is safe to transition to the next step.</a:t>
            </a:r>
          </a:p>
          <a:p>
            <a:pPr rtl="0"/>
            <a:r>
              <a:rPr lang="en-GB" sz="1200" b="1" kern="1200" dirty="0">
                <a:solidFill>
                  <a:schemeClr val="tx1"/>
                </a:solidFill>
                <a:effectLst/>
                <a:latin typeface="+mn-lt"/>
                <a:ea typeface="+mn-ea"/>
                <a:cs typeface="+mn-cs"/>
              </a:rPr>
              <a:t>Timeline (Gantt Chart)</a:t>
            </a:r>
          </a:p>
          <a:p>
            <a:pPr rtl="0"/>
            <a:r>
              <a:rPr lang="en-GB" sz="1200" kern="1200" dirty="0">
                <a:solidFill>
                  <a:schemeClr val="tx1"/>
                </a:solidFill>
                <a:effectLst/>
                <a:latin typeface="+mn-lt"/>
                <a:ea typeface="+mn-ea"/>
                <a:cs typeface="+mn-cs"/>
              </a:rPr>
              <a:t>A Gantt chart is a visual project management tool that maps out task schedules, durations, and dependencies along a horizontal time axis. It gives teams a clear view of overlapping workflows, responsible owners, and the project's critical path. By illustrating how delays in individual tasks ripple across the overarching schedule, it ensures everyone stays aligned on deadlines. </a:t>
            </a:r>
          </a:p>
          <a:p>
            <a:pPr rtl="0"/>
            <a:r>
              <a:rPr lang="en-GB" sz="1200" b="1" kern="1200" dirty="0">
                <a:solidFill>
                  <a:schemeClr val="tx1"/>
                </a:solidFill>
                <a:effectLst/>
                <a:latin typeface="+mn-lt"/>
                <a:ea typeface="+mn-ea"/>
                <a:cs typeface="+mn-cs"/>
              </a:rPr>
              <a:t>KPIs (Key Performance Indicators)</a:t>
            </a:r>
          </a:p>
          <a:p>
            <a:pPr rtl="0"/>
            <a:r>
              <a:rPr lang="en-GB" sz="1200" kern="1200" dirty="0">
                <a:solidFill>
                  <a:schemeClr val="tx1"/>
                </a:solidFill>
                <a:effectLst/>
                <a:latin typeface="+mn-lt"/>
                <a:ea typeface="+mn-ea"/>
                <a:cs typeface="+mn-cs"/>
              </a:rPr>
              <a:t>KPIs are quantifiable targets used to evaluate how effectively a project or launch is achieving its core business objectives. They translate broad strategic goals into specific metrics, such as user acquisition rate, customer conversion, or system uptime. Tracking KPIs allows managers to objectively determine success and identify underperforming areas that require immediate intervention.</a:t>
            </a:r>
          </a:p>
          <a:p>
            <a:pPr rtl="0"/>
            <a:r>
              <a:rPr lang="en-GB" sz="1200" b="1" kern="1200" dirty="0">
                <a:solidFill>
                  <a:schemeClr val="tx1"/>
                </a:solidFill>
                <a:effectLst/>
                <a:latin typeface="+mn-lt"/>
                <a:ea typeface="+mn-ea"/>
                <a:cs typeface="+mn-cs"/>
              </a:rPr>
              <a:t>Monitoring</a:t>
            </a:r>
          </a:p>
          <a:p>
            <a:pPr rtl="0"/>
            <a:r>
              <a:rPr lang="en-GB" sz="1200" kern="1200" dirty="0">
                <a:solidFill>
                  <a:schemeClr val="tx1"/>
                </a:solidFill>
                <a:effectLst/>
                <a:latin typeface="+mn-lt"/>
                <a:ea typeface="+mn-ea"/>
                <a:cs typeface="+mn-cs"/>
              </a:rPr>
              <a:t>Monitoring is the continuous process of tracking project activities, real-time performance data, and financial expenditure against baseline plans. It provides visibility into operational health, allowing teams to spot bottlenecks, schedule slips, or quality issues early. Effective monitoring ensures that potential risks are addressed proactively before they escalate into major failures.</a:t>
            </a:r>
          </a:p>
          <a:p>
            <a:pPr rtl="0"/>
            <a:r>
              <a:rPr lang="en-GB" sz="1200" b="1" kern="1200" dirty="0">
                <a:solidFill>
                  <a:schemeClr val="tx1"/>
                </a:solidFill>
                <a:effectLst/>
                <a:latin typeface="+mn-lt"/>
                <a:ea typeface="+mn-ea"/>
                <a:cs typeface="+mn-cs"/>
              </a:rPr>
              <a:t>Resource Allocation</a:t>
            </a:r>
          </a:p>
          <a:p>
            <a:pPr rtl="0"/>
            <a:r>
              <a:rPr lang="en-GB" sz="1200" kern="1200" dirty="0">
                <a:solidFill>
                  <a:schemeClr val="tx1"/>
                </a:solidFill>
                <a:effectLst/>
                <a:latin typeface="+mn-lt"/>
                <a:ea typeface="+mn-ea"/>
                <a:cs typeface="+mn-cs"/>
              </a:rPr>
              <a:t>Resource allocation involves identifying, assigning, and managing available assets—such as team members, budget, and technology—across various project tasks. It ensures that critical activities receive the necessary support while preventing team burnout and inefficient spending. Proper allocation optimizes operational capacity, balancing workload demand with organizational constraints.</a:t>
            </a:r>
          </a:p>
          <a:p>
            <a:pPr rtl="0"/>
            <a:r>
              <a:rPr lang="en-GB" sz="1200" b="1" kern="1200" dirty="0">
                <a:solidFill>
                  <a:schemeClr val="tx1"/>
                </a:solidFill>
                <a:effectLst/>
                <a:latin typeface="+mn-lt"/>
                <a:ea typeface="+mn-ea"/>
                <a:cs typeface="+mn-cs"/>
              </a:rPr>
              <a:t>Change Management</a:t>
            </a:r>
          </a:p>
          <a:p>
            <a:pPr rtl="0"/>
            <a:r>
              <a:rPr lang="en-GB" sz="1200" kern="1200" dirty="0">
                <a:solidFill>
                  <a:schemeClr val="tx1"/>
                </a:solidFill>
                <a:effectLst/>
                <a:latin typeface="+mn-lt"/>
                <a:ea typeface="+mn-ea"/>
                <a:cs typeface="+mn-cs"/>
              </a:rPr>
              <a:t>Change Management is a structured framework for preparing, supporting, and guiding teams through organizational or project-level adjustments. It addresses the human and operational sides of transition—such as process overhauls, strategy pivots, or unexpected market shifts—to minimize disruption and resistance. By prioritizing clear communication and retraining, it ensures that changes are smoothly adopted and long-term goals remain intact.</a:t>
            </a:r>
          </a:p>
          <a:p>
            <a:endParaRPr lang="en-GB" dirty="0"/>
          </a:p>
        </p:txBody>
      </p:sp>
      <p:sp>
        <p:nvSpPr>
          <p:cNvPr id="4" name="Slide Number Placeholder 3"/>
          <p:cNvSpPr>
            <a:spLocks noGrp="1"/>
          </p:cNvSpPr>
          <p:nvPr>
            <p:ph type="sldNum" sz="quarter" idx="5"/>
          </p:nvPr>
        </p:nvSpPr>
        <p:spPr/>
        <p:txBody>
          <a:bodyPr/>
          <a:lstStyle/>
          <a:p>
            <a:fld id="{657F13BE-0D13-4DB1-B8FE-C23C5387B70B}" type="slidenum">
              <a:rPr lang="en-GB" smtClean="0"/>
              <a:t>14</a:t>
            </a:fld>
            <a:endParaRPr lang="en-GB"/>
          </a:p>
        </p:txBody>
      </p:sp>
    </p:spTree>
    <p:extLst>
      <p:ext uri="{BB962C8B-B14F-4D97-AF65-F5344CB8AC3E}">
        <p14:creationId xmlns:p14="http://schemas.microsoft.com/office/powerpoint/2010/main" val="417809995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3A16FDC-C18E-AE1D-7E30-CF6B9FA8865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7BCEEAE-7BDB-0B89-37E8-08BC36B7142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8683008-E7CA-50B4-564E-86436D333CFF}"/>
              </a:ext>
            </a:extLst>
          </p:cNvPr>
          <p:cNvSpPr>
            <a:spLocks noGrp="1"/>
          </p:cNvSpPr>
          <p:nvPr>
            <p:ph type="body" idx="1"/>
          </p:nvPr>
        </p:nvSpPr>
        <p:spPr/>
        <p:txBody>
          <a:bodyPr/>
          <a:lstStyle/>
          <a:p>
            <a:pPr rtl="0"/>
            <a:r>
              <a:rPr lang="en-GB" sz="1200" b="1" kern="1200" dirty="0">
                <a:solidFill>
                  <a:schemeClr val="tx1"/>
                </a:solidFill>
                <a:effectLst/>
                <a:latin typeface="+mn-lt"/>
                <a:ea typeface="+mn-ea"/>
                <a:cs typeface="+mn-cs"/>
              </a:rPr>
              <a:t>Timeline (Gantt Chart)</a:t>
            </a:r>
          </a:p>
          <a:p>
            <a:pPr rtl="0"/>
            <a:r>
              <a:rPr lang="en-GB" sz="1200" kern="1200" dirty="0">
                <a:solidFill>
                  <a:schemeClr val="tx1"/>
                </a:solidFill>
                <a:effectLst/>
                <a:latin typeface="+mn-lt"/>
                <a:ea typeface="+mn-ea"/>
                <a:cs typeface="+mn-cs"/>
              </a:rPr>
              <a:t>A Gantt chart is a visual project management tool that maps out task schedules, durations, and dependencies along a horizontal time axis. It gives teams a clear view of overlapping workflows, responsible owners, and the project's critical path. By illustrating how delays in individual tasks ripple across the overarching schedule, it ensures everyone stays aligned on deadlines. </a:t>
            </a:r>
          </a:p>
          <a:p>
            <a:pPr rtl="0"/>
            <a:r>
              <a:rPr lang="en-GB" sz="1200" b="1" kern="1200" dirty="0">
                <a:solidFill>
                  <a:schemeClr val="tx1"/>
                </a:solidFill>
                <a:effectLst/>
                <a:latin typeface="+mn-lt"/>
                <a:ea typeface="+mn-ea"/>
                <a:cs typeface="+mn-cs"/>
              </a:rPr>
              <a:t>KPIs (Key Performance Indicators)</a:t>
            </a:r>
          </a:p>
          <a:p>
            <a:pPr rtl="0"/>
            <a:r>
              <a:rPr lang="en-GB" sz="1200" kern="1200" dirty="0">
                <a:solidFill>
                  <a:schemeClr val="tx1"/>
                </a:solidFill>
                <a:effectLst/>
                <a:latin typeface="+mn-lt"/>
                <a:ea typeface="+mn-ea"/>
                <a:cs typeface="+mn-cs"/>
              </a:rPr>
              <a:t>KPIs are quantifiable targets used to evaluate how effectively a project or launch is achieving its core business objectives. They translate broad strategic goals into specific metrics, such as user acquisition rate, customer conversion, or system uptime. Tracking KPIs allows managers to objectively determine success and identify underperforming areas that require immediate intervention.</a:t>
            </a:r>
          </a:p>
          <a:p>
            <a:pPr rtl="0"/>
            <a:r>
              <a:rPr lang="en-GB" sz="1200" b="1" kern="1200" dirty="0">
                <a:solidFill>
                  <a:schemeClr val="tx1"/>
                </a:solidFill>
                <a:effectLst/>
                <a:latin typeface="+mn-lt"/>
                <a:ea typeface="+mn-ea"/>
                <a:cs typeface="+mn-cs"/>
              </a:rPr>
              <a:t>Monitoring</a:t>
            </a:r>
          </a:p>
          <a:p>
            <a:pPr rtl="0"/>
            <a:r>
              <a:rPr lang="en-GB" sz="1200" kern="1200" dirty="0">
                <a:solidFill>
                  <a:schemeClr val="tx1"/>
                </a:solidFill>
                <a:effectLst/>
                <a:latin typeface="+mn-lt"/>
                <a:ea typeface="+mn-ea"/>
                <a:cs typeface="+mn-cs"/>
              </a:rPr>
              <a:t>Monitoring is the continuous process of tracking project activities, real-time performance data, and financial expenditure against baseline plans. It provides visibility into operational health, allowing teams to spot bottlenecks, schedule slips, or quality issues early. Effective monitoring ensures that potential risks are addressed proactively before they escalate into major failures.</a:t>
            </a:r>
          </a:p>
          <a:p>
            <a:pPr rtl="0"/>
            <a:r>
              <a:rPr lang="en-GB" sz="1200" b="1" kern="1200" dirty="0">
                <a:solidFill>
                  <a:schemeClr val="tx1"/>
                </a:solidFill>
                <a:effectLst/>
                <a:latin typeface="+mn-lt"/>
                <a:ea typeface="+mn-ea"/>
                <a:cs typeface="+mn-cs"/>
              </a:rPr>
              <a:t>Resource Allocation</a:t>
            </a:r>
          </a:p>
          <a:p>
            <a:pPr rtl="0"/>
            <a:r>
              <a:rPr lang="en-GB" sz="1200" kern="1200" dirty="0">
                <a:solidFill>
                  <a:schemeClr val="tx1"/>
                </a:solidFill>
                <a:effectLst/>
                <a:latin typeface="+mn-lt"/>
                <a:ea typeface="+mn-ea"/>
                <a:cs typeface="+mn-cs"/>
              </a:rPr>
              <a:t>Resource allocation involves identifying, assigning, and managing available assets—such as team members, budget, and technology—across various project tasks. It ensures that critical activities receive the necessary support while preventing team burnout and inefficient spending. Proper allocation optimizes operational capacity, balancing workload demand with organizational constraints.</a:t>
            </a:r>
          </a:p>
          <a:p>
            <a:pPr rtl="0"/>
            <a:r>
              <a:rPr lang="en-GB" sz="1200" b="1" kern="1200" dirty="0">
                <a:solidFill>
                  <a:schemeClr val="tx1"/>
                </a:solidFill>
                <a:effectLst/>
                <a:latin typeface="+mn-lt"/>
                <a:ea typeface="+mn-ea"/>
                <a:cs typeface="+mn-cs"/>
              </a:rPr>
              <a:t>Change Management</a:t>
            </a:r>
          </a:p>
          <a:p>
            <a:pPr rtl="0"/>
            <a:r>
              <a:rPr lang="en-GB" sz="1200" kern="1200" dirty="0">
                <a:solidFill>
                  <a:schemeClr val="tx1"/>
                </a:solidFill>
                <a:effectLst/>
                <a:latin typeface="+mn-lt"/>
                <a:ea typeface="+mn-ea"/>
                <a:cs typeface="+mn-cs"/>
              </a:rPr>
              <a:t>Change Management is a structured framework for preparing, supporting, and guiding teams through organizational or project-level adjustments. It addresses the human and operational sides of transition—such as process overhauls, strategy pivots, or unexpected market shifts—to minimize disruption and resistance. By prioritizing clear communication and retraining, it ensures that changes are smoothly adopted and long-term goals remain intact.</a:t>
            </a:r>
          </a:p>
          <a:p>
            <a:endParaRPr lang="en-GB" dirty="0"/>
          </a:p>
        </p:txBody>
      </p:sp>
      <p:sp>
        <p:nvSpPr>
          <p:cNvPr id="4" name="Slide Number Placeholder 3">
            <a:extLst>
              <a:ext uri="{FF2B5EF4-FFF2-40B4-BE49-F238E27FC236}">
                <a16:creationId xmlns:a16="http://schemas.microsoft.com/office/drawing/2014/main" id="{2707DE90-49CC-F6A5-880F-D76BD7CE048E}"/>
              </a:ext>
            </a:extLst>
          </p:cNvPr>
          <p:cNvSpPr>
            <a:spLocks noGrp="1"/>
          </p:cNvSpPr>
          <p:nvPr>
            <p:ph type="sldNum" sz="quarter" idx="5"/>
          </p:nvPr>
        </p:nvSpPr>
        <p:spPr/>
        <p:txBody>
          <a:bodyPr/>
          <a:lstStyle/>
          <a:p>
            <a:fld id="{657F13BE-0D13-4DB1-B8FE-C23C5387B70B}" type="slidenum">
              <a:rPr lang="en-GB" smtClean="0"/>
              <a:t>15</a:t>
            </a:fld>
            <a:endParaRPr lang="en-GB"/>
          </a:p>
        </p:txBody>
      </p:sp>
    </p:spTree>
    <p:extLst>
      <p:ext uri="{BB962C8B-B14F-4D97-AF65-F5344CB8AC3E}">
        <p14:creationId xmlns:p14="http://schemas.microsoft.com/office/powerpoint/2010/main" val="373370937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AC898FC-7D79-35F6-EE68-C11778EC41E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5BD495A-E20A-0AE8-A637-64561703773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7E223A0-3EE2-3449-4DB6-535A5D587094}"/>
              </a:ext>
            </a:extLst>
          </p:cNvPr>
          <p:cNvSpPr>
            <a:spLocks noGrp="1"/>
          </p:cNvSpPr>
          <p:nvPr>
            <p:ph type="body" idx="1"/>
          </p:nvPr>
        </p:nvSpPr>
        <p:spPr/>
        <p:txBody>
          <a:bodyPr/>
          <a:lstStyle/>
          <a:p>
            <a:pPr rtl="0"/>
            <a:r>
              <a:rPr lang="en-GB" sz="1200" b="1" kern="1200" dirty="0">
                <a:solidFill>
                  <a:schemeClr val="tx1"/>
                </a:solidFill>
                <a:effectLst/>
                <a:latin typeface="+mn-lt"/>
                <a:ea typeface="+mn-ea"/>
                <a:cs typeface="+mn-cs"/>
              </a:rPr>
              <a:t>KPIs (Key Performance Indicators)</a:t>
            </a:r>
          </a:p>
          <a:p>
            <a:pPr rtl="0"/>
            <a:r>
              <a:rPr lang="en-GB" sz="1200" kern="1200" dirty="0">
                <a:solidFill>
                  <a:schemeClr val="tx1"/>
                </a:solidFill>
                <a:effectLst/>
                <a:latin typeface="+mn-lt"/>
                <a:ea typeface="+mn-ea"/>
                <a:cs typeface="+mn-cs"/>
              </a:rPr>
              <a:t>KPIs are quantifiable targets used to evaluate how effectively a project or launch is achieving its core business objectives. They translate broad strategic goals into specific metrics, such as user acquisition rate, customer conversion, or system uptime. Tracking KPIs allows managers to objectively determine success and identify underperforming areas that require immediate intervention.</a:t>
            </a:r>
          </a:p>
          <a:p>
            <a:pPr rtl="0"/>
            <a:r>
              <a:rPr lang="en-GB" sz="1200" b="1" kern="1200" dirty="0">
                <a:solidFill>
                  <a:schemeClr val="tx1"/>
                </a:solidFill>
                <a:effectLst/>
                <a:latin typeface="+mn-lt"/>
                <a:ea typeface="+mn-ea"/>
                <a:cs typeface="+mn-cs"/>
              </a:rPr>
              <a:t>Monitoring</a:t>
            </a:r>
          </a:p>
          <a:p>
            <a:pPr rtl="0"/>
            <a:r>
              <a:rPr lang="en-GB" sz="1200" kern="1200" dirty="0">
                <a:solidFill>
                  <a:schemeClr val="tx1"/>
                </a:solidFill>
                <a:effectLst/>
                <a:latin typeface="+mn-lt"/>
                <a:ea typeface="+mn-ea"/>
                <a:cs typeface="+mn-cs"/>
              </a:rPr>
              <a:t>Monitoring is the continuous process of tracking project activities, real-time performance data, and financial expenditure against baseline plans. It provides visibility into operational health, allowing teams to spot bottlenecks, schedule slips, or quality issues early. Effective monitoring ensures that potential risks are addressed proactively before they escalate into major failures.</a:t>
            </a:r>
          </a:p>
          <a:p>
            <a:pPr rtl="0"/>
            <a:r>
              <a:rPr lang="en-GB" sz="1200" b="1" kern="1200" dirty="0">
                <a:solidFill>
                  <a:schemeClr val="tx1"/>
                </a:solidFill>
                <a:effectLst/>
                <a:latin typeface="+mn-lt"/>
                <a:ea typeface="+mn-ea"/>
                <a:cs typeface="+mn-cs"/>
              </a:rPr>
              <a:t>Resource Allocation</a:t>
            </a:r>
          </a:p>
          <a:p>
            <a:pPr rtl="0"/>
            <a:r>
              <a:rPr lang="en-GB" sz="1200" kern="1200" dirty="0">
                <a:solidFill>
                  <a:schemeClr val="tx1"/>
                </a:solidFill>
                <a:effectLst/>
                <a:latin typeface="+mn-lt"/>
                <a:ea typeface="+mn-ea"/>
                <a:cs typeface="+mn-cs"/>
              </a:rPr>
              <a:t>Resource allocation involves identifying, assigning, and managing available assets—such as team members, budget, and technology—across various project tasks. It ensures that critical activities receive the necessary support while preventing team burnout and inefficient spending. Proper allocation optimizes operational capacity, balancing workload demand with organizational constraints.</a:t>
            </a:r>
          </a:p>
          <a:p>
            <a:pPr rtl="0"/>
            <a:r>
              <a:rPr lang="en-GB" sz="1200" b="1" kern="1200" dirty="0">
                <a:solidFill>
                  <a:schemeClr val="tx1"/>
                </a:solidFill>
                <a:effectLst/>
                <a:latin typeface="+mn-lt"/>
                <a:ea typeface="+mn-ea"/>
                <a:cs typeface="+mn-cs"/>
              </a:rPr>
              <a:t>Change Management</a:t>
            </a:r>
          </a:p>
          <a:p>
            <a:pPr rtl="0"/>
            <a:r>
              <a:rPr lang="en-GB" sz="1200" kern="1200" dirty="0">
                <a:solidFill>
                  <a:schemeClr val="tx1"/>
                </a:solidFill>
                <a:effectLst/>
                <a:latin typeface="+mn-lt"/>
                <a:ea typeface="+mn-ea"/>
                <a:cs typeface="+mn-cs"/>
              </a:rPr>
              <a:t>Change Management is a structured framework for preparing, supporting, and guiding teams through organizational or project-level adjustments. It addresses the human and operational sides of transition—such as process overhauls, strategy pivots, or unexpected market shifts—to minimize disruption and resistance. By prioritizing clear communication and retraining, it ensures that changes are smoothly adopted and long-term goals remain intact.</a:t>
            </a:r>
          </a:p>
          <a:p>
            <a:endParaRPr lang="en-GB" dirty="0"/>
          </a:p>
        </p:txBody>
      </p:sp>
      <p:sp>
        <p:nvSpPr>
          <p:cNvPr id="4" name="Slide Number Placeholder 3">
            <a:extLst>
              <a:ext uri="{FF2B5EF4-FFF2-40B4-BE49-F238E27FC236}">
                <a16:creationId xmlns:a16="http://schemas.microsoft.com/office/drawing/2014/main" id="{5CAEC02B-480F-ABF8-E149-49AFDD71DD08}"/>
              </a:ext>
            </a:extLst>
          </p:cNvPr>
          <p:cNvSpPr>
            <a:spLocks noGrp="1"/>
          </p:cNvSpPr>
          <p:nvPr>
            <p:ph type="sldNum" sz="quarter" idx="5"/>
          </p:nvPr>
        </p:nvSpPr>
        <p:spPr/>
        <p:txBody>
          <a:bodyPr/>
          <a:lstStyle/>
          <a:p>
            <a:fld id="{657F13BE-0D13-4DB1-B8FE-C23C5387B70B}" type="slidenum">
              <a:rPr lang="en-GB" smtClean="0"/>
              <a:t>16</a:t>
            </a:fld>
            <a:endParaRPr lang="en-GB"/>
          </a:p>
        </p:txBody>
      </p:sp>
    </p:spTree>
    <p:extLst>
      <p:ext uri="{BB962C8B-B14F-4D97-AF65-F5344CB8AC3E}">
        <p14:creationId xmlns:p14="http://schemas.microsoft.com/office/powerpoint/2010/main" val="328722157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FFC82C9-F1EF-6524-8430-D04DC4C0443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424F849-99FF-8AB9-4B34-05645E1E272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0306299-9E7E-B5C8-C249-612CC425FC04}"/>
              </a:ext>
            </a:extLst>
          </p:cNvPr>
          <p:cNvSpPr>
            <a:spLocks noGrp="1"/>
          </p:cNvSpPr>
          <p:nvPr>
            <p:ph type="body" idx="1"/>
          </p:nvPr>
        </p:nvSpPr>
        <p:spPr/>
        <p:txBody>
          <a:bodyPr/>
          <a:lstStyle/>
          <a:p>
            <a:pPr rtl="0"/>
            <a:r>
              <a:rPr lang="en-GB" sz="1200" b="1" kern="1200" dirty="0">
                <a:solidFill>
                  <a:schemeClr val="tx1"/>
                </a:solidFill>
                <a:effectLst/>
                <a:latin typeface="+mn-lt"/>
                <a:ea typeface="+mn-ea"/>
                <a:cs typeface="+mn-cs"/>
              </a:rPr>
              <a:t>Resource Allocation</a:t>
            </a:r>
          </a:p>
          <a:p>
            <a:pPr rtl="0"/>
            <a:r>
              <a:rPr lang="en-GB" sz="1200" kern="1200" dirty="0">
                <a:solidFill>
                  <a:schemeClr val="tx1"/>
                </a:solidFill>
                <a:effectLst/>
                <a:latin typeface="+mn-lt"/>
                <a:ea typeface="+mn-ea"/>
                <a:cs typeface="+mn-cs"/>
              </a:rPr>
              <a:t>Resource allocation involves identifying, assigning, and managing available assets—such as team members, budget, and technology—across various project tasks. It ensures that critical activities receive the necessary support while preventing team burnout and inefficient spending. Proper allocation optimizes operational capacity, balancing workload demand with organizational constraints.</a:t>
            </a:r>
          </a:p>
          <a:p>
            <a:pPr rtl="0"/>
            <a:r>
              <a:rPr lang="en-GB" sz="1200" b="1" kern="1200" dirty="0">
                <a:solidFill>
                  <a:schemeClr val="tx1"/>
                </a:solidFill>
                <a:effectLst/>
                <a:latin typeface="+mn-lt"/>
                <a:ea typeface="+mn-ea"/>
                <a:cs typeface="+mn-cs"/>
              </a:rPr>
              <a:t>Change Management</a:t>
            </a:r>
          </a:p>
          <a:p>
            <a:pPr rtl="0"/>
            <a:r>
              <a:rPr lang="en-GB" sz="1200" kern="1200" dirty="0">
                <a:solidFill>
                  <a:schemeClr val="tx1"/>
                </a:solidFill>
                <a:effectLst/>
                <a:latin typeface="+mn-lt"/>
                <a:ea typeface="+mn-ea"/>
                <a:cs typeface="+mn-cs"/>
              </a:rPr>
              <a:t>Change Management is a structured framework for preparing, supporting, and guiding teams through organizational or project-level adjustments. It addresses the human and operational sides of transition—such as process overhauls, strategy pivots, or unexpected market shifts—to minimize disruption and resistance. By prioritizing clear communication and retraining, it ensures that changes are smoothly adopted and long-term goals remain intact.</a:t>
            </a:r>
          </a:p>
          <a:p>
            <a:endParaRPr lang="en-GB" dirty="0"/>
          </a:p>
        </p:txBody>
      </p:sp>
      <p:sp>
        <p:nvSpPr>
          <p:cNvPr id="4" name="Slide Number Placeholder 3">
            <a:extLst>
              <a:ext uri="{FF2B5EF4-FFF2-40B4-BE49-F238E27FC236}">
                <a16:creationId xmlns:a16="http://schemas.microsoft.com/office/drawing/2014/main" id="{9CD5BA31-FCD5-22F7-8DCE-FEFDA0F0F4F0}"/>
              </a:ext>
            </a:extLst>
          </p:cNvPr>
          <p:cNvSpPr>
            <a:spLocks noGrp="1"/>
          </p:cNvSpPr>
          <p:nvPr>
            <p:ph type="sldNum" sz="quarter" idx="5"/>
          </p:nvPr>
        </p:nvSpPr>
        <p:spPr/>
        <p:txBody>
          <a:bodyPr/>
          <a:lstStyle/>
          <a:p>
            <a:fld id="{657F13BE-0D13-4DB1-B8FE-C23C5387B70B}" type="slidenum">
              <a:rPr lang="en-GB" smtClean="0"/>
              <a:t>17</a:t>
            </a:fld>
            <a:endParaRPr lang="en-GB"/>
          </a:p>
        </p:txBody>
      </p:sp>
    </p:spTree>
    <p:extLst>
      <p:ext uri="{BB962C8B-B14F-4D97-AF65-F5344CB8AC3E}">
        <p14:creationId xmlns:p14="http://schemas.microsoft.com/office/powerpoint/2010/main" val="55699249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59D8B60-12CC-8F6A-2ED7-2CCE0B9085E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6479D5F-61E7-1B21-72F9-EDFE1D0DD77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B4C0E50-46F1-2BFF-7EFD-BF18EA563F59}"/>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A7D255C7-4314-697E-AC36-08B281AFA4AB}"/>
              </a:ext>
            </a:extLst>
          </p:cNvPr>
          <p:cNvSpPr>
            <a:spLocks noGrp="1"/>
          </p:cNvSpPr>
          <p:nvPr>
            <p:ph type="sldNum" sz="quarter" idx="5"/>
          </p:nvPr>
        </p:nvSpPr>
        <p:spPr/>
        <p:txBody>
          <a:bodyPr/>
          <a:lstStyle/>
          <a:p>
            <a:fld id="{657F13BE-0D13-4DB1-B8FE-C23C5387B70B}" type="slidenum">
              <a:rPr lang="en-GB" smtClean="0"/>
              <a:t>18</a:t>
            </a:fld>
            <a:endParaRPr lang="en-GB"/>
          </a:p>
        </p:txBody>
      </p:sp>
    </p:spTree>
    <p:extLst>
      <p:ext uri="{BB962C8B-B14F-4D97-AF65-F5344CB8AC3E}">
        <p14:creationId xmlns:p14="http://schemas.microsoft.com/office/powerpoint/2010/main" val="94080279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3BF8CE1-620C-8EF8-80A0-01FDC5668FFD}"/>
              </a:ext>
            </a:extLst>
          </p:cNvPr>
          <p:cNvSpPr>
            <a:spLocks noGrp="1"/>
          </p:cNvSpPr>
          <p:nvPr>
            <p:ph type="dt" sz="half" idx="10"/>
          </p:nvPr>
        </p:nvSpPr>
        <p:spPr>
          <a:xfrm>
            <a:off x="527051" y="6524626"/>
            <a:ext cx="1295400" cy="219075"/>
          </a:xfrm>
        </p:spPr>
        <p:txBody>
          <a:bodyPr/>
          <a:lstStyle>
            <a:lvl1pPr>
              <a:defRPr/>
            </a:lvl1pPr>
          </a:lstStyle>
          <a:p>
            <a:pPr>
              <a:defRPr/>
            </a:pPr>
            <a:endParaRPr lang="en-US"/>
          </a:p>
        </p:txBody>
      </p:sp>
      <p:sp>
        <p:nvSpPr>
          <p:cNvPr id="5" name="Footer Placeholder 4">
            <a:extLst>
              <a:ext uri="{FF2B5EF4-FFF2-40B4-BE49-F238E27FC236}">
                <a16:creationId xmlns:a16="http://schemas.microsoft.com/office/drawing/2014/main" id="{2E7C71EF-7BE2-E495-ED93-2F86E2F0DC9F}"/>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US"/>
          </a:p>
        </p:txBody>
      </p:sp>
      <p:sp>
        <p:nvSpPr>
          <p:cNvPr id="6" name="Slide Number Placeholder 5">
            <a:extLst>
              <a:ext uri="{FF2B5EF4-FFF2-40B4-BE49-F238E27FC236}">
                <a16:creationId xmlns:a16="http://schemas.microsoft.com/office/drawing/2014/main" id="{7F6240DC-BA97-87DC-D68F-C5EF069EF305}"/>
              </a:ext>
            </a:extLst>
          </p:cNvPr>
          <p:cNvSpPr>
            <a:spLocks noGrp="1"/>
          </p:cNvSpPr>
          <p:nvPr>
            <p:ph type="sldNum" sz="quarter" idx="12"/>
          </p:nvPr>
        </p:nvSpPr>
        <p:spPr/>
        <p:txBody>
          <a:bodyPr/>
          <a:lstStyle>
            <a:lvl1pPr>
              <a:defRPr smtClean="0"/>
            </a:lvl1pPr>
          </a:lstStyle>
          <a:p>
            <a:pPr>
              <a:defRPr/>
            </a:pPr>
            <a:fld id="{0F359BAA-4C3D-44E8-B8AA-0115E484A981}" type="slidenum">
              <a:rPr lang="en-US" altLang="en-US"/>
              <a:pPr>
                <a:defRPr/>
              </a:pPr>
              <a:t>‹#›</a:t>
            </a:fld>
            <a:endParaRPr lang="en-US" altLang="en-US"/>
          </a:p>
        </p:txBody>
      </p:sp>
    </p:spTree>
    <p:extLst>
      <p:ext uri="{BB962C8B-B14F-4D97-AF65-F5344CB8AC3E}">
        <p14:creationId xmlns:p14="http://schemas.microsoft.com/office/powerpoint/2010/main" val="270447363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E438D1D-B29F-BC68-B6D8-AE0214C3B858}"/>
              </a:ext>
            </a:extLst>
          </p:cNvPr>
          <p:cNvSpPr>
            <a:spLocks noGrp="1"/>
          </p:cNvSpPr>
          <p:nvPr>
            <p:ph type="dt" sz="half" idx="10"/>
          </p:nvPr>
        </p:nvSpPr>
        <p:spPr/>
        <p:txBody>
          <a:bodyPr/>
          <a:lstStyle>
            <a:lvl1pPr>
              <a:defRPr/>
            </a:lvl1pPr>
          </a:lstStyle>
          <a:p>
            <a:pPr>
              <a:defRPr/>
            </a:pPr>
            <a:endParaRPr lang="en-US"/>
          </a:p>
        </p:txBody>
      </p:sp>
      <p:sp>
        <p:nvSpPr>
          <p:cNvPr id="5" name="Footer Placeholder 4">
            <a:extLst>
              <a:ext uri="{FF2B5EF4-FFF2-40B4-BE49-F238E27FC236}">
                <a16:creationId xmlns:a16="http://schemas.microsoft.com/office/drawing/2014/main" id="{187DF35D-8F8B-031B-ED97-C527A0C661F3}"/>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US"/>
          </a:p>
        </p:txBody>
      </p:sp>
      <p:sp>
        <p:nvSpPr>
          <p:cNvPr id="6" name="Slide Number Placeholder 5">
            <a:extLst>
              <a:ext uri="{FF2B5EF4-FFF2-40B4-BE49-F238E27FC236}">
                <a16:creationId xmlns:a16="http://schemas.microsoft.com/office/drawing/2014/main" id="{04936986-680D-D5F7-2095-2DC265087AD4}"/>
              </a:ext>
            </a:extLst>
          </p:cNvPr>
          <p:cNvSpPr>
            <a:spLocks noGrp="1"/>
          </p:cNvSpPr>
          <p:nvPr>
            <p:ph type="sldNum" sz="quarter" idx="12"/>
          </p:nvPr>
        </p:nvSpPr>
        <p:spPr/>
        <p:txBody>
          <a:bodyPr/>
          <a:lstStyle>
            <a:lvl1pPr>
              <a:defRPr smtClean="0"/>
            </a:lvl1pPr>
          </a:lstStyle>
          <a:p>
            <a:pPr>
              <a:defRPr/>
            </a:pPr>
            <a:fld id="{6B9CAAEB-5DD4-4716-AEA0-BEF1B1D22BD1}" type="slidenum">
              <a:rPr lang="en-US" altLang="en-US"/>
              <a:pPr>
                <a:defRPr/>
              </a:pPr>
              <a:t>‹#›</a:t>
            </a:fld>
            <a:endParaRPr lang="en-US" altLang="en-US"/>
          </a:p>
        </p:txBody>
      </p:sp>
    </p:spTree>
    <p:extLst>
      <p:ext uri="{BB962C8B-B14F-4D97-AF65-F5344CB8AC3E}">
        <p14:creationId xmlns:p14="http://schemas.microsoft.com/office/powerpoint/2010/main" val="6709814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6316508-4EAC-38EA-DF6F-35F5A57531B2}"/>
              </a:ext>
            </a:extLst>
          </p:cNvPr>
          <p:cNvSpPr>
            <a:spLocks noGrp="1"/>
          </p:cNvSpPr>
          <p:nvPr>
            <p:ph type="dt" sz="half" idx="10"/>
          </p:nvPr>
        </p:nvSpPr>
        <p:spPr/>
        <p:txBody>
          <a:bodyPr/>
          <a:lstStyle>
            <a:lvl1pPr>
              <a:defRPr/>
            </a:lvl1pPr>
          </a:lstStyle>
          <a:p>
            <a:pPr>
              <a:defRPr/>
            </a:pPr>
            <a:endParaRPr lang="en-US"/>
          </a:p>
        </p:txBody>
      </p:sp>
      <p:sp>
        <p:nvSpPr>
          <p:cNvPr id="5" name="Slide Number Placeholder 5">
            <a:extLst>
              <a:ext uri="{FF2B5EF4-FFF2-40B4-BE49-F238E27FC236}">
                <a16:creationId xmlns:a16="http://schemas.microsoft.com/office/drawing/2014/main" id="{160829AF-2835-B5BB-D8F9-67D323F650A0}"/>
              </a:ext>
            </a:extLst>
          </p:cNvPr>
          <p:cNvSpPr>
            <a:spLocks noGrp="1"/>
          </p:cNvSpPr>
          <p:nvPr>
            <p:ph type="sldNum" sz="quarter" idx="11"/>
          </p:nvPr>
        </p:nvSpPr>
        <p:spPr/>
        <p:txBody>
          <a:bodyPr/>
          <a:lstStyle>
            <a:lvl1pPr>
              <a:defRPr/>
            </a:lvl1pPr>
          </a:lstStyle>
          <a:p>
            <a:pPr>
              <a:defRPr/>
            </a:pPr>
            <a:fld id="{64D1849F-B6E9-463C-863F-F83F5B516C93}" type="slidenum">
              <a:rPr lang="en-US" altLang="en-US"/>
              <a:pPr>
                <a:defRPr/>
              </a:pPr>
              <a:t>‹#›</a:t>
            </a:fld>
            <a:endParaRPr lang="en-US" altLang="en-US"/>
          </a:p>
        </p:txBody>
      </p:sp>
    </p:spTree>
    <p:extLst>
      <p:ext uri="{BB962C8B-B14F-4D97-AF65-F5344CB8AC3E}">
        <p14:creationId xmlns:p14="http://schemas.microsoft.com/office/powerpoint/2010/main" val="104795501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EFC481B4-C284-18D7-98B5-E024F9229EB1}"/>
              </a:ext>
            </a:extLst>
          </p:cNvPr>
          <p:cNvSpPr>
            <a:spLocks noGrp="1"/>
          </p:cNvSpPr>
          <p:nvPr>
            <p:ph type="dt" sz="half" idx="10"/>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CCFFA29D-FC7B-1A28-0B63-15133E08821C}"/>
              </a:ext>
            </a:extLst>
          </p:cNvPr>
          <p:cNvSpPr>
            <a:spLocks noGrp="1"/>
          </p:cNvSpPr>
          <p:nvPr>
            <p:ph type="sldNum" sz="quarter" idx="11"/>
          </p:nvPr>
        </p:nvSpPr>
        <p:spPr/>
        <p:txBody>
          <a:bodyPr/>
          <a:lstStyle>
            <a:lvl1pPr>
              <a:defRPr/>
            </a:lvl1pPr>
          </a:lstStyle>
          <a:p>
            <a:pPr>
              <a:defRPr/>
            </a:pPr>
            <a:fld id="{89004277-C628-43FA-A2BC-FD18438DA077}" type="slidenum">
              <a:rPr lang="en-US" altLang="en-US"/>
              <a:pPr>
                <a:defRPr/>
              </a:pPr>
              <a:t>‹#›</a:t>
            </a:fld>
            <a:endParaRPr lang="en-US" altLang="en-US"/>
          </a:p>
        </p:txBody>
      </p:sp>
    </p:spTree>
    <p:extLst>
      <p:ext uri="{BB962C8B-B14F-4D97-AF65-F5344CB8AC3E}">
        <p14:creationId xmlns:p14="http://schemas.microsoft.com/office/powerpoint/2010/main" val="309844197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0F76049F-8A4E-17BA-A0AF-8B54A8952FA9}"/>
              </a:ext>
            </a:extLst>
          </p:cNvPr>
          <p:cNvSpPr>
            <a:spLocks noGrp="1"/>
          </p:cNvSpPr>
          <p:nvPr>
            <p:ph type="dt" sz="half" idx="10"/>
          </p:nvPr>
        </p:nvSpPr>
        <p:spPr/>
        <p:txBody>
          <a:bodyPr/>
          <a:lstStyle>
            <a:lvl1pPr>
              <a:defRPr/>
            </a:lvl1pPr>
          </a:lstStyle>
          <a:p>
            <a:pPr>
              <a:defRPr/>
            </a:pPr>
            <a:endParaRPr lang="en-US"/>
          </a:p>
        </p:txBody>
      </p:sp>
      <p:sp>
        <p:nvSpPr>
          <p:cNvPr id="8" name="Slide Number Placeholder 5">
            <a:extLst>
              <a:ext uri="{FF2B5EF4-FFF2-40B4-BE49-F238E27FC236}">
                <a16:creationId xmlns:a16="http://schemas.microsoft.com/office/drawing/2014/main" id="{239E5558-173F-8F97-2B5B-9743509B5F7D}"/>
              </a:ext>
            </a:extLst>
          </p:cNvPr>
          <p:cNvSpPr>
            <a:spLocks noGrp="1"/>
          </p:cNvSpPr>
          <p:nvPr>
            <p:ph type="sldNum" sz="quarter" idx="11"/>
          </p:nvPr>
        </p:nvSpPr>
        <p:spPr/>
        <p:txBody>
          <a:bodyPr/>
          <a:lstStyle>
            <a:lvl1pPr>
              <a:defRPr/>
            </a:lvl1pPr>
          </a:lstStyle>
          <a:p>
            <a:pPr>
              <a:defRPr/>
            </a:pPr>
            <a:fld id="{294160C6-49D9-4220-8F9B-E6D75A4A520C}" type="slidenum">
              <a:rPr lang="en-US" altLang="en-US"/>
              <a:pPr>
                <a:defRPr/>
              </a:pPr>
              <a:t>‹#›</a:t>
            </a:fld>
            <a:endParaRPr lang="en-US" altLang="en-US"/>
          </a:p>
        </p:txBody>
      </p:sp>
    </p:spTree>
    <p:extLst>
      <p:ext uri="{BB962C8B-B14F-4D97-AF65-F5344CB8AC3E}">
        <p14:creationId xmlns:p14="http://schemas.microsoft.com/office/powerpoint/2010/main" val="70469373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B53026A9-D188-5B32-1D28-117AABA37D45}"/>
              </a:ext>
            </a:extLst>
          </p:cNvPr>
          <p:cNvSpPr>
            <a:spLocks noGrp="1"/>
          </p:cNvSpPr>
          <p:nvPr>
            <p:ph type="dt" sz="half" idx="10"/>
          </p:nvPr>
        </p:nvSpPr>
        <p:spPr/>
        <p:txBody>
          <a:bodyPr/>
          <a:lstStyle>
            <a:lvl1pPr>
              <a:defRPr/>
            </a:lvl1pPr>
          </a:lstStyle>
          <a:p>
            <a:pPr>
              <a:defRPr/>
            </a:pPr>
            <a:endParaRPr lang="en-US"/>
          </a:p>
        </p:txBody>
      </p:sp>
      <p:sp>
        <p:nvSpPr>
          <p:cNvPr id="4" name="Slide Number Placeholder 5">
            <a:extLst>
              <a:ext uri="{FF2B5EF4-FFF2-40B4-BE49-F238E27FC236}">
                <a16:creationId xmlns:a16="http://schemas.microsoft.com/office/drawing/2014/main" id="{BBD87585-89B6-0A99-831F-4521F222D7A9}"/>
              </a:ext>
            </a:extLst>
          </p:cNvPr>
          <p:cNvSpPr>
            <a:spLocks noGrp="1"/>
          </p:cNvSpPr>
          <p:nvPr>
            <p:ph type="sldNum" sz="quarter" idx="11"/>
          </p:nvPr>
        </p:nvSpPr>
        <p:spPr/>
        <p:txBody>
          <a:bodyPr/>
          <a:lstStyle>
            <a:lvl1pPr>
              <a:defRPr/>
            </a:lvl1pPr>
          </a:lstStyle>
          <a:p>
            <a:pPr>
              <a:defRPr/>
            </a:pPr>
            <a:fld id="{32C76563-ED30-428B-AA1A-693B19CC86B5}" type="slidenum">
              <a:rPr lang="en-US" altLang="en-US"/>
              <a:pPr>
                <a:defRPr/>
              </a:pPr>
              <a:t>‹#›</a:t>
            </a:fld>
            <a:endParaRPr lang="en-US" altLang="en-US"/>
          </a:p>
        </p:txBody>
      </p:sp>
    </p:spTree>
    <p:extLst>
      <p:ext uri="{BB962C8B-B14F-4D97-AF65-F5344CB8AC3E}">
        <p14:creationId xmlns:p14="http://schemas.microsoft.com/office/powerpoint/2010/main" val="4635497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2E7305D1-919F-9EE6-A07B-9BEBC1183168}"/>
              </a:ext>
            </a:extLst>
          </p:cNvPr>
          <p:cNvSpPr>
            <a:spLocks noGrp="1"/>
          </p:cNvSpPr>
          <p:nvPr>
            <p:ph type="dt" sz="half" idx="10"/>
          </p:nvPr>
        </p:nvSpPr>
        <p:spPr/>
        <p:txBody>
          <a:bodyPr/>
          <a:lstStyle>
            <a:lvl1pPr>
              <a:defRPr/>
            </a:lvl1pPr>
          </a:lstStyle>
          <a:p>
            <a:pPr>
              <a:defRPr/>
            </a:pPr>
            <a:endParaRPr lang="en-US"/>
          </a:p>
        </p:txBody>
      </p:sp>
      <p:sp>
        <p:nvSpPr>
          <p:cNvPr id="3" name="Slide Number Placeholder 5">
            <a:extLst>
              <a:ext uri="{FF2B5EF4-FFF2-40B4-BE49-F238E27FC236}">
                <a16:creationId xmlns:a16="http://schemas.microsoft.com/office/drawing/2014/main" id="{768AE56A-C1AA-B757-BAFA-3F29A9FF1904}"/>
              </a:ext>
            </a:extLst>
          </p:cNvPr>
          <p:cNvSpPr>
            <a:spLocks noGrp="1"/>
          </p:cNvSpPr>
          <p:nvPr>
            <p:ph type="sldNum" sz="quarter" idx="11"/>
          </p:nvPr>
        </p:nvSpPr>
        <p:spPr/>
        <p:txBody>
          <a:bodyPr/>
          <a:lstStyle>
            <a:lvl1pPr>
              <a:defRPr/>
            </a:lvl1pPr>
          </a:lstStyle>
          <a:p>
            <a:pPr>
              <a:defRPr/>
            </a:pPr>
            <a:fld id="{7D0080E3-C8E4-4072-87F6-5D763E1F8305}" type="slidenum">
              <a:rPr lang="en-US" altLang="en-US"/>
              <a:pPr>
                <a:defRPr/>
              </a:pPr>
              <a:t>‹#›</a:t>
            </a:fld>
            <a:endParaRPr lang="en-US" altLang="en-US"/>
          </a:p>
        </p:txBody>
      </p:sp>
    </p:spTree>
    <p:extLst>
      <p:ext uri="{BB962C8B-B14F-4D97-AF65-F5344CB8AC3E}">
        <p14:creationId xmlns:p14="http://schemas.microsoft.com/office/powerpoint/2010/main" val="68866668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44AB48E6-C64F-16F8-A748-BF5EFF63DA34}"/>
              </a:ext>
            </a:extLst>
          </p:cNvPr>
          <p:cNvSpPr>
            <a:spLocks noGrp="1"/>
          </p:cNvSpPr>
          <p:nvPr>
            <p:ph type="dt" sz="half" idx="10"/>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C54C6C62-4763-3789-8066-F9DB639929CA}"/>
              </a:ext>
            </a:extLst>
          </p:cNvPr>
          <p:cNvSpPr>
            <a:spLocks noGrp="1"/>
          </p:cNvSpPr>
          <p:nvPr>
            <p:ph type="sldNum" sz="quarter" idx="11"/>
          </p:nvPr>
        </p:nvSpPr>
        <p:spPr/>
        <p:txBody>
          <a:bodyPr/>
          <a:lstStyle>
            <a:lvl1pPr>
              <a:defRPr/>
            </a:lvl1pPr>
          </a:lstStyle>
          <a:p>
            <a:pPr>
              <a:defRPr/>
            </a:pPr>
            <a:fld id="{3D313F12-140F-4D67-A983-8262FE4BD8BF}" type="slidenum">
              <a:rPr lang="en-US" altLang="en-US"/>
              <a:pPr>
                <a:defRPr/>
              </a:pPr>
              <a:t>‹#›</a:t>
            </a:fld>
            <a:endParaRPr lang="en-US" altLang="en-US"/>
          </a:p>
        </p:txBody>
      </p:sp>
    </p:spTree>
    <p:extLst>
      <p:ext uri="{BB962C8B-B14F-4D97-AF65-F5344CB8AC3E}">
        <p14:creationId xmlns:p14="http://schemas.microsoft.com/office/powerpoint/2010/main" val="178956745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0AED16D8-FC06-B3CF-CAB8-F06CFF02DD12}"/>
              </a:ext>
            </a:extLst>
          </p:cNvPr>
          <p:cNvSpPr>
            <a:spLocks noGrp="1"/>
          </p:cNvSpPr>
          <p:nvPr>
            <p:ph type="dt" sz="half" idx="10"/>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7F77A3E6-79F3-43BF-724E-C3A6C2E41C3E}"/>
              </a:ext>
            </a:extLst>
          </p:cNvPr>
          <p:cNvSpPr>
            <a:spLocks noGrp="1"/>
          </p:cNvSpPr>
          <p:nvPr>
            <p:ph type="sldNum" sz="quarter" idx="11"/>
          </p:nvPr>
        </p:nvSpPr>
        <p:spPr/>
        <p:txBody>
          <a:bodyPr/>
          <a:lstStyle>
            <a:lvl1pPr>
              <a:defRPr/>
            </a:lvl1pPr>
          </a:lstStyle>
          <a:p>
            <a:pPr>
              <a:defRPr/>
            </a:pPr>
            <a:fld id="{FB7800EC-6038-4ABE-90F4-B340C636B64C}" type="slidenum">
              <a:rPr lang="en-US" altLang="en-US"/>
              <a:pPr>
                <a:defRPr/>
              </a:pPr>
              <a:t>‹#›</a:t>
            </a:fld>
            <a:endParaRPr lang="en-US" altLang="en-US"/>
          </a:p>
        </p:txBody>
      </p:sp>
    </p:spTree>
    <p:extLst>
      <p:ext uri="{BB962C8B-B14F-4D97-AF65-F5344CB8AC3E}">
        <p14:creationId xmlns:p14="http://schemas.microsoft.com/office/powerpoint/2010/main" val="15392405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CD3614C-B08F-9816-8FCF-EC133D1FCB0B}"/>
              </a:ext>
            </a:extLst>
          </p:cNvPr>
          <p:cNvSpPr>
            <a:spLocks noGrp="1"/>
          </p:cNvSpPr>
          <p:nvPr>
            <p:ph type="dt" sz="half" idx="10"/>
          </p:nvPr>
        </p:nvSpPr>
        <p:spPr/>
        <p:txBody>
          <a:bodyPr/>
          <a:lstStyle>
            <a:lvl1pPr>
              <a:defRPr/>
            </a:lvl1pPr>
          </a:lstStyle>
          <a:p>
            <a:pPr>
              <a:defRPr/>
            </a:pPr>
            <a:endParaRPr lang="en-US"/>
          </a:p>
        </p:txBody>
      </p:sp>
      <p:sp>
        <p:nvSpPr>
          <p:cNvPr id="5" name="Slide Number Placeholder 5">
            <a:extLst>
              <a:ext uri="{FF2B5EF4-FFF2-40B4-BE49-F238E27FC236}">
                <a16:creationId xmlns:a16="http://schemas.microsoft.com/office/drawing/2014/main" id="{48152B20-12E6-BE8A-DE8D-962C4B1985D0}"/>
              </a:ext>
            </a:extLst>
          </p:cNvPr>
          <p:cNvSpPr>
            <a:spLocks noGrp="1"/>
          </p:cNvSpPr>
          <p:nvPr>
            <p:ph type="sldNum" sz="quarter" idx="11"/>
          </p:nvPr>
        </p:nvSpPr>
        <p:spPr/>
        <p:txBody>
          <a:bodyPr/>
          <a:lstStyle>
            <a:lvl1pPr>
              <a:defRPr/>
            </a:lvl1pPr>
          </a:lstStyle>
          <a:p>
            <a:pPr>
              <a:defRPr/>
            </a:pPr>
            <a:fld id="{10BFB4C0-BCC1-4045-872C-DFC030CF8FAA}" type="slidenum">
              <a:rPr lang="en-US" altLang="en-US"/>
              <a:pPr>
                <a:defRPr/>
              </a:pPr>
              <a:t>‹#›</a:t>
            </a:fld>
            <a:endParaRPr lang="en-US" altLang="en-US"/>
          </a:p>
        </p:txBody>
      </p:sp>
    </p:spTree>
    <p:extLst>
      <p:ext uri="{BB962C8B-B14F-4D97-AF65-F5344CB8AC3E}">
        <p14:creationId xmlns:p14="http://schemas.microsoft.com/office/powerpoint/2010/main" val="7312109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3BB97FC-D01C-577D-A9A6-7F0CF5CE059B}"/>
              </a:ext>
            </a:extLst>
          </p:cNvPr>
          <p:cNvSpPr>
            <a:spLocks noGrp="1"/>
          </p:cNvSpPr>
          <p:nvPr>
            <p:ph type="dt" sz="half" idx="10"/>
          </p:nvPr>
        </p:nvSpPr>
        <p:spPr/>
        <p:txBody>
          <a:bodyPr/>
          <a:lstStyle>
            <a:lvl1pPr>
              <a:defRPr/>
            </a:lvl1pPr>
          </a:lstStyle>
          <a:p>
            <a:pPr>
              <a:defRPr/>
            </a:pPr>
            <a:endParaRPr lang="en-US"/>
          </a:p>
        </p:txBody>
      </p:sp>
      <p:sp>
        <p:nvSpPr>
          <p:cNvPr id="5" name="Slide Number Placeholder 5">
            <a:extLst>
              <a:ext uri="{FF2B5EF4-FFF2-40B4-BE49-F238E27FC236}">
                <a16:creationId xmlns:a16="http://schemas.microsoft.com/office/drawing/2014/main" id="{9DDB45FA-9C04-75A0-422E-B14DBBDCB2DD}"/>
              </a:ext>
            </a:extLst>
          </p:cNvPr>
          <p:cNvSpPr>
            <a:spLocks noGrp="1"/>
          </p:cNvSpPr>
          <p:nvPr>
            <p:ph type="sldNum" sz="quarter" idx="11"/>
          </p:nvPr>
        </p:nvSpPr>
        <p:spPr/>
        <p:txBody>
          <a:bodyPr/>
          <a:lstStyle>
            <a:lvl1pPr>
              <a:defRPr/>
            </a:lvl1pPr>
          </a:lstStyle>
          <a:p>
            <a:pPr>
              <a:defRPr/>
            </a:pPr>
            <a:fld id="{58E920C4-CCA8-4BB0-BD4A-982A7DEE6FF0}" type="slidenum">
              <a:rPr lang="en-US" altLang="en-US"/>
              <a:pPr>
                <a:defRPr/>
              </a:pPr>
              <a:t>‹#›</a:t>
            </a:fld>
            <a:endParaRPr lang="en-US" altLang="en-US"/>
          </a:p>
        </p:txBody>
      </p:sp>
    </p:spTree>
    <p:extLst>
      <p:ext uri="{BB962C8B-B14F-4D97-AF65-F5344CB8AC3E}">
        <p14:creationId xmlns:p14="http://schemas.microsoft.com/office/powerpoint/2010/main" val="419207343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2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20197427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3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07913580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4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5282800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5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64312570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6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81585725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1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8149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5045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7719491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7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85935532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2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8149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5045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10377520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8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32560181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3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8149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5045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04746026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9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19577180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4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8149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5045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11529216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10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941477664"/>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5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8149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5045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82962301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11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777414505"/>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6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8149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5045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940630683"/>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12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292297726"/>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7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8149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5045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76128282"/>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13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726030245"/>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14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701800766"/>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15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799218170"/>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16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134525845"/>
      </p:ext>
    </p:extLst>
  </p:cSld>
  <p:clrMapOvr>
    <a:masterClrMapping/>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 Type="http://schemas.openxmlformats.org/officeDocument/2006/relationships/slideLayout" Target="../slideLayouts/slideLayout3.xml"/><Relationship Id="rId21" Type="http://schemas.openxmlformats.org/officeDocument/2006/relationships/slideLayout" Target="../slideLayouts/slideLayout21.xml"/><Relationship Id="rId34" Type="http://schemas.openxmlformats.org/officeDocument/2006/relationships/theme" Target="../theme/theme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slideLayout" Target="../slideLayouts/slideLayout29.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image" Target="../media/image1.jpeg"/><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35"/>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33E9FF1B-67D2-3290-BB63-5D347C50FA88}"/>
              </a:ext>
            </a:extLst>
          </p:cNvPr>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E5FF2184-C087-A594-151D-0BF63EBA5DDC}"/>
              </a:ext>
            </a:extLst>
          </p:cNvPr>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120753DE-CDF2-3A70-F374-C39104479BA5}"/>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endParaRPr lang="en-US"/>
          </a:p>
        </p:txBody>
      </p:sp>
      <p:sp>
        <p:nvSpPr>
          <p:cNvPr id="6" name="Slide Number Placeholder 5">
            <a:extLst>
              <a:ext uri="{FF2B5EF4-FFF2-40B4-BE49-F238E27FC236}">
                <a16:creationId xmlns:a16="http://schemas.microsoft.com/office/drawing/2014/main" id="{8C428B4E-29EA-F6CE-AB70-F9447AE6A863}"/>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smtClean="0">
                <a:solidFill>
                  <a:srgbClr val="898989"/>
                </a:solidFill>
                <a:latin typeface="Myriad Pro"/>
              </a:defRPr>
            </a:lvl1pPr>
          </a:lstStyle>
          <a:p>
            <a:pPr>
              <a:defRPr/>
            </a:pPr>
            <a:fld id="{31F3F4A0-9296-4EBF-B673-F9FBF68C122A}" type="slidenum">
              <a:rPr lang="en-US" altLang="en-US"/>
              <a:pPr>
                <a:defRPr/>
              </a:pPr>
              <a:t>‹#›</a:t>
            </a:fld>
            <a:endParaRPr lang="en-US" altLang="en-US"/>
          </a:p>
        </p:txBody>
      </p:sp>
    </p:spTree>
    <p:extLst>
      <p:ext uri="{BB962C8B-B14F-4D97-AF65-F5344CB8AC3E}">
        <p14:creationId xmlns:p14="http://schemas.microsoft.com/office/powerpoint/2010/main" val="1297012552"/>
      </p:ext>
    </p:extLst>
  </p:cSld>
  <p:clrMap bg1="lt1" tx1="dk1" bg2="lt2" tx2="dk2" accent1="accent1" accent2="accent2" accent3="accent3" accent4="accent4" accent5="accent5" accent6="accent6" hlink="hlink" folHlink="folHlink"/>
  <p:sldLayoutIdLst>
    <p:sldLayoutId id="2147483651" r:id="rId1"/>
    <p:sldLayoutId id="2147483652" r:id="rId2"/>
    <p:sldLayoutId id="2147483653" r:id="rId3"/>
    <p:sldLayoutId id="2147483654" r:id="rId4"/>
    <p:sldLayoutId id="2147483655" r:id="rId5"/>
    <p:sldLayoutId id="2147483656" r:id="rId6"/>
    <p:sldLayoutId id="2147483657" r:id="rId7"/>
    <p:sldLayoutId id="2147483658" r:id="rId8"/>
    <p:sldLayoutId id="2147483659" r:id="rId9"/>
    <p:sldLayoutId id="2147483660" r:id="rId10"/>
    <p:sldLayoutId id="2147483661" r:id="rId11"/>
    <p:sldLayoutId id="2147483662" r:id="rId12"/>
    <p:sldLayoutId id="2147483663" r:id="rId13"/>
    <p:sldLayoutId id="2147483664" r:id="rId14"/>
    <p:sldLayoutId id="2147483665" r:id="rId15"/>
    <p:sldLayoutId id="2147483666" r:id="rId16"/>
    <p:sldLayoutId id="2147483667" r:id="rId17"/>
    <p:sldLayoutId id="2147483668" r:id="rId18"/>
    <p:sldLayoutId id="2147483669" r:id="rId19"/>
    <p:sldLayoutId id="2147483670" r:id="rId20"/>
    <p:sldLayoutId id="2147483671" r:id="rId21"/>
    <p:sldLayoutId id="2147483672" r:id="rId22"/>
    <p:sldLayoutId id="2147483673" r:id="rId23"/>
    <p:sldLayoutId id="2147483674" r:id="rId24"/>
    <p:sldLayoutId id="2147483675" r:id="rId25"/>
    <p:sldLayoutId id="2147483676" r:id="rId26"/>
    <p:sldLayoutId id="2147483677" r:id="rId27"/>
    <p:sldLayoutId id="2147483678" r:id="rId28"/>
    <p:sldLayoutId id="2147483679" r:id="rId29"/>
    <p:sldLayoutId id="2147483680" r:id="rId30"/>
    <p:sldLayoutId id="2147483681" r:id="rId31"/>
    <p:sldLayoutId id="2147483682" r:id="rId32"/>
    <p:sldLayoutId id="2147483683" r:id="rId33"/>
  </p:sldLayoutIdLst>
  <p:hf hdr="0" ftr="0" dt="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hyperlink" Target="https://www.youtube.com/watch?v=NCw2Up8sZuQ"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F7F435BA-7D13-2A2A-3218-88D775370155}"/>
              </a:ext>
            </a:extLst>
          </p:cNvPr>
          <p:cNvSpPr>
            <a:spLocks noGrp="1"/>
          </p:cNvSpPr>
          <p:nvPr>
            <p:ph type="ctrTitle"/>
          </p:nvPr>
        </p:nvSpPr>
        <p:spPr>
          <a:xfrm>
            <a:off x="5577749" y="2834277"/>
            <a:ext cx="4392613" cy="936625"/>
          </a:xfrm>
        </p:spPr>
        <p:txBody>
          <a:bodyPr/>
          <a:lstStyle/>
          <a:p>
            <a:r>
              <a:rPr lang="en-GB" altLang="en-US" b="1" dirty="0"/>
              <a:t>LCMB7037</a:t>
            </a:r>
          </a:p>
        </p:txBody>
      </p:sp>
      <p:sp>
        <p:nvSpPr>
          <p:cNvPr id="5" name="TextBox 1">
            <a:extLst>
              <a:ext uri="{FF2B5EF4-FFF2-40B4-BE49-F238E27FC236}">
                <a16:creationId xmlns:a16="http://schemas.microsoft.com/office/drawing/2014/main" id="{D5520C09-344C-5086-48D5-55B49BD92B42}"/>
              </a:ext>
            </a:extLst>
          </p:cNvPr>
          <p:cNvSpPr txBox="1">
            <a:spLocks noChangeArrowheads="1"/>
          </p:cNvSpPr>
          <p:nvPr/>
        </p:nvSpPr>
        <p:spPr bwMode="auto">
          <a:xfrm>
            <a:off x="250825" y="3962400"/>
            <a:ext cx="5184775" cy="138499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r>
              <a:rPr lang="en-GB" altLang="en-US" sz="2800" b="1" dirty="0">
                <a:solidFill>
                  <a:srgbClr val="FFFF00"/>
                </a:solidFill>
                <a:latin typeface="Arial" panose="020B0604020202020204" pitchFamily="34" charset="0"/>
              </a:rPr>
              <a:t>Workshop 5.2</a:t>
            </a:r>
          </a:p>
          <a:p>
            <a:pPr>
              <a:spcBef>
                <a:spcPct val="0"/>
              </a:spcBef>
              <a:buFontTx/>
              <a:buNone/>
            </a:pPr>
            <a:r>
              <a:rPr lang="en-GB" altLang="en-US" sz="2800" b="1" dirty="0">
                <a:solidFill>
                  <a:srgbClr val="FFFF00"/>
                </a:solidFill>
                <a:latin typeface="Arial" panose="020B0604020202020204" pitchFamily="34" charset="0"/>
              </a:rPr>
              <a:t>Feasibility, Implementation,</a:t>
            </a:r>
          </a:p>
          <a:p>
            <a:pPr>
              <a:spcBef>
                <a:spcPct val="0"/>
              </a:spcBef>
              <a:buFontTx/>
              <a:buNone/>
            </a:pPr>
            <a:r>
              <a:rPr lang="en-GB" altLang="en-US" sz="2800" b="1" dirty="0">
                <a:solidFill>
                  <a:srgbClr val="FFFF00"/>
                </a:solidFill>
                <a:latin typeface="Arial" panose="020B0604020202020204" pitchFamily="34" charset="0"/>
              </a:rPr>
              <a:t>Reflection, Write-up</a:t>
            </a:r>
          </a:p>
        </p:txBody>
      </p:sp>
      <p:sp>
        <p:nvSpPr>
          <p:cNvPr id="6" name="Subtitle 4">
            <a:extLst>
              <a:ext uri="{FF2B5EF4-FFF2-40B4-BE49-F238E27FC236}">
                <a16:creationId xmlns:a16="http://schemas.microsoft.com/office/drawing/2014/main" id="{5E33CEC2-4CCC-CBE6-2D77-B35CDDBE7A37}"/>
              </a:ext>
            </a:extLst>
          </p:cNvPr>
          <p:cNvSpPr txBox="1">
            <a:spLocks/>
          </p:cNvSpPr>
          <p:nvPr/>
        </p:nvSpPr>
        <p:spPr bwMode="auto">
          <a:xfrm>
            <a:off x="3651566" y="1073035"/>
            <a:ext cx="8244829" cy="1917289"/>
          </a:xfrm>
          <a:prstGeom prst="rect">
            <a:avLst/>
          </a:prstGeom>
          <a:noFill/>
          <a:ln>
            <a:noFill/>
          </a:ln>
        </p:spPr>
        <p:txBody>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defRPr/>
            </a:pPr>
            <a:r>
              <a:rPr lang="en-GB" sz="54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rPr>
              <a:t>Business Development Proposal</a:t>
            </a:r>
            <a:endParaRPr lang="en-GB" altLang="en-US" sz="48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endParaRPr>
          </a:p>
        </p:txBody>
      </p:sp>
      <p:sp>
        <p:nvSpPr>
          <p:cNvPr id="2" name="Slide Number Placeholder 1">
            <a:extLst>
              <a:ext uri="{FF2B5EF4-FFF2-40B4-BE49-F238E27FC236}">
                <a16:creationId xmlns:a16="http://schemas.microsoft.com/office/drawing/2014/main" id="{FA65D9C3-DBFB-8353-8918-F1C6851C803E}"/>
              </a:ext>
            </a:extLst>
          </p:cNvPr>
          <p:cNvSpPr>
            <a:spLocks noGrp="1"/>
          </p:cNvSpPr>
          <p:nvPr>
            <p:ph type="sldNum" sz="quarter" idx="12"/>
          </p:nvPr>
        </p:nvSpPr>
        <p:spPr/>
        <p:txBody>
          <a:bodyPr/>
          <a:lstStyle/>
          <a:p>
            <a:pPr>
              <a:defRPr/>
            </a:pPr>
            <a:fld id="{0F359BAA-4C3D-44E8-B8AA-0115E484A981}" type="slidenum">
              <a:rPr lang="en-US" altLang="en-US" smtClean="0"/>
              <a:pPr>
                <a:defRPr/>
              </a:pPr>
              <a:t>1</a:t>
            </a:fld>
            <a:endParaRPr lang="en-US" altLang="en-US"/>
          </a:p>
        </p:txBody>
      </p:sp>
    </p:spTree>
    <p:extLst>
      <p:ext uri="{BB962C8B-B14F-4D97-AF65-F5344CB8AC3E}">
        <p14:creationId xmlns:p14="http://schemas.microsoft.com/office/powerpoint/2010/main" val="366134002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C3E49A6-0120-60B8-3166-D0AB25B5EA06}"/>
            </a:ext>
          </a:extLst>
        </p:cNvPr>
        <p:cNvGrpSpPr/>
        <p:nvPr/>
      </p:nvGrpSpPr>
      <p:grpSpPr>
        <a:xfrm>
          <a:off x="0" y="0"/>
          <a:ext cx="0" cy="0"/>
          <a:chOff x="0" y="0"/>
          <a:chExt cx="0" cy="0"/>
        </a:xfrm>
      </p:grpSpPr>
      <p:sp>
        <p:nvSpPr>
          <p:cNvPr id="6" name="Title 5">
            <a:extLst>
              <a:ext uri="{FF2B5EF4-FFF2-40B4-BE49-F238E27FC236}">
                <a16:creationId xmlns:a16="http://schemas.microsoft.com/office/drawing/2014/main" id="{9E4482D1-262F-DD0C-C8BB-3EA8D5175AB4}"/>
              </a:ext>
            </a:extLst>
          </p:cNvPr>
          <p:cNvSpPr>
            <a:spLocks noGrp="1"/>
          </p:cNvSpPr>
          <p:nvPr>
            <p:ph type="title"/>
          </p:nvPr>
        </p:nvSpPr>
        <p:spPr/>
        <p:txBody>
          <a:bodyPr/>
          <a:lstStyle/>
          <a:p>
            <a:r>
              <a:rPr lang="en-GB" dirty="0"/>
              <a:t>What is Feasibility study?</a:t>
            </a:r>
          </a:p>
        </p:txBody>
      </p:sp>
      <p:sp>
        <p:nvSpPr>
          <p:cNvPr id="7" name="Content Placeholder 6">
            <a:extLst>
              <a:ext uri="{FF2B5EF4-FFF2-40B4-BE49-F238E27FC236}">
                <a16:creationId xmlns:a16="http://schemas.microsoft.com/office/drawing/2014/main" id="{0B71508C-FF72-9532-08B6-B54147196B8D}"/>
              </a:ext>
            </a:extLst>
          </p:cNvPr>
          <p:cNvSpPr>
            <a:spLocks noGrp="1"/>
          </p:cNvSpPr>
          <p:nvPr>
            <p:ph idx="1"/>
          </p:nvPr>
        </p:nvSpPr>
        <p:spPr>
          <a:xfrm>
            <a:off x="609600" y="1600201"/>
            <a:ext cx="10972800" cy="3917032"/>
          </a:xfrm>
        </p:spPr>
        <p:txBody>
          <a:bodyPr>
            <a:normAutofit fontScale="70000" lnSpcReduction="20000"/>
          </a:bodyPr>
          <a:lstStyle/>
          <a:p>
            <a:r>
              <a:rPr lang="en-GB" dirty="0"/>
              <a:t>A feasibility study is an analysis of the viability of an idea through a disciplined and documented process of thinking through the idea from its logical beginning to its logical end.</a:t>
            </a:r>
          </a:p>
          <a:p>
            <a:r>
              <a:rPr lang="en-GB" dirty="0"/>
              <a:t>A feasibility study provides an Investigating function that helps answer “Should we proceed with the proposed project idea? Is it a viable business venture?” </a:t>
            </a:r>
          </a:p>
          <a:p>
            <a:r>
              <a:rPr lang="en-GB" dirty="0"/>
              <a:t>Assess the idea across dimensions: ethical, market, technical, financial, legal, operational.</a:t>
            </a:r>
          </a:p>
          <a:p>
            <a:r>
              <a:rPr lang="en-GB" dirty="0"/>
              <a:t>A feasibility study should be conducted to determine the viability of an idea BEFORE proceeding with the launch of the business idea. It will ensure resources are invested wisely before market entry.</a:t>
            </a:r>
          </a:p>
          <a:p>
            <a:r>
              <a:rPr lang="en-GB" dirty="0"/>
              <a:t>It also cover the associated risks and how they can be addressed.</a:t>
            </a:r>
          </a:p>
        </p:txBody>
      </p:sp>
    </p:spTree>
    <p:extLst>
      <p:ext uri="{BB962C8B-B14F-4D97-AF65-F5344CB8AC3E}">
        <p14:creationId xmlns:p14="http://schemas.microsoft.com/office/powerpoint/2010/main" val="140426654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12"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anim calcmode="lin" valueType="num">
                                      <p:cBhvr additive="base">
                                        <p:cTn id="7" dur="500" fill="hold"/>
                                        <p:tgtEl>
                                          <p:spTgt spid="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7">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12" fill="hold" nodeType="clickEffect">
                                  <p:stCondLst>
                                    <p:cond delay="0"/>
                                  </p:stCondLst>
                                  <p:childTnLst>
                                    <p:set>
                                      <p:cBhvr>
                                        <p:cTn id="12" dur="1" fill="hold">
                                          <p:stCondLst>
                                            <p:cond delay="0"/>
                                          </p:stCondLst>
                                        </p:cTn>
                                        <p:tgtEl>
                                          <p:spTgt spid="7">
                                            <p:txEl>
                                              <p:pRg st="1" end="1"/>
                                            </p:txEl>
                                          </p:spTgt>
                                        </p:tgtEl>
                                        <p:attrNameLst>
                                          <p:attrName>style.visibility</p:attrName>
                                        </p:attrNameLst>
                                      </p:cBhvr>
                                      <p:to>
                                        <p:strVal val="visible"/>
                                      </p:to>
                                    </p:set>
                                    <p:anim calcmode="lin" valueType="num">
                                      <p:cBhvr additive="base">
                                        <p:cTn id="13" dur="500" fill="hold"/>
                                        <p:tgtEl>
                                          <p:spTgt spid="7">
                                            <p:txEl>
                                              <p:pRg st="1" end="1"/>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7">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12" fill="hold" nodeType="clickEffect">
                                  <p:stCondLst>
                                    <p:cond delay="0"/>
                                  </p:stCondLst>
                                  <p:childTnLst>
                                    <p:set>
                                      <p:cBhvr>
                                        <p:cTn id="18" dur="1" fill="hold">
                                          <p:stCondLst>
                                            <p:cond delay="0"/>
                                          </p:stCondLst>
                                        </p:cTn>
                                        <p:tgtEl>
                                          <p:spTgt spid="7">
                                            <p:txEl>
                                              <p:pRg st="2" end="2"/>
                                            </p:txEl>
                                          </p:spTgt>
                                        </p:tgtEl>
                                        <p:attrNameLst>
                                          <p:attrName>style.visibility</p:attrName>
                                        </p:attrNameLst>
                                      </p:cBhvr>
                                      <p:to>
                                        <p:strVal val="visible"/>
                                      </p:to>
                                    </p:set>
                                    <p:anim calcmode="lin" valueType="num">
                                      <p:cBhvr additive="base">
                                        <p:cTn id="19" dur="500" fill="hold"/>
                                        <p:tgtEl>
                                          <p:spTgt spid="7">
                                            <p:txEl>
                                              <p:pRg st="2" end="2"/>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7">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12" fill="hold" nodeType="clickEffect">
                                  <p:stCondLst>
                                    <p:cond delay="0"/>
                                  </p:stCondLst>
                                  <p:childTnLst>
                                    <p:set>
                                      <p:cBhvr>
                                        <p:cTn id="24" dur="1" fill="hold">
                                          <p:stCondLst>
                                            <p:cond delay="0"/>
                                          </p:stCondLst>
                                        </p:cTn>
                                        <p:tgtEl>
                                          <p:spTgt spid="7">
                                            <p:txEl>
                                              <p:pRg st="3" end="3"/>
                                            </p:txEl>
                                          </p:spTgt>
                                        </p:tgtEl>
                                        <p:attrNameLst>
                                          <p:attrName>style.visibility</p:attrName>
                                        </p:attrNameLst>
                                      </p:cBhvr>
                                      <p:to>
                                        <p:strVal val="visible"/>
                                      </p:to>
                                    </p:set>
                                    <p:anim calcmode="lin" valueType="num">
                                      <p:cBhvr additive="base">
                                        <p:cTn id="25" dur="500" fill="hold"/>
                                        <p:tgtEl>
                                          <p:spTgt spid="7">
                                            <p:txEl>
                                              <p:pRg st="3" end="3"/>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7">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12" fill="hold" nodeType="clickEffect">
                                  <p:stCondLst>
                                    <p:cond delay="0"/>
                                  </p:stCondLst>
                                  <p:childTnLst>
                                    <p:set>
                                      <p:cBhvr>
                                        <p:cTn id="30" dur="1" fill="hold">
                                          <p:stCondLst>
                                            <p:cond delay="0"/>
                                          </p:stCondLst>
                                        </p:cTn>
                                        <p:tgtEl>
                                          <p:spTgt spid="7">
                                            <p:txEl>
                                              <p:pRg st="4" end="4"/>
                                            </p:txEl>
                                          </p:spTgt>
                                        </p:tgtEl>
                                        <p:attrNameLst>
                                          <p:attrName>style.visibility</p:attrName>
                                        </p:attrNameLst>
                                      </p:cBhvr>
                                      <p:to>
                                        <p:strVal val="visible"/>
                                      </p:to>
                                    </p:set>
                                    <p:anim calcmode="lin" valueType="num">
                                      <p:cBhvr additive="base">
                                        <p:cTn id="31" dur="500" fill="hold"/>
                                        <p:tgtEl>
                                          <p:spTgt spid="7">
                                            <p:txEl>
                                              <p:pRg st="4" end="4"/>
                                            </p:txEl>
                                          </p:spTgt>
                                        </p:tgtEl>
                                        <p:attrNameLst>
                                          <p:attrName>ppt_x</p:attrName>
                                        </p:attrNameLst>
                                      </p:cBhvr>
                                      <p:tavLst>
                                        <p:tav tm="0">
                                          <p:val>
                                            <p:strVal val="0-#ppt_w/2"/>
                                          </p:val>
                                        </p:tav>
                                        <p:tav tm="100000">
                                          <p:val>
                                            <p:strVal val="#ppt_x"/>
                                          </p:val>
                                        </p:tav>
                                      </p:tavLst>
                                    </p:anim>
                                    <p:anim calcmode="lin" valueType="num">
                                      <p:cBhvr additive="base">
                                        <p:cTn id="32" dur="500" fill="hold"/>
                                        <p:tgtEl>
                                          <p:spTgt spid="7">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15168C6-D53D-2260-2630-2813D6EC0A97}"/>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B4706E4A-CB54-E8D6-D286-30E947C8148D}"/>
              </a:ext>
            </a:extLst>
          </p:cNvPr>
          <p:cNvSpPr>
            <a:spLocks noGrp="1"/>
          </p:cNvSpPr>
          <p:nvPr>
            <p:ph type="title"/>
          </p:nvPr>
        </p:nvSpPr>
        <p:spPr>
          <a:xfrm>
            <a:off x="609600" y="274638"/>
            <a:ext cx="10972800" cy="1143000"/>
          </a:xfrm>
        </p:spPr>
        <p:txBody>
          <a:bodyPr/>
          <a:lstStyle/>
          <a:p>
            <a:r>
              <a:rPr lang="en-GB" dirty="0"/>
              <a:t>Why Feasibility Analysis Matters</a:t>
            </a:r>
          </a:p>
        </p:txBody>
      </p:sp>
      <p:sp>
        <p:nvSpPr>
          <p:cNvPr id="7" name="Content Placeholder 6">
            <a:extLst>
              <a:ext uri="{FF2B5EF4-FFF2-40B4-BE49-F238E27FC236}">
                <a16:creationId xmlns:a16="http://schemas.microsoft.com/office/drawing/2014/main" id="{4832EF65-421B-F697-6227-E9A73BAFC024}"/>
              </a:ext>
            </a:extLst>
          </p:cNvPr>
          <p:cNvSpPr>
            <a:spLocks noGrp="1"/>
          </p:cNvSpPr>
          <p:nvPr>
            <p:ph idx="1"/>
          </p:nvPr>
        </p:nvSpPr>
        <p:spPr>
          <a:xfrm>
            <a:off x="609600" y="1600201"/>
            <a:ext cx="10972800" cy="3917032"/>
          </a:xfrm>
        </p:spPr>
        <p:txBody>
          <a:bodyPr>
            <a:normAutofit/>
          </a:bodyPr>
          <a:lstStyle/>
          <a:p>
            <a:r>
              <a:rPr lang="en-GB" dirty="0"/>
              <a:t>Avoids premature failure due to untested assumptions.</a:t>
            </a:r>
          </a:p>
          <a:p>
            <a:endParaRPr lang="en-GB" dirty="0"/>
          </a:p>
          <a:p>
            <a:r>
              <a:rPr lang="en-GB" dirty="0"/>
              <a:t>Supports informed decision-making based on evidence.</a:t>
            </a:r>
          </a:p>
          <a:p>
            <a:endParaRPr lang="en-GB" dirty="0"/>
          </a:p>
          <a:p>
            <a:r>
              <a:rPr lang="en-GB" dirty="0"/>
              <a:t>Improves credibility with investors and stakeholders.</a:t>
            </a:r>
          </a:p>
        </p:txBody>
      </p:sp>
    </p:spTree>
    <p:extLst>
      <p:ext uri="{BB962C8B-B14F-4D97-AF65-F5344CB8AC3E}">
        <p14:creationId xmlns:p14="http://schemas.microsoft.com/office/powerpoint/2010/main" val="409515036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12"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anim calcmode="lin" valueType="num">
                                      <p:cBhvr additive="base">
                                        <p:cTn id="7" dur="500" fill="hold"/>
                                        <p:tgtEl>
                                          <p:spTgt spid="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7">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12" fill="hold" nodeType="clickEffect">
                                  <p:stCondLst>
                                    <p:cond delay="0"/>
                                  </p:stCondLst>
                                  <p:childTnLst>
                                    <p:set>
                                      <p:cBhvr>
                                        <p:cTn id="12" dur="1" fill="hold">
                                          <p:stCondLst>
                                            <p:cond delay="0"/>
                                          </p:stCondLst>
                                        </p:cTn>
                                        <p:tgtEl>
                                          <p:spTgt spid="7">
                                            <p:txEl>
                                              <p:pRg st="2" end="2"/>
                                            </p:txEl>
                                          </p:spTgt>
                                        </p:tgtEl>
                                        <p:attrNameLst>
                                          <p:attrName>style.visibility</p:attrName>
                                        </p:attrNameLst>
                                      </p:cBhvr>
                                      <p:to>
                                        <p:strVal val="visible"/>
                                      </p:to>
                                    </p:set>
                                    <p:anim calcmode="lin" valueType="num">
                                      <p:cBhvr additive="base">
                                        <p:cTn id="13" dur="500" fill="hold"/>
                                        <p:tgtEl>
                                          <p:spTgt spid="7">
                                            <p:txEl>
                                              <p:pRg st="2" end="2"/>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7">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12" fill="hold" nodeType="clickEffect">
                                  <p:stCondLst>
                                    <p:cond delay="0"/>
                                  </p:stCondLst>
                                  <p:childTnLst>
                                    <p:set>
                                      <p:cBhvr>
                                        <p:cTn id="18" dur="1" fill="hold">
                                          <p:stCondLst>
                                            <p:cond delay="0"/>
                                          </p:stCondLst>
                                        </p:cTn>
                                        <p:tgtEl>
                                          <p:spTgt spid="7">
                                            <p:txEl>
                                              <p:pRg st="4" end="4"/>
                                            </p:txEl>
                                          </p:spTgt>
                                        </p:tgtEl>
                                        <p:attrNameLst>
                                          <p:attrName>style.visibility</p:attrName>
                                        </p:attrNameLst>
                                      </p:cBhvr>
                                      <p:to>
                                        <p:strVal val="visible"/>
                                      </p:to>
                                    </p:set>
                                    <p:anim calcmode="lin" valueType="num">
                                      <p:cBhvr additive="base">
                                        <p:cTn id="19" dur="500" fill="hold"/>
                                        <p:tgtEl>
                                          <p:spTgt spid="7">
                                            <p:txEl>
                                              <p:pRg st="4" end="4"/>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7">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D58D240-3BD2-6846-A67E-B43E4EBA6F1D}"/>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656BC0E4-02AC-39A7-688B-4756B481BD25}"/>
              </a:ext>
            </a:extLst>
          </p:cNvPr>
          <p:cNvSpPr>
            <a:spLocks noGrp="1"/>
          </p:cNvSpPr>
          <p:nvPr>
            <p:ph type="title"/>
          </p:nvPr>
        </p:nvSpPr>
        <p:spPr>
          <a:xfrm>
            <a:off x="609600" y="274638"/>
            <a:ext cx="10972800" cy="1143000"/>
          </a:xfrm>
        </p:spPr>
        <p:txBody>
          <a:bodyPr/>
          <a:lstStyle/>
          <a:p>
            <a:r>
              <a:rPr lang="en-GB" dirty="0"/>
              <a:t>Types of Feasibility analysis</a:t>
            </a:r>
          </a:p>
        </p:txBody>
      </p:sp>
      <p:sp>
        <p:nvSpPr>
          <p:cNvPr id="7" name="Content Placeholder 6">
            <a:extLst>
              <a:ext uri="{FF2B5EF4-FFF2-40B4-BE49-F238E27FC236}">
                <a16:creationId xmlns:a16="http://schemas.microsoft.com/office/drawing/2014/main" id="{8DAAACCA-F284-D67D-02F5-16DECD413428}"/>
              </a:ext>
            </a:extLst>
          </p:cNvPr>
          <p:cNvSpPr>
            <a:spLocks noGrp="1"/>
          </p:cNvSpPr>
          <p:nvPr>
            <p:ph idx="1"/>
          </p:nvPr>
        </p:nvSpPr>
        <p:spPr>
          <a:xfrm>
            <a:off x="609600" y="1600201"/>
            <a:ext cx="10972800" cy="3917032"/>
          </a:xfrm>
        </p:spPr>
        <p:txBody>
          <a:bodyPr>
            <a:normAutofit fontScale="92500"/>
          </a:bodyPr>
          <a:lstStyle/>
          <a:p>
            <a:pPr marL="514350" indent="-514350">
              <a:buFont typeface="+mj-lt"/>
              <a:buAutoNum type="arabicPeriod"/>
            </a:pPr>
            <a:r>
              <a:rPr lang="en-GB" dirty="0"/>
              <a:t>Ethical feasibility - moral standards, societal values, corporate responsibility, and human rights.</a:t>
            </a:r>
          </a:p>
          <a:p>
            <a:pPr marL="514350" indent="-514350">
              <a:buFont typeface="+mj-lt"/>
              <a:buAutoNum type="arabicPeriod"/>
            </a:pPr>
            <a:r>
              <a:rPr lang="en-GB" dirty="0"/>
              <a:t>Market Feasibility – demand, competition, trends.</a:t>
            </a:r>
          </a:p>
          <a:p>
            <a:pPr marL="514350" indent="-514350">
              <a:buFont typeface="+mj-lt"/>
              <a:buAutoNum type="arabicPeriod"/>
            </a:pPr>
            <a:r>
              <a:rPr lang="en-GB" dirty="0"/>
              <a:t>Operational Feasibility – internal process effectiveness.</a:t>
            </a:r>
          </a:p>
          <a:p>
            <a:pPr marL="514350" indent="-514350">
              <a:buFont typeface="+mj-lt"/>
              <a:buAutoNum type="arabicPeriod"/>
            </a:pPr>
            <a:r>
              <a:rPr lang="en-GB" dirty="0"/>
              <a:t>Financial Feasibility – costs, revenue models, break-even.</a:t>
            </a:r>
          </a:p>
          <a:p>
            <a:pPr marL="514350" indent="-514350">
              <a:buFont typeface="+mj-lt"/>
              <a:buAutoNum type="arabicPeriod"/>
            </a:pPr>
            <a:r>
              <a:rPr lang="en-GB" dirty="0"/>
              <a:t>Technical Feasibility – resources, capabilities, production.</a:t>
            </a:r>
          </a:p>
          <a:p>
            <a:pPr marL="514350" indent="-514350">
              <a:buFont typeface="+mj-lt"/>
              <a:buAutoNum type="arabicPeriod"/>
            </a:pPr>
            <a:r>
              <a:rPr lang="en-GB" dirty="0"/>
              <a:t>Legal &amp; Regulatory Feasibility – compliance and protection.</a:t>
            </a:r>
          </a:p>
        </p:txBody>
      </p:sp>
    </p:spTree>
    <p:extLst>
      <p:ext uri="{BB962C8B-B14F-4D97-AF65-F5344CB8AC3E}">
        <p14:creationId xmlns:p14="http://schemas.microsoft.com/office/powerpoint/2010/main" val="382087319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12" fill="hold" nodeType="clickEffect">
                                  <p:stCondLst>
                                    <p:cond delay="0"/>
                                  </p:stCondLst>
                                  <p:childTnLst>
                                    <p:set>
                                      <p:cBhvr>
                                        <p:cTn id="6" dur="1" fill="hold">
                                          <p:stCondLst>
                                            <p:cond delay="0"/>
                                          </p:stCondLst>
                                        </p:cTn>
                                        <p:tgtEl>
                                          <p:spTgt spid="7">
                                            <p:txEl>
                                              <p:pRg st="1" end="1"/>
                                            </p:txEl>
                                          </p:spTgt>
                                        </p:tgtEl>
                                        <p:attrNameLst>
                                          <p:attrName>style.visibility</p:attrName>
                                        </p:attrNameLst>
                                      </p:cBhvr>
                                      <p:to>
                                        <p:strVal val="visible"/>
                                      </p:to>
                                    </p:set>
                                    <p:anim calcmode="lin" valueType="num">
                                      <p:cBhvr additive="base">
                                        <p:cTn id="7" dur="500" fill="hold"/>
                                        <p:tgtEl>
                                          <p:spTgt spid="7">
                                            <p:txEl>
                                              <p:pRg st="1" end="1"/>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7">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12" fill="hold" nodeType="clickEffect">
                                  <p:stCondLst>
                                    <p:cond delay="0"/>
                                  </p:stCondLst>
                                  <p:childTnLst>
                                    <p:set>
                                      <p:cBhvr>
                                        <p:cTn id="12" dur="1" fill="hold">
                                          <p:stCondLst>
                                            <p:cond delay="0"/>
                                          </p:stCondLst>
                                        </p:cTn>
                                        <p:tgtEl>
                                          <p:spTgt spid="7">
                                            <p:txEl>
                                              <p:pRg st="0" end="0"/>
                                            </p:txEl>
                                          </p:spTgt>
                                        </p:tgtEl>
                                        <p:attrNameLst>
                                          <p:attrName>style.visibility</p:attrName>
                                        </p:attrNameLst>
                                      </p:cBhvr>
                                      <p:to>
                                        <p:strVal val="visible"/>
                                      </p:to>
                                    </p:set>
                                    <p:anim calcmode="lin" valueType="num">
                                      <p:cBhvr additive="base">
                                        <p:cTn id="13" dur="500" fill="hold"/>
                                        <p:tgtEl>
                                          <p:spTgt spid="7">
                                            <p:txEl>
                                              <p:pRg st="0" end="0"/>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7">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12" fill="hold" nodeType="clickEffect">
                                  <p:stCondLst>
                                    <p:cond delay="0"/>
                                  </p:stCondLst>
                                  <p:childTnLst>
                                    <p:set>
                                      <p:cBhvr>
                                        <p:cTn id="18" dur="1" fill="hold">
                                          <p:stCondLst>
                                            <p:cond delay="0"/>
                                          </p:stCondLst>
                                        </p:cTn>
                                        <p:tgtEl>
                                          <p:spTgt spid="7">
                                            <p:txEl>
                                              <p:pRg st="2" end="2"/>
                                            </p:txEl>
                                          </p:spTgt>
                                        </p:tgtEl>
                                        <p:attrNameLst>
                                          <p:attrName>style.visibility</p:attrName>
                                        </p:attrNameLst>
                                      </p:cBhvr>
                                      <p:to>
                                        <p:strVal val="visible"/>
                                      </p:to>
                                    </p:set>
                                    <p:anim calcmode="lin" valueType="num">
                                      <p:cBhvr additive="base">
                                        <p:cTn id="19" dur="500" fill="hold"/>
                                        <p:tgtEl>
                                          <p:spTgt spid="7">
                                            <p:txEl>
                                              <p:pRg st="2" end="2"/>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7">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12" fill="hold" nodeType="clickEffect">
                                  <p:stCondLst>
                                    <p:cond delay="0"/>
                                  </p:stCondLst>
                                  <p:childTnLst>
                                    <p:set>
                                      <p:cBhvr>
                                        <p:cTn id="24" dur="1" fill="hold">
                                          <p:stCondLst>
                                            <p:cond delay="0"/>
                                          </p:stCondLst>
                                        </p:cTn>
                                        <p:tgtEl>
                                          <p:spTgt spid="7">
                                            <p:txEl>
                                              <p:pRg st="3" end="3"/>
                                            </p:txEl>
                                          </p:spTgt>
                                        </p:tgtEl>
                                        <p:attrNameLst>
                                          <p:attrName>style.visibility</p:attrName>
                                        </p:attrNameLst>
                                      </p:cBhvr>
                                      <p:to>
                                        <p:strVal val="visible"/>
                                      </p:to>
                                    </p:set>
                                    <p:anim calcmode="lin" valueType="num">
                                      <p:cBhvr additive="base">
                                        <p:cTn id="25" dur="500" fill="hold"/>
                                        <p:tgtEl>
                                          <p:spTgt spid="7">
                                            <p:txEl>
                                              <p:pRg st="3" end="3"/>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7">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12" fill="hold" nodeType="clickEffect">
                                  <p:stCondLst>
                                    <p:cond delay="0"/>
                                  </p:stCondLst>
                                  <p:childTnLst>
                                    <p:set>
                                      <p:cBhvr>
                                        <p:cTn id="30" dur="1" fill="hold">
                                          <p:stCondLst>
                                            <p:cond delay="0"/>
                                          </p:stCondLst>
                                        </p:cTn>
                                        <p:tgtEl>
                                          <p:spTgt spid="7">
                                            <p:txEl>
                                              <p:pRg st="4" end="4"/>
                                            </p:txEl>
                                          </p:spTgt>
                                        </p:tgtEl>
                                        <p:attrNameLst>
                                          <p:attrName>style.visibility</p:attrName>
                                        </p:attrNameLst>
                                      </p:cBhvr>
                                      <p:to>
                                        <p:strVal val="visible"/>
                                      </p:to>
                                    </p:set>
                                    <p:anim calcmode="lin" valueType="num">
                                      <p:cBhvr additive="base">
                                        <p:cTn id="31" dur="500" fill="hold"/>
                                        <p:tgtEl>
                                          <p:spTgt spid="7">
                                            <p:txEl>
                                              <p:pRg st="4" end="4"/>
                                            </p:txEl>
                                          </p:spTgt>
                                        </p:tgtEl>
                                        <p:attrNameLst>
                                          <p:attrName>ppt_x</p:attrName>
                                        </p:attrNameLst>
                                      </p:cBhvr>
                                      <p:tavLst>
                                        <p:tav tm="0">
                                          <p:val>
                                            <p:strVal val="0-#ppt_w/2"/>
                                          </p:val>
                                        </p:tav>
                                        <p:tav tm="100000">
                                          <p:val>
                                            <p:strVal val="#ppt_x"/>
                                          </p:val>
                                        </p:tav>
                                      </p:tavLst>
                                    </p:anim>
                                    <p:anim calcmode="lin" valueType="num">
                                      <p:cBhvr additive="base">
                                        <p:cTn id="32" dur="500" fill="hold"/>
                                        <p:tgtEl>
                                          <p:spTgt spid="7">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12" fill="hold" nodeType="clickEffect">
                                  <p:stCondLst>
                                    <p:cond delay="0"/>
                                  </p:stCondLst>
                                  <p:childTnLst>
                                    <p:set>
                                      <p:cBhvr>
                                        <p:cTn id="36" dur="1" fill="hold">
                                          <p:stCondLst>
                                            <p:cond delay="0"/>
                                          </p:stCondLst>
                                        </p:cTn>
                                        <p:tgtEl>
                                          <p:spTgt spid="7">
                                            <p:txEl>
                                              <p:pRg st="5" end="5"/>
                                            </p:txEl>
                                          </p:spTgt>
                                        </p:tgtEl>
                                        <p:attrNameLst>
                                          <p:attrName>style.visibility</p:attrName>
                                        </p:attrNameLst>
                                      </p:cBhvr>
                                      <p:to>
                                        <p:strVal val="visible"/>
                                      </p:to>
                                    </p:set>
                                    <p:anim calcmode="lin" valueType="num">
                                      <p:cBhvr additive="base">
                                        <p:cTn id="37" dur="500" fill="hold"/>
                                        <p:tgtEl>
                                          <p:spTgt spid="7">
                                            <p:txEl>
                                              <p:pRg st="5" end="5"/>
                                            </p:txEl>
                                          </p:spTgt>
                                        </p:tgtEl>
                                        <p:attrNameLst>
                                          <p:attrName>ppt_x</p:attrName>
                                        </p:attrNameLst>
                                      </p:cBhvr>
                                      <p:tavLst>
                                        <p:tav tm="0">
                                          <p:val>
                                            <p:strVal val="0-#ppt_w/2"/>
                                          </p:val>
                                        </p:tav>
                                        <p:tav tm="100000">
                                          <p:val>
                                            <p:strVal val="#ppt_x"/>
                                          </p:val>
                                        </p:tav>
                                      </p:tavLst>
                                    </p:anim>
                                    <p:anim calcmode="lin" valueType="num">
                                      <p:cBhvr additive="base">
                                        <p:cTn id="38" dur="500" fill="hold"/>
                                        <p:tgtEl>
                                          <p:spTgt spid="7">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B62591-3DE3-0384-926D-A4FA6394EE40}"/>
              </a:ext>
            </a:extLst>
          </p:cNvPr>
          <p:cNvSpPr>
            <a:spLocks noGrp="1"/>
          </p:cNvSpPr>
          <p:nvPr>
            <p:ph type="title"/>
          </p:nvPr>
        </p:nvSpPr>
        <p:spPr/>
        <p:txBody>
          <a:bodyPr/>
          <a:lstStyle/>
          <a:p>
            <a:r>
              <a:rPr lang="en-US" dirty="0"/>
              <a:t>TELOS framework – 5 pillars</a:t>
            </a:r>
            <a:endParaRPr lang="en-GB" dirty="0"/>
          </a:p>
        </p:txBody>
      </p:sp>
      <p:sp>
        <p:nvSpPr>
          <p:cNvPr id="3" name="Content Placeholder 2">
            <a:extLst>
              <a:ext uri="{FF2B5EF4-FFF2-40B4-BE49-F238E27FC236}">
                <a16:creationId xmlns:a16="http://schemas.microsoft.com/office/drawing/2014/main" id="{C9E87F91-B92F-07B9-511B-2AC784F24BF4}"/>
              </a:ext>
            </a:extLst>
          </p:cNvPr>
          <p:cNvSpPr>
            <a:spLocks noGrp="1"/>
          </p:cNvSpPr>
          <p:nvPr>
            <p:ph idx="1"/>
          </p:nvPr>
        </p:nvSpPr>
        <p:spPr/>
        <p:txBody>
          <a:bodyPr/>
          <a:lstStyle/>
          <a:p>
            <a:pPr marL="0" indent="0">
              <a:buNone/>
            </a:pPr>
            <a:r>
              <a:rPr lang="en-GB" sz="1600" b="1" dirty="0"/>
              <a:t>1. T – Technical Feasibility</a:t>
            </a:r>
          </a:p>
          <a:p>
            <a:pPr marL="0" lvl="0" indent="0">
              <a:buNone/>
            </a:pPr>
            <a:r>
              <a:rPr lang="en-GB" sz="1600" b="1" dirty="0"/>
              <a:t>Question:</a:t>
            </a:r>
            <a:r>
              <a:rPr lang="en-GB" sz="1600" dirty="0"/>
              <a:t> </a:t>
            </a:r>
            <a:r>
              <a:rPr lang="en-GB" sz="1600" i="1" dirty="0"/>
              <a:t>“Can it physically or digitally be built with available technology?”</a:t>
            </a:r>
            <a:endParaRPr lang="en-GB" sz="1600" dirty="0"/>
          </a:p>
          <a:p>
            <a:pPr marL="0" lvl="0" indent="0">
              <a:buNone/>
            </a:pPr>
            <a:r>
              <a:rPr lang="en-GB" sz="1600" b="1" dirty="0"/>
              <a:t>Focus:</a:t>
            </a:r>
            <a:r>
              <a:rPr lang="en-GB" sz="1600" dirty="0"/>
              <a:t> Evaluates hardware, software, technical skills, infrastructure, and engineering capabilities. It verifies whether the required technology exists, is accessible, and can perform as expected. </a:t>
            </a:r>
          </a:p>
          <a:p>
            <a:pPr marL="0" lvl="0" indent="0">
              <a:buNone/>
            </a:pPr>
            <a:endParaRPr lang="en-GB" sz="1600" dirty="0"/>
          </a:p>
          <a:p>
            <a:pPr marL="0" indent="0">
              <a:buNone/>
            </a:pPr>
            <a:r>
              <a:rPr lang="en-GB" sz="1600" b="1" dirty="0"/>
              <a:t>2. E – Economic (Financial) Feasibility</a:t>
            </a:r>
          </a:p>
          <a:p>
            <a:pPr marL="0" lvl="0" indent="0">
              <a:buNone/>
            </a:pPr>
            <a:r>
              <a:rPr lang="en-GB" sz="1600" b="1" dirty="0"/>
              <a:t>Question:</a:t>
            </a:r>
            <a:r>
              <a:rPr lang="en-GB" sz="1600" dirty="0"/>
              <a:t> </a:t>
            </a:r>
            <a:r>
              <a:rPr lang="en-GB" sz="1600" i="1" dirty="0"/>
              <a:t>“Will it make economic sense and provide a positive return on investment?”</a:t>
            </a:r>
            <a:endParaRPr lang="en-GB" sz="1600" dirty="0"/>
          </a:p>
          <a:p>
            <a:pPr marL="0" lvl="0" indent="0">
              <a:buNone/>
            </a:pPr>
            <a:r>
              <a:rPr lang="en-GB" sz="1600" b="1" dirty="0"/>
              <a:t>Focus:</a:t>
            </a:r>
            <a:r>
              <a:rPr lang="en-GB" sz="1600" dirty="0"/>
              <a:t> Conducts a cost-benefit analysis. It weighs development, operational, and maintenance costs against projected revenues, savings, and financial payback periods. </a:t>
            </a:r>
          </a:p>
          <a:p>
            <a:pPr marL="0" lvl="0" indent="0">
              <a:buNone/>
            </a:pPr>
            <a:endParaRPr lang="en-GB" sz="1600" dirty="0"/>
          </a:p>
          <a:p>
            <a:pPr marL="0" indent="0">
              <a:buNone/>
            </a:pPr>
            <a:r>
              <a:rPr lang="en-GB" sz="1600" b="1" dirty="0"/>
              <a:t>3. L – Legal Feasibility</a:t>
            </a:r>
          </a:p>
          <a:p>
            <a:pPr marL="0" lvl="0" indent="0">
              <a:buNone/>
            </a:pPr>
            <a:r>
              <a:rPr lang="en-GB" sz="1600" b="1" dirty="0"/>
              <a:t>Question:</a:t>
            </a:r>
            <a:r>
              <a:rPr lang="en-GB" sz="1600" dirty="0"/>
              <a:t> </a:t>
            </a:r>
            <a:r>
              <a:rPr lang="en-GB" sz="1600" i="1" dirty="0"/>
              <a:t>“Is it allowed under current laws, regulations, and contracts?”</a:t>
            </a:r>
            <a:endParaRPr lang="en-GB" sz="1600" dirty="0"/>
          </a:p>
          <a:p>
            <a:pPr marL="0" lvl="0" indent="0">
              <a:buNone/>
            </a:pPr>
            <a:r>
              <a:rPr lang="en-GB" sz="1600" b="1" dirty="0"/>
              <a:t>Focus:</a:t>
            </a:r>
            <a:r>
              <a:rPr lang="en-GB" sz="1600" dirty="0"/>
              <a:t> Examines potential legal hurdles, including compliance requirements (e.g., GDPR, HIPAA), intellectual property rights, zoning laws, liability, and </a:t>
            </a:r>
            <a:r>
              <a:rPr lang="en-GB" sz="1600" dirty="0" err="1"/>
              <a:t>labor</a:t>
            </a:r>
            <a:r>
              <a:rPr lang="en-GB" sz="1600" dirty="0"/>
              <a:t> regulations. </a:t>
            </a:r>
          </a:p>
        </p:txBody>
      </p:sp>
      <p:sp>
        <p:nvSpPr>
          <p:cNvPr id="4" name="Slide Number Placeholder 3">
            <a:extLst>
              <a:ext uri="{FF2B5EF4-FFF2-40B4-BE49-F238E27FC236}">
                <a16:creationId xmlns:a16="http://schemas.microsoft.com/office/drawing/2014/main" id="{E08E058A-02D4-2AA7-E015-780AB0E5AF42}"/>
              </a:ext>
            </a:extLst>
          </p:cNvPr>
          <p:cNvSpPr>
            <a:spLocks noGrp="1"/>
          </p:cNvSpPr>
          <p:nvPr>
            <p:ph type="sldNum" sz="quarter" idx="12"/>
          </p:nvPr>
        </p:nvSpPr>
        <p:spPr/>
        <p:txBody>
          <a:bodyPr/>
          <a:lstStyle/>
          <a:p>
            <a:pPr>
              <a:defRPr/>
            </a:pPr>
            <a:fld id="{6B9CAAEB-5DD4-4716-AEA0-BEF1B1D22BD1}" type="slidenum">
              <a:rPr lang="en-US" altLang="en-US" smtClean="0"/>
              <a:pPr>
                <a:defRPr/>
              </a:pPr>
              <a:t>5</a:t>
            </a:fld>
            <a:endParaRPr lang="en-US" altLang="en-US"/>
          </a:p>
        </p:txBody>
      </p:sp>
    </p:spTree>
    <p:extLst>
      <p:ext uri="{BB962C8B-B14F-4D97-AF65-F5344CB8AC3E}">
        <p14:creationId xmlns:p14="http://schemas.microsoft.com/office/powerpoint/2010/main" val="397500522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903C25F-BDFE-0BB3-891C-C8209E285A2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42676E7-4A7E-F028-735F-B3F28C5A2468}"/>
              </a:ext>
            </a:extLst>
          </p:cNvPr>
          <p:cNvSpPr>
            <a:spLocks noGrp="1"/>
          </p:cNvSpPr>
          <p:nvPr>
            <p:ph type="title"/>
          </p:nvPr>
        </p:nvSpPr>
        <p:spPr/>
        <p:txBody>
          <a:bodyPr/>
          <a:lstStyle/>
          <a:p>
            <a:r>
              <a:rPr lang="en-US" dirty="0"/>
              <a:t>TELOS framework – 5 pillars</a:t>
            </a:r>
            <a:endParaRPr lang="en-GB" dirty="0"/>
          </a:p>
        </p:txBody>
      </p:sp>
      <p:sp>
        <p:nvSpPr>
          <p:cNvPr id="3" name="Content Placeholder 2">
            <a:extLst>
              <a:ext uri="{FF2B5EF4-FFF2-40B4-BE49-F238E27FC236}">
                <a16:creationId xmlns:a16="http://schemas.microsoft.com/office/drawing/2014/main" id="{E6F9D613-F9F0-FB9B-61C8-E043FFE8F17E}"/>
              </a:ext>
            </a:extLst>
          </p:cNvPr>
          <p:cNvSpPr>
            <a:spLocks noGrp="1"/>
          </p:cNvSpPr>
          <p:nvPr>
            <p:ph idx="1"/>
          </p:nvPr>
        </p:nvSpPr>
        <p:spPr/>
        <p:txBody>
          <a:bodyPr/>
          <a:lstStyle/>
          <a:p>
            <a:pPr marL="0" indent="0">
              <a:buNone/>
            </a:pPr>
            <a:r>
              <a:rPr lang="en-GB" sz="1800" b="1" dirty="0"/>
              <a:t>4. O – Operational Feasibility</a:t>
            </a:r>
          </a:p>
          <a:p>
            <a:pPr marL="0" lvl="0" indent="0">
              <a:buNone/>
            </a:pPr>
            <a:r>
              <a:rPr lang="en-GB" sz="1800" b="1" dirty="0"/>
              <a:t>Question:</a:t>
            </a:r>
            <a:r>
              <a:rPr lang="en-GB" sz="1800" dirty="0"/>
              <a:t> </a:t>
            </a:r>
            <a:r>
              <a:rPr lang="en-GB" sz="1800" i="1" dirty="0"/>
              <a:t>“Will the solution work within our organizational processes and culture?”</a:t>
            </a:r>
            <a:endParaRPr lang="en-GB" sz="1800" dirty="0"/>
          </a:p>
          <a:p>
            <a:pPr marL="0" lvl="0" indent="0">
              <a:buNone/>
            </a:pPr>
            <a:r>
              <a:rPr lang="en-GB" sz="1800" b="1" dirty="0"/>
              <a:t>Focus:</a:t>
            </a:r>
            <a:r>
              <a:rPr lang="en-GB" sz="1800" dirty="0"/>
              <a:t> Assesses how well the solution solves the problem, how easily employees or users will adopt it, and whether current organizational workflows and management structures can support it.</a:t>
            </a:r>
          </a:p>
          <a:p>
            <a:pPr marL="0" lvl="0" indent="0">
              <a:buNone/>
            </a:pPr>
            <a:endParaRPr lang="en-GB" sz="1800" dirty="0"/>
          </a:p>
          <a:p>
            <a:pPr marL="0" indent="0">
              <a:buNone/>
            </a:pPr>
            <a:r>
              <a:rPr lang="en-GB" sz="1800" b="1" dirty="0"/>
              <a:t>5. S – Schedule (Time) Feasibility</a:t>
            </a:r>
          </a:p>
          <a:p>
            <a:pPr marL="0" lvl="0" indent="0">
              <a:buNone/>
            </a:pPr>
            <a:r>
              <a:rPr lang="en-GB" sz="1800" b="1" dirty="0"/>
              <a:t>Question:</a:t>
            </a:r>
            <a:r>
              <a:rPr lang="en-GB" sz="1800" dirty="0"/>
              <a:t> </a:t>
            </a:r>
            <a:r>
              <a:rPr lang="en-GB" sz="1800" i="1" dirty="0"/>
              <a:t>“Can it be completed within an acceptable and realistic timeframe?”</a:t>
            </a:r>
            <a:endParaRPr lang="en-GB" sz="1800" dirty="0"/>
          </a:p>
          <a:p>
            <a:pPr marL="0" lvl="0" indent="0">
              <a:buNone/>
            </a:pPr>
            <a:r>
              <a:rPr lang="en-GB" sz="1800" b="1" dirty="0"/>
              <a:t>Focus:</a:t>
            </a:r>
            <a:r>
              <a:rPr lang="en-GB" sz="1800" dirty="0"/>
              <a:t> </a:t>
            </a:r>
            <a:r>
              <a:rPr lang="en-GB" sz="1800" dirty="0" err="1"/>
              <a:t>Analyzes</a:t>
            </a:r>
            <a:r>
              <a:rPr lang="en-GB" sz="1800" dirty="0"/>
              <a:t> deadlines, critical paths, dependencies, resource availability, and potential delays to ensure the project meets strategic market windows or contractual obligations.</a:t>
            </a:r>
          </a:p>
          <a:p>
            <a:pPr marL="0" indent="0">
              <a:buNone/>
            </a:pPr>
            <a:endParaRPr lang="en-GB" sz="1800" dirty="0"/>
          </a:p>
        </p:txBody>
      </p:sp>
      <p:sp>
        <p:nvSpPr>
          <p:cNvPr id="4" name="Slide Number Placeholder 3">
            <a:extLst>
              <a:ext uri="{FF2B5EF4-FFF2-40B4-BE49-F238E27FC236}">
                <a16:creationId xmlns:a16="http://schemas.microsoft.com/office/drawing/2014/main" id="{5764F818-6197-1CEC-9E77-EB226C8D650D}"/>
              </a:ext>
            </a:extLst>
          </p:cNvPr>
          <p:cNvSpPr>
            <a:spLocks noGrp="1"/>
          </p:cNvSpPr>
          <p:nvPr>
            <p:ph type="sldNum" sz="quarter" idx="12"/>
          </p:nvPr>
        </p:nvSpPr>
        <p:spPr/>
        <p:txBody>
          <a:bodyPr/>
          <a:lstStyle/>
          <a:p>
            <a:pPr>
              <a:defRPr/>
            </a:pPr>
            <a:fld id="{6B9CAAEB-5DD4-4716-AEA0-BEF1B1D22BD1}" type="slidenum">
              <a:rPr lang="en-US" altLang="en-US" smtClean="0"/>
              <a:pPr>
                <a:defRPr/>
              </a:pPr>
              <a:t>6</a:t>
            </a:fld>
            <a:endParaRPr lang="en-US" altLang="en-US"/>
          </a:p>
        </p:txBody>
      </p:sp>
    </p:spTree>
    <p:extLst>
      <p:ext uri="{BB962C8B-B14F-4D97-AF65-F5344CB8AC3E}">
        <p14:creationId xmlns:p14="http://schemas.microsoft.com/office/powerpoint/2010/main" val="157849046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A8750BA-CE5F-4C1A-32E6-87C5960B6B01}"/>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198D3BCA-264D-927F-69E2-8DAF7DE44693}"/>
              </a:ext>
            </a:extLst>
          </p:cNvPr>
          <p:cNvSpPr>
            <a:spLocks noGrp="1"/>
          </p:cNvSpPr>
          <p:nvPr>
            <p:ph type="title"/>
          </p:nvPr>
        </p:nvSpPr>
        <p:spPr>
          <a:xfrm>
            <a:off x="609600" y="274638"/>
            <a:ext cx="10972800" cy="1143000"/>
          </a:xfrm>
        </p:spPr>
        <p:txBody>
          <a:bodyPr/>
          <a:lstStyle/>
          <a:p>
            <a:r>
              <a:rPr lang="en-GB" dirty="0"/>
              <a:t>Common Mistakes in Feasibility analysis studies</a:t>
            </a:r>
          </a:p>
        </p:txBody>
      </p:sp>
      <p:sp>
        <p:nvSpPr>
          <p:cNvPr id="7" name="Content Placeholder 6">
            <a:extLst>
              <a:ext uri="{FF2B5EF4-FFF2-40B4-BE49-F238E27FC236}">
                <a16:creationId xmlns:a16="http://schemas.microsoft.com/office/drawing/2014/main" id="{4CFBF374-AEB4-1BDF-1EC6-BEEDA72199D4}"/>
              </a:ext>
            </a:extLst>
          </p:cNvPr>
          <p:cNvSpPr>
            <a:spLocks noGrp="1"/>
          </p:cNvSpPr>
          <p:nvPr>
            <p:ph idx="1"/>
          </p:nvPr>
        </p:nvSpPr>
        <p:spPr>
          <a:xfrm>
            <a:off x="609600" y="1600201"/>
            <a:ext cx="10972800" cy="3917032"/>
          </a:xfrm>
        </p:spPr>
        <p:txBody>
          <a:bodyPr>
            <a:normAutofit/>
          </a:bodyPr>
          <a:lstStyle/>
          <a:p>
            <a:r>
              <a:rPr lang="en-GB" dirty="0"/>
              <a:t>Neglecting competitor research.</a:t>
            </a:r>
          </a:p>
          <a:p>
            <a:r>
              <a:rPr lang="en-GB" dirty="0"/>
              <a:t>Relying solely on anecdotal evidence.</a:t>
            </a:r>
          </a:p>
          <a:p>
            <a:r>
              <a:rPr lang="en-GB" dirty="0"/>
              <a:t>Poor financial projections.</a:t>
            </a:r>
          </a:p>
          <a:p>
            <a:r>
              <a:rPr lang="en-GB" dirty="0"/>
              <a:t>Ignoring regulatory compliance.</a:t>
            </a:r>
          </a:p>
        </p:txBody>
      </p:sp>
    </p:spTree>
    <p:extLst>
      <p:ext uri="{BB962C8B-B14F-4D97-AF65-F5344CB8AC3E}">
        <p14:creationId xmlns:p14="http://schemas.microsoft.com/office/powerpoint/2010/main" val="21124332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12"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anim calcmode="lin" valueType="num">
                                      <p:cBhvr additive="base">
                                        <p:cTn id="7" dur="500" fill="hold"/>
                                        <p:tgtEl>
                                          <p:spTgt spid="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7">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12" fill="hold" nodeType="clickEffect">
                                  <p:stCondLst>
                                    <p:cond delay="0"/>
                                  </p:stCondLst>
                                  <p:childTnLst>
                                    <p:set>
                                      <p:cBhvr>
                                        <p:cTn id="12" dur="1" fill="hold">
                                          <p:stCondLst>
                                            <p:cond delay="0"/>
                                          </p:stCondLst>
                                        </p:cTn>
                                        <p:tgtEl>
                                          <p:spTgt spid="7">
                                            <p:txEl>
                                              <p:pRg st="1" end="1"/>
                                            </p:txEl>
                                          </p:spTgt>
                                        </p:tgtEl>
                                        <p:attrNameLst>
                                          <p:attrName>style.visibility</p:attrName>
                                        </p:attrNameLst>
                                      </p:cBhvr>
                                      <p:to>
                                        <p:strVal val="visible"/>
                                      </p:to>
                                    </p:set>
                                    <p:anim calcmode="lin" valueType="num">
                                      <p:cBhvr additive="base">
                                        <p:cTn id="13" dur="500" fill="hold"/>
                                        <p:tgtEl>
                                          <p:spTgt spid="7">
                                            <p:txEl>
                                              <p:pRg st="1" end="1"/>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7">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12" fill="hold" nodeType="clickEffect">
                                  <p:stCondLst>
                                    <p:cond delay="0"/>
                                  </p:stCondLst>
                                  <p:childTnLst>
                                    <p:set>
                                      <p:cBhvr>
                                        <p:cTn id="18" dur="1" fill="hold">
                                          <p:stCondLst>
                                            <p:cond delay="0"/>
                                          </p:stCondLst>
                                        </p:cTn>
                                        <p:tgtEl>
                                          <p:spTgt spid="7">
                                            <p:txEl>
                                              <p:pRg st="2" end="2"/>
                                            </p:txEl>
                                          </p:spTgt>
                                        </p:tgtEl>
                                        <p:attrNameLst>
                                          <p:attrName>style.visibility</p:attrName>
                                        </p:attrNameLst>
                                      </p:cBhvr>
                                      <p:to>
                                        <p:strVal val="visible"/>
                                      </p:to>
                                    </p:set>
                                    <p:anim calcmode="lin" valueType="num">
                                      <p:cBhvr additive="base">
                                        <p:cTn id="19" dur="500" fill="hold"/>
                                        <p:tgtEl>
                                          <p:spTgt spid="7">
                                            <p:txEl>
                                              <p:pRg st="2" end="2"/>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7">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12" fill="hold" nodeType="clickEffect">
                                  <p:stCondLst>
                                    <p:cond delay="0"/>
                                  </p:stCondLst>
                                  <p:childTnLst>
                                    <p:set>
                                      <p:cBhvr>
                                        <p:cTn id="24" dur="1" fill="hold">
                                          <p:stCondLst>
                                            <p:cond delay="0"/>
                                          </p:stCondLst>
                                        </p:cTn>
                                        <p:tgtEl>
                                          <p:spTgt spid="7">
                                            <p:txEl>
                                              <p:pRg st="3" end="3"/>
                                            </p:txEl>
                                          </p:spTgt>
                                        </p:tgtEl>
                                        <p:attrNameLst>
                                          <p:attrName>style.visibility</p:attrName>
                                        </p:attrNameLst>
                                      </p:cBhvr>
                                      <p:to>
                                        <p:strVal val="visible"/>
                                      </p:to>
                                    </p:set>
                                    <p:anim calcmode="lin" valueType="num">
                                      <p:cBhvr additive="base">
                                        <p:cTn id="25" dur="500" fill="hold"/>
                                        <p:tgtEl>
                                          <p:spTgt spid="7">
                                            <p:txEl>
                                              <p:pRg st="3" end="3"/>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7">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2943834-9BE0-A8CB-748B-E4DAF8B2AA2F}"/>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1505E16E-C0D6-1D9C-41B1-4BF10B4A6D25}"/>
              </a:ext>
            </a:extLst>
          </p:cNvPr>
          <p:cNvSpPr>
            <a:spLocks noGrp="1"/>
          </p:cNvSpPr>
          <p:nvPr>
            <p:ph type="title"/>
          </p:nvPr>
        </p:nvSpPr>
        <p:spPr>
          <a:xfrm>
            <a:off x="609600" y="274638"/>
            <a:ext cx="10972800" cy="1143000"/>
          </a:xfrm>
        </p:spPr>
        <p:txBody>
          <a:bodyPr/>
          <a:lstStyle/>
          <a:p>
            <a:r>
              <a:rPr lang="en-GB" dirty="0"/>
              <a:t>Feasibility analysis video</a:t>
            </a:r>
          </a:p>
        </p:txBody>
      </p:sp>
      <p:sp>
        <p:nvSpPr>
          <p:cNvPr id="7" name="Content Placeholder 6">
            <a:extLst>
              <a:ext uri="{FF2B5EF4-FFF2-40B4-BE49-F238E27FC236}">
                <a16:creationId xmlns:a16="http://schemas.microsoft.com/office/drawing/2014/main" id="{4DBD7F62-6862-D561-081A-3AE0C48A0BFF}"/>
              </a:ext>
            </a:extLst>
          </p:cNvPr>
          <p:cNvSpPr>
            <a:spLocks noGrp="1"/>
          </p:cNvSpPr>
          <p:nvPr>
            <p:ph idx="1"/>
          </p:nvPr>
        </p:nvSpPr>
        <p:spPr>
          <a:xfrm>
            <a:off x="609600" y="1600201"/>
            <a:ext cx="10972800" cy="3917032"/>
          </a:xfrm>
        </p:spPr>
        <p:txBody>
          <a:bodyPr>
            <a:normAutofit/>
          </a:bodyPr>
          <a:lstStyle/>
          <a:p>
            <a:r>
              <a:rPr lang="en-GB" dirty="0"/>
              <a:t>Let’s watch the “</a:t>
            </a:r>
            <a:r>
              <a:rPr lang="en-US" dirty="0"/>
              <a:t>What is Feasibility Analysis?” </a:t>
            </a:r>
            <a:r>
              <a:rPr lang="en-GB" dirty="0"/>
              <a:t>video:</a:t>
            </a:r>
          </a:p>
          <a:p>
            <a:pPr marL="0" indent="0">
              <a:buNone/>
            </a:pPr>
            <a:r>
              <a:rPr lang="en-GB" dirty="0">
                <a:hlinkClick r:id="rId2"/>
              </a:rPr>
              <a:t>https://www.youtube.com/watch?v=NCw2Up8sZuQ</a:t>
            </a:r>
            <a:endParaRPr lang="en-GB" dirty="0"/>
          </a:p>
          <a:p>
            <a:r>
              <a:rPr lang="en-US" dirty="0"/>
              <a:t>Duration: 7:10</a:t>
            </a:r>
            <a:endParaRPr lang="en-GB" dirty="0"/>
          </a:p>
        </p:txBody>
      </p:sp>
    </p:spTree>
    <p:extLst>
      <p:ext uri="{BB962C8B-B14F-4D97-AF65-F5344CB8AC3E}">
        <p14:creationId xmlns:p14="http://schemas.microsoft.com/office/powerpoint/2010/main" val="141523581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12"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anim calcmode="lin" valueType="num">
                                      <p:cBhvr additive="base">
                                        <p:cTn id="7" dur="500" fill="hold"/>
                                        <p:tgtEl>
                                          <p:spTgt spid="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7">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12" fill="hold" nodeType="clickEffect">
                                  <p:stCondLst>
                                    <p:cond delay="0"/>
                                  </p:stCondLst>
                                  <p:childTnLst>
                                    <p:set>
                                      <p:cBhvr>
                                        <p:cTn id="12" dur="1" fill="hold">
                                          <p:stCondLst>
                                            <p:cond delay="0"/>
                                          </p:stCondLst>
                                        </p:cTn>
                                        <p:tgtEl>
                                          <p:spTgt spid="7">
                                            <p:txEl>
                                              <p:pRg st="1" end="1"/>
                                            </p:txEl>
                                          </p:spTgt>
                                        </p:tgtEl>
                                        <p:attrNameLst>
                                          <p:attrName>style.visibility</p:attrName>
                                        </p:attrNameLst>
                                      </p:cBhvr>
                                      <p:to>
                                        <p:strVal val="visible"/>
                                      </p:to>
                                    </p:set>
                                    <p:anim calcmode="lin" valueType="num">
                                      <p:cBhvr additive="base">
                                        <p:cTn id="13" dur="500" fill="hold"/>
                                        <p:tgtEl>
                                          <p:spTgt spid="7">
                                            <p:txEl>
                                              <p:pRg st="1" end="1"/>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7">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12" fill="hold" nodeType="clickEffect">
                                  <p:stCondLst>
                                    <p:cond delay="0"/>
                                  </p:stCondLst>
                                  <p:childTnLst>
                                    <p:set>
                                      <p:cBhvr>
                                        <p:cTn id="18" dur="1" fill="hold">
                                          <p:stCondLst>
                                            <p:cond delay="0"/>
                                          </p:stCondLst>
                                        </p:cTn>
                                        <p:tgtEl>
                                          <p:spTgt spid="7">
                                            <p:txEl>
                                              <p:pRg st="2" end="2"/>
                                            </p:txEl>
                                          </p:spTgt>
                                        </p:tgtEl>
                                        <p:attrNameLst>
                                          <p:attrName>style.visibility</p:attrName>
                                        </p:attrNameLst>
                                      </p:cBhvr>
                                      <p:to>
                                        <p:strVal val="visible"/>
                                      </p:to>
                                    </p:set>
                                    <p:anim calcmode="lin" valueType="num">
                                      <p:cBhvr additive="base">
                                        <p:cTn id="19" dur="500" fill="hold"/>
                                        <p:tgtEl>
                                          <p:spTgt spid="7">
                                            <p:txEl>
                                              <p:pRg st="2" end="2"/>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7">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6E611D-CD6F-B910-B124-4E9A4A8B92A4}"/>
              </a:ext>
            </a:extLst>
          </p:cNvPr>
          <p:cNvSpPr>
            <a:spLocks noGrp="1"/>
          </p:cNvSpPr>
          <p:nvPr>
            <p:ph type="title"/>
          </p:nvPr>
        </p:nvSpPr>
        <p:spPr/>
        <p:txBody>
          <a:bodyPr/>
          <a:lstStyle/>
          <a:p>
            <a:r>
              <a:rPr lang="en-US" dirty="0"/>
              <a:t>Risk and mitigation</a:t>
            </a:r>
            <a:endParaRPr lang="en-GB" dirty="0"/>
          </a:p>
        </p:txBody>
      </p:sp>
      <p:sp>
        <p:nvSpPr>
          <p:cNvPr id="3" name="Content Placeholder 2">
            <a:extLst>
              <a:ext uri="{FF2B5EF4-FFF2-40B4-BE49-F238E27FC236}">
                <a16:creationId xmlns:a16="http://schemas.microsoft.com/office/drawing/2014/main" id="{4CC42996-0775-775A-669C-58413A769EA4}"/>
              </a:ext>
            </a:extLst>
          </p:cNvPr>
          <p:cNvSpPr>
            <a:spLocks noGrp="1"/>
          </p:cNvSpPr>
          <p:nvPr>
            <p:ph idx="1"/>
          </p:nvPr>
        </p:nvSpPr>
        <p:spPr/>
        <p:txBody>
          <a:bodyPr/>
          <a:lstStyle/>
          <a:p>
            <a:r>
              <a:rPr lang="en-US" dirty="0"/>
              <a:t>All business plans has risks</a:t>
            </a:r>
          </a:p>
          <a:p>
            <a:r>
              <a:rPr lang="en-US" dirty="0"/>
              <a:t>Key risks to consider:</a:t>
            </a:r>
          </a:p>
          <a:p>
            <a:pPr marL="971550" lvl="1" indent="-514350">
              <a:buFont typeface="+mj-lt"/>
              <a:buAutoNum type="arabicPeriod"/>
            </a:pPr>
            <a:r>
              <a:rPr lang="en-GB" dirty="0"/>
              <a:t>Market &amp; Demand Risks</a:t>
            </a:r>
          </a:p>
          <a:p>
            <a:pPr marL="971550" lvl="1" indent="-514350">
              <a:buFont typeface="+mj-lt"/>
              <a:buAutoNum type="arabicPeriod"/>
            </a:pPr>
            <a:r>
              <a:rPr lang="en-US" dirty="0"/>
              <a:t>Financial &amp; Cash Flow Risks</a:t>
            </a:r>
          </a:p>
          <a:p>
            <a:pPr marL="971550" lvl="1" indent="-514350">
              <a:buFont typeface="+mj-lt"/>
              <a:buAutoNum type="arabicPeriod"/>
            </a:pPr>
            <a:r>
              <a:rPr lang="en-GB" dirty="0"/>
              <a:t>Operational &amp; Team Risks</a:t>
            </a:r>
          </a:p>
          <a:p>
            <a:pPr marL="971550" lvl="1" indent="-514350">
              <a:buFont typeface="+mj-lt"/>
              <a:buAutoNum type="arabicPeriod"/>
            </a:pPr>
            <a:r>
              <a:rPr lang="en-GB" dirty="0"/>
              <a:t>Technical &amp; Product Risks</a:t>
            </a:r>
          </a:p>
          <a:p>
            <a:pPr marL="971550" lvl="1" indent="-514350">
              <a:buFont typeface="+mj-lt"/>
              <a:buAutoNum type="arabicPeriod"/>
            </a:pPr>
            <a:r>
              <a:rPr lang="en-GB" dirty="0"/>
              <a:t>Legal &amp; Regulatory Risks</a:t>
            </a:r>
          </a:p>
          <a:p>
            <a:pPr lvl="1"/>
            <a:endParaRPr lang="en-GB" dirty="0"/>
          </a:p>
        </p:txBody>
      </p:sp>
      <p:sp>
        <p:nvSpPr>
          <p:cNvPr id="4" name="Slide Number Placeholder 3">
            <a:extLst>
              <a:ext uri="{FF2B5EF4-FFF2-40B4-BE49-F238E27FC236}">
                <a16:creationId xmlns:a16="http://schemas.microsoft.com/office/drawing/2014/main" id="{056BB861-2FE6-05C9-E5A2-206C254F45B0}"/>
              </a:ext>
            </a:extLst>
          </p:cNvPr>
          <p:cNvSpPr>
            <a:spLocks noGrp="1"/>
          </p:cNvSpPr>
          <p:nvPr>
            <p:ph type="sldNum" sz="quarter" idx="12"/>
          </p:nvPr>
        </p:nvSpPr>
        <p:spPr/>
        <p:txBody>
          <a:bodyPr/>
          <a:lstStyle/>
          <a:p>
            <a:pPr>
              <a:defRPr/>
            </a:pPr>
            <a:fld id="{6B9CAAEB-5DD4-4716-AEA0-BEF1B1D22BD1}" type="slidenum">
              <a:rPr lang="en-US" altLang="en-US" smtClean="0"/>
              <a:pPr>
                <a:defRPr/>
              </a:pPr>
              <a:t>9</a:t>
            </a:fld>
            <a:endParaRPr lang="en-US" altLang="en-US"/>
          </a:p>
        </p:txBody>
      </p:sp>
    </p:spTree>
    <p:extLst>
      <p:ext uri="{BB962C8B-B14F-4D97-AF65-F5344CB8AC3E}">
        <p14:creationId xmlns:p14="http://schemas.microsoft.com/office/powerpoint/2010/main" val="323727083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72E41AC-1D54-6689-6BB1-70080091281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5B83F35-D72B-3E87-5491-87EAB4D31036}"/>
              </a:ext>
            </a:extLst>
          </p:cNvPr>
          <p:cNvSpPr>
            <a:spLocks noGrp="1"/>
          </p:cNvSpPr>
          <p:nvPr>
            <p:ph type="title"/>
          </p:nvPr>
        </p:nvSpPr>
        <p:spPr/>
        <p:txBody>
          <a:bodyPr/>
          <a:lstStyle/>
          <a:p>
            <a:r>
              <a:rPr lang="en-US" dirty="0"/>
              <a:t>Risk and mitigation</a:t>
            </a:r>
            <a:endParaRPr lang="en-GB" dirty="0"/>
          </a:p>
        </p:txBody>
      </p:sp>
      <p:sp>
        <p:nvSpPr>
          <p:cNvPr id="3" name="Content Placeholder 2">
            <a:extLst>
              <a:ext uri="{FF2B5EF4-FFF2-40B4-BE49-F238E27FC236}">
                <a16:creationId xmlns:a16="http://schemas.microsoft.com/office/drawing/2014/main" id="{E739CA35-37B4-8A4E-0734-F5BFBC553C6F}"/>
              </a:ext>
            </a:extLst>
          </p:cNvPr>
          <p:cNvSpPr>
            <a:spLocks noGrp="1"/>
          </p:cNvSpPr>
          <p:nvPr>
            <p:ph idx="1"/>
          </p:nvPr>
        </p:nvSpPr>
        <p:spPr/>
        <p:txBody>
          <a:bodyPr/>
          <a:lstStyle/>
          <a:p>
            <a:r>
              <a:rPr lang="en-US" dirty="0"/>
              <a:t>A business plan, which is risk-conscious, shows that:</a:t>
            </a:r>
          </a:p>
          <a:p>
            <a:pPr lvl="1"/>
            <a:r>
              <a:rPr lang="en-US" dirty="0"/>
              <a:t>The team is realistic about market realities and operational hurdles.</a:t>
            </a:r>
          </a:p>
          <a:p>
            <a:pPr lvl="1"/>
            <a:r>
              <a:rPr lang="en-US" dirty="0"/>
              <a:t>Contingencies exist, meaning an unforeseen obstacle won't immediately cause the business to fail.</a:t>
            </a:r>
          </a:p>
          <a:p>
            <a:pPr lvl="1"/>
            <a:r>
              <a:rPr lang="en-US" dirty="0"/>
              <a:t>The risk-reward ratio is clear, allowing leadership to make informed decisions before committing capital.</a:t>
            </a:r>
          </a:p>
        </p:txBody>
      </p:sp>
      <p:sp>
        <p:nvSpPr>
          <p:cNvPr id="4" name="Slide Number Placeholder 3">
            <a:extLst>
              <a:ext uri="{FF2B5EF4-FFF2-40B4-BE49-F238E27FC236}">
                <a16:creationId xmlns:a16="http://schemas.microsoft.com/office/drawing/2014/main" id="{8AF7E045-8BD0-588E-8F05-420E01ABA2E6}"/>
              </a:ext>
            </a:extLst>
          </p:cNvPr>
          <p:cNvSpPr>
            <a:spLocks noGrp="1"/>
          </p:cNvSpPr>
          <p:nvPr>
            <p:ph type="sldNum" sz="quarter" idx="12"/>
          </p:nvPr>
        </p:nvSpPr>
        <p:spPr/>
        <p:txBody>
          <a:bodyPr/>
          <a:lstStyle/>
          <a:p>
            <a:pPr>
              <a:defRPr/>
            </a:pPr>
            <a:fld id="{6B9CAAEB-5DD4-4716-AEA0-BEF1B1D22BD1}" type="slidenum">
              <a:rPr lang="en-US" altLang="en-US" smtClean="0"/>
              <a:pPr>
                <a:defRPr/>
              </a:pPr>
              <a:t>10</a:t>
            </a:fld>
            <a:endParaRPr lang="en-US" altLang="en-US"/>
          </a:p>
        </p:txBody>
      </p:sp>
    </p:spTree>
    <p:extLst>
      <p:ext uri="{BB962C8B-B14F-4D97-AF65-F5344CB8AC3E}">
        <p14:creationId xmlns:p14="http://schemas.microsoft.com/office/powerpoint/2010/main" val="419638038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12F7F21-E52D-0EEA-82B4-9572A35015E2}"/>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CAFC9800-85CB-09B8-2912-5C21FDE993A3}"/>
              </a:ext>
            </a:extLst>
          </p:cNvPr>
          <p:cNvSpPr>
            <a:spLocks noGrp="1"/>
          </p:cNvSpPr>
          <p:nvPr>
            <p:ph type="title"/>
          </p:nvPr>
        </p:nvSpPr>
        <p:spPr>
          <a:xfrm>
            <a:off x="609600" y="274638"/>
            <a:ext cx="10972800" cy="1143000"/>
          </a:xfrm>
          <a:solidFill>
            <a:schemeClr val="accent2"/>
          </a:solidFill>
        </p:spPr>
        <p:txBody>
          <a:bodyPr/>
          <a:lstStyle/>
          <a:p>
            <a:r>
              <a:rPr lang="en-GB" dirty="0"/>
              <a:t>Activity - Entrepreneurs case study</a:t>
            </a:r>
          </a:p>
        </p:txBody>
      </p:sp>
      <p:sp>
        <p:nvSpPr>
          <p:cNvPr id="7" name="Content Placeholder 6">
            <a:extLst>
              <a:ext uri="{FF2B5EF4-FFF2-40B4-BE49-F238E27FC236}">
                <a16:creationId xmlns:a16="http://schemas.microsoft.com/office/drawing/2014/main" id="{40B26C63-C70C-72D3-7C4D-746F65CE37C8}"/>
              </a:ext>
            </a:extLst>
          </p:cNvPr>
          <p:cNvSpPr>
            <a:spLocks noGrp="1"/>
          </p:cNvSpPr>
          <p:nvPr>
            <p:ph idx="1"/>
          </p:nvPr>
        </p:nvSpPr>
        <p:spPr>
          <a:xfrm>
            <a:off x="609600" y="1600201"/>
            <a:ext cx="10972800" cy="3917032"/>
          </a:xfrm>
        </p:spPr>
        <p:txBody>
          <a:bodyPr>
            <a:normAutofit/>
          </a:bodyPr>
          <a:lstStyle/>
          <a:p>
            <a:r>
              <a:rPr lang="en-GB" dirty="0"/>
              <a:t>Entrepreneur Case 1: Sara Blakely (Spanx)</a:t>
            </a:r>
          </a:p>
          <a:p>
            <a:r>
              <a:rPr lang="en-GB" dirty="0"/>
              <a:t>Bootstrapped and validated product with real customers.</a:t>
            </a:r>
          </a:p>
          <a:p>
            <a:r>
              <a:rPr lang="en-GB" dirty="0"/>
              <a:t>Tested market demand before seeking distribution.</a:t>
            </a:r>
          </a:p>
          <a:p>
            <a:r>
              <a:rPr lang="en-GB" dirty="0"/>
              <a:t>Focused on solving real problems – lean startup approach.</a:t>
            </a:r>
          </a:p>
        </p:txBody>
      </p:sp>
    </p:spTree>
    <p:extLst>
      <p:ext uri="{BB962C8B-B14F-4D97-AF65-F5344CB8AC3E}">
        <p14:creationId xmlns:p14="http://schemas.microsoft.com/office/powerpoint/2010/main" val="250674210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12"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anim calcmode="lin" valueType="num">
                                      <p:cBhvr additive="base">
                                        <p:cTn id="7" dur="500" fill="hold"/>
                                        <p:tgtEl>
                                          <p:spTgt spid="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7">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12" fill="hold" nodeType="clickEffect">
                                  <p:stCondLst>
                                    <p:cond delay="0"/>
                                  </p:stCondLst>
                                  <p:childTnLst>
                                    <p:set>
                                      <p:cBhvr>
                                        <p:cTn id="12" dur="1" fill="hold">
                                          <p:stCondLst>
                                            <p:cond delay="0"/>
                                          </p:stCondLst>
                                        </p:cTn>
                                        <p:tgtEl>
                                          <p:spTgt spid="7">
                                            <p:txEl>
                                              <p:pRg st="1" end="1"/>
                                            </p:txEl>
                                          </p:spTgt>
                                        </p:tgtEl>
                                        <p:attrNameLst>
                                          <p:attrName>style.visibility</p:attrName>
                                        </p:attrNameLst>
                                      </p:cBhvr>
                                      <p:to>
                                        <p:strVal val="visible"/>
                                      </p:to>
                                    </p:set>
                                    <p:anim calcmode="lin" valueType="num">
                                      <p:cBhvr additive="base">
                                        <p:cTn id="13" dur="500" fill="hold"/>
                                        <p:tgtEl>
                                          <p:spTgt spid="7">
                                            <p:txEl>
                                              <p:pRg st="1" end="1"/>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7">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12" fill="hold" nodeType="clickEffect">
                                  <p:stCondLst>
                                    <p:cond delay="0"/>
                                  </p:stCondLst>
                                  <p:childTnLst>
                                    <p:set>
                                      <p:cBhvr>
                                        <p:cTn id="18" dur="1" fill="hold">
                                          <p:stCondLst>
                                            <p:cond delay="0"/>
                                          </p:stCondLst>
                                        </p:cTn>
                                        <p:tgtEl>
                                          <p:spTgt spid="7">
                                            <p:txEl>
                                              <p:pRg st="2" end="2"/>
                                            </p:txEl>
                                          </p:spTgt>
                                        </p:tgtEl>
                                        <p:attrNameLst>
                                          <p:attrName>style.visibility</p:attrName>
                                        </p:attrNameLst>
                                      </p:cBhvr>
                                      <p:to>
                                        <p:strVal val="visible"/>
                                      </p:to>
                                    </p:set>
                                    <p:anim calcmode="lin" valueType="num">
                                      <p:cBhvr additive="base">
                                        <p:cTn id="19" dur="500" fill="hold"/>
                                        <p:tgtEl>
                                          <p:spTgt spid="7">
                                            <p:txEl>
                                              <p:pRg st="2" end="2"/>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7">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12" fill="hold" nodeType="clickEffect">
                                  <p:stCondLst>
                                    <p:cond delay="0"/>
                                  </p:stCondLst>
                                  <p:childTnLst>
                                    <p:set>
                                      <p:cBhvr>
                                        <p:cTn id="24" dur="1" fill="hold">
                                          <p:stCondLst>
                                            <p:cond delay="0"/>
                                          </p:stCondLst>
                                        </p:cTn>
                                        <p:tgtEl>
                                          <p:spTgt spid="7">
                                            <p:txEl>
                                              <p:pRg st="3" end="3"/>
                                            </p:txEl>
                                          </p:spTgt>
                                        </p:tgtEl>
                                        <p:attrNameLst>
                                          <p:attrName>style.visibility</p:attrName>
                                        </p:attrNameLst>
                                      </p:cBhvr>
                                      <p:to>
                                        <p:strVal val="visible"/>
                                      </p:to>
                                    </p:set>
                                    <p:anim calcmode="lin" valueType="num">
                                      <p:cBhvr additive="base">
                                        <p:cTn id="25" dur="500" fill="hold"/>
                                        <p:tgtEl>
                                          <p:spTgt spid="7">
                                            <p:txEl>
                                              <p:pRg st="3" end="3"/>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7">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7883C61-4000-D0BA-A5FA-A9CFC065D007}"/>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2B037C0D-E154-0131-2317-BC08846C1EEE}"/>
              </a:ext>
            </a:extLst>
          </p:cNvPr>
          <p:cNvSpPr>
            <a:spLocks noGrp="1"/>
          </p:cNvSpPr>
          <p:nvPr>
            <p:ph type="title"/>
          </p:nvPr>
        </p:nvSpPr>
        <p:spPr>
          <a:xfrm>
            <a:off x="609600" y="274638"/>
            <a:ext cx="10972800" cy="1143000"/>
          </a:xfrm>
          <a:solidFill>
            <a:schemeClr val="accent2"/>
          </a:solidFill>
        </p:spPr>
        <p:txBody>
          <a:bodyPr/>
          <a:lstStyle/>
          <a:p>
            <a:r>
              <a:rPr lang="en-GB" dirty="0"/>
              <a:t>Activity - Practical class group activity</a:t>
            </a:r>
          </a:p>
        </p:txBody>
      </p:sp>
      <p:sp>
        <p:nvSpPr>
          <p:cNvPr id="7" name="Content Placeholder 6">
            <a:extLst>
              <a:ext uri="{FF2B5EF4-FFF2-40B4-BE49-F238E27FC236}">
                <a16:creationId xmlns:a16="http://schemas.microsoft.com/office/drawing/2014/main" id="{86026D3B-E2D1-B633-4ECD-8A97CB9B83C5}"/>
              </a:ext>
            </a:extLst>
          </p:cNvPr>
          <p:cNvSpPr>
            <a:spLocks noGrp="1"/>
          </p:cNvSpPr>
          <p:nvPr>
            <p:ph idx="1"/>
          </p:nvPr>
        </p:nvSpPr>
        <p:spPr>
          <a:xfrm>
            <a:off x="609600" y="1600201"/>
            <a:ext cx="10972800" cy="3917032"/>
          </a:xfrm>
        </p:spPr>
        <p:txBody>
          <a:bodyPr>
            <a:normAutofit/>
          </a:bodyPr>
          <a:lstStyle/>
          <a:p>
            <a:r>
              <a:rPr lang="en-GB" dirty="0"/>
              <a:t>Individual.</a:t>
            </a:r>
          </a:p>
          <a:p>
            <a:r>
              <a:rPr lang="en-GB" dirty="0"/>
              <a:t>Students are required to review the feasibility of their current project.</a:t>
            </a:r>
          </a:p>
        </p:txBody>
      </p:sp>
    </p:spTree>
    <p:extLst>
      <p:ext uri="{BB962C8B-B14F-4D97-AF65-F5344CB8AC3E}">
        <p14:creationId xmlns:p14="http://schemas.microsoft.com/office/powerpoint/2010/main" val="56880416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B0A6BBA-03BC-4056-5587-BEB94891BCB8}"/>
            </a:ext>
          </a:extLst>
        </p:cNvPr>
        <p:cNvGrpSpPr/>
        <p:nvPr/>
      </p:nvGrpSpPr>
      <p:grpSpPr>
        <a:xfrm>
          <a:off x="0" y="0"/>
          <a:ext cx="0" cy="0"/>
          <a:chOff x="0" y="0"/>
          <a:chExt cx="0" cy="0"/>
        </a:xfrm>
      </p:grpSpPr>
      <p:pic>
        <p:nvPicPr>
          <p:cNvPr id="5" name="Picture 4" descr="Yellow question mark">
            <a:extLst>
              <a:ext uri="{FF2B5EF4-FFF2-40B4-BE49-F238E27FC236}">
                <a16:creationId xmlns:a16="http://schemas.microsoft.com/office/drawing/2014/main" id="{29D1241E-5EEC-077C-D5F5-CC821E72FC26}"/>
              </a:ext>
            </a:extLst>
          </p:cNvPr>
          <p:cNvPicPr>
            <a:picLocks noChangeAspect="1"/>
          </p:cNvPicPr>
          <p:nvPr/>
        </p:nvPicPr>
        <p:blipFill rotWithShape="1">
          <a:blip r:embed="rId2"/>
          <a:srcRect t="11844" b="28659"/>
          <a:stretch/>
        </p:blipFill>
        <p:spPr>
          <a:xfrm>
            <a:off x="831130" y="1391157"/>
            <a:ext cx="10529740" cy="4075686"/>
          </a:xfrm>
          <a:prstGeom prst="rect">
            <a:avLst/>
          </a:prstGeom>
          <a:noFill/>
        </p:spPr>
      </p:pic>
      <p:sp>
        <p:nvSpPr>
          <p:cNvPr id="6" name="Title 5">
            <a:extLst>
              <a:ext uri="{FF2B5EF4-FFF2-40B4-BE49-F238E27FC236}">
                <a16:creationId xmlns:a16="http://schemas.microsoft.com/office/drawing/2014/main" id="{BB970406-2313-1F63-E26F-224A2BC39889}"/>
              </a:ext>
            </a:extLst>
          </p:cNvPr>
          <p:cNvSpPr>
            <a:spLocks noGrp="1"/>
          </p:cNvSpPr>
          <p:nvPr>
            <p:ph type="title"/>
          </p:nvPr>
        </p:nvSpPr>
        <p:spPr>
          <a:xfrm>
            <a:off x="609600" y="274638"/>
            <a:ext cx="10972800" cy="1143000"/>
          </a:xfrm>
        </p:spPr>
        <p:txBody>
          <a:bodyPr>
            <a:normAutofit/>
          </a:bodyPr>
          <a:lstStyle/>
          <a:p>
            <a:r>
              <a:rPr lang="en-GB" dirty="0"/>
              <a:t>QUESTIONS</a:t>
            </a:r>
          </a:p>
        </p:txBody>
      </p:sp>
    </p:spTree>
    <p:extLst>
      <p:ext uri="{BB962C8B-B14F-4D97-AF65-F5344CB8AC3E}">
        <p14:creationId xmlns:p14="http://schemas.microsoft.com/office/powerpoint/2010/main" val="31042314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329421-7D44-4928-8F30-5B6270C88515}"/>
              </a:ext>
            </a:extLst>
          </p:cNvPr>
          <p:cNvSpPr>
            <a:spLocks noGrp="1"/>
          </p:cNvSpPr>
          <p:nvPr>
            <p:ph type="title"/>
          </p:nvPr>
        </p:nvSpPr>
        <p:spPr/>
        <p:txBody>
          <a:bodyPr/>
          <a:lstStyle/>
          <a:p>
            <a:r>
              <a:rPr lang="en-US" dirty="0"/>
              <a:t>Implementation plan</a:t>
            </a:r>
            <a:endParaRPr lang="en-GB" dirty="0"/>
          </a:p>
        </p:txBody>
      </p:sp>
      <p:sp>
        <p:nvSpPr>
          <p:cNvPr id="3" name="Content Placeholder 2">
            <a:extLst>
              <a:ext uri="{FF2B5EF4-FFF2-40B4-BE49-F238E27FC236}">
                <a16:creationId xmlns:a16="http://schemas.microsoft.com/office/drawing/2014/main" id="{0D0D5FC1-E45F-9086-BFD6-E237186D325C}"/>
              </a:ext>
            </a:extLst>
          </p:cNvPr>
          <p:cNvSpPr>
            <a:spLocks noGrp="1"/>
          </p:cNvSpPr>
          <p:nvPr>
            <p:ph idx="1"/>
          </p:nvPr>
        </p:nvSpPr>
        <p:spPr/>
        <p:txBody>
          <a:bodyPr/>
          <a:lstStyle/>
          <a:p>
            <a:r>
              <a:rPr lang="en-GB" dirty="0"/>
              <a:t>Launch phases, milestones, timeline (Gantt chart). </a:t>
            </a:r>
          </a:p>
          <a:p>
            <a:r>
              <a:rPr lang="en-GB" dirty="0"/>
              <a:t>KPIs, monitoring, resource allocation, change management.</a:t>
            </a:r>
          </a:p>
          <a:p>
            <a:endParaRPr lang="en-GB" dirty="0"/>
          </a:p>
        </p:txBody>
      </p:sp>
      <p:sp>
        <p:nvSpPr>
          <p:cNvPr id="4" name="Slide Number Placeholder 3">
            <a:extLst>
              <a:ext uri="{FF2B5EF4-FFF2-40B4-BE49-F238E27FC236}">
                <a16:creationId xmlns:a16="http://schemas.microsoft.com/office/drawing/2014/main" id="{DBA99E99-B129-643C-409F-F4EFD97897F4}"/>
              </a:ext>
            </a:extLst>
          </p:cNvPr>
          <p:cNvSpPr>
            <a:spLocks noGrp="1"/>
          </p:cNvSpPr>
          <p:nvPr>
            <p:ph type="sldNum" sz="quarter" idx="12"/>
          </p:nvPr>
        </p:nvSpPr>
        <p:spPr/>
        <p:txBody>
          <a:bodyPr/>
          <a:lstStyle/>
          <a:p>
            <a:pPr>
              <a:defRPr/>
            </a:pPr>
            <a:fld id="{6B9CAAEB-5DD4-4716-AEA0-BEF1B1D22BD1}" type="slidenum">
              <a:rPr lang="en-US" altLang="en-US" smtClean="0"/>
              <a:pPr>
                <a:defRPr/>
              </a:pPr>
              <a:t>14</a:t>
            </a:fld>
            <a:endParaRPr lang="en-US" altLang="en-US"/>
          </a:p>
        </p:txBody>
      </p:sp>
    </p:spTree>
    <p:extLst>
      <p:ext uri="{BB962C8B-B14F-4D97-AF65-F5344CB8AC3E}">
        <p14:creationId xmlns:p14="http://schemas.microsoft.com/office/powerpoint/2010/main" val="170596667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9CEF1AD-C4CE-3A74-CB04-C2D56AA679E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BCE3924-B403-FE8E-F8B9-A3E2C02CCE4E}"/>
              </a:ext>
            </a:extLst>
          </p:cNvPr>
          <p:cNvSpPr>
            <a:spLocks noGrp="1"/>
          </p:cNvSpPr>
          <p:nvPr>
            <p:ph type="title"/>
          </p:nvPr>
        </p:nvSpPr>
        <p:spPr/>
        <p:txBody>
          <a:bodyPr/>
          <a:lstStyle/>
          <a:p>
            <a:r>
              <a:rPr lang="en-US" dirty="0"/>
              <a:t>Implementation plan</a:t>
            </a:r>
            <a:endParaRPr lang="en-GB" dirty="0"/>
          </a:p>
        </p:txBody>
      </p:sp>
      <p:sp>
        <p:nvSpPr>
          <p:cNvPr id="3" name="Content Placeholder 2">
            <a:extLst>
              <a:ext uri="{FF2B5EF4-FFF2-40B4-BE49-F238E27FC236}">
                <a16:creationId xmlns:a16="http://schemas.microsoft.com/office/drawing/2014/main" id="{3DD2E611-AF0F-DE3E-D967-1785DBCC8CDF}"/>
              </a:ext>
            </a:extLst>
          </p:cNvPr>
          <p:cNvSpPr>
            <a:spLocks noGrp="1"/>
          </p:cNvSpPr>
          <p:nvPr>
            <p:ph idx="1"/>
          </p:nvPr>
        </p:nvSpPr>
        <p:spPr/>
        <p:txBody>
          <a:bodyPr/>
          <a:lstStyle/>
          <a:p>
            <a:pPr lvl="0"/>
            <a:r>
              <a:rPr lang="en-GB" sz="1800" b="1" dirty="0"/>
              <a:t>Launch Phases</a:t>
            </a:r>
            <a:endParaRPr lang="en-GB" sz="1800" dirty="0"/>
          </a:p>
          <a:p>
            <a:pPr lvl="1"/>
            <a:r>
              <a:rPr lang="en-GB" sz="1600" dirty="0"/>
              <a:t>Segments a project into sequential stages (e.g., pre-launch planning, soft launch, official public launch, post-launch evaluation) to manage risk and ensure readiness.</a:t>
            </a:r>
          </a:p>
          <a:p>
            <a:pPr lvl="1"/>
            <a:r>
              <a:rPr lang="en-GB" sz="1600" dirty="0"/>
              <a:t>Focuses each stage on specific deliverables, such as testing during pre-launch or scaling during full rollout.</a:t>
            </a:r>
          </a:p>
          <a:p>
            <a:pPr lvl="1"/>
            <a:r>
              <a:rPr lang="en-GB" sz="1600" dirty="0"/>
              <a:t>Prevents early team burnout and allows strategy refinement based on real-time feedback before committing full resources.</a:t>
            </a:r>
          </a:p>
          <a:p>
            <a:pPr lvl="0"/>
            <a:r>
              <a:rPr lang="en-GB" sz="1800" b="1" dirty="0"/>
              <a:t>Milestones</a:t>
            </a:r>
            <a:endParaRPr lang="en-GB" sz="1800" dirty="0"/>
          </a:p>
          <a:p>
            <a:pPr lvl="1"/>
            <a:r>
              <a:rPr lang="en-GB" sz="1600" dirty="0"/>
              <a:t>Serves as major, non-duration reference points marking the completion of critical project deliverables or key decision points.</a:t>
            </a:r>
          </a:p>
          <a:p>
            <a:pPr lvl="1"/>
            <a:r>
              <a:rPr lang="en-GB" sz="1600" dirty="0"/>
              <a:t>Carries zero duration unlike regular tasks, acting as clear signposts to measure overall progress against the baseline plan.</a:t>
            </a:r>
          </a:p>
          <a:p>
            <a:pPr lvl="1"/>
            <a:r>
              <a:rPr lang="en-GB" sz="1600" dirty="0"/>
              <a:t>Signals to stakeholders that a significant phase has been validated and the project is ready to move to the next step.</a:t>
            </a:r>
          </a:p>
        </p:txBody>
      </p:sp>
      <p:sp>
        <p:nvSpPr>
          <p:cNvPr id="4" name="Slide Number Placeholder 3">
            <a:extLst>
              <a:ext uri="{FF2B5EF4-FFF2-40B4-BE49-F238E27FC236}">
                <a16:creationId xmlns:a16="http://schemas.microsoft.com/office/drawing/2014/main" id="{7FAC6F37-2649-64B2-B999-A1DFE32752D5}"/>
              </a:ext>
            </a:extLst>
          </p:cNvPr>
          <p:cNvSpPr>
            <a:spLocks noGrp="1"/>
          </p:cNvSpPr>
          <p:nvPr>
            <p:ph type="sldNum" sz="quarter" idx="12"/>
          </p:nvPr>
        </p:nvSpPr>
        <p:spPr/>
        <p:txBody>
          <a:bodyPr/>
          <a:lstStyle/>
          <a:p>
            <a:pPr>
              <a:defRPr/>
            </a:pPr>
            <a:fld id="{6B9CAAEB-5DD4-4716-AEA0-BEF1B1D22BD1}" type="slidenum">
              <a:rPr lang="en-US" altLang="en-US" smtClean="0"/>
              <a:pPr>
                <a:defRPr/>
              </a:pPr>
              <a:t>15</a:t>
            </a:fld>
            <a:endParaRPr lang="en-US" altLang="en-US"/>
          </a:p>
        </p:txBody>
      </p:sp>
    </p:spTree>
    <p:extLst>
      <p:ext uri="{BB962C8B-B14F-4D97-AF65-F5344CB8AC3E}">
        <p14:creationId xmlns:p14="http://schemas.microsoft.com/office/powerpoint/2010/main" val="19586814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8B96E73-D12E-67F1-216A-A3CD3005432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DD4AE95-60AA-F834-27B2-2DFD793A847F}"/>
              </a:ext>
            </a:extLst>
          </p:cNvPr>
          <p:cNvSpPr>
            <a:spLocks noGrp="1"/>
          </p:cNvSpPr>
          <p:nvPr>
            <p:ph type="title"/>
          </p:nvPr>
        </p:nvSpPr>
        <p:spPr/>
        <p:txBody>
          <a:bodyPr/>
          <a:lstStyle/>
          <a:p>
            <a:r>
              <a:rPr lang="en-US" dirty="0"/>
              <a:t>Implementation plan</a:t>
            </a:r>
            <a:endParaRPr lang="en-GB" dirty="0"/>
          </a:p>
        </p:txBody>
      </p:sp>
      <p:sp>
        <p:nvSpPr>
          <p:cNvPr id="3" name="Content Placeholder 2">
            <a:extLst>
              <a:ext uri="{FF2B5EF4-FFF2-40B4-BE49-F238E27FC236}">
                <a16:creationId xmlns:a16="http://schemas.microsoft.com/office/drawing/2014/main" id="{04F1B9D7-538D-9AFD-D17C-3836D2D4B113}"/>
              </a:ext>
            </a:extLst>
          </p:cNvPr>
          <p:cNvSpPr>
            <a:spLocks noGrp="1"/>
          </p:cNvSpPr>
          <p:nvPr>
            <p:ph idx="1"/>
          </p:nvPr>
        </p:nvSpPr>
        <p:spPr/>
        <p:txBody>
          <a:bodyPr/>
          <a:lstStyle/>
          <a:p>
            <a:r>
              <a:rPr lang="en-GB" sz="2400" b="1" dirty="0"/>
              <a:t>Timeline (Gantt Chart):</a:t>
            </a:r>
            <a:endParaRPr lang="en-GB" sz="2400" dirty="0"/>
          </a:p>
          <a:p>
            <a:pPr lvl="1"/>
            <a:r>
              <a:rPr lang="en-GB" sz="1800" dirty="0"/>
              <a:t>Acts as a visual project management tool mapping out task schedules, durations, and dependencies along a horizontal time axis.</a:t>
            </a:r>
          </a:p>
          <a:p>
            <a:pPr lvl="1"/>
            <a:r>
              <a:rPr lang="en-GB" sz="1800" dirty="0"/>
              <a:t>Provides teams with a clear view of overlapping workflows, responsible task owners, and the project's critical path.</a:t>
            </a:r>
          </a:p>
          <a:p>
            <a:pPr lvl="1"/>
            <a:r>
              <a:rPr lang="en-GB" sz="1800" dirty="0"/>
              <a:t>Illustrates how individual task delays impact the overall schedule, keeping everyone aligned on deadlines.</a:t>
            </a:r>
          </a:p>
        </p:txBody>
      </p:sp>
      <p:sp>
        <p:nvSpPr>
          <p:cNvPr id="4" name="Slide Number Placeholder 3">
            <a:extLst>
              <a:ext uri="{FF2B5EF4-FFF2-40B4-BE49-F238E27FC236}">
                <a16:creationId xmlns:a16="http://schemas.microsoft.com/office/drawing/2014/main" id="{9CDF0EB4-955E-3CC9-CB21-671870E5AA6B}"/>
              </a:ext>
            </a:extLst>
          </p:cNvPr>
          <p:cNvSpPr>
            <a:spLocks noGrp="1"/>
          </p:cNvSpPr>
          <p:nvPr>
            <p:ph type="sldNum" sz="quarter" idx="12"/>
          </p:nvPr>
        </p:nvSpPr>
        <p:spPr/>
        <p:txBody>
          <a:bodyPr/>
          <a:lstStyle/>
          <a:p>
            <a:pPr>
              <a:defRPr/>
            </a:pPr>
            <a:fld id="{6B9CAAEB-5DD4-4716-AEA0-BEF1B1D22BD1}" type="slidenum">
              <a:rPr lang="en-US" altLang="en-US" smtClean="0"/>
              <a:pPr>
                <a:defRPr/>
              </a:pPr>
              <a:t>16</a:t>
            </a:fld>
            <a:endParaRPr lang="en-US" altLang="en-US"/>
          </a:p>
        </p:txBody>
      </p:sp>
    </p:spTree>
    <p:extLst>
      <p:ext uri="{BB962C8B-B14F-4D97-AF65-F5344CB8AC3E}">
        <p14:creationId xmlns:p14="http://schemas.microsoft.com/office/powerpoint/2010/main" val="83728698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4B19DD4-BC79-9C0B-EE8E-BA9AFC17480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7785666-69D8-D284-06A4-18D0F7840E57}"/>
              </a:ext>
            </a:extLst>
          </p:cNvPr>
          <p:cNvSpPr>
            <a:spLocks noGrp="1"/>
          </p:cNvSpPr>
          <p:nvPr>
            <p:ph type="title"/>
          </p:nvPr>
        </p:nvSpPr>
        <p:spPr/>
        <p:txBody>
          <a:bodyPr/>
          <a:lstStyle/>
          <a:p>
            <a:r>
              <a:rPr lang="en-US" dirty="0"/>
              <a:t>Implementation plan</a:t>
            </a:r>
            <a:endParaRPr lang="en-GB" dirty="0"/>
          </a:p>
        </p:txBody>
      </p:sp>
      <p:sp>
        <p:nvSpPr>
          <p:cNvPr id="3" name="Content Placeholder 2">
            <a:extLst>
              <a:ext uri="{FF2B5EF4-FFF2-40B4-BE49-F238E27FC236}">
                <a16:creationId xmlns:a16="http://schemas.microsoft.com/office/drawing/2014/main" id="{FB27D85C-9FD9-4BB2-DE66-41999594286A}"/>
              </a:ext>
            </a:extLst>
          </p:cNvPr>
          <p:cNvSpPr>
            <a:spLocks noGrp="1"/>
          </p:cNvSpPr>
          <p:nvPr>
            <p:ph idx="1"/>
          </p:nvPr>
        </p:nvSpPr>
        <p:spPr/>
        <p:txBody>
          <a:bodyPr/>
          <a:lstStyle/>
          <a:p>
            <a:pPr lvl="0"/>
            <a:r>
              <a:rPr lang="en-GB" sz="2000" b="1" dirty="0"/>
              <a:t>KPIs (Key Performance Indicators)</a:t>
            </a:r>
            <a:endParaRPr lang="en-GB" sz="2000" dirty="0"/>
          </a:p>
          <a:p>
            <a:pPr lvl="1"/>
            <a:r>
              <a:rPr lang="en-GB" sz="1800" dirty="0"/>
              <a:t>Serves as quantifiable targets used to evaluate how effectively a project or launch achieves its core business objectives.</a:t>
            </a:r>
          </a:p>
          <a:p>
            <a:pPr lvl="1"/>
            <a:r>
              <a:rPr lang="en-GB" sz="1800" dirty="0"/>
              <a:t>Translates broad strategic goals into specific metrics, such as user acquisition rate, customer conversion, or system uptime.</a:t>
            </a:r>
          </a:p>
          <a:p>
            <a:pPr lvl="1"/>
            <a:r>
              <a:rPr lang="en-GB" sz="1800" dirty="0"/>
              <a:t>Enables managers to objectively determine success and identify underperforming areas requiring immediate intervention.</a:t>
            </a:r>
          </a:p>
          <a:p>
            <a:pPr lvl="0"/>
            <a:r>
              <a:rPr lang="en-GB" sz="2000" b="1" dirty="0"/>
              <a:t>Monitoring</a:t>
            </a:r>
            <a:endParaRPr lang="en-GB" sz="2000" dirty="0"/>
          </a:p>
          <a:p>
            <a:pPr lvl="1"/>
            <a:r>
              <a:rPr lang="en-GB" sz="1800" dirty="0"/>
              <a:t>Involves the continuous tracking of project activities, real-time performance data, and financial expenditure against baseline plans.</a:t>
            </a:r>
          </a:p>
          <a:p>
            <a:pPr lvl="1"/>
            <a:r>
              <a:rPr lang="en-GB" sz="1800" dirty="0"/>
              <a:t>Provides full visibility into operational health, allowing teams to spot bottlenecks, schedule slips, or quality issues early.</a:t>
            </a:r>
          </a:p>
          <a:p>
            <a:pPr lvl="1"/>
            <a:r>
              <a:rPr lang="en-GB" sz="1800" dirty="0"/>
              <a:t>Ensures potential risks are addressed proactively before escalating into major operational failures.</a:t>
            </a:r>
          </a:p>
        </p:txBody>
      </p:sp>
      <p:sp>
        <p:nvSpPr>
          <p:cNvPr id="4" name="Slide Number Placeholder 3">
            <a:extLst>
              <a:ext uri="{FF2B5EF4-FFF2-40B4-BE49-F238E27FC236}">
                <a16:creationId xmlns:a16="http://schemas.microsoft.com/office/drawing/2014/main" id="{39940999-4538-5978-AF5F-25662FC9480C}"/>
              </a:ext>
            </a:extLst>
          </p:cNvPr>
          <p:cNvSpPr>
            <a:spLocks noGrp="1"/>
          </p:cNvSpPr>
          <p:nvPr>
            <p:ph type="sldNum" sz="quarter" idx="12"/>
          </p:nvPr>
        </p:nvSpPr>
        <p:spPr/>
        <p:txBody>
          <a:bodyPr/>
          <a:lstStyle/>
          <a:p>
            <a:pPr>
              <a:defRPr/>
            </a:pPr>
            <a:fld id="{6B9CAAEB-5DD4-4716-AEA0-BEF1B1D22BD1}" type="slidenum">
              <a:rPr lang="en-US" altLang="en-US" smtClean="0"/>
              <a:pPr>
                <a:defRPr/>
              </a:pPr>
              <a:t>17</a:t>
            </a:fld>
            <a:endParaRPr lang="en-US" altLang="en-US"/>
          </a:p>
        </p:txBody>
      </p:sp>
    </p:spTree>
    <p:extLst>
      <p:ext uri="{BB962C8B-B14F-4D97-AF65-F5344CB8AC3E}">
        <p14:creationId xmlns:p14="http://schemas.microsoft.com/office/powerpoint/2010/main" val="53209322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2A010F2-19FA-B40B-0427-97A34295510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3D040CA-71DC-715B-ED4F-4B6C91BAFA24}"/>
              </a:ext>
            </a:extLst>
          </p:cNvPr>
          <p:cNvSpPr>
            <a:spLocks noGrp="1"/>
          </p:cNvSpPr>
          <p:nvPr>
            <p:ph type="title"/>
          </p:nvPr>
        </p:nvSpPr>
        <p:spPr/>
        <p:txBody>
          <a:bodyPr/>
          <a:lstStyle/>
          <a:p>
            <a:r>
              <a:rPr lang="en-US" dirty="0"/>
              <a:t>Implementation plan</a:t>
            </a:r>
            <a:endParaRPr lang="en-GB" dirty="0"/>
          </a:p>
        </p:txBody>
      </p:sp>
      <p:sp>
        <p:nvSpPr>
          <p:cNvPr id="3" name="Content Placeholder 2">
            <a:extLst>
              <a:ext uri="{FF2B5EF4-FFF2-40B4-BE49-F238E27FC236}">
                <a16:creationId xmlns:a16="http://schemas.microsoft.com/office/drawing/2014/main" id="{578FF8C5-704C-3278-6469-CA44DE706EB3}"/>
              </a:ext>
            </a:extLst>
          </p:cNvPr>
          <p:cNvSpPr>
            <a:spLocks noGrp="1"/>
          </p:cNvSpPr>
          <p:nvPr>
            <p:ph idx="1"/>
          </p:nvPr>
        </p:nvSpPr>
        <p:spPr/>
        <p:txBody>
          <a:bodyPr/>
          <a:lstStyle/>
          <a:p>
            <a:pPr lvl="0"/>
            <a:r>
              <a:rPr lang="en-GB" sz="2000" b="1" dirty="0"/>
              <a:t>Resource Allocation</a:t>
            </a:r>
            <a:endParaRPr lang="en-GB" sz="2000" dirty="0"/>
          </a:p>
          <a:p>
            <a:pPr lvl="1"/>
            <a:r>
              <a:rPr lang="en-GB" sz="1800" dirty="0"/>
              <a:t>Involves identifying, assigning, and managing available assets—such as team members, budget, and technology—across project tasks.</a:t>
            </a:r>
          </a:p>
          <a:p>
            <a:pPr lvl="1"/>
            <a:r>
              <a:rPr lang="en-GB" sz="1800" dirty="0"/>
              <a:t>Ensures critical activities receive necessary support while preventing team burnout and inefficient spending.</a:t>
            </a:r>
          </a:p>
          <a:p>
            <a:pPr lvl="1"/>
            <a:r>
              <a:rPr lang="en-GB" sz="1800" dirty="0"/>
              <a:t>Optimizes operational capacity by balancing workload demands against organizational constraints.</a:t>
            </a:r>
          </a:p>
          <a:p>
            <a:pPr lvl="0"/>
            <a:r>
              <a:rPr lang="en-GB" sz="2000" b="1" dirty="0"/>
              <a:t>Change Management</a:t>
            </a:r>
            <a:endParaRPr lang="en-GB" sz="2000" dirty="0"/>
          </a:p>
          <a:p>
            <a:pPr lvl="1"/>
            <a:r>
              <a:rPr lang="en-GB" sz="1800" dirty="0"/>
              <a:t>Serves as a structured framework for preparing, supporting, and guiding teams through organizational or project-level adjustments.</a:t>
            </a:r>
          </a:p>
          <a:p>
            <a:pPr lvl="1"/>
            <a:r>
              <a:rPr lang="en-GB" sz="1800" dirty="0"/>
              <a:t>Addresses both the human and operational sides of transition (e.g., process overhauls, strategy pivots) to minimize disruption and resistance.</a:t>
            </a:r>
          </a:p>
          <a:p>
            <a:pPr lvl="1"/>
            <a:r>
              <a:rPr lang="en-GB" sz="1800" dirty="0"/>
              <a:t>Prioritizes clear communication and retraining to ensure smooth adoption while keeping long-term goals intact.</a:t>
            </a:r>
          </a:p>
        </p:txBody>
      </p:sp>
      <p:sp>
        <p:nvSpPr>
          <p:cNvPr id="4" name="Slide Number Placeholder 3">
            <a:extLst>
              <a:ext uri="{FF2B5EF4-FFF2-40B4-BE49-F238E27FC236}">
                <a16:creationId xmlns:a16="http://schemas.microsoft.com/office/drawing/2014/main" id="{C4092996-949F-82AD-D34F-9E9E1187DCAF}"/>
              </a:ext>
            </a:extLst>
          </p:cNvPr>
          <p:cNvSpPr>
            <a:spLocks noGrp="1"/>
          </p:cNvSpPr>
          <p:nvPr>
            <p:ph type="sldNum" sz="quarter" idx="12"/>
          </p:nvPr>
        </p:nvSpPr>
        <p:spPr/>
        <p:txBody>
          <a:bodyPr/>
          <a:lstStyle/>
          <a:p>
            <a:pPr>
              <a:defRPr/>
            </a:pPr>
            <a:fld id="{6B9CAAEB-5DD4-4716-AEA0-BEF1B1D22BD1}" type="slidenum">
              <a:rPr lang="en-US" altLang="en-US" smtClean="0"/>
              <a:pPr>
                <a:defRPr/>
              </a:pPr>
              <a:t>18</a:t>
            </a:fld>
            <a:endParaRPr lang="en-US" altLang="en-US"/>
          </a:p>
        </p:txBody>
      </p:sp>
    </p:spTree>
    <p:extLst>
      <p:ext uri="{BB962C8B-B14F-4D97-AF65-F5344CB8AC3E}">
        <p14:creationId xmlns:p14="http://schemas.microsoft.com/office/powerpoint/2010/main" val="150864447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8C2070D-6B82-24A3-17D1-DB4DC1FA7B1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65333F1-779F-5654-932C-439C31882F56}"/>
              </a:ext>
            </a:extLst>
          </p:cNvPr>
          <p:cNvSpPr>
            <a:spLocks noGrp="1"/>
          </p:cNvSpPr>
          <p:nvPr>
            <p:ph type="title"/>
          </p:nvPr>
        </p:nvSpPr>
        <p:spPr>
          <a:xfrm>
            <a:off x="609600" y="274638"/>
            <a:ext cx="10972800" cy="1143000"/>
          </a:xfrm>
        </p:spPr>
        <p:txBody>
          <a:bodyPr/>
          <a:lstStyle/>
          <a:p>
            <a:r>
              <a:rPr lang="en-US" dirty="0"/>
              <a:t>Conclusion &amp; Recommendation</a:t>
            </a:r>
            <a:endParaRPr lang="en-GB" dirty="0"/>
          </a:p>
        </p:txBody>
      </p:sp>
      <p:sp>
        <p:nvSpPr>
          <p:cNvPr id="7" name="Content Placeholder 6">
            <a:extLst>
              <a:ext uri="{FF2B5EF4-FFF2-40B4-BE49-F238E27FC236}">
                <a16:creationId xmlns:a16="http://schemas.microsoft.com/office/drawing/2014/main" id="{838C1CCC-1FFF-D40B-621C-B5E3E5ECC3FB}"/>
              </a:ext>
            </a:extLst>
          </p:cNvPr>
          <p:cNvSpPr>
            <a:spLocks noGrp="1"/>
          </p:cNvSpPr>
          <p:nvPr>
            <p:ph idx="1"/>
          </p:nvPr>
        </p:nvSpPr>
        <p:spPr/>
        <p:txBody>
          <a:bodyPr/>
          <a:lstStyle/>
          <a:p>
            <a:r>
              <a:rPr lang="en-GB" dirty="0"/>
              <a:t>The relevance of the theories and frameworks used in this report.</a:t>
            </a:r>
          </a:p>
          <a:p>
            <a:r>
              <a:rPr lang="en-GB" dirty="0"/>
              <a:t>Insights of how to use the theories and framework in a practical project.</a:t>
            </a:r>
          </a:p>
          <a:p>
            <a:r>
              <a:rPr lang="en-GB" dirty="0"/>
              <a:t>Summary of findings.</a:t>
            </a:r>
          </a:p>
          <a:p>
            <a:r>
              <a:rPr lang="en-GB" dirty="0"/>
              <a:t>Strategic recommendations.</a:t>
            </a:r>
          </a:p>
          <a:p>
            <a:r>
              <a:rPr lang="en-GB" dirty="0"/>
              <a:t>Future development options.</a:t>
            </a:r>
          </a:p>
        </p:txBody>
      </p:sp>
      <p:sp>
        <p:nvSpPr>
          <p:cNvPr id="4" name="Slide Number Placeholder 3">
            <a:extLst>
              <a:ext uri="{FF2B5EF4-FFF2-40B4-BE49-F238E27FC236}">
                <a16:creationId xmlns:a16="http://schemas.microsoft.com/office/drawing/2014/main" id="{6989A5FC-601A-F6F5-1BB9-A7BEDEAAC9E9}"/>
              </a:ext>
            </a:extLst>
          </p:cNvPr>
          <p:cNvSpPr>
            <a:spLocks noGrp="1"/>
          </p:cNvSpPr>
          <p:nvPr>
            <p:ph type="sldNum" sz="quarter" idx="12"/>
          </p:nvPr>
        </p:nvSpPr>
        <p:spPr>
          <a:xfrm>
            <a:off x="10608733" y="6381751"/>
            <a:ext cx="973667" cy="339725"/>
          </a:xfrm>
        </p:spPr>
        <p:txBody>
          <a:bodyPr/>
          <a:lstStyle/>
          <a:p>
            <a:fld id="{6B9CAAEB-5DD4-4716-AEA0-BEF1B1D22BD1}" type="slidenum">
              <a:rPr lang="en-US" altLang="en-US" smtClean="0"/>
              <a:pPr/>
              <a:t>19</a:t>
            </a:fld>
            <a:endParaRPr lang="en-US" altLang="en-US"/>
          </a:p>
        </p:txBody>
      </p:sp>
    </p:spTree>
    <p:extLst>
      <p:ext uri="{BB962C8B-B14F-4D97-AF65-F5344CB8AC3E}">
        <p14:creationId xmlns:p14="http://schemas.microsoft.com/office/powerpoint/2010/main" val="178027568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98D7A43-B4B7-D941-12A6-F2D941218D6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AFC74DD-362A-47BF-0E07-3ADC0AC47E45}"/>
              </a:ext>
            </a:extLst>
          </p:cNvPr>
          <p:cNvSpPr>
            <a:spLocks noGrp="1"/>
          </p:cNvSpPr>
          <p:nvPr>
            <p:ph type="title"/>
          </p:nvPr>
        </p:nvSpPr>
        <p:spPr>
          <a:xfrm>
            <a:off x="609600" y="274638"/>
            <a:ext cx="10972800" cy="1143000"/>
          </a:xfrm>
        </p:spPr>
        <p:txBody>
          <a:bodyPr/>
          <a:lstStyle/>
          <a:p>
            <a:r>
              <a:rPr lang="en-US" dirty="0"/>
              <a:t>Reflection</a:t>
            </a:r>
            <a:endParaRPr lang="en-GB" dirty="0"/>
          </a:p>
        </p:txBody>
      </p:sp>
      <p:sp>
        <p:nvSpPr>
          <p:cNvPr id="7" name="Content Placeholder 6">
            <a:extLst>
              <a:ext uri="{FF2B5EF4-FFF2-40B4-BE49-F238E27FC236}">
                <a16:creationId xmlns:a16="http://schemas.microsoft.com/office/drawing/2014/main" id="{A7050EA9-3DFF-1431-1972-DB26034B364C}"/>
              </a:ext>
            </a:extLst>
          </p:cNvPr>
          <p:cNvSpPr>
            <a:spLocks noGrp="1"/>
          </p:cNvSpPr>
          <p:nvPr>
            <p:ph idx="1"/>
          </p:nvPr>
        </p:nvSpPr>
        <p:spPr/>
        <p:txBody>
          <a:bodyPr/>
          <a:lstStyle/>
          <a:p>
            <a:r>
              <a:rPr lang="en-GB" dirty="0"/>
              <a:t>Describe your experience </a:t>
            </a:r>
          </a:p>
          <a:p>
            <a:r>
              <a:rPr lang="en-GB" dirty="0"/>
              <a:t>What you learned from the experience </a:t>
            </a:r>
          </a:p>
          <a:p>
            <a:r>
              <a:rPr lang="en-GB" dirty="0"/>
              <a:t>How you would do things differently next time</a:t>
            </a:r>
          </a:p>
        </p:txBody>
      </p:sp>
      <p:sp>
        <p:nvSpPr>
          <p:cNvPr id="4" name="Slide Number Placeholder 3">
            <a:extLst>
              <a:ext uri="{FF2B5EF4-FFF2-40B4-BE49-F238E27FC236}">
                <a16:creationId xmlns:a16="http://schemas.microsoft.com/office/drawing/2014/main" id="{B1184C5E-4C37-168B-E1AC-8E073B7F39AC}"/>
              </a:ext>
            </a:extLst>
          </p:cNvPr>
          <p:cNvSpPr>
            <a:spLocks noGrp="1"/>
          </p:cNvSpPr>
          <p:nvPr>
            <p:ph type="sldNum" sz="quarter" idx="12"/>
          </p:nvPr>
        </p:nvSpPr>
        <p:spPr>
          <a:xfrm>
            <a:off x="10608733" y="6381751"/>
            <a:ext cx="973667" cy="339725"/>
          </a:xfrm>
        </p:spPr>
        <p:txBody>
          <a:bodyPr/>
          <a:lstStyle/>
          <a:p>
            <a:fld id="{6B9CAAEB-5DD4-4716-AEA0-BEF1B1D22BD1}" type="slidenum">
              <a:rPr lang="en-US" altLang="en-US" smtClean="0"/>
              <a:pPr/>
              <a:t>20</a:t>
            </a:fld>
            <a:endParaRPr lang="en-US" altLang="en-US"/>
          </a:p>
        </p:txBody>
      </p:sp>
    </p:spTree>
    <p:extLst>
      <p:ext uri="{BB962C8B-B14F-4D97-AF65-F5344CB8AC3E}">
        <p14:creationId xmlns:p14="http://schemas.microsoft.com/office/powerpoint/2010/main" val="187180029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1AD692C-CBE5-B599-FD1E-0519ECFD9E5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7BAF930-47A3-16B7-4FF6-006EDCB038DA}"/>
              </a:ext>
            </a:extLst>
          </p:cNvPr>
          <p:cNvSpPr>
            <a:spLocks noGrp="1"/>
          </p:cNvSpPr>
          <p:nvPr>
            <p:ph type="title"/>
          </p:nvPr>
        </p:nvSpPr>
        <p:spPr>
          <a:xfrm>
            <a:off x="609600" y="274638"/>
            <a:ext cx="10972800" cy="1143000"/>
          </a:xfrm>
        </p:spPr>
        <p:txBody>
          <a:bodyPr/>
          <a:lstStyle/>
          <a:p>
            <a:r>
              <a:rPr lang="en-US" dirty="0"/>
              <a:t>Write-up</a:t>
            </a:r>
            <a:endParaRPr lang="en-GB" dirty="0"/>
          </a:p>
        </p:txBody>
      </p:sp>
      <p:sp>
        <p:nvSpPr>
          <p:cNvPr id="7" name="Content Placeholder 6">
            <a:extLst>
              <a:ext uri="{FF2B5EF4-FFF2-40B4-BE49-F238E27FC236}">
                <a16:creationId xmlns:a16="http://schemas.microsoft.com/office/drawing/2014/main" id="{973A9257-DE94-CC2A-513B-F2E9CA2AE5B1}"/>
              </a:ext>
            </a:extLst>
          </p:cNvPr>
          <p:cNvSpPr>
            <a:spLocks noGrp="1"/>
          </p:cNvSpPr>
          <p:nvPr>
            <p:ph idx="1"/>
          </p:nvPr>
        </p:nvSpPr>
        <p:spPr/>
        <p:txBody>
          <a:bodyPr/>
          <a:lstStyle/>
          <a:p>
            <a:r>
              <a:rPr lang="en-US" sz="2000" dirty="0"/>
              <a:t>Follow the recommended structure.</a:t>
            </a:r>
          </a:p>
          <a:p>
            <a:r>
              <a:rPr lang="en-US" sz="2000" dirty="0"/>
              <a:t>Include all the required elements, such as the declaration or the AI use acknowledgement.</a:t>
            </a:r>
          </a:p>
          <a:p>
            <a:r>
              <a:rPr lang="en-US" sz="2000" dirty="0"/>
              <a:t>Ensure there is a golden thread which connects all different parts of your work together to form a cohesive report.</a:t>
            </a:r>
          </a:p>
          <a:p>
            <a:r>
              <a:rPr lang="en-US" sz="2000" dirty="0"/>
              <a:t>Any part of your work should be directly or indirectly related to any other parts of your work.</a:t>
            </a:r>
          </a:p>
          <a:p>
            <a:r>
              <a:rPr lang="en-US" sz="2000" dirty="0"/>
              <a:t>Contents are not duplicated, but complementary. The business model canvas (MBC) should be tightly corresponding to all other elements.</a:t>
            </a:r>
          </a:p>
          <a:p>
            <a:r>
              <a:rPr lang="en-US" sz="2000" dirty="0"/>
              <a:t>Explicitly provide your arguments and solutions, support them with relevant arguments and evidence.</a:t>
            </a:r>
          </a:p>
          <a:p>
            <a:r>
              <a:rPr lang="en-GB" sz="2000" dirty="0"/>
              <a:t>Make use of appendices.</a:t>
            </a:r>
          </a:p>
        </p:txBody>
      </p:sp>
      <p:sp>
        <p:nvSpPr>
          <p:cNvPr id="4" name="Slide Number Placeholder 3">
            <a:extLst>
              <a:ext uri="{FF2B5EF4-FFF2-40B4-BE49-F238E27FC236}">
                <a16:creationId xmlns:a16="http://schemas.microsoft.com/office/drawing/2014/main" id="{7A2082F2-D784-F08B-A417-8B42AD296458}"/>
              </a:ext>
            </a:extLst>
          </p:cNvPr>
          <p:cNvSpPr>
            <a:spLocks noGrp="1"/>
          </p:cNvSpPr>
          <p:nvPr>
            <p:ph type="sldNum" sz="quarter" idx="12"/>
          </p:nvPr>
        </p:nvSpPr>
        <p:spPr>
          <a:xfrm>
            <a:off x="10608733" y="6381751"/>
            <a:ext cx="973667" cy="339725"/>
          </a:xfrm>
        </p:spPr>
        <p:txBody>
          <a:bodyPr/>
          <a:lstStyle/>
          <a:p>
            <a:fld id="{6B9CAAEB-5DD4-4716-AEA0-BEF1B1D22BD1}" type="slidenum">
              <a:rPr lang="en-US" altLang="en-US" smtClean="0"/>
              <a:pPr/>
              <a:t>21</a:t>
            </a:fld>
            <a:endParaRPr lang="en-US" altLang="en-US"/>
          </a:p>
        </p:txBody>
      </p:sp>
    </p:spTree>
    <p:extLst>
      <p:ext uri="{BB962C8B-B14F-4D97-AF65-F5344CB8AC3E}">
        <p14:creationId xmlns:p14="http://schemas.microsoft.com/office/powerpoint/2010/main" val="216273680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2D359C-A517-7F76-78AD-9FD693BE9078}"/>
              </a:ext>
            </a:extLst>
          </p:cNvPr>
          <p:cNvSpPr>
            <a:spLocks noGrp="1"/>
          </p:cNvSpPr>
          <p:nvPr>
            <p:ph type="title"/>
          </p:nvPr>
        </p:nvSpPr>
        <p:spPr/>
        <p:txBody>
          <a:bodyPr/>
          <a:lstStyle/>
          <a:p>
            <a:r>
              <a:rPr lang="en-US" dirty="0"/>
              <a:t>Many thanks for your attention!</a:t>
            </a:r>
            <a:endParaRPr lang="en-GB" dirty="0"/>
          </a:p>
        </p:txBody>
      </p:sp>
      <p:sp>
        <p:nvSpPr>
          <p:cNvPr id="3" name="Content Placeholder 2">
            <a:extLst>
              <a:ext uri="{FF2B5EF4-FFF2-40B4-BE49-F238E27FC236}">
                <a16:creationId xmlns:a16="http://schemas.microsoft.com/office/drawing/2014/main" id="{BEA39735-C933-C493-D25C-D9C791781BB4}"/>
              </a:ext>
            </a:extLst>
          </p:cNvPr>
          <p:cNvSpPr>
            <a:spLocks noGrp="1"/>
          </p:cNvSpPr>
          <p:nvPr>
            <p:ph idx="1"/>
          </p:nvPr>
        </p:nvSpPr>
        <p:spPr/>
        <p:txBody>
          <a:bodyPr/>
          <a:lstStyle/>
          <a:p>
            <a:r>
              <a:rPr lang="en-US" dirty="0"/>
              <a:t>Do you have any question?</a:t>
            </a:r>
          </a:p>
        </p:txBody>
      </p:sp>
      <p:sp>
        <p:nvSpPr>
          <p:cNvPr id="4" name="Slide Number Placeholder 3">
            <a:extLst>
              <a:ext uri="{FF2B5EF4-FFF2-40B4-BE49-F238E27FC236}">
                <a16:creationId xmlns:a16="http://schemas.microsoft.com/office/drawing/2014/main" id="{2FBF17B9-FCD7-24E5-A1B4-847D079A2309}"/>
              </a:ext>
            </a:extLst>
          </p:cNvPr>
          <p:cNvSpPr>
            <a:spLocks noGrp="1"/>
          </p:cNvSpPr>
          <p:nvPr>
            <p:ph type="sldNum" sz="quarter" idx="12"/>
          </p:nvPr>
        </p:nvSpPr>
        <p:spPr/>
        <p:txBody>
          <a:bodyPr/>
          <a:lstStyle/>
          <a:p>
            <a:pPr>
              <a:defRPr/>
            </a:pPr>
            <a:fld id="{6B9CAAEB-5DD4-4716-AEA0-BEF1B1D22BD1}" type="slidenum">
              <a:rPr lang="en-US" altLang="en-US" smtClean="0"/>
              <a:pPr>
                <a:defRPr/>
              </a:pPr>
              <a:t>22</a:t>
            </a:fld>
            <a:endParaRPr lang="en-US" altLang="en-US"/>
          </a:p>
        </p:txBody>
      </p:sp>
    </p:spTree>
    <p:extLst>
      <p:ext uri="{BB962C8B-B14F-4D97-AF65-F5344CB8AC3E}">
        <p14:creationId xmlns:p14="http://schemas.microsoft.com/office/powerpoint/2010/main" val="287286518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150F877-9832-405B-F1CD-9187D2A4418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DE0C833-2771-B79C-D981-D2D41C106CD2}"/>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7602DD27-510A-72DC-52B4-C8A4A591CF2B}"/>
              </a:ext>
            </a:extLst>
          </p:cNvPr>
          <p:cNvSpPr>
            <a:spLocks noGrp="1"/>
          </p:cNvSpPr>
          <p:nvPr>
            <p:ph idx="1"/>
          </p:nvPr>
        </p:nvSpPr>
        <p:spPr/>
        <p:txBody>
          <a:bodyPr/>
          <a:lstStyle/>
          <a:p>
            <a:pPr marL="0" indent="0" algn="ctr">
              <a:buNone/>
            </a:pPr>
            <a:r>
              <a:rPr lang="en-US" sz="6600" b="1" dirty="0"/>
              <a:t>Good luck with your BDP!!!</a:t>
            </a:r>
            <a:endParaRPr lang="en-GB" sz="6600" b="1" dirty="0"/>
          </a:p>
        </p:txBody>
      </p:sp>
      <p:sp>
        <p:nvSpPr>
          <p:cNvPr id="4" name="Slide Number Placeholder 3">
            <a:extLst>
              <a:ext uri="{FF2B5EF4-FFF2-40B4-BE49-F238E27FC236}">
                <a16:creationId xmlns:a16="http://schemas.microsoft.com/office/drawing/2014/main" id="{FD90D1F8-9944-EDDE-4B0A-ED35C2F1A9FA}"/>
              </a:ext>
            </a:extLst>
          </p:cNvPr>
          <p:cNvSpPr>
            <a:spLocks noGrp="1"/>
          </p:cNvSpPr>
          <p:nvPr>
            <p:ph type="sldNum" sz="quarter" idx="12"/>
          </p:nvPr>
        </p:nvSpPr>
        <p:spPr/>
        <p:txBody>
          <a:bodyPr/>
          <a:lstStyle/>
          <a:p>
            <a:pPr>
              <a:defRPr/>
            </a:pPr>
            <a:fld id="{6B9CAAEB-5DD4-4716-AEA0-BEF1B1D22BD1}" type="slidenum">
              <a:rPr lang="en-US" altLang="en-US" smtClean="0"/>
              <a:pPr>
                <a:defRPr/>
              </a:pPr>
              <a:t>23</a:t>
            </a:fld>
            <a:endParaRPr lang="en-US" altLang="en-US"/>
          </a:p>
        </p:txBody>
      </p:sp>
    </p:spTree>
    <p:extLst>
      <p:ext uri="{BB962C8B-B14F-4D97-AF65-F5344CB8AC3E}">
        <p14:creationId xmlns:p14="http://schemas.microsoft.com/office/powerpoint/2010/main" val="633961190"/>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
  <TotalTime>279</TotalTime>
  <Words>3060</Words>
  <Application>Microsoft Office PowerPoint</Application>
  <PresentationFormat>Widescreen</PresentationFormat>
  <Paragraphs>237</Paragraphs>
  <Slides>23</Slides>
  <Notes>8</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23</vt:i4>
      </vt:variant>
    </vt:vector>
  </HeadingPairs>
  <TitlesOfParts>
    <vt:vector size="28" baseType="lpstr">
      <vt:lpstr>Aharoni</vt:lpstr>
      <vt:lpstr>Aptos</vt:lpstr>
      <vt:lpstr>Arial</vt:lpstr>
      <vt:lpstr>Myriad Pro</vt:lpstr>
      <vt:lpstr>20140311PresentationUWTSDTemplate</vt:lpstr>
      <vt:lpstr>LCMB7037</vt:lpstr>
      <vt:lpstr>What is Feasibility study?</vt:lpstr>
      <vt:lpstr>Why Feasibility Analysis Matters</vt:lpstr>
      <vt:lpstr>Types of Feasibility analysis</vt:lpstr>
      <vt:lpstr>TELOS framework – 5 pillars</vt:lpstr>
      <vt:lpstr>TELOS framework – 5 pillars</vt:lpstr>
      <vt:lpstr>Common Mistakes in Feasibility analysis studies</vt:lpstr>
      <vt:lpstr>Feasibility analysis video</vt:lpstr>
      <vt:lpstr>Risk and mitigation</vt:lpstr>
      <vt:lpstr>Risk and mitigation</vt:lpstr>
      <vt:lpstr>Activity - Entrepreneurs case study</vt:lpstr>
      <vt:lpstr>Activity - Practical class group activity</vt:lpstr>
      <vt:lpstr>QUESTIONS</vt:lpstr>
      <vt:lpstr>Implementation plan</vt:lpstr>
      <vt:lpstr>Implementation plan</vt:lpstr>
      <vt:lpstr>Implementation plan</vt:lpstr>
      <vt:lpstr>Implementation plan</vt:lpstr>
      <vt:lpstr>Implementation plan</vt:lpstr>
      <vt:lpstr>Conclusion &amp; Recommendation</vt:lpstr>
      <vt:lpstr>Reflection</vt:lpstr>
      <vt:lpstr>Write-up</vt:lpstr>
      <vt:lpstr>Many thanks for your attention!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code</dc:title>
  <dc:creator>Hoang Dang Nguyen</dc:creator>
  <cp:lastModifiedBy>Hoang Dang Nguyen</cp:lastModifiedBy>
  <cp:revision>1</cp:revision>
  <dcterms:created xsi:type="dcterms:W3CDTF">2023-09-20T11:13:31Z</dcterms:created>
  <dcterms:modified xsi:type="dcterms:W3CDTF">2026-08-02T15:45:20Z</dcterms:modified>
</cp:coreProperties>
</file>