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2"/>
  </p:notesMasterIdLst>
  <p:sldIdLst>
    <p:sldId id="256" r:id="rId5"/>
    <p:sldId id="260" r:id="rId6"/>
    <p:sldId id="405" r:id="rId7"/>
    <p:sldId id="258" r:id="rId8"/>
    <p:sldId id="346" r:id="rId9"/>
    <p:sldId id="347" r:id="rId10"/>
    <p:sldId id="348" r:id="rId11"/>
    <p:sldId id="349" r:id="rId12"/>
    <p:sldId id="350" r:id="rId13"/>
    <p:sldId id="351" r:id="rId14"/>
    <p:sldId id="352" r:id="rId15"/>
    <p:sldId id="353" r:id="rId16"/>
    <p:sldId id="354" r:id="rId17"/>
    <p:sldId id="355" r:id="rId18"/>
    <p:sldId id="356" r:id="rId19"/>
    <p:sldId id="357" r:id="rId20"/>
    <p:sldId id="358" r:id="rId21"/>
    <p:sldId id="359" r:id="rId22"/>
    <p:sldId id="360" r:id="rId23"/>
    <p:sldId id="361" r:id="rId24"/>
    <p:sldId id="362" r:id="rId25"/>
    <p:sldId id="363" r:id="rId26"/>
    <p:sldId id="364" r:id="rId27"/>
    <p:sldId id="365" r:id="rId28"/>
    <p:sldId id="366" r:id="rId29"/>
    <p:sldId id="367" r:id="rId30"/>
    <p:sldId id="368" r:id="rId31"/>
    <p:sldId id="369" r:id="rId32"/>
    <p:sldId id="370" r:id="rId33"/>
    <p:sldId id="371" r:id="rId34"/>
    <p:sldId id="373" r:id="rId35"/>
    <p:sldId id="376" r:id="rId36"/>
    <p:sldId id="377" r:id="rId37"/>
    <p:sldId id="378" r:id="rId38"/>
    <p:sldId id="379" r:id="rId39"/>
    <p:sldId id="380" r:id="rId40"/>
    <p:sldId id="381"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FC8A66-3396-4EDF-920E-BCEEF902FEA8}" v="117" dt="2021-02-15T21:34:31.8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3441" autoAdjust="0"/>
  </p:normalViewPr>
  <p:slideViewPr>
    <p:cSldViewPr snapToGrid="0">
      <p:cViewPr>
        <p:scale>
          <a:sx n="96" d="100"/>
          <a:sy n="96" d="100"/>
        </p:scale>
        <p:origin x="288"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SOAC)" userId="d9705ef0-be3d-4927-aab1-9879255c8c5d" providerId="ADAL" clId="{17FC8A66-3396-4EDF-920E-BCEEF902FEA8}"/>
    <pc:docChg chg="undo custSel delSld modSld">
      <pc:chgData name="David Williams (SOAC)" userId="d9705ef0-be3d-4927-aab1-9879255c8c5d" providerId="ADAL" clId="{17FC8A66-3396-4EDF-920E-BCEEF902FEA8}" dt="2021-02-15T21:35:24.526" v="1106" actId="14100"/>
      <pc:docMkLst>
        <pc:docMk/>
      </pc:docMkLst>
      <pc:sldChg chg="modSp mod">
        <pc:chgData name="David Williams (SOAC)" userId="d9705ef0-be3d-4927-aab1-9879255c8c5d" providerId="ADAL" clId="{17FC8A66-3396-4EDF-920E-BCEEF902FEA8}" dt="2021-02-15T16:48:43.612" v="8" actId="20577"/>
        <pc:sldMkLst>
          <pc:docMk/>
          <pc:sldMk cId="2752702826" sldId="256"/>
        </pc:sldMkLst>
        <pc:spChg chg="mod">
          <ac:chgData name="David Williams (SOAC)" userId="d9705ef0-be3d-4927-aab1-9879255c8c5d" providerId="ADAL" clId="{17FC8A66-3396-4EDF-920E-BCEEF902FEA8}" dt="2021-02-15T16:48:43.612" v="8" actId="20577"/>
          <ac:spMkLst>
            <pc:docMk/>
            <pc:sldMk cId="2752702826" sldId="256"/>
            <ac:spMk id="3" creationId="{EA59E049-3D9E-410F-BE4A-3827C6B64EFA}"/>
          </ac:spMkLst>
        </pc:spChg>
      </pc:sldChg>
      <pc:sldChg chg="del">
        <pc:chgData name="David Williams (SOAC)" userId="d9705ef0-be3d-4927-aab1-9879255c8c5d" providerId="ADAL" clId="{17FC8A66-3396-4EDF-920E-BCEEF902FEA8}" dt="2021-02-15T21:22:48.075" v="982" actId="47"/>
        <pc:sldMkLst>
          <pc:docMk/>
          <pc:sldMk cId="3389638468" sldId="257"/>
        </pc:sldMkLst>
      </pc:sldChg>
      <pc:sldChg chg="modSp mod">
        <pc:chgData name="David Williams (SOAC)" userId="d9705ef0-be3d-4927-aab1-9879255c8c5d" providerId="ADAL" clId="{17FC8A66-3396-4EDF-920E-BCEEF902FEA8}" dt="2021-02-15T16:49:10.077" v="11" actId="404"/>
        <pc:sldMkLst>
          <pc:docMk/>
          <pc:sldMk cId="1796456923" sldId="258"/>
        </pc:sldMkLst>
        <pc:spChg chg="mod">
          <ac:chgData name="David Williams (SOAC)" userId="d9705ef0-be3d-4927-aab1-9879255c8c5d" providerId="ADAL" clId="{17FC8A66-3396-4EDF-920E-BCEEF902FEA8}" dt="2021-02-15T16:49:10.077" v="11" actId="404"/>
          <ac:spMkLst>
            <pc:docMk/>
            <pc:sldMk cId="1796456923" sldId="258"/>
            <ac:spMk id="2" creationId="{C1356D87-8E03-45C3-9ACD-92353DE97DCC}"/>
          </ac:spMkLst>
        </pc:spChg>
      </pc:sldChg>
      <pc:sldChg chg="del">
        <pc:chgData name="David Williams (SOAC)" userId="d9705ef0-be3d-4927-aab1-9879255c8c5d" providerId="ADAL" clId="{17FC8A66-3396-4EDF-920E-BCEEF902FEA8}" dt="2021-02-15T16:47:29.196" v="0" actId="47"/>
        <pc:sldMkLst>
          <pc:docMk/>
          <pc:sldMk cId="2477160465" sldId="301"/>
        </pc:sldMkLst>
      </pc:sldChg>
      <pc:sldChg chg="del">
        <pc:chgData name="David Williams (SOAC)" userId="d9705ef0-be3d-4927-aab1-9879255c8c5d" providerId="ADAL" clId="{17FC8A66-3396-4EDF-920E-BCEEF902FEA8}" dt="2021-02-15T16:47:29.196" v="0" actId="47"/>
        <pc:sldMkLst>
          <pc:docMk/>
          <pc:sldMk cId="2644419157" sldId="302"/>
        </pc:sldMkLst>
      </pc:sldChg>
      <pc:sldChg chg="del">
        <pc:chgData name="David Williams (SOAC)" userId="d9705ef0-be3d-4927-aab1-9879255c8c5d" providerId="ADAL" clId="{17FC8A66-3396-4EDF-920E-BCEEF902FEA8}" dt="2021-02-15T16:47:29.196" v="0" actId="47"/>
        <pc:sldMkLst>
          <pc:docMk/>
          <pc:sldMk cId="1958122568" sldId="303"/>
        </pc:sldMkLst>
      </pc:sldChg>
      <pc:sldChg chg="del">
        <pc:chgData name="David Williams (SOAC)" userId="d9705ef0-be3d-4927-aab1-9879255c8c5d" providerId="ADAL" clId="{17FC8A66-3396-4EDF-920E-BCEEF902FEA8}" dt="2021-02-15T16:47:29.196" v="0" actId="47"/>
        <pc:sldMkLst>
          <pc:docMk/>
          <pc:sldMk cId="1710083154" sldId="304"/>
        </pc:sldMkLst>
      </pc:sldChg>
      <pc:sldChg chg="del">
        <pc:chgData name="David Williams (SOAC)" userId="d9705ef0-be3d-4927-aab1-9879255c8c5d" providerId="ADAL" clId="{17FC8A66-3396-4EDF-920E-BCEEF902FEA8}" dt="2021-02-15T16:47:29.196" v="0" actId="47"/>
        <pc:sldMkLst>
          <pc:docMk/>
          <pc:sldMk cId="1849903360" sldId="305"/>
        </pc:sldMkLst>
      </pc:sldChg>
      <pc:sldChg chg="del">
        <pc:chgData name="David Williams (SOAC)" userId="d9705ef0-be3d-4927-aab1-9879255c8c5d" providerId="ADAL" clId="{17FC8A66-3396-4EDF-920E-BCEEF902FEA8}" dt="2021-02-15T16:47:29.196" v="0" actId="47"/>
        <pc:sldMkLst>
          <pc:docMk/>
          <pc:sldMk cId="3288924073" sldId="306"/>
        </pc:sldMkLst>
      </pc:sldChg>
      <pc:sldChg chg="del">
        <pc:chgData name="David Williams (SOAC)" userId="d9705ef0-be3d-4927-aab1-9879255c8c5d" providerId="ADAL" clId="{17FC8A66-3396-4EDF-920E-BCEEF902FEA8}" dt="2021-02-15T16:47:29.196" v="0" actId="47"/>
        <pc:sldMkLst>
          <pc:docMk/>
          <pc:sldMk cId="3876056970" sldId="307"/>
        </pc:sldMkLst>
      </pc:sldChg>
      <pc:sldChg chg="del">
        <pc:chgData name="David Williams (SOAC)" userId="d9705ef0-be3d-4927-aab1-9879255c8c5d" providerId="ADAL" clId="{17FC8A66-3396-4EDF-920E-BCEEF902FEA8}" dt="2021-02-15T16:47:29.196" v="0" actId="47"/>
        <pc:sldMkLst>
          <pc:docMk/>
          <pc:sldMk cId="3134996087" sldId="308"/>
        </pc:sldMkLst>
      </pc:sldChg>
      <pc:sldChg chg="del">
        <pc:chgData name="David Williams (SOAC)" userId="d9705ef0-be3d-4927-aab1-9879255c8c5d" providerId="ADAL" clId="{17FC8A66-3396-4EDF-920E-BCEEF902FEA8}" dt="2021-02-15T16:47:29.196" v="0" actId="47"/>
        <pc:sldMkLst>
          <pc:docMk/>
          <pc:sldMk cId="1970258457" sldId="309"/>
        </pc:sldMkLst>
      </pc:sldChg>
      <pc:sldChg chg="del">
        <pc:chgData name="David Williams (SOAC)" userId="d9705ef0-be3d-4927-aab1-9879255c8c5d" providerId="ADAL" clId="{17FC8A66-3396-4EDF-920E-BCEEF902FEA8}" dt="2021-02-15T16:47:29.196" v="0" actId="47"/>
        <pc:sldMkLst>
          <pc:docMk/>
          <pc:sldMk cId="308294849" sldId="310"/>
        </pc:sldMkLst>
      </pc:sldChg>
      <pc:sldChg chg="del">
        <pc:chgData name="David Williams (SOAC)" userId="d9705ef0-be3d-4927-aab1-9879255c8c5d" providerId="ADAL" clId="{17FC8A66-3396-4EDF-920E-BCEEF902FEA8}" dt="2021-02-15T16:47:29.196" v="0" actId="47"/>
        <pc:sldMkLst>
          <pc:docMk/>
          <pc:sldMk cId="1087453954" sldId="311"/>
        </pc:sldMkLst>
      </pc:sldChg>
      <pc:sldChg chg="del">
        <pc:chgData name="David Williams (SOAC)" userId="d9705ef0-be3d-4927-aab1-9879255c8c5d" providerId="ADAL" clId="{17FC8A66-3396-4EDF-920E-BCEEF902FEA8}" dt="2021-02-15T16:47:29.196" v="0" actId="47"/>
        <pc:sldMkLst>
          <pc:docMk/>
          <pc:sldMk cId="1930078545" sldId="312"/>
        </pc:sldMkLst>
      </pc:sldChg>
      <pc:sldChg chg="del">
        <pc:chgData name="David Williams (SOAC)" userId="d9705ef0-be3d-4927-aab1-9879255c8c5d" providerId="ADAL" clId="{17FC8A66-3396-4EDF-920E-BCEEF902FEA8}" dt="2021-02-15T16:47:29.196" v="0" actId="47"/>
        <pc:sldMkLst>
          <pc:docMk/>
          <pc:sldMk cId="1598434123" sldId="313"/>
        </pc:sldMkLst>
      </pc:sldChg>
      <pc:sldChg chg="del">
        <pc:chgData name="David Williams (SOAC)" userId="d9705ef0-be3d-4927-aab1-9879255c8c5d" providerId="ADAL" clId="{17FC8A66-3396-4EDF-920E-BCEEF902FEA8}" dt="2021-02-15T16:47:29.196" v="0" actId="47"/>
        <pc:sldMkLst>
          <pc:docMk/>
          <pc:sldMk cId="1910785246" sldId="314"/>
        </pc:sldMkLst>
      </pc:sldChg>
      <pc:sldChg chg="del">
        <pc:chgData name="David Williams (SOAC)" userId="d9705ef0-be3d-4927-aab1-9879255c8c5d" providerId="ADAL" clId="{17FC8A66-3396-4EDF-920E-BCEEF902FEA8}" dt="2021-02-15T16:47:29.196" v="0" actId="47"/>
        <pc:sldMkLst>
          <pc:docMk/>
          <pc:sldMk cId="928533490" sldId="315"/>
        </pc:sldMkLst>
      </pc:sldChg>
      <pc:sldChg chg="del">
        <pc:chgData name="David Williams (SOAC)" userId="d9705ef0-be3d-4927-aab1-9879255c8c5d" providerId="ADAL" clId="{17FC8A66-3396-4EDF-920E-BCEEF902FEA8}" dt="2021-02-15T16:47:29.196" v="0" actId="47"/>
        <pc:sldMkLst>
          <pc:docMk/>
          <pc:sldMk cId="3984519209" sldId="316"/>
        </pc:sldMkLst>
      </pc:sldChg>
      <pc:sldChg chg="del">
        <pc:chgData name="David Williams (SOAC)" userId="d9705ef0-be3d-4927-aab1-9879255c8c5d" providerId="ADAL" clId="{17FC8A66-3396-4EDF-920E-BCEEF902FEA8}" dt="2021-02-15T16:47:29.196" v="0" actId="47"/>
        <pc:sldMkLst>
          <pc:docMk/>
          <pc:sldMk cId="2836228008" sldId="317"/>
        </pc:sldMkLst>
      </pc:sldChg>
      <pc:sldChg chg="del">
        <pc:chgData name="David Williams (SOAC)" userId="d9705ef0-be3d-4927-aab1-9879255c8c5d" providerId="ADAL" clId="{17FC8A66-3396-4EDF-920E-BCEEF902FEA8}" dt="2021-02-15T16:47:29.196" v="0" actId="47"/>
        <pc:sldMkLst>
          <pc:docMk/>
          <pc:sldMk cId="755507984" sldId="318"/>
        </pc:sldMkLst>
      </pc:sldChg>
      <pc:sldChg chg="del">
        <pc:chgData name="David Williams (SOAC)" userId="d9705ef0-be3d-4927-aab1-9879255c8c5d" providerId="ADAL" clId="{17FC8A66-3396-4EDF-920E-BCEEF902FEA8}" dt="2021-02-15T16:47:29.196" v="0" actId="47"/>
        <pc:sldMkLst>
          <pc:docMk/>
          <pc:sldMk cId="643304140" sldId="319"/>
        </pc:sldMkLst>
      </pc:sldChg>
      <pc:sldChg chg="del">
        <pc:chgData name="David Williams (SOAC)" userId="d9705ef0-be3d-4927-aab1-9879255c8c5d" providerId="ADAL" clId="{17FC8A66-3396-4EDF-920E-BCEEF902FEA8}" dt="2021-02-15T16:47:29.196" v="0" actId="47"/>
        <pc:sldMkLst>
          <pc:docMk/>
          <pc:sldMk cId="2477788907" sldId="320"/>
        </pc:sldMkLst>
      </pc:sldChg>
      <pc:sldChg chg="del">
        <pc:chgData name="David Williams (SOAC)" userId="d9705ef0-be3d-4927-aab1-9879255c8c5d" providerId="ADAL" clId="{17FC8A66-3396-4EDF-920E-BCEEF902FEA8}" dt="2021-02-15T16:47:29.196" v="0" actId="47"/>
        <pc:sldMkLst>
          <pc:docMk/>
          <pc:sldMk cId="2605170956" sldId="321"/>
        </pc:sldMkLst>
      </pc:sldChg>
      <pc:sldChg chg="del">
        <pc:chgData name="David Williams (SOAC)" userId="d9705ef0-be3d-4927-aab1-9879255c8c5d" providerId="ADAL" clId="{17FC8A66-3396-4EDF-920E-BCEEF902FEA8}" dt="2021-02-15T16:47:29.196" v="0" actId="47"/>
        <pc:sldMkLst>
          <pc:docMk/>
          <pc:sldMk cId="867732008" sldId="322"/>
        </pc:sldMkLst>
      </pc:sldChg>
      <pc:sldChg chg="del">
        <pc:chgData name="David Williams (SOAC)" userId="d9705ef0-be3d-4927-aab1-9879255c8c5d" providerId="ADAL" clId="{17FC8A66-3396-4EDF-920E-BCEEF902FEA8}" dt="2021-02-15T16:47:29.196" v="0" actId="47"/>
        <pc:sldMkLst>
          <pc:docMk/>
          <pc:sldMk cId="2187611680" sldId="323"/>
        </pc:sldMkLst>
      </pc:sldChg>
      <pc:sldChg chg="del">
        <pc:chgData name="David Williams (SOAC)" userId="d9705ef0-be3d-4927-aab1-9879255c8c5d" providerId="ADAL" clId="{17FC8A66-3396-4EDF-920E-BCEEF902FEA8}" dt="2021-02-15T16:47:29.196" v="0" actId="47"/>
        <pc:sldMkLst>
          <pc:docMk/>
          <pc:sldMk cId="2271260438" sldId="324"/>
        </pc:sldMkLst>
      </pc:sldChg>
      <pc:sldChg chg="addSp modSp mod">
        <pc:chgData name="David Williams (SOAC)" userId="d9705ef0-be3d-4927-aab1-9879255c8c5d" providerId="ADAL" clId="{17FC8A66-3396-4EDF-920E-BCEEF902FEA8}" dt="2021-02-15T19:48:33.691" v="544" actId="14100"/>
        <pc:sldMkLst>
          <pc:docMk/>
          <pc:sldMk cId="3745132674" sldId="346"/>
        </pc:sldMkLst>
        <pc:spChg chg="mod">
          <ac:chgData name="David Williams (SOAC)" userId="d9705ef0-be3d-4927-aab1-9879255c8c5d" providerId="ADAL" clId="{17FC8A66-3396-4EDF-920E-BCEEF902FEA8}" dt="2021-02-15T19:48:33.691" v="544" actId="14100"/>
          <ac:spMkLst>
            <pc:docMk/>
            <pc:sldMk cId="3745132674" sldId="346"/>
            <ac:spMk id="3" creationId="{00000000-0000-0000-0000-000000000000}"/>
          </ac:spMkLst>
        </pc:spChg>
        <pc:picChg chg="add mod">
          <ac:chgData name="David Williams (SOAC)" userId="d9705ef0-be3d-4927-aab1-9879255c8c5d" providerId="ADAL" clId="{17FC8A66-3396-4EDF-920E-BCEEF902FEA8}" dt="2021-02-15T19:48:30.264" v="543" actId="14100"/>
          <ac:picMkLst>
            <pc:docMk/>
            <pc:sldMk cId="3745132674" sldId="346"/>
            <ac:picMk id="4" creationId="{D0A98D0E-F930-4025-9920-8C6F4EA4BBB7}"/>
          </ac:picMkLst>
        </pc:picChg>
      </pc:sldChg>
      <pc:sldChg chg="addSp modSp mod">
        <pc:chgData name="David Williams (SOAC)" userId="d9705ef0-be3d-4927-aab1-9879255c8c5d" providerId="ADAL" clId="{17FC8A66-3396-4EDF-920E-BCEEF902FEA8}" dt="2021-02-15T19:52:26.111" v="548" actId="14100"/>
        <pc:sldMkLst>
          <pc:docMk/>
          <pc:sldMk cId="3747135526" sldId="347"/>
        </pc:sldMkLst>
        <pc:spChg chg="mod">
          <ac:chgData name="David Williams (SOAC)" userId="d9705ef0-be3d-4927-aab1-9879255c8c5d" providerId="ADAL" clId="{17FC8A66-3396-4EDF-920E-BCEEF902FEA8}" dt="2021-02-15T16:50:15.529" v="29" actId="1076"/>
          <ac:spMkLst>
            <pc:docMk/>
            <pc:sldMk cId="3747135526" sldId="347"/>
            <ac:spMk id="3" creationId="{00000000-0000-0000-0000-000000000000}"/>
          </ac:spMkLst>
        </pc:spChg>
        <pc:picChg chg="add mod">
          <ac:chgData name="David Williams (SOAC)" userId="d9705ef0-be3d-4927-aab1-9879255c8c5d" providerId="ADAL" clId="{17FC8A66-3396-4EDF-920E-BCEEF902FEA8}" dt="2021-02-15T19:52:26.111" v="548" actId="14100"/>
          <ac:picMkLst>
            <pc:docMk/>
            <pc:sldMk cId="3747135526" sldId="347"/>
            <ac:picMk id="4" creationId="{9AE9F27F-3BAE-406C-B5FF-3548B39AF1F5}"/>
          </ac:picMkLst>
        </pc:picChg>
      </pc:sldChg>
      <pc:sldChg chg="addSp modSp mod">
        <pc:chgData name="David Williams (SOAC)" userId="d9705ef0-be3d-4927-aab1-9879255c8c5d" providerId="ADAL" clId="{17FC8A66-3396-4EDF-920E-BCEEF902FEA8}" dt="2021-02-15T19:56:26.389" v="559" actId="14100"/>
        <pc:sldMkLst>
          <pc:docMk/>
          <pc:sldMk cId="2215998112" sldId="348"/>
        </pc:sldMkLst>
        <pc:spChg chg="mod">
          <ac:chgData name="David Williams (SOAC)" userId="d9705ef0-be3d-4927-aab1-9879255c8c5d" providerId="ADAL" clId="{17FC8A66-3396-4EDF-920E-BCEEF902FEA8}" dt="2021-02-15T16:50:47.986" v="34" actId="403"/>
          <ac:spMkLst>
            <pc:docMk/>
            <pc:sldMk cId="2215998112" sldId="348"/>
            <ac:spMk id="3" creationId="{00000000-0000-0000-0000-000000000000}"/>
          </ac:spMkLst>
        </pc:spChg>
        <pc:picChg chg="add mod modCrop">
          <ac:chgData name="David Williams (SOAC)" userId="d9705ef0-be3d-4927-aab1-9879255c8c5d" providerId="ADAL" clId="{17FC8A66-3396-4EDF-920E-BCEEF902FEA8}" dt="2021-02-15T19:56:26.389" v="559" actId="14100"/>
          <ac:picMkLst>
            <pc:docMk/>
            <pc:sldMk cId="2215998112" sldId="348"/>
            <ac:picMk id="4" creationId="{7551C8AC-1858-4C77-89A5-E8FD31E9E160}"/>
          </ac:picMkLst>
        </pc:picChg>
      </pc:sldChg>
      <pc:sldChg chg="addSp modSp mod">
        <pc:chgData name="David Williams (SOAC)" userId="d9705ef0-be3d-4927-aab1-9879255c8c5d" providerId="ADAL" clId="{17FC8A66-3396-4EDF-920E-BCEEF902FEA8}" dt="2021-02-15T19:57:59.414" v="566" actId="14100"/>
        <pc:sldMkLst>
          <pc:docMk/>
          <pc:sldMk cId="1631988998" sldId="349"/>
        </pc:sldMkLst>
        <pc:spChg chg="mod">
          <ac:chgData name="David Williams (SOAC)" userId="d9705ef0-be3d-4927-aab1-9879255c8c5d" providerId="ADAL" clId="{17FC8A66-3396-4EDF-920E-BCEEF902FEA8}" dt="2021-02-15T16:51:24.166" v="48" actId="27636"/>
          <ac:spMkLst>
            <pc:docMk/>
            <pc:sldMk cId="1631988998" sldId="349"/>
            <ac:spMk id="3" creationId="{00000000-0000-0000-0000-000000000000}"/>
          </ac:spMkLst>
        </pc:spChg>
        <pc:picChg chg="add mod modCrop">
          <ac:chgData name="David Williams (SOAC)" userId="d9705ef0-be3d-4927-aab1-9879255c8c5d" providerId="ADAL" clId="{17FC8A66-3396-4EDF-920E-BCEEF902FEA8}" dt="2021-02-15T19:57:59.414" v="566" actId="14100"/>
          <ac:picMkLst>
            <pc:docMk/>
            <pc:sldMk cId="1631988998" sldId="349"/>
            <ac:picMk id="4" creationId="{F7B3CC6C-EB14-40B9-BC5E-BA012ED9970B}"/>
          </ac:picMkLst>
        </pc:picChg>
      </pc:sldChg>
      <pc:sldChg chg="addSp modSp mod">
        <pc:chgData name="David Williams (SOAC)" userId="d9705ef0-be3d-4927-aab1-9879255c8c5d" providerId="ADAL" clId="{17FC8A66-3396-4EDF-920E-BCEEF902FEA8}" dt="2021-02-15T19:59:54.059" v="577" actId="14100"/>
        <pc:sldMkLst>
          <pc:docMk/>
          <pc:sldMk cId="174288718" sldId="350"/>
        </pc:sldMkLst>
        <pc:spChg chg="mod">
          <ac:chgData name="David Williams (SOAC)" userId="d9705ef0-be3d-4927-aab1-9879255c8c5d" providerId="ADAL" clId="{17FC8A66-3396-4EDF-920E-BCEEF902FEA8}" dt="2021-02-15T17:00:50.043" v="178" actId="122"/>
          <ac:spMkLst>
            <pc:docMk/>
            <pc:sldMk cId="174288718" sldId="350"/>
            <ac:spMk id="3" creationId="{00000000-0000-0000-0000-000000000000}"/>
          </ac:spMkLst>
        </pc:spChg>
        <pc:picChg chg="add mod">
          <ac:chgData name="David Williams (SOAC)" userId="d9705ef0-be3d-4927-aab1-9879255c8c5d" providerId="ADAL" clId="{17FC8A66-3396-4EDF-920E-BCEEF902FEA8}" dt="2021-02-15T19:59:54.059" v="577" actId="14100"/>
          <ac:picMkLst>
            <pc:docMk/>
            <pc:sldMk cId="174288718" sldId="350"/>
            <ac:picMk id="2050" creationId="{A06157B1-A554-4A08-8BA7-053A3739345D}"/>
          </ac:picMkLst>
        </pc:picChg>
      </pc:sldChg>
      <pc:sldChg chg="addSp modSp mod">
        <pc:chgData name="David Williams (SOAC)" userId="d9705ef0-be3d-4927-aab1-9879255c8c5d" providerId="ADAL" clId="{17FC8A66-3396-4EDF-920E-BCEEF902FEA8}" dt="2021-02-15T20:02:33.120" v="592" actId="164"/>
        <pc:sldMkLst>
          <pc:docMk/>
          <pc:sldMk cId="695346359" sldId="351"/>
        </pc:sldMkLst>
        <pc:spChg chg="mod">
          <ac:chgData name="David Williams (SOAC)" userId="d9705ef0-be3d-4927-aab1-9879255c8c5d" providerId="ADAL" clId="{17FC8A66-3396-4EDF-920E-BCEEF902FEA8}" dt="2021-02-15T20:00:12.167" v="578"/>
          <ac:spMkLst>
            <pc:docMk/>
            <pc:sldMk cId="695346359" sldId="351"/>
            <ac:spMk id="2" creationId="{00000000-0000-0000-0000-000000000000}"/>
          </ac:spMkLst>
        </pc:spChg>
        <pc:spChg chg="mod">
          <ac:chgData name="David Williams (SOAC)" userId="d9705ef0-be3d-4927-aab1-9879255c8c5d" providerId="ADAL" clId="{17FC8A66-3396-4EDF-920E-BCEEF902FEA8}" dt="2021-02-15T16:52:24.239" v="66" actId="14100"/>
          <ac:spMkLst>
            <pc:docMk/>
            <pc:sldMk cId="695346359" sldId="351"/>
            <ac:spMk id="3" creationId="{00000000-0000-0000-0000-000000000000}"/>
          </ac:spMkLst>
        </pc:spChg>
        <pc:grpChg chg="add mod">
          <ac:chgData name="David Williams (SOAC)" userId="d9705ef0-be3d-4927-aab1-9879255c8c5d" providerId="ADAL" clId="{17FC8A66-3396-4EDF-920E-BCEEF902FEA8}" dt="2021-02-15T20:02:33.120" v="592" actId="164"/>
          <ac:grpSpMkLst>
            <pc:docMk/>
            <pc:sldMk cId="695346359" sldId="351"/>
            <ac:grpSpMk id="6" creationId="{4111BD86-CD46-40A7-B764-D9F2988BB817}"/>
          </ac:grpSpMkLst>
        </pc:grpChg>
        <pc:picChg chg="add mod modCrop">
          <ac:chgData name="David Williams (SOAC)" userId="d9705ef0-be3d-4927-aab1-9879255c8c5d" providerId="ADAL" clId="{17FC8A66-3396-4EDF-920E-BCEEF902FEA8}" dt="2021-02-15T20:02:33.120" v="592" actId="164"/>
          <ac:picMkLst>
            <pc:docMk/>
            <pc:sldMk cId="695346359" sldId="351"/>
            <ac:picMk id="4" creationId="{44D233DE-E102-4A6E-8007-A9A42EF1862A}"/>
          </ac:picMkLst>
        </pc:picChg>
        <pc:picChg chg="add mod modCrop">
          <ac:chgData name="David Williams (SOAC)" userId="d9705ef0-be3d-4927-aab1-9879255c8c5d" providerId="ADAL" clId="{17FC8A66-3396-4EDF-920E-BCEEF902FEA8}" dt="2021-02-15T20:02:33.120" v="592" actId="164"/>
          <ac:picMkLst>
            <pc:docMk/>
            <pc:sldMk cId="695346359" sldId="351"/>
            <ac:picMk id="5" creationId="{5A149F87-14E9-4DA9-A277-86DFFDEDB3E8}"/>
          </ac:picMkLst>
        </pc:picChg>
      </pc:sldChg>
      <pc:sldChg chg="addSp modSp mod">
        <pc:chgData name="David Williams (SOAC)" userId="d9705ef0-be3d-4927-aab1-9879255c8c5d" providerId="ADAL" clId="{17FC8A66-3396-4EDF-920E-BCEEF902FEA8}" dt="2021-02-15T20:25:39.781" v="648" actId="14100"/>
        <pc:sldMkLst>
          <pc:docMk/>
          <pc:sldMk cId="2355497638" sldId="352"/>
        </pc:sldMkLst>
        <pc:spChg chg="mod">
          <ac:chgData name="David Williams (SOAC)" userId="d9705ef0-be3d-4927-aab1-9879255c8c5d" providerId="ADAL" clId="{17FC8A66-3396-4EDF-920E-BCEEF902FEA8}" dt="2021-02-15T20:06:07.428" v="603"/>
          <ac:spMkLst>
            <pc:docMk/>
            <pc:sldMk cId="2355497638" sldId="352"/>
            <ac:spMk id="2" creationId="{00000000-0000-0000-0000-000000000000}"/>
          </ac:spMkLst>
        </pc:spChg>
        <pc:spChg chg="mod">
          <ac:chgData name="David Williams (SOAC)" userId="d9705ef0-be3d-4927-aab1-9879255c8c5d" providerId="ADAL" clId="{17FC8A66-3396-4EDF-920E-BCEEF902FEA8}" dt="2021-02-15T20:24:40.466" v="638" actId="27636"/>
          <ac:spMkLst>
            <pc:docMk/>
            <pc:sldMk cId="2355497638" sldId="352"/>
            <ac:spMk id="3" creationId="{00000000-0000-0000-0000-000000000000}"/>
          </ac:spMkLst>
        </pc:spChg>
        <pc:picChg chg="add mod">
          <ac:chgData name="David Williams (SOAC)" userId="d9705ef0-be3d-4927-aab1-9879255c8c5d" providerId="ADAL" clId="{17FC8A66-3396-4EDF-920E-BCEEF902FEA8}" dt="2021-02-15T20:25:35.235" v="647" actId="14100"/>
          <ac:picMkLst>
            <pc:docMk/>
            <pc:sldMk cId="2355497638" sldId="352"/>
            <ac:picMk id="4" creationId="{49DD177B-F107-4B01-A15B-1D6CFD5B42E0}"/>
          </ac:picMkLst>
        </pc:picChg>
        <pc:picChg chg="add mod">
          <ac:chgData name="David Williams (SOAC)" userId="d9705ef0-be3d-4927-aab1-9879255c8c5d" providerId="ADAL" clId="{17FC8A66-3396-4EDF-920E-BCEEF902FEA8}" dt="2021-02-15T20:25:39.781" v="648" actId="14100"/>
          <ac:picMkLst>
            <pc:docMk/>
            <pc:sldMk cId="2355497638" sldId="352"/>
            <ac:picMk id="5" creationId="{5A4E55E4-282F-4B0B-BAAB-FAE888C52696}"/>
          </ac:picMkLst>
        </pc:picChg>
      </pc:sldChg>
      <pc:sldChg chg="addSp modSp mod">
        <pc:chgData name="David Williams (SOAC)" userId="d9705ef0-be3d-4927-aab1-9879255c8c5d" providerId="ADAL" clId="{17FC8A66-3396-4EDF-920E-BCEEF902FEA8}" dt="2021-02-15T20:06:12.403" v="604"/>
        <pc:sldMkLst>
          <pc:docMk/>
          <pc:sldMk cId="2137589517" sldId="353"/>
        </pc:sldMkLst>
        <pc:spChg chg="mod">
          <ac:chgData name="David Williams (SOAC)" userId="d9705ef0-be3d-4927-aab1-9879255c8c5d" providerId="ADAL" clId="{17FC8A66-3396-4EDF-920E-BCEEF902FEA8}" dt="2021-02-15T20:06:12.403" v="604"/>
          <ac:spMkLst>
            <pc:docMk/>
            <pc:sldMk cId="2137589517" sldId="353"/>
            <ac:spMk id="2" creationId="{00000000-0000-0000-0000-000000000000}"/>
          </ac:spMkLst>
        </pc:spChg>
        <pc:spChg chg="mod">
          <ac:chgData name="David Williams (SOAC)" userId="d9705ef0-be3d-4927-aab1-9879255c8c5d" providerId="ADAL" clId="{17FC8A66-3396-4EDF-920E-BCEEF902FEA8}" dt="2021-02-15T17:00:03.062" v="162" actId="14100"/>
          <ac:spMkLst>
            <pc:docMk/>
            <pc:sldMk cId="2137589517" sldId="353"/>
            <ac:spMk id="3" creationId="{00000000-0000-0000-0000-000000000000}"/>
          </ac:spMkLst>
        </pc:spChg>
        <pc:picChg chg="add mod">
          <ac:chgData name="David Williams (SOAC)" userId="d9705ef0-be3d-4927-aab1-9879255c8c5d" providerId="ADAL" clId="{17FC8A66-3396-4EDF-920E-BCEEF902FEA8}" dt="2021-02-15T20:05:44.216" v="600" actId="14100"/>
          <ac:picMkLst>
            <pc:docMk/>
            <pc:sldMk cId="2137589517" sldId="353"/>
            <ac:picMk id="4" creationId="{27EB91B1-24FE-4B7B-8A63-6F5CEA52580D}"/>
          </ac:picMkLst>
        </pc:picChg>
      </pc:sldChg>
      <pc:sldChg chg="addSp modSp mod">
        <pc:chgData name="David Williams (SOAC)" userId="d9705ef0-be3d-4927-aab1-9879255c8c5d" providerId="ADAL" clId="{17FC8A66-3396-4EDF-920E-BCEEF902FEA8}" dt="2021-02-15T20:22:08.369" v="614" actId="14100"/>
        <pc:sldMkLst>
          <pc:docMk/>
          <pc:sldMk cId="1078384676" sldId="354"/>
        </pc:sldMkLst>
        <pc:spChg chg="mod">
          <ac:chgData name="David Williams (SOAC)" userId="d9705ef0-be3d-4927-aab1-9879255c8c5d" providerId="ADAL" clId="{17FC8A66-3396-4EDF-920E-BCEEF902FEA8}" dt="2021-02-15T20:06:18.316" v="605"/>
          <ac:spMkLst>
            <pc:docMk/>
            <pc:sldMk cId="1078384676" sldId="354"/>
            <ac:spMk id="2" creationId="{00000000-0000-0000-0000-000000000000}"/>
          </ac:spMkLst>
        </pc:spChg>
        <pc:spChg chg="mod">
          <ac:chgData name="David Williams (SOAC)" userId="d9705ef0-be3d-4927-aab1-9879255c8c5d" providerId="ADAL" clId="{17FC8A66-3396-4EDF-920E-BCEEF902FEA8}" dt="2021-02-15T16:59:44.036" v="156" actId="14100"/>
          <ac:spMkLst>
            <pc:docMk/>
            <pc:sldMk cId="1078384676" sldId="354"/>
            <ac:spMk id="3" creationId="{00000000-0000-0000-0000-000000000000}"/>
          </ac:spMkLst>
        </pc:spChg>
        <pc:picChg chg="add mod modCrop">
          <ac:chgData name="David Williams (SOAC)" userId="d9705ef0-be3d-4927-aab1-9879255c8c5d" providerId="ADAL" clId="{17FC8A66-3396-4EDF-920E-BCEEF902FEA8}" dt="2021-02-15T20:22:08.369" v="614" actId="14100"/>
          <ac:picMkLst>
            <pc:docMk/>
            <pc:sldMk cId="1078384676" sldId="354"/>
            <ac:picMk id="4" creationId="{CFC7BCFC-4242-4B3F-9593-6D0443DA0324}"/>
          </ac:picMkLst>
        </pc:picChg>
      </pc:sldChg>
      <pc:sldChg chg="addSp delSp modSp mod">
        <pc:chgData name="David Williams (SOAC)" userId="d9705ef0-be3d-4927-aab1-9879255c8c5d" providerId="ADAL" clId="{17FC8A66-3396-4EDF-920E-BCEEF902FEA8}" dt="2021-02-15T20:33:16.940" v="689"/>
        <pc:sldMkLst>
          <pc:docMk/>
          <pc:sldMk cId="418169204" sldId="355"/>
        </pc:sldMkLst>
        <pc:spChg chg="mod">
          <ac:chgData name="David Williams (SOAC)" userId="d9705ef0-be3d-4927-aab1-9879255c8c5d" providerId="ADAL" clId="{17FC8A66-3396-4EDF-920E-BCEEF902FEA8}" dt="2021-02-15T20:06:25.881" v="606"/>
          <ac:spMkLst>
            <pc:docMk/>
            <pc:sldMk cId="418169204" sldId="355"/>
            <ac:spMk id="2" creationId="{00000000-0000-0000-0000-000000000000}"/>
          </ac:spMkLst>
        </pc:spChg>
        <pc:spChg chg="mod">
          <ac:chgData name="David Williams (SOAC)" userId="d9705ef0-be3d-4927-aab1-9879255c8c5d" providerId="ADAL" clId="{17FC8A66-3396-4EDF-920E-BCEEF902FEA8}" dt="2021-02-15T16:59:18.950" v="150" actId="27636"/>
          <ac:spMkLst>
            <pc:docMk/>
            <pc:sldMk cId="418169204" sldId="355"/>
            <ac:spMk id="3" creationId="{00000000-0000-0000-0000-000000000000}"/>
          </ac:spMkLst>
        </pc:spChg>
        <pc:picChg chg="add del mod modCrop">
          <ac:chgData name="David Williams (SOAC)" userId="d9705ef0-be3d-4927-aab1-9879255c8c5d" providerId="ADAL" clId="{17FC8A66-3396-4EDF-920E-BCEEF902FEA8}" dt="2021-02-15T20:32:08.214" v="656" actId="478"/>
          <ac:picMkLst>
            <pc:docMk/>
            <pc:sldMk cId="418169204" sldId="355"/>
            <ac:picMk id="4" creationId="{BF958DA2-C67A-4226-961D-23240412598D}"/>
          </ac:picMkLst>
        </pc:picChg>
        <pc:picChg chg="add mod">
          <ac:chgData name="David Williams (SOAC)" userId="d9705ef0-be3d-4927-aab1-9879255c8c5d" providerId="ADAL" clId="{17FC8A66-3396-4EDF-920E-BCEEF902FEA8}" dt="2021-02-15T20:33:16.940" v="689"/>
          <ac:picMkLst>
            <pc:docMk/>
            <pc:sldMk cId="418169204" sldId="355"/>
            <ac:picMk id="5" creationId="{71476E29-3866-4039-B3D1-77E1C8533528}"/>
          </ac:picMkLst>
        </pc:picChg>
      </pc:sldChg>
      <pc:sldChg chg="addSp modSp mod">
        <pc:chgData name="David Williams (SOAC)" userId="d9705ef0-be3d-4927-aab1-9879255c8c5d" providerId="ADAL" clId="{17FC8A66-3396-4EDF-920E-BCEEF902FEA8}" dt="2021-02-15T20:36:53.812" v="715"/>
        <pc:sldMkLst>
          <pc:docMk/>
          <pc:sldMk cId="340932613" sldId="356"/>
        </pc:sldMkLst>
        <pc:spChg chg="mod">
          <ac:chgData name="David Williams (SOAC)" userId="d9705ef0-be3d-4927-aab1-9879255c8c5d" providerId="ADAL" clId="{17FC8A66-3396-4EDF-920E-BCEEF902FEA8}" dt="2021-02-15T20:36:53.812" v="715"/>
          <ac:spMkLst>
            <pc:docMk/>
            <pc:sldMk cId="340932613" sldId="356"/>
            <ac:spMk id="2" creationId="{00000000-0000-0000-0000-000000000000}"/>
          </ac:spMkLst>
        </pc:spChg>
        <pc:spChg chg="mod">
          <ac:chgData name="David Williams (SOAC)" userId="d9705ef0-be3d-4927-aab1-9879255c8c5d" providerId="ADAL" clId="{17FC8A66-3396-4EDF-920E-BCEEF902FEA8}" dt="2021-02-15T16:58:50.103" v="142" actId="27636"/>
          <ac:spMkLst>
            <pc:docMk/>
            <pc:sldMk cId="340932613" sldId="356"/>
            <ac:spMk id="3" creationId="{00000000-0000-0000-0000-000000000000}"/>
          </ac:spMkLst>
        </pc:spChg>
        <pc:picChg chg="add mod">
          <ac:chgData name="David Williams (SOAC)" userId="d9705ef0-be3d-4927-aab1-9879255c8c5d" providerId="ADAL" clId="{17FC8A66-3396-4EDF-920E-BCEEF902FEA8}" dt="2021-02-15T20:36:39.542" v="714" actId="14100"/>
          <ac:picMkLst>
            <pc:docMk/>
            <pc:sldMk cId="340932613" sldId="356"/>
            <ac:picMk id="4" creationId="{B3714BB0-D3C3-4F8D-911B-D4EBCD36BAFC}"/>
          </ac:picMkLst>
        </pc:picChg>
      </pc:sldChg>
      <pc:sldChg chg="addSp modSp mod">
        <pc:chgData name="David Williams (SOAC)" userId="d9705ef0-be3d-4927-aab1-9879255c8c5d" providerId="ADAL" clId="{17FC8A66-3396-4EDF-920E-BCEEF902FEA8}" dt="2021-02-15T20:39:33.115" v="732" actId="1076"/>
        <pc:sldMkLst>
          <pc:docMk/>
          <pc:sldMk cId="3618854964" sldId="357"/>
        </pc:sldMkLst>
        <pc:spChg chg="mod">
          <ac:chgData name="David Williams (SOAC)" userId="d9705ef0-be3d-4927-aab1-9879255c8c5d" providerId="ADAL" clId="{17FC8A66-3396-4EDF-920E-BCEEF902FEA8}" dt="2021-02-15T20:39:06.402" v="726" actId="403"/>
          <ac:spMkLst>
            <pc:docMk/>
            <pc:sldMk cId="3618854964" sldId="357"/>
            <ac:spMk id="3" creationId="{00000000-0000-0000-0000-000000000000}"/>
          </ac:spMkLst>
        </pc:spChg>
        <pc:picChg chg="add mod modCrop">
          <ac:chgData name="David Williams (SOAC)" userId="d9705ef0-be3d-4927-aab1-9879255c8c5d" providerId="ADAL" clId="{17FC8A66-3396-4EDF-920E-BCEEF902FEA8}" dt="2021-02-15T20:39:33.115" v="732" actId="1076"/>
          <ac:picMkLst>
            <pc:docMk/>
            <pc:sldMk cId="3618854964" sldId="357"/>
            <ac:picMk id="4" creationId="{31F8E5D4-372A-40DF-83E4-9F08F6BBE042}"/>
          </ac:picMkLst>
        </pc:picChg>
      </pc:sldChg>
      <pc:sldChg chg="addSp modSp mod">
        <pc:chgData name="David Williams (SOAC)" userId="d9705ef0-be3d-4927-aab1-9879255c8c5d" providerId="ADAL" clId="{17FC8A66-3396-4EDF-920E-BCEEF902FEA8}" dt="2021-02-15T20:46:35.959" v="755" actId="1076"/>
        <pc:sldMkLst>
          <pc:docMk/>
          <pc:sldMk cId="419105300" sldId="358"/>
        </pc:sldMkLst>
        <pc:spChg chg="mod">
          <ac:chgData name="David Williams (SOAC)" userId="d9705ef0-be3d-4927-aab1-9879255c8c5d" providerId="ADAL" clId="{17FC8A66-3396-4EDF-920E-BCEEF902FEA8}" dt="2021-02-15T16:57:57.254" v="125" actId="27636"/>
          <ac:spMkLst>
            <pc:docMk/>
            <pc:sldMk cId="419105300" sldId="358"/>
            <ac:spMk id="3" creationId="{00000000-0000-0000-0000-000000000000}"/>
          </ac:spMkLst>
        </pc:spChg>
        <pc:picChg chg="add mod modCrop">
          <ac:chgData name="David Williams (SOAC)" userId="d9705ef0-be3d-4927-aab1-9879255c8c5d" providerId="ADAL" clId="{17FC8A66-3396-4EDF-920E-BCEEF902FEA8}" dt="2021-02-15T20:46:35.959" v="755" actId="1076"/>
          <ac:picMkLst>
            <pc:docMk/>
            <pc:sldMk cId="419105300" sldId="358"/>
            <ac:picMk id="4" creationId="{25781F3F-17AB-492F-8450-653A7A53459E}"/>
          </ac:picMkLst>
        </pc:picChg>
        <pc:picChg chg="add mod modCrop">
          <ac:chgData name="David Williams (SOAC)" userId="d9705ef0-be3d-4927-aab1-9879255c8c5d" providerId="ADAL" clId="{17FC8A66-3396-4EDF-920E-BCEEF902FEA8}" dt="2021-02-15T20:46:31.722" v="754" actId="14100"/>
          <ac:picMkLst>
            <pc:docMk/>
            <pc:sldMk cId="419105300" sldId="358"/>
            <ac:picMk id="5" creationId="{F2411747-C8DA-4194-A9AB-E9E84875D5F9}"/>
          </ac:picMkLst>
        </pc:picChg>
      </pc:sldChg>
      <pc:sldChg chg="addSp modSp mod">
        <pc:chgData name="David Williams (SOAC)" userId="d9705ef0-be3d-4927-aab1-9879255c8c5d" providerId="ADAL" clId="{17FC8A66-3396-4EDF-920E-BCEEF902FEA8}" dt="2021-02-15T20:48:05.788" v="762" actId="1076"/>
        <pc:sldMkLst>
          <pc:docMk/>
          <pc:sldMk cId="3339894420" sldId="359"/>
        </pc:sldMkLst>
        <pc:spChg chg="mod">
          <ac:chgData name="David Williams (SOAC)" userId="d9705ef0-be3d-4927-aab1-9879255c8c5d" providerId="ADAL" clId="{17FC8A66-3396-4EDF-920E-BCEEF902FEA8}" dt="2021-02-15T17:18:51.571" v="183" actId="403"/>
          <ac:spMkLst>
            <pc:docMk/>
            <pc:sldMk cId="3339894420" sldId="359"/>
            <ac:spMk id="3" creationId="{00000000-0000-0000-0000-000000000000}"/>
          </ac:spMkLst>
        </pc:spChg>
        <pc:picChg chg="add mod modCrop">
          <ac:chgData name="David Williams (SOAC)" userId="d9705ef0-be3d-4927-aab1-9879255c8c5d" providerId="ADAL" clId="{17FC8A66-3396-4EDF-920E-BCEEF902FEA8}" dt="2021-02-15T20:48:05.788" v="762" actId="1076"/>
          <ac:picMkLst>
            <pc:docMk/>
            <pc:sldMk cId="3339894420" sldId="359"/>
            <ac:picMk id="4" creationId="{4384B95D-4FA7-4536-BD79-708A185AE624}"/>
          </ac:picMkLst>
        </pc:picChg>
      </pc:sldChg>
      <pc:sldChg chg="addSp modSp mod">
        <pc:chgData name="David Williams (SOAC)" userId="d9705ef0-be3d-4927-aab1-9879255c8c5d" providerId="ADAL" clId="{17FC8A66-3396-4EDF-920E-BCEEF902FEA8}" dt="2021-02-15T20:49:28.229" v="769" actId="14100"/>
        <pc:sldMkLst>
          <pc:docMk/>
          <pc:sldMk cId="2265158431" sldId="360"/>
        </pc:sldMkLst>
        <pc:spChg chg="mod">
          <ac:chgData name="David Williams (SOAC)" userId="d9705ef0-be3d-4927-aab1-9879255c8c5d" providerId="ADAL" clId="{17FC8A66-3396-4EDF-920E-BCEEF902FEA8}" dt="2021-02-15T17:20:07.802" v="210" actId="20577"/>
          <ac:spMkLst>
            <pc:docMk/>
            <pc:sldMk cId="2265158431" sldId="360"/>
            <ac:spMk id="3" creationId="{00000000-0000-0000-0000-000000000000}"/>
          </ac:spMkLst>
        </pc:spChg>
        <pc:picChg chg="add mod">
          <ac:chgData name="David Williams (SOAC)" userId="d9705ef0-be3d-4927-aab1-9879255c8c5d" providerId="ADAL" clId="{17FC8A66-3396-4EDF-920E-BCEEF902FEA8}" dt="2021-02-15T20:49:28.229" v="769" actId="14100"/>
          <ac:picMkLst>
            <pc:docMk/>
            <pc:sldMk cId="2265158431" sldId="360"/>
            <ac:picMk id="4" creationId="{A88795E3-0D3A-4D08-B9E3-A634675DFAB2}"/>
          </ac:picMkLst>
        </pc:picChg>
      </pc:sldChg>
      <pc:sldChg chg="addSp modSp mod">
        <pc:chgData name="David Williams (SOAC)" userId="d9705ef0-be3d-4927-aab1-9879255c8c5d" providerId="ADAL" clId="{17FC8A66-3396-4EDF-920E-BCEEF902FEA8}" dt="2021-02-15T20:50:29.803" v="785" actId="14100"/>
        <pc:sldMkLst>
          <pc:docMk/>
          <pc:sldMk cId="3887111945" sldId="361"/>
        </pc:sldMkLst>
        <pc:spChg chg="mod">
          <ac:chgData name="David Williams (SOAC)" userId="d9705ef0-be3d-4927-aab1-9879255c8c5d" providerId="ADAL" clId="{17FC8A66-3396-4EDF-920E-BCEEF902FEA8}" dt="2021-02-15T20:50:29.803" v="785" actId="14100"/>
          <ac:spMkLst>
            <pc:docMk/>
            <pc:sldMk cId="3887111945" sldId="361"/>
            <ac:spMk id="3" creationId="{00000000-0000-0000-0000-000000000000}"/>
          </ac:spMkLst>
        </pc:spChg>
        <pc:picChg chg="add mod">
          <ac:chgData name="David Williams (SOAC)" userId="d9705ef0-be3d-4927-aab1-9879255c8c5d" providerId="ADAL" clId="{17FC8A66-3396-4EDF-920E-BCEEF902FEA8}" dt="2021-02-15T20:50:24.228" v="784" actId="14100"/>
          <ac:picMkLst>
            <pc:docMk/>
            <pc:sldMk cId="3887111945" sldId="361"/>
            <ac:picMk id="4" creationId="{7E7D9531-F52C-4A11-B467-CDC90FEB749F}"/>
          </ac:picMkLst>
        </pc:picChg>
      </pc:sldChg>
      <pc:sldChg chg="addSp modSp mod">
        <pc:chgData name="David Williams (SOAC)" userId="d9705ef0-be3d-4927-aab1-9879255c8c5d" providerId="ADAL" clId="{17FC8A66-3396-4EDF-920E-BCEEF902FEA8}" dt="2021-02-15T20:52:02.693" v="790"/>
        <pc:sldMkLst>
          <pc:docMk/>
          <pc:sldMk cId="1475943387" sldId="362"/>
        </pc:sldMkLst>
        <pc:spChg chg="mod">
          <ac:chgData name="David Williams (SOAC)" userId="d9705ef0-be3d-4927-aab1-9879255c8c5d" providerId="ADAL" clId="{17FC8A66-3396-4EDF-920E-BCEEF902FEA8}" dt="2021-02-15T20:52:02.693" v="790"/>
          <ac:spMkLst>
            <pc:docMk/>
            <pc:sldMk cId="1475943387" sldId="362"/>
            <ac:spMk id="2" creationId="{00000000-0000-0000-0000-000000000000}"/>
          </ac:spMkLst>
        </pc:spChg>
        <pc:spChg chg="mod">
          <ac:chgData name="David Williams (SOAC)" userId="d9705ef0-be3d-4927-aab1-9879255c8c5d" providerId="ADAL" clId="{17FC8A66-3396-4EDF-920E-BCEEF902FEA8}" dt="2021-02-15T17:31:37.420" v="236" actId="27636"/>
          <ac:spMkLst>
            <pc:docMk/>
            <pc:sldMk cId="1475943387" sldId="362"/>
            <ac:spMk id="3" creationId="{00000000-0000-0000-0000-000000000000}"/>
          </ac:spMkLst>
        </pc:spChg>
        <pc:picChg chg="add mod">
          <ac:chgData name="David Williams (SOAC)" userId="d9705ef0-be3d-4927-aab1-9879255c8c5d" providerId="ADAL" clId="{17FC8A66-3396-4EDF-920E-BCEEF902FEA8}" dt="2021-02-15T20:51:49.372" v="789" actId="14100"/>
          <ac:picMkLst>
            <pc:docMk/>
            <pc:sldMk cId="1475943387" sldId="362"/>
            <ac:picMk id="4" creationId="{BD3ED5EB-7545-46C8-A246-07436CDF4258}"/>
          </ac:picMkLst>
        </pc:picChg>
      </pc:sldChg>
      <pc:sldChg chg="addSp modSp mod setBg">
        <pc:chgData name="David Williams (SOAC)" userId="d9705ef0-be3d-4927-aab1-9879255c8c5d" providerId="ADAL" clId="{17FC8A66-3396-4EDF-920E-BCEEF902FEA8}" dt="2021-02-15T20:53:14.399" v="802" actId="27636"/>
        <pc:sldMkLst>
          <pc:docMk/>
          <pc:sldMk cId="3870867651" sldId="363"/>
        </pc:sldMkLst>
        <pc:spChg chg="mod">
          <ac:chgData name="David Williams (SOAC)" userId="d9705ef0-be3d-4927-aab1-9879255c8c5d" providerId="ADAL" clId="{17FC8A66-3396-4EDF-920E-BCEEF902FEA8}" dt="2021-02-15T20:52:39.453" v="792" actId="26606"/>
          <ac:spMkLst>
            <pc:docMk/>
            <pc:sldMk cId="3870867651" sldId="363"/>
            <ac:spMk id="2" creationId="{00000000-0000-0000-0000-000000000000}"/>
          </ac:spMkLst>
        </pc:spChg>
        <pc:spChg chg="mod">
          <ac:chgData name="David Williams (SOAC)" userId="d9705ef0-be3d-4927-aab1-9879255c8c5d" providerId="ADAL" clId="{17FC8A66-3396-4EDF-920E-BCEEF902FEA8}" dt="2021-02-15T20:53:14.399" v="802" actId="27636"/>
          <ac:spMkLst>
            <pc:docMk/>
            <pc:sldMk cId="3870867651" sldId="363"/>
            <ac:spMk id="3" creationId="{00000000-0000-0000-0000-000000000000}"/>
          </ac:spMkLst>
        </pc:spChg>
        <pc:picChg chg="add mod">
          <ac:chgData name="David Williams (SOAC)" userId="d9705ef0-be3d-4927-aab1-9879255c8c5d" providerId="ADAL" clId="{17FC8A66-3396-4EDF-920E-BCEEF902FEA8}" dt="2021-02-15T20:53:06.934" v="798" actId="14100"/>
          <ac:picMkLst>
            <pc:docMk/>
            <pc:sldMk cId="3870867651" sldId="363"/>
            <ac:picMk id="7" creationId="{0BF76AA3-03B8-4CD9-9FA2-A640BCAB9713}"/>
          </ac:picMkLst>
        </pc:picChg>
      </pc:sldChg>
      <pc:sldChg chg="addSp modSp mod">
        <pc:chgData name="David Williams (SOAC)" userId="d9705ef0-be3d-4927-aab1-9879255c8c5d" providerId="ADAL" clId="{17FC8A66-3396-4EDF-920E-BCEEF902FEA8}" dt="2021-02-15T20:54:02.485" v="806" actId="14100"/>
        <pc:sldMkLst>
          <pc:docMk/>
          <pc:sldMk cId="2119669144" sldId="364"/>
        </pc:sldMkLst>
        <pc:spChg chg="mod">
          <ac:chgData name="David Williams (SOAC)" userId="d9705ef0-be3d-4927-aab1-9879255c8c5d" providerId="ADAL" clId="{17FC8A66-3396-4EDF-920E-BCEEF902FEA8}" dt="2021-02-15T17:33:37.575" v="267" actId="14100"/>
          <ac:spMkLst>
            <pc:docMk/>
            <pc:sldMk cId="2119669144" sldId="364"/>
            <ac:spMk id="3" creationId="{00000000-0000-0000-0000-000000000000}"/>
          </ac:spMkLst>
        </pc:spChg>
        <pc:picChg chg="add mod">
          <ac:chgData name="David Williams (SOAC)" userId="d9705ef0-be3d-4927-aab1-9879255c8c5d" providerId="ADAL" clId="{17FC8A66-3396-4EDF-920E-BCEEF902FEA8}" dt="2021-02-15T20:54:02.485" v="806" actId="14100"/>
          <ac:picMkLst>
            <pc:docMk/>
            <pc:sldMk cId="2119669144" sldId="364"/>
            <ac:picMk id="4" creationId="{F0B4F2FE-69C7-4F23-8BFB-A8546D510F93}"/>
          </ac:picMkLst>
        </pc:picChg>
      </pc:sldChg>
      <pc:sldChg chg="addSp modSp mod">
        <pc:chgData name="David Williams (SOAC)" userId="d9705ef0-be3d-4927-aab1-9879255c8c5d" providerId="ADAL" clId="{17FC8A66-3396-4EDF-920E-BCEEF902FEA8}" dt="2021-02-15T20:56:44.331" v="825" actId="27636"/>
        <pc:sldMkLst>
          <pc:docMk/>
          <pc:sldMk cId="974900957" sldId="365"/>
        </pc:sldMkLst>
        <pc:spChg chg="mod">
          <ac:chgData name="David Williams (SOAC)" userId="d9705ef0-be3d-4927-aab1-9879255c8c5d" providerId="ADAL" clId="{17FC8A66-3396-4EDF-920E-BCEEF902FEA8}" dt="2021-02-15T20:56:31.289" v="818"/>
          <ac:spMkLst>
            <pc:docMk/>
            <pc:sldMk cId="974900957" sldId="365"/>
            <ac:spMk id="2" creationId="{00000000-0000-0000-0000-000000000000}"/>
          </ac:spMkLst>
        </pc:spChg>
        <pc:spChg chg="mod">
          <ac:chgData name="David Williams (SOAC)" userId="d9705ef0-be3d-4927-aab1-9879255c8c5d" providerId="ADAL" clId="{17FC8A66-3396-4EDF-920E-BCEEF902FEA8}" dt="2021-02-15T20:56:44.331" v="825" actId="27636"/>
          <ac:spMkLst>
            <pc:docMk/>
            <pc:sldMk cId="974900957" sldId="365"/>
            <ac:spMk id="3" creationId="{00000000-0000-0000-0000-000000000000}"/>
          </ac:spMkLst>
        </pc:spChg>
        <pc:picChg chg="add mod">
          <ac:chgData name="David Williams (SOAC)" userId="d9705ef0-be3d-4927-aab1-9879255c8c5d" providerId="ADAL" clId="{17FC8A66-3396-4EDF-920E-BCEEF902FEA8}" dt="2021-02-15T20:56:18.524" v="817" actId="14100"/>
          <ac:picMkLst>
            <pc:docMk/>
            <pc:sldMk cId="974900957" sldId="365"/>
            <ac:picMk id="4" creationId="{F88A27CE-FD3C-40EF-BAFA-2D2540BE609F}"/>
          </ac:picMkLst>
        </pc:picChg>
      </pc:sldChg>
      <pc:sldChg chg="addSp modSp mod">
        <pc:chgData name="David Williams (SOAC)" userId="d9705ef0-be3d-4927-aab1-9879255c8c5d" providerId="ADAL" clId="{17FC8A66-3396-4EDF-920E-BCEEF902FEA8}" dt="2021-02-15T20:59:34.730" v="857" actId="14100"/>
        <pc:sldMkLst>
          <pc:docMk/>
          <pc:sldMk cId="509581491" sldId="366"/>
        </pc:sldMkLst>
        <pc:spChg chg="mod">
          <ac:chgData name="David Williams (SOAC)" userId="d9705ef0-be3d-4927-aab1-9879255c8c5d" providerId="ADAL" clId="{17FC8A66-3396-4EDF-920E-BCEEF902FEA8}" dt="2021-02-15T20:58:38.172" v="839" actId="27636"/>
          <ac:spMkLst>
            <pc:docMk/>
            <pc:sldMk cId="509581491" sldId="366"/>
            <ac:spMk id="5" creationId="{00000000-0000-0000-0000-000000000000}"/>
          </ac:spMkLst>
        </pc:spChg>
        <pc:picChg chg="add mod modCrop">
          <ac:chgData name="David Williams (SOAC)" userId="d9705ef0-be3d-4927-aab1-9879255c8c5d" providerId="ADAL" clId="{17FC8A66-3396-4EDF-920E-BCEEF902FEA8}" dt="2021-02-15T20:59:34.730" v="857" actId="14100"/>
          <ac:picMkLst>
            <pc:docMk/>
            <pc:sldMk cId="509581491" sldId="366"/>
            <ac:picMk id="3" creationId="{34FA033B-ED90-4053-AF92-14D551832042}"/>
          </ac:picMkLst>
        </pc:picChg>
      </pc:sldChg>
      <pc:sldChg chg="addSp modSp mod">
        <pc:chgData name="David Williams (SOAC)" userId="d9705ef0-be3d-4927-aab1-9879255c8c5d" providerId="ADAL" clId="{17FC8A66-3396-4EDF-920E-BCEEF902FEA8}" dt="2021-02-15T21:01:15.332" v="863" actId="14100"/>
        <pc:sldMkLst>
          <pc:docMk/>
          <pc:sldMk cId="740206164" sldId="367"/>
        </pc:sldMkLst>
        <pc:spChg chg="mod">
          <ac:chgData name="David Williams (SOAC)" userId="d9705ef0-be3d-4927-aab1-9879255c8c5d" providerId="ADAL" clId="{17FC8A66-3396-4EDF-920E-BCEEF902FEA8}" dt="2021-02-15T21:00:56.803" v="859" actId="27636"/>
          <ac:spMkLst>
            <pc:docMk/>
            <pc:sldMk cId="740206164" sldId="367"/>
            <ac:spMk id="5" creationId="{00000000-0000-0000-0000-000000000000}"/>
          </ac:spMkLst>
        </pc:spChg>
        <pc:picChg chg="add mod">
          <ac:chgData name="David Williams (SOAC)" userId="d9705ef0-be3d-4927-aab1-9879255c8c5d" providerId="ADAL" clId="{17FC8A66-3396-4EDF-920E-BCEEF902FEA8}" dt="2021-02-15T21:01:15.332" v="863" actId="14100"/>
          <ac:picMkLst>
            <pc:docMk/>
            <pc:sldMk cId="740206164" sldId="367"/>
            <ac:picMk id="3" creationId="{89280261-2A6A-4B0A-9770-50F17B5D943A}"/>
          </ac:picMkLst>
        </pc:picChg>
      </pc:sldChg>
      <pc:sldChg chg="addSp modSp mod">
        <pc:chgData name="David Williams (SOAC)" userId="d9705ef0-be3d-4927-aab1-9879255c8c5d" providerId="ADAL" clId="{17FC8A66-3396-4EDF-920E-BCEEF902FEA8}" dt="2021-02-15T21:13:16.314" v="917" actId="1076"/>
        <pc:sldMkLst>
          <pc:docMk/>
          <pc:sldMk cId="2627640413" sldId="368"/>
        </pc:sldMkLst>
        <pc:spChg chg="mod">
          <ac:chgData name="David Williams (SOAC)" userId="d9705ef0-be3d-4927-aab1-9879255c8c5d" providerId="ADAL" clId="{17FC8A66-3396-4EDF-920E-BCEEF902FEA8}" dt="2021-02-15T21:12:46.649" v="902" actId="1076"/>
          <ac:spMkLst>
            <pc:docMk/>
            <pc:sldMk cId="2627640413" sldId="368"/>
            <ac:spMk id="2" creationId="{00000000-0000-0000-0000-000000000000}"/>
          </ac:spMkLst>
        </pc:spChg>
        <pc:spChg chg="mod">
          <ac:chgData name="David Williams (SOAC)" userId="d9705ef0-be3d-4927-aab1-9879255c8c5d" providerId="ADAL" clId="{17FC8A66-3396-4EDF-920E-BCEEF902FEA8}" dt="2021-02-15T21:12:41.920" v="900" actId="1076"/>
          <ac:spMkLst>
            <pc:docMk/>
            <pc:sldMk cId="2627640413" sldId="368"/>
            <ac:spMk id="5" creationId="{00000000-0000-0000-0000-000000000000}"/>
          </ac:spMkLst>
        </pc:spChg>
        <pc:picChg chg="add mod modCrop">
          <ac:chgData name="David Williams (SOAC)" userId="d9705ef0-be3d-4927-aab1-9879255c8c5d" providerId="ADAL" clId="{17FC8A66-3396-4EDF-920E-BCEEF902FEA8}" dt="2021-02-15T21:13:10.499" v="916" actId="14100"/>
          <ac:picMkLst>
            <pc:docMk/>
            <pc:sldMk cId="2627640413" sldId="368"/>
            <ac:picMk id="3" creationId="{20043C10-8FC4-45D6-AEDF-743219050FC3}"/>
          </ac:picMkLst>
        </pc:picChg>
        <pc:picChg chg="add mod modCrop">
          <ac:chgData name="David Williams (SOAC)" userId="d9705ef0-be3d-4927-aab1-9879255c8c5d" providerId="ADAL" clId="{17FC8A66-3396-4EDF-920E-BCEEF902FEA8}" dt="2021-02-15T21:13:16.314" v="917" actId="1076"/>
          <ac:picMkLst>
            <pc:docMk/>
            <pc:sldMk cId="2627640413" sldId="368"/>
            <ac:picMk id="4" creationId="{743E89CC-0389-4453-A681-F9F2EC6D3DED}"/>
          </ac:picMkLst>
        </pc:picChg>
        <pc:picChg chg="add mod modCrop">
          <ac:chgData name="David Williams (SOAC)" userId="d9705ef0-be3d-4927-aab1-9879255c8c5d" providerId="ADAL" clId="{17FC8A66-3396-4EDF-920E-BCEEF902FEA8}" dt="2021-02-15T21:13:10.499" v="916" actId="14100"/>
          <ac:picMkLst>
            <pc:docMk/>
            <pc:sldMk cId="2627640413" sldId="368"/>
            <ac:picMk id="6" creationId="{56B2B04E-266D-46A2-A8AC-4AE067B03380}"/>
          </ac:picMkLst>
        </pc:picChg>
      </pc:sldChg>
      <pc:sldChg chg="addSp modSp mod">
        <pc:chgData name="David Williams (SOAC)" userId="d9705ef0-be3d-4927-aab1-9879255c8c5d" providerId="ADAL" clId="{17FC8A66-3396-4EDF-920E-BCEEF902FEA8}" dt="2021-02-15T21:14:14.576" v="922" actId="27636"/>
        <pc:sldMkLst>
          <pc:docMk/>
          <pc:sldMk cId="2343185906" sldId="369"/>
        </pc:sldMkLst>
        <pc:spChg chg="mod">
          <ac:chgData name="David Williams (SOAC)" userId="d9705ef0-be3d-4927-aab1-9879255c8c5d" providerId="ADAL" clId="{17FC8A66-3396-4EDF-920E-BCEEF902FEA8}" dt="2021-02-15T21:14:14.576" v="922" actId="27636"/>
          <ac:spMkLst>
            <pc:docMk/>
            <pc:sldMk cId="2343185906" sldId="369"/>
            <ac:spMk id="5" creationId="{00000000-0000-0000-0000-000000000000}"/>
          </ac:spMkLst>
        </pc:spChg>
        <pc:picChg chg="add mod">
          <ac:chgData name="David Williams (SOAC)" userId="d9705ef0-be3d-4927-aab1-9879255c8c5d" providerId="ADAL" clId="{17FC8A66-3396-4EDF-920E-BCEEF902FEA8}" dt="2021-02-15T21:14:11.368" v="920" actId="14100"/>
          <ac:picMkLst>
            <pc:docMk/>
            <pc:sldMk cId="2343185906" sldId="369"/>
            <ac:picMk id="3" creationId="{0946EFF1-A942-44F6-B5A9-087F8F10B681}"/>
          </ac:picMkLst>
        </pc:picChg>
      </pc:sldChg>
      <pc:sldChg chg="addSp modSp mod">
        <pc:chgData name="David Williams (SOAC)" userId="d9705ef0-be3d-4927-aab1-9879255c8c5d" providerId="ADAL" clId="{17FC8A66-3396-4EDF-920E-BCEEF902FEA8}" dt="2021-02-15T21:17:19.632" v="950" actId="27636"/>
        <pc:sldMkLst>
          <pc:docMk/>
          <pc:sldMk cId="547196309" sldId="370"/>
        </pc:sldMkLst>
        <pc:spChg chg="mod">
          <ac:chgData name="David Williams (SOAC)" userId="d9705ef0-be3d-4927-aab1-9879255c8c5d" providerId="ADAL" clId="{17FC8A66-3396-4EDF-920E-BCEEF902FEA8}" dt="2021-02-15T21:17:19.632" v="950" actId="27636"/>
          <ac:spMkLst>
            <pc:docMk/>
            <pc:sldMk cId="547196309" sldId="370"/>
            <ac:spMk id="5" creationId="{00000000-0000-0000-0000-000000000000}"/>
          </ac:spMkLst>
        </pc:spChg>
        <pc:picChg chg="add mod modCrop">
          <ac:chgData name="David Williams (SOAC)" userId="d9705ef0-be3d-4927-aab1-9879255c8c5d" providerId="ADAL" clId="{17FC8A66-3396-4EDF-920E-BCEEF902FEA8}" dt="2021-02-15T21:17:10.865" v="946" actId="1036"/>
          <ac:picMkLst>
            <pc:docMk/>
            <pc:sldMk cId="547196309" sldId="370"/>
            <ac:picMk id="3" creationId="{070B60A8-D6A5-41F0-8938-202CDD30903A}"/>
          </ac:picMkLst>
        </pc:picChg>
      </pc:sldChg>
      <pc:sldChg chg="addSp modSp mod">
        <pc:chgData name="David Williams (SOAC)" userId="d9705ef0-be3d-4927-aab1-9879255c8c5d" providerId="ADAL" clId="{17FC8A66-3396-4EDF-920E-BCEEF902FEA8}" dt="2021-02-15T21:18:28.064" v="956" actId="14100"/>
        <pc:sldMkLst>
          <pc:docMk/>
          <pc:sldMk cId="3443409936" sldId="371"/>
        </pc:sldMkLst>
        <pc:spChg chg="mod">
          <ac:chgData name="David Williams (SOAC)" userId="d9705ef0-be3d-4927-aab1-9879255c8c5d" providerId="ADAL" clId="{17FC8A66-3396-4EDF-920E-BCEEF902FEA8}" dt="2021-02-15T17:45:16.891" v="360" actId="27636"/>
          <ac:spMkLst>
            <pc:docMk/>
            <pc:sldMk cId="3443409936" sldId="371"/>
            <ac:spMk id="5" creationId="{00000000-0000-0000-0000-000000000000}"/>
          </ac:spMkLst>
        </pc:spChg>
        <pc:picChg chg="add mod modCrop">
          <ac:chgData name="David Williams (SOAC)" userId="d9705ef0-be3d-4927-aab1-9879255c8c5d" providerId="ADAL" clId="{17FC8A66-3396-4EDF-920E-BCEEF902FEA8}" dt="2021-02-15T21:18:28.064" v="956" actId="14100"/>
          <ac:picMkLst>
            <pc:docMk/>
            <pc:sldMk cId="3443409936" sldId="371"/>
            <ac:picMk id="3" creationId="{BA2BB387-C181-4EC8-A3A1-9F0FBB204092}"/>
          </ac:picMkLst>
        </pc:picChg>
      </pc:sldChg>
      <pc:sldChg chg="del">
        <pc:chgData name="David Williams (SOAC)" userId="d9705ef0-be3d-4927-aab1-9879255c8c5d" providerId="ADAL" clId="{17FC8A66-3396-4EDF-920E-BCEEF902FEA8}" dt="2021-02-15T17:46:03.189" v="368" actId="47"/>
        <pc:sldMkLst>
          <pc:docMk/>
          <pc:sldMk cId="4013636997" sldId="372"/>
        </pc:sldMkLst>
      </pc:sldChg>
      <pc:sldChg chg="addSp delSp modSp mod">
        <pc:chgData name="David Williams (SOAC)" userId="d9705ef0-be3d-4927-aab1-9879255c8c5d" providerId="ADAL" clId="{17FC8A66-3396-4EDF-920E-BCEEF902FEA8}" dt="2021-02-15T21:29:07.907" v="1045" actId="14100"/>
        <pc:sldMkLst>
          <pc:docMk/>
          <pc:sldMk cId="2610008122" sldId="373"/>
        </pc:sldMkLst>
        <pc:spChg chg="mod">
          <ac:chgData name="David Williams (SOAC)" userId="d9705ef0-be3d-4927-aab1-9879255c8c5d" providerId="ADAL" clId="{17FC8A66-3396-4EDF-920E-BCEEF902FEA8}" dt="2021-02-15T17:48:52.023" v="407" actId="403"/>
          <ac:spMkLst>
            <pc:docMk/>
            <pc:sldMk cId="2610008122" sldId="373"/>
            <ac:spMk id="5" creationId="{00000000-0000-0000-0000-000000000000}"/>
          </ac:spMkLst>
        </pc:spChg>
        <pc:spChg chg="add mod">
          <ac:chgData name="David Williams (SOAC)" userId="d9705ef0-be3d-4927-aab1-9879255c8c5d" providerId="ADAL" clId="{17FC8A66-3396-4EDF-920E-BCEEF902FEA8}" dt="2021-02-15T17:48:15.935" v="399" actId="1076"/>
          <ac:spMkLst>
            <pc:docMk/>
            <pc:sldMk cId="2610008122" sldId="373"/>
            <ac:spMk id="6" creationId="{B9CBF08E-28B1-44B3-A9EE-C81B5959403D}"/>
          </ac:spMkLst>
        </pc:spChg>
        <pc:picChg chg="add mod">
          <ac:chgData name="David Williams (SOAC)" userId="d9705ef0-be3d-4927-aab1-9879255c8c5d" providerId="ADAL" clId="{17FC8A66-3396-4EDF-920E-BCEEF902FEA8}" dt="2021-02-15T21:29:07.907" v="1045" actId="14100"/>
          <ac:picMkLst>
            <pc:docMk/>
            <pc:sldMk cId="2610008122" sldId="373"/>
            <ac:picMk id="4" creationId="{9BD00C19-EA45-4C39-BB98-2F205CAC37B2}"/>
          </ac:picMkLst>
        </pc:picChg>
        <pc:picChg chg="add del">
          <ac:chgData name="David Williams (SOAC)" userId="d9705ef0-be3d-4927-aab1-9879255c8c5d" providerId="ADAL" clId="{17FC8A66-3396-4EDF-920E-BCEEF902FEA8}" dt="2021-02-15T21:25:27.672" v="1040"/>
          <ac:picMkLst>
            <pc:docMk/>
            <pc:sldMk cId="2610008122" sldId="373"/>
            <ac:picMk id="5122" creationId="{F02AD2F8-F29B-4E2F-9378-8E20C1C46808}"/>
          </ac:picMkLst>
        </pc:picChg>
      </pc:sldChg>
      <pc:sldChg chg="del">
        <pc:chgData name="David Williams (SOAC)" userId="d9705ef0-be3d-4927-aab1-9879255c8c5d" providerId="ADAL" clId="{17FC8A66-3396-4EDF-920E-BCEEF902FEA8}" dt="2021-02-15T17:49:05.049" v="408" actId="47"/>
        <pc:sldMkLst>
          <pc:docMk/>
          <pc:sldMk cId="3332749926" sldId="374"/>
        </pc:sldMkLst>
      </pc:sldChg>
      <pc:sldChg chg="del">
        <pc:chgData name="David Williams (SOAC)" userId="d9705ef0-be3d-4927-aab1-9879255c8c5d" providerId="ADAL" clId="{17FC8A66-3396-4EDF-920E-BCEEF902FEA8}" dt="2021-02-15T17:49:25.903" v="409" actId="47"/>
        <pc:sldMkLst>
          <pc:docMk/>
          <pc:sldMk cId="1845800103" sldId="375"/>
        </pc:sldMkLst>
      </pc:sldChg>
      <pc:sldChg chg="addSp modSp mod">
        <pc:chgData name="David Williams (SOAC)" userId="d9705ef0-be3d-4927-aab1-9879255c8c5d" providerId="ADAL" clId="{17FC8A66-3396-4EDF-920E-BCEEF902FEA8}" dt="2021-02-15T17:51:12.659" v="431" actId="14100"/>
        <pc:sldMkLst>
          <pc:docMk/>
          <pc:sldMk cId="4217699565" sldId="376"/>
        </pc:sldMkLst>
        <pc:spChg chg="add mod">
          <ac:chgData name="David Williams (SOAC)" userId="d9705ef0-be3d-4927-aab1-9879255c8c5d" providerId="ADAL" clId="{17FC8A66-3396-4EDF-920E-BCEEF902FEA8}" dt="2021-02-15T17:51:09.340" v="430" actId="14100"/>
          <ac:spMkLst>
            <pc:docMk/>
            <pc:sldMk cId="4217699565" sldId="376"/>
            <ac:spMk id="5" creationId="{2205A80E-87A0-46FD-A7B2-E948B7F13672}"/>
          </ac:spMkLst>
        </pc:spChg>
        <pc:graphicFrameChg chg="mod modGraphic">
          <ac:chgData name="David Williams (SOAC)" userId="d9705ef0-be3d-4927-aab1-9879255c8c5d" providerId="ADAL" clId="{17FC8A66-3396-4EDF-920E-BCEEF902FEA8}" dt="2021-02-15T17:51:12.659" v="431" actId="14100"/>
          <ac:graphicFrameMkLst>
            <pc:docMk/>
            <pc:sldMk cId="4217699565" sldId="376"/>
            <ac:graphicFrameMk id="4" creationId="{00000000-0000-0000-0000-000000000000}"/>
          </ac:graphicFrameMkLst>
        </pc:graphicFrameChg>
      </pc:sldChg>
      <pc:sldChg chg="addSp delSp modSp mod">
        <pc:chgData name="David Williams (SOAC)" userId="d9705ef0-be3d-4927-aab1-9879255c8c5d" providerId="ADAL" clId="{17FC8A66-3396-4EDF-920E-BCEEF902FEA8}" dt="2021-02-15T21:20:08.241" v="977" actId="1037"/>
        <pc:sldMkLst>
          <pc:docMk/>
          <pc:sldMk cId="3244178154" sldId="377"/>
        </pc:sldMkLst>
        <pc:spChg chg="mod">
          <ac:chgData name="David Williams (SOAC)" userId="d9705ef0-be3d-4927-aab1-9879255c8c5d" providerId="ADAL" clId="{17FC8A66-3396-4EDF-920E-BCEEF902FEA8}" dt="2021-02-15T17:59:57.834" v="535" actId="20577"/>
          <ac:spMkLst>
            <pc:docMk/>
            <pc:sldMk cId="3244178154" sldId="377"/>
            <ac:spMk id="2" creationId="{00000000-0000-0000-0000-000000000000}"/>
          </ac:spMkLst>
        </pc:spChg>
        <pc:spChg chg="mod">
          <ac:chgData name="David Williams (SOAC)" userId="d9705ef0-be3d-4927-aab1-9879255c8c5d" providerId="ADAL" clId="{17FC8A66-3396-4EDF-920E-BCEEF902FEA8}" dt="2021-02-15T21:18:58.664" v="964" actId="403"/>
          <ac:spMkLst>
            <pc:docMk/>
            <pc:sldMk cId="3244178154" sldId="377"/>
            <ac:spMk id="3" creationId="{00000000-0000-0000-0000-000000000000}"/>
          </ac:spMkLst>
        </pc:spChg>
        <pc:picChg chg="add del">
          <ac:chgData name="David Williams (SOAC)" userId="d9705ef0-be3d-4927-aab1-9879255c8c5d" providerId="ADAL" clId="{17FC8A66-3396-4EDF-920E-BCEEF902FEA8}" dt="2021-02-15T21:19:46.068" v="967" actId="478"/>
          <ac:picMkLst>
            <pc:docMk/>
            <pc:sldMk cId="3244178154" sldId="377"/>
            <ac:picMk id="4" creationId="{63B50284-5DB9-47A7-82E6-D0957FA93E96}"/>
          </ac:picMkLst>
        </pc:picChg>
        <pc:picChg chg="add mod">
          <ac:chgData name="David Williams (SOAC)" userId="d9705ef0-be3d-4927-aab1-9879255c8c5d" providerId="ADAL" clId="{17FC8A66-3396-4EDF-920E-BCEEF902FEA8}" dt="2021-02-15T21:20:08.241" v="977" actId="1037"/>
          <ac:picMkLst>
            <pc:docMk/>
            <pc:sldMk cId="3244178154" sldId="377"/>
            <ac:picMk id="3074" creationId="{A97AD7BC-90EF-4CBF-BFFA-8511D76AEB98}"/>
          </ac:picMkLst>
        </pc:picChg>
      </pc:sldChg>
      <pc:sldChg chg="addSp delSp modSp mod">
        <pc:chgData name="David Williams (SOAC)" userId="d9705ef0-be3d-4927-aab1-9879255c8c5d" providerId="ADAL" clId="{17FC8A66-3396-4EDF-920E-BCEEF902FEA8}" dt="2021-02-15T21:32:52.297" v="1086" actId="14100"/>
        <pc:sldMkLst>
          <pc:docMk/>
          <pc:sldMk cId="2114883330" sldId="378"/>
        </pc:sldMkLst>
        <pc:spChg chg="del">
          <ac:chgData name="David Williams (SOAC)" userId="d9705ef0-be3d-4927-aab1-9879255c8c5d" providerId="ADAL" clId="{17FC8A66-3396-4EDF-920E-BCEEF902FEA8}" dt="2021-02-15T18:00:16.994" v="536"/>
          <ac:spMkLst>
            <pc:docMk/>
            <pc:sldMk cId="2114883330" sldId="378"/>
            <ac:spMk id="2" creationId="{00000000-0000-0000-0000-000000000000}"/>
          </ac:spMkLst>
        </pc:spChg>
        <pc:spChg chg="mod">
          <ac:chgData name="David Williams (SOAC)" userId="d9705ef0-be3d-4927-aab1-9879255c8c5d" providerId="ADAL" clId="{17FC8A66-3396-4EDF-920E-BCEEF902FEA8}" dt="2021-02-15T21:32:10.394" v="1079" actId="14100"/>
          <ac:spMkLst>
            <pc:docMk/>
            <pc:sldMk cId="2114883330" sldId="378"/>
            <ac:spMk id="3" creationId="{00000000-0000-0000-0000-000000000000}"/>
          </ac:spMkLst>
        </pc:spChg>
        <pc:spChg chg="add mod">
          <ac:chgData name="David Williams (SOAC)" userId="d9705ef0-be3d-4927-aab1-9879255c8c5d" providerId="ADAL" clId="{17FC8A66-3396-4EDF-920E-BCEEF902FEA8}" dt="2021-02-15T18:00:16.994" v="536"/>
          <ac:spMkLst>
            <pc:docMk/>
            <pc:sldMk cId="2114883330" sldId="378"/>
            <ac:spMk id="4" creationId="{3C6F239E-84AB-4DCB-8659-2225E3EA5B20}"/>
          </ac:spMkLst>
        </pc:spChg>
        <pc:spChg chg="add mod">
          <ac:chgData name="David Williams (SOAC)" userId="d9705ef0-be3d-4927-aab1-9879255c8c5d" providerId="ADAL" clId="{17FC8A66-3396-4EDF-920E-BCEEF902FEA8}" dt="2021-02-15T21:31:34.577" v="1072" actId="12"/>
          <ac:spMkLst>
            <pc:docMk/>
            <pc:sldMk cId="2114883330" sldId="378"/>
            <ac:spMk id="8" creationId="{B3E1D1FF-0C55-4CDC-B9DD-E59EFA8E5012}"/>
          </ac:spMkLst>
        </pc:spChg>
        <pc:picChg chg="add del">
          <ac:chgData name="David Williams (SOAC)" userId="d9705ef0-be3d-4927-aab1-9879255c8c5d" providerId="ADAL" clId="{17FC8A66-3396-4EDF-920E-BCEEF902FEA8}" dt="2021-02-15T21:21:00.880" v="980" actId="478"/>
          <ac:picMkLst>
            <pc:docMk/>
            <pc:sldMk cId="2114883330" sldId="378"/>
            <ac:picMk id="5" creationId="{515A7F49-1701-486A-949B-53A9A3B97032}"/>
          </ac:picMkLst>
        </pc:picChg>
        <pc:picChg chg="add mod modCrop">
          <ac:chgData name="David Williams (SOAC)" userId="d9705ef0-be3d-4927-aab1-9879255c8c5d" providerId="ADAL" clId="{17FC8A66-3396-4EDF-920E-BCEEF902FEA8}" dt="2021-02-15T21:32:52.297" v="1086" actId="14100"/>
          <ac:picMkLst>
            <pc:docMk/>
            <pc:sldMk cId="2114883330" sldId="378"/>
            <ac:picMk id="7" creationId="{8E5219BB-6165-4882-85C7-10FDE791E6BF}"/>
          </ac:picMkLst>
        </pc:picChg>
        <pc:picChg chg="add del mod">
          <ac:chgData name="David Williams (SOAC)" userId="d9705ef0-be3d-4927-aab1-9879255c8c5d" providerId="ADAL" clId="{17FC8A66-3396-4EDF-920E-BCEEF902FEA8}" dt="2021-02-15T21:21:03.421" v="981" actId="478"/>
          <ac:picMkLst>
            <pc:docMk/>
            <pc:sldMk cId="2114883330" sldId="378"/>
            <ac:picMk id="4098" creationId="{597B2636-111B-41E3-804A-9533D1750DCE}"/>
          </ac:picMkLst>
        </pc:picChg>
      </pc:sldChg>
      <pc:sldChg chg="addSp delSp modSp mod">
        <pc:chgData name="David Williams (SOAC)" userId="d9705ef0-be3d-4927-aab1-9879255c8c5d" providerId="ADAL" clId="{17FC8A66-3396-4EDF-920E-BCEEF902FEA8}" dt="2021-02-15T21:35:24.526" v="1106" actId="14100"/>
        <pc:sldMkLst>
          <pc:docMk/>
          <pc:sldMk cId="4095464659" sldId="379"/>
        </pc:sldMkLst>
        <pc:spChg chg="del">
          <ac:chgData name="David Williams (SOAC)" userId="d9705ef0-be3d-4927-aab1-9879255c8c5d" providerId="ADAL" clId="{17FC8A66-3396-4EDF-920E-BCEEF902FEA8}" dt="2021-02-15T18:00:30.940" v="537"/>
          <ac:spMkLst>
            <pc:docMk/>
            <pc:sldMk cId="4095464659" sldId="379"/>
            <ac:spMk id="2" creationId="{00000000-0000-0000-0000-000000000000}"/>
          </ac:spMkLst>
        </pc:spChg>
        <pc:spChg chg="mod">
          <ac:chgData name="David Williams (SOAC)" userId="d9705ef0-be3d-4927-aab1-9879255c8c5d" providerId="ADAL" clId="{17FC8A66-3396-4EDF-920E-BCEEF902FEA8}" dt="2021-02-15T21:34:49.445" v="1102" actId="14100"/>
          <ac:spMkLst>
            <pc:docMk/>
            <pc:sldMk cId="4095464659" sldId="379"/>
            <ac:spMk id="3" creationId="{00000000-0000-0000-0000-000000000000}"/>
          </ac:spMkLst>
        </pc:spChg>
        <pc:spChg chg="add mod">
          <ac:chgData name="David Williams (SOAC)" userId="d9705ef0-be3d-4927-aab1-9879255c8c5d" providerId="ADAL" clId="{17FC8A66-3396-4EDF-920E-BCEEF902FEA8}" dt="2021-02-15T18:00:30.940" v="537"/>
          <ac:spMkLst>
            <pc:docMk/>
            <pc:sldMk cId="4095464659" sldId="379"/>
            <ac:spMk id="4" creationId="{17AAAED6-665C-4F83-B28A-DB68DA320113}"/>
          </ac:spMkLst>
        </pc:spChg>
        <pc:picChg chg="add mod modCrop">
          <ac:chgData name="David Williams (SOAC)" userId="d9705ef0-be3d-4927-aab1-9879255c8c5d" providerId="ADAL" clId="{17FC8A66-3396-4EDF-920E-BCEEF902FEA8}" dt="2021-02-15T21:35:24.526" v="1106" actId="14100"/>
          <ac:picMkLst>
            <pc:docMk/>
            <pc:sldMk cId="4095464659" sldId="379"/>
            <ac:picMk id="5" creationId="{0485484F-2FF0-4B6F-81D1-64D0A7D80AE4}"/>
          </ac:picMkLst>
        </pc:picChg>
      </pc:sldChg>
      <pc:sldChg chg="addSp modSp mod">
        <pc:chgData name="David Williams (SOAC)" userId="d9705ef0-be3d-4927-aab1-9879255c8c5d" providerId="ADAL" clId="{17FC8A66-3396-4EDF-920E-BCEEF902FEA8}" dt="2021-02-15T17:59:10.255" v="519" actId="27636"/>
        <pc:sldMkLst>
          <pc:docMk/>
          <pc:sldMk cId="1399374923" sldId="380"/>
        </pc:sldMkLst>
        <pc:spChg chg="mod">
          <ac:chgData name="David Williams (SOAC)" userId="d9705ef0-be3d-4927-aab1-9879255c8c5d" providerId="ADAL" clId="{17FC8A66-3396-4EDF-920E-BCEEF902FEA8}" dt="2021-02-15T17:59:10.255" v="519" actId="27636"/>
          <ac:spMkLst>
            <pc:docMk/>
            <pc:sldMk cId="1399374923" sldId="380"/>
            <ac:spMk id="3" creationId="{00000000-0000-0000-0000-000000000000}"/>
          </ac:spMkLst>
        </pc:spChg>
        <pc:picChg chg="add mod">
          <ac:chgData name="David Williams (SOAC)" userId="d9705ef0-be3d-4927-aab1-9879255c8c5d" providerId="ADAL" clId="{17FC8A66-3396-4EDF-920E-BCEEF902FEA8}" dt="2021-02-15T17:59:04.233" v="515" actId="14100"/>
          <ac:picMkLst>
            <pc:docMk/>
            <pc:sldMk cId="1399374923" sldId="380"/>
            <ac:picMk id="4" creationId="{14C206C3-C17B-4038-BE4F-706B3571128C}"/>
          </ac:picMkLst>
        </pc:picChg>
      </pc:sldChg>
      <pc:sldChg chg="addSp modSp mod">
        <pc:chgData name="David Williams (SOAC)" userId="d9705ef0-be3d-4927-aab1-9879255c8c5d" providerId="ADAL" clId="{17FC8A66-3396-4EDF-920E-BCEEF902FEA8}" dt="2021-02-15T17:56:44.290" v="506" actId="14100"/>
        <pc:sldMkLst>
          <pc:docMk/>
          <pc:sldMk cId="1078688099" sldId="381"/>
        </pc:sldMkLst>
        <pc:spChg chg="mod">
          <ac:chgData name="David Williams (SOAC)" userId="d9705ef0-be3d-4927-aab1-9879255c8c5d" providerId="ADAL" clId="{17FC8A66-3396-4EDF-920E-BCEEF902FEA8}" dt="2021-02-15T17:53:05.691" v="475" actId="1076"/>
          <ac:spMkLst>
            <pc:docMk/>
            <pc:sldMk cId="1078688099" sldId="381"/>
            <ac:spMk id="2" creationId="{00000000-0000-0000-0000-000000000000}"/>
          </ac:spMkLst>
        </pc:spChg>
        <pc:spChg chg="mod">
          <ac:chgData name="David Williams (SOAC)" userId="d9705ef0-be3d-4927-aab1-9879255c8c5d" providerId="ADAL" clId="{17FC8A66-3396-4EDF-920E-BCEEF902FEA8}" dt="2021-02-15T17:54:19.574" v="497" actId="1076"/>
          <ac:spMkLst>
            <pc:docMk/>
            <pc:sldMk cId="1078688099" sldId="381"/>
            <ac:spMk id="3" creationId="{00000000-0000-0000-0000-000000000000}"/>
          </ac:spMkLst>
        </pc:spChg>
        <pc:picChg chg="add mod">
          <ac:chgData name="David Williams (SOAC)" userId="d9705ef0-be3d-4927-aab1-9879255c8c5d" providerId="ADAL" clId="{17FC8A66-3396-4EDF-920E-BCEEF902FEA8}" dt="2021-02-15T17:56:44.290" v="506" actId="14100"/>
          <ac:picMkLst>
            <pc:docMk/>
            <pc:sldMk cId="1078688099" sldId="381"/>
            <ac:picMk id="1026" creationId="{40249148-C18B-4C3B-8F7C-B3438B95F2CA}"/>
          </ac:picMkLst>
        </pc:picChg>
      </pc:sldChg>
      <pc:sldChg chg="del">
        <pc:chgData name="David Williams (SOAC)" userId="d9705ef0-be3d-4927-aab1-9879255c8c5d" providerId="ADAL" clId="{17FC8A66-3396-4EDF-920E-BCEEF902FEA8}" dt="2021-02-15T16:48:00.843" v="1" actId="47"/>
        <pc:sldMkLst>
          <pc:docMk/>
          <pc:sldMk cId="12433029" sldId="382"/>
        </pc:sldMkLst>
      </pc:sldChg>
      <pc:sldChg chg="del">
        <pc:chgData name="David Williams (SOAC)" userId="d9705ef0-be3d-4927-aab1-9879255c8c5d" providerId="ADAL" clId="{17FC8A66-3396-4EDF-920E-BCEEF902FEA8}" dt="2021-02-15T16:48:00.843" v="1" actId="47"/>
        <pc:sldMkLst>
          <pc:docMk/>
          <pc:sldMk cId="342191477" sldId="383"/>
        </pc:sldMkLst>
      </pc:sldChg>
      <pc:sldChg chg="del">
        <pc:chgData name="David Williams (SOAC)" userId="d9705ef0-be3d-4927-aab1-9879255c8c5d" providerId="ADAL" clId="{17FC8A66-3396-4EDF-920E-BCEEF902FEA8}" dt="2021-02-15T16:48:00.843" v="1" actId="47"/>
        <pc:sldMkLst>
          <pc:docMk/>
          <pc:sldMk cId="594882533" sldId="384"/>
        </pc:sldMkLst>
      </pc:sldChg>
      <pc:sldChg chg="del">
        <pc:chgData name="David Williams (SOAC)" userId="d9705ef0-be3d-4927-aab1-9879255c8c5d" providerId="ADAL" clId="{17FC8A66-3396-4EDF-920E-BCEEF902FEA8}" dt="2021-02-15T16:48:00.843" v="1" actId="47"/>
        <pc:sldMkLst>
          <pc:docMk/>
          <pc:sldMk cId="2926917062" sldId="385"/>
        </pc:sldMkLst>
      </pc:sldChg>
      <pc:sldChg chg="del">
        <pc:chgData name="David Williams (SOAC)" userId="d9705ef0-be3d-4927-aab1-9879255c8c5d" providerId="ADAL" clId="{17FC8A66-3396-4EDF-920E-BCEEF902FEA8}" dt="2021-02-15T16:48:00.843" v="1" actId="47"/>
        <pc:sldMkLst>
          <pc:docMk/>
          <pc:sldMk cId="3479129176" sldId="386"/>
        </pc:sldMkLst>
      </pc:sldChg>
      <pc:sldChg chg="del">
        <pc:chgData name="David Williams (SOAC)" userId="d9705ef0-be3d-4927-aab1-9879255c8c5d" providerId="ADAL" clId="{17FC8A66-3396-4EDF-920E-BCEEF902FEA8}" dt="2021-02-15T16:48:00.843" v="1" actId="47"/>
        <pc:sldMkLst>
          <pc:docMk/>
          <pc:sldMk cId="157246703" sldId="387"/>
        </pc:sldMkLst>
      </pc:sldChg>
      <pc:sldChg chg="del">
        <pc:chgData name="David Williams (SOAC)" userId="d9705ef0-be3d-4927-aab1-9879255c8c5d" providerId="ADAL" clId="{17FC8A66-3396-4EDF-920E-BCEEF902FEA8}" dt="2021-02-15T16:48:00.843" v="1" actId="47"/>
        <pc:sldMkLst>
          <pc:docMk/>
          <pc:sldMk cId="3036952225" sldId="388"/>
        </pc:sldMkLst>
      </pc:sldChg>
      <pc:sldChg chg="del">
        <pc:chgData name="David Williams (SOAC)" userId="d9705ef0-be3d-4927-aab1-9879255c8c5d" providerId="ADAL" clId="{17FC8A66-3396-4EDF-920E-BCEEF902FEA8}" dt="2021-02-15T16:48:00.843" v="1" actId="47"/>
        <pc:sldMkLst>
          <pc:docMk/>
          <pc:sldMk cId="4226356406" sldId="389"/>
        </pc:sldMkLst>
      </pc:sldChg>
      <pc:sldChg chg="del">
        <pc:chgData name="David Williams (SOAC)" userId="d9705ef0-be3d-4927-aab1-9879255c8c5d" providerId="ADAL" clId="{17FC8A66-3396-4EDF-920E-BCEEF902FEA8}" dt="2021-02-15T16:48:00.843" v="1" actId="47"/>
        <pc:sldMkLst>
          <pc:docMk/>
          <pc:sldMk cId="1069652107" sldId="390"/>
        </pc:sldMkLst>
      </pc:sldChg>
      <pc:sldChg chg="del">
        <pc:chgData name="David Williams (SOAC)" userId="d9705ef0-be3d-4927-aab1-9879255c8c5d" providerId="ADAL" clId="{17FC8A66-3396-4EDF-920E-BCEEF902FEA8}" dt="2021-02-15T16:48:00.843" v="1" actId="47"/>
        <pc:sldMkLst>
          <pc:docMk/>
          <pc:sldMk cId="2173956248" sldId="391"/>
        </pc:sldMkLst>
      </pc:sldChg>
      <pc:sldChg chg="del">
        <pc:chgData name="David Williams (SOAC)" userId="d9705ef0-be3d-4927-aab1-9879255c8c5d" providerId="ADAL" clId="{17FC8A66-3396-4EDF-920E-BCEEF902FEA8}" dt="2021-02-15T16:48:00.843" v="1" actId="47"/>
        <pc:sldMkLst>
          <pc:docMk/>
          <pc:sldMk cId="763661603" sldId="392"/>
        </pc:sldMkLst>
      </pc:sldChg>
      <pc:sldChg chg="del">
        <pc:chgData name="David Williams (SOAC)" userId="d9705ef0-be3d-4927-aab1-9879255c8c5d" providerId="ADAL" clId="{17FC8A66-3396-4EDF-920E-BCEEF902FEA8}" dt="2021-02-15T16:48:00.843" v="1" actId="47"/>
        <pc:sldMkLst>
          <pc:docMk/>
          <pc:sldMk cId="2064921067" sldId="393"/>
        </pc:sldMkLst>
      </pc:sldChg>
      <pc:sldChg chg="del">
        <pc:chgData name="David Williams (SOAC)" userId="d9705ef0-be3d-4927-aab1-9879255c8c5d" providerId="ADAL" clId="{17FC8A66-3396-4EDF-920E-BCEEF902FEA8}" dt="2021-02-15T16:48:00.843" v="1" actId="47"/>
        <pc:sldMkLst>
          <pc:docMk/>
          <pc:sldMk cId="2355333275" sldId="394"/>
        </pc:sldMkLst>
      </pc:sldChg>
      <pc:sldChg chg="del">
        <pc:chgData name="David Williams (SOAC)" userId="d9705ef0-be3d-4927-aab1-9879255c8c5d" providerId="ADAL" clId="{17FC8A66-3396-4EDF-920E-BCEEF902FEA8}" dt="2021-02-15T16:48:00.843" v="1" actId="47"/>
        <pc:sldMkLst>
          <pc:docMk/>
          <pc:sldMk cId="2366088621" sldId="395"/>
        </pc:sldMkLst>
      </pc:sldChg>
      <pc:sldChg chg="del">
        <pc:chgData name="David Williams (SOAC)" userId="d9705ef0-be3d-4927-aab1-9879255c8c5d" providerId="ADAL" clId="{17FC8A66-3396-4EDF-920E-BCEEF902FEA8}" dt="2021-02-15T16:48:00.843" v="1" actId="47"/>
        <pc:sldMkLst>
          <pc:docMk/>
          <pc:sldMk cId="1191091080" sldId="396"/>
        </pc:sldMkLst>
      </pc:sldChg>
      <pc:sldChg chg="del">
        <pc:chgData name="David Williams (SOAC)" userId="d9705ef0-be3d-4927-aab1-9879255c8c5d" providerId="ADAL" clId="{17FC8A66-3396-4EDF-920E-BCEEF902FEA8}" dt="2021-02-15T16:48:00.843" v="1" actId="47"/>
        <pc:sldMkLst>
          <pc:docMk/>
          <pc:sldMk cId="3883856567" sldId="397"/>
        </pc:sldMkLst>
      </pc:sldChg>
      <pc:sldChg chg="del">
        <pc:chgData name="David Williams (SOAC)" userId="d9705ef0-be3d-4927-aab1-9879255c8c5d" providerId="ADAL" clId="{17FC8A66-3396-4EDF-920E-BCEEF902FEA8}" dt="2021-02-15T16:48:00.843" v="1" actId="47"/>
        <pc:sldMkLst>
          <pc:docMk/>
          <pc:sldMk cId="3939657395" sldId="398"/>
        </pc:sldMkLst>
      </pc:sldChg>
      <pc:sldChg chg="del">
        <pc:chgData name="David Williams (SOAC)" userId="d9705ef0-be3d-4927-aab1-9879255c8c5d" providerId="ADAL" clId="{17FC8A66-3396-4EDF-920E-BCEEF902FEA8}" dt="2021-02-15T16:48:00.843" v="1" actId="47"/>
        <pc:sldMkLst>
          <pc:docMk/>
          <pc:sldMk cId="4067896323" sldId="399"/>
        </pc:sldMkLst>
      </pc:sldChg>
      <pc:sldChg chg="del">
        <pc:chgData name="David Williams (SOAC)" userId="d9705ef0-be3d-4927-aab1-9879255c8c5d" providerId="ADAL" clId="{17FC8A66-3396-4EDF-920E-BCEEF902FEA8}" dt="2021-02-15T16:51:28.410" v="49" actId="47"/>
        <pc:sldMkLst>
          <pc:docMk/>
          <pc:sldMk cId="2351052553" sldId="400"/>
        </pc:sldMkLst>
      </pc:sldChg>
      <pc:sldChg chg="del">
        <pc:chgData name="David Williams (SOAC)" userId="d9705ef0-be3d-4927-aab1-9879255c8c5d" providerId="ADAL" clId="{17FC8A66-3396-4EDF-920E-BCEEF902FEA8}" dt="2021-02-15T16:49:14.795" v="12" actId="47"/>
        <pc:sldMkLst>
          <pc:docMk/>
          <pc:sldMk cId="2209444766" sldId="401"/>
        </pc:sldMkLst>
      </pc:sldChg>
      <pc:sldChg chg="del">
        <pc:chgData name="David Williams (SOAC)" userId="d9705ef0-be3d-4927-aab1-9879255c8c5d" providerId="ADAL" clId="{17FC8A66-3396-4EDF-920E-BCEEF902FEA8}" dt="2021-02-15T16:47:29.196" v="0" actId="47"/>
        <pc:sldMkLst>
          <pc:docMk/>
          <pc:sldMk cId="818990668" sldId="402"/>
        </pc:sldMkLst>
      </pc:sldChg>
      <pc:sldChg chg="modSp del mod">
        <pc:chgData name="David Williams (SOAC)" userId="d9705ef0-be3d-4927-aab1-9879255c8c5d" providerId="ADAL" clId="{17FC8A66-3396-4EDF-920E-BCEEF902FEA8}" dt="2021-02-15T21:24:11.276" v="1038" actId="47"/>
        <pc:sldMkLst>
          <pc:docMk/>
          <pc:sldMk cId="2084004145" sldId="404"/>
        </pc:sldMkLst>
        <pc:spChg chg="mod">
          <ac:chgData name="David Williams (SOAC)" userId="d9705ef0-be3d-4927-aab1-9879255c8c5d" providerId="ADAL" clId="{17FC8A66-3396-4EDF-920E-BCEEF902FEA8}" dt="2021-02-15T21:23:16.635" v="1012" actId="20577"/>
          <ac:spMkLst>
            <pc:docMk/>
            <pc:sldMk cId="2084004145" sldId="404"/>
            <ac:spMk id="3" creationId="{D413427D-D21B-42D8-9002-D02A6D4A4779}"/>
          </ac:spMkLst>
        </pc:spChg>
      </pc:sldChg>
      <pc:sldChg chg="modSp mod">
        <pc:chgData name="David Williams (SOAC)" userId="d9705ef0-be3d-4927-aab1-9879255c8c5d" providerId="ADAL" clId="{17FC8A66-3396-4EDF-920E-BCEEF902FEA8}" dt="2021-02-15T21:24:08.912" v="1037" actId="207"/>
        <pc:sldMkLst>
          <pc:docMk/>
          <pc:sldMk cId="1949563876" sldId="405"/>
        </pc:sldMkLst>
        <pc:spChg chg="mod">
          <ac:chgData name="David Williams (SOAC)" userId="d9705ef0-be3d-4927-aab1-9879255c8c5d" providerId="ADAL" clId="{17FC8A66-3396-4EDF-920E-BCEEF902FEA8}" dt="2021-02-15T21:24:08.912" v="1037" actId="207"/>
          <ac:spMkLst>
            <pc:docMk/>
            <pc:sldMk cId="1949563876" sldId="405"/>
            <ac:spMk id="3" creationId="{D413427D-D21B-42D8-9002-D02A6D4A4779}"/>
          </ac:spMkLst>
        </pc:spChg>
      </pc:sldChg>
      <pc:sldChg chg="del">
        <pc:chgData name="David Williams (SOAC)" userId="d9705ef0-be3d-4927-aab1-9879255c8c5d" providerId="ADAL" clId="{17FC8A66-3396-4EDF-920E-BCEEF902FEA8}" dt="2021-02-15T16:48:00.843" v="1" actId="47"/>
        <pc:sldMkLst>
          <pc:docMk/>
          <pc:sldMk cId="4061865535" sldId="409"/>
        </pc:sldMkLst>
      </pc:sldChg>
      <pc:sldChg chg="del">
        <pc:chgData name="David Williams (SOAC)" userId="d9705ef0-be3d-4927-aab1-9879255c8c5d" providerId="ADAL" clId="{17FC8A66-3396-4EDF-920E-BCEEF902FEA8}" dt="2021-02-15T16:48:00.843" v="1" actId="47"/>
        <pc:sldMkLst>
          <pc:docMk/>
          <pc:sldMk cId="3993686957" sldId="410"/>
        </pc:sldMkLst>
      </pc:sldChg>
      <pc:sldChg chg="del">
        <pc:chgData name="David Williams (SOAC)" userId="d9705ef0-be3d-4927-aab1-9879255c8c5d" providerId="ADAL" clId="{17FC8A66-3396-4EDF-920E-BCEEF902FEA8}" dt="2021-02-15T16:48:00.843" v="1" actId="47"/>
        <pc:sldMkLst>
          <pc:docMk/>
          <pc:sldMk cId="4095429298" sldId="411"/>
        </pc:sldMkLst>
      </pc:sldChg>
      <pc:sldChg chg="del">
        <pc:chgData name="David Williams (SOAC)" userId="d9705ef0-be3d-4927-aab1-9879255c8c5d" providerId="ADAL" clId="{17FC8A66-3396-4EDF-920E-BCEEF902FEA8}" dt="2021-02-15T16:48:00.843" v="1" actId="47"/>
        <pc:sldMkLst>
          <pc:docMk/>
          <pc:sldMk cId="634989211" sldId="412"/>
        </pc:sldMkLst>
      </pc:sldChg>
      <pc:sldChg chg="del">
        <pc:chgData name="David Williams (SOAC)" userId="d9705ef0-be3d-4927-aab1-9879255c8c5d" providerId="ADAL" clId="{17FC8A66-3396-4EDF-920E-BCEEF902FEA8}" dt="2021-02-15T16:48:00.843" v="1" actId="47"/>
        <pc:sldMkLst>
          <pc:docMk/>
          <pc:sldMk cId="1674935645" sldId="413"/>
        </pc:sldMkLst>
      </pc:sldChg>
      <pc:sldChg chg="del">
        <pc:chgData name="David Williams (SOAC)" userId="d9705ef0-be3d-4927-aab1-9879255c8c5d" providerId="ADAL" clId="{17FC8A66-3396-4EDF-920E-BCEEF902FEA8}" dt="2021-02-15T16:48:00.843" v="1" actId="47"/>
        <pc:sldMkLst>
          <pc:docMk/>
          <pc:sldMk cId="2581149267" sldId="414"/>
        </pc:sldMkLst>
      </pc:sldChg>
      <pc:sldChg chg="del">
        <pc:chgData name="David Williams (SOAC)" userId="d9705ef0-be3d-4927-aab1-9879255c8c5d" providerId="ADAL" clId="{17FC8A66-3396-4EDF-920E-BCEEF902FEA8}" dt="2021-02-15T16:48:00.843" v="1" actId="47"/>
        <pc:sldMkLst>
          <pc:docMk/>
          <pc:sldMk cId="1492287917" sldId="415"/>
        </pc:sldMkLst>
      </pc:sldChg>
      <pc:sldChg chg="del">
        <pc:chgData name="David Williams (SOAC)" userId="d9705ef0-be3d-4927-aab1-9879255c8c5d" providerId="ADAL" clId="{17FC8A66-3396-4EDF-920E-BCEEF902FEA8}" dt="2021-02-15T16:48:00.843" v="1" actId="47"/>
        <pc:sldMkLst>
          <pc:docMk/>
          <pc:sldMk cId="1820941791" sldId="416"/>
        </pc:sldMkLst>
      </pc:sldChg>
      <pc:sldChg chg="del">
        <pc:chgData name="David Williams (SOAC)" userId="d9705ef0-be3d-4927-aab1-9879255c8c5d" providerId="ADAL" clId="{17FC8A66-3396-4EDF-920E-BCEEF902FEA8}" dt="2021-02-15T16:48:00.843" v="1" actId="47"/>
        <pc:sldMkLst>
          <pc:docMk/>
          <pc:sldMk cId="1289946340" sldId="417"/>
        </pc:sldMkLst>
      </pc:sldChg>
      <pc:sldChg chg="del">
        <pc:chgData name="David Williams (SOAC)" userId="d9705ef0-be3d-4927-aab1-9879255c8c5d" providerId="ADAL" clId="{17FC8A66-3396-4EDF-920E-BCEEF902FEA8}" dt="2021-02-15T16:48:00.843" v="1" actId="47"/>
        <pc:sldMkLst>
          <pc:docMk/>
          <pc:sldMk cId="3737771366" sldId="418"/>
        </pc:sldMkLst>
      </pc:sldChg>
      <pc:sldChg chg="del">
        <pc:chgData name="David Williams (SOAC)" userId="d9705ef0-be3d-4927-aab1-9879255c8c5d" providerId="ADAL" clId="{17FC8A66-3396-4EDF-920E-BCEEF902FEA8}" dt="2021-02-15T16:48:00.843" v="1" actId="47"/>
        <pc:sldMkLst>
          <pc:docMk/>
          <pc:sldMk cId="2924818215" sldId="419"/>
        </pc:sldMkLst>
      </pc:sldChg>
      <pc:sldChg chg="del">
        <pc:chgData name="David Williams (SOAC)" userId="d9705ef0-be3d-4927-aab1-9879255c8c5d" providerId="ADAL" clId="{17FC8A66-3396-4EDF-920E-BCEEF902FEA8}" dt="2021-02-15T16:48:00.843" v="1" actId="47"/>
        <pc:sldMkLst>
          <pc:docMk/>
          <pc:sldMk cId="3874995877" sldId="420"/>
        </pc:sldMkLst>
      </pc:sldChg>
      <pc:sldChg chg="del">
        <pc:chgData name="David Williams (SOAC)" userId="d9705ef0-be3d-4927-aab1-9879255c8c5d" providerId="ADAL" clId="{17FC8A66-3396-4EDF-920E-BCEEF902FEA8}" dt="2021-02-15T16:48:00.843" v="1" actId="47"/>
        <pc:sldMkLst>
          <pc:docMk/>
          <pc:sldMk cId="3267816586" sldId="421"/>
        </pc:sldMkLst>
      </pc:sldChg>
      <pc:sldChg chg="del">
        <pc:chgData name="David Williams (SOAC)" userId="d9705ef0-be3d-4927-aab1-9879255c8c5d" providerId="ADAL" clId="{17FC8A66-3396-4EDF-920E-BCEEF902FEA8}" dt="2021-02-15T16:48:00.843" v="1" actId="47"/>
        <pc:sldMkLst>
          <pc:docMk/>
          <pc:sldMk cId="2963114404" sldId="422"/>
        </pc:sldMkLst>
      </pc:sldChg>
      <pc:sldChg chg="del">
        <pc:chgData name="David Williams (SOAC)" userId="d9705ef0-be3d-4927-aab1-9879255c8c5d" providerId="ADAL" clId="{17FC8A66-3396-4EDF-920E-BCEEF902FEA8}" dt="2021-02-15T16:48:00.843" v="1" actId="47"/>
        <pc:sldMkLst>
          <pc:docMk/>
          <pc:sldMk cId="3352768251" sldId="423"/>
        </pc:sldMkLst>
      </pc:sldChg>
      <pc:sldChg chg="del">
        <pc:chgData name="David Williams (SOAC)" userId="d9705ef0-be3d-4927-aab1-9879255c8c5d" providerId="ADAL" clId="{17FC8A66-3396-4EDF-920E-BCEEF902FEA8}" dt="2021-02-15T16:48:00.843" v="1" actId="47"/>
        <pc:sldMkLst>
          <pc:docMk/>
          <pc:sldMk cId="3006633658" sldId="424"/>
        </pc:sldMkLst>
      </pc:sldChg>
      <pc:sldChg chg="del">
        <pc:chgData name="David Williams (SOAC)" userId="d9705ef0-be3d-4927-aab1-9879255c8c5d" providerId="ADAL" clId="{17FC8A66-3396-4EDF-920E-BCEEF902FEA8}" dt="2021-02-15T16:48:00.843" v="1" actId="47"/>
        <pc:sldMkLst>
          <pc:docMk/>
          <pc:sldMk cId="2859032379" sldId="425"/>
        </pc:sldMkLst>
      </pc:sldChg>
      <pc:sldChg chg="del">
        <pc:chgData name="David Williams (SOAC)" userId="d9705ef0-be3d-4927-aab1-9879255c8c5d" providerId="ADAL" clId="{17FC8A66-3396-4EDF-920E-BCEEF902FEA8}" dt="2021-02-15T16:48:00.843" v="1" actId="47"/>
        <pc:sldMkLst>
          <pc:docMk/>
          <pc:sldMk cId="3389610901" sldId="426"/>
        </pc:sldMkLst>
      </pc:sldChg>
      <pc:sldChg chg="del">
        <pc:chgData name="David Williams (SOAC)" userId="d9705ef0-be3d-4927-aab1-9879255c8c5d" providerId="ADAL" clId="{17FC8A66-3396-4EDF-920E-BCEEF902FEA8}" dt="2021-02-15T16:48:00.843" v="1" actId="47"/>
        <pc:sldMkLst>
          <pc:docMk/>
          <pc:sldMk cId="571082586" sldId="427"/>
        </pc:sldMkLst>
      </pc:sldChg>
      <pc:sldChg chg="del">
        <pc:chgData name="David Williams (SOAC)" userId="d9705ef0-be3d-4927-aab1-9879255c8c5d" providerId="ADAL" clId="{17FC8A66-3396-4EDF-920E-BCEEF902FEA8}" dt="2021-02-15T16:48:00.843" v="1" actId="47"/>
        <pc:sldMkLst>
          <pc:docMk/>
          <pc:sldMk cId="1578094339" sldId="428"/>
        </pc:sldMkLst>
      </pc:sldChg>
      <pc:sldChg chg="del">
        <pc:chgData name="David Williams (SOAC)" userId="d9705ef0-be3d-4927-aab1-9879255c8c5d" providerId="ADAL" clId="{17FC8A66-3396-4EDF-920E-BCEEF902FEA8}" dt="2021-02-15T16:48:00.843" v="1" actId="47"/>
        <pc:sldMkLst>
          <pc:docMk/>
          <pc:sldMk cId="4240985612" sldId="429"/>
        </pc:sldMkLst>
      </pc:sldChg>
      <pc:sldChg chg="del">
        <pc:chgData name="David Williams (SOAC)" userId="d9705ef0-be3d-4927-aab1-9879255c8c5d" providerId="ADAL" clId="{17FC8A66-3396-4EDF-920E-BCEEF902FEA8}" dt="2021-02-15T16:48:00.843" v="1" actId="47"/>
        <pc:sldMkLst>
          <pc:docMk/>
          <pc:sldMk cId="11350116" sldId="430"/>
        </pc:sldMkLst>
      </pc:sldChg>
      <pc:sldChg chg="del">
        <pc:chgData name="David Williams (SOAC)" userId="d9705ef0-be3d-4927-aab1-9879255c8c5d" providerId="ADAL" clId="{17FC8A66-3396-4EDF-920E-BCEEF902FEA8}" dt="2021-02-15T16:48:00.843" v="1" actId="47"/>
        <pc:sldMkLst>
          <pc:docMk/>
          <pc:sldMk cId="2270240476" sldId="431"/>
        </pc:sldMkLst>
      </pc:sldChg>
      <pc:sldChg chg="del">
        <pc:chgData name="David Williams (SOAC)" userId="d9705ef0-be3d-4927-aab1-9879255c8c5d" providerId="ADAL" clId="{17FC8A66-3396-4EDF-920E-BCEEF902FEA8}" dt="2021-02-15T16:48:00.843" v="1" actId="47"/>
        <pc:sldMkLst>
          <pc:docMk/>
          <pc:sldMk cId="1076799562" sldId="432"/>
        </pc:sldMkLst>
      </pc:sldChg>
      <pc:sldChg chg="del">
        <pc:chgData name="David Williams (SOAC)" userId="d9705ef0-be3d-4927-aab1-9879255c8c5d" providerId="ADAL" clId="{17FC8A66-3396-4EDF-920E-BCEEF902FEA8}" dt="2021-02-15T16:48:00.843" v="1" actId="47"/>
        <pc:sldMkLst>
          <pc:docMk/>
          <pc:sldMk cId="1219813448" sldId="433"/>
        </pc:sldMkLst>
      </pc:sldChg>
      <pc:sldChg chg="del">
        <pc:chgData name="David Williams (SOAC)" userId="d9705ef0-be3d-4927-aab1-9879255c8c5d" providerId="ADAL" clId="{17FC8A66-3396-4EDF-920E-BCEEF902FEA8}" dt="2021-02-15T16:48:00.843" v="1" actId="47"/>
        <pc:sldMkLst>
          <pc:docMk/>
          <pc:sldMk cId="1864649177" sldId="434"/>
        </pc:sldMkLst>
      </pc:sldChg>
      <pc:sldChg chg="del">
        <pc:chgData name="David Williams (SOAC)" userId="d9705ef0-be3d-4927-aab1-9879255c8c5d" providerId="ADAL" clId="{17FC8A66-3396-4EDF-920E-BCEEF902FEA8}" dt="2021-02-15T16:48:00.843" v="1" actId="47"/>
        <pc:sldMkLst>
          <pc:docMk/>
          <pc:sldMk cId="476141174" sldId="435"/>
        </pc:sldMkLst>
      </pc:sldChg>
      <pc:sldChg chg="del">
        <pc:chgData name="David Williams (SOAC)" userId="d9705ef0-be3d-4927-aab1-9879255c8c5d" providerId="ADAL" clId="{17FC8A66-3396-4EDF-920E-BCEEF902FEA8}" dt="2021-02-15T16:48:00.843" v="1" actId="47"/>
        <pc:sldMkLst>
          <pc:docMk/>
          <pc:sldMk cId="2543723177" sldId="436"/>
        </pc:sldMkLst>
      </pc:sldChg>
      <pc:sldChg chg="del">
        <pc:chgData name="David Williams (SOAC)" userId="d9705ef0-be3d-4927-aab1-9879255c8c5d" providerId="ADAL" clId="{17FC8A66-3396-4EDF-920E-BCEEF902FEA8}" dt="2021-02-15T16:48:00.843" v="1" actId="47"/>
        <pc:sldMkLst>
          <pc:docMk/>
          <pc:sldMk cId="3099248632" sldId="437"/>
        </pc:sldMkLst>
      </pc:sldChg>
      <pc:sldChg chg="del">
        <pc:chgData name="David Williams (SOAC)" userId="d9705ef0-be3d-4927-aab1-9879255c8c5d" providerId="ADAL" clId="{17FC8A66-3396-4EDF-920E-BCEEF902FEA8}" dt="2021-02-15T16:48:00.843" v="1" actId="47"/>
        <pc:sldMkLst>
          <pc:docMk/>
          <pc:sldMk cId="854745265" sldId="438"/>
        </pc:sldMkLst>
      </pc:sldChg>
      <pc:sldChg chg="del">
        <pc:chgData name="David Williams (SOAC)" userId="d9705ef0-be3d-4927-aab1-9879255c8c5d" providerId="ADAL" clId="{17FC8A66-3396-4EDF-920E-BCEEF902FEA8}" dt="2021-02-15T16:48:00.843" v="1" actId="47"/>
        <pc:sldMkLst>
          <pc:docMk/>
          <pc:sldMk cId="1844627135" sldId="439"/>
        </pc:sldMkLst>
      </pc:sldChg>
      <pc:sldChg chg="del">
        <pc:chgData name="David Williams (SOAC)" userId="d9705ef0-be3d-4927-aab1-9879255c8c5d" providerId="ADAL" clId="{17FC8A66-3396-4EDF-920E-BCEEF902FEA8}" dt="2021-02-15T16:48:00.843" v="1" actId="47"/>
        <pc:sldMkLst>
          <pc:docMk/>
          <pc:sldMk cId="3849066566" sldId="440"/>
        </pc:sldMkLst>
      </pc:sldChg>
      <pc:sldChg chg="del">
        <pc:chgData name="David Williams (SOAC)" userId="d9705ef0-be3d-4927-aab1-9879255c8c5d" providerId="ADAL" clId="{17FC8A66-3396-4EDF-920E-BCEEF902FEA8}" dt="2021-02-15T16:48:00.843" v="1" actId="47"/>
        <pc:sldMkLst>
          <pc:docMk/>
          <pc:sldMk cId="2651017772" sldId="441"/>
        </pc:sldMkLst>
      </pc:sldChg>
      <pc:sldChg chg="del">
        <pc:chgData name="David Williams (SOAC)" userId="d9705ef0-be3d-4927-aab1-9879255c8c5d" providerId="ADAL" clId="{17FC8A66-3396-4EDF-920E-BCEEF902FEA8}" dt="2021-02-15T16:48:00.843" v="1" actId="47"/>
        <pc:sldMkLst>
          <pc:docMk/>
          <pc:sldMk cId="1425870299" sldId="442"/>
        </pc:sldMkLst>
      </pc:sldChg>
      <pc:sldChg chg="del">
        <pc:chgData name="David Williams (SOAC)" userId="d9705ef0-be3d-4927-aab1-9879255c8c5d" providerId="ADAL" clId="{17FC8A66-3396-4EDF-920E-BCEEF902FEA8}" dt="2021-02-15T16:48:00.843" v="1" actId="47"/>
        <pc:sldMkLst>
          <pc:docMk/>
          <pc:sldMk cId="3311307512" sldId="443"/>
        </pc:sldMkLst>
      </pc:sldChg>
      <pc:sldChg chg="del">
        <pc:chgData name="David Williams (SOAC)" userId="d9705ef0-be3d-4927-aab1-9879255c8c5d" providerId="ADAL" clId="{17FC8A66-3396-4EDF-920E-BCEEF902FEA8}" dt="2021-02-15T16:48:00.843" v="1" actId="47"/>
        <pc:sldMkLst>
          <pc:docMk/>
          <pc:sldMk cId="1878008226" sldId="444"/>
        </pc:sldMkLst>
      </pc:sldChg>
      <pc:sldChg chg="del">
        <pc:chgData name="David Williams (SOAC)" userId="d9705ef0-be3d-4927-aab1-9879255c8c5d" providerId="ADAL" clId="{17FC8A66-3396-4EDF-920E-BCEEF902FEA8}" dt="2021-02-15T16:48:00.843" v="1" actId="47"/>
        <pc:sldMkLst>
          <pc:docMk/>
          <pc:sldMk cId="3353966636" sldId="445"/>
        </pc:sldMkLst>
      </pc:sldChg>
      <pc:sldChg chg="del">
        <pc:chgData name="David Williams (SOAC)" userId="d9705ef0-be3d-4927-aab1-9879255c8c5d" providerId="ADAL" clId="{17FC8A66-3396-4EDF-920E-BCEEF902FEA8}" dt="2021-02-15T16:48:00.843" v="1" actId="47"/>
        <pc:sldMkLst>
          <pc:docMk/>
          <pc:sldMk cId="3410586110" sldId="446"/>
        </pc:sldMkLst>
      </pc:sldChg>
      <pc:sldChg chg="del">
        <pc:chgData name="David Williams (SOAC)" userId="d9705ef0-be3d-4927-aab1-9879255c8c5d" providerId="ADAL" clId="{17FC8A66-3396-4EDF-920E-BCEEF902FEA8}" dt="2021-02-15T16:48:00.843" v="1" actId="47"/>
        <pc:sldMkLst>
          <pc:docMk/>
          <pc:sldMk cId="793573461" sldId="447"/>
        </pc:sldMkLst>
      </pc:sldChg>
      <pc:sldChg chg="del">
        <pc:chgData name="David Williams (SOAC)" userId="d9705ef0-be3d-4927-aab1-9879255c8c5d" providerId="ADAL" clId="{17FC8A66-3396-4EDF-920E-BCEEF902FEA8}" dt="2021-02-15T16:48:00.843" v="1" actId="47"/>
        <pc:sldMkLst>
          <pc:docMk/>
          <pc:sldMk cId="4066913639" sldId="448"/>
        </pc:sldMkLst>
      </pc:sldChg>
      <pc:sldChg chg="del">
        <pc:chgData name="David Williams (SOAC)" userId="d9705ef0-be3d-4927-aab1-9879255c8c5d" providerId="ADAL" clId="{17FC8A66-3396-4EDF-920E-BCEEF902FEA8}" dt="2021-02-15T16:48:00.843" v="1" actId="47"/>
        <pc:sldMkLst>
          <pc:docMk/>
          <pc:sldMk cId="4224024598" sldId="449"/>
        </pc:sldMkLst>
      </pc:sldChg>
      <pc:sldChg chg="del">
        <pc:chgData name="David Williams (SOAC)" userId="d9705ef0-be3d-4927-aab1-9879255c8c5d" providerId="ADAL" clId="{17FC8A66-3396-4EDF-920E-BCEEF902FEA8}" dt="2021-02-15T16:48:00.843" v="1" actId="47"/>
        <pc:sldMkLst>
          <pc:docMk/>
          <pc:sldMk cId="1346698256" sldId="450"/>
        </pc:sldMkLst>
      </pc:sldChg>
      <pc:sldChg chg="del">
        <pc:chgData name="David Williams (SOAC)" userId="d9705ef0-be3d-4927-aab1-9879255c8c5d" providerId="ADAL" clId="{17FC8A66-3396-4EDF-920E-BCEEF902FEA8}" dt="2021-02-15T16:48:00.843" v="1" actId="47"/>
        <pc:sldMkLst>
          <pc:docMk/>
          <pc:sldMk cId="861503147" sldId="451"/>
        </pc:sldMkLst>
      </pc:sldChg>
      <pc:sldChg chg="del">
        <pc:chgData name="David Williams (SOAC)" userId="d9705ef0-be3d-4927-aab1-9879255c8c5d" providerId="ADAL" clId="{17FC8A66-3396-4EDF-920E-BCEEF902FEA8}" dt="2021-02-15T16:48:00.843" v="1" actId="47"/>
        <pc:sldMkLst>
          <pc:docMk/>
          <pc:sldMk cId="1720324913" sldId="452"/>
        </pc:sldMkLst>
      </pc:sldChg>
      <pc:sldChg chg="del">
        <pc:chgData name="David Williams (SOAC)" userId="d9705ef0-be3d-4927-aab1-9879255c8c5d" providerId="ADAL" clId="{17FC8A66-3396-4EDF-920E-BCEEF902FEA8}" dt="2021-02-15T16:48:00.843" v="1" actId="47"/>
        <pc:sldMkLst>
          <pc:docMk/>
          <pc:sldMk cId="424108964" sldId="453"/>
        </pc:sldMkLst>
      </pc:sldChg>
      <pc:sldChg chg="del">
        <pc:chgData name="David Williams (SOAC)" userId="d9705ef0-be3d-4927-aab1-9879255c8c5d" providerId="ADAL" clId="{17FC8A66-3396-4EDF-920E-BCEEF902FEA8}" dt="2021-02-15T16:48:00.843" v="1" actId="47"/>
        <pc:sldMkLst>
          <pc:docMk/>
          <pc:sldMk cId="4243772385" sldId="454"/>
        </pc:sldMkLst>
      </pc:sldChg>
      <pc:sldChg chg="del">
        <pc:chgData name="David Williams (SOAC)" userId="d9705ef0-be3d-4927-aab1-9879255c8c5d" providerId="ADAL" clId="{17FC8A66-3396-4EDF-920E-BCEEF902FEA8}" dt="2021-02-15T16:48:00.843" v="1" actId="47"/>
        <pc:sldMkLst>
          <pc:docMk/>
          <pc:sldMk cId="2122288179" sldId="455"/>
        </pc:sldMkLst>
      </pc:sldChg>
      <pc:sldChg chg="del">
        <pc:chgData name="David Williams (SOAC)" userId="d9705ef0-be3d-4927-aab1-9879255c8c5d" providerId="ADAL" clId="{17FC8A66-3396-4EDF-920E-BCEEF902FEA8}" dt="2021-02-15T16:48:00.843" v="1" actId="47"/>
        <pc:sldMkLst>
          <pc:docMk/>
          <pc:sldMk cId="3579256492" sldId="456"/>
        </pc:sldMkLst>
      </pc:sldChg>
      <pc:sldChg chg="del">
        <pc:chgData name="David Williams (SOAC)" userId="d9705ef0-be3d-4927-aab1-9879255c8c5d" providerId="ADAL" clId="{17FC8A66-3396-4EDF-920E-BCEEF902FEA8}" dt="2021-02-15T16:48:00.843" v="1" actId="47"/>
        <pc:sldMkLst>
          <pc:docMk/>
          <pc:sldMk cId="2492124032" sldId="457"/>
        </pc:sldMkLst>
      </pc:sldChg>
      <pc:sldChg chg="del">
        <pc:chgData name="David Williams (SOAC)" userId="d9705ef0-be3d-4927-aab1-9879255c8c5d" providerId="ADAL" clId="{17FC8A66-3396-4EDF-920E-BCEEF902FEA8}" dt="2021-02-15T16:48:00.843" v="1" actId="47"/>
        <pc:sldMkLst>
          <pc:docMk/>
          <pc:sldMk cId="2079363064" sldId="458"/>
        </pc:sldMkLst>
      </pc:sldChg>
      <pc:sldChg chg="del">
        <pc:chgData name="David Williams (SOAC)" userId="d9705ef0-be3d-4927-aab1-9879255c8c5d" providerId="ADAL" clId="{17FC8A66-3396-4EDF-920E-BCEEF902FEA8}" dt="2021-02-15T16:48:00.843" v="1" actId="47"/>
        <pc:sldMkLst>
          <pc:docMk/>
          <pc:sldMk cId="2059131549" sldId="459"/>
        </pc:sldMkLst>
      </pc:sldChg>
      <pc:sldChg chg="del">
        <pc:chgData name="David Williams (SOAC)" userId="d9705ef0-be3d-4927-aab1-9879255c8c5d" providerId="ADAL" clId="{17FC8A66-3396-4EDF-920E-BCEEF902FEA8}" dt="2021-02-15T16:48:00.843" v="1" actId="47"/>
        <pc:sldMkLst>
          <pc:docMk/>
          <pc:sldMk cId="2119222818" sldId="460"/>
        </pc:sldMkLst>
      </pc:sldChg>
      <pc:sldChg chg="del">
        <pc:chgData name="David Williams (SOAC)" userId="d9705ef0-be3d-4927-aab1-9879255c8c5d" providerId="ADAL" clId="{17FC8A66-3396-4EDF-920E-BCEEF902FEA8}" dt="2021-02-15T16:48:00.843" v="1" actId="47"/>
        <pc:sldMkLst>
          <pc:docMk/>
          <pc:sldMk cId="9815139" sldId="461"/>
        </pc:sldMkLst>
      </pc:sldChg>
      <pc:sldChg chg="del">
        <pc:chgData name="David Williams (SOAC)" userId="d9705ef0-be3d-4927-aab1-9879255c8c5d" providerId="ADAL" clId="{17FC8A66-3396-4EDF-920E-BCEEF902FEA8}" dt="2021-02-15T16:48:00.843" v="1" actId="47"/>
        <pc:sldMkLst>
          <pc:docMk/>
          <pc:sldMk cId="562057972" sldId="462"/>
        </pc:sldMkLst>
      </pc:sldChg>
      <pc:sldChg chg="del">
        <pc:chgData name="David Williams (SOAC)" userId="d9705ef0-be3d-4927-aab1-9879255c8c5d" providerId="ADAL" clId="{17FC8A66-3396-4EDF-920E-BCEEF902FEA8}" dt="2021-02-15T16:48:00.843" v="1" actId="47"/>
        <pc:sldMkLst>
          <pc:docMk/>
          <pc:sldMk cId="1846203267" sldId="463"/>
        </pc:sldMkLst>
      </pc:sldChg>
      <pc:sldChg chg="del">
        <pc:chgData name="David Williams (SOAC)" userId="d9705ef0-be3d-4927-aab1-9879255c8c5d" providerId="ADAL" clId="{17FC8A66-3396-4EDF-920E-BCEEF902FEA8}" dt="2021-02-15T16:48:00.843" v="1" actId="47"/>
        <pc:sldMkLst>
          <pc:docMk/>
          <pc:sldMk cId="4207882217" sldId="464"/>
        </pc:sldMkLst>
      </pc:sldChg>
      <pc:sldChg chg="del">
        <pc:chgData name="David Williams (SOAC)" userId="d9705ef0-be3d-4927-aab1-9879255c8c5d" providerId="ADAL" clId="{17FC8A66-3396-4EDF-920E-BCEEF902FEA8}" dt="2021-02-15T16:48:00.843" v="1" actId="47"/>
        <pc:sldMkLst>
          <pc:docMk/>
          <pc:sldMk cId="2099611841" sldId="465"/>
        </pc:sldMkLst>
      </pc:sldChg>
      <pc:sldChg chg="del">
        <pc:chgData name="David Williams (SOAC)" userId="d9705ef0-be3d-4927-aab1-9879255c8c5d" providerId="ADAL" clId="{17FC8A66-3396-4EDF-920E-BCEEF902FEA8}" dt="2021-02-15T16:48:00.843" v="1" actId="47"/>
        <pc:sldMkLst>
          <pc:docMk/>
          <pc:sldMk cId="4043906989" sldId="466"/>
        </pc:sldMkLst>
      </pc:sldChg>
      <pc:sldChg chg="del">
        <pc:chgData name="David Williams (SOAC)" userId="d9705ef0-be3d-4927-aab1-9879255c8c5d" providerId="ADAL" clId="{17FC8A66-3396-4EDF-920E-BCEEF902FEA8}" dt="2021-02-15T16:48:00.843" v="1" actId="47"/>
        <pc:sldMkLst>
          <pc:docMk/>
          <pc:sldMk cId="600786124" sldId="467"/>
        </pc:sldMkLst>
      </pc:sldChg>
      <pc:sldChg chg="del">
        <pc:chgData name="David Williams (SOAC)" userId="d9705ef0-be3d-4927-aab1-9879255c8c5d" providerId="ADAL" clId="{17FC8A66-3396-4EDF-920E-BCEEF902FEA8}" dt="2021-02-15T16:48:00.843" v="1" actId="47"/>
        <pc:sldMkLst>
          <pc:docMk/>
          <pc:sldMk cId="2289731639" sldId="468"/>
        </pc:sldMkLst>
      </pc:sldChg>
      <pc:sldChg chg="del">
        <pc:chgData name="David Williams (SOAC)" userId="d9705ef0-be3d-4927-aab1-9879255c8c5d" providerId="ADAL" clId="{17FC8A66-3396-4EDF-920E-BCEEF902FEA8}" dt="2021-02-15T16:48:00.843" v="1" actId="47"/>
        <pc:sldMkLst>
          <pc:docMk/>
          <pc:sldMk cId="684470060" sldId="469"/>
        </pc:sldMkLst>
      </pc:sldChg>
      <pc:sldChg chg="del">
        <pc:chgData name="David Williams (SOAC)" userId="d9705ef0-be3d-4927-aab1-9879255c8c5d" providerId="ADAL" clId="{17FC8A66-3396-4EDF-920E-BCEEF902FEA8}" dt="2021-02-15T16:48:00.843" v="1" actId="47"/>
        <pc:sldMkLst>
          <pc:docMk/>
          <pc:sldMk cId="3942684424" sldId="470"/>
        </pc:sldMkLst>
      </pc:sldChg>
      <pc:sldChg chg="del">
        <pc:chgData name="David Williams (SOAC)" userId="d9705ef0-be3d-4927-aab1-9879255c8c5d" providerId="ADAL" clId="{17FC8A66-3396-4EDF-920E-BCEEF902FEA8}" dt="2021-02-15T16:48:00.843" v="1" actId="47"/>
        <pc:sldMkLst>
          <pc:docMk/>
          <pc:sldMk cId="3415349317" sldId="471"/>
        </pc:sldMkLst>
      </pc:sldChg>
      <pc:sldChg chg="del">
        <pc:chgData name="David Williams (SOAC)" userId="d9705ef0-be3d-4927-aab1-9879255c8c5d" providerId="ADAL" clId="{17FC8A66-3396-4EDF-920E-BCEEF902FEA8}" dt="2021-02-15T16:48:00.843" v="1" actId="47"/>
        <pc:sldMkLst>
          <pc:docMk/>
          <pc:sldMk cId="2372413608" sldId="474"/>
        </pc:sldMkLst>
      </pc:sldChg>
      <pc:sldChg chg="del">
        <pc:chgData name="David Williams (SOAC)" userId="d9705ef0-be3d-4927-aab1-9879255c8c5d" providerId="ADAL" clId="{17FC8A66-3396-4EDF-920E-BCEEF902FEA8}" dt="2021-02-15T16:48:00.843" v="1" actId="47"/>
        <pc:sldMkLst>
          <pc:docMk/>
          <pc:sldMk cId="118217441" sldId="475"/>
        </pc:sldMkLst>
      </pc:sldChg>
      <pc:sldChg chg="del">
        <pc:chgData name="David Williams (SOAC)" userId="d9705ef0-be3d-4927-aab1-9879255c8c5d" providerId="ADAL" clId="{17FC8A66-3396-4EDF-920E-BCEEF902FEA8}" dt="2021-02-15T16:48:00.843" v="1" actId="47"/>
        <pc:sldMkLst>
          <pc:docMk/>
          <pc:sldMk cId="2773152413" sldId="476"/>
        </pc:sldMkLst>
      </pc:sldChg>
      <pc:sldChg chg="del">
        <pc:chgData name="David Williams (SOAC)" userId="d9705ef0-be3d-4927-aab1-9879255c8c5d" providerId="ADAL" clId="{17FC8A66-3396-4EDF-920E-BCEEF902FEA8}" dt="2021-02-15T16:48:00.843" v="1" actId="47"/>
        <pc:sldMkLst>
          <pc:docMk/>
          <pc:sldMk cId="3494026121" sldId="477"/>
        </pc:sldMkLst>
      </pc:sldChg>
      <pc:sldChg chg="del">
        <pc:chgData name="David Williams (SOAC)" userId="d9705ef0-be3d-4927-aab1-9879255c8c5d" providerId="ADAL" clId="{17FC8A66-3396-4EDF-920E-BCEEF902FEA8}" dt="2021-02-15T16:48:00.843" v="1" actId="47"/>
        <pc:sldMkLst>
          <pc:docMk/>
          <pc:sldMk cId="1098997528" sldId="478"/>
        </pc:sldMkLst>
      </pc:sldChg>
      <pc:sldChg chg="del">
        <pc:chgData name="David Williams (SOAC)" userId="d9705ef0-be3d-4927-aab1-9879255c8c5d" providerId="ADAL" clId="{17FC8A66-3396-4EDF-920E-BCEEF902FEA8}" dt="2021-02-15T16:48:00.843" v="1" actId="47"/>
        <pc:sldMkLst>
          <pc:docMk/>
          <pc:sldMk cId="3348331364" sldId="479"/>
        </pc:sldMkLst>
      </pc:sldChg>
      <pc:sldChg chg="del">
        <pc:chgData name="David Williams (SOAC)" userId="d9705ef0-be3d-4927-aab1-9879255c8c5d" providerId="ADAL" clId="{17FC8A66-3396-4EDF-920E-BCEEF902FEA8}" dt="2021-02-15T16:48:00.843" v="1" actId="47"/>
        <pc:sldMkLst>
          <pc:docMk/>
          <pc:sldMk cId="3628234585" sldId="480"/>
        </pc:sldMkLst>
      </pc:sldChg>
      <pc:sldChg chg="del">
        <pc:chgData name="David Williams (SOAC)" userId="d9705ef0-be3d-4927-aab1-9879255c8c5d" providerId="ADAL" clId="{17FC8A66-3396-4EDF-920E-BCEEF902FEA8}" dt="2021-02-15T16:48:00.843" v="1" actId="47"/>
        <pc:sldMkLst>
          <pc:docMk/>
          <pc:sldMk cId="1294352592" sldId="481"/>
        </pc:sldMkLst>
      </pc:sldChg>
      <pc:sldChg chg="del">
        <pc:chgData name="David Williams (SOAC)" userId="d9705ef0-be3d-4927-aab1-9879255c8c5d" providerId="ADAL" clId="{17FC8A66-3396-4EDF-920E-BCEEF902FEA8}" dt="2021-02-15T16:48:00.843" v="1" actId="47"/>
        <pc:sldMkLst>
          <pc:docMk/>
          <pc:sldMk cId="3699966825" sldId="482"/>
        </pc:sldMkLst>
      </pc:sldChg>
      <pc:sldChg chg="del">
        <pc:chgData name="David Williams (SOAC)" userId="d9705ef0-be3d-4927-aab1-9879255c8c5d" providerId="ADAL" clId="{17FC8A66-3396-4EDF-920E-BCEEF902FEA8}" dt="2021-02-15T16:48:00.843" v="1" actId="47"/>
        <pc:sldMkLst>
          <pc:docMk/>
          <pc:sldMk cId="587625647" sldId="483"/>
        </pc:sldMkLst>
      </pc:sldChg>
      <pc:sldChg chg="del">
        <pc:chgData name="David Williams (SOAC)" userId="d9705ef0-be3d-4927-aab1-9879255c8c5d" providerId="ADAL" clId="{17FC8A66-3396-4EDF-920E-BCEEF902FEA8}" dt="2021-02-15T16:48:00.843" v="1" actId="47"/>
        <pc:sldMkLst>
          <pc:docMk/>
          <pc:sldMk cId="1876983828" sldId="484"/>
        </pc:sldMkLst>
      </pc:sldChg>
      <pc:sldChg chg="del">
        <pc:chgData name="David Williams (SOAC)" userId="d9705ef0-be3d-4927-aab1-9879255c8c5d" providerId="ADAL" clId="{17FC8A66-3396-4EDF-920E-BCEEF902FEA8}" dt="2021-02-15T16:48:00.843" v="1" actId="47"/>
        <pc:sldMkLst>
          <pc:docMk/>
          <pc:sldMk cId="1480007742" sldId="485"/>
        </pc:sldMkLst>
      </pc:sldChg>
      <pc:sldChg chg="del">
        <pc:chgData name="David Williams (SOAC)" userId="d9705ef0-be3d-4927-aab1-9879255c8c5d" providerId="ADAL" clId="{17FC8A66-3396-4EDF-920E-BCEEF902FEA8}" dt="2021-02-15T16:48:00.843" v="1" actId="47"/>
        <pc:sldMkLst>
          <pc:docMk/>
          <pc:sldMk cId="3241092021" sldId="486"/>
        </pc:sldMkLst>
      </pc:sldChg>
      <pc:sldChg chg="del">
        <pc:chgData name="David Williams (SOAC)" userId="d9705ef0-be3d-4927-aab1-9879255c8c5d" providerId="ADAL" clId="{17FC8A66-3396-4EDF-920E-BCEEF902FEA8}" dt="2021-02-15T16:48:00.843" v="1" actId="47"/>
        <pc:sldMkLst>
          <pc:docMk/>
          <pc:sldMk cId="1602995228" sldId="487"/>
        </pc:sldMkLst>
      </pc:sldChg>
      <pc:sldChg chg="del">
        <pc:chgData name="David Williams (SOAC)" userId="d9705ef0-be3d-4927-aab1-9879255c8c5d" providerId="ADAL" clId="{17FC8A66-3396-4EDF-920E-BCEEF902FEA8}" dt="2021-02-15T16:48:00.843" v="1" actId="47"/>
        <pc:sldMkLst>
          <pc:docMk/>
          <pc:sldMk cId="1187211440" sldId="488"/>
        </pc:sldMkLst>
      </pc:sldChg>
      <pc:sldChg chg="del">
        <pc:chgData name="David Williams (SOAC)" userId="d9705ef0-be3d-4927-aab1-9879255c8c5d" providerId="ADAL" clId="{17FC8A66-3396-4EDF-920E-BCEEF902FEA8}" dt="2021-02-15T16:48:00.843" v="1" actId="47"/>
        <pc:sldMkLst>
          <pc:docMk/>
          <pc:sldMk cId="858912859" sldId="489"/>
        </pc:sldMkLst>
      </pc:sldChg>
      <pc:sldChg chg="del">
        <pc:chgData name="David Williams (SOAC)" userId="d9705ef0-be3d-4927-aab1-9879255c8c5d" providerId="ADAL" clId="{17FC8A66-3396-4EDF-920E-BCEEF902FEA8}" dt="2021-02-15T16:48:00.843" v="1" actId="47"/>
        <pc:sldMkLst>
          <pc:docMk/>
          <pc:sldMk cId="4271118522" sldId="490"/>
        </pc:sldMkLst>
      </pc:sldChg>
      <pc:sldChg chg="del">
        <pc:chgData name="David Williams (SOAC)" userId="d9705ef0-be3d-4927-aab1-9879255c8c5d" providerId="ADAL" clId="{17FC8A66-3396-4EDF-920E-BCEEF902FEA8}" dt="2021-02-15T16:48:00.843" v="1" actId="47"/>
        <pc:sldMkLst>
          <pc:docMk/>
          <pc:sldMk cId="3498558414" sldId="491"/>
        </pc:sldMkLst>
      </pc:sldChg>
      <pc:sldChg chg="del">
        <pc:chgData name="David Williams (SOAC)" userId="d9705ef0-be3d-4927-aab1-9879255c8c5d" providerId="ADAL" clId="{17FC8A66-3396-4EDF-920E-BCEEF902FEA8}" dt="2021-02-15T16:48:00.843" v="1" actId="47"/>
        <pc:sldMkLst>
          <pc:docMk/>
          <pc:sldMk cId="4170325437" sldId="492"/>
        </pc:sldMkLst>
      </pc:sldChg>
      <pc:sldChg chg="del">
        <pc:chgData name="David Williams (SOAC)" userId="d9705ef0-be3d-4927-aab1-9879255c8c5d" providerId="ADAL" clId="{17FC8A66-3396-4EDF-920E-BCEEF902FEA8}" dt="2021-02-15T16:48:00.843" v="1" actId="47"/>
        <pc:sldMkLst>
          <pc:docMk/>
          <pc:sldMk cId="1618585112" sldId="493"/>
        </pc:sldMkLst>
      </pc:sldChg>
      <pc:sldChg chg="del">
        <pc:chgData name="David Williams (SOAC)" userId="d9705ef0-be3d-4927-aab1-9879255c8c5d" providerId="ADAL" clId="{17FC8A66-3396-4EDF-920E-BCEEF902FEA8}" dt="2021-02-15T16:48:00.843" v="1" actId="47"/>
        <pc:sldMkLst>
          <pc:docMk/>
          <pc:sldMk cId="1475077432" sldId="494"/>
        </pc:sldMkLst>
      </pc:sldChg>
      <pc:sldChg chg="del">
        <pc:chgData name="David Williams (SOAC)" userId="d9705ef0-be3d-4927-aab1-9879255c8c5d" providerId="ADAL" clId="{17FC8A66-3396-4EDF-920E-BCEEF902FEA8}" dt="2021-02-15T16:48:00.843" v="1" actId="47"/>
        <pc:sldMkLst>
          <pc:docMk/>
          <pc:sldMk cId="663885926" sldId="495"/>
        </pc:sldMkLst>
      </pc:sldChg>
      <pc:sldChg chg="del">
        <pc:chgData name="David Williams (SOAC)" userId="d9705ef0-be3d-4927-aab1-9879255c8c5d" providerId="ADAL" clId="{17FC8A66-3396-4EDF-920E-BCEEF902FEA8}" dt="2021-02-15T16:48:00.843" v="1" actId="47"/>
        <pc:sldMkLst>
          <pc:docMk/>
          <pc:sldMk cId="3870454312" sldId="496"/>
        </pc:sldMkLst>
      </pc:sldChg>
      <pc:sldChg chg="del">
        <pc:chgData name="David Williams (SOAC)" userId="d9705ef0-be3d-4927-aab1-9879255c8c5d" providerId="ADAL" clId="{17FC8A66-3396-4EDF-920E-BCEEF902FEA8}" dt="2021-02-15T16:48:00.843" v="1" actId="47"/>
        <pc:sldMkLst>
          <pc:docMk/>
          <pc:sldMk cId="3681747512" sldId="497"/>
        </pc:sldMkLst>
      </pc:sldChg>
      <pc:sldChg chg="del">
        <pc:chgData name="David Williams (SOAC)" userId="d9705ef0-be3d-4927-aab1-9879255c8c5d" providerId="ADAL" clId="{17FC8A66-3396-4EDF-920E-BCEEF902FEA8}" dt="2021-02-15T16:48:00.843" v="1" actId="47"/>
        <pc:sldMkLst>
          <pc:docMk/>
          <pc:sldMk cId="1021624681" sldId="498"/>
        </pc:sldMkLst>
      </pc:sldChg>
      <pc:sldChg chg="del">
        <pc:chgData name="David Williams (SOAC)" userId="d9705ef0-be3d-4927-aab1-9879255c8c5d" providerId="ADAL" clId="{17FC8A66-3396-4EDF-920E-BCEEF902FEA8}" dt="2021-02-15T16:48:00.843" v="1" actId="47"/>
        <pc:sldMkLst>
          <pc:docMk/>
          <pc:sldMk cId="202566900" sldId="499"/>
        </pc:sldMkLst>
      </pc:sldChg>
      <pc:sldChg chg="del">
        <pc:chgData name="David Williams (SOAC)" userId="d9705ef0-be3d-4927-aab1-9879255c8c5d" providerId="ADAL" clId="{17FC8A66-3396-4EDF-920E-BCEEF902FEA8}" dt="2021-02-15T16:48:00.843" v="1" actId="47"/>
        <pc:sldMkLst>
          <pc:docMk/>
          <pc:sldMk cId="3277468865" sldId="500"/>
        </pc:sldMkLst>
      </pc:sldChg>
      <pc:sldChg chg="del">
        <pc:chgData name="David Williams (SOAC)" userId="d9705ef0-be3d-4927-aab1-9879255c8c5d" providerId="ADAL" clId="{17FC8A66-3396-4EDF-920E-BCEEF902FEA8}" dt="2021-02-15T16:48:00.843" v="1" actId="47"/>
        <pc:sldMkLst>
          <pc:docMk/>
          <pc:sldMk cId="1688657482" sldId="503"/>
        </pc:sldMkLst>
      </pc:sldChg>
      <pc:sldChg chg="del">
        <pc:chgData name="David Williams (SOAC)" userId="d9705ef0-be3d-4927-aab1-9879255c8c5d" providerId="ADAL" clId="{17FC8A66-3396-4EDF-920E-BCEEF902FEA8}" dt="2021-02-15T16:48:00.843" v="1" actId="47"/>
        <pc:sldMkLst>
          <pc:docMk/>
          <pc:sldMk cId="3277930170" sldId="504"/>
        </pc:sldMkLst>
      </pc:sldChg>
      <pc:sldChg chg="del">
        <pc:chgData name="David Williams (SOAC)" userId="d9705ef0-be3d-4927-aab1-9879255c8c5d" providerId="ADAL" clId="{17FC8A66-3396-4EDF-920E-BCEEF902FEA8}" dt="2021-02-15T16:48:00.843" v="1" actId="47"/>
        <pc:sldMkLst>
          <pc:docMk/>
          <pc:sldMk cId="1773822317" sldId="505"/>
        </pc:sldMkLst>
      </pc:sldChg>
      <pc:sldChg chg="del">
        <pc:chgData name="David Williams (SOAC)" userId="d9705ef0-be3d-4927-aab1-9879255c8c5d" providerId="ADAL" clId="{17FC8A66-3396-4EDF-920E-BCEEF902FEA8}" dt="2021-02-15T16:48:00.843" v="1" actId="47"/>
        <pc:sldMkLst>
          <pc:docMk/>
          <pc:sldMk cId="760087935" sldId="506"/>
        </pc:sldMkLst>
      </pc:sldChg>
      <pc:sldChg chg="del">
        <pc:chgData name="David Williams (SOAC)" userId="d9705ef0-be3d-4927-aab1-9879255c8c5d" providerId="ADAL" clId="{17FC8A66-3396-4EDF-920E-BCEEF902FEA8}" dt="2021-02-15T16:48:00.843" v="1" actId="47"/>
        <pc:sldMkLst>
          <pc:docMk/>
          <pc:sldMk cId="1327657150" sldId="507"/>
        </pc:sldMkLst>
      </pc:sldChg>
      <pc:sldChg chg="del">
        <pc:chgData name="David Williams (SOAC)" userId="d9705ef0-be3d-4927-aab1-9879255c8c5d" providerId="ADAL" clId="{17FC8A66-3396-4EDF-920E-BCEEF902FEA8}" dt="2021-02-15T16:48:00.843" v="1" actId="47"/>
        <pc:sldMkLst>
          <pc:docMk/>
          <pc:sldMk cId="3067466204" sldId="509"/>
        </pc:sldMkLst>
      </pc:sldChg>
      <pc:sldChg chg="del">
        <pc:chgData name="David Williams (SOAC)" userId="d9705ef0-be3d-4927-aab1-9879255c8c5d" providerId="ADAL" clId="{17FC8A66-3396-4EDF-920E-BCEEF902FEA8}" dt="2021-02-15T16:48:00.843" v="1" actId="47"/>
        <pc:sldMkLst>
          <pc:docMk/>
          <pc:sldMk cId="2235010049" sldId="510"/>
        </pc:sldMkLst>
      </pc:sldChg>
      <pc:sldChg chg="del">
        <pc:chgData name="David Williams (SOAC)" userId="d9705ef0-be3d-4927-aab1-9879255c8c5d" providerId="ADAL" clId="{17FC8A66-3396-4EDF-920E-BCEEF902FEA8}" dt="2021-02-15T16:48:00.843" v="1" actId="47"/>
        <pc:sldMkLst>
          <pc:docMk/>
          <pc:sldMk cId="2692638409" sldId="511"/>
        </pc:sldMkLst>
      </pc:sldChg>
      <pc:sldChg chg="del">
        <pc:chgData name="David Williams (SOAC)" userId="d9705ef0-be3d-4927-aab1-9879255c8c5d" providerId="ADAL" clId="{17FC8A66-3396-4EDF-920E-BCEEF902FEA8}" dt="2021-02-15T16:48:00.843" v="1" actId="47"/>
        <pc:sldMkLst>
          <pc:docMk/>
          <pc:sldMk cId="1389355967" sldId="512"/>
        </pc:sldMkLst>
      </pc:sldChg>
      <pc:sldChg chg="del">
        <pc:chgData name="David Williams (SOAC)" userId="d9705ef0-be3d-4927-aab1-9879255c8c5d" providerId="ADAL" clId="{17FC8A66-3396-4EDF-920E-BCEEF902FEA8}" dt="2021-02-15T16:48:00.843" v="1" actId="47"/>
        <pc:sldMkLst>
          <pc:docMk/>
          <pc:sldMk cId="3601732978" sldId="513"/>
        </pc:sldMkLst>
      </pc:sldChg>
      <pc:sldChg chg="del">
        <pc:chgData name="David Williams (SOAC)" userId="d9705ef0-be3d-4927-aab1-9879255c8c5d" providerId="ADAL" clId="{17FC8A66-3396-4EDF-920E-BCEEF902FEA8}" dt="2021-02-15T16:48:00.843" v="1" actId="47"/>
        <pc:sldMkLst>
          <pc:docMk/>
          <pc:sldMk cId="2422824276" sldId="514"/>
        </pc:sldMkLst>
      </pc:sldChg>
      <pc:sldChg chg="del">
        <pc:chgData name="David Williams (SOAC)" userId="d9705ef0-be3d-4927-aab1-9879255c8c5d" providerId="ADAL" clId="{17FC8A66-3396-4EDF-920E-BCEEF902FEA8}" dt="2021-02-15T16:48:00.843" v="1" actId="47"/>
        <pc:sldMkLst>
          <pc:docMk/>
          <pc:sldMk cId="1206267206" sldId="515"/>
        </pc:sldMkLst>
      </pc:sldChg>
      <pc:sldChg chg="del">
        <pc:chgData name="David Williams (SOAC)" userId="d9705ef0-be3d-4927-aab1-9879255c8c5d" providerId="ADAL" clId="{17FC8A66-3396-4EDF-920E-BCEEF902FEA8}" dt="2021-02-15T16:48:00.843" v="1" actId="47"/>
        <pc:sldMkLst>
          <pc:docMk/>
          <pc:sldMk cId="1708976430" sldId="516"/>
        </pc:sldMkLst>
      </pc:sldChg>
      <pc:sldChg chg="del">
        <pc:chgData name="David Williams (SOAC)" userId="d9705ef0-be3d-4927-aab1-9879255c8c5d" providerId="ADAL" clId="{17FC8A66-3396-4EDF-920E-BCEEF902FEA8}" dt="2021-02-15T16:48:00.843" v="1" actId="47"/>
        <pc:sldMkLst>
          <pc:docMk/>
          <pc:sldMk cId="2527836057" sldId="517"/>
        </pc:sldMkLst>
      </pc:sldChg>
      <pc:sldChg chg="del">
        <pc:chgData name="David Williams (SOAC)" userId="d9705ef0-be3d-4927-aab1-9879255c8c5d" providerId="ADAL" clId="{17FC8A66-3396-4EDF-920E-BCEEF902FEA8}" dt="2021-02-15T16:48:00.843" v="1" actId="47"/>
        <pc:sldMkLst>
          <pc:docMk/>
          <pc:sldMk cId="4061436504" sldId="518"/>
        </pc:sldMkLst>
      </pc:sldChg>
      <pc:sldChg chg="del">
        <pc:chgData name="David Williams (SOAC)" userId="d9705ef0-be3d-4927-aab1-9879255c8c5d" providerId="ADAL" clId="{17FC8A66-3396-4EDF-920E-BCEEF902FEA8}" dt="2021-02-15T16:48:00.843" v="1" actId="47"/>
        <pc:sldMkLst>
          <pc:docMk/>
          <pc:sldMk cId="4208346434" sldId="519"/>
        </pc:sldMkLst>
      </pc:sldChg>
      <pc:sldChg chg="del">
        <pc:chgData name="David Williams (SOAC)" userId="d9705ef0-be3d-4927-aab1-9879255c8c5d" providerId="ADAL" clId="{17FC8A66-3396-4EDF-920E-BCEEF902FEA8}" dt="2021-02-15T16:48:00.843" v="1" actId="47"/>
        <pc:sldMkLst>
          <pc:docMk/>
          <pc:sldMk cId="1373846594" sldId="520"/>
        </pc:sldMkLst>
      </pc:sldChg>
      <pc:sldChg chg="del">
        <pc:chgData name="David Williams (SOAC)" userId="d9705ef0-be3d-4927-aab1-9879255c8c5d" providerId="ADAL" clId="{17FC8A66-3396-4EDF-920E-BCEEF902FEA8}" dt="2021-02-15T16:48:00.843" v="1" actId="47"/>
        <pc:sldMkLst>
          <pc:docMk/>
          <pc:sldMk cId="3207474097" sldId="521"/>
        </pc:sldMkLst>
      </pc:sldChg>
      <pc:sldChg chg="del">
        <pc:chgData name="David Williams (SOAC)" userId="d9705ef0-be3d-4927-aab1-9879255c8c5d" providerId="ADAL" clId="{17FC8A66-3396-4EDF-920E-BCEEF902FEA8}" dt="2021-02-15T16:48:00.843" v="1" actId="47"/>
        <pc:sldMkLst>
          <pc:docMk/>
          <pc:sldMk cId="1155918268" sldId="522"/>
        </pc:sldMkLst>
      </pc:sldChg>
      <pc:sldChg chg="del">
        <pc:chgData name="David Williams (SOAC)" userId="d9705ef0-be3d-4927-aab1-9879255c8c5d" providerId="ADAL" clId="{17FC8A66-3396-4EDF-920E-BCEEF902FEA8}" dt="2021-02-15T16:48:00.843" v="1" actId="47"/>
        <pc:sldMkLst>
          <pc:docMk/>
          <pc:sldMk cId="2805267149" sldId="523"/>
        </pc:sldMkLst>
      </pc:sldChg>
      <pc:sldChg chg="del">
        <pc:chgData name="David Williams (SOAC)" userId="d9705ef0-be3d-4927-aab1-9879255c8c5d" providerId="ADAL" clId="{17FC8A66-3396-4EDF-920E-BCEEF902FEA8}" dt="2021-02-15T16:48:00.843" v="1" actId="47"/>
        <pc:sldMkLst>
          <pc:docMk/>
          <pc:sldMk cId="1841466643" sldId="524"/>
        </pc:sldMkLst>
      </pc:sldChg>
      <pc:sldChg chg="del">
        <pc:chgData name="David Williams (SOAC)" userId="d9705ef0-be3d-4927-aab1-9879255c8c5d" providerId="ADAL" clId="{17FC8A66-3396-4EDF-920E-BCEEF902FEA8}" dt="2021-02-15T16:48:00.843" v="1" actId="47"/>
        <pc:sldMkLst>
          <pc:docMk/>
          <pc:sldMk cId="398126278" sldId="525"/>
        </pc:sldMkLst>
      </pc:sldChg>
      <pc:sldChg chg="del">
        <pc:chgData name="David Williams (SOAC)" userId="d9705ef0-be3d-4927-aab1-9879255c8c5d" providerId="ADAL" clId="{17FC8A66-3396-4EDF-920E-BCEEF902FEA8}" dt="2021-02-15T16:48:00.843" v="1" actId="47"/>
        <pc:sldMkLst>
          <pc:docMk/>
          <pc:sldMk cId="3246582204" sldId="526"/>
        </pc:sldMkLst>
      </pc:sldChg>
      <pc:sldChg chg="del">
        <pc:chgData name="David Williams (SOAC)" userId="d9705ef0-be3d-4927-aab1-9879255c8c5d" providerId="ADAL" clId="{17FC8A66-3396-4EDF-920E-BCEEF902FEA8}" dt="2021-02-15T16:48:00.843" v="1" actId="47"/>
        <pc:sldMkLst>
          <pc:docMk/>
          <pc:sldMk cId="736721768" sldId="527"/>
        </pc:sldMkLst>
      </pc:sldChg>
      <pc:sldChg chg="del">
        <pc:chgData name="David Williams (SOAC)" userId="d9705ef0-be3d-4927-aab1-9879255c8c5d" providerId="ADAL" clId="{17FC8A66-3396-4EDF-920E-BCEEF902FEA8}" dt="2021-02-15T16:48:00.843" v="1" actId="47"/>
        <pc:sldMkLst>
          <pc:docMk/>
          <pc:sldMk cId="2303431258" sldId="528"/>
        </pc:sldMkLst>
      </pc:sldChg>
      <pc:sldChg chg="del">
        <pc:chgData name="David Williams (SOAC)" userId="d9705ef0-be3d-4927-aab1-9879255c8c5d" providerId="ADAL" clId="{17FC8A66-3396-4EDF-920E-BCEEF902FEA8}" dt="2021-02-15T16:48:00.843" v="1" actId="47"/>
        <pc:sldMkLst>
          <pc:docMk/>
          <pc:sldMk cId="1974361886" sldId="529"/>
        </pc:sldMkLst>
      </pc:sldChg>
      <pc:sldChg chg="del">
        <pc:chgData name="David Williams (SOAC)" userId="d9705ef0-be3d-4927-aab1-9879255c8c5d" providerId="ADAL" clId="{17FC8A66-3396-4EDF-920E-BCEEF902FEA8}" dt="2021-02-15T16:48:00.843" v="1" actId="47"/>
        <pc:sldMkLst>
          <pc:docMk/>
          <pc:sldMk cId="2615009462" sldId="530"/>
        </pc:sldMkLst>
      </pc:sldChg>
      <pc:sldChg chg="del">
        <pc:chgData name="David Williams (SOAC)" userId="d9705ef0-be3d-4927-aab1-9879255c8c5d" providerId="ADAL" clId="{17FC8A66-3396-4EDF-920E-BCEEF902FEA8}" dt="2021-02-15T16:48:00.843" v="1" actId="47"/>
        <pc:sldMkLst>
          <pc:docMk/>
          <pc:sldMk cId="1761837963" sldId="531"/>
        </pc:sldMkLst>
      </pc:sldChg>
      <pc:sldChg chg="del">
        <pc:chgData name="David Williams (SOAC)" userId="d9705ef0-be3d-4927-aab1-9879255c8c5d" providerId="ADAL" clId="{17FC8A66-3396-4EDF-920E-BCEEF902FEA8}" dt="2021-02-15T16:48:00.843" v="1" actId="47"/>
        <pc:sldMkLst>
          <pc:docMk/>
          <pc:sldMk cId="807811245" sldId="532"/>
        </pc:sldMkLst>
      </pc:sldChg>
      <pc:sldChg chg="del">
        <pc:chgData name="David Williams (SOAC)" userId="d9705ef0-be3d-4927-aab1-9879255c8c5d" providerId="ADAL" clId="{17FC8A66-3396-4EDF-920E-BCEEF902FEA8}" dt="2021-02-15T16:48:00.843" v="1" actId="47"/>
        <pc:sldMkLst>
          <pc:docMk/>
          <pc:sldMk cId="714137207" sldId="533"/>
        </pc:sldMkLst>
      </pc:sldChg>
      <pc:sldChg chg="del">
        <pc:chgData name="David Williams (SOAC)" userId="d9705ef0-be3d-4927-aab1-9879255c8c5d" providerId="ADAL" clId="{17FC8A66-3396-4EDF-920E-BCEEF902FEA8}" dt="2021-02-15T16:48:00.843" v="1" actId="47"/>
        <pc:sldMkLst>
          <pc:docMk/>
          <pc:sldMk cId="491745262" sldId="534"/>
        </pc:sldMkLst>
      </pc:sldChg>
      <pc:sldChg chg="del">
        <pc:chgData name="David Williams (SOAC)" userId="d9705ef0-be3d-4927-aab1-9879255c8c5d" providerId="ADAL" clId="{17FC8A66-3396-4EDF-920E-BCEEF902FEA8}" dt="2021-02-15T16:48:00.843" v="1" actId="47"/>
        <pc:sldMkLst>
          <pc:docMk/>
          <pc:sldMk cId="2323451530" sldId="535"/>
        </pc:sldMkLst>
      </pc:sldChg>
      <pc:sldChg chg="del">
        <pc:chgData name="David Williams (SOAC)" userId="d9705ef0-be3d-4927-aab1-9879255c8c5d" providerId="ADAL" clId="{17FC8A66-3396-4EDF-920E-BCEEF902FEA8}" dt="2021-02-15T16:48:00.843" v="1" actId="47"/>
        <pc:sldMkLst>
          <pc:docMk/>
          <pc:sldMk cId="2442323964" sldId="536"/>
        </pc:sldMkLst>
      </pc:sldChg>
      <pc:sldChg chg="del">
        <pc:chgData name="David Williams (SOAC)" userId="d9705ef0-be3d-4927-aab1-9879255c8c5d" providerId="ADAL" clId="{17FC8A66-3396-4EDF-920E-BCEEF902FEA8}" dt="2021-02-15T16:48:00.843" v="1" actId="47"/>
        <pc:sldMkLst>
          <pc:docMk/>
          <pc:sldMk cId="4283802735" sldId="537"/>
        </pc:sldMkLst>
      </pc:sldChg>
      <pc:sldChg chg="del">
        <pc:chgData name="David Williams (SOAC)" userId="d9705ef0-be3d-4927-aab1-9879255c8c5d" providerId="ADAL" clId="{17FC8A66-3396-4EDF-920E-BCEEF902FEA8}" dt="2021-02-15T16:48:00.843" v="1" actId="47"/>
        <pc:sldMkLst>
          <pc:docMk/>
          <pc:sldMk cId="3984926735" sldId="538"/>
        </pc:sldMkLst>
      </pc:sldChg>
      <pc:sldChg chg="del">
        <pc:chgData name="David Williams (SOAC)" userId="d9705ef0-be3d-4927-aab1-9879255c8c5d" providerId="ADAL" clId="{17FC8A66-3396-4EDF-920E-BCEEF902FEA8}" dt="2021-02-15T16:48:00.843" v="1" actId="47"/>
        <pc:sldMkLst>
          <pc:docMk/>
          <pc:sldMk cId="1191661245" sldId="539"/>
        </pc:sldMkLst>
      </pc:sldChg>
      <pc:sldChg chg="del">
        <pc:chgData name="David Williams (SOAC)" userId="d9705ef0-be3d-4927-aab1-9879255c8c5d" providerId="ADAL" clId="{17FC8A66-3396-4EDF-920E-BCEEF902FEA8}" dt="2021-02-15T16:48:00.843" v="1" actId="47"/>
        <pc:sldMkLst>
          <pc:docMk/>
          <pc:sldMk cId="1032769740" sldId="540"/>
        </pc:sldMkLst>
      </pc:sldChg>
      <pc:sldChg chg="del">
        <pc:chgData name="David Williams (SOAC)" userId="d9705ef0-be3d-4927-aab1-9879255c8c5d" providerId="ADAL" clId="{17FC8A66-3396-4EDF-920E-BCEEF902FEA8}" dt="2021-02-15T16:48:00.843" v="1" actId="47"/>
        <pc:sldMkLst>
          <pc:docMk/>
          <pc:sldMk cId="3715875108" sldId="541"/>
        </pc:sldMkLst>
      </pc:sldChg>
      <pc:sldChg chg="del">
        <pc:chgData name="David Williams (SOAC)" userId="d9705ef0-be3d-4927-aab1-9879255c8c5d" providerId="ADAL" clId="{17FC8A66-3396-4EDF-920E-BCEEF902FEA8}" dt="2021-02-15T16:48:00.843" v="1" actId="47"/>
        <pc:sldMkLst>
          <pc:docMk/>
          <pc:sldMk cId="3103609079" sldId="542"/>
        </pc:sldMkLst>
      </pc:sldChg>
      <pc:sldChg chg="del">
        <pc:chgData name="David Williams (SOAC)" userId="d9705ef0-be3d-4927-aab1-9879255c8c5d" providerId="ADAL" clId="{17FC8A66-3396-4EDF-920E-BCEEF902FEA8}" dt="2021-02-15T16:48:00.843" v="1" actId="47"/>
        <pc:sldMkLst>
          <pc:docMk/>
          <pc:sldMk cId="3669728491" sldId="543"/>
        </pc:sldMkLst>
      </pc:sldChg>
      <pc:sldChg chg="del">
        <pc:chgData name="David Williams (SOAC)" userId="d9705ef0-be3d-4927-aab1-9879255c8c5d" providerId="ADAL" clId="{17FC8A66-3396-4EDF-920E-BCEEF902FEA8}" dt="2021-02-15T16:48:00.843" v="1" actId="47"/>
        <pc:sldMkLst>
          <pc:docMk/>
          <pc:sldMk cId="655196571" sldId="54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BCF74-5F22-4F55-AEC3-A705652B96AA}" type="datetimeFigureOut">
              <a:rPr lang="en-GB" smtClean="0"/>
              <a:t>15/02/2021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4B3194-E574-46A5-BD06-FDB5D48AD687}" type="slidenum">
              <a:rPr lang="en-GB" smtClean="0"/>
              <a:t>‹#›</a:t>
            </a:fld>
            <a:endParaRPr lang="en-GB"/>
          </a:p>
        </p:txBody>
      </p:sp>
    </p:spTree>
    <p:extLst>
      <p:ext uri="{BB962C8B-B14F-4D97-AF65-F5344CB8AC3E}">
        <p14:creationId xmlns:p14="http://schemas.microsoft.com/office/powerpoint/2010/main" val="3603490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Information Reporting</a:t>
            </a:r>
            <a:r>
              <a:rPr lang="en-GB" baseline="0" dirty="0"/>
              <a:t> System</a:t>
            </a:r>
          </a:p>
          <a:p>
            <a:r>
              <a:rPr lang="en-GB" baseline="0" dirty="0"/>
              <a:t>Decision Support System</a:t>
            </a:r>
          </a:p>
          <a:p>
            <a:r>
              <a:rPr lang="en-GB" baseline="0" dirty="0"/>
              <a:t>Executive Information System </a:t>
            </a:r>
            <a:endParaRPr lang="en-GB" dirty="0"/>
          </a:p>
        </p:txBody>
      </p:sp>
      <p:sp>
        <p:nvSpPr>
          <p:cNvPr id="4" name="Slide Number Placeholder 3"/>
          <p:cNvSpPr>
            <a:spLocks noGrp="1"/>
          </p:cNvSpPr>
          <p:nvPr>
            <p:ph type="sldNum" sz="quarter" idx="10"/>
          </p:nvPr>
        </p:nvSpPr>
        <p:spPr/>
        <p:txBody>
          <a:bodyPr/>
          <a:lstStyle/>
          <a:p>
            <a:fld id="{EC576438-6346-47F6-A737-6F0D0286FB86}" type="slidenum">
              <a:rPr lang="en-GB" smtClean="0"/>
              <a:pPr/>
              <a:t>5</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4B3194-E574-46A5-BD06-FDB5D48AD687}" type="slidenum">
              <a:rPr lang="en-GB" smtClean="0"/>
              <a:t>32</a:t>
            </a:fld>
            <a:endParaRPr lang="en-GB"/>
          </a:p>
        </p:txBody>
      </p:sp>
    </p:spTree>
    <p:extLst>
      <p:ext uri="{BB962C8B-B14F-4D97-AF65-F5344CB8AC3E}">
        <p14:creationId xmlns:p14="http://schemas.microsoft.com/office/powerpoint/2010/main" val="5822159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15/02/2021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15/02/2021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15/02/2021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15/02/2021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15/02/2021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15/02/2021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15/02/2021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p:txBody>
          <a:bodyPr/>
          <a:lstStyle/>
          <a:p>
            <a:r>
              <a:rPr lang="en-GB" dirty="0">
                <a:solidFill>
                  <a:schemeClr val="tx2">
                    <a:lumMod val="10000"/>
                  </a:schemeClr>
                </a:solidFill>
              </a:rPr>
              <a:t>ACHA4008: Integrating Project </a:t>
            </a:r>
          </a:p>
        </p:txBody>
      </p:sp>
      <p:sp>
        <p:nvSpPr>
          <p:cNvPr id="3" name="Subtitle 2">
            <a:extLst>
              <a:ext uri="{FF2B5EF4-FFF2-40B4-BE49-F238E27FC236}">
                <a16:creationId xmlns:a16="http://schemas.microsoft.com/office/drawing/2014/main" id="{EA59E049-3D9E-410F-BE4A-3827C6B64EFA}"/>
              </a:ext>
            </a:extLst>
          </p:cNvPr>
          <p:cNvSpPr>
            <a:spLocks noGrp="1"/>
          </p:cNvSpPr>
          <p:nvPr>
            <p:ph type="subTitle" idx="1"/>
          </p:nvPr>
        </p:nvSpPr>
        <p:spPr>
          <a:xfrm>
            <a:off x="3529584" y="4074695"/>
            <a:ext cx="5102352" cy="2545180"/>
          </a:xfrm>
        </p:spPr>
        <p:txBody>
          <a:bodyPr>
            <a:normAutofit/>
          </a:bodyPr>
          <a:lstStyle/>
          <a:p>
            <a:r>
              <a:rPr lang="en-GB" sz="4400" b="1" dirty="0"/>
              <a:t>SDLC 2</a:t>
            </a:r>
          </a:p>
          <a:p>
            <a:endParaRPr lang="en-GB" b="1" dirty="0"/>
          </a:p>
          <a:p>
            <a:r>
              <a:rPr lang="en-GB" sz="2600" dirty="0"/>
              <a:t>Mr. David A Williams BSc. Hons, MSc., PGCert (TfHE), FHEA, ADG FE/HE, MBCS</a:t>
            </a:r>
          </a:p>
          <a:p>
            <a:endParaRPr lang="en-GB" sz="2600" dirty="0"/>
          </a:p>
        </p:txBody>
      </p:sp>
      <p:pic>
        <p:nvPicPr>
          <p:cNvPr id="5" name="Graphic 4" descr="A puzzle piece">
            <a:extLst>
              <a:ext uri="{FF2B5EF4-FFF2-40B4-BE49-F238E27FC236}">
                <a16:creationId xmlns:a16="http://schemas.microsoft.com/office/drawing/2014/main" id="{3F12FF8D-F656-4D2C-9A8A-9CDB339D33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2984" y="3333750"/>
            <a:ext cx="3286125" cy="3286125"/>
          </a:xfrm>
          <a:prstGeom prst="rect">
            <a:avLst/>
          </a:prstGeom>
        </p:spPr>
      </p:pic>
      <p:pic>
        <p:nvPicPr>
          <p:cNvPr id="6" name="Graphic 5" descr="A puzzle piece">
            <a:extLst>
              <a:ext uri="{FF2B5EF4-FFF2-40B4-BE49-F238E27FC236}">
                <a16:creationId xmlns:a16="http://schemas.microsoft.com/office/drawing/2014/main" id="{ADF9D065-6E94-42DA-8E83-CF4392F8367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0800000">
            <a:off x="7882891" y="3333750"/>
            <a:ext cx="3286125" cy="3286125"/>
          </a:xfrm>
          <a:prstGeom prst="rect">
            <a:avLst/>
          </a:prstGeom>
        </p:spPr>
      </p:pic>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Lecture  aims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36626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69573" y="1832693"/>
            <a:ext cx="7762461" cy="4935854"/>
          </a:xfrm>
        </p:spPr>
        <p:txBody>
          <a:bodyPr>
            <a:normAutofit lnSpcReduction="10000"/>
          </a:bodyPr>
          <a:lstStyle/>
          <a:p>
            <a:pPr marL="0" indent="0">
              <a:buNone/>
            </a:pPr>
            <a:r>
              <a:rPr lang="en-GB" sz="3200" dirty="0"/>
              <a:t>This lecture will explore </a:t>
            </a:r>
          </a:p>
          <a:p>
            <a:r>
              <a:rPr lang="en-GB" sz="3200" dirty="0"/>
              <a:t>The need for structured development methods and life cycles (to be expanded in future lectures)</a:t>
            </a:r>
          </a:p>
          <a:p>
            <a:pPr marL="0" indent="0">
              <a:buNone/>
            </a:pPr>
            <a:r>
              <a:rPr lang="en-GB" sz="3200" dirty="0"/>
              <a:t>This will aid the student in choosing an appropriate method and structure for their own IT projects</a:t>
            </a:r>
          </a:p>
          <a:p>
            <a:pPr marL="0" indent="0">
              <a:buNone/>
            </a:pPr>
            <a:r>
              <a:rPr lang="en-GB" sz="3200" dirty="0"/>
              <a:t>The Aim of this presrentation is to look at the Requirements and analysis element of the SDLC</a:t>
            </a:r>
          </a:p>
        </p:txBody>
      </p:sp>
      <p:pic>
        <p:nvPicPr>
          <p:cNvPr id="4" name="Picture 3">
            <a:extLst>
              <a:ext uri="{FF2B5EF4-FFF2-40B4-BE49-F238E27FC236}">
                <a16:creationId xmlns:a16="http://schemas.microsoft.com/office/drawing/2014/main" id="{1E7EC844-4223-421D-8DEA-F437F3880EF0}"/>
              </a:ext>
            </a:extLst>
          </p:cNvPr>
          <p:cNvPicPr>
            <a:picLocks noChangeAspect="1"/>
          </p:cNvPicPr>
          <p:nvPr/>
        </p:nvPicPr>
        <p:blipFill>
          <a:blip r:embed="rId2"/>
          <a:stretch>
            <a:fillRect/>
          </a:stretch>
        </p:blipFill>
        <p:spPr>
          <a:xfrm rot="16200000">
            <a:off x="7764350" y="2574502"/>
            <a:ext cx="4395597" cy="3603048"/>
          </a:xfrm>
          <a:prstGeom prst="rect">
            <a:avLst/>
          </a:prstGeom>
        </p:spPr>
      </p:pic>
    </p:spTree>
    <p:extLst>
      <p:ext uri="{BB962C8B-B14F-4D97-AF65-F5344CB8AC3E}">
        <p14:creationId xmlns:p14="http://schemas.microsoft.com/office/powerpoint/2010/main" val="1949563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pPr marL="64008" indent="0" algn="ctr">
              <a:buNone/>
            </a:pPr>
            <a:r>
              <a:rPr lang="en-GB" sz="4800" i="1" u="sng" dirty="0"/>
              <a:t>The SDLC Phase 2: Systems Investigation and Analysis</a:t>
            </a:r>
            <a:endParaRPr lang="en-GB" sz="4400" dirty="0"/>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796456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u="sng" dirty="0"/>
              <a:t>The SDLC Phase 2: Systems Investigation and Analysis</a:t>
            </a:r>
          </a:p>
        </p:txBody>
      </p:sp>
      <p:sp>
        <p:nvSpPr>
          <p:cNvPr id="3" name="Content Placeholder 2"/>
          <p:cNvSpPr>
            <a:spLocks noGrp="1"/>
          </p:cNvSpPr>
          <p:nvPr>
            <p:ph idx="1"/>
          </p:nvPr>
        </p:nvSpPr>
        <p:spPr>
          <a:xfrm>
            <a:off x="8139561" y="2590799"/>
            <a:ext cx="3874999" cy="3645593"/>
          </a:xfrm>
        </p:spPr>
        <p:txBody>
          <a:bodyPr>
            <a:normAutofit/>
          </a:bodyPr>
          <a:lstStyle/>
          <a:p>
            <a:pPr marL="0" indent="0">
              <a:buNone/>
            </a:pPr>
            <a:r>
              <a:rPr lang="en-GB" sz="3200" dirty="0"/>
              <a:t>Phase 2 of the SDLC involves determining how the existing system functions and assessing what users would like to see in a new system (system requirements).</a:t>
            </a:r>
          </a:p>
        </p:txBody>
      </p:sp>
      <p:pic>
        <p:nvPicPr>
          <p:cNvPr id="4" name="Picture 3">
            <a:extLst>
              <a:ext uri="{FF2B5EF4-FFF2-40B4-BE49-F238E27FC236}">
                <a16:creationId xmlns:a16="http://schemas.microsoft.com/office/drawing/2014/main" id="{D0A98D0E-F930-4025-9920-8C6F4EA4BBB7}"/>
              </a:ext>
            </a:extLst>
          </p:cNvPr>
          <p:cNvPicPr>
            <a:picLocks noChangeAspect="1"/>
          </p:cNvPicPr>
          <p:nvPr/>
        </p:nvPicPr>
        <p:blipFill>
          <a:blip r:embed="rId3"/>
          <a:stretch>
            <a:fillRect/>
          </a:stretch>
        </p:blipFill>
        <p:spPr>
          <a:xfrm>
            <a:off x="177440" y="2049203"/>
            <a:ext cx="7718786" cy="4543425"/>
          </a:xfrm>
          <a:prstGeom prst="rect">
            <a:avLst/>
          </a:prstGeom>
        </p:spPr>
      </p:pic>
    </p:spTree>
    <p:extLst>
      <p:ext uri="{BB962C8B-B14F-4D97-AF65-F5344CB8AC3E}">
        <p14:creationId xmlns:p14="http://schemas.microsoft.com/office/powerpoint/2010/main" val="3745132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effectLst/>
              </a:rPr>
              <a:t>Systems Investigation</a:t>
            </a:r>
            <a:endParaRPr lang="en-GB" dirty="0"/>
          </a:p>
        </p:txBody>
      </p:sp>
      <p:sp>
        <p:nvSpPr>
          <p:cNvPr id="3" name="Content Placeholder 2"/>
          <p:cNvSpPr>
            <a:spLocks noGrp="1"/>
          </p:cNvSpPr>
          <p:nvPr>
            <p:ph idx="1"/>
          </p:nvPr>
        </p:nvSpPr>
        <p:spPr>
          <a:xfrm>
            <a:off x="120072" y="1947025"/>
            <a:ext cx="6465455" cy="4721629"/>
          </a:xfrm>
        </p:spPr>
        <p:txBody>
          <a:bodyPr>
            <a:normAutofit lnSpcReduction="10000"/>
          </a:bodyPr>
          <a:lstStyle/>
          <a:p>
            <a:pPr marL="64008" indent="0">
              <a:buNone/>
            </a:pPr>
            <a:r>
              <a:rPr lang="en-GB" dirty="0"/>
              <a:t>The systems investigation is a detailed fact-finding exercise that finds out about the organisation’s current system and its problems, and determines what users want from the new system.  This stage of the study involves: </a:t>
            </a:r>
          </a:p>
          <a:p>
            <a:pPr lvl="0"/>
            <a:r>
              <a:rPr lang="en-GB" i="1" dirty="0"/>
              <a:t>Fact-finding</a:t>
            </a:r>
            <a:r>
              <a:rPr lang="en-GB" dirty="0"/>
              <a:t> by means of questionnaires, interviews, observation, reading existing organisational documents (such as handbooks, procedures manuals and standard operational forms, e.g. invoices, order forms, etc.).</a:t>
            </a:r>
          </a:p>
          <a:p>
            <a:pPr lvl="0"/>
            <a:r>
              <a:rPr lang="en-GB" i="1" dirty="0"/>
              <a:t>Fact recording </a:t>
            </a:r>
            <a:r>
              <a:rPr lang="en-GB" dirty="0"/>
              <a:t>using data flow diagrams (DFD’s), decision tables, narrative descriptions, etc.</a:t>
            </a:r>
          </a:p>
          <a:p>
            <a:pPr lvl="0"/>
            <a:r>
              <a:rPr lang="en-GB" i="1" dirty="0"/>
              <a:t>Evaluation, </a:t>
            </a:r>
            <a:r>
              <a:rPr lang="en-GB" dirty="0"/>
              <a:t>assessing the strengths and weaknesses of the existing system.</a:t>
            </a:r>
          </a:p>
          <a:p>
            <a:pPr marL="64008" indent="0">
              <a:buNone/>
            </a:pPr>
            <a:endParaRPr lang="en-GB" dirty="0"/>
          </a:p>
        </p:txBody>
      </p:sp>
      <p:pic>
        <p:nvPicPr>
          <p:cNvPr id="4" name="Picture 3">
            <a:extLst>
              <a:ext uri="{FF2B5EF4-FFF2-40B4-BE49-F238E27FC236}">
                <a16:creationId xmlns:a16="http://schemas.microsoft.com/office/drawing/2014/main" id="{9AE9F27F-3BAE-406C-B5FF-3548B39AF1F5}"/>
              </a:ext>
            </a:extLst>
          </p:cNvPr>
          <p:cNvPicPr>
            <a:picLocks noChangeAspect="1"/>
          </p:cNvPicPr>
          <p:nvPr/>
        </p:nvPicPr>
        <p:blipFill>
          <a:blip r:embed="rId2"/>
          <a:stretch>
            <a:fillRect/>
          </a:stretch>
        </p:blipFill>
        <p:spPr>
          <a:xfrm>
            <a:off x="6585527" y="2019299"/>
            <a:ext cx="5366732" cy="4649355"/>
          </a:xfrm>
          <a:prstGeom prst="rect">
            <a:avLst/>
          </a:prstGeom>
        </p:spPr>
      </p:pic>
    </p:spTree>
    <p:extLst>
      <p:ext uri="{BB962C8B-B14F-4D97-AF65-F5344CB8AC3E}">
        <p14:creationId xmlns:p14="http://schemas.microsoft.com/office/powerpoint/2010/main" val="3747135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effectLst/>
              </a:rPr>
              <a:t>Systems analysis</a:t>
            </a:r>
            <a:endParaRPr lang="en-GB" dirty="0"/>
          </a:p>
        </p:txBody>
      </p:sp>
      <p:sp>
        <p:nvSpPr>
          <p:cNvPr id="3" name="Content Placeholder 2"/>
          <p:cNvSpPr>
            <a:spLocks noGrp="1"/>
          </p:cNvSpPr>
          <p:nvPr>
            <p:ph idx="1"/>
          </p:nvPr>
        </p:nvSpPr>
        <p:spPr>
          <a:xfrm>
            <a:off x="6594763" y="2011680"/>
            <a:ext cx="5430982" cy="4562144"/>
          </a:xfrm>
        </p:spPr>
        <p:txBody>
          <a:bodyPr>
            <a:normAutofit/>
          </a:bodyPr>
          <a:lstStyle/>
          <a:p>
            <a:r>
              <a:rPr lang="en-GB" sz="2800" dirty="0"/>
              <a:t>The analysis stage is aimed at identifying what the new system will do to overcome the weaknesses identified in the existing system. This is based on an investigation into user requirements.</a:t>
            </a:r>
          </a:p>
          <a:p>
            <a:r>
              <a:rPr lang="en-GB" sz="2800" dirty="0"/>
              <a:t>The outcome from this investigation/analysis phase of the SDLC is a document known as the </a:t>
            </a:r>
            <a:r>
              <a:rPr lang="en-GB" sz="2800" i="1" dirty="0"/>
              <a:t>requirements specification. </a:t>
            </a:r>
            <a:endParaRPr lang="en-GB" sz="2800" dirty="0"/>
          </a:p>
          <a:p>
            <a:pPr marL="64008" indent="0">
              <a:buNone/>
            </a:pPr>
            <a:endParaRPr lang="en-GB" sz="2800" dirty="0"/>
          </a:p>
        </p:txBody>
      </p:sp>
      <p:pic>
        <p:nvPicPr>
          <p:cNvPr id="4" name="Picture 3">
            <a:extLst>
              <a:ext uri="{FF2B5EF4-FFF2-40B4-BE49-F238E27FC236}">
                <a16:creationId xmlns:a16="http://schemas.microsoft.com/office/drawing/2014/main" id="{7551C8AC-1858-4C77-89A5-E8FD31E9E160}"/>
              </a:ext>
            </a:extLst>
          </p:cNvPr>
          <p:cNvPicPr>
            <a:picLocks noChangeAspect="1"/>
          </p:cNvPicPr>
          <p:nvPr/>
        </p:nvPicPr>
        <p:blipFill rotWithShape="1">
          <a:blip r:embed="rId2"/>
          <a:srcRect l="2605" t="4430" r="2950" b="4143"/>
          <a:stretch/>
        </p:blipFill>
        <p:spPr>
          <a:xfrm>
            <a:off x="166255" y="2011679"/>
            <a:ext cx="6428508" cy="4667285"/>
          </a:xfrm>
          <a:prstGeom prst="rect">
            <a:avLst/>
          </a:prstGeom>
        </p:spPr>
      </p:pic>
    </p:spTree>
    <p:extLst>
      <p:ext uri="{BB962C8B-B14F-4D97-AF65-F5344CB8AC3E}">
        <p14:creationId xmlns:p14="http://schemas.microsoft.com/office/powerpoint/2010/main" val="2215998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rPr>
              <a:t>Requirements specification</a:t>
            </a:r>
            <a:endParaRPr lang="en-GB" dirty="0"/>
          </a:p>
        </p:txBody>
      </p:sp>
      <p:sp>
        <p:nvSpPr>
          <p:cNvPr id="3" name="Content Placeholder 2"/>
          <p:cNvSpPr>
            <a:spLocks noGrp="1"/>
          </p:cNvSpPr>
          <p:nvPr>
            <p:ph idx="1"/>
          </p:nvPr>
        </p:nvSpPr>
        <p:spPr>
          <a:xfrm>
            <a:off x="297756" y="2067098"/>
            <a:ext cx="4837662" cy="4206240"/>
          </a:xfrm>
        </p:spPr>
        <p:txBody>
          <a:bodyPr>
            <a:normAutofit/>
          </a:bodyPr>
          <a:lstStyle/>
          <a:p>
            <a:pPr marL="64008" indent="0">
              <a:buNone/>
            </a:pPr>
            <a:r>
              <a:rPr lang="en-GB" sz="2800" dirty="0"/>
              <a:t>The requirements specification describes:</a:t>
            </a:r>
          </a:p>
          <a:p>
            <a:pPr lvl="0"/>
            <a:r>
              <a:rPr lang="en-GB" sz="2800" dirty="0"/>
              <a:t>The organisation’s </a:t>
            </a:r>
            <a:r>
              <a:rPr lang="en-GB" sz="2800" b="1" dirty="0"/>
              <a:t>existing</a:t>
            </a:r>
            <a:r>
              <a:rPr lang="en-GB" sz="2800" dirty="0"/>
              <a:t> system – how it works, and the problems associated with it. </a:t>
            </a:r>
          </a:p>
          <a:p>
            <a:pPr lvl="0"/>
            <a:r>
              <a:rPr lang="en-GB" sz="2800" dirty="0"/>
              <a:t>The </a:t>
            </a:r>
            <a:r>
              <a:rPr lang="en-GB" sz="2800" b="1" dirty="0"/>
              <a:t>proposed</a:t>
            </a:r>
            <a:r>
              <a:rPr lang="en-GB" sz="2800" dirty="0"/>
              <a:t> system: what users want from the new system, what it must do.</a:t>
            </a:r>
          </a:p>
          <a:p>
            <a:pPr marL="64008" indent="0">
              <a:buNone/>
            </a:pPr>
            <a:endParaRPr lang="en-GB" sz="2800" dirty="0"/>
          </a:p>
        </p:txBody>
      </p:sp>
      <p:pic>
        <p:nvPicPr>
          <p:cNvPr id="4" name="Picture 3">
            <a:extLst>
              <a:ext uri="{FF2B5EF4-FFF2-40B4-BE49-F238E27FC236}">
                <a16:creationId xmlns:a16="http://schemas.microsoft.com/office/drawing/2014/main" id="{F7B3CC6C-EB14-40B9-BC5E-BA012ED9970B}"/>
              </a:ext>
            </a:extLst>
          </p:cNvPr>
          <p:cNvPicPr>
            <a:picLocks noChangeAspect="1"/>
          </p:cNvPicPr>
          <p:nvPr/>
        </p:nvPicPr>
        <p:blipFill rotWithShape="1">
          <a:blip r:embed="rId2"/>
          <a:srcRect l="4323" t="8525" b="15458"/>
          <a:stretch/>
        </p:blipFill>
        <p:spPr>
          <a:xfrm>
            <a:off x="5261143" y="2067098"/>
            <a:ext cx="6766854" cy="4434186"/>
          </a:xfrm>
          <a:prstGeom prst="rect">
            <a:avLst/>
          </a:prstGeom>
        </p:spPr>
      </p:pic>
    </p:spTree>
    <p:extLst>
      <p:ext uri="{BB962C8B-B14F-4D97-AF65-F5344CB8AC3E}">
        <p14:creationId xmlns:p14="http://schemas.microsoft.com/office/powerpoint/2010/main" val="1631988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Existing System</a:t>
            </a:r>
            <a:br>
              <a:rPr lang="en-GB" b="1" u="sng" dirty="0"/>
            </a:br>
            <a:endParaRPr lang="en-GB" dirty="0"/>
          </a:p>
        </p:txBody>
      </p:sp>
      <p:sp>
        <p:nvSpPr>
          <p:cNvPr id="3" name="Content Placeholder 2"/>
          <p:cNvSpPr>
            <a:spLocks noGrp="1"/>
          </p:cNvSpPr>
          <p:nvPr>
            <p:ph idx="1"/>
          </p:nvPr>
        </p:nvSpPr>
        <p:spPr>
          <a:xfrm>
            <a:off x="0" y="1792937"/>
            <a:ext cx="12192000" cy="4968080"/>
          </a:xfrm>
        </p:spPr>
        <p:txBody>
          <a:bodyPr>
            <a:normAutofit/>
          </a:bodyPr>
          <a:lstStyle/>
          <a:p>
            <a:pPr marL="64008" indent="0" algn="ctr">
              <a:buNone/>
            </a:pPr>
            <a:r>
              <a:rPr lang="en-GB" sz="2400" dirty="0"/>
              <a:t>To discover how the organisation’s </a:t>
            </a:r>
            <a:r>
              <a:rPr lang="en-GB" sz="2400" b="1" dirty="0"/>
              <a:t>existing</a:t>
            </a:r>
            <a:r>
              <a:rPr lang="en-GB" sz="2400" dirty="0"/>
              <a:t> system works, the analyst will use various fact-finding techniques to gather information.  </a:t>
            </a:r>
          </a:p>
          <a:p>
            <a:pPr marL="64008" indent="0" algn="ctr">
              <a:buNone/>
            </a:pPr>
            <a:r>
              <a:rPr lang="en-GB" sz="2400" dirty="0"/>
              <a:t>The analyst must discover what data</a:t>
            </a:r>
            <a:r>
              <a:rPr lang="en-GB" sz="2400" b="1" dirty="0"/>
              <a:t> flows</a:t>
            </a:r>
            <a:r>
              <a:rPr lang="en-GB" sz="2400" dirty="0"/>
              <a:t> through the system (the </a:t>
            </a:r>
            <a:r>
              <a:rPr lang="en-GB" sz="2400" b="1" dirty="0"/>
              <a:t>inputs</a:t>
            </a:r>
            <a:r>
              <a:rPr lang="en-GB" sz="2400" dirty="0"/>
              <a:t> and </a:t>
            </a:r>
            <a:r>
              <a:rPr lang="en-GB" sz="2400" b="1" dirty="0"/>
              <a:t>outputs</a:t>
            </a:r>
            <a:r>
              <a:rPr lang="en-GB" sz="2400" dirty="0"/>
              <a:t>), what </a:t>
            </a:r>
            <a:r>
              <a:rPr lang="en-GB" sz="2400" b="1" dirty="0"/>
              <a:t>processes</a:t>
            </a:r>
            <a:r>
              <a:rPr lang="en-GB" sz="2400" dirty="0"/>
              <a:t> the data undergoes, the sources and destinations of the data and how the data is </a:t>
            </a:r>
            <a:r>
              <a:rPr lang="en-GB" sz="2400" b="1" dirty="0"/>
              <a:t>stored</a:t>
            </a:r>
            <a:r>
              <a:rPr lang="en-GB" sz="2400" dirty="0"/>
              <a:t> as it flows through the system. </a:t>
            </a:r>
          </a:p>
          <a:p>
            <a:pPr marL="64008" indent="0" algn="ctr">
              <a:buNone/>
            </a:pPr>
            <a:endParaRPr lang="en-GB" sz="2400" dirty="0"/>
          </a:p>
        </p:txBody>
      </p:sp>
      <p:pic>
        <p:nvPicPr>
          <p:cNvPr id="2050" name="Picture 2" descr="Image result for input process output transparent">
            <a:extLst>
              <a:ext uri="{FF2B5EF4-FFF2-40B4-BE49-F238E27FC236}">
                <a16:creationId xmlns:a16="http://schemas.microsoft.com/office/drawing/2014/main" id="{A06157B1-A554-4A08-8BA7-053A373934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20" r="658" b="24846"/>
          <a:stretch/>
        </p:blipFill>
        <p:spPr bwMode="auto">
          <a:xfrm>
            <a:off x="205991" y="3746511"/>
            <a:ext cx="11780017" cy="3014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288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Existing System</a:t>
            </a:r>
            <a:endParaRPr lang="en-GB" dirty="0"/>
          </a:p>
        </p:txBody>
      </p:sp>
      <p:sp>
        <p:nvSpPr>
          <p:cNvPr id="3" name="Content Placeholder 2"/>
          <p:cNvSpPr>
            <a:spLocks noGrp="1"/>
          </p:cNvSpPr>
          <p:nvPr>
            <p:ph idx="1"/>
          </p:nvPr>
        </p:nvSpPr>
        <p:spPr>
          <a:xfrm>
            <a:off x="6890327" y="2011679"/>
            <a:ext cx="5153891" cy="4721629"/>
          </a:xfrm>
        </p:spPr>
        <p:txBody>
          <a:bodyPr>
            <a:normAutofit/>
          </a:bodyPr>
          <a:lstStyle/>
          <a:p>
            <a:pPr marL="64008" indent="0">
              <a:buNone/>
            </a:pPr>
            <a:r>
              <a:rPr lang="en-GB" sz="2000" dirty="0"/>
              <a:t>Key questions to be asked include: </a:t>
            </a:r>
          </a:p>
          <a:p>
            <a:pPr marL="406908" indent="-342900"/>
            <a:r>
              <a:rPr lang="en-GB" dirty="0"/>
              <a:t>What is being done? </a:t>
            </a:r>
          </a:p>
          <a:p>
            <a:pPr marL="406908" indent="-342900"/>
            <a:r>
              <a:rPr lang="en-GB" dirty="0"/>
              <a:t>What separate processes (steps or activities) does the system involve? </a:t>
            </a:r>
          </a:p>
          <a:p>
            <a:pPr marL="406908" indent="-342900"/>
            <a:r>
              <a:rPr lang="en-GB" dirty="0"/>
              <a:t>How is it being done? </a:t>
            </a:r>
          </a:p>
          <a:p>
            <a:pPr marL="406908" indent="-342900"/>
            <a:r>
              <a:rPr lang="en-GB" dirty="0"/>
              <a:t>By whom?  </a:t>
            </a:r>
          </a:p>
          <a:p>
            <a:pPr marL="406908" indent="-342900"/>
            <a:r>
              <a:rPr lang="en-GB" dirty="0"/>
              <a:t>How frequently does it occur? </a:t>
            </a:r>
          </a:p>
          <a:p>
            <a:pPr marL="406908" indent="-342900"/>
            <a:r>
              <a:rPr lang="en-GB" dirty="0"/>
              <a:t>Is it cyclical/seasonal? </a:t>
            </a:r>
          </a:p>
          <a:p>
            <a:pPr marL="406908" indent="-342900"/>
            <a:r>
              <a:rPr lang="en-GB" dirty="0"/>
              <a:t>How great is the volume of transactions?</a:t>
            </a:r>
          </a:p>
          <a:p>
            <a:endParaRPr lang="en-GB" dirty="0"/>
          </a:p>
        </p:txBody>
      </p:sp>
      <p:grpSp>
        <p:nvGrpSpPr>
          <p:cNvPr id="6" name="Group 5">
            <a:extLst>
              <a:ext uri="{FF2B5EF4-FFF2-40B4-BE49-F238E27FC236}">
                <a16:creationId xmlns:a16="http://schemas.microsoft.com/office/drawing/2014/main" id="{4111BD86-CD46-40A7-B764-D9F2988BB817}"/>
              </a:ext>
            </a:extLst>
          </p:cNvPr>
          <p:cNvGrpSpPr/>
          <p:nvPr/>
        </p:nvGrpSpPr>
        <p:grpSpPr>
          <a:xfrm>
            <a:off x="75251" y="2011679"/>
            <a:ext cx="6637047" cy="4721629"/>
            <a:chOff x="75251" y="2011679"/>
            <a:chExt cx="6637047" cy="4721629"/>
          </a:xfrm>
        </p:grpSpPr>
        <p:pic>
          <p:nvPicPr>
            <p:cNvPr id="4" name="Picture 3">
              <a:extLst>
                <a:ext uri="{FF2B5EF4-FFF2-40B4-BE49-F238E27FC236}">
                  <a16:creationId xmlns:a16="http://schemas.microsoft.com/office/drawing/2014/main" id="{44D233DE-E102-4A6E-8007-A9A42EF1862A}"/>
                </a:ext>
              </a:extLst>
            </p:cNvPr>
            <p:cNvPicPr>
              <a:picLocks noChangeAspect="1"/>
            </p:cNvPicPr>
            <p:nvPr/>
          </p:nvPicPr>
          <p:blipFill rotWithShape="1">
            <a:blip r:embed="rId2"/>
            <a:srcRect r="33503"/>
            <a:stretch/>
          </p:blipFill>
          <p:spPr>
            <a:xfrm>
              <a:off x="75251" y="2011679"/>
              <a:ext cx="6637047" cy="2712432"/>
            </a:xfrm>
            <a:prstGeom prst="rect">
              <a:avLst/>
            </a:prstGeom>
          </p:spPr>
        </p:pic>
        <p:pic>
          <p:nvPicPr>
            <p:cNvPr id="5" name="Picture 4">
              <a:extLst>
                <a:ext uri="{FF2B5EF4-FFF2-40B4-BE49-F238E27FC236}">
                  <a16:creationId xmlns:a16="http://schemas.microsoft.com/office/drawing/2014/main" id="{5A149F87-14E9-4DA9-A277-86DFFDEDB3E8}"/>
                </a:ext>
              </a:extLst>
            </p:cNvPr>
            <p:cNvPicPr>
              <a:picLocks noChangeAspect="1"/>
            </p:cNvPicPr>
            <p:nvPr/>
          </p:nvPicPr>
          <p:blipFill rotWithShape="1">
            <a:blip r:embed="rId2"/>
            <a:srcRect l="67971"/>
            <a:stretch/>
          </p:blipFill>
          <p:spPr>
            <a:xfrm>
              <a:off x="1795401" y="4020876"/>
              <a:ext cx="3196746" cy="2712432"/>
            </a:xfrm>
            <a:prstGeom prst="rect">
              <a:avLst/>
            </a:prstGeom>
          </p:spPr>
        </p:pic>
      </p:grpSp>
    </p:spTree>
    <p:extLst>
      <p:ext uri="{BB962C8B-B14F-4D97-AF65-F5344CB8AC3E}">
        <p14:creationId xmlns:p14="http://schemas.microsoft.com/office/powerpoint/2010/main" val="695346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Existing System</a:t>
            </a:r>
            <a:endParaRPr lang="en-GB" dirty="0"/>
          </a:p>
        </p:txBody>
      </p:sp>
      <p:sp>
        <p:nvSpPr>
          <p:cNvPr id="3" name="Content Placeholder 2"/>
          <p:cNvSpPr>
            <a:spLocks noGrp="1"/>
          </p:cNvSpPr>
          <p:nvPr>
            <p:ph idx="1"/>
          </p:nvPr>
        </p:nvSpPr>
        <p:spPr>
          <a:xfrm>
            <a:off x="0" y="1792936"/>
            <a:ext cx="7075055" cy="3080515"/>
          </a:xfrm>
        </p:spPr>
        <p:txBody>
          <a:bodyPr>
            <a:normAutofit fontScale="55000" lnSpcReduction="20000"/>
          </a:bodyPr>
          <a:lstStyle/>
          <a:p>
            <a:pPr marL="64008" indent="0">
              <a:lnSpc>
                <a:spcPct val="110000"/>
              </a:lnSpc>
              <a:spcBef>
                <a:spcPts val="0"/>
              </a:spcBef>
              <a:spcAft>
                <a:spcPts val="0"/>
              </a:spcAft>
              <a:buNone/>
            </a:pPr>
            <a:r>
              <a:rPr lang="en-GB" sz="3800" dirty="0"/>
              <a:t>Key questions to be asked include: </a:t>
            </a:r>
          </a:p>
          <a:p>
            <a:pPr marL="406908" indent="-342900">
              <a:lnSpc>
                <a:spcPct val="110000"/>
              </a:lnSpc>
              <a:spcBef>
                <a:spcPts val="0"/>
              </a:spcBef>
              <a:spcAft>
                <a:spcPts val="0"/>
              </a:spcAft>
            </a:pPr>
            <a:r>
              <a:rPr lang="en-GB" sz="3800" dirty="0"/>
              <a:t>What are the inputs to the process or activity?  </a:t>
            </a:r>
          </a:p>
          <a:p>
            <a:pPr marL="406908" indent="-342900">
              <a:lnSpc>
                <a:spcPct val="110000"/>
              </a:lnSpc>
              <a:spcBef>
                <a:spcPts val="0"/>
              </a:spcBef>
              <a:spcAft>
                <a:spcPts val="0"/>
              </a:spcAft>
            </a:pPr>
            <a:r>
              <a:rPr lang="en-GB" sz="3800" dirty="0"/>
              <a:t>What triggers each process? </a:t>
            </a:r>
          </a:p>
          <a:p>
            <a:pPr marL="406908" indent="-342900">
              <a:lnSpc>
                <a:spcPct val="110000"/>
              </a:lnSpc>
              <a:spcBef>
                <a:spcPts val="0"/>
              </a:spcBef>
              <a:spcAft>
                <a:spcPts val="0"/>
              </a:spcAft>
            </a:pPr>
            <a:r>
              <a:rPr lang="en-GB" sz="3800" dirty="0"/>
              <a:t>What data is needed? </a:t>
            </a:r>
          </a:p>
          <a:p>
            <a:pPr marL="406908" indent="-342900">
              <a:lnSpc>
                <a:spcPct val="110000"/>
              </a:lnSpc>
              <a:spcBef>
                <a:spcPts val="0"/>
              </a:spcBef>
              <a:spcAft>
                <a:spcPts val="0"/>
              </a:spcAft>
            </a:pPr>
            <a:r>
              <a:rPr lang="en-GB" sz="3800" dirty="0"/>
              <a:t>In what form is it received? </a:t>
            </a:r>
          </a:p>
          <a:p>
            <a:pPr marL="406908" indent="-342900">
              <a:lnSpc>
                <a:spcPct val="110000"/>
              </a:lnSpc>
              <a:spcBef>
                <a:spcPts val="0"/>
              </a:spcBef>
              <a:spcAft>
                <a:spcPts val="0"/>
              </a:spcAft>
            </a:pPr>
            <a:r>
              <a:rPr lang="en-GB" sz="3800" dirty="0"/>
              <a:t>Where/who does it come from? </a:t>
            </a:r>
          </a:p>
          <a:p>
            <a:pPr marL="406908" indent="-342900">
              <a:lnSpc>
                <a:spcPct val="110000"/>
              </a:lnSpc>
              <a:spcBef>
                <a:spcPts val="0"/>
              </a:spcBef>
              <a:spcAft>
                <a:spcPts val="0"/>
              </a:spcAft>
            </a:pPr>
            <a:r>
              <a:rPr lang="en-GB" sz="3800" dirty="0"/>
              <a:t>How is it stored? </a:t>
            </a:r>
          </a:p>
          <a:p>
            <a:pPr marL="406908" indent="-342900">
              <a:lnSpc>
                <a:spcPct val="110000"/>
              </a:lnSpc>
              <a:spcBef>
                <a:spcPts val="0"/>
              </a:spcBef>
              <a:spcAft>
                <a:spcPts val="0"/>
              </a:spcAft>
            </a:pPr>
            <a:r>
              <a:rPr lang="en-GB" sz="3800" dirty="0"/>
              <a:t>Is the data accurate? </a:t>
            </a:r>
          </a:p>
          <a:p>
            <a:pPr marL="406908" indent="-342900">
              <a:lnSpc>
                <a:spcPct val="110000"/>
              </a:lnSpc>
              <a:spcBef>
                <a:spcPts val="0"/>
              </a:spcBef>
              <a:spcAft>
                <a:spcPts val="0"/>
              </a:spcAft>
            </a:pPr>
            <a:r>
              <a:rPr lang="en-GB" sz="3800" dirty="0"/>
              <a:t>Is there any data missing?  </a:t>
            </a:r>
          </a:p>
          <a:p>
            <a:pPr marL="406908" indent="-342900">
              <a:lnSpc>
                <a:spcPct val="110000"/>
              </a:lnSpc>
              <a:spcBef>
                <a:spcPts val="0"/>
              </a:spcBef>
              <a:spcAft>
                <a:spcPts val="0"/>
              </a:spcAft>
            </a:pPr>
            <a:r>
              <a:rPr lang="en-GB" sz="3800" dirty="0"/>
              <a:t>Is there unnecessary data?</a:t>
            </a:r>
          </a:p>
          <a:p>
            <a:pPr marL="64008" indent="0">
              <a:buNone/>
            </a:pPr>
            <a:endParaRPr lang="en-GB" sz="1200" dirty="0"/>
          </a:p>
        </p:txBody>
      </p:sp>
      <p:pic>
        <p:nvPicPr>
          <p:cNvPr id="4" name="Picture 3">
            <a:extLst>
              <a:ext uri="{FF2B5EF4-FFF2-40B4-BE49-F238E27FC236}">
                <a16:creationId xmlns:a16="http://schemas.microsoft.com/office/drawing/2014/main" id="{49DD177B-F107-4B01-A15B-1D6CFD5B42E0}"/>
              </a:ext>
            </a:extLst>
          </p:cNvPr>
          <p:cNvPicPr>
            <a:picLocks noChangeAspect="1"/>
          </p:cNvPicPr>
          <p:nvPr/>
        </p:nvPicPr>
        <p:blipFill>
          <a:blip r:embed="rId2"/>
          <a:stretch>
            <a:fillRect/>
          </a:stretch>
        </p:blipFill>
        <p:spPr>
          <a:xfrm>
            <a:off x="6481186" y="1909187"/>
            <a:ext cx="5613469" cy="4873450"/>
          </a:xfrm>
          <a:prstGeom prst="rect">
            <a:avLst/>
          </a:prstGeom>
        </p:spPr>
      </p:pic>
      <p:pic>
        <p:nvPicPr>
          <p:cNvPr id="5" name="Picture 4">
            <a:extLst>
              <a:ext uri="{FF2B5EF4-FFF2-40B4-BE49-F238E27FC236}">
                <a16:creationId xmlns:a16="http://schemas.microsoft.com/office/drawing/2014/main" id="{5A4E55E4-282F-4B0B-BAAB-FAE888C52696}"/>
              </a:ext>
            </a:extLst>
          </p:cNvPr>
          <p:cNvPicPr>
            <a:picLocks noChangeAspect="1"/>
          </p:cNvPicPr>
          <p:nvPr/>
        </p:nvPicPr>
        <p:blipFill>
          <a:blip r:embed="rId3"/>
          <a:stretch>
            <a:fillRect/>
          </a:stretch>
        </p:blipFill>
        <p:spPr>
          <a:xfrm>
            <a:off x="97344" y="4743711"/>
            <a:ext cx="6383842" cy="2038926"/>
          </a:xfrm>
          <a:prstGeom prst="rect">
            <a:avLst/>
          </a:prstGeom>
        </p:spPr>
      </p:pic>
    </p:spTree>
    <p:extLst>
      <p:ext uri="{BB962C8B-B14F-4D97-AF65-F5344CB8AC3E}">
        <p14:creationId xmlns:p14="http://schemas.microsoft.com/office/powerpoint/2010/main" val="2355497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Existing System</a:t>
            </a:r>
            <a:endParaRPr lang="en-GB" dirty="0"/>
          </a:p>
        </p:txBody>
      </p:sp>
      <p:sp>
        <p:nvSpPr>
          <p:cNvPr id="3" name="Content Placeholder 2"/>
          <p:cNvSpPr>
            <a:spLocks noGrp="1"/>
          </p:cNvSpPr>
          <p:nvPr>
            <p:ph idx="1"/>
          </p:nvPr>
        </p:nvSpPr>
        <p:spPr>
          <a:xfrm>
            <a:off x="5624945" y="1792936"/>
            <a:ext cx="6567055" cy="4977319"/>
          </a:xfrm>
        </p:spPr>
        <p:txBody>
          <a:bodyPr>
            <a:normAutofit/>
          </a:bodyPr>
          <a:lstStyle/>
          <a:p>
            <a:pPr marL="64008" indent="0">
              <a:buNone/>
            </a:pPr>
            <a:r>
              <a:rPr lang="en-GB" sz="3200" dirty="0"/>
              <a:t>Key questions to be asked include: </a:t>
            </a:r>
          </a:p>
          <a:p>
            <a:pPr marL="406908" indent="-342900"/>
            <a:r>
              <a:rPr lang="en-GB" sz="3200" dirty="0"/>
              <a:t>Why is the process done?  </a:t>
            </a:r>
          </a:p>
          <a:p>
            <a:pPr marL="406908" indent="-342900"/>
            <a:r>
              <a:rPr lang="en-GB" sz="3200" dirty="0"/>
              <a:t>What is its purpose/objective? </a:t>
            </a:r>
          </a:p>
          <a:p>
            <a:pPr marL="406908" indent="-342900"/>
            <a:r>
              <a:rPr lang="en-GB" sz="3200" dirty="0"/>
              <a:t>What are the results/outputs? </a:t>
            </a:r>
          </a:p>
          <a:p>
            <a:pPr marL="406908" indent="-342900"/>
            <a:r>
              <a:rPr lang="en-GB" sz="3200" dirty="0"/>
              <a:t>In what form is the output? </a:t>
            </a:r>
          </a:p>
          <a:p>
            <a:pPr marL="406908" indent="-342900"/>
            <a:r>
              <a:rPr lang="en-GB" sz="3200" dirty="0"/>
              <a:t>When is the output required? </a:t>
            </a:r>
          </a:p>
          <a:p>
            <a:pPr marL="406908" indent="-342900"/>
            <a:r>
              <a:rPr lang="en-GB" sz="3200" dirty="0"/>
              <a:t>On demand/daily/weekly/monthly? </a:t>
            </a:r>
          </a:p>
          <a:p>
            <a:pPr marL="64008" indent="0">
              <a:buNone/>
            </a:pPr>
            <a:endParaRPr lang="en-GB" sz="3200" dirty="0"/>
          </a:p>
        </p:txBody>
      </p:sp>
      <p:pic>
        <p:nvPicPr>
          <p:cNvPr id="4" name="Picture 3">
            <a:extLst>
              <a:ext uri="{FF2B5EF4-FFF2-40B4-BE49-F238E27FC236}">
                <a16:creationId xmlns:a16="http://schemas.microsoft.com/office/drawing/2014/main" id="{27EB91B1-24FE-4B7B-8A63-6F5CEA52580D}"/>
              </a:ext>
            </a:extLst>
          </p:cNvPr>
          <p:cNvPicPr>
            <a:picLocks noChangeAspect="1"/>
          </p:cNvPicPr>
          <p:nvPr/>
        </p:nvPicPr>
        <p:blipFill>
          <a:blip r:embed="rId2"/>
          <a:stretch>
            <a:fillRect/>
          </a:stretch>
        </p:blipFill>
        <p:spPr>
          <a:xfrm>
            <a:off x="403667" y="1926461"/>
            <a:ext cx="5221278" cy="4647363"/>
          </a:xfrm>
          <a:prstGeom prst="rect">
            <a:avLst/>
          </a:prstGeom>
        </p:spPr>
      </p:pic>
    </p:spTree>
    <p:extLst>
      <p:ext uri="{BB962C8B-B14F-4D97-AF65-F5344CB8AC3E}">
        <p14:creationId xmlns:p14="http://schemas.microsoft.com/office/powerpoint/2010/main" val="21375895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Existing System</a:t>
            </a:r>
            <a:endParaRPr lang="en-GB" dirty="0"/>
          </a:p>
        </p:txBody>
      </p:sp>
      <p:sp>
        <p:nvSpPr>
          <p:cNvPr id="3" name="Content Placeholder 2"/>
          <p:cNvSpPr>
            <a:spLocks noGrp="1"/>
          </p:cNvSpPr>
          <p:nvPr>
            <p:ph idx="1"/>
          </p:nvPr>
        </p:nvSpPr>
        <p:spPr>
          <a:xfrm>
            <a:off x="0" y="1792936"/>
            <a:ext cx="5994399" cy="5065064"/>
          </a:xfrm>
        </p:spPr>
        <p:txBody>
          <a:bodyPr>
            <a:normAutofit/>
          </a:bodyPr>
          <a:lstStyle/>
          <a:p>
            <a:pPr marL="64008" indent="0">
              <a:buNone/>
            </a:pPr>
            <a:r>
              <a:rPr lang="en-GB" sz="3200" dirty="0"/>
              <a:t>Key questions to be asked include: </a:t>
            </a:r>
          </a:p>
          <a:p>
            <a:pPr marL="406908" indent="-342900"/>
            <a:r>
              <a:rPr lang="en-GB" sz="3200" dirty="0"/>
              <a:t>Who uses the output from each process?</a:t>
            </a:r>
          </a:p>
          <a:p>
            <a:pPr marL="406908" indent="-342900"/>
            <a:r>
              <a:rPr lang="en-GB" sz="3200" dirty="0"/>
              <a:t>What is it used for?</a:t>
            </a:r>
          </a:p>
          <a:p>
            <a:pPr marL="406908" indent="-342900"/>
            <a:r>
              <a:rPr lang="en-GB" sz="3200" dirty="0"/>
              <a:t>How long does each process take? </a:t>
            </a:r>
          </a:p>
          <a:p>
            <a:pPr marL="406908" indent="-342900"/>
            <a:r>
              <a:rPr lang="en-GB" sz="3200" dirty="0"/>
              <a:t>What delays can occur?  </a:t>
            </a:r>
          </a:p>
          <a:p>
            <a:pPr marL="406908" indent="-342900"/>
            <a:r>
              <a:rPr lang="en-GB" sz="3200" dirty="0"/>
              <a:t>Who does this affect?</a:t>
            </a:r>
          </a:p>
        </p:txBody>
      </p:sp>
      <p:pic>
        <p:nvPicPr>
          <p:cNvPr id="4" name="Picture 3">
            <a:extLst>
              <a:ext uri="{FF2B5EF4-FFF2-40B4-BE49-F238E27FC236}">
                <a16:creationId xmlns:a16="http://schemas.microsoft.com/office/drawing/2014/main" id="{CFC7BCFC-4242-4B3F-9593-6D0443DA0324}"/>
              </a:ext>
            </a:extLst>
          </p:cNvPr>
          <p:cNvPicPr>
            <a:picLocks noChangeAspect="1"/>
          </p:cNvPicPr>
          <p:nvPr/>
        </p:nvPicPr>
        <p:blipFill rotWithShape="1">
          <a:blip r:embed="rId2"/>
          <a:srcRect l="18518" t="3931" r="14418" b="5155"/>
          <a:stretch/>
        </p:blipFill>
        <p:spPr>
          <a:xfrm>
            <a:off x="5994399" y="1909187"/>
            <a:ext cx="6103817" cy="4825552"/>
          </a:xfrm>
          <a:prstGeom prst="rect">
            <a:avLst/>
          </a:prstGeom>
        </p:spPr>
      </p:pic>
    </p:spTree>
    <p:extLst>
      <p:ext uri="{BB962C8B-B14F-4D97-AF65-F5344CB8AC3E}">
        <p14:creationId xmlns:p14="http://schemas.microsoft.com/office/powerpoint/2010/main" val="10783846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Existing System</a:t>
            </a:r>
            <a:endParaRPr lang="en-GB" dirty="0"/>
          </a:p>
        </p:txBody>
      </p:sp>
      <p:sp>
        <p:nvSpPr>
          <p:cNvPr id="3" name="Content Placeholder 2"/>
          <p:cNvSpPr>
            <a:spLocks noGrp="1"/>
          </p:cNvSpPr>
          <p:nvPr>
            <p:ph idx="1"/>
          </p:nvPr>
        </p:nvSpPr>
        <p:spPr>
          <a:xfrm>
            <a:off x="6096001" y="1792936"/>
            <a:ext cx="6096000" cy="5065064"/>
          </a:xfrm>
        </p:spPr>
        <p:txBody>
          <a:bodyPr>
            <a:normAutofit fontScale="92500" lnSpcReduction="10000"/>
          </a:bodyPr>
          <a:lstStyle/>
          <a:p>
            <a:pPr marL="64008" indent="0">
              <a:buNone/>
            </a:pPr>
            <a:r>
              <a:rPr lang="en-GB" sz="3200" dirty="0"/>
              <a:t>Key questions to be asked include: </a:t>
            </a:r>
          </a:p>
          <a:p>
            <a:pPr marL="406908" indent="-342900"/>
            <a:r>
              <a:rPr lang="en-GB" sz="3200" dirty="0"/>
              <a:t>How well is each process or task being performed? </a:t>
            </a:r>
          </a:p>
          <a:p>
            <a:pPr marL="406908" indent="-342900"/>
            <a:r>
              <a:rPr lang="en-GB" sz="3200" dirty="0"/>
              <a:t>Does a problem exist?  </a:t>
            </a:r>
          </a:p>
          <a:p>
            <a:pPr marL="406908" indent="-342900"/>
            <a:r>
              <a:rPr lang="en-GB" sz="3200" dirty="0"/>
              <a:t>If so, how serious is it? </a:t>
            </a:r>
          </a:p>
          <a:p>
            <a:pPr marL="406908" indent="-342900"/>
            <a:r>
              <a:rPr lang="en-GB" sz="3200" dirty="0"/>
              <a:t>What is the underlying cause?  </a:t>
            </a:r>
          </a:p>
          <a:p>
            <a:pPr marL="406908" indent="-342900"/>
            <a:r>
              <a:rPr lang="en-GB" sz="3200" dirty="0"/>
              <a:t>What control/security methods are currently used? </a:t>
            </a:r>
          </a:p>
          <a:p>
            <a:pPr marL="406908" indent="-342900"/>
            <a:r>
              <a:rPr lang="en-GB" sz="3200" dirty="0"/>
              <a:t>What areas need more control or security?</a:t>
            </a:r>
          </a:p>
          <a:p>
            <a:pPr marL="64008" indent="0">
              <a:buNone/>
            </a:pPr>
            <a:endParaRPr lang="en-GB" sz="3200" dirty="0"/>
          </a:p>
        </p:txBody>
      </p:sp>
      <p:pic>
        <p:nvPicPr>
          <p:cNvPr id="5" name="Picture 4">
            <a:extLst>
              <a:ext uri="{FF2B5EF4-FFF2-40B4-BE49-F238E27FC236}">
                <a16:creationId xmlns:a16="http://schemas.microsoft.com/office/drawing/2014/main" id="{71476E29-3866-4039-B3D1-77E1C8533528}"/>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750" b="98000" l="1303" r="93160">
                        <a14:foregroundMark x1="16938" y1="67000" x2="16938" y2="67000"/>
                        <a14:foregroundMark x1="16938" y1="66750" x2="16938" y2="66750"/>
                        <a14:foregroundMark x1="7166" y1="61000" x2="7166" y2="61000"/>
                        <a14:foregroundMark x1="7166" y1="61000" x2="7166" y2="61000"/>
                        <a14:foregroundMark x1="8795" y1="57500" x2="8795" y2="57500"/>
                        <a14:foregroundMark x1="8795" y1="57500" x2="8795" y2="57500"/>
                        <a14:foregroundMark x1="9121" y1="57500" x2="14332" y2="57250"/>
                        <a14:foregroundMark x1="13681" y1="68750" x2="18567" y2="63250"/>
                        <a14:foregroundMark x1="6840" y1="80500" x2="6840" y2="80500"/>
                        <a14:foregroundMark x1="6840" y1="80500" x2="6840" y2="80500"/>
                        <a14:foregroundMark x1="8795" y1="93500" x2="8795" y2="93500"/>
                        <a14:foregroundMark x1="8795" y1="93500" x2="8795" y2="93500"/>
                        <a14:foregroundMark x1="33876" y1="98000" x2="33876" y2="98000"/>
                        <a14:foregroundMark x1="33876" y1="98000" x2="33876" y2="98000"/>
                        <a14:foregroundMark x1="93160" y1="47750" x2="93160" y2="47750"/>
                        <a14:foregroundMark x1="93160" y1="47750" x2="93160" y2="47750"/>
                        <a14:foregroundMark x1="58632" y1="52750" x2="51140" y2="48000"/>
                        <a14:foregroundMark x1="79479" y1="12750" x2="79479" y2="12750"/>
                        <a14:foregroundMark x1="80456" y1="12750" x2="81433" y2="13250"/>
                        <a14:foregroundMark x1="81433" y1="13250" x2="82085" y2="11750"/>
                        <a14:foregroundMark x1="82410" y1="11250" x2="87296" y2="4750"/>
                        <a14:foregroundMark x1="39739" y1="18250" x2="32248" y2="7500"/>
                        <a14:foregroundMark x1="1303" y1="56750" x2="1303" y2="56750"/>
                        <a14:backgroundMark x1="40391" y1="21000" x2="40391" y2="21000"/>
                        <a14:backgroundMark x1="40065" y1="20500" x2="40065" y2="20500"/>
                      </a14:backgroundRemoval>
                    </a14:imgEffect>
                  </a14:imgLayer>
                </a14:imgProps>
              </a:ext>
            </a:extLst>
          </a:blip>
          <a:stretch>
            <a:fillRect/>
          </a:stretch>
        </p:blipFill>
        <p:spPr>
          <a:xfrm>
            <a:off x="321548" y="1792936"/>
            <a:ext cx="5687366" cy="4818353"/>
          </a:xfrm>
          <a:prstGeom prst="rect">
            <a:avLst/>
          </a:prstGeom>
        </p:spPr>
      </p:pic>
    </p:spTree>
    <p:extLst>
      <p:ext uri="{BB962C8B-B14F-4D97-AF65-F5344CB8AC3E}">
        <p14:creationId xmlns:p14="http://schemas.microsoft.com/office/powerpoint/2010/main" val="418169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Existing System</a:t>
            </a:r>
            <a:endParaRPr lang="en-GB" dirty="0"/>
          </a:p>
        </p:txBody>
      </p:sp>
      <p:sp>
        <p:nvSpPr>
          <p:cNvPr id="3" name="Content Placeholder 2"/>
          <p:cNvSpPr>
            <a:spLocks noGrp="1"/>
          </p:cNvSpPr>
          <p:nvPr>
            <p:ph idx="1"/>
          </p:nvPr>
        </p:nvSpPr>
        <p:spPr>
          <a:xfrm>
            <a:off x="0" y="1874982"/>
            <a:ext cx="6493164" cy="4499957"/>
          </a:xfrm>
        </p:spPr>
        <p:txBody>
          <a:bodyPr>
            <a:normAutofit fontScale="92500" lnSpcReduction="10000"/>
          </a:bodyPr>
          <a:lstStyle/>
          <a:p>
            <a:pPr marL="64008" indent="0">
              <a:buNone/>
            </a:pPr>
            <a:r>
              <a:rPr lang="en-GB" sz="3600" dirty="0"/>
              <a:t>Key questions to be asked include: </a:t>
            </a:r>
          </a:p>
          <a:p>
            <a:pPr marL="406908" indent="-342900"/>
            <a:r>
              <a:rPr lang="en-GB" sz="3600" dirty="0"/>
              <a:t>What are the costs of the system (often intangible)? </a:t>
            </a:r>
          </a:p>
          <a:p>
            <a:pPr marL="406908" indent="-342900"/>
            <a:r>
              <a:rPr lang="en-GB" sz="3600" dirty="0"/>
              <a:t>Goods out of stock? </a:t>
            </a:r>
          </a:p>
          <a:p>
            <a:pPr marL="406908" indent="-342900"/>
            <a:r>
              <a:rPr lang="en-GB" sz="3600" dirty="0"/>
              <a:t>Delays in production? </a:t>
            </a:r>
          </a:p>
          <a:p>
            <a:pPr marL="406908" indent="-342900"/>
            <a:r>
              <a:rPr lang="en-GB" sz="3600" dirty="0"/>
              <a:t>Late delivery?  </a:t>
            </a:r>
          </a:p>
          <a:p>
            <a:pPr marL="406908" indent="-342900"/>
            <a:r>
              <a:rPr lang="en-GB" sz="3600" dirty="0"/>
              <a:t>Loss of orders? </a:t>
            </a:r>
          </a:p>
          <a:p>
            <a:pPr marL="406908" indent="-342900"/>
            <a:r>
              <a:rPr lang="en-GB" sz="3600" dirty="0"/>
              <a:t>Customer dissatisfaction?</a:t>
            </a:r>
          </a:p>
          <a:p>
            <a:pPr marL="64008" indent="0">
              <a:buNone/>
            </a:pPr>
            <a:endParaRPr lang="en-GB" sz="3600" dirty="0"/>
          </a:p>
        </p:txBody>
      </p:sp>
      <p:pic>
        <p:nvPicPr>
          <p:cNvPr id="4" name="Picture 3">
            <a:extLst>
              <a:ext uri="{FF2B5EF4-FFF2-40B4-BE49-F238E27FC236}">
                <a16:creationId xmlns:a16="http://schemas.microsoft.com/office/drawing/2014/main" id="{B3714BB0-D3C3-4F8D-911B-D4EBCD36BAFC}"/>
              </a:ext>
            </a:extLst>
          </p:cNvPr>
          <p:cNvPicPr>
            <a:picLocks noChangeAspect="1"/>
          </p:cNvPicPr>
          <p:nvPr/>
        </p:nvPicPr>
        <p:blipFill>
          <a:blip r:embed="rId2"/>
          <a:stretch>
            <a:fillRect/>
          </a:stretch>
        </p:blipFill>
        <p:spPr>
          <a:xfrm>
            <a:off x="6261653" y="1818166"/>
            <a:ext cx="5930348" cy="5039833"/>
          </a:xfrm>
          <a:prstGeom prst="rect">
            <a:avLst/>
          </a:prstGeom>
        </p:spPr>
      </p:pic>
    </p:spTree>
    <p:extLst>
      <p:ext uri="{BB962C8B-B14F-4D97-AF65-F5344CB8AC3E}">
        <p14:creationId xmlns:p14="http://schemas.microsoft.com/office/powerpoint/2010/main" val="3409326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proposed system</a:t>
            </a:r>
            <a:br>
              <a:rPr lang="en-GB" b="1" u="sng" dirty="0"/>
            </a:br>
            <a:endParaRPr lang="en-GB" dirty="0"/>
          </a:p>
        </p:txBody>
      </p:sp>
      <p:sp>
        <p:nvSpPr>
          <p:cNvPr id="3" name="Content Placeholder 2"/>
          <p:cNvSpPr>
            <a:spLocks noGrp="1"/>
          </p:cNvSpPr>
          <p:nvPr>
            <p:ph idx="1"/>
          </p:nvPr>
        </p:nvSpPr>
        <p:spPr>
          <a:xfrm>
            <a:off x="0" y="1792936"/>
            <a:ext cx="12192000" cy="4424984"/>
          </a:xfrm>
        </p:spPr>
        <p:txBody>
          <a:bodyPr>
            <a:normAutofit/>
          </a:bodyPr>
          <a:lstStyle/>
          <a:p>
            <a:pPr marL="64008" indent="0" algn="ctr">
              <a:buNone/>
            </a:pPr>
            <a:r>
              <a:rPr lang="en-GB" sz="3200" b="1" dirty="0"/>
              <a:t> </a:t>
            </a:r>
            <a:r>
              <a:rPr lang="en-GB" sz="3200" dirty="0"/>
              <a:t>The analyst will also use fact-finding techniques to </a:t>
            </a:r>
            <a:r>
              <a:rPr lang="en-GB" sz="2800" dirty="0"/>
              <a:t>discover</a:t>
            </a:r>
            <a:r>
              <a:rPr lang="en-GB" sz="3200" dirty="0"/>
              <a:t> how the existing system can be improved - what users want from the new system, what it must do – the requirements.  </a:t>
            </a:r>
          </a:p>
          <a:p>
            <a:pPr marL="64008" indent="0" algn="ctr">
              <a:buNone/>
            </a:pPr>
            <a:r>
              <a:rPr lang="en-GB" sz="2400" dirty="0"/>
              <a:t>A requirement is a new and different capability or feature that must be included in a system.  </a:t>
            </a:r>
          </a:p>
          <a:p>
            <a:pPr algn="ctr"/>
            <a:endParaRPr lang="en-GB" sz="3200" dirty="0"/>
          </a:p>
        </p:txBody>
      </p:sp>
      <p:pic>
        <p:nvPicPr>
          <p:cNvPr id="4" name="Picture 3">
            <a:extLst>
              <a:ext uri="{FF2B5EF4-FFF2-40B4-BE49-F238E27FC236}">
                <a16:creationId xmlns:a16="http://schemas.microsoft.com/office/drawing/2014/main" id="{31F8E5D4-372A-40DF-83E4-9F08F6BBE042}"/>
              </a:ext>
            </a:extLst>
          </p:cNvPr>
          <p:cNvPicPr>
            <a:picLocks noChangeAspect="1"/>
          </p:cNvPicPr>
          <p:nvPr/>
        </p:nvPicPr>
        <p:blipFill rotWithShape="1">
          <a:blip r:embed="rId2"/>
          <a:srcRect l="1486" t="14317" r="1602" b="3181"/>
          <a:stretch/>
        </p:blipFill>
        <p:spPr>
          <a:xfrm>
            <a:off x="99391" y="3906036"/>
            <a:ext cx="11993217" cy="2852531"/>
          </a:xfrm>
          <a:prstGeom prst="rect">
            <a:avLst/>
          </a:prstGeom>
        </p:spPr>
      </p:pic>
    </p:spTree>
    <p:extLst>
      <p:ext uri="{BB962C8B-B14F-4D97-AF65-F5344CB8AC3E}">
        <p14:creationId xmlns:p14="http://schemas.microsoft.com/office/powerpoint/2010/main" val="3618854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proposed system</a:t>
            </a:r>
            <a:br>
              <a:rPr lang="en-GB" b="1" u="sng" dirty="0"/>
            </a:br>
            <a:endParaRPr lang="en-GB" dirty="0"/>
          </a:p>
        </p:txBody>
      </p:sp>
      <p:sp>
        <p:nvSpPr>
          <p:cNvPr id="3" name="Content Placeholder 2"/>
          <p:cNvSpPr>
            <a:spLocks noGrp="1"/>
          </p:cNvSpPr>
          <p:nvPr>
            <p:ph idx="1"/>
          </p:nvPr>
        </p:nvSpPr>
        <p:spPr>
          <a:xfrm>
            <a:off x="6957173" y="2002444"/>
            <a:ext cx="5234827" cy="4855556"/>
          </a:xfrm>
        </p:spPr>
        <p:txBody>
          <a:bodyPr>
            <a:normAutofit fontScale="92500" lnSpcReduction="10000"/>
          </a:bodyPr>
          <a:lstStyle/>
          <a:p>
            <a:pPr marL="64008" indent="0">
              <a:buNone/>
            </a:pPr>
            <a:r>
              <a:rPr lang="en-GB" sz="2800" dirty="0"/>
              <a:t>These features may include: </a:t>
            </a:r>
          </a:p>
          <a:p>
            <a:pPr marL="406908" indent="-342900"/>
            <a:r>
              <a:rPr lang="en-GB" sz="2800" dirty="0"/>
              <a:t>ways of capturing or processing information</a:t>
            </a:r>
          </a:p>
          <a:p>
            <a:pPr marL="406908" indent="-342900"/>
            <a:r>
              <a:rPr lang="en-GB" sz="2800" dirty="0"/>
              <a:t>methods of interacting with the system</a:t>
            </a:r>
          </a:p>
          <a:p>
            <a:pPr marL="406908" indent="-342900"/>
            <a:r>
              <a:rPr lang="en-GB" sz="2800" dirty="0"/>
              <a:t>a processing activity or result</a:t>
            </a:r>
          </a:p>
          <a:p>
            <a:pPr marL="406908" indent="-342900"/>
            <a:r>
              <a:rPr lang="en-GB" sz="2800" dirty="0"/>
              <a:t>a piece of information displayed or printed as a result of processing</a:t>
            </a:r>
          </a:p>
          <a:p>
            <a:pPr marL="406908" indent="-342900"/>
            <a:r>
              <a:rPr lang="en-GB" sz="2800" dirty="0"/>
              <a:t>a function that can be performed to safeguard data and information, etc. </a:t>
            </a:r>
          </a:p>
        </p:txBody>
      </p:sp>
      <p:pic>
        <p:nvPicPr>
          <p:cNvPr id="4" name="Picture 3">
            <a:extLst>
              <a:ext uri="{FF2B5EF4-FFF2-40B4-BE49-F238E27FC236}">
                <a16:creationId xmlns:a16="http://schemas.microsoft.com/office/drawing/2014/main" id="{25781F3F-17AB-492F-8450-653A7A53459E}"/>
              </a:ext>
            </a:extLst>
          </p:cNvPr>
          <p:cNvPicPr>
            <a:picLocks noChangeAspect="1"/>
          </p:cNvPicPr>
          <p:nvPr/>
        </p:nvPicPr>
        <p:blipFill rotWithShape="1">
          <a:blip r:embed="rId2"/>
          <a:srcRect r="68126"/>
          <a:stretch/>
        </p:blipFill>
        <p:spPr>
          <a:xfrm>
            <a:off x="1923916" y="1914811"/>
            <a:ext cx="3288246" cy="2339137"/>
          </a:xfrm>
          <a:prstGeom prst="rect">
            <a:avLst/>
          </a:prstGeom>
        </p:spPr>
      </p:pic>
      <p:pic>
        <p:nvPicPr>
          <p:cNvPr id="5" name="Picture 4">
            <a:extLst>
              <a:ext uri="{FF2B5EF4-FFF2-40B4-BE49-F238E27FC236}">
                <a16:creationId xmlns:a16="http://schemas.microsoft.com/office/drawing/2014/main" id="{F2411747-C8DA-4194-A9AB-E9E84875D5F9}"/>
              </a:ext>
            </a:extLst>
          </p:cNvPr>
          <p:cNvPicPr>
            <a:picLocks noChangeAspect="1"/>
          </p:cNvPicPr>
          <p:nvPr/>
        </p:nvPicPr>
        <p:blipFill rotWithShape="1">
          <a:blip r:embed="rId2"/>
          <a:srcRect l="34296" r="-1"/>
          <a:stretch/>
        </p:blipFill>
        <p:spPr>
          <a:xfrm>
            <a:off x="178905" y="4253948"/>
            <a:ext cx="6778268" cy="2502673"/>
          </a:xfrm>
          <a:prstGeom prst="rect">
            <a:avLst/>
          </a:prstGeom>
        </p:spPr>
      </p:pic>
    </p:spTree>
    <p:extLst>
      <p:ext uri="{BB962C8B-B14F-4D97-AF65-F5344CB8AC3E}">
        <p14:creationId xmlns:p14="http://schemas.microsoft.com/office/powerpoint/2010/main" val="4191053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proposed system</a:t>
            </a:r>
            <a:br>
              <a:rPr lang="en-GB" b="1" u="sng" dirty="0"/>
            </a:br>
            <a:endParaRPr lang="en-GB" dirty="0"/>
          </a:p>
        </p:txBody>
      </p:sp>
      <p:sp>
        <p:nvSpPr>
          <p:cNvPr id="3" name="Content Placeholder 2"/>
          <p:cNvSpPr>
            <a:spLocks noGrp="1"/>
          </p:cNvSpPr>
          <p:nvPr>
            <p:ph idx="1"/>
          </p:nvPr>
        </p:nvSpPr>
        <p:spPr>
          <a:xfrm>
            <a:off x="0" y="1792936"/>
            <a:ext cx="12192000" cy="4424984"/>
          </a:xfrm>
        </p:spPr>
        <p:txBody>
          <a:bodyPr>
            <a:normAutofit/>
          </a:bodyPr>
          <a:lstStyle/>
          <a:p>
            <a:pPr marL="64008" indent="0" algn="ctr">
              <a:buNone/>
            </a:pPr>
            <a:r>
              <a:rPr lang="en-GB" sz="2800" dirty="0"/>
              <a:t>When specifying requirements, keep the analysis at the general business level, that is, do not prematurely express computer alternatives and technology details (</a:t>
            </a:r>
            <a:r>
              <a:rPr lang="en-GB" sz="2800" i="1" dirty="0"/>
              <a:t>what</a:t>
            </a:r>
            <a:r>
              <a:rPr lang="en-GB" sz="2800" dirty="0"/>
              <a:t> the system should do, not </a:t>
            </a:r>
            <a:r>
              <a:rPr lang="en-GB" sz="2800" i="1" dirty="0"/>
              <a:t>how</a:t>
            </a:r>
            <a:r>
              <a:rPr lang="en-GB" sz="2800" dirty="0"/>
              <a:t>).</a:t>
            </a:r>
          </a:p>
        </p:txBody>
      </p:sp>
      <p:pic>
        <p:nvPicPr>
          <p:cNvPr id="4" name="Picture 3">
            <a:extLst>
              <a:ext uri="{FF2B5EF4-FFF2-40B4-BE49-F238E27FC236}">
                <a16:creationId xmlns:a16="http://schemas.microsoft.com/office/drawing/2014/main" id="{4384B95D-4FA7-4536-BD79-708A185AE624}"/>
              </a:ext>
            </a:extLst>
          </p:cNvPr>
          <p:cNvPicPr>
            <a:picLocks noChangeAspect="1"/>
          </p:cNvPicPr>
          <p:nvPr/>
        </p:nvPicPr>
        <p:blipFill rotWithShape="1">
          <a:blip r:embed="rId2"/>
          <a:srcRect l="3760" t="5407" r="5298" b="39967"/>
          <a:stretch/>
        </p:blipFill>
        <p:spPr>
          <a:xfrm>
            <a:off x="197126" y="3110947"/>
            <a:ext cx="11797748" cy="3547095"/>
          </a:xfrm>
          <a:prstGeom prst="rect">
            <a:avLst/>
          </a:prstGeom>
        </p:spPr>
      </p:pic>
    </p:spTree>
    <p:extLst>
      <p:ext uri="{BB962C8B-B14F-4D97-AF65-F5344CB8AC3E}">
        <p14:creationId xmlns:p14="http://schemas.microsoft.com/office/powerpoint/2010/main" val="33398944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proposed system</a:t>
            </a:r>
            <a:br>
              <a:rPr lang="en-GB" b="1" u="sng" dirty="0"/>
            </a:br>
            <a:endParaRPr lang="en-GB" dirty="0"/>
          </a:p>
        </p:txBody>
      </p:sp>
      <p:sp>
        <p:nvSpPr>
          <p:cNvPr id="3" name="Content Placeholder 2"/>
          <p:cNvSpPr>
            <a:spLocks noGrp="1"/>
          </p:cNvSpPr>
          <p:nvPr>
            <p:ph idx="1"/>
          </p:nvPr>
        </p:nvSpPr>
        <p:spPr>
          <a:xfrm>
            <a:off x="0" y="1792936"/>
            <a:ext cx="5938982" cy="5065064"/>
          </a:xfrm>
        </p:spPr>
        <p:txBody>
          <a:bodyPr>
            <a:normAutofit fontScale="92500" lnSpcReduction="10000"/>
          </a:bodyPr>
          <a:lstStyle/>
          <a:p>
            <a:pPr marL="64008" indent="0" algn="just">
              <a:buNone/>
            </a:pPr>
            <a:r>
              <a:rPr lang="en-GB" sz="2800" dirty="0"/>
              <a:t>In documenting the system requirements an analyst may identify dozens of unique requirements for a new information system.  </a:t>
            </a:r>
          </a:p>
          <a:p>
            <a:pPr marL="64008" indent="0" algn="just">
              <a:buNone/>
            </a:pPr>
            <a:r>
              <a:rPr lang="en-GB" sz="2800" dirty="0"/>
              <a:t>To simplify the presentation of requirements and make them more readable, understandable and traceable, requirements are often categorised as:</a:t>
            </a:r>
          </a:p>
          <a:p>
            <a:pPr lvl="0"/>
            <a:r>
              <a:rPr lang="en-GB" sz="2800" i="1" dirty="0"/>
              <a:t>functional</a:t>
            </a:r>
            <a:r>
              <a:rPr lang="en-GB" sz="2800" dirty="0"/>
              <a:t> requirements </a:t>
            </a:r>
          </a:p>
          <a:p>
            <a:pPr marL="0" lvl="0" indent="0" algn="r">
              <a:buNone/>
            </a:pPr>
            <a:r>
              <a:rPr lang="en-GB" sz="2800" dirty="0"/>
              <a:t>(what the system must </a:t>
            </a:r>
            <a:r>
              <a:rPr lang="en-GB" sz="2800" u="sng" dirty="0"/>
              <a:t>do</a:t>
            </a:r>
            <a:r>
              <a:rPr lang="en-GB" sz="2800" dirty="0"/>
              <a:t>)</a:t>
            </a:r>
          </a:p>
          <a:p>
            <a:pPr lvl="0"/>
            <a:r>
              <a:rPr lang="en-GB" sz="2800" i="1" dirty="0"/>
              <a:t>non-functional</a:t>
            </a:r>
            <a:r>
              <a:rPr lang="en-GB" sz="2800" dirty="0"/>
              <a:t> requirements </a:t>
            </a:r>
          </a:p>
          <a:p>
            <a:pPr marL="0" lvl="0" indent="0" algn="r">
              <a:buNone/>
            </a:pPr>
            <a:r>
              <a:rPr lang="en-GB" sz="2800" dirty="0"/>
              <a:t>(how </a:t>
            </a:r>
            <a:r>
              <a:rPr lang="en-GB" sz="2800" u="sng" dirty="0"/>
              <a:t>well</a:t>
            </a:r>
            <a:r>
              <a:rPr lang="en-GB" sz="2800" dirty="0"/>
              <a:t> the system must do it)</a:t>
            </a:r>
          </a:p>
        </p:txBody>
      </p:sp>
      <p:pic>
        <p:nvPicPr>
          <p:cNvPr id="4" name="Picture 3">
            <a:extLst>
              <a:ext uri="{FF2B5EF4-FFF2-40B4-BE49-F238E27FC236}">
                <a16:creationId xmlns:a16="http://schemas.microsoft.com/office/drawing/2014/main" id="{A88795E3-0D3A-4D08-B9E3-A634675DFAB2}"/>
              </a:ext>
            </a:extLst>
          </p:cNvPr>
          <p:cNvPicPr>
            <a:picLocks noChangeAspect="1"/>
          </p:cNvPicPr>
          <p:nvPr/>
        </p:nvPicPr>
        <p:blipFill>
          <a:blip r:embed="rId2"/>
          <a:stretch>
            <a:fillRect/>
          </a:stretch>
        </p:blipFill>
        <p:spPr>
          <a:xfrm>
            <a:off x="6076950" y="1792936"/>
            <a:ext cx="6115050" cy="5065064"/>
          </a:xfrm>
          <a:prstGeom prst="rect">
            <a:avLst/>
          </a:prstGeom>
        </p:spPr>
      </p:pic>
    </p:spTree>
    <p:extLst>
      <p:ext uri="{BB962C8B-B14F-4D97-AF65-F5344CB8AC3E}">
        <p14:creationId xmlns:p14="http://schemas.microsoft.com/office/powerpoint/2010/main" val="22651584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Functional requirements</a:t>
            </a:r>
            <a:endParaRPr lang="en-GB" dirty="0"/>
          </a:p>
        </p:txBody>
      </p:sp>
      <p:sp>
        <p:nvSpPr>
          <p:cNvPr id="3" name="Content Placeholder 2"/>
          <p:cNvSpPr>
            <a:spLocks noGrp="1"/>
          </p:cNvSpPr>
          <p:nvPr>
            <p:ph idx="1"/>
          </p:nvPr>
        </p:nvSpPr>
        <p:spPr>
          <a:xfrm>
            <a:off x="6858000" y="1832692"/>
            <a:ext cx="5334000" cy="5025308"/>
          </a:xfrm>
        </p:spPr>
        <p:txBody>
          <a:bodyPr>
            <a:normAutofit fontScale="92500" lnSpcReduction="10000"/>
          </a:bodyPr>
          <a:lstStyle/>
          <a:p>
            <a:pPr marL="64008" indent="0">
              <a:buNone/>
            </a:pPr>
            <a:r>
              <a:rPr lang="en-GB" sz="2800" dirty="0"/>
              <a:t>A functional (or operations) requirement relates to what the system is expected to </a:t>
            </a:r>
            <a:r>
              <a:rPr lang="en-GB" sz="2800" u="sng" dirty="0"/>
              <a:t>do</a:t>
            </a:r>
            <a:r>
              <a:rPr lang="en-GB" sz="2800" dirty="0"/>
              <a:t>.  </a:t>
            </a:r>
          </a:p>
          <a:p>
            <a:pPr marL="64008" indent="0">
              <a:buNone/>
            </a:pPr>
            <a:r>
              <a:rPr lang="en-GB" sz="2800" dirty="0"/>
              <a:t>It is an </a:t>
            </a:r>
            <a:r>
              <a:rPr lang="en-GB" sz="2800" u="sng" dirty="0"/>
              <a:t>action</a:t>
            </a:r>
            <a:r>
              <a:rPr lang="en-GB" sz="2800" dirty="0"/>
              <a:t> of the system and is usually written using an action verb (a doing word), such as ‘calculate’ or ‘capture’.  </a:t>
            </a:r>
          </a:p>
          <a:p>
            <a:pPr marL="64008" indent="0">
              <a:buNone/>
            </a:pPr>
            <a:r>
              <a:rPr lang="en-GB" sz="2800" dirty="0"/>
              <a:t>The following are all examples of functional requirements:</a:t>
            </a:r>
          </a:p>
          <a:p>
            <a:pPr lvl="2"/>
            <a:r>
              <a:rPr lang="en-GB" sz="2400" dirty="0"/>
              <a:t>Record a current account deposit</a:t>
            </a:r>
          </a:p>
          <a:p>
            <a:pPr lvl="2"/>
            <a:r>
              <a:rPr lang="en-GB" sz="2400" dirty="0"/>
              <a:t>Calculate the grade point average for a student</a:t>
            </a:r>
          </a:p>
          <a:p>
            <a:pPr lvl="2"/>
            <a:r>
              <a:rPr lang="en-GB" sz="2400" dirty="0"/>
              <a:t>Capture the account holder identification information.</a:t>
            </a:r>
          </a:p>
        </p:txBody>
      </p:sp>
      <p:pic>
        <p:nvPicPr>
          <p:cNvPr id="4" name="Picture 3">
            <a:extLst>
              <a:ext uri="{FF2B5EF4-FFF2-40B4-BE49-F238E27FC236}">
                <a16:creationId xmlns:a16="http://schemas.microsoft.com/office/drawing/2014/main" id="{7E7D9531-F52C-4A11-B467-CDC90FEB749F}"/>
              </a:ext>
            </a:extLst>
          </p:cNvPr>
          <p:cNvPicPr>
            <a:picLocks noChangeAspect="1"/>
          </p:cNvPicPr>
          <p:nvPr/>
        </p:nvPicPr>
        <p:blipFill>
          <a:blip r:embed="rId2"/>
          <a:stretch>
            <a:fillRect/>
          </a:stretch>
        </p:blipFill>
        <p:spPr>
          <a:xfrm>
            <a:off x="0" y="1832692"/>
            <a:ext cx="6858000" cy="5065064"/>
          </a:xfrm>
          <a:prstGeom prst="rect">
            <a:avLst/>
          </a:prstGeom>
        </p:spPr>
      </p:pic>
    </p:spTree>
    <p:extLst>
      <p:ext uri="{BB962C8B-B14F-4D97-AF65-F5344CB8AC3E}">
        <p14:creationId xmlns:p14="http://schemas.microsoft.com/office/powerpoint/2010/main" val="38871119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Functional requirements</a:t>
            </a:r>
            <a:endParaRPr lang="en-GB" dirty="0"/>
          </a:p>
        </p:txBody>
      </p:sp>
      <p:sp>
        <p:nvSpPr>
          <p:cNvPr id="3" name="Content Placeholder 2"/>
          <p:cNvSpPr>
            <a:spLocks noGrp="1"/>
          </p:cNvSpPr>
          <p:nvPr>
            <p:ph idx="1"/>
          </p:nvPr>
        </p:nvSpPr>
        <p:spPr>
          <a:xfrm>
            <a:off x="0" y="4544291"/>
            <a:ext cx="12192000" cy="2268294"/>
          </a:xfrm>
        </p:spPr>
        <p:txBody>
          <a:bodyPr>
            <a:normAutofit lnSpcReduction="10000"/>
          </a:bodyPr>
          <a:lstStyle/>
          <a:p>
            <a:pPr marL="64008" indent="0" algn="ctr">
              <a:buNone/>
            </a:pPr>
            <a:r>
              <a:rPr lang="en-GB" sz="2800" dirty="0"/>
              <a:t>Many analysts like to preface the requirements with the words: </a:t>
            </a:r>
          </a:p>
          <a:p>
            <a:pPr marL="64008" indent="0" algn="ctr">
              <a:buNone/>
            </a:pPr>
            <a:r>
              <a:rPr lang="en-GB" sz="2800" i="1" dirty="0"/>
              <a:t>‘The system should</a:t>
            </a:r>
            <a:r>
              <a:rPr lang="en-GB" sz="2800" dirty="0"/>
              <a:t> </a:t>
            </a:r>
            <a:r>
              <a:rPr lang="en-GB" sz="2800" b="1" dirty="0"/>
              <a:t>(action verb)</a:t>
            </a:r>
            <a:r>
              <a:rPr lang="en-GB" sz="2800" i="1" dirty="0"/>
              <a:t>…</a:t>
            </a:r>
            <a:r>
              <a:rPr lang="en-GB" sz="2800" dirty="0"/>
              <a:t>’.  </a:t>
            </a:r>
          </a:p>
          <a:p>
            <a:pPr marL="64008" indent="0" algn="ctr">
              <a:buNone/>
            </a:pPr>
            <a:r>
              <a:rPr lang="en-GB" sz="2800" dirty="0"/>
              <a:t>This is a simple testing mechanism that you can use to verify if the proposed requirement is a functional requirement.  If the resulting sentence makes sense, then it is probably a functional requirement. </a:t>
            </a:r>
          </a:p>
        </p:txBody>
      </p:sp>
      <p:pic>
        <p:nvPicPr>
          <p:cNvPr id="4" name="Picture 3">
            <a:extLst>
              <a:ext uri="{FF2B5EF4-FFF2-40B4-BE49-F238E27FC236}">
                <a16:creationId xmlns:a16="http://schemas.microsoft.com/office/drawing/2014/main" id="{BD3ED5EB-7545-46C8-A246-07436CDF4258}"/>
              </a:ext>
            </a:extLst>
          </p:cNvPr>
          <p:cNvPicPr>
            <a:picLocks noChangeAspect="1"/>
          </p:cNvPicPr>
          <p:nvPr/>
        </p:nvPicPr>
        <p:blipFill>
          <a:blip r:embed="rId2"/>
          <a:stretch>
            <a:fillRect/>
          </a:stretch>
        </p:blipFill>
        <p:spPr>
          <a:xfrm>
            <a:off x="0" y="1792936"/>
            <a:ext cx="12192000" cy="2761110"/>
          </a:xfrm>
          <a:prstGeom prst="rect">
            <a:avLst/>
          </a:prstGeom>
        </p:spPr>
      </p:pic>
    </p:spTree>
    <p:extLst>
      <p:ext uri="{BB962C8B-B14F-4D97-AF65-F5344CB8AC3E}">
        <p14:creationId xmlns:p14="http://schemas.microsoft.com/office/powerpoint/2010/main" val="14759433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9784080" cy="1508760"/>
          </a:xfrm>
        </p:spPr>
        <p:txBody>
          <a:bodyPr>
            <a:normAutofit/>
          </a:bodyPr>
          <a:lstStyle/>
          <a:p>
            <a:r>
              <a:rPr lang="en-GB" b="1" u="sng" dirty="0"/>
              <a:t>Functional requirements</a:t>
            </a:r>
            <a:endParaRPr lang="en-GB" dirty="0"/>
          </a:p>
        </p:txBody>
      </p:sp>
      <p:pic>
        <p:nvPicPr>
          <p:cNvPr id="7" name="Graphic 6" descr="Laptop Secure">
            <a:extLst>
              <a:ext uri="{FF2B5EF4-FFF2-40B4-BE49-F238E27FC236}">
                <a16:creationId xmlns:a16="http://schemas.microsoft.com/office/drawing/2014/main" id="{0BF76AA3-03B8-4CD9-9FA2-A640BCAB971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6104" y="1642976"/>
            <a:ext cx="5609985" cy="4930848"/>
          </a:xfrm>
          <a:prstGeom prst="rect">
            <a:avLst/>
          </a:prstGeom>
        </p:spPr>
      </p:pic>
      <p:sp>
        <p:nvSpPr>
          <p:cNvPr id="3" name="Content Placeholder 2"/>
          <p:cNvSpPr>
            <a:spLocks noGrp="1"/>
          </p:cNvSpPr>
          <p:nvPr>
            <p:ph idx="1"/>
          </p:nvPr>
        </p:nvSpPr>
        <p:spPr>
          <a:xfrm>
            <a:off x="6096001" y="2045110"/>
            <a:ext cx="5870712" cy="4172810"/>
          </a:xfrm>
        </p:spPr>
        <p:txBody>
          <a:bodyPr>
            <a:normAutofit lnSpcReduction="10000"/>
          </a:bodyPr>
          <a:lstStyle/>
          <a:p>
            <a:pPr marL="64008" indent="0">
              <a:buNone/>
            </a:pPr>
            <a:r>
              <a:rPr lang="en-GB" sz="2800" dirty="0"/>
              <a:t>Using this test we can rephrase the previous statements above to verify that they are indeed functional requirements.</a:t>
            </a:r>
          </a:p>
          <a:p>
            <a:pPr lvl="1"/>
            <a:r>
              <a:rPr lang="en-GB" sz="2800" i="1" dirty="0"/>
              <a:t>The system should</a:t>
            </a:r>
            <a:r>
              <a:rPr lang="en-GB" sz="2800" dirty="0"/>
              <a:t> </a:t>
            </a:r>
            <a:r>
              <a:rPr lang="en-GB" sz="2800" b="1" dirty="0"/>
              <a:t>record</a:t>
            </a:r>
            <a:r>
              <a:rPr lang="en-GB" sz="2800" dirty="0"/>
              <a:t> a current account deposit</a:t>
            </a:r>
          </a:p>
          <a:p>
            <a:pPr lvl="1"/>
            <a:r>
              <a:rPr lang="en-GB" sz="2800" i="1" dirty="0"/>
              <a:t>The system should</a:t>
            </a:r>
            <a:r>
              <a:rPr lang="en-GB" sz="2800" dirty="0"/>
              <a:t> </a:t>
            </a:r>
            <a:r>
              <a:rPr lang="en-GB" sz="2800" b="1" dirty="0"/>
              <a:t>calculate</a:t>
            </a:r>
            <a:r>
              <a:rPr lang="en-GB" sz="2800" dirty="0"/>
              <a:t> the grade point average for a student</a:t>
            </a:r>
          </a:p>
          <a:p>
            <a:pPr lvl="1"/>
            <a:r>
              <a:rPr lang="en-GB" sz="2800" i="1" dirty="0"/>
              <a:t>The system should</a:t>
            </a:r>
            <a:r>
              <a:rPr lang="en-GB" sz="2800" dirty="0"/>
              <a:t> </a:t>
            </a:r>
            <a:r>
              <a:rPr lang="en-GB" sz="2800" b="1" dirty="0"/>
              <a:t>capture</a:t>
            </a:r>
            <a:r>
              <a:rPr lang="en-GB" sz="2800" dirty="0"/>
              <a:t> the account holder identification information.</a:t>
            </a:r>
          </a:p>
        </p:txBody>
      </p:sp>
    </p:spTree>
    <p:extLst>
      <p:ext uri="{BB962C8B-B14F-4D97-AF65-F5344CB8AC3E}">
        <p14:creationId xmlns:p14="http://schemas.microsoft.com/office/powerpoint/2010/main" val="38708676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Non-functional requirements</a:t>
            </a:r>
            <a:endParaRPr lang="en-GB" dirty="0"/>
          </a:p>
        </p:txBody>
      </p:sp>
      <p:sp>
        <p:nvSpPr>
          <p:cNvPr id="3" name="Content Placeholder 2"/>
          <p:cNvSpPr>
            <a:spLocks noGrp="1"/>
          </p:cNvSpPr>
          <p:nvPr>
            <p:ph idx="1"/>
          </p:nvPr>
        </p:nvSpPr>
        <p:spPr>
          <a:xfrm>
            <a:off x="6465456" y="1792936"/>
            <a:ext cx="5726544" cy="5065064"/>
          </a:xfrm>
        </p:spPr>
        <p:txBody>
          <a:bodyPr>
            <a:normAutofit/>
          </a:bodyPr>
          <a:lstStyle/>
          <a:p>
            <a:pPr marL="64008" indent="0">
              <a:buNone/>
            </a:pPr>
            <a:r>
              <a:rPr lang="en-GB" sz="2800" dirty="0"/>
              <a:t>A non-functional requirement is a description of the features, characteristics and attributes of the system, as well as any constraints that may limit the system.</a:t>
            </a:r>
          </a:p>
          <a:p>
            <a:pPr marL="64008" indent="0">
              <a:buNone/>
            </a:pPr>
            <a:r>
              <a:rPr lang="en-GB" sz="2800" dirty="0"/>
              <a:t>Examples of non-functional requirements include:</a:t>
            </a:r>
          </a:p>
          <a:p>
            <a:pPr lvl="0"/>
            <a:r>
              <a:rPr lang="en-GB" sz="2800" dirty="0"/>
              <a:t>Be user friendly</a:t>
            </a:r>
          </a:p>
          <a:p>
            <a:pPr lvl="0"/>
            <a:r>
              <a:rPr lang="en-GB" sz="2800" dirty="0"/>
              <a:t>Be able to accommodate users at different physical locations</a:t>
            </a:r>
          </a:p>
          <a:p>
            <a:pPr marL="64008" indent="0">
              <a:buNone/>
            </a:pPr>
            <a:endParaRPr lang="en-GB" sz="2800" dirty="0"/>
          </a:p>
        </p:txBody>
      </p:sp>
      <p:pic>
        <p:nvPicPr>
          <p:cNvPr id="4" name="Picture 3">
            <a:extLst>
              <a:ext uri="{FF2B5EF4-FFF2-40B4-BE49-F238E27FC236}">
                <a16:creationId xmlns:a16="http://schemas.microsoft.com/office/drawing/2014/main" id="{F0B4F2FE-69C7-4F23-8BFB-A8546D510F93}"/>
              </a:ext>
            </a:extLst>
          </p:cNvPr>
          <p:cNvPicPr>
            <a:picLocks noChangeAspect="1"/>
          </p:cNvPicPr>
          <p:nvPr/>
        </p:nvPicPr>
        <p:blipFill>
          <a:blip r:embed="rId2"/>
          <a:stretch>
            <a:fillRect/>
          </a:stretch>
        </p:blipFill>
        <p:spPr>
          <a:xfrm>
            <a:off x="11545" y="1792936"/>
            <a:ext cx="6373136" cy="5065064"/>
          </a:xfrm>
          <a:prstGeom prst="rect">
            <a:avLst/>
          </a:prstGeom>
        </p:spPr>
      </p:pic>
    </p:spTree>
    <p:extLst>
      <p:ext uri="{BB962C8B-B14F-4D97-AF65-F5344CB8AC3E}">
        <p14:creationId xmlns:p14="http://schemas.microsoft.com/office/powerpoint/2010/main" val="21196691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Non-functional requirements</a:t>
            </a:r>
            <a:endParaRPr lang="en-GB" dirty="0"/>
          </a:p>
        </p:txBody>
      </p:sp>
      <p:sp>
        <p:nvSpPr>
          <p:cNvPr id="3" name="Content Placeholder 2"/>
          <p:cNvSpPr>
            <a:spLocks noGrp="1"/>
          </p:cNvSpPr>
          <p:nvPr>
            <p:ph idx="1"/>
          </p:nvPr>
        </p:nvSpPr>
        <p:spPr>
          <a:xfrm>
            <a:off x="-1" y="1792936"/>
            <a:ext cx="4044845" cy="5065064"/>
          </a:xfrm>
        </p:spPr>
        <p:txBody>
          <a:bodyPr>
            <a:normAutofit fontScale="92500" lnSpcReduction="20000"/>
          </a:bodyPr>
          <a:lstStyle/>
          <a:p>
            <a:pPr marL="64008" indent="0" algn="ctr">
              <a:buNone/>
            </a:pPr>
            <a:r>
              <a:rPr lang="en-GB" sz="3200" dirty="0"/>
              <a:t>Since these statements do not include a strong action verb, they are considered to be non-functional requirements. </a:t>
            </a:r>
          </a:p>
          <a:p>
            <a:pPr marL="64008" indent="0" algn="ctr">
              <a:buNone/>
            </a:pPr>
            <a:r>
              <a:rPr lang="en-GB" sz="3200" dirty="0"/>
              <a:t>There are many classifications of non-functional requirements.  </a:t>
            </a:r>
          </a:p>
          <a:p>
            <a:pPr marL="64008" indent="0" algn="ctr">
              <a:buNone/>
            </a:pPr>
            <a:r>
              <a:rPr lang="en-GB" sz="3200" dirty="0"/>
              <a:t>The PIECES framework introduced earlier helps us to classify them.</a:t>
            </a:r>
          </a:p>
        </p:txBody>
      </p:sp>
      <p:pic>
        <p:nvPicPr>
          <p:cNvPr id="4" name="Picture 3">
            <a:extLst>
              <a:ext uri="{FF2B5EF4-FFF2-40B4-BE49-F238E27FC236}">
                <a16:creationId xmlns:a16="http://schemas.microsoft.com/office/drawing/2014/main" id="{F88A27CE-FD3C-40EF-BAFA-2D2540BE609F}"/>
              </a:ext>
            </a:extLst>
          </p:cNvPr>
          <p:cNvPicPr>
            <a:picLocks noChangeAspect="1"/>
          </p:cNvPicPr>
          <p:nvPr/>
        </p:nvPicPr>
        <p:blipFill>
          <a:blip r:embed="rId2"/>
          <a:stretch>
            <a:fillRect/>
          </a:stretch>
        </p:blipFill>
        <p:spPr>
          <a:xfrm>
            <a:off x="4044845" y="1792936"/>
            <a:ext cx="8147155" cy="5065065"/>
          </a:xfrm>
          <a:prstGeom prst="rect">
            <a:avLst/>
          </a:prstGeom>
        </p:spPr>
      </p:pic>
    </p:spTree>
    <p:extLst>
      <p:ext uri="{BB962C8B-B14F-4D97-AF65-F5344CB8AC3E}">
        <p14:creationId xmlns:p14="http://schemas.microsoft.com/office/powerpoint/2010/main" val="9749009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rPr>
              <a:t>Requirement type- Performance</a:t>
            </a:r>
            <a:endParaRPr lang="en-GB" dirty="0"/>
          </a:p>
        </p:txBody>
      </p:sp>
      <p:sp>
        <p:nvSpPr>
          <p:cNvPr id="5" name="Content Placeholder 4"/>
          <p:cNvSpPr>
            <a:spLocks noGrp="1"/>
          </p:cNvSpPr>
          <p:nvPr>
            <p:ph idx="1"/>
          </p:nvPr>
        </p:nvSpPr>
        <p:spPr>
          <a:xfrm>
            <a:off x="0" y="1792936"/>
            <a:ext cx="4383157" cy="5065063"/>
          </a:xfrm>
        </p:spPr>
        <p:txBody>
          <a:bodyPr>
            <a:normAutofit lnSpcReduction="10000"/>
          </a:bodyPr>
          <a:lstStyle/>
          <a:p>
            <a:pPr marL="64008" indent="0">
              <a:buNone/>
            </a:pPr>
            <a:r>
              <a:rPr lang="en-GB" sz="3600" dirty="0"/>
              <a:t>Performance requirements represent the performance the system is required to exhibit to meet the needs of users.</a:t>
            </a:r>
          </a:p>
          <a:p>
            <a:pPr lvl="1"/>
            <a:r>
              <a:rPr lang="en-GB" sz="3200" dirty="0"/>
              <a:t>What is the acceptable throughput rate?</a:t>
            </a:r>
          </a:p>
          <a:p>
            <a:pPr lvl="1"/>
            <a:r>
              <a:rPr lang="en-GB" sz="3200" dirty="0"/>
              <a:t>What is the acceptable response time?</a:t>
            </a:r>
          </a:p>
        </p:txBody>
      </p:sp>
      <p:pic>
        <p:nvPicPr>
          <p:cNvPr id="3" name="Picture 2">
            <a:extLst>
              <a:ext uri="{FF2B5EF4-FFF2-40B4-BE49-F238E27FC236}">
                <a16:creationId xmlns:a16="http://schemas.microsoft.com/office/drawing/2014/main" id="{34FA033B-ED90-4053-AF92-14D551832042}"/>
              </a:ext>
            </a:extLst>
          </p:cNvPr>
          <p:cNvPicPr>
            <a:picLocks noChangeAspect="1"/>
          </p:cNvPicPr>
          <p:nvPr/>
        </p:nvPicPr>
        <p:blipFill rotWithShape="1">
          <a:blip r:embed="rId2"/>
          <a:srcRect l="2928" r="4412" b="8147"/>
          <a:stretch/>
        </p:blipFill>
        <p:spPr>
          <a:xfrm>
            <a:off x="4383157" y="1713424"/>
            <a:ext cx="7798904" cy="5144576"/>
          </a:xfrm>
          <a:prstGeom prst="rect">
            <a:avLst/>
          </a:prstGeom>
        </p:spPr>
      </p:pic>
    </p:spTree>
    <p:extLst>
      <p:ext uri="{BB962C8B-B14F-4D97-AF65-F5344CB8AC3E}">
        <p14:creationId xmlns:p14="http://schemas.microsoft.com/office/powerpoint/2010/main" val="5095814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rPr>
              <a:t>Requirement type- </a:t>
            </a:r>
            <a:r>
              <a:rPr lang="en-GB" i="1" dirty="0">
                <a:effectLst/>
              </a:rPr>
              <a:t>Information</a:t>
            </a:r>
            <a:endParaRPr lang="en-GB" dirty="0"/>
          </a:p>
        </p:txBody>
      </p:sp>
      <p:sp>
        <p:nvSpPr>
          <p:cNvPr id="5" name="Content Placeholder 4"/>
          <p:cNvSpPr>
            <a:spLocks noGrp="1"/>
          </p:cNvSpPr>
          <p:nvPr>
            <p:ph idx="1"/>
          </p:nvPr>
        </p:nvSpPr>
        <p:spPr>
          <a:xfrm>
            <a:off x="6096000" y="1792936"/>
            <a:ext cx="6096000" cy="5065064"/>
          </a:xfrm>
        </p:spPr>
        <p:txBody>
          <a:bodyPr>
            <a:normAutofit lnSpcReduction="10000"/>
          </a:bodyPr>
          <a:lstStyle/>
          <a:p>
            <a:pPr marL="64008" indent="0">
              <a:buNone/>
            </a:pPr>
            <a:r>
              <a:rPr lang="en-GB" sz="2800" dirty="0"/>
              <a:t>Information requirements represent the information that is pertinent to the users in terms of content, timeliness, accuracy and format.</a:t>
            </a:r>
          </a:p>
          <a:p>
            <a:pPr lvl="1"/>
            <a:r>
              <a:rPr lang="en-GB" sz="2600" dirty="0"/>
              <a:t>What information do people need to do their jobs? What inputs/ outputs (including reports) are needed?  When?</a:t>
            </a:r>
          </a:p>
          <a:p>
            <a:pPr lvl="1"/>
            <a:r>
              <a:rPr lang="en-GB" sz="2600" dirty="0"/>
              <a:t>Where is the required data to be stored?</a:t>
            </a:r>
          </a:p>
          <a:p>
            <a:pPr lvl="1"/>
            <a:r>
              <a:rPr lang="en-GB" sz="2600" dirty="0"/>
              <a:t>How up-to-date must the information be?</a:t>
            </a:r>
          </a:p>
          <a:p>
            <a:pPr lvl="1"/>
            <a:r>
              <a:rPr lang="en-GB" sz="2600" dirty="0"/>
              <a:t>How comprehensive? A full report or just summary information?</a:t>
            </a:r>
          </a:p>
          <a:p>
            <a:pPr lvl="1"/>
            <a:r>
              <a:rPr lang="en-GB" sz="2600" dirty="0"/>
              <a:t>What are the interfaces to external systems?</a:t>
            </a:r>
          </a:p>
        </p:txBody>
      </p:sp>
      <p:pic>
        <p:nvPicPr>
          <p:cNvPr id="3" name="Picture 2">
            <a:extLst>
              <a:ext uri="{FF2B5EF4-FFF2-40B4-BE49-F238E27FC236}">
                <a16:creationId xmlns:a16="http://schemas.microsoft.com/office/drawing/2014/main" id="{89280261-2A6A-4B0A-9770-50F17B5D943A}"/>
              </a:ext>
            </a:extLst>
          </p:cNvPr>
          <p:cNvPicPr>
            <a:picLocks noChangeAspect="1"/>
          </p:cNvPicPr>
          <p:nvPr/>
        </p:nvPicPr>
        <p:blipFill>
          <a:blip r:embed="rId2"/>
          <a:stretch>
            <a:fillRect/>
          </a:stretch>
        </p:blipFill>
        <p:spPr>
          <a:xfrm>
            <a:off x="0" y="1792936"/>
            <a:ext cx="6148814" cy="5065064"/>
          </a:xfrm>
          <a:prstGeom prst="rect">
            <a:avLst/>
          </a:prstGeom>
        </p:spPr>
      </p:pic>
    </p:spTree>
    <p:extLst>
      <p:ext uri="{BB962C8B-B14F-4D97-AF65-F5344CB8AC3E}">
        <p14:creationId xmlns:p14="http://schemas.microsoft.com/office/powerpoint/2010/main" val="7402061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rPr>
              <a:t>Requirement type- </a:t>
            </a:r>
            <a:r>
              <a:rPr lang="en-GB" i="1" dirty="0">
                <a:effectLst/>
              </a:rPr>
              <a:t>Economy</a:t>
            </a:r>
            <a:endParaRPr lang="en-GB" dirty="0"/>
          </a:p>
        </p:txBody>
      </p:sp>
      <p:sp>
        <p:nvSpPr>
          <p:cNvPr id="5" name="Content Placeholder 4"/>
          <p:cNvSpPr>
            <a:spLocks noGrp="1"/>
          </p:cNvSpPr>
          <p:nvPr>
            <p:ph idx="1"/>
          </p:nvPr>
        </p:nvSpPr>
        <p:spPr>
          <a:xfrm>
            <a:off x="0" y="1866367"/>
            <a:ext cx="6003636" cy="4975629"/>
          </a:xfrm>
        </p:spPr>
        <p:txBody>
          <a:bodyPr>
            <a:normAutofit/>
          </a:bodyPr>
          <a:lstStyle/>
          <a:p>
            <a:pPr marL="64008" indent="0">
              <a:buNone/>
            </a:pPr>
            <a:r>
              <a:rPr lang="en-GB" sz="3200" dirty="0"/>
              <a:t>Economy requirements represent the need for the system to reduce costs or increase profits.</a:t>
            </a:r>
          </a:p>
          <a:p>
            <a:pPr lvl="1"/>
            <a:r>
              <a:rPr lang="en-GB" sz="2800" dirty="0"/>
              <a:t>What are the areas of the system where costs must be reduced?</a:t>
            </a:r>
          </a:p>
          <a:p>
            <a:pPr lvl="1"/>
            <a:r>
              <a:rPr lang="en-GB" sz="2800" dirty="0"/>
              <a:t>How much should costs be reduced or profits be increased?</a:t>
            </a:r>
          </a:p>
          <a:p>
            <a:pPr lvl="1"/>
            <a:r>
              <a:rPr lang="en-GB" sz="2800" dirty="0"/>
              <a:t>What are the budgetary limits?</a:t>
            </a:r>
          </a:p>
          <a:p>
            <a:pPr lvl="1"/>
            <a:r>
              <a:rPr lang="en-GB" sz="2800" dirty="0"/>
              <a:t>What is the timetable for development?</a:t>
            </a:r>
          </a:p>
        </p:txBody>
      </p:sp>
      <p:pic>
        <p:nvPicPr>
          <p:cNvPr id="3" name="Picture 2">
            <a:extLst>
              <a:ext uri="{FF2B5EF4-FFF2-40B4-BE49-F238E27FC236}">
                <a16:creationId xmlns:a16="http://schemas.microsoft.com/office/drawing/2014/main" id="{20043C10-8FC4-45D6-AEDF-743219050FC3}"/>
              </a:ext>
            </a:extLst>
          </p:cNvPr>
          <p:cNvPicPr>
            <a:picLocks noChangeAspect="1"/>
          </p:cNvPicPr>
          <p:nvPr/>
        </p:nvPicPr>
        <p:blipFill rotWithShape="1">
          <a:blip r:embed="rId2"/>
          <a:srcRect l="4783" t="10807" r="70598" b="6641"/>
          <a:stretch/>
        </p:blipFill>
        <p:spPr>
          <a:xfrm>
            <a:off x="6003636" y="1928995"/>
            <a:ext cx="3008338" cy="2308177"/>
          </a:xfrm>
          <a:prstGeom prst="rect">
            <a:avLst/>
          </a:prstGeom>
        </p:spPr>
      </p:pic>
      <p:pic>
        <p:nvPicPr>
          <p:cNvPr id="4" name="Picture 3">
            <a:extLst>
              <a:ext uri="{FF2B5EF4-FFF2-40B4-BE49-F238E27FC236}">
                <a16:creationId xmlns:a16="http://schemas.microsoft.com/office/drawing/2014/main" id="{743E89CC-0389-4453-A681-F9F2EC6D3DED}"/>
              </a:ext>
            </a:extLst>
          </p:cNvPr>
          <p:cNvPicPr>
            <a:picLocks noChangeAspect="1"/>
          </p:cNvPicPr>
          <p:nvPr/>
        </p:nvPicPr>
        <p:blipFill rotWithShape="1">
          <a:blip r:embed="rId2"/>
          <a:srcRect l="36848" t="6817" r="36250" b="7332"/>
          <a:stretch/>
        </p:blipFill>
        <p:spPr>
          <a:xfrm>
            <a:off x="8877948" y="3036962"/>
            <a:ext cx="3128107" cy="2400419"/>
          </a:xfrm>
          <a:prstGeom prst="rect">
            <a:avLst/>
          </a:prstGeom>
        </p:spPr>
      </p:pic>
      <p:pic>
        <p:nvPicPr>
          <p:cNvPr id="6" name="Picture 5">
            <a:extLst>
              <a:ext uri="{FF2B5EF4-FFF2-40B4-BE49-F238E27FC236}">
                <a16:creationId xmlns:a16="http://schemas.microsoft.com/office/drawing/2014/main" id="{56B2B04E-266D-46A2-A8AC-4AE067B03380}"/>
              </a:ext>
            </a:extLst>
          </p:cNvPr>
          <p:cNvPicPr>
            <a:picLocks noChangeAspect="1"/>
          </p:cNvPicPr>
          <p:nvPr/>
        </p:nvPicPr>
        <p:blipFill rotWithShape="1">
          <a:blip r:embed="rId2"/>
          <a:srcRect l="71087" t="4864" r="1685" b="7568"/>
          <a:stretch/>
        </p:blipFill>
        <p:spPr>
          <a:xfrm>
            <a:off x="6003636" y="4333925"/>
            <a:ext cx="3008338" cy="2448437"/>
          </a:xfrm>
          <a:prstGeom prst="rect">
            <a:avLst/>
          </a:prstGeom>
        </p:spPr>
      </p:pic>
    </p:spTree>
    <p:extLst>
      <p:ext uri="{BB962C8B-B14F-4D97-AF65-F5344CB8AC3E}">
        <p14:creationId xmlns:p14="http://schemas.microsoft.com/office/powerpoint/2010/main" val="26276404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rPr>
              <a:t>Requirement type- </a:t>
            </a:r>
            <a:r>
              <a:rPr lang="en-GB" i="1" dirty="0">
                <a:effectLst/>
              </a:rPr>
              <a:t>Control and security</a:t>
            </a:r>
            <a:endParaRPr lang="en-GB" dirty="0"/>
          </a:p>
        </p:txBody>
      </p:sp>
      <p:sp>
        <p:nvSpPr>
          <p:cNvPr id="5" name="Content Placeholder 4"/>
          <p:cNvSpPr>
            <a:spLocks noGrp="1"/>
          </p:cNvSpPr>
          <p:nvPr>
            <p:ph idx="1"/>
          </p:nvPr>
        </p:nvSpPr>
        <p:spPr>
          <a:xfrm>
            <a:off x="6753418" y="1792936"/>
            <a:ext cx="5438581" cy="5065064"/>
          </a:xfrm>
        </p:spPr>
        <p:txBody>
          <a:bodyPr>
            <a:normAutofit lnSpcReduction="10000"/>
          </a:bodyPr>
          <a:lstStyle/>
          <a:p>
            <a:pPr marL="64008" indent="0">
              <a:buNone/>
            </a:pPr>
            <a:r>
              <a:rPr lang="en-GB" sz="2800" dirty="0"/>
              <a:t>Control requirements represent the environment in which the system must operate, as well as the type and degree of security that must be provided.</a:t>
            </a:r>
          </a:p>
          <a:p>
            <a:pPr lvl="1"/>
            <a:r>
              <a:rPr lang="en-GB" sz="2600" dirty="0"/>
              <a:t>Must access to the system or information be controlled?</a:t>
            </a:r>
          </a:p>
          <a:p>
            <a:pPr lvl="1"/>
            <a:r>
              <a:rPr lang="en-GB" sz="2600" dirty="0"/>
              <a:t>What are the privacy requirements?</a:t>
            </a:r>
          </a:p>
          <a:p>
            <a:pPr lvl="1"/>
            <a:r>
              <a:rPr lang="en-GB" sz="2600" dirty="0"/>
              <a:t>Does the criticality of the data necessitate the need for special handling of the data (back-ups, off-site storage, disaster recovery, etc.)?</a:t>
            </a:r>
          </a:p>
          <a:p>
            <a:pPr lvl="1"/>
            <a:r>
              <a:rPr lang="en-GB" sz="2600" dirty="0"/>
              <a:t>Data validation checks?</a:t>
            </a:r>
          </a:p>
        </p:txBody>
      </p:sp>
      <p:pic>
        <p:nvPicPr>
          <p:cNvPr id="3" name="Picture 2">
            <a:extLst>
              <a:ext uri="{FF2B5EF4-FFF2-40B4-BE49-F238E27FC236}">
                <a16:creationId xmlns:a16="http://schemas.microsoft.com/office/drawing/2014/main" id="{0946EFF1-A942-44F6-B5A9-087F8F10B681}"/>
              </a:ext>
            </a:extLst>
          </p:cNvPr>
          <p:cNvPicPr>
            <a:picLocks noChangeAspect="1"/>
          </p:cNvPicPr>
          <p:nvPr/>
        </p:nvPicPr>
        <p:blipFill>
          <a:blip r:embed="rId2"/>
          <a:stretch>
            <a:fillRect/>
          </a:stretch>
        </p:blipFill>
        <p:spPr>
          <a:xfrm>
            <a:off x="0" y="1792936"/>
            <a:ext cx="6753419" cy="5065064"/>
          </a:xfrm>
          <a:prstGeom prst="rect">
            <a:avLst/>
          </a:prstGeom>
        </p:spPr>
      </p:pic>
    </p:spTree>
    <p:extLst>
      <p:ext uri="{BB962C8B-B14F-4D97-AF65-F5344CB8AC3E}">
        <p14:creationId xmlns:p14="http://schemas.microsoft.com/office/powerpoint/2010/main" val="23431859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rPr>
              <a:t>Requirement type- </a:t>
            </a:r>
            <a:r>
              <a:rPr lang="en-GB" i="1" dirty="0">
                <a:effectLst/>
              </a:rPr>
              <a:t>Efficiency</a:t>
            </a:r>
            <a:endParaRPr lang="en-GB" dirty="0"/>
          </a:p>
        </p:txBody>
      </p:sp>
      <p:sp>
        <p:nvSpPr>
          <p:cNvPr id="5" name="Content Placeholder 4"/>
          <p:cNvSpPr>
            <a:spLocks noGrp="1"/>
          </p:cNvSpPr>
          <p:nvPr>
            <p:ph idx="1"/>
          </p:nvPr>
        </p:nvSpPr>
        <p:spPr>
          <a:xfrm>
            <a:off x="1" y="1792936"/>
            <a:ext cx="7146234" cy="5065064"/>
          </a:xfrm>
        </p:spPr>
        <p:txBody>
          <a:bodyPr>
            <a:normAutofit lnSpcReduction="10000"/>
          </a:bodyPr>
          <a:lstStyle/>
          <a:p>
            <a:pPr marL="64008" indent="0">
              <a:buNone/>
            </a:pPr>
            <a:r>
              <a:rPr lang="en-GB" sz="3600" dirty="0"/>
              <a:t>Efficiency requirements represent the systems ability to produce outputs with minimal waste.</a:t>
            </a:r>
          </a:p>
          <a:p>
            <a:pPr lvl="1"/>
            <a:r>
              <a:rPr lang="en-GB" sz="3600" dirty="0"/>
              <a:t>Are there duplicate steps in the process that must be eliminated?</a:t>
            </a:r>
          </a:p>
          <a:p>
            <a:pPr lvl="1"/>
            <a:r>
              <a:rPr lang="en-GB" sz="3600" dirty="0"/>
              <a:t>Are there ways to reduce waste in the way the system uses its resources?</a:t>
            </a:r>
          </a:p>
          <a:p>
            <a:pPr lvl="1"/>
            <a:r>
              <a:rPr lang="en-GB" sz="3600" dirty="0"/>
              <a:t>What medium is required? Hard copy or visual display?</a:t>
            </a:r>
          </a:p>
        </p:txBody>
      </p:sp>
      <p:pic>
        <p:nvPicPr>
          <p:cNvPr id="3" name="Picture 2">
            <a:extLst>
              <a:ext uri="{FF2B5EF4-FFF2-40B4-BE49-F238E27FC236}">
                <a16:creationId xmlns:a16="http://schemas.microsoft.com/office/drawing/2014/main" id="{070B60A8-D6A5-41F0-8938-202CDD30903A}"/>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8073" b="92708" l="9961" r="89844">
                        <a14:foregroundMark x1="47266" y1="8073" x2="47266" y2="8073"/>
                        <a14:foregroundMark x1="47266" y1="8073" x2="47266" y2="8073"/>
                        <a14:foregroundMark x1="52344" y1="86719" x2="52344" y2="86719"/>
                        <a14:foregroundMark x1="52344" y1="86719" x2="52344" y2="86719"/>
                        <a14:foregroundMark x1="49902" y1="92578" x2="49902" y2="92578"/>
                        <a14:foregroundMark x1="49609" y1="92708" x2="48047" y2="92448"/>
                        <a14:foregroundMark x1="53809" y1="92448" x2="54395" y2="91927"/>
                        <a14:foregroundMark x1="56836" y1="71875" x2="49121" y2="69531"/>
                        <a14:foregroundMark x1="49121" y1="69531" x2="54199" y2="66276"/>
                        <a14:foregroundMark x1="54199" y1="66276" x2="49316" y2="68359"/>
                        <a14:foregroundMark x1="63477" y1="52474" x2="64941" y2="60547"/>
                        <a14:foregroundMark x1="64941" y1="60547" x2="55859" y2="51432"/>
                        <a14:foregroundMark x1="55859" y1="51432" x2="59082" y2="43229"/>
                        <a14:foregroundMark x1="59082" y1="43229" x2="60156" y2="50521"/>
                        <a14:foregroundMark x1="60156" y1="50521" x2="49023" y2="52865"/>
                        <a14:foregroundMark x1="49023" y1="52865" x2="44434" y2="45313"/>
                        <a14:foregroundMark x1="44434" y1="45313" x2="61328" y2="41016"/>
                        <a14:foregroundMark x1="61328" y1="41016" x2="72949" y2="47135"/>
                        <a14:foregroundMark x1="72949" y1="47135" x2="69531" y2="54297"/>
                        <a14:foregroundMark x1="69531" y1="54297" x2="61133" y2="56641"/>
                        <a14:foregroundMark x1="61133" y1="56641" x2="53613" y2="49740"/>
                        <a14:foregroundMark x1="53613" y1="49740" x2="55469" y2="38542"/>
                        <a14:foregroundMark x1="55469" y1="38542" x2="57813" y2="37109"/>
                        <a14:foregroundMark x1="77344" y1="36068" x2="49316" y2="43359"/>
                        <a14:foregroundMark x1="49316" y1="43359" x2="49023" y2="42188"/>
                        <a14:foregroundMark x1="40918" y1="49219" x2="34180" y2="50521"/>
                        <a14:foregroundMark x1="34180" y1="50521" x2="35352" y2="41406"/>
                        <a14:foregroundMark x1="35352" y1="41406" x2="48535" y2="38021"/>
                        <a14:foregroundMark x1="48535" y1="38021" x2="49805" y2="47396"/>
                        <a14:foregroundMark x1="49805" y1="47396" x2="43457" y2="51563"/>
                        <a14:foregroundMark x1="43457" y1="51563" x2="37207" y2="48047"/>
                        <a14:foregroundMark x1="37207" y1="48047" x2="47461" y2="44792"/>
                        <a14:foregroundMark x1="47461" y1="44792" x2="56055" y2="47005"/>
                        <a14:foregroundMark x1="56055" y1="47005" x2="48730" y2="53385"/>
                        <a14:foregroundMark x1="48730" y1="53385" x2="43555" y2="51563"/>
                        <a14:foregroundMark x1="43555" y1="51563" x2="51172" y2="47266"/>
                        <a14:foregroundMark x1="51172" y1="47266" x2="48828" y2="54557"/>
                        <a14:foregroundMark x1="48828" y1="54557" x2="37793" y2="55469"/>
                        <a14:foregroundMark x1="37793" y1="55469" x2="36914" y2="49609"/>
                        <a14:backgroundMark x1="44434" y1="93099" x2="43945" y2="92578"/>
                        <a14:backgroundMark x1="45898" y1="93229" x2="44727" y2="93229"/>
                        <a14:backgroundMark x1="47559" y1="93229" x2="44824" y2="92839"/>
                      </a14:backgroundRemoval>
                    </a14:imgEffect>
                  </a14:imgLayer>
                </a14:imgProps>
              </a:ext>
            </a:extLst>
          </a:blip>
          <a:srcRect l="16209" t="6295" r="16724" b="6295"/>
          <a:stretch/>
        </p:blipFill>
        <p:spPr>
          <a:xfrm>
            <a:off x="7010401" y="1812814"/>
            <a:ext cx="5181600" cy="5065064"/>
          </a:xfrm>
          <a:prstGeom prst="rect">
            <a:avLst/>
          </a:prstGeom>
        </p:spPr>
      </p:pic>
    </p:spTree>
    <p:extLst>
      <p:ext uri="{BB962C8B-B14F-4D97-AF65-F5344CB8AC3E}">
        <p14:creationId xmlns:p14="http://schemas.microsoft.com/office/powerpoint/2010/main" val="5471963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rPr>
              <a:t>Requirement type- </a:t>
            </a:r>
            <a:r>
              <a:rPr lang="en-GB" i="1" dirty="0">
                <a:effectLst/>
              </a:rPr>
              <a:t>Service</a:t>
            </a:r>
            <a:endParaRPr lang="en-GB" dirty="0"/>
          </a:p>
        </p:txBody>
      </p:sp>
      <p:sp>
        <p:nvSpPr>
          <p:cNvPr id="5" name="Content Placeholder 4"/>
          <p:cNvSpPr>
            <a:spLocks noGrp="1"/>
          </p:cNvSpPr>
          <p:nvPr>
            <p:ph idx="1"/>
          </p:nvPr>
        </p:nvSpPr>
        <p:spPr>
          <a:xfrm>
            <a:off x="5846618" y="1792936"/>
            <a:ext cx="6345381" cy="5065064"/>
          </a:xfrm>
        </p:spPr>
        <p:txBody>
          <a:bodyPr>
            <a:normAutofit fontScale="92500" lnSpcReduction="10000"/>
          </a:bodyPr>
          <a:lstStyle/>
          <a:p>
            <a:pPr marL="64008" indent="0">
              <a:buNone/>
            </a:pPr>
            <a:r>
              <a:rPr lang="en-GB" sz="2800" dirty="0"/>
              <a:t>Service quality requirements represent needs in order for the system to be reliable, flexible and expandable.</a:t>
            </a:r>
          </a:p>
          <a:p>
            <a:pPr lvl="1"/>
            <a:r>
              <a:rPr lang="en-GB" sz="2800" dirty="0"/>
              <a:t>Who will use the system and where are they located?</a:t>
            </a:r>
          </a:p>
          <a:p>
            <a:pPr lvl="1"/>
            <a:r>
              <a:rPr lang="en-GB" sz="2800" dirty="0"/>
              <a:t>Will there be different types of users? Trained/untrained?</a:t>
            </a:r>
          </a:p>
          <a:p>
            <a:pPr lvl="1"/>
            <a:r>
              <a:rPr lang="en-GB" sz="2800" dirty="0"/>
              <a:t>What are the reliability/availability requirements? During which hours must the system be available?</a:t>
            </a:r>
          </a:p>
          <a:p>
            <a:pPr lvl="1"/>
            <a:r>
              <a:rPr lang="en-GB" sz="2800" dirty="0"/>
              <a:t>What training devices and materials are to be included in the system?</a:t>
            </a:r>
          </a:p>
          <a:p>
            <a:pPr lvl="1"/>
            <a:r>
              <a:rPr lang="en-GB" sz="2800" dirty="0"/>
              <a:t>What documentation is required?  </a:t>
            </a:r>
          </a:p>
          <a:p>
            <a:pPr lvl="1"/>
            <a:r>
              <a:rPr lang="en-GB" sz="2800" dirty="0"/>
              <a:t>Must the system be capable of expansion?</a:t>
            </a:r>
          </a:p>
        </p:txBody>
      </p:sp>
      <p:pic>
        <p:nvPicPr>
          <p:cNvPr id="3" name="Picture 2">
            <a:extLst>
              <a:ext uri="{FF2B5EF4-FFF2-40B4-BE49-F238E27FC236}">
                <a16:creationId xmlns:a16="http://schemas.microsoft.com/office/drawing/2014/main" id="{BA2BB387-C181-4EC8-A3A1-9F0FBB204092}"/>
              </a:ext>
            </a:extLst>
          </p:cNvPr>
          <p:cNvPicPr>
            <a:picLocks noChangeAspect="1"/>
          </p:cNvPicPr>
          <p:nvPr/>
        </p:nvPicPr>
        <p:blipFill rotWithShape="1">
          <a:blip r:embed="rId2"/>
          <a:srcRect l="534" t="13545" r="2321" b="3324"/>
          <a:stretch/>
        </p:blipFill>
        <p:spPr>
          <a:xfrm>
            <a:off x="0" y="1792935"/>
            <a:ext cx="5866458" cy="5065063"/>
          </a:xfrm>
          <a:prstGeom prst="rect">
            <a:avLst/>
          </a:prstGeom>
        </p:spPr>
      </p:pic>
    </p:spTree>
    <p:extLst>
      <p:ext uri="{BB962C8B-B14F-4D97-AF65-F5344CB8AC3E}">
        <p14:creationId xmlns:p14="http://schemas.microsoft.com/office/powerpoint/2010/main" val="34434099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a:t>Functional requirements (for an ATM): </a:t>
            </a:r>
            <a:br>
              <a:rPr lang="en-GB" dirty="0"/>
            </a:br>
            <a:endParaRPr lang="en-GB" dirty="0"/>
          </a:p>
        </p:txBody>
      </p:sp>
      <p:sp>
        <p:nvSpPr>
          <p:cNvPr id="5" name="Content Placeholder 4"/>
          <p:cNvSpPr>
            <a:spLocks noGrp="1"/>
          </p:cNvSpPr>
          <p:nvPr>
            <p:ph idx="1"/>
          </p:nvPr>
        </p:nvSpPr>
        <p:spPr>
          <a:xfrm>
            <a:off x="0" y="1792936"/>
            <a:ext cx="12192000" cy="1375137"/>
          </a:xfrm>
        </p:spPr>
        <p:txBody>
          <a:bodyPr>
            <a:normAutofit/>
          </a:bodyPr>
          <a:lstStyle/>
          <a:p>
            <a:pPr marL="0" lvl="0" indent="0" algn="ctr">
              <a:buNone/>
            </a:pPr>
            <a:r>
              <a:rPr lang="en-GB" sz="2800" dirty="0"/>
              <a:t>Non-functional requirements will either be applicable across a wide area of the system or will be attached to functional requirements; a non-functional requirement can describe a measure of success for the functional requirement. </a:t>
            </a:r>
          </a:p>
        </p:txBody>
      </p:sp>
      <p:sp>
        <p:nvSpPr>
          <p:cNvPr id="6" name="TextBox 5">
            <a:extLst>
              <a:ext uri="{FF2B5EF4-FFF2-40B4-BE49-F238E27FC236}">
                <a16:creationId xmlns:a16="http://schemas.microsoft.com/office/drawing/2014/main" id="{B9CBF08E-28B1-44B3-A9EE-C81B5959403D}"/>
              </a:ext>
            </a:extLst>
          </p:cNvPr>
          <p:cNvSpPr txBox="1"/>
          <p:nvPr/>
        </p:nvSpPr>
        <p:spPr>
          <a:xfrm>
            <a:off x="0" y="3064193"/>
            <a:ext cx="6650182" cy="3785652"/>
          </a:xfrm>
          <a:prstGeom prst="rect">
            <a:avLst/>
          </a:prstGeom>
          <a:noFill/>
        </p:spPr>
        <p:txBody>
          <a:bodyPr wrap="square">
            <a:spAutoFit/>
          </a:bodyPr>
          <a:lstStyle/>
          <a:p>
            <a:r>
              <a:rPr lang="en-GB" sz="2000" dirty="0"/>
              <a:t>For example:</a:t>
            </a:r>
          </a:p>
          <a:p>
            <a:pPr marL="285750" indent="-285750">
              <a:buFont typeface="Arial" panose="020B0604020202020204" pitchFamily="34" charset="0"/>
              <a:buChar char="•"/>
            </a:pPr>
            <a:r>
              <a:rPr lang="en-GB" sz="2000" dirty="0"/>
              <a:t>The system should capture the account holder identification information.</a:t>
            </a:r>
          </a:p>
          <a:p>
            <a:pPr marL="285750" indent="-285750">
              <a:buFont typeface="Arial" panose="020B0604020202020204" pitchFamily="34" charset="0"/>
              <a:buChar char="•"/>
            </a:pPr>
            <a:r>
              <a:rPr lang="en-GB" sz="2000" dirty="0"/>
              <a:t>The system should record a current account withdrawal.</a:t>
            </a:r>
          </a:p>
          <a:p>
            <a:pPr marL="285750" indent="-285750">
              <a:buFont typeface="Arial" panose="020B0604020202020204" pitchFamily="34" charset="0"/>
              <a:buChar char="•"/>
            </a:pPr>
            <a:r>
              <a:rPr lang="en-GB" sz="2000" dirty="0"/>
              <a:t>The system should calculate the customer’s balance.</a:t>
            </a:r>
          </a:p>
          <a:p>
            <a:pPr marL="285750" indent="-285750">
              <a:buFont typeface="Arial" panose="020B0604020202020204" pitchFamily="34" charset="0"/>
              <a:buChar char="•"/>
            </a:pPr>
            <a:r>
              <a:rPr lang="en-GB" sz="2000" dirty="0"/>
              <a:t>The system must prevent unauthorised access. </a:t>
            </a:r>
          </a:p>
          <a:p>
            <a:pPr marL="285750" indent="-285750">
              <a:buFont typeface="Arial" panose="020B0604020202020204" pitchFamily="34" charset="0"/>
              <a:buChar char="•"/>
            </a:pPr>
            <a:r>
              <a:rPr lang="en-GB" sz="2000" dirty="0"/>
              <a:t>Values calculated must be to the nearest penny.</a:t>
            </a:r>
          </a:p>
          <a:p>
            <a:pPr marL="285750" indent="-285750">
              <a:buFont typeface="Arial" panose="020B0604020202020204" pitchFamily="34" charset="0"/>
              <a:buChar char="•"/>
            </a:pPr>
            <a:r>
              <a:rPr lang="en-GB" sz="2000" dirty="0"/>
              <a:t>Data validation checks must ensure input accuracy.</a:t>
            </a:r>
          </a:p>
          <a:p>
            <a:pPr marL="285750" indent="-285750">
              <a:buFont typeface="Arial" panose="020B0604020202020204" pitchFamily="34" charset="0"/>
              <a:buChar char="•"/>
            </a:pPr>
            <a:r>
              <a:rPr lang="en-GB" sz="2000" dirty="0"/>
              <a:t>Customer account details must be fully up-to-date.</a:t>
            </a:r>
          </a:p>
          <a:p>
            <a:pPr marL="285750" indent="-285750">
              <a:buFont typeface="Arial" panose="020B0604020202020204" pitchFamily="34" charset="0"/>
              <a:buChar char="•"/>
            </a:pPr>
            <a:r>
              <a:rPr lang="en-GB" sz="2000" dirty="0"/>
              <a:t>There must be an immediate response to customer queries.</a:t>
            </a:r>
          </a:p>
          <a:p>
            <a:pPr marL="285750" indent="-285750">
              <a:buFont typeface="Arial" panose="020B0604020202020204" pitchFamily="34" charset="0"/>
              <a:buChar char="•"/>
            </a:pPr>
            <a:r>
              <a:rPr lang="en-GB" sz="2000" dirty="0"/>
              <a:t>Summary data only should be provided.</a:t>
            </a:r>
          </a:p>
        </p:txBody>
      </p:sp>
      <p:pic>
        <p:nvPicPr>
          <p:cNvPr id="4" name="Picture 3">
            <a:extLst>
              <a:ext uri="{FF2B5EF4-FFF2-40B4-BE49-F238E27FC236}">
                <a16:creationId xmlns:a16="http://schemas.microsoft.com/office/drawing/2014/main" id="{9BD00C19-EA45-4C39-BB98-2F205CAC37B2}"/>
              </a:ext>
            </a:extLst>
          </p:cNvPr>
          <p:cNvPicPr>
            <a:picLocks noChangeAspect="1"/>
          </p:cNvPicPr>
          <p:nvPr/>
        </p:nvPicPr>
        <p:blipFill>
          <a:blip r:embed="rId2"/>
          <a:stretch>
            <a:fillRect/>
          </a:stretch>
        </p:blipFill>
        <p:spPr>
          <a:xfrm>
            <a:off x="6348646" y="3064193"/>
            <a:ext cx="5843353" cy="3810175"/>
          </a:xfrm>
          <a:prstGeom prst="rect">
            <a:avLst/>
          </a:prstGeom>
        </p:spPr>
      </p:pic>
    </p:spTree>
    <p:extLst>
      <p:ext uri="{BB962C8B-B14F-4D97-AF65-F5344CB8AC3E}">
        <p14:creationId xmlns:p14="http://schemas.microsoft.com/office/powerpoint/2010/main" val="26100081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27955300"/>
              </p:ext>
            </p:extLst>
          </p:nvPr>
        </p:nvGraphicFramePr>
        <p:xfrm>
          <a:off x="112975" y="1877781"/>
          <a:ext cx="5983025" cy="4873873"/>
        </p:xfrm>
        <a:graphic>
          <a:graphicData uri="http://schemas.openxmlformats.org/drawingml/2006/table">
            <a:tbl>
              <a:tblPr>
                <a:tableStyleId>{5C22544A-7EE6-4342-B048-85BDC9FD1C3A}</a:tableStyleId>
              </a:tblPr>
              <a:tblGrid>
                <a:gridCol w="1744707">
                  <a:extLst>
                    <a:ext uri="{9D8B030D-6E8A-4147-A177-3AD203B41FA5}">
                      <a16:colId xmlns:a16="http://schemas.microsoft.com/office/drawing/2014/main" val="20000"/>
                    </a:ext>
                  </a:extLst>
                </a:gridCol>
                <a:gridCol w="4238318">
                  <a:extLst>
                    <a:ext uri="{9D8B030D-6E8A-4147-A177-3AD203B41FA5}">
                      <a16:colId xmlns:a16="http://schemas.microsoft.com/office/drawing/2014/main" val="20001"/>
                    </a:ext>
                  </a:extLst>
                </a:gridCol>
              </a:tblGrid>
              <a:tr h="210433">
                <a:tc gridSpan="2">
                  <a:txBody>
                    <a:bodyPr/>
                    <a:lstStyle/>
                    <a:p>
                      <a:pPr algn="ctr">
                        <a:spcAft>
                          <a:spcPts val="0"/>
                        </a:spcAft>
                      </a:pPr>
                      <a:r>
                        <a:rPr lang="en-GB" sz="1200" dirty="0">
                          <a:effectLst/>
                        </a:rPr>
                        <a:t>An example of a requirements table format</a:t>
                      </a:r>
                      <a:endParaRPr lang="en-GB" sz="1200" b="1" dirty="0">
                        <a:effectLst/>
                        <a:latin typeface="Times New Roman"/>
                      </a:endParaRPr>
                    </a:p>
                  </a:txBody>
                  <a:tcPr marL="68580" marR="68580" marT="0" marB="0"/>
                </a:tc>
                <a:tc hMerge="1">
                  <a:txBody>
                    <a:bodyPr/>
                    <a:lstStyle/>
                    <a:p>
                      <a:endParaRPr lang="en-GB"/>
                    </a:p>
                  </a:txBody>
                  <a:tcPr/>
                </a:tc>
                <a:extLst>
                  <a:ext uri="{0D108BD9-81ED-4DB2-BD59-A6C34878D82A}">
                    <a16:rowId xmlns:a16="http://schemas.microsoft.com/office/drawing/2014/main" val="10000"/>
                  </a:ext>
                </a:extLst>
              </a:tr>
              <a:tr h="252520">
                <a:tc>
                  <a:txBody>
                    <a:bodyPr/>
                    <a:lstStyle/>
                    <a:p>
                      <a:pPr>
                        <a:spcAft>
                          <a:spcPts val="0"/>
                        </a:spcAft>
                      </a:pPr>
                      <a:r>
                        <a:rPr lang="en-GB" sz="1800" dirty="0">
                          <a:effectLst/>
                        </a:rPr>
                        <a:t>Requirement</a:t>
                      </a:r>
                      <a:endParaRPr lang="en-GB" sz="1800" dirty="0">
                        <a:effectLst/>
                        <a:latin typeface="Times New Roman"/>
                        <a:ea typeface="Times New Roman"/>
                      </a:endParaRPr>
                    </a:p>
                  </a:txBody>
                  <a:tcPr marL="68580" marR="68580" marT="0" marB="0"/>
                </a:tc>
                <a:tc>
                  <a:txBody>
                    <a:bodyPr/>
                    <a:lstStyle/>
                    <a:p>
                      <a:pPr>
                        <a:spcAft>
                          <a:spcPts val="0"/>
                        </a:spcAft>
                      </a:pPr>
                      <a:r>
                        <a:rPr lang="en-GB" sz="1800">
                          <a:effectLst/>
                        </a:rPr>
                        <a:t>Explanation</a:t>
                      </a:r>
                      <a:endParaRPr lang="en-GB" sz="1800">
                        <a:effectLst/>
                        <a:latin typeface="Times New Roman"/>
                        <a:ea typeface="Times New Roman"/>
                      </a:endParaRPr>
                    </a:p>
                  </a:txBody>
                  <a:tcPr marL="68580" marR="68580" marT="0" marB="0"/>
                </a:tc>
                <a:extLst>
                  <a:ext uri="{0D108BD9-81ED-4DB2-BD59-A6C34878D82A}">
                    <a16:rowId xmlns:a16="http://schemas.microsoft.com/office/drawing/2014/main" val="10001"/>
                  </a:ext>
                </a:extLst>
              </a:tr>
              <a:tr h="505040">
                <a:tc>
                  <a:txBody>
                    <a:bodyPr/>
                    <a:lstStyle/>
                    <a:p>
                      <a:pPr>
                        <a:spcAft>
                          <a:spcPts val="0"/>
                        </a:spcAft>
                      </a:pPr>
                      <a:r>
                        <a:rPr lang="en-GB" sz="1800" dirty="0">
                          <a:effectLst/>
                        </a:rPr>
                        <a:t>Requirement number:</a:t>
                      </a:r>
                      <a:endParaRPr lang="en-GB" sz="1800" dirty="0">
                        <a:effectLst/>
                        <a:latin typeface="Times New Roman"/>
                        <a:ea typeface="Times New Roman"/>
                      </a:endParaRPr>
                    </a:p>
                  </a:txBody>
                  <a:tcPr marL="68580" marR="68580" marT="0" marB="0"/>
                </a:tc>
                <a:tc>
                  <a:txBody>
                    <a:bodyPr/>
                    <a:lstStyle/>
                    <a:p>
                      <a:pPr>
                        <a:spcAft>
                          <a:spcPts val="0"/>
                        </a:spcAft>
                      </a:pPr>
                      <a:r>
                        <a:rPr lang="en-GB" sz="1600" dirty="0">
                          <a:effectLst/>
                        </a:rPr>
                        <a:t>Indicate a unique number or identifier of the requirement</a:t>
                      </a:r>
                      <a:endParaRPr lang="en-GB" sz="2400" dirty="0">
                        <a:effectLst/>
                        <a:latin typeface="Times New Roman"/>
                        <a:ea typeface="Times New Roman"/>
                      </a:endParaRPr>
                    </a:p>
                  </a:txBody>
                  <a:tcPr marL="68580" marR="68580" marT="0" marB="0"/>
                </a:tc>
                <a:extLst>
                  <a:ext uri="{0D108BD9-81ED-4DB2-BD59-A6C34878D82A}">
                    <a16:rowId xmlns:a16="http://schemas.microsoft.com/office/drawing/2014/main" val="10002"/>
                  </a:ext>
                </a:extLst>
              </a:tr>
              <a:tr h="505040">
                <a:tc>
                  <a:txBody>
                    <a:bodyPr/>
                    <a:lstStyle/>
                    <a:p>
                      <a:pPr>
                        <a:spcAft>
                          <a:spcPts val="0"/>
                        </a:spcAft>
                      </a:pPr>
                      <a:r>
                        <a:rPr lang="en-GB" sz="1800" dirty="0">
                          <a:effectLst/>
                        </a:rPr>
                        <a:t>Requirement title:</a:t>
                      </a:r>
                      <a:endParaRPr lang="en-GB" sz="1800" dirty="0">
                        <a:effectLst/>
                        <a:latin typeface="Times New Roman"/>
                        <a:ea typeface="Times New Roman"/>
                      </a:endParaRPr>
                    </a:p>
                  </a:txBody>
                  <a:tcPr marL="68580" marR="68580" marT="0" marB="0"/>
                </a:tc>
                <a:tc>
                  <a:txBody>
                    <a:bodyPr/>
                    <a:lstStyle/>
                    <a:p>
                      <a:pPr>
                        <a:spcAft>
                          <a:spcPts val="0"/>
                        </a:spcAft>
                      </a:pPr>
                      <a:r>
                        <a:rPr lang="en-GB" sz="1600">
                          <a:effectLst/>
                        </a:rPr>
                        <a:t>Assign short phrase indicating nature of the requirement</a:t>
                      </a:r>
                      <a:endParaRPr lang="en-GB" sz="2400">
                        <a:effectLst/>
                        <a:latin typeface="Times New Roman"/>
                        <a:ea typeface="Times New Roman"/>
                      </a:endParaRPr>
                    </a:p>
                  </a:txBody>
                  <a:tcPr marL="68580" marR="68580" marT="0" marB="0"/>
                </a:tc>
                <a:extLst>
                  <a:ext uri="{0D108BD9-81ED-4DB2-BD59-A6C34878D82A}">
                    <a16:rowId xmlns:a16="http://schemas.microsoft.com/office/drawing/2014/main" val="10003"/>
                  </a:ext>
                </a:extLst>
              </a:tr>
              <a:tr h="505040">
                <a:tc>
                  <a:txBody>
                    <a:bodyPr/>
                    <a:lstStyle/>
                    <a:p>
                      <a:pPr>
                        <a:spcAft>
                          <a:spcPts val="0"/>
                        </a:spcAft>
                      </a:pPr>
                      <a:r>
                        <a:rPr lang="en-GB" sz="1800" dirty="0">
                          <a:effectLst/>
                        </a:rPr>
                        <a:t>Requirement text:</a:t>
                      </a:r>
                      <a:endParaRPr lang="en-GB" sz="1800" dirty="0">
                        <a:effectLst/>
                        <a:latin typeface="Times New Roman"/>
                        <a:ea typeface="Times New Roman"/>
                      </a:endParaRPr>
                    </a:p>
                  </a:txBody>
                  <a:tcPr marL="68580" marR="68580" marT="0" marB="0"/>
                </a:tc>
                <a:tc>
                  <a:txBody>
                    <a:bodyPr/>
                    <a:lstStyle/>
                    <a:p>
                      <a:pPr>
                        <a:spcAft>
                          <a:spcPts val="0"/>
                        </a:spcAft>
                      </a:pPr>
                      <a:r>
                        <a:rPr lang="en-GB" sz="1600" dirty="0">
                          <a:effectLst/>
                        </a:rPr>
                        <a:t>Provide a textual statement of the requirement</a:t>
                      </a:r>
                      <a:endParaRPr lang="en-GB" sz="2400" dirty="0">
                        <a:effectLst/>
                        <a:latin typeface="Times New Roman"/>
                        <a:ea typeface="Times New Roman"/>
                      </a:endParaRPr>
                    </a:p>
                  </a:txBody>
                  <a:tcPr marL="68580" marR="68580" marT="0" marB="0"/>
                </a:tc>
                <a:extLst>
                  <a:ext uri="{0D108BD9-81ED-4DB2-BD59-A6C34878D82A}">
                    <a16:rowId xmlns:a16="http://schemas.microsoft.com/office/drawing/2014/main" val="10004"/>
                  </a:ext>
                </a:extLst>
              </a:tr>
              <a:tr h="505040">
                <a:tc>
                  <a:txBody>
                    <a:bodyPr/>
                    <a:lstStyle/>
                    <a:p>
                      <a:pPr>
                        <a:spcAft>
                          <a:spcPts val="0"/>
                        </a:spcAft>
                      </a:pPr>
                      <a:r>
                        <a:rPr lang="en-GB" sz="1800" dirty="0">
                          <a:effectLst/>
                        </a:rPr>
                        <a:t>Requirement type:</a:t>
                      </a:r>
                      <a:endParaRPr lang="en-GB" sz="1800" dirty="0">
                        <a:effectLst/>
                        <a:latin typeface="Times New Roman"/>
                        <a:ea typeface="Times New Roman"/>
                      </a:endParaRPr>
                    </a:p>
                  </a:txBody>
                  <a:tcPr marL="68580" marR="68580" marT="0" marB="0"/>
                </a:tc>
                <a:tc>
                  <a:txBody>
                    <a:bodyPr/>
                    <a:lstStyle/>
                    <a:p>
                      <a:pPr>
                        <a:spcAft>
                          <a:spcPts val="0"/>
                        </a:spcAft>
                      </a:pPr>
                      <a:r>
                        <a:rPr lang="en-GB" sz="1600" dirty="0">
                          <a:effectLst/>
                        </a:rPr>
                        <a:t>Indicate the requirement type</a:t>
                      </a:r>
                      <a:endParaRPr lang="en-GB" sz="2400" dirty="0">
                        <a:effectLst/>
                        <a:latin typeface="Times New Roman"/>
                        <a:ea typeface="Times New Roman"/>
                      </a:endParaRPr>
                    </a:p>
                  </a:txBody>
                  <a:tcPr marL="68580" marR="68580" marT="0" marB="0"/>
                </a:tc>
                <a:extLst>
                  <a:ext uri="{0D108BD9-81ED-4DB2-BD59-A6C34878D82A}">
                    <a16:rowId xmlns:a16="http://schemas.microsoft.com/office/drawing/2014/main" val="10005"/>
                  </a:ext>
                </a:extLst>
              </a:tr>
              <a:tr h="757560">
                <a:tc>
                  <a:txBody>
                    <a:bodyPr/>
                    <a:lstStyle/>
                    <a:p>
                      <a:pPr>
                        <a:spcAft>
                          <a:spcPts val="0"/>
                        </a:spcAft>
                      </a:pPr>
                      <a:r>
                        <a:rPr lang="en-GB" sz="1800">
                          <a:effectLst/>
                        </a:rPr>
                        <a:t>Requirement details and constraints:</a:t>
                      </a:r>
                      <a:endParaRPr lang="en-GB" sz="1800">
                        <a:effectLst/>
                        <a:latin typeface="Times New Roman"/>
                        <a:ea typeface="Times New Roman"/>
                      </a:endParaRPr>
                    </a:p>
                  </a:txBody>
                  <a:tcPr marL="68580" marR="68580" marT="0" marB="0"/>
                </a:tc>
                <a:tc>
                  <a:txBody>
                    <a:bodyPr/>
                    <a:lstStyle/>
                    <a:p>
                      <a:pPr>
                        <a:spcAft>
                          <a:spcPts val="0"/>
                        </a:spcAft>
                      </a:pPr>
                      <a:r>
                        <a:rPr lang="en-GB" sz="1600" dirty="0">
                          <a:effectLst/>
                        </a:rPr>
                        <a:t>Functional characteristics or dimensions</a:t>
                      </a:r>
                      <a:endParaRPr lang="en-GB" sz="2400" dirty="0">
                        <a:effectLst/>
                        <a:latin typeface="Times New Roman"/>
                        <a:ea typeface="Times New Roman"/>
                      </a:endParaRPr>
                    </a:p>
                  </a:txBody>
                  <a:tcPr marL="68580" marR="68580" marT="0" marB="0"/>
                </a:tc>
                <a:extLst>
                  <a:ext uri="{0D108BD9-81ED-4DB2-BD59-A6C34878D82A}">
                    <a16:rowId xmlns:a16="http://schemas.microsoft.com/office/drawing/2014/main" val="10006"/>
                  </a:ext>
                </a:extLst>
              </a:tr>
              <a:tr h="505040">
                <a:tc>
                  <a:txBody>
                    <a:bodyPr/>
                    <a:lstStyle/>
                    <a:p>
                      <a:pPr>
                        <a:spcAft>
                          <a:spcPts val="0"/>
                        </a:spcAft>
                      </a:pPr>
                      <a:r>
                        <a:rPr lang="en-GB" sz="1800">
                          <a:effectLst/>
                        </a:rPr>
                        <a:t>Revision date and number:</a:t>
                      </a:r>
                      <a:endParaRPr lang="en-GB" sz="1800">
                        <a:effectLst/>
                        <a:latin typeface="Times New Roman"/>
                        <a:ea typeface="Times New Roman"/>
                      </a:endParaRPr>
                    </a:p>
                  </a:txBody>
                  <a:tcPr marL="68580" marR="68580" marT="0" marB="0"/>
                </a:tc>
                <a:tc>
                  <a:txBody>
                    <a:bodyPr/>
                    <a:lstStyle/>
                    <a:p>
                      <a:pPr>
                        <a:spcAft>
                          <a:spcPts val="0"/>
                        </a:spcAft>
                      </a:pPr>
                      <a:r>
                        <a:rPr lang="en-GB" sz="1600" dirty="0">
                          <a:effectLst/>
                        </a:rPr>
                        <a:t>Indicate the acceptance date and revision number of current version</a:t>
                      </a:r>
                      <a:endParaRPr lang="en-GB" sz="2400" dirty="0">
                        <a:effectLst/>
                        <a:latin typeface="Times New Roman"/>
                        <a:ea typeface="Times New Roman"/>
                      </a:endParaRPr>
                    </a:p>
                  </a:txBody>
                  <a:tcPr marL="68580" marR="68580" marT="0" marB="0"/>
                </a:tc>
                <a:extLst>
                  <a:ext uri="{0D108BD9-81ED-4DB2-BD59-A6C34878D82A}">
                    <a16:rowId xmlns:a16="http://schemas.microsoft.com/office/drawing/2014/main" val="10007"/>
                  </a:ext>
                </a:extLst>
              </a:tr>
              <a:tr h="252520">
                <a:tc>
                  <a:txBody>
                    <a:bodyPr/>
                    <a:lstStyle/>
                    <a:p>
                      <a:pPr>
                        <a:spcAft>
                          <a:spcPts val="0"/>
                        </a:spcAft>
                      </a:pPr>
                      <a:r>
                        <a:rPr lang="en-GB" sz="1800">
                          <a:effectLst/>
                        </a:rPr>
                        <a:t>Criticality:</a:t>
                      </a:r>
                      <a:endParaRPr lang="en-GB" sz="1800">
                        <a:effectLst/>
                        <a:latin typeface="Times New Roman"/>
                        <a:ea typeface="Times New Roman"/>
                      </a:endParaRPr>
                    </a:p>
                  </a:txBody>
                  <a:tcPr marL="68580" marR="68580" marT="0" marB="0"/>
                </a:tc>
                <a:tc>
                  <a:txBody>
                    <a:bodyPr/>
                    <a:lstStyle/>
                    <a:p>
                      <a:pPr>
                        <a:spcAft>
                          <a:spcPts val="0"/>
                        </a:spcAft>
                      </a:pPr>
                      <a:r>
                        <a:rPr lang="en-GB" sz="1600" dirty="0">
                          <a:effectLst/>
                        </a:rPr>
                        <a:t>Must, want or optional</a:t>
                      </a:r>
                      <a:endParaRPr lang="en-GB" sz="2400" dirty="0">
                        <a:effectLst/>
                        <a:latin typeface="Times New Roman"/>
                        <a:ea typeface="Times New Roman"/>
                      </a:endParaRPr>
                    </a:p>
                  </a:txBody>
                  <a:tcPr marL="68580" marR="68580" marT="0" marB="0"/>
                </a:tc>
                <a:extLst>
                  <a:ext uri="{0D108BD9-81ED-4DB2-BD59-A6C34878D82A}">
                    <a16:rowId xmlns:a16="http://schemas.microsoft.com/office/drawing/2014/main" val="10008"/>
                  </a:ext>
                </a:extLst>
              </a:tr>
              <a:tr h="505040">
                <a:tc>
                  <a:txBody>
                    <a:bodyPr/>
                    <a:lstStyle/>
                    <a:p>
                      <a:pPr>
                        <a:spcAft>
                          <a:spcPts val="0"/>
                        </a:spcAft>
                      </a:pPr>
                      <a:r>
                        <a:rPr lang="en-GB" sz="1800">
                          <a:effectLst/>
                        </a:rPr>
                        <a:t>Related documents:</a:t>
                      </a:r>
                      <a:endParaRPr lang="en-GB" sz="1800">
                        <a:effectLst/>
                        <a:latin typeface="Times New Roman"/>
                        <a:ea typeface="Times New Roman"/>
                      </a:endParaRPr>
                    </a:p>
                  </a:txBody>
                  <a:tcPr marL="68580" marR="68580" marT="0" marB="0"/>
                </a:tc>
                <a:tc>
                  <a:txBody>
                    <a:bodyPr/>
                    <a:lstStyle/>
                    <a:p>
                      <a:pPr>
                        <a:spcAft>
                          <a:spcPts val="0"/>
                        </a:spcAft>
                      </a:pPr>
                      <a:r>
                        <a:rPr lang="en-GB" sz="1600" dirty="0">
                          <a:effectLst/>
                        </a:rPr>
                        <a:t>e.g. dataflow diagrams, interview reports</a:t>
                      </a:r>
                      <a:endParaRPr lang="en-GB" sz="2400" dirty="0">
                        <a:effectLst/>
                        <a:latin typeface="Times New Roman"/>
                        <a:ea typeface="Times New Roman"/>
                      </a:endParaRPr>
                    </a:p>
                  </a:txBody>
                  <a:tcPr marL="68580" marR="68580" marT="0" marB="0"/>
                </a:tc>
                <a:extLst>
                  <a:ext uri="{0D108BD9-81ED-4DB2-BD59-A6C34878D82A}">
                    <a16:rowId xmlns:a16="http://schemas.microsoft.com/office/drawing/2014/main" val="10009"/>
                  </a:ext>
                </a:extLst>
              </a:tr>
            </a:tbl>
          </a:graphicData>
        </a:graphic>
      </p:graphicFrame>
      <p:sp>
        <p:nvSpPr>
          <p:cNvPr id="5" name="TextBox 4">
            <a:extLst>
              <a:ext uri="{FF2B5EF4-FFF2-40B4-BE49-F238E27FC236}">
                <a16:creationId xmlns:a16="http://schemas.microsoft.com/office/drawing/2014/main" id="{2205A80E-87A0-46FD-A7B2-E948B7F13672}"/>
              </a:ext>
            </a:extLst>
          </p:cNvPr>
          <p:cNvSpPr txBox="1"/>
          <p:nvPr/>
        </p:nvSpPr>
        <p:spPr>
          <a:xfrm>
            <a:off x="6188364" y="1877781"/>
            <a:ext cx="6003636" cy="5016758"/>
          </a:xfrm>
          <a:prstGeom prst="rect">
            <a:avLst/>
          </a:prstGeom>
          <a:noFill/>
        </p:spPr>
        <p:txBody>
          <a:bodyPr wrap="square">
            <a:spAutoFit/>
          </a:bodyPr>
          <a:lstStyle/>
          <a:p>
            <a:r>
              <a:rPr lang="en-GB" sz="3200" dirty="0"/>
              <a:t>In some organisations requirements are written in paragraph form (narrative), </a:t>
            </a:r>
          </a:p>
          <a:p>
            <a:endParaRPr lang="en-GB" sz="3200" dirty="0"/>
          </a:p>
          <a:p>
            <a:r>
              <a:rPr lang="en-GB" sz="3200" dirty="0"/>
              <a:t>but in others requirements are expressed in a table format (or catalogue) to facilitate traceability (being able to trace a system function or feature back to the requirement that mandates it).</a:t>
            </a:r>
          </a:p>
        </p:txBody>
      </p:sp>
    </p:spTree>
    <p:extLst>
      <p:ext uri="{BB962C8B-B14F-4D97-AF65-F5344CB8AC3E}">
        <p14:creationId xmlns:p14="http://schemas.microsoft.com/office/powerpoint/2010/main" val="42176995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Requirements specification</a:t>
            </a:r>
            <a:endParaRPr lang="en-GB" dirty="0"/>
          </a:p>
        </p:txBody>
      </p:sp>
      <p:sp>
        <p:nvSpPr>
          <p:cNvPr id="3" name="Content Placeholder 2"/>
          <p:cNvSpPr>
            <a:spLocks noGrp="1"/>
          </p:cNvSpPr>
          <p:nvPr>
            <p:ph idx="1"/>
          </p:nvPr>
        </p:nvSpPr>
        <p:spPr>
          <a:xfrm>
            <a:off x="0" y="1792936"/>
            <a:ext cx="5267739" cy="5065063"/>
          </a:xfrm>
        </p:spPr>
        <p:txBody>
          <a:bodyPr>
            <a:normAutofit fontScale="92500" lnSpcReduction="20000"/>
          </a:bodyPr>
          <a:lstStyle/>
          <a:p>
            <a:pPr marL="64008" indent="0">
              <a:buNone/>
            </a:pPr>
            <a:r>
              <a:rPr lang="en-GB" sz="2800" dirty="0"/>
              <a:t>During the analysis phase, many inexperienced analysts make the mistake of looking for technical solutions.  </a:t>
            </a:r>
          </a:p>
          <a:p>
            <a:pPr marL="64008" indent="0">
              <a:buNone/>
            </a:pPr>
            <a:r>
              <a:rPr lang="en-GB" sz="2800" dirty="0"/>
              <a:t>One of the most frequently cited errors in new information systems is illustrated in the statement, </a:t>
            </a:r>
            <a:r>
              <a:rPr lang="en-GB" sz="2800" i="1" dirty="0"/>
              <a:t>‘sure the system works, and it is technically impressive, but it just doesn’t do what we needed it to do.</a:t>
            </a:r>
            <a:r>
              <a:rPr lang="en-GB" sz="2800" dirty="0"/>
              <a:t>’  The key in the analysis phase is to determine </a:t>
            </a:r>
            <a:r>
              <a:rPr lang="en-GB" sz="2800" i="1" dirty="0"/>
              <a:t>what</a:t>
            </a:r>
            <a:r>
              <a:rPr lang="en-GB" sz="2800" dirty="0"/>
              <a:t> not </a:t>
            </a:r>
            <a:r>
              <a:rPr lang="en-GB" sz="2800" i="1" dirty="0"/>
              <a:t>how</a:t>
            </a:r>
            <a:r>
              <a:rPr lang="en-GB" sz="2800" dirty="0"/>
              <a:t>.  </a:t>
            </a:r>
          </a:p>
          <a:p>
            <a:pPr marL="64008" indent="0">
              <a:buNone/>
            </a:pPr>
            <a:r>
              <a:rPr lang="en-GB" sz="2800" dirty="0"/>
              <a:t>Analysts are frequently so preoccupied with the technical solution that they inadequately define the users’ requirements. </a:t>
            </a:r>
          </a:p>
        </p:txBody>
      </p:sp>
      <p:pic>
        <p:nvPicPr>
          <p:cNvPr id="3074" name="Picture 2" descr="Image result for service requirements">
            <a:extLst>
              <a:ext uri="{FF2B5EF4-FFF2-40B4-BE49-F238E27FC236}">
                <a16:creationId xmlns:a16="http://schemas.microsoft.com/office/drawing/2014/main" id="{A97AD7BC-90EF-4CBF-BFFA-8511D76AEB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8652" y="1828117"/>
            <a:ext cx="7053470" cy="5010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41781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66723" y="2648636"/>
            <a:ext cx="5125278" cy="4209363"/>
          </a:xfrm>
        </p:spPr>
        <p:txBody>
          <a:bodyPr>
            <a:normAutofit/>
          </a:bodyPr>
          <a:lstStyle/>
          <a:p>
            <a:pPr marL="179388" indent="-179388"/>
            <a:r>
              <a:rPr lang="en-GB" sz="1800" dirty="0"/>
              <a:t>The system may cost more than projected.</a:t>
            </a:r>
          </a:p>
          <a:p>
            <a:pPr lvl="0"/>
            <a:r>
              <a:rPr lang="en-GB" sz="1800" dirty="0"/>
              <a:t>The system may be delivered later than promised.</a:t>
            </a:r>
          </a:p>
          <a:p>
            <a:pPr lvl="0"/>
            <a:r>
              <a:rPr lang="en-GB" sz="1800" dirty="0"/>
              <a:t>The system may not meet the users’ expectations and that dissatisfaction may cause them not to use it.</a:t>
            </a:r>
          </a:p>
          <a:p>
            <a:pPr lvl="0"/>
            <a:r>
              <a:rPr lang="en-GB" sz="1800" dirty="0"/>
              <a:t>Once in production, the costs of maintaining and enhancing the system may be excessively high.</a:t>
            </a:r>
          </a:p>
          <a:p>
            <a:pPr lvl="0"/>
            <a:r>
              <a:rPr lang="en-GB" sz="1800" dirty="0"/>
              <a:t>The system may be unreliable and prone to errors and downtime.</a:t>
            </a:r>
          </a:p>
          <a:p>
            <a:r>
              <a:rPr lang="en-GB" sz="1800" dirty="0"/>
              <a:t>The reputation of the IT staff on the development team is tarnished because any failure, regardless of who is at fault, will be perceived as a mistake by the team</a:t>
            </a:r>
          </a:p>
        </p:txBody>
      </p:sp>
      <p:sp>
        <p:nvSpPr>
          <p:cNvPr id="4" name="Title 1">
            <a:extLst>
              <a:ext uri="{FF2B5EF4-FFF2-40B4-BE49-F238E27FC236}">
                <a16:creationId xmlns:a16="http://schemas.microsoft.com/office/drawing/2014/main" id="{3C6F239E-84AB-4DCB-8659-2225E3EA5B20}"/>
              </a:ext>
            </a:extLst>
          </p:cNvPr>
          <p:cNvSpPr>
            <a:spLocks noGrp="1"/>
          </p:cNvSpPr>
          <p:nvPr>
            <p:ph type="title"/>
          </p:nvPr>
        </p:nvSpPr>
        <p:spPr>
          <a:xfrm>
            <a:off x="1203325" y="284163"/>
            <a:ext cx="8874125" cy="1508125"/>
          </a:xfrm>
        </p:spPr>
        <p:txBody>
          <a:bodyPr/>
          <a:lstStyle/>
          <a:p>
            <a:r>
              <a:rPr lang="en-GB" i="1" dirty="0"/>
              <a:t>Requirements specification</a:t>
            </a:r>
            <a:endParaRPr lang="en-GB" dirty="0"/>
          </a:p>
        </p:txBody>
      </p:sp>
      <p:sp>
        <p:nvSpPr>
          <p:cNvPr id="8" name="TextBox 7">
            <a:extLst>
              <a:ext uri="{FF2B5EF4-FFF2-40B4-BE49-F238E27FC236}">
                <a16:creationId xmlns:a16="http://schemas.microsoft.com/office/drawing/2014/main" id="{B3E1D1FF-0C55-4CDC-B9DD-E59EFA8E5012}"/>
              </a:ext>
            </a:extLst>
          </p:cNvPr>
          <p:cNvSpPr txBox="1"/>
          <p:nvPr/>
        </p:nvSpPr>
        <p:spPr>
          <a:xfrm>
            <a:off x="0" y="1817640"/>
            <a:ext cx="12192000" cy="830997"/>
          </a:xfrm>
          <a:prstGeom prst="rect">
            <a:avLst/>
          </a:prstGeom>
          <a:noFill/>
        </p:spPr>
        <p:txBody>
          <a:bodyPr wrap="square">
            <a:spAutoFit/>
          </a:bodyPr>
          <a:lstStyle/>
          <a:p>
            <a:r>
              <a:rPr lang="en-GB" sz="2400" dirty="0"/>
              <a:t>It is important to correctly identify requirements because when requirements are wrong, any one of the following could happen (Whitten et al, 2001):</a:t>
            </a:r>
          </a:p>
        </p:txBody>
      </p:sp>
      <p:pic>
        <p:nvPicPr>
          <p:cNvPr id="7" name="Picture 6">
            <a:extLst>
              <a:ext uri="{FF2B5EF4-FFF2-40B4-BE49-F238E27FC236}">
                <a16:creationId xmlns:a16="http://schemas.microsoft.com/office/drawing/2014/main" id="{8E5219BB-6165-4882-85C7-10FDE791E6BF}"/>
              </a:ext>
            </a:extLst>
          </p:cNvPr>
          <p:cNvPicPr>
            <a:picLocks noChangeAspect="1"/>
          </p:cNvPicPr>
          <p:nvPr/>
        </p:nvPicPr>
        <p:blipFill rotWithShape="1">
          <a:blip r:embed="rId2"/>
          <a:srcRect l="4585" t="6459" r="4824" b="14264"/>
          <a:stretch/>
        </p:blipFill>
        <p:spPr>
          <a:xfrm>
            <a:off x="-1" y="2648634"/>
            <a:ext cx="7066723" cy="4209363"/>
          </a:xfrm>
          <a:prstGeom prst="rect">
            <a:avLst/>
          </a:prstGeom>
        </p:spPr>
      </p:pic>
    </p:spTree>
    <p:extLst>
      <p:ext uri="{BB962C8B-B14F-4D97-AF65-F5344CB8AC3E}">
        <p14:creationId xmlns:p14="http://schemas.microsoft.com/office/powerpoint/2010/main" val="21148833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792288"/>
            <a:ext cx="4989443" cy="5065711"/>
          </a:xfrm>
        </p:spPr>
        <p:txBody>
          <a:bodyPr>
            <a:normAutofit fontScale="92500" lnSpcReduction="20000"/>
          </a:bodyPr>
          <a:lstStyle/>
          <a:p>
            <a:pPr marL="64008" indent="0">
              <a:buNone/>
            </a:pPr>
            <a:r>
              <a:rPr lang="en-GB" sz="2800" dirty="0"/>
              <a:t>To help ensure that the requirements specification is accurate and will contribute to a system that works well for the user, the analyst should conduct a structured walkthrough with users; the analyst returns to the users to ‘walk them through’ the analyst’s view of how the new system will work.  </a:t>
            </a:r>
          </a:p>
          <a:p>
            <a:pPr marL="64008" indent="0">
              <a:buNone/>
            </a:pPr>
            <a:r>
              <a:rPr lang="en-GB" sz="2800" dirty="0"/>
              <a:t>The usual practice is to mimic step-by-step the data flows and processes of the system to test if it will do what is required. This should help to identify any errors or missing requirements.</a:t>
            </a:r>
          </a:p>
          <a:p>
            <a:pPr marL="64008" indent="0">
              <a:buNone/>
            </a:pPr>
            <a:endParaRPr lang="en-GB" sz="2800" dirty="0"/>
          </a:p>
        </p:txBody>
      </p:sp>
      <p:sp>
        <p:nvSpPr>
          <p:cNvPr id="4" name="Title 1">
            <a:extLst>
              <a:ext uri="{FF2B5EF4-FFF2-40B4-BE49-F238E27FC236}">
                <a16:creationId xmlns:a16="http://schemas.microsoft.com/office/drawing/2014/main" id="{17AAAED6-665C-4F83-B28A-DB68DA320113}"/>
              </a:ext>
            </a:extLst>
          </p:cNvPr>
          <p:cNvSpPr>
            <a:spLocks noGrp="1"/>
          </p:cNvSpPr>
          <p:nvPr>
            <p:ph type="title"/>
          </p:nvPr>
        </p:nvSpPr>
        <p:spPr>
          <a:xfrm>
            <a:off x="1203325" y="284163"/>
            <a:ext cx="8874125" cy="1508125"/>
          </a:xfrm>
        </p:spPr>
        <p:txBody>
          <a:bodyPr/>
          <a:lstStyle/>
          <a:p>
            <a:r>
              <a:rPr lang="en-GB" i="1" dirty="0"/>
              <a:t>Requirements specification</a:t>
            </a:r>
            <a:endParaRPr lang="en-GB" dirty="0"/>
          </a:p>
        </p:txBody>
      </p:sp>
      <p:pic>
        <p:nvPicPr>
          <p:cNvPr id="5" name="Picture 4">
            <a:extLst>
              <a:ext uri="{FF2B5EF4-FFF2-40B4-BE49-F238E27FC236}">
                <a16:creationId xmlns:a16="http://schemas.microsoft.com/office/drawing/2014/main" id="{0485484F-2FF0-4B6F-81D1-64D0A7D80AE4}"/>
              </a:ext>
            </a:extLst>
          </p:cNvPr>
          <p:cNvPicPr>
            <a:picLocks noChangeAspect="1"/>
          </p:cNvPicPr>
          <p:nvPr/>
        </p:nvPicPr>
        <p:blipFill rotWithShape="1">
          <a:blip r:embed="rId2"/>
          <a:srcRect r="4094"/>
          <a:stretch/>
        </p:blipFill>
        <p:spPr>
          <a:xfrm>
            <a:off x="4989444" y="1792288"/>
            <a:ext cx="7202556" cy="5065712"/>
          </a:xfrm>
          <a:prstGeom prst="rect">
            <a:avLst/>
          </a:prstGeom>
        </p:spPr>
      </p:pic>
    </p:spTree>
    <p:extLst>
      <p:ext uri="{BB962C8B-B14F-4D97-AF65-F5344CB8AC3E}">
        <p14:creationId xmlns:p14="http://schemas.microsoft.com/office/powerpoint/2010/main" val="40954646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Writing up the requirements specification</a:t>
            </a:r>
            <a:br>
              <a:rPr lang="en-GB" b="1" u="sng" dirty="0"/>
            </a:br>
            <a:endParaRPr lang="en-GB" dirty="0"/>
          </a:p>
        </p:txBody>
      </p:sp>
      <p:sp>
        <p:nvSpPr>
          <p:cNvPr id="3" name="Content Placeholder 2"/>
          <p:cNvSpPr>
            <a:spLocks noGrp="1"/>
          </p:cNvSpPr>
          <p:nvPr>
            <p:ph idx="1"/>
          </p:nvPr>
        </p:nvSpPr>
        <p:spPr>
          <a:xfrm>
            <a:off x="5991469" y="1792936"/>
            <a:ext cx="6080457" cy="4903428"/>
          </a:xfrm>
        </p:spPr>
        <p:txBody>
          <a:bodyPr>
            <a:normAutofit fontScale="92500" lnSpcReduction="10000"/>
          </a:bodyPr>
          <a:lstStyle/>
          <a:p>
            <a:pPr marL="64008" indent="0">
              <a:buNone/>
            </a:pPr>
            <a:r>
              <a:rPr lang="en-GB" sz="3600" dirty="0"/>
              <a:t>Systems requirements are usually documented in a formal way to communicate the requirements to the key stakeholders of the system.  </a:t>
            </a:r>
          </a:p>
          <a:p>
            <a:pPr marL="64008" indent="0">
              <a:buNone/>
            </a:pPr>
            <a:r>
              <a:rPr lang="en-GB" sz="3600" dirty="0"/>
              <a:t>This document usually serves as the contract between the system owners and the development team on what is going to be provided in terms of a new system.</a:t>
            </a:r>
          </a:p>
          <a:p>
            <a:pPr marL="64008" indent="0">
              <a:buNone/>
            </a:pPr>
            <a:endParaRPr lang="en-GB" sz="3600" dirty="0"/>
          </a:p>
        </p:txBody>
      </p:sp>
      <p:pic>
        <p:nvPicPr>
          <p:cNvPr id="4" name="Picture 3">
            <a:extLst>
              <a:ext uri="{FF2B5EF4-FFF2-40B4-BE49-F238E27FC236}">
                <a16:creationId xmlns:a16="http://schemas.microsoft.com/office/drawing/2014/main" id="{14C206C3-C17B-4038-BE4F-706B3571128C}"/>
              </a:ext>
            </a:extLst>
          </p:cNvPr>
          <p:cNvPicPr>
            <a:picLocks noChangeAspect="1"/>
          </p:cNvPicPr>
          <p:nvPr/>
        </p:nvPicPr>
        <p:blipFill>
          <a:blip r:embed="rId2"/>
          <a:stretch>
            <a:fillRect/>
          </a:stretch>
        </p:blipFill>
        <p:spPr>
          <a:xfrm>
            <a:off x="120075" y="1895474"/>
            <a:ext cx="5871394" cy="4800889"/>
          </a:xfrm>
          <a:prstGeom prst="rect">
            <a:avLst/>
          </a:prstGeom>
        </p:spPr>
      </p:pic>
    </p:spTree>
    <p:extLst>
      <p:ext uri="{BB962C8B-B14F-4D97-AF65-F5344CB8AC3E}">
        <p14:creationId xmlns:p14="http://schemas.microsoft.com/office/powerpoint/2010/main" val="13993749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919" y="330358"/>
            <a:ext cx="8874142" cy="1508760"/>
          </a:xfrm>
        </p:spPr>
        <p:txBody>
          <a:bodyPr>
            <a:normAutofit/>
          </a:bodyPr>
          <a:lstStyle/>
          <a:p>
            <a:r>
              <a:rPr lang="en-GB" b="1" u="sng" dirty="0"/>
              <a:t>Writing up the requirements specification</a:t>
            </a:r>
            <a:endParaRPr lang="en-GB" dirty="0"/>
          </a:p>
        </p:txBody>
      </p:sp>
      <p:sp>
        <p:nvSpPr>
          <p:cNvPr id="3" name="Content Placeholder 2"/>
          <p:cNvSpPr>
            <a:spLocks noGrp="1"/>
          </p:cNvSpPr>
          <p:nvPr>
            <p:ph idx="1"/>
          </p:nvPr>
        </p:nvSpPr>
        <p:spPr>
          <a:xfrm>
            <a:off x="133693" y="1940718"/>
            <a:ext cx="5094089" cy="5018882"/>
          </a:xfrm>
        </p:spPr>
        <p:txBody>
          <a:bodyPr>
            <a:normAutofit fontScale="92500" lnSpcReduction="20000"/>
          </a:bodyPr>
          <a:lstStyle/>
          <a:p>
            <a:pPr marL="578358" indent="-514350">
              <a:lnSpc>
                <a:spcPct val="100000"/>
              </a:lnSpc>
              <a:spcBef>
                <a:spcPts val="0"/>
              </a:spcBef>
              <a:buFont typeface="+mj-lt"/>
              <a:buAutoNum type="arabicPeriod"/>
            </a:pPr>
            <a:r>
              <a:rPr lang="en-GB" sz="2400" b="1" dirty="0"/>
              <a:t>Title page</a:t>
            </a:r>
          </a:p>
          <a:p>
            <a:pPr marL="578358" indent="-514350">
              <a:lnSpc>
                <a:spcPct val="100000"/>
              </a:lnSpc>
              <a:spcBef>
                <a:spcPts val="0"/>
              </a:spcBef>
              <a:buFont typeface="+mj-lt"/>
              <a:buAutoNum type="arabicPeriod"/>
            </a:pPr>
            <a:r>
              <a:rPr lang="en-GB" sz="2400" b="1" dirty="0"/>
              <a:t>Contents page</a:t>
            </a:r>
          </a:p>
          <a:p>
            <a:pPr marL="578358" indent="-514350">
              <a:lnSpc>
                <a:spcPct val="100000"/>
              </a:lnSpc>
              <a:spcBef>
                <a:spcPts val="0"/>
              </a:spcBef>
              <a:buFont typeface="+mj-lt"/>
              <a:buAutoNum type="arabicPeriod"/>
            </a:pPr>
            <a:r>
              <a:rPr lang="en-GB" sz="2400" b="1" dirty="0"/>
              <a:t>Description of existing system:</a:t>
            </a:r>
          </a:p>
          <a:p>
            <a:pPr marL="1010412" lvl="1" indent="-571500">
              <a:lnSpc>
                <a:spcPct val="100000"/>
              </a:lnSpc>
              <a:spcBef>
                <a:spcPts val="0"/>
              </a:spcBef>
              <a:buFont typeface="+mj-lt"/>
              <a:buAutoNum type="romanLcPeriod"/>
            </a:pPr>
            <a:r>
              <a:rPr lang="en-GB" b="1" dirty="0"/>
              <a:t>Description of the organisation</a:t>
            </a:r>
          </a:p>
          <a:p>
            <a:pPr marL="1010412" lvl="1" indent="-571500">
              <a:lnSpc>
                <a:spcPct val="100000"/>
              </a:lnSpc>
              <a:spcBef>
                <a:spcPts val="0"/>
              </a:spcBef>
              <a:buFont typeface="+mj-lt"/>
              <a:buAutoNum type="romanLcPeriod"/>
            </a:pPr>
            <a:r>
              <a:rPr lang="en-GB" b="1" dirty="0"/>
              <a:t>Outline of existing system (narrative)</a:t>
            </a:r>
          </a:p>
          <a:p>
            <a:pPr marL="578358" indent="-514350">
              <a:lnSpc>
                <a:spcPct val="100000"/>
              </a:lnSpc>
              <a:spcBef>
                <a:spcPts val="0"/>
              </a:spcBef>
              <a:buFont typeface="+mj-lt"/>
              <a:buAutoNum type="arabicPeriod"/>
            </a:pPr>
            <a:r>
              <a:rPr lang="en-GB" sz="2400" b="1" dirty="0"/>
              <a:t>Data flow diagrams</a:t>
            </a:r>
          </a:p>
          <a:p>
            <a:pPr marL="578358" indent="-514350">
              <a:lnSpc>
                <a:spcPct val="100000"/>
              </a:lnSpc>
              <a:spcBef>
                <a:spcPts val="0"/>
              </a:spcBef>
              <a:buFont typeface="+mj-lt"/>
              <a:buAutoNum type="arabicPeriod"/>
            </a:pPr>
            <a:r>
              <a:rPr lang="en-GB" sz="2400" b="1" dirty="0"/>
              <a:t>Proposed system requirements:</a:t>
            </a:r>
          </a:p>
          <a:p>
            <a:pPr marL="1010412" lvl="1" indent="-571500">
              <a:lnSpc>
                <a:spcPct val="100000"/>
              </a:lnSpc>
              <a:spcBef>
                <a:spcPts val="0"/>
              </a:spcBef>
              <a:buFont typeface="+mj-lt"/>
              <a:buAutoNum type="romanLcPeriod"/>
            </a:pPr>
            <a:r>
              <a:rPr lang="en-GB" b="1" dirty="0"/>
              <a:t>Functional requirements</a:t>
            </a:r>
          </a:p>
          <a:p>
            <a:pPr marL="1010412" lvl="1" indent="-571500">
              <a:lnSpc>
                <a:spcPct val="100000"/>
              </a:lnSpc>
              <a:spcBef>
                <a:spcPts val="0"/>
              </a:spcBef>
              <a:buFont typeface="+mj-lt"/>
              <a:buAutoNum type="romanLcPeriod"/>
            </a:pPr>
            <a:r>
              <a:rPr lang="en-GB" b="1" dirty="0"/>
              <a:t>Non-functional requirements:</a:t>
            </a:r>
          </a:p>
          <a:p>
            <a:pPr marL="1293876" lvl="2" indent="-571500">
              <a:lnSpc>
                <a:spcPct val="100000"/>
              </a:lnSpc>
              <a:spcBef>
                <a:spcPts val="0"/>
              </a:spcBef>
            </a:pPr>
            <a:r>
              <a:rPr lang="en-GB" sz="1600" b="1" dirty="0"/>
              <a:t>Performance</a:t>
            </a:r>
          </a:p>
          <a:p>
            <a:pPr marL="1293876" lvl="2" indent="-571500">
              <a:lnSpc>
                <a:spcPct val="100000"/>
              </a:lnSpc>
              <a:spcBef>
                <a:spcPts val="0"/>
              </a:spcBef>
            </a:pPr>
            <a:r>
              <a:rPr lang="en-GB" sz="1600" b="1" dirty="0"/>
              <a:t>Information</a:t>
            </a:r>
          </a:p>
          <a:p>
            <a:pPr marL="1293876" lvl="2" indent="-571500">
              <a:lnSpc>
                <a:spcPct val="100000"/>
              </a:lnSpc>
              <a:spcBef>
                <a:spcPts val="0"/>
              </a:spcBef>
            </a:pPr>
            <a:r>
              <a:rPr lang="en-GB" sz="1600" b="1" dirty="0"/>
              <a:t>Economy</a:t>
            </a:r>
          </a:p>
          <a:p>
            <a:pPr marL="1293876" lvl="2" indent="-571500">
              <a:lnSpc>
                <a:spcPct val="100000"/>
              </a:lnSpc>
              <a:spcBef>
                <a:spcPts val="0"/>
              </a:spcBef>
            </a:pPr>
            <a:r>
              <a:rPr lang="en-GB" sz="1600" b="1" dirty="0"/>
              <a:t>Control and security</a:t>
            </a:r>
          </a:p>
          <a:p>
            <a:pPr marL="1293876" lvl="2" indent="-571500">
              <a:lnSpc>
                <a:spcPct val="100000"/>
              </a:lnSpc>
              <a:spcBef>
                <a:spcPts val="0"/>
              </a:spcBef>
            </a:pPr>
            <a:r>
              <a:rPr lang="en-GB" sz="1600" b="1" dirty="0"/>
              <a:t>Efficiency</a:t>
            </a:r>
          </a:p>
          <a:p>
            <a:pPr marL="1293876" lvl="2" indent="-571500">
              <a:lnSpc>
                <a:spcPct val="100000"/>
              </a:lnSpc>
              <a:spcBef>
                <a:spcPts val="0"/>
              </a:spcBef>
            </a:pPr>
            <a:r>
              <a:rPr lang="en-GB" sz="1600" b="1" dirty="0"/>
              <a:t>Service</a:t>
            </a:r>
          </a:p>
          <a:p>
            <a:pPr marL="1010412" lvl="1" indent="-571500">
              <a:lnSpc>
                <a:spcPct val="100000"/>
              </a:lnSpc>
              <a:spcBef>
                <a:spcPts val="0"/>
              </a:spcBef>
              <a:buFont typeface="+mj-lt"/>
              <a:buAutoNum type="romanLcPeriod"/>
            </a:pPr>
            <a:r>
              <a:rPr lang="en-GB" b="1" dirty="0"/>
              <a:t>Evaluation of requirements</a:t>
            </a:r>
          </a:p>
          <a:p>
            <a:pPr marL="578358" indent="-514350">
              <a:lnSpc>
                <a:spcPct val="100000"/>
              </a:lnSpc>
              <a:spcBef>
                <a:spcPts val="0"/>
              </a:spcBef>
              <a:buFont typeface="+mj-lt"/>
              <a:buAutoNum type="arabicPeriod"/>
            </a:pPr>
            <a:r>
              <a:rPr lang="en-GB" sz="2400" b="1" dirty="0"/>
              <a:t>Schedule/update the project plan</a:t>
            </a:r>
          </a:p>
          <a:p>
            <a:pPr marL="64008" indent="0">
              <a:lnSpc>
                <a:spcPct val="110000"/>
              </a:lnSpc>
              <a:spcBef>
                <a:spcPts val="0"/>
              </a:spcBef>
              <a:buNone/>
            </a:pPr>
            <a:endParaRPr lang="en-GB" sz="2400" b="1" dirty="0"/>
          </a:p>
        </p:txBody>
      </p:sp>
      <p:pic>
        <p:nvPicPr>
          <p:cNvPr id="1026" name="Picture 2" descr="Image result for requirements spec">
            <a:extLst>
              <a:ext uri="{FF2B5EF4-FFF2-40B4-BE49-F238E27FC236}">
                <a16:creationId xmlns:a16="http://schemas.microsoft.com/office/drawing/2014/main" id="{40249148-C18B-4C3B-8F7C-B3438B95F2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7782" y="1799646"/>
            <a:ext cx="6539345" cy="50730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86880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A276B6-176B-4067-82FD-C89B44799588}">
  <ds:schemaRefs>
    <ds:schemaRef ds:uri="http://schemas.microsoft.com/office/2006/documentManagement/types"/>
    <ds:schemaRef ds:uri="http://purl.org/dc/terms/"/>
    <ds:schemaRef ds:uri="http://schemas.microsoft.com/office/2006/metadata/properties"/>
    <ds:schemaRef ds:uri="http://www.w3.org/XML/1998/namespace"/>
    <ds:schemaRef ds:uri="4f627824-a7cf-4e54-9661-934e5f85792b"/>
    <ds:schemaRef ds:uri="19514574-b5d9-49eb-9678-28308461b4ba"/>
    <ds:schemaRef ds:uri="http://purl.org/dc/elements/1.1/"/>
    <ds:schemaRef ds:uri="http://schemas.openxmlformats.org/package/2006/metadata/core-properties"/>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332A56-BB42-464B-B748-8153E505D87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TM03090430[[fn=Banded]]</Template>
  <TotalTime>774</TotalTime>
  <Words>2279</Words>
  <Application>Microsoft Office PowerPoint</Application>
  <PresentationFormat>Widescreen</PresentationFormat>
  <Paragraphs>234</Paragraphs>
  <Slides>37</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Arial Rounded MT Bold</vt:lpstr>
      <vt:lpstr>Calibri</vt:lpstr>
      <vt:lpstr>Corbel</vt:lpstr>
      <vt:lpstr>Times New Roman</vt:lpstr>
      <vt:lpstr>Wingdings</vt:lpstr>
      <vt:lpstr>Banded</vt:lpstr>
      <vt:lpstr>ACHA4008: Integrating Project </vt:lpstr>
      <vt:lpstr>Lecture  aims</vt:lpstr>
      <vt:lpstr>Aims</vt:lpstr>
      <vt:lpstr>The SDLC Phase 2: Systems Investigation and Analysis</vt:lpstr>
      <vt:lpstr>The SDLC Phase 2: Systems Investigation and Analysis</vt:lpstr>
      <vt:lpstr>Systems Investigation</vt:lpstr>
      <vt:lpstr>Systems analysis</vt:lpstr>
      <vt:lpstr>Requirements specification</vt:lpstr>
      <vt:lpstr>The Existing System </vt:lpstr>
      <vt:lpstr>The Existing System</vt:lpstr>
      <vt:lpstr>The Existing System</vt:lpstr>
      <vt:lpstr>The Existing System</vt:lpstr>
      <vt:lpstr>The Existing System</vt:lpstr>
      <vt:lpstr>The Existing System</vt:lpstr>
      <vt:lpstr>The Existing System</vt:lpstr>
      <vt:lpstr>The proposed system </vt:lpstr>
      <vt:lpstr>The proposed system </vt:lpstr>
      <vt:lpstr>The proposed system </vt:lpstr>
      <vt:lpstr>The proposed system </vt:lpstr>
      <vt:lpstr>Functional requirements</vt:lpstr>
      <vt:lpstr>Functional requirements</vt:lpstr>
      <vt:lpstr>Functional requirements</vt:lpstr>
      <vt:lpstr>Non-functional requirements</vt:lpstr>
      <vt:lpstr>Non-functional requirements</vt:lpstr>
      <vt:lpstr>Requirement type- Performance</vt:lpstr>
      <vt:lpstr>Requirement type- Information</vt:lpstr>
      <vt:lpstr>Requirement type- Economy</vt:lpstr>
      <vt:lpstr>Requirement type- Control and security</vt:lpstr>
      <vt:lpstr>Requirement type- Efficiency</vt:lpstr>
      <vt:lpstr>Requirement type- Service</vt:lpstr>
      <vt:lpstr>Functional requirements (for an ATM):  </vt:lpstr>
      <vt:lpstr>PowerPoint Presentation</vt:lpstr>
      <vt:lpstr>Requirements specification</vt:lpstr>
      <vt:lpstr>Requirements specification</vt:lpstr>
      <vt:lpstr>Requirements specification</vt:lpstr>
      <vt:lpstr>Writing up the requirements specification </vt:lpstr>
      <vt:lpstr>Writing up the requirements specification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David Williams (SOAC)</cp:lastModifiedBy>
  <cp:revision>8</cp:revision>
  <dcterms:created xsi:type="dcterms:W3CDTF">2021-01-16T10:49:17Z</dcterms:created>
  <dcterms:modified xsi:type="dcterms:W3CDTF">2021-02-15T21:35:38Z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