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720"/>
  </p:normalViewPr>
  <p:slideViewPr>
    <p:cSldViewPr snapToGrid="0">
      <p:cViewPr varScale="1">
        <p:scale>
          <a:sx n="105" d="100"/>
          <a:sy n="105" d="100"/>
        </p:scale>
        <p:origin x="88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73519E-D519-44C3-ADF5-BAACCCE925B5}"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7BA95AEB-4F1B-4A15-8CD3-0B8F4463681D}">
      <dgm:prSet/>
      <dgm:spPr/>
      <dgm:t>
        <a:bodyPr/>
        <a:lstStyle/>
        <a:p>
          <a:pPr rtl="0"/>
          <a:r>
            <a:rPr lang="en-US"/>
            <a:t>Middle aged and older executive </a:t>
          </a:r>
        </a:p>
      </dgm:t>
    </dgm:pt>
    <dgm:pt modelId="{777ED531-6519-42F5-8205-0889B50EF206}" type="parTrans" cxnId="{CB6BE9A4-B8A5-4016-A36A-6C3435B0D266}">
      <dgm:prSet/>
      <dgm:spPr/>
      <dgm:t>
        <a:bodyPr/>
        <a:lstStyle/>
        <a:p>
          <a:endParaRPr lang="en-US"/>
        </a:p>
      </dgm:t>
    </dgm:pt>
    <dgm:pt modelId="{03C47885-EB89-4F94-B949-862D2526AA7F}" type="sibTrans" cxnId="{CB6BE9A4-B8A5-4016-A36A-6C3435B0D266}">
      <dgm:prSet/>
      <dgm:spPr/>
      <dgm:t>
        <a:bodyPr/>
        <a:lstStyle/>
        <a:p>
          <a:endParaRPr lang="en-US"/>
        </a:p>
      </dgm:t>
    </dgm:pt>
    <dgm:pt modelId="{849CD47A-ED27-467E-AAD1-E46BA0E12D53}">
      <dgm:prSet/>
      <dgm:spPr/>
      <dgm:t>
        <a:bodyPr/>
        <a:lstStyle/>
        <a:p>
          <a:pPr rtl="0"/>
          <a:r>
            <a:rPr lang="en-US" dirty="0"/>
            <a:t>Ambitious people</a:t>
          </a:r>
        </a:p>
      </dgm:t>
    </dgm:pt>
    <dgm:pt modelId="{753AAE6A-C72D-4E8C-97F1-1254DF5BFFC7}" type="parTrans" cxnId="{D26000E5-C90F-4154-BC33-928D786B3404}">
      <dgm:prSet/>
      <dgm:spPr/>
      <dgm:t>
        <a:bodyPr/>
        <a:lstStyle/>
        <a:p>
          <a:endParaRPr lang="en-US"/>
        </a:p>
      </dgm:t>
    </dgm:pt>
    <dgm:pt modelId="{2E5F7A6B-F058-4838-85F3-FAD02E4C6AE3}" type="sibTrans" cxnId="{D26000E5-C90F-4154-BC33-928D786B3404}">
      <dgm:prSet/>
      <dgm:spPr/>
      <dgm:t>
        <a:bodyPr/>
        <a:lstStyle/>
        <a:p>
          <a:endParaRPr lang="en-US"/>
        </a:p>
      </dgm:t>
    </dgm:pt>
    <dgm:pt modelId="{06B9EB79-A41F-484F-9E29-04D2F71EF5D2}">
      <dgm:prSet/>
      <dgm:spPr/>
      <dgm:t>
        <a:bodyPr/>
        <a:lstStyle/>
        <a:p>
          <a:pPr rtl="0"/>
          <a:r>
            <a:rPr lang="en-US" dirty="0"/>
            <a:t>Tourist </a:t>
          </a:r>
        </a:p>
      </dgm:t>
    </dgm:pt>
    <dgm:pt modelId="{CAF7D97F-8B27-4512-A0B1-51DF8961CA35}" type="parTrans" cxnId="{08A503C7-4356-41FB-B8F7-474BE1BB01B1}">
      <dgm:prSet/>
      <dgm:spPr/>
      <dgm:t>
        <a:bodyPr/>
        <a:lstStyle/>
        <a:p>
          <a:endParaRPr lang="en-US"/>
        </a:p>
      </dgm:t>
    </dgm:pt>
    <dgm:pt modelId="{8C8EDAFD-1D8C-483F-AE78-726E01EB2B67}" type="sibTrans" cxnId="{08A503C7-4356-41FB-B8F7-474BE1BB01B1}">
      <dgm:prSet/>
      <dgm:spPr/>
      <dgm:t>
        <a:bodyPr/>
        <a:lstStyle/>
        <a:p>
          <a:endParaRPr lang="en-US"/>
        </a:p>
      </dgm:t>
    </dgm:pt>
    <dgm:pt modelId="{43F0A8F8-666C-4988-845F-00A1AE2EB6EB}" type="pres">
      <dgm:prSet presAssocID="{0673519E-D519-44C3-ADF5-BAACCCE925B5}" presName="Name0" presStyleCnt="0">
        <dgm:presLayoutVars>
          <dgm:chMax val="7"/>
          <dgm:chPref val="7"/>
          <dgm:dir/>
        </dgm:presLayoutVars>
      </dgm:prSet>
      <dgm:spPr/>
    </dgm:pt>
    <dgm:pt modelId="{7AC945E2-1F86-4561-9546-B3F5B4A442FE}" type="pres">
      <dgm:prSet presAssocID="{0673519E-D519-44C3-ADF5-BAACCCE925B5}" presName="Name1" presStyleCnt="0"/>
      <dgm:spPr/>
    </dgm:pt>
    <dgm:pt modelId="{52758C58-1370-44C2-B1DD-2A0C6671D998}" type="pres">
      <dgm:prSet presAssocID="{0673519E-D519-44C3-ADF5-BAACCCE925B5}" presName="cycle" presStyleCnt="0"/>
      <dgm:spPr/>
    </dgm:pt>
    <dgm:pt modelId="{2AEE9F0B-9F12-4622-9EF0-BA76EF275A79}" type="pres">
      <dgm:prSet presAssocID="{0673519E-D519-44C3-ADF5-BAACCCE925B5}" presName="srcNode" presStyleLbl="node1" presStyleIdx="0" presStyleCnt="3"/>
      <dgm:spPr/>
    </dgm:pt>
    <dgm:pt modelId="{6D65D09F-427F-4865-BD78-7C4C9759A977}" type="pres">
      <dgm:prSet presAssocID="{0673519E-D519-44C3-ADF5-BAACCCE925B5}" presName="conn" presStyleLbl="parChTrans1D2" presStyleIdx="0" presStyleCnt="1"/>
      <dgm:spPr/>
    </dgm:pt>
    <dgm:pt modelId="{AEF96686-804F-4F8C-BABC-AA4CF832B3DA}" type="pres">
      <dgm:prSet presAssocID="{0673519E-D519-44C3-ADF5-BAACCCE925B5}" presName="extraNode" presStyleLbl="node1" presStyleIdx="0" presStyleCnt="3"/>
      <dgm:spPr/>
    </dgm:pt>
    <dgm:pt modelId="{C1ED66AF-7544-48EE-AF35-FC5236899CF7}" type="pres">
      <dgm:prSet presAssocID="{0673519E-D519-44C3-ADF5-BAACCCE925B5}" presName="dstNode" presStyleLbl="node1" presStyleIdx="0" presStyleCnt="3"/>
      <dgm:spPr/>
    </dgm:pt>
    <dgm:pt modelId="{62FD2AF4-518C-460A-851F-1B21A73CD327}" type="pres">
      <dgm:prSet presAssocID="{7BA95AEB-4F1B-4A15-8CD3-0B8F4463681D}" presName="text_1" presStyleLbl="node1" presStyleIdx="0" presStyleCnt="3">
        <dgm:presLayoutVars>
          <dgm:bulletEnabled val="1"/>
        </dgm:presLayoutVars>
      </dgm:prSet>
      <dgm:spPr/>
    </dgm:pt>
    <dgm:pt modelId="{343DFD0E-D6FD-4D25-BDC4-CFB6EEF6E009}" type="pres">
      <dgm:prSet presAssocID="{7BA95AEB-4F1B-4A15-8CD3-0B8F4463681D}" presName="accent_1" presStyleCnt="0"/>
      <dgm:spPr/>
    </dgm:pt>
    <dgm:pt modelId="{5C039FA2-B0A7-41F2-A27F-6DBF70101E13}" type="pres">
      <dgm:prSet presAssocID="{7BA95AEB-4F1B-4A15-8CD3-0B8F4463681D}" presName="accentRepeatNode" presStyleLbl="solidFgAcc1" presStyleIdx="0" presStyleCnt="3"/>
      <dgm:spPr/>
    </dgm:pt>
    <dgm:pt modelId="{09885F98-281B-40BC-9990-D52F7C2C2C81}" type="pres">
      <dgm:prSet presAssocID="{849CD47A-ED27-467E-AAD1-E46BA0E12D53}" presName="text_2" presStyleLbl="node1" presStyleIdx="1" presStyleCnt="3">
        <dgm:presLayoutVars>
          <dgm:bulletEnabled val="1"/>
        </dgm:presLayoutVars>
      </dgm:prSet>
      <dgm:spPr/>
    </dgm:pt>
    <dgm:pt modelId="{2399508C-A6F0-4B20-AAA1-BA074BF60C0B}" type="pres">
      <dgm:prSet presAssocID="{849CD47A-ED27-467E-AAD1-E46BA0E12D53}" presName="accent_2" presStyleCnt="0"/>
      <dgm:spPr/>
    </dgm:pt>
    <dgm:pt modelId="{91D8F31B-9C18-41F3-A324-53130C2A57CC}" type="pres">
      <dgm:prSet presAssocID="{849CD47A-ED27-467E-AAD1-E46BA0E12D53}" presName="accentRepeatNode" presStyleLbl="solidFgAcc1" presStyleIdx="1" presStyleCnt="3"/>
      <dgm:spPr/>
    </dgm:pt>
    <dgm:pt modelId="{813882BC-26C2-4F00-B9F7-33400395FC47}" type="pres">
      <dgm:prSet presAssocID="{06B9EB79-A41F-484F-9E29-04D2F71EF5D2}" presName="text_3" presStyleLbl="node1" presStyleIdx="2" presStyleCnt="3">
        <dgm:presLayoutVars>
          <dgm:bulletEnabled val="1"/>
        </dgm:presLayoutVars>
      </dgm:prSet>
      <dgm:spPr/>
    </dgm:pt>
    <dgm:pt modelId="{9C8F373E-376F-4401-A638-05D476D2A874}" type="pres">
      <dgm:prSet presAssocID="{06B9EB79-A41F-484F-9E29-04D2F71EF5D2}" presName="accent_3" presStyleCnt="0"/>
      <dgm:spPr/>
    </dgm:pt>
    <dgm:pt modelId="{0EF57621-00A1-4376-AF51-6A0F4E745EDA}" type="pres">
      <dgm:prSet presAssocID="{06B9EB79-A41F-484F-9E29-04D2F71EF5D2}" presName="accentRepeatNode" presStyleLbl="solidFgAcc1" presStyleIdx="2" presStyleCnt="3"/>
      <dgm:spPr/>
    </dgm:pt>
  </dgm:ptLst>
  <dgm:cxnLst>
    <dgm:cxn modelId="{9E538015-D2F5-4650-A9D9-DE8DE30534EF}" type="presOf" srcId="{0673519E-D519-44C3-ADF5-BAACCCE925B5}" destId="{43F0A8F8-666C-4988-845F-00A1AE2EB6EB}" srcOrd="0" destOrd="0" presId="urn:microsoft.com/office/officeart/2008/layout/VerticalCurvedList"/>
    <dgm:cxn modelId="{FF139B5A-7AB0-4F0A-BE2E-B445383F42FF}" type="presOf" srcId="{06B9EB79-A41F-484F-9E29-04D2F71EF5D2}" destId="{813882BC-26C2-4F00-B9F7-33400395FC47}" srcOrd="0" destOrd="0" presId="urn:microsoft.com/office/officeart/2008/layout/VerticalCurvedList"/>
    <dgm:cxn modelId="{A343D679-32B4-443F-9610-FD50CF2A68DC}" type="presOf" srcId="{849CD47A-ED27-467E-AAD1-E46BA0E12D53}" destId="{09885F98-281B-40BC-9990-D52F7C2C2C81}" srcOrd="0" destOrd="0" presId="urn:microsoft.com/office/officeart/2008/layout/VerticalCurvedList"/>
    <dgm:cxn modelId="{CB6BE9A4-B8A5-4016-A36A-6C3435B0D266}" srcId="{0673519E-D519-44C3-ADF5-BAACCCE925B5}" destId="{7BA95AEB-4F1B-4A15-8CD3-0B8F4463681D}" srcOrd="0" destOrd="0" parTransId="{777ED531-6519-42F5-8205-0889B50EF206}" sibTransId="{03C47885-EB89-4F94-B949-862D2526AA7F}"/>
    <dgm:cxn modelId="{08A503C7-4356-41FB-B8F7-474BE1BB01B1}" srcId="{0673519E-D519-44C3-ADF5-BAACCCE925B5}" destId="{06B9EB79-A41F-484F-9E29-04D2F71EF5D2}" srcOrd="2" destOrd="0" parTransId="{CAF7D97F-8B27-4512-A0B1-51DF8961CA35}" sibTransId="{8C8EDAFD-1D8C-483F-AE78-726E01EB2B67}"/>
    <dgm:cxn modelId="{D26000E5-C90F-4154-BC33-928D786B3404}" srcId="{0673519E-D519-44C3-ADF5-BAACCCE925B5}" destId="{849CD47A-ED27-467E-AAD1-E46BA0E12D53}" srcOrd="1" destOrd="0" parTransId="{753AAE6A-C72D-4E8C-97F1-1254DF5BFFC7}" sibTransId="{2E5F7A6B-F058-4838-85F3-FAD02E4C6AE3}"/>
    <dgm:cxn modelId="{10A355F4-CAC9-468C-A4E9-F31D3371A60A}" type="presOf" srcId="{03C47885-EB89-4F94-B949-862D2526AA7F}" destId="{6D65D09F-427F-4865-BD78-7C4C9759A977}" srcOrd="0" destOrd="0" presId="urn:microsoft.com/office/officeart/2008/layout/VerticalCurvedList"/>
    <dgm:cxn modelId="{DF53EEFA-79FB-4E68-ADE5-F2AAE56B6B18}" type="presOf" srcId="{7BA95AEB-4F1B-4A15-8CD3-0B8F4463681D}" destId="{62FD2AF4-518C-460A-851F-1B21A73CD327}" srcOrd="0" destOrd="0" presId="urn:microsoft.com/office/officeart/2008/layout/VerticalCurvedList"/>
    <dgm:cxn modelId="{5B8EA0E5-8967-4AEB-A7C6-2D48117DFEBB}" type="presParOf" srcId="{43F0A8F8-666C-4988-845F-00A1AE2EB6EB}" destId="{7AC945E2-1F86-4561-9546-B3F5B4A442FE}" srcOrd="0" destOrd="0" presId="urn:microsoft.com/office/officeart/2008/layout/VerticalCurvedList"/>
    <dgm:cxn modelId="{FCF6FF4F-C25A-4809-A150-F8CFDE4A3D47}" type="presParOf" srcId="{7AC945E2-1F86-4561-9546-B3F5B4A442FE}" destId="{52758C58-1370-44C2-B1DD-2A0C6671D998}" srcOrd="0" destOrd="0" presId="urn:microsoft.com/office/officeart/2008/layout/VerticalCurvedList"/>
    <dgm:cxn modelId="{8A6D704C-6A0F-4F3A-91D0-D9A2BC78E0F6}" type="presParOf" srcId="{52758C58-1370-44C2-B1DD-2A0C6671D998}" destId="{2AEE9F0B-9F12-4622-9EF0-BA76EF275A79}" srcOrd="0" destOrd="0" presId="urn:microsoft.com/office/officeart/2008/layout/VerticalCurvedList"/>
    <dgm:cxn modelId="{7CFAF883-A839-4FFC-92A0-75F9A4E4B8C2}" type="presParOf" srcId="{52758C58-1370-44C2-B1DD-2A0C6671D998}" destId="{6D65D09F-427F-4865-BD78-7C4C9759A977}" srcOrd="1" destOrd="0" presId="urn:microsoft.com/office/officeart/2008/layout/VerticalCurvedList"/>
    <dgm:cxn modelId="{58901582-18A2-473E-8714-CE9D80154618}" type="presParOf" srcId="{52758C58-1370-44C2-B1DD-2A0C6671D998}" destId="{AEF96686-804F-4F8C-BABC-AA4CF832B3DA}" srcOrd="2" destOrd="0" presId="urn:microsoft.com/office/officeart/2008/layout/VerticalCurvedList"/>
    <dgm:cxn modelId="{5B2DB965-83F5-4628-BFE7-4FAE273B7C75}" type="presParOf" srcId="{52758C58-1370-44C2-B1DD-2A0C6671D998}" destId="{C1ED66AF-7544-48EE-AF35-FC5236899CF7}" srcOrd="3" destOrd="0" presId="urn:microsoft.com/office/officeart/2008/layout/VerticalCurvedList"/>
    <dgm:cxn modelId="{FA767D24-69B6-42DB-B49A-8C0EB39BDCD6}" type="presParOf" srcId="{7AC945E2-1F86-4561-9546-B3F5B4A442FE}" destId="{62FD2AF4-518C-460A-851F-1B21A73CD327}" srcOrd="1" destOrd="0" presId="urn:microsoft.com/office/officeart/2008/layout/VerticalCurvedList"/>
    <dgm:cxn modelId="{911C1DE5-4F62-4D7C-AEA9-A19B8EF0DC34}" type="presParOf" srcId="{7AC945E2-1F86-4561-9546-B3F5B4A442FE}" destId="{343DFD0E-D6FD-4D25-BDC4-CFB6EEF6E009}" srcOrd="2" destOrd="0" presId="urn:microsoft.com/office/officeart/2008/layout/VerticalCurvedList"/>
    <dgm:cxn modelId="{1C3AC4B4-5F9B-4947-86B9-494065746BAD}" type="presParOf" srcId="{343DFD0E-D6FD-4D25-BDC4-CFB6EEF6E009}" destId="{5C039FA2-B0A7-41F2-A27F-6DBF70101E13}" srcOrd="0" destOrd="0" presId="urn:microsoft.com/office/officeart/2008/layout/VerticalCurvedList"/>
    <dgm:cxn modelId="{DE0AD93D-60A4-44BB-9983-A9D6DCB3FC27}" type="presParOf" srcId="{7AC945E2-1F86-4561-9546-B3F5B4A442FE}" destId="{09885F98-281B-40BC-9990-D52F7C2C2C81}" srcOrd="3" destOrd="0" presId="urn:microsoft.com/office/officeart/2008/layout/VerticalCurvedList"/>
    <dgm:cxn modelId="{0189BEAE-0996-4520-9591-DE83D31E835F}" type="presParOf" srcId="{7AC945E2-1F86-4561-9546-B3F5B4A442FE}" destId="{2399508C-A6F0-4B20-AAA1-BA074BF60C0B}" srcOrd="4" destOrd="0" presId="urn:microsoft.com/office/officeart/2008/layout/VerticalCurvedList"/>
    <dgm:cxn modelId="{533071E0-02DE-4B60-94EE-E6932AC56B93}" type="presParOf" srcId="{2399508C-A6F0-4B20-AAA1-BA074BF60C0B}" destId="{91D8F31B-9C18-41F3-A324-53130C2A57CC}" srcOrd="0" destOrd="0" presId="urn:microsoft.com/office/officeart/2008/layout/VerticalCurvedList"/>
    <dgm:cxn modelId="{72635E18-26AA-4848-869F-F4A5D7AC5BD3}" type="presParOf" srcId="{7AC945E2-1F86-4561-9546-B3F5B4A442FE}" destId="{813882BC-26C2-4F00-B9F7-33400395FC47}" srcOrd="5" destOrd="0" presId="urn:microsoft.com/office/officeart/2008/layout/VerticalCurvedList"/>
    <dgm:cxn modelId="{FAB74660-0DE8-49F6-B065-B9D09BDC5C1C}" type="presParOf" srcId="{7AC945E2-1F86-4561-9546-B3F5B4A442FE}" destId="{9C8F373E-376F-4401-A638-05D476D2A874}" srcOrd="6" destOrd="0" presId="urn:microsoft.com/office/officeart/2008/layout/VerticalCurvedList"/>
    <dgm:cxn modelId="{401EBF1B-B8C4-4EDA-B100-3A5B09DDFAD7}" type="presParOf" srcId="{9C8F373E-376F-4401-A638-05D476D2A874}" destId="{0EF57621-00A1-4376-AF51-6A0F4E745ED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D403BC-3FEB-473D-B21F-13DDF64E2029}"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846FC2D3-F1B0-492A-91E9-9E4C0BA5A03E}">
      <dgm:prSet/>
      <dgm:spPr/>
      <dgm:t>
        <a:bodyPr/>
        <a:lstStyle/>
        <a:p>
          <a:pPr rtl="0"/>
          <a:r>
            <a:rPr lang="en-US" dirty="0"/>
            <a:t>Accommodation</a:t>
          </a:r>
        </a:p>
      </dgm:t>
    </dgm:pt>
    <dgm:pt modelId="{280EE2A9-22B4-44B5-A059-3AE302D412E8}" type="parTrans" cxnId="{B1AC7C6F-8A7F-4EA3-8E7D-CBAA18A73304}">
      <dgm:prSet/>
      <dgm:spPr/>
      <dgm:t>
        <a:bodyPr/>
        <a:lstStyle/>
        <a:p>
          <a:endParaRPr lang="en-US"/>
        </a:p>
      </dgm:t>
    </dgm:pt>
    <dgm:pt modelId="{B5AEA1A3-8510-4C20-A12A-BB2FA6366CFB}" type="sibTrans" cxnId="{B1AC7C6F-8A7F-4EA3-8E7D-CBAA18A73304}">
      <dgm:prSet/>
      <dgm:spPr/>
      <dgm:t>
        <a:bodyPr/>
        <a:lstStyle/>
        <a:p>
          <a:endParaRPr lang="en-US"/>
        </a:p>
      </dgm:t>
    </dgm:pt>
    <dgm:pt modelId="{B3211E8F-E254-46B9-814B-C2024C7A2401}">
      <dgm:prSet/>
      <dgm:spPr/>
      <dgm:t>
        <a:bodyPr/>
        <a:lstStyle/>
        <a:p>
          <a:pPr rtl="0"/>
          <a:r>
            <a:rPr lang="en-US" dirty="0"/>
            <a:t>Conference</a:t>
          </a:r>
        </a:p>
      </dgm:t>
    </dgm:pt>
    <dgm:pt modelId="{EBBA71B9-5103-4468-BC6A-E4D1032154F8}" type="parTrans" cxnId="{21100CF6-A57F-45F2-AF4C-2D762D55D6FF}">
      <dgm:prSet/>
      <dgm:spPr/>
      <dgm:t>
        <a:bodyPr/>
        <a:lstStyle/>
        <a:p>
          <a:endParaRPr lang="en-US"/>
        </a:p>
      </dgm:t>
    </dgm:pt>
    <dgm:pt modelId="{F7719943-06FA-4F9A-949F-BACAABC035E7}" type="sibTrans" cxnId="{21100CF6-A57F-45F2-AF4C-2D762D55D6FF}">
      <dgm:prSet/>
      <dgm:spPr/>
      <dgm:t>
        <a:bodyPr/>
        <a:lstStyle/>
        <a:p>
          <a:endParaRPr lang="en-US"/>
        </a:p>
      </dgm:t>
    </dgm:pt>
    <dgm:pt modelId="{1CFF8997-630D-4E42-B04B-28E90021C65D}">
      <dgm:prSet/>
      <dgm:spPr/>
      <dgm:t>
        <a:bodyPr/>
        <a:lstStyle/>
        <a:p>
          <a:pPr rtl="0"/>
          <a:r>
            <a:rPr lang="en-US" dirty="0"/>
            <a:t>corporate program me</a:t>
          </a:r>
        </a:p>
      </dgm:t>
    </dgm:pt>
    <dgm:pt modelId="{B78D68BE-1021-470C-8E84-EB29E7CD5EF7}" type="parTrans" cxnId="{67E2EE3C-1728-4C02-A742-180326653BD5}">
      <dgm:prSet/>
      <dgm:spPr/>
      <dgm:t>
        <a:bodyPr/>
        <a:lstStyle/>
        <a:p>
          <a:endParaRPr lang="en-US"/>
        </a:p>
      </dgm:t>
    </dgm:pt>
    <dgm:pt modelId="{A77CBB9E-E435-40F2-B5BA-091D066FBF94}" type="sibTrans" cxnId="{67E2EE3C-1728-4C02-A742-180326653BD5}">
      <dgm:prSet/>
      <dgm:spPr/>
      <dgm:t>
        <a:bodyPr/>
        <a:lstStyle/>
        <a:p>
          <a:endParaRPr lang="en-US"/>
        </a:p>
      </dgm:t>
    </dgm:pt>
    <dgm:pt modelId="{1D33D778-A45F-43DC-BEB0-D25D248E0C54}">
      <dgm:prSet/>
      <dgm:spPr/>
      <dgm:t>
        <a:bodyPr/>
        <a:lstStyle/>
        <a:p>
          <a:pPr rtl="0"/>
          <a:r>
            <a:rPr lang="en-US" dirty="0"/>
            <a:t>special event services</a:t>
          </a:r>
        </a:p>
      </dgm:t>
    </dgm:pt>
    <dgm:pt modelId="{21AFE7A5-BF78-44F9-B749-ACCB4A3B6F37}" type="parTrans" cxnId="{A26A8AED-0CB6-4A9F-82EE-71A2D0BA964F}">
      <dgm:prSet/>
      <dgm:spPr/>
      <dgm:t>
        <a:bodyPr/>
        <a:lstStyle/>
        <a:p>
          <a:endParaRPr lang="en-US"/>
        </a:p>
      </dgm:t>
    </dgm:pt>
    <dgm:pt modelId="{9AC4499C-36DD-4658-9E37-939A8A1548DF}" type="sibTrans" cxnId="{A26A8AED-0CB6-4A9F-82EE-71A2D0BA964F}">
      <dgm:prSet/>
      <dgm:spPr/>
      <dgm:t>
        <a:bodyPr/>
        <a:lstStyle/>
        <a:p>
          <a:endParaRPr lang="en-US"/>
        </a:p>
      </dgm:t>
    </dgm:pt>
    <dgm:pt modelId="{991F870B-3E27-47A2-97C6-C8671B3D2737}">
      <dgm:prSet/>
      <dgm:spPr/>
      <dgm:t>
        <a:bodyPr/>
        <a:lstStyle/>
        <a:p>
          <a:pPr rtl="0"/>
          <a:r>
            <a:rPr lang="en-US" dirty="0"/>
            <a:t> cafes and lounge, catering services, </a:t>
          </a:r>
        </a:p>
      </dgm:t>
    </dgm:pt>
    <dgm:pt modelId="{C4697157-9F2B-4868-947B-45999C1BD1D5}" type="parTrans" cxnId="{487BE3F0-B14A-409C-8F80-3CAE3CF7BB80}">
      <dgm:prSet/>
      <dgm:spPr/>
      <dgm:t>
        <a:bodyPr/>
        <a:lstStyle/>
        <a:p>
          <a:endParaRPr lang="en-US"/>
        </a:p>
      </dgm:t>
    </dgm:pt>
    <dgm:pt modelId="{4A38956C-A597-401D-9673-FA10BFC222C4}" type="sibTrans" cxnId="{487BE3F0-B14A-409C-8F80-3CAE3CF7BB80}">
      <dgm:prSet/>
      <dgm:spPr/>
      <dgm:t>
        <a:bodyPr/>
        <a:lstStyle/>
        <a:p>
          <a:endParaRPr lang="en-US"/>
        </a:p>
      </dgm:t>
    </dgm:pt>
    <dgm:pt modelId="{7E7DFE8F-B6ED-41F1-813A-FC4EDDC0A339}">
      <dgm:prSet/>
      <dgm:spPr/>
      <dgm:t>
        <a:bodyPr/>
        <a:lstStyle/>
        <a:p>
          <a:pPr rtl="0"/>
          <a:r>
            <a:rPr lang="en-US"/>
            <a:t>pools</a:t>
          </a:r>
          <a:r>
            <a:rPr lang="en-US" dirty="0"/>
            <a:t>, </a:t>
          </a:r>
        </a:p>
      </dgm:t>
    </dgm:pt>
    <dgm:pt modelId="{943926B9-7906-4D63-8A1B-4DCEC36E67C7}" type="parTrans" cxnId="{1E4906D9-5D63-4F46-B71F-88DCADF62530}">
      <dgm:prSet/>
      <dgm:spPr/>
      <dgm:t>
        <a:bodyPr/>
        <a:lstStyle/>
        <a:p>
          <a:endParaRPr lang="en-US"/>
        </a:p>
      </dgm:t>
    </dgm:pt>
    <dgm:pt modelId="{35603099-24AF-410E-8D04-F0460F3D05AF}" type="sibTrans" cxnId="{1E4906D9-5D63-4F46-B71F-88DCADF62530}">
      <dgm:prSet/>
      <dgm:spPr/>
      <dgm:t>
        <a:bodyPr/>
        <a:lstStyle/>
        <a:p>
          <a:endParaRPr lang="en-US"/>
        </a:p>
      </dgm:t>
    </dgm:pt>
    <dgm:pt modelId="{CC5E843E-2416-41A0-86D1-BC890300BCB0}" type="pres">
      <dgm:prSet presAssocID="{C7D403BC-3FEB-473D-B21F-13DDF64E2029}" presName="compositeShape" presStyleCnt="0">
        <dgm:presLayoutVars>
          <dgm:chMax val="7"/>
          <dgm:dir/>
          <dgm:resizeHandles val="exact"/>
        </dgm:presLayoutVars>
      </dgm:prSet>
      <dgm:spPr/>
    </dgm:pt>
    <dgm:pt modelId="{1180B6E7-553A-4499-859E-2E811F6C3444}" type="pres">
      <dgm:prSet presAssocID="{846FC2D3-F1B0-492A-91E9-9E4C0BA5A03E}" presName="circ1" presStyleLbl="vennNode1" presStyleIdx="0" presStyleCnt="6"/>
      <dgm:spPr/>
    </dgm:pt>
    <dgm:pt modelId="{12D4857B-8923-4699-A5CA-06E7E463D5B7}" type="pres">
      <dgm:prSet presAssocID="{846FC2D3-F1B0-492A-91E9-9E4C0BA5A03E}" presName="circ1Tx" presStyleLbl="revTx" presStyleIdx="0" presStyleCnt="0">
        <dgm:presLayoutVars>
          <dgm:chMax val="0"/>
          <dgm:chPref val="0"/>
          <dgm:bulletEnabled val="1"/>
        </dgm:presLayoutVars>
      </dgm:prSet>
      <dgm:spPr/>
    </dgm:pt>
    <dgm:pt modelId="{72180406-BF14-4F42-B01D-B515313CDA21}" type="pres">
      <dgm:prSet presAssocID="{B3211E8F-E254-46B9-814B-C2024C7A2401}" presName="circ2" presStyleLbl="vennNode1" presStyleIdx="1" presStyleCnt="6"/>
      <dgm:spPr/>
    </dgm:pt>
    <dgm:pt modelId="{F57C8E2C-6685-4AED-967E-F66F081AC11B}" type="pres">
      <dgm:prSet presAssocID="{B3211E8F-E254-46B9-814B-C2024C7A2401}" presName="circ2Tx" presStyleLbl="revTx" presStyleIdx="0" presStyleCnt="0">
        <dgm:presLayoutVars>
          <dgm:chMax val="0"/>
          <dgm:chPref val="0"/>
          <dgm:bulletEnabled val="1"/>
        </dgm:presLayoutVars>
      </dgm:prSet>
      <dgm:spPr/>
    </dgm:pt>
    <dgm:pt modelId="{6534FADA-FF3A-464D-B4CD-62879DAA5242}" type="pres">
      <dgm:prSet presAssocID="{1CFF8997-630D-4E42-B04B-28E90021C65D}" presName="circ3" presStyleLbl="vennNode1" presStyleIdx="2" presStyleCnt="6"/>
      <dgm:spPr/>
    </dgm:pt>
    <dgm:pt modelId="{1251EAC7-6E4F-4A07-A8ED-307E076C7B35}" type="pres">
      <dgm:prSet presAssocID="{1CFF8997-630D-4E42-B04B-28E90021C65D}" presName="circ3Tx" presStyleLbl="revTx" presStyleIdx="0" presStyleCnt="0">
        <dgm:presLayoutVars>
          <dgm:chMax val="0"/>
          <dgm:chPref val="0"/>
          <dgm:bulletEnabled val="1"/>
        </dgm:presLayoutVars>
      </dgm:prSet>
      <dgm:spPr/>
    </dgm:pt>
    <dgm:pt modelId="{27B70BFC-1DCC-4969-9391-72A383764889}" type="pres">
      <dgm:prSet presAssocID="{1D33D778-A45F-43DC-BEB0-D25D248E0C54}" presName="circ4" presStyleLbl="vennNode1" presStyleIdx="3" presStyleCnt="6"/>
      <dgm:spPr/>
    </dgm:pt>
    <dgm:pt modelId="{B99654F6-E886-4C7E-9339-4C86271105CB}" type="pres">
      <dgm:prSet presAssocID="{1D33D778-A45F-43DC-BEB0-D25D248E0C54}" presName="circ4Tx" presStyleLbl="revTx" presStyleIdx="0" presStyleCnt="0">
        <dgm:presLayoutVars>
          <dgm:chMax val="0"/>
          <dgm:chPref val="0"/>
          <dgm:bulletEnabled val="1"/>
        </dgm:presLayoutVars>
      </dgm:prSet>
      <dgm:spPr/>
    </dgm:pt>
    <dgm:pt modelId="{15E6ED35-9687-418A-B94E-EDE978187D1A}" type="pres">
      <dgm:prSet presAssocID="{991F870B-3E27-47A2-97C6-C8671B3D2737}" presName="circ5" presStyleLbl="vennNode1" presStyleIdx="4" presStyleCnt="6"/>
      <dgm:spPr/>
    </dgm:pt>
    <dgm:pt modelId="{753B8DD7-FE98-4313-B4AC-72C8FBFB09D6}" type="pres">
      <dgm:prSet presAssocID="{991F870B-3E27-47A2-97C6-C8671B3D2737}" presName="circ5Tx" presStyleLbl="revTx" presStyleIdx="0" presStyleCnt="0">
        <dgm:presLayoutVars>
          <dgm:chMax val="0"/>
          <dgm:chPref val="0"/>
          <dgm:bulletEnabled val="1"/>
        </dgm:presLayoutVars>
      </dgm:prSet>
      <dgm:spPr/>
    </dgm:pt>
    <dgm:pt modelId="{FD11CA73-5D49-4D5D-BE7C-3A2450B0F8E4}" type="pres">
      <dgm:prSet presAssocID="{7E7DFE8F-B6ED-41F1-813A-FC4EDDC0A339}" presName="circ6" presStyleLbl="vennNode1" presStyleIdx="5" presStyleCnt="6"/>
      <dgm:spPr/>
    </dgm:pt>
    <dgm:pt modelId="{F41D140C-C736-47A9-9540-CB6B089384CB}" type="pres">
      <dgm:prSet presAssocID="{7E7DFE8F-B6ED-41F1-813A-FC4EDDC0A339}" presName="circ6Tx" presStyleLbl="revTx" presStyleIdx="0" presStyleCnt="0">
        <dgm:presLayoutVars>
          <dgm:chMax val="0"/>
          <dgm:chPref val="0"/>
          <dgm:bulletEnabled val="1"/>
        </dgm:presLayoutVars>
      </dgm:prSet>
      <dgm:spPr/>
    </dgm:pt>
  </dgm:ptLst>
  <dgm:cxnLst>
    <dgm:cxn modelId="{AB48D50C-CC53-46AD-BBD8-3255FBDA5BDB}" type="presOf" srcId="{1D33D778-A45F-43DC-BEB0-D25D248E0C54}" destId="{B99654F6-E886-4C7E-9339-4C86271105CB}" srcOrd="0" destOrd="0" presId="urn:microsoft.com/office/officeart/2005/8/layout/venn1"/>
    <dgm:cxn modelId="{753BB10E-5D89-4F2E-86BE-C22142C9EEF4}" type="presOf" srcId="{C7D403BC-3FEB-473D-B21F-13DDF64E2029}" destId="{CC5E843E-2416-41A0-86D1-BC890300BCB0}" srcOrd="0" destOrd="0" presId="urn:microsoft.com/office/officeart/2005/8/layout/venn1"/>
    <dgm:cxn modelId="{563F822E-370C-431A-9206-954C210B01E1}" type="presOf" srcId="{B3211E8F-E254-46B9-814B-C2024C7A2401}" destId="{F57C8E2C-6685-4AED-967E-F66F081AC11B}" srcOrd="0" destOrd="0" presId="urn:microsoft.com/office/officeart/2005/8/layout/venn1"/>
    <dgm:cxn modelId="{67E2EE3C-1728-4C02-A742-180326653BD5}" srcId="{C7D403BC-3FEB-473D-B21F-13DDF64E2029}" destId="{1CFF8997-630D-4E42-B04B-28E90021C65D}" srcOrd="2" destOrd="0" parTransId="{B78D68BE-1021-470C-8E84-EB29E7CD5EF7}" sibTransId="{A77CBB9E-E435-40F2-B5BA-091D066FBF94}"/>
    <dgm:cxn modelId="{A5340948-196F-4A04-BF05-54D1564F5ED3}" type="presOf" srcId="{991F870B-3E27-47A2-97C6-C8671B3D2737}" destId="{753B8DD7-FE98-4313-B4AC-72C8FBFB09D6}" srcOrd="0" destOrd="0" presId="urn:microsoft.com/office/officeart/2005/8/layout/venn1"/>
    <dgm:cxn modelId="{BF767248-B357-476F-874A-03CE6A9A2E13}" type="presOf" srcId="{1CFF8997-630D-4E42-B04B-28E90021C65D}" destId="{1251EAC7-6E4F-4A07-A8ED-307E076C7B35}" srcOrd="0" destOrd="0" presId="urn:microsoft.com/office/officeart/2005/8/layout/venn1"/>
    <dgm:cxn modelId="{B1AC7C6F-8A7F-4EA3-8E7D-CBAA18A73304}" srcId="{C7D403BC-3FEB-473D-B21F-13DDF64E2029}" destId="{846FC2D3-F1B0-492A-91E9-9E4C0BA5A03E}" srcOrd="0" destOrd="0" parTransId="{280EE2A9-22B4-44B5-A059-3AE302D412E8}" sibTransId="{B5AEA1A3-8510-4C20-A12A-BB2FA6366CFB}"/>
    <dgm:cxn modelId="{8575977D-6FAE-400E-96B0-30D6D50E4BCD}" type="presOf" srcId="{7E7DFE8F-B6ED-41F1-813A-FC4EDDC0A339}" destId="{F41D140C-C736-47A9-9540-CB6B089384CB}" srcOrd="0" destOrd="0" presId="urn:microsoft.com/office/officeart/2005/8/layout/venn1"/>
    <dgm:cxn modelId="{1E4906D9-5D63-4F46-B71F-88DCADF62530}" srcId="{C7D403BC-3FEB-473D-B21F-13DDF64E2029}" destId="{7E7DFE8F-B6ED-41F1-813A-FC4EDDC0A339}" srcOrd="5" destOrd="0" parTransId="{943926B9-7906-4D63-8A1B-4DCEC36E67C7}" sibTransId="{35603099-24AF-410E-8D04-F0460F3D05AF}"/>
    <dgm:cxn modelId="{ED6C74E7-22C3-4E8D-B240-D7108FDC3A8C}" type="presOf" srcId="{846FC2D3-F1B0-492A-91E9-9E4C0BA5A03E}" destId="{12D4857B-8923-4699-A5CA-06E7E463D5B7}" srcOrd="0" destOrd="0" presId="urn:microsoft.com/office/officeart/2005/8/layout/venn1"/>
    <dgm:cxn modelId="{A26A8AED-0CB6-4A9F-82EE-71A2D0BA964F}" srcId="{C7D403BC-3FEB-473D-B21F-13DDF64E2029}" destId="{1D33D778-A45F-43DC-BEB0-D25D248E0C54}" srcOrd="3" destOrd="0" parTransId="{21AFE7A5-BF78-44F9-B749-ACCB4A3B6F37}" sibTransId="{9AC4499C-36DD-4658-9E37-939A8A1548DF}"/>
    <dgm:cxn modelId="{487BE3F0-B14A-409C-8F80-3CAE3CF7BB80}" srcId="{C7D403BC-3FEB-473D-B21F-13DDF64E2029}" destId="{991F870B-3E27-47A2-97C6-C8671B3D2737}" srcOrd="4" destOrd="0" parTransId="{C4697157-9F2B-4868-947B-45999C1BD1D5}" sibTransId="{4A38956C-A597-401D-9673-FA10BFC222C4}"/>
    <dgm:cxn modelId="{21100CF6-A57F-45F2-AF4C-2D762D55D6FF}" srcId="{C7D403BC-3FEB-473D-B21F-13DDF64E2029}" destId="{B3211E8F-E254-46B9-814B-C2024C7A2401}" srcOrd="1" destOrd="0" parTransId="{EBBA71B9-5103-4468-BC6A-E4D1032154F8}" sibTransId="{F7719943-06FA-4F9A-949F-BACAABC035E7}"/>
    <dgm:cxn modelId="{2FC8C4B1-9E30-47CF-81FA-93835DCA8FF8}" type="presParOf" srcId="{CC5E843E-2416-41A0-86D1-BC890300BCB0}" destId="{1180B6E7-553A-4499-859E-2E811F6C3444}" srcOrd="0" destOrd="0" presId="urn:microsoft.com/office/officeart/2005/8/layout/venn1"/>
    <dgm:cxn modelId="{BFE18ABD-054C-4F65-B570-2F48FD526248}" type="presParOf" srcId="{CC5E843E-2416-41A0-86D1-BC890300BCB0}" destId="{12D4857B-8923-4699-A5CA-06E7E463D5B7}" srcOrd="1" destOrd="0" presId="urn:microsoft.com/office/officeart/2005/8/layout/venn1"/>
    <dgm:cxn modelId="{95CB8801-8B34-46EB-BE5F-9B2D28A2EDAF}" type="presParOf" srcId="{CC5E843E-2416-41A0-86D1-BC890300BCB0}" destId="{72180406-BF14-4F42-B01D-B515313CDA21}" srcOrd="2" destOrd="0" presId="urn:microsoft.com/office/officeart/2005/8/layout/venn1"/>
    <dgm:cxn modelId="{7DF22287-2D34-4EFB-83E6-6C94AE793E0C}" type="presParOf" srcId="{CC5E843E-2416-41A0-86D1-BC890300BCB0}" destId="{F57C8E2C-6685-4AED-967E-F66F081AC11B}" srcOrd="3" destOrd="0" presId="urn:microsoft.com/office/officeart/2005/8/layout/venn1"/>
    <dgm:cxn modelId="{FE4C8724-B9CC-45CE-A2B8-19B409A9067B}" type="presParOf" srcId="{CC5E843E-2416-41A0-86D1-BC890300BCB0}" destId="{6534FADA-FF3A-464D-B4CD-62879DAA5242}" srcOrd="4" destOrd="0" presId="urn:microsoft.com/office/officeart/2005/8/layout/venn1"/>
    <dgm:cxn modelId="{18E21A88-6FE4-4FE3-B5A9-F45B12205594}" type="presParOf" srcId="{CC5E843E-2416-41A0-86D1-BC890300BCB0}" destId="{1251EAC7-6E4F-4A07-A8ED-307E076C7B35}" srcOrd="5" destOrd="0" presId="urn:microsoft.com/office/officeart/2005/8/layout/venn1"/>
    <dgm:cxn modelId="{46D313F9-3D82-4F58-81A7-6C748D7BE158}" type="presParOf" srcId="{CC5E843E-2416-41A0-86D1-BC890300BCB0}" destId="{27B70BFC-1DCC-4969-9391-72A383764889}" srcOrd="6" destOrd="0" presId="urn:microsoft.com/office/officeart/2005/8/layout/venn1"/>
    <dgm:cxn modelId="{E1F65F23-0D81-433E-9BC6-C0F3AA882567}" type="presParOf" srcId="{CC5E843E-2416-41A0-86D1-BC890300BCB0}" destId="{B99654F6-E886-4C7E-9339-4C86271105CB}" srcOrd="7" destOrd="0" presId="urn:microsoft.com/office/officeart/2005/8/layout/venn1"/>
    <dgm:cxn modelId="{FE0ACE42-0992-44A6-9165-49CAFFC3A831}" type="presParOf" srcId="{CC5E843E-2416-41A0-86D1-BC890300BCB0}" destId="{15E6ED35-9687-418A-B94E-EDE978187D1A}" srcOrd="8" destOrd="0" presId="urn:microsoft.com/office/officeart/2005/8/layout/venn1"/>
    <dgm:cxn modelId="{2A16920B-E50D-495A-9EC3-248EBCAE8A20}" type="presParOf" srcId="{CC5E843E-2416-41A0-86D1-BC890300BCB0}" destId="{753B8DD7-FE98-4313-B4AC-72C8FBFB09D6}" srcOrd="9" destOrd="0" presId="urn:microsoft.com/office/officeart/2005/8/layout/venn1"/>
    <dgm:cxn modelId="{F56F09BD-E047-4761-B7A6-BE51A8DDF041}" type="presParOf" srcId="{CC5E843E-2416-41A0-86D1-BC890300BCB0}" destId="{FD11CA73-5D49-4D5D-BE7C-3A2450B0F8E4}" srcOrd="10" destOrd="0" presId="urn:microsoft.com/office/officeart/2005/8/layout/venn1"/>
    <dgm:cxn modelId="{129278E8-B25C-45FA-A15E-C7044CE55795}" type="presParOf" srcId="{CC5E843E-2416-41A0-86D1-BC890300BCB0}" destId="{F41D140C-C736-47A9-9540-CB6B089384CB}"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09667B-49ED-4A2F-9C72-AE04D11E17C1}"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0EFDC837-BE6D-4FB8-83DA-82BFE2C6EDA2}">
      <dgm:prSet/>
      <dgm:spPr/>
      <dgm:t>
        <a:bodyPr/>
        <a:lstStyle/>
        <a:p>
          <a:pPr rtl="0"/>
          <a:r>
            <a:rPr lang="en-US"/>
            <a:t>Helping in reservation and checking out</a:t>
          </a:r>
        </a:p>
      </dgm:t>
    </dgm:pt>
    <dgm:pt modelId="{E4D09862-4642-4B69-B3CB-576AE6B8407D}" type="parTrans" cxnId="{E6103C55-5218-4C35-B9D5-C03FCF724F10}">
      <dgm:prSet/>
      <dgm:spPr/>
      <dgm:t>
        <a:bodyPr/>
        <a:lstStyle/>
        <a:p>
          <a:endParaRPr lang="en-US"/>
        </a:p>
      </dgm:t>
    </dgm:pt>
    <dgm:pt modelId="{06121952-DE9F-49AD-8D94-304A9B75D39E}" type="sibTrans" cxnId="{E6103C55-5218-4C35-B9D5-C03FCF724F10}">
      <dgm:prSet/>
      <dgm:spPr/>
      <dgm:t>
        <a:bodyPr/>
        <a:lstStyle/>
        <a:p>
          <a:endParaRPr lang="en-US"/>
        </a:p>
      </dgm:t>
    </dgm:pt>
    <dgm:pt modelId="{65EEBC1C-BCDE-4603-A0A9-79D4D2022B6B}">
      <dgm:prSet/>
      <dgm:spPr/>
      <dgm:t>
        <a:bodyPr/>
        <a:lstStyle/>
        <a:p>
          <a:pPr rtl="0"/>
          <a:r>
            <a:rPr lang="en-US"/>
            <a:t>Providing super clean and comfortable accommodation</a:t>
          </a:r>
        </a:p>
      </dgm:t>
    </dgm:pt>
    <dgm:pt modelId="{BC396C69-0644-4D05-8D42-0CE68A2B972E}" type="parTrans" cxnId="{6BD3CCBE-D849-47D1-BAD6-F845CDAA441D}">
      <dgm:prSet/>
      <dgm:spPr/>
      <dgm:t>
        <a:bodyPr/>
        <a:lstStyle/>
        <a:p>
          <a:endParaRPr lang="en-US"/>
        </a:p>
      </dgm:t>
    </dgm:pt>
    <dgm:pt modelId="{29431D24-DAEA-4B9D-999A-E4353EC57046}" type="sibTrans" cxnId="{6BD3CCBE-D849-47D1-BAD6-F845CDAA441D}">
      <dgm:prSet/>
      <dgm:spPr/>
      <dgm:t>
        <a:bodyPr/>
        <a:lstStyle/>
        <a:p>
          <a:endParaRPr lang="en-US"/>
        </a:p>
      </dgm:t>
    </dgm:pt>
    <dgm:pt modelId="{D64F0EEF-6015-4A3C-ABCE-24A2DA3E0E50}">
      <dgm:prSet/>
      <dgm:spPr/>
      <dgm:t>
        <a:bodyPr/>
        <a:lstStyle/>
        <a:p>
          <a:pPr rtl="0"/>
          <a:r>
            <a:rPr lang="en-US"/>
            <a:t>Ensuring proper support to guest in any need</a:t>
          </a:r>
        </a:p>
      </dgm:t>
    </dgm:pt>
    <dgm:pt modelId="{99CE45BA-F4C3-4583-8569-FF01904BF870}" type="parTrans" cxnId="{53FE14AC-BA98-446E-8AC5-D24CAE020985}">
      <dgm:prSet/>
      <dgm:spPr/>
      <dgm:t>
        <a:bodyPr/>
        <a:lstStyle/>
        <a:p>
          <a:endParaRPr lang="en-US"/>
        </a:p>
      </dgm:t>
    </dgm:pt>
    <dgm:pt modelId="{19BA67DD-AEB9-4D5C-9D35-9E8EA445A33F}" type="sibTrans" cxnId="{53FE14AC-BA98-446E-8AC5-D24CAE020985}">
      <dgm:prSet/>
      <dgm:spPr/>
      <dgm:t>
        <a:bodyPr/>
        <a:lstStyle/>
        <a:p>
          <a:endParaRPr lang="en-US"/>
        </a:p>
      </dgm:t>
    </dgm:pt>
    <dgm:pt modelId="{E64FA426-B219-4177-96CC-8D915A9FC3F5}">
      <dgm:prSet/>
      <dgm:spPr/>
      <dgm:t>
        <a:bodyPr/>
        <a:lstStyle/>
        <a:p>
          <a:pPr rtl="0"/>
          <a:r>
            <a:rPr lang="en-US"/>
            <a:t>Ensuring proper security </a:t>
          </a:r>
        </a:p>
      </dgm:t>
    </dgm:pt>
    <dgm:pt modelId="{90585435-E605-458D-AB0E-8A746FF49DA5}" type="parTrans" cxnId="{8E661BAA-3B49-4610-9C35-BD45B2EB287C}">
      <dgm:prSet/>
      <dgm:spPr/>
      <dgm:t>
        <a:bodyPr/>
        <a:lstStyle/>
        <a:p>
          <a:endParaRPr lang="en-US"/>
        </a:p>
      </dgm:t>
    </dgm:pt>
    <dgm:pt modelId="{0A2EC5A3-BE60-43D7-B23A-07EDE03519AE}" type="sibTrans" cxnId="{8E661BAA-3B49-4610-9C35-BD45B2EB287C}">
      <dgm:prSet/>
      <dgm:spPr/>
      <dgm:t>
        <a:bodyPr/>
        <a:lstStyle/>
        <a:p>
          <a:endParaRPr lang="en-US"/>
        </a:p>
      </dgm:t>
    </dgm:pt>
    <dgm:pt modelId="{5DFD6A78-50E1-4FB1-AE34-6C6FE91C7750}">
      <dgm:prSet/>
      <dgm:spPr/>
      <dgm:t>
        <a:bodyPr/>
        <a:lstStyle/>
        <a:p>
          <a:pPr rtl="0"/>
          <a:r>
            <a:rPr lang="en-US"/>
            <a:t>Providing Wi-Fi-laundry-catering facilities</a:t>
          </a:r>
        </a:p>
      </dgm:t>
    </dgm:pt>
    <dgm:pt modelId="{4DA04062-D6C2-4434-94EE-8218B28BE5F7}" type="parTrans" cxnId="{F1FE2153-27C1-4387-8A76-C30CA9D08411}">
      <dgm:prSet/>
      <dgm:spPr/>
      <dgm:t>
        <a:bodyPr/>
        <a:lstStyle/>
        <a:p>
          <a:endParaRPr lang="en-US"/>
        </a:p>
      </dgm:t>
    </dgm:pt>
    <dgm:pt modelId="{ED3CA9E1-FAC5-4D3D-BAD8-544BE7EB4DAA}" type="sibTrans" cxnId="{F1FE2153-27C1-4387-8A76-C30CA9D08411}">
      <dgm:prSet/>
      <dgm:spPr/>
      <dgm:t>
        <a:bodyPr/>
        <a:lstStyle/>
        <a:p>
          <a:endParaRPr lang="en-US"/>
        </a:p>
      </dgm:t>
    </dgm:pt>
    <dgm:pt modelId="{0BC08D2D-D497-4884-99F4-F59E6F6F992C}" type="pres">
      <dgm:prSet presAssocID="{3509667B-49ED-4A2F-9C72-AE04D11E17C1}" presName="linear" presStyleCnt="0">
        <dgm:presLayoutVars>
          <dgm:dir/>
          <dgm:animLvl val="lvl"/>
          <dgm:resizeHandles val="exact"/>
        </dgm:presLayoutVars>
      </dgm:prSet>
      <dgm:spPr/>
    </dgm:pt>
    <dgm:pt modelId="{E9397E80-E4B9-4550-BD7B-EB5F04CA4E30}" type="pres">
      <dgm:prSet presAssocID="{0EFDC837-BE6D-4FB8-83DA-82BFE2C6EDA2}" presName="parentLin" presStyleCnt="0"/>
      <dgm:spPr/>
    </dgm:pt>
    <dgm:pt modelId="{C4C06298-22C9-45EC-9B4B-7CBC949DC9B4}" type="pres">
      <dgm:prSet presAssocID="{0EFDC837-BE6D-4FB8-83DA-82BFE2C6EDA2}" presName="parentLeftMargin" presStyleLbl="node1" presStyleIdx="0" presStyleCnt="5"/>
      <dgm:spPr/>
    </dgm:pt>
    <dgm:pt modelId="{6A97639F-281D-47C8-B098-CF45BD8D0B52}" type="pres">
      <dgm:prSet presAssocID="{0EFDC837-BE6D-4FB8-83DA-82BFE2C6EDA2}" presName="parentText" presStyleLbl="node1" presStyleIdx="0" presStyleCnt="5">
        <dgm:presLayoutVars>
          <dgm:chMax val="0"/>
          <dgm:bulletEnabled val="1"/>
        </dgm:presLayoutVars>
      </dgm:prSet>
      <dgm:spPr/>
    </dgm:pt>
    <dgm:pt modelId="{B2DC474F-3ACA-4D33-825A-C1AB0A13CBA3}" type="pres">
      <dgm:prSet presAssocID="{0EFDC837-BE6D-4FB8-83DA-82BFE2C6EDA2}" presName="negativeSpace" presStyleCnt="0"/>
      <dgm:spPr/>
    </dgm:pt>
    <dgm:pt modelId="{1896C60C-8FD6-4AC4-A838-D9900A02529C}" type="pres">
      <dgm:prSet presAssocID="{0EFDC837-BE6D-4FB8-83DA-82BFE2C6EDA2}" presName="childText" presStyleLbl="conFgAcc1" presStyleIdx="0" presStyleCnt="5">
        <dgm:presLayoutVars>
          <dgm:bulletEnabled val="1"/>
        </dgm:presLayoutVars>
      </dgm:prSet>
      <dgm:spPr/>
    </dgm:pt>
    <dgm:pt modelId="{0D69CB4C-B516-4E31-BDE6-515D935A7545}" type="pres">
      <dgm:prSet presAssocID="{06121952-DE9F-49AD-8D94-304A9B75D39E}" presName="spaceBetweenRectangles" presStyleCnt="0"/>
      <dgm:spPr/>
    </dgm:pt>
    <dgm:pt modelId="{932E9628-8A58-46CF-941F-F4BB4127F1F9}" type="pres">
      <dgm:prSet presAssocID="{65EEBC1C-BCDE-4603-A0A9-79D4D2022B6B}" presName="parentLin" presStyleCnt="0"/>
      <dgm:spPr/>
    </dgm:pt>
    <dgm:pt modelId="{D4598922-2A6A-47EA-87FE-F416F81BA316}" type="pres">
      <dgm:prSet presAssocID="{65EEBC1C-BCDE-4603-A0A9-79D4D2022B6B}" presName="parentLeftMargin" presStyleLbl="node1" presStyleIdx="0" presStyleCnt="5"/>
      <dgm:spPr/>
    </dgm:pt>
    <dgm:pt modelId="{19FEF35E-A4F1-45AA-AEEC-DB547952223C}" type="pres">
      <dgm:prSet presAssocID="{65EEBC1C-BCDE-4603-A0A9-79D4D2022B6B}" presName="parentText" presStyleLbl="node1" presStyleIdx="1" presStyleCnt="5">
        <dgm:presLayoutVars>
          <dgm:chMax val="0"/>
          <dgm:bulletEnabled val="1"/>
        </dgm:presLayoutVars>
      </dgm:prSet>
      <dgm:spPr/>
    </dgm:pt>
    <dgm:pt modelId="{747C5992-C890-4BD0-8194-6C5D09D0C741}" type="pres">
      <dgm:prSet presAssocID="{65EEBC1C-BCDE-4603-A0A9-79D4D2022B6B}" presName="negativeSpace" presStyleCnt="0"/>
      <dgm:spPr/>
    </dgm:pt>
    <dgm:pt modelId="{9C9E933F-0D3E-4BA5-9287-2FE4D8448B00}" type="pres">
      <dgm:prSet presAssocID="{65EEBC1C-BCDE-4603-A0A9-79D4D2022B6B}" presName="childText" presStyleLbl="conFgAcc1" presStyleIdx="1" presStyleCnt="5">
        <dgm:presLayoutVars>
          <dgm:bulletEnabled val="1"/>
        </dgm:presLayoutVars>
      </dgm:prSet>
      <dgm:spPr/>
    </dgm:pt>
    <dgm:pt modelId="{7164E845-0ECD-4467-8D3F-FB7B83BB4D1D}" type="pres">
      <dgm:prSet presAssocID="{29431D24-DAEA-4B9D-999A-E4353EC57046}" presName="spaceBetweenRectangles" presStyleCnt="0"/>
      <dgm:spPr/>
    </dgm:pt>
    <dgm:pt modelId="{04805DBF-ED4A-4F9E-81BA-5583241B1566}" type="pres">
      <dgm:prSet presAssocID="{D64F0EEF-6015-4A3C-ABCE-24A2DA3E0E50}" presName="parentLin" presStyleCnt="0"/>
      <dgm:spPr/>
    </dgm:pt>
    <dgm:pt modelId="{DFD83D71-67CC-475B-966F-11DF7FB06D68}" type="pres">
      <dgm:prSet presAssocID="{D64F0EEF-6015-4A3C-ABCE-24A2DA3E0E50}" presName="parentLeftMargin" presStyleLbl="node1" presStyleIdx="1" presStyleCnt="5"/>
      <dgm:spPr/>
    </dgm:pt>
    <dgm:pt modelId="{BD427503-EAB5-464B-BCE7-0B1C5AC9CB79}" type="pres">
      <dgm:prSet presAssocID="{D64F0EEF-6015-4A3C-ABCE-24A2DA3E0E50}" presName="parentText" presStyleLbl="node1" presStyleIdx="2" presStyleCnt="5">
        <dgm:presLayoutVars>
          <dgm:chMax val="0"/>
          <dgm:bulletEnabled val="1"/>
        </dgm:presLayoutVars>
      </dgm:prSet>
      <dgm:spPr/>
    </dgm:pt>
    <dgm:pt modelId="{2734C00A-8C54-467C-9170-1194F5F9E0D7}" type="pres">
      <dgm:prSet presAssocID="{D64F0EEF-6015-4A3C-ABCE-24A2DA3E0E50}" presName="negativeSpace" presStyleCnt="0"/>
      <dgm:spPr/>
    </dgm:pt>
    <dgm:pt modelId="{2C52E583-D22F-48A9-AAA0-5F2AC2D7090E}" type="pres">
      <dgm:prSet presAssocID="{D64F0EEF-6015-4A3C-ABCE-24A2DA3E0E50}" presName="childText" presStyleLbl="conFgAcc1" presStyleIdx="2" presStyleCnt="5">
        <dgm:presLayoutVars>
          <dgm:bulletEnabled val="1"/>
        </dgm:presLayoutVars>
      </dgm:prSet>
      <dgm:spPr/>
    </dgm:pt>
    <dgm:pt modelId="{FBCD3503-09D5-4161-8CC5-9B23075D868B}" type="pres">
      <dgm:prSet presAssocID="{19BA67DD-AEB9-4D5C-9D35-9E8EA445A33F}" presName="spaceBetweenRectangles" presStyleCnt="0"/>
      <dgm:spPr/>
    </dgm:pt>
    <dgm:pt modelId="{914A8E8B-E562-4D2A-9394-54EBBC9DA024}" type="pres">
      <dgm:prSet presAssocID="{E64FA426-B219-4177-96CC-8D915A9FC3F5}" presName="parentLin" presStyleCnt="0"/>
      <dgm:spPr/>
    </dgm:pt>
    <dgm:pt modelId="{4CEB589B-5837-4C92-B41B-682609F53315}" type="pres">
      <dgm:prSet presAssocID="{E64FA426-B219-4177-96CC-8D915A9FC3F5}" presName="parentLeftMargin" presStyleLbl="node1" presStyleIdx="2" presStyleCnt="5"/>
      <dgm:spPr/>
    </dgm:pt>
    <dgm:pt modelId="{78ADCF5C-D5AC-401E-AC1C-AD5D52F3E6D6}" type="pres">
      <dgm:prSet presAssocID="{E64FA426-B219-4177-96CC-8D915A9FC3F5}" presName="parentText" presStyleLbl="node1" presStyleIdx="3" presStyleCnt="5">
        <dgm:presLayoutVars>
          <dgm:chMax val="0"/>
          <dgm:bulletEnabled val="1"/>
        </dgm:presLayoutVars>
      </dgm:prSet>
      <dgm:spPr/>
    </dgm:pt>
    <dgm:pt modelId="{ECA199FC-F00F-4C02-8088-A8E288930AF3}" type="pres">
      <dgm:prSet presAssocID="{E64FA426-B219-4177-96CC-8D915A9FC3F5}" presName="negativeSpace" presStyleCnt="0"/>
      <dgm:spPr/>
    </dgm:pt>
    <dgm:pt modelId="{6BC5F274-59A1-4E10-ACB7-E7707AF3B468}" type="pres">
      <dgm:prSet presAssocID="{E64FA426-B219-4177-96CC-8D915A9FC3F5}" presName="childText" presStyleLbl="conFgAcc1" presStyleIdx="3" presStyleCnt="5">
        <dgm:presLayoutVars>
          <dgm:bulletEnabled val="1"/>
        </dgm:presLayoutVars>
      </dgm:prSet>
      <dgm:spPr/>
    </dgm:pt>
    <dgm:pt modelId="{CC003FCB-CDF8-4F48-AF57-1F32D3805C18}" type="pres">
      <dgm:prSet presAssocID="{0A2EC5A3-BE60-43D7-B23A-07EDE03519AE}" presName="spaceBetweenRectangles" presStyleCnt="0"/>
      <dgm:spPr/>
    </dgm:pt>
    <dgm:pt modelId="{634BACD7-0912-4425-A361-5DA2BBB0A8A4}" type="pres">
      <dgm:prSet presAssocID="{5DFD6A78-50E1-4FB1-AE34-6C6FE91C7750}" presName="parentLin" presStyleCnt="0"/>
      <dgm:spPr/>
    </dgm:pt>
    <dgm:pt modelId="{F149D073-3129-4102-9845-29B4463A0814}" type="pres">
      <dgm:prSet presAssocID="{5DFD6A78-50E1-4FB1-AE34-6C6FE91C7750}" presName="parentLeftMargin" presStyleLbl="node1" presStyleIdx="3" presStyleCnt="5"/>
      <dgm:spPr/>
    </dgm:pt>
    <dgm:pt modelId="{65E89A04-A189-4017-BE79-5381EA6419B0}" type="pres">
      <dgm:prSet presAssocID="{5DFD6A78-50E1-4FB1-AE34-6C6FE91C7750}" presName="parentText" presStyleLbl="node1" presStyleIdx="4" presStyleCnt="5">
        <dgm:presLayoutVars>
          <dgm:chMax val="0"/>
          <dgm:bulletEnabled val="1"/>
        </dgm:presLayoutVars>
      </dgm:prSet>
      <dgm:spPr/>
    </dgm:pt>
    <dgm:pt modelId="{83CD870B-9045-4D0C-933A-5B3ECE7160D5}" type="pres">
      <dgm:prSet presAssocID="{5DFD6A78-50E1-4FB1-AE34-6C6FE91C7750}" presName="negativeSpace" presStyleCnt="0"/>
      <dgm:spPr/>
    </dgm:pt>
    <dgm:pt modelId="{A4C1ADF9-029F-44C1-A47F-A1297E71BB20}" type="pres">
      <dgm:prSet presAssocID="{5DFD6A78-50E1-4FB1-AE34-6C6FE91C7750}" presName="childText" presStyleLbl="conFgAcc1" presStyleIdx="4" presStyleCnt="5">
        <dgm:presLayoutVars>
          <dgm:bulletEnabled val="1"/>
        </dgm:presLayoutVars>
      </dgm:prSet>
      <dgm:spPr/>
    </dgm:pt>
  </dgm:ptLst>
  <dgm:cxnLst>
    <dgm:cxn modelId="{41553405-0D53-4018-BA03-BEE252CD8CF0}" type="presOf" srcId="{0EFDC837-BE6D-4FB8-83DA-82BFE2C6EDA2}" destId="{6A97639F-281D-47C8-B098-CF45BD8D0B52}" srcOrd="1" destOrd="0" presId="urn:microsoft.com/office/officeart/2005/8/layout/list1"/>
    <dgm:cxn modelId="{CFCD621B-2381-4A3A-B82F-0320CCAE01AB}" type="presOf" srcId="{5DFD6A78-50E1-4FB1-AE34-6C6FE91C7750}" destId="{65E89A04-A189-4017-BE79-5381EA6419B0}" srcOrd="1" destOrd="0" presId="urn:microsoft.com/office/officeart/2005/8/layout/list1"/>
    <dgm:cxn modelId="{C9B4FA31-1080-4644-98D4-FB57277D3383}" type="presOf" srcId="{65EEBC1C-BCDE-4603-A0A9-79D4D2022B6B}" destId="{D4598922-2A6A-47EA-87FE-F416F81BA316}" srcOrd="0" destOrd="0" presId="urn:microsoft.com/office/officeart/2005/8/layout/list1"/>
    <dgm:cxn modelId="{E5411532-AB64-4E47-A6EC-33E94F240840}" type="presOf" srcId="{E64FA426-B219-4177-96CC-8D915A9FC3F5}" destId="{78ADCF5C-D5AC-401E-AC1C-AD5D52F3E6D6}" srcOrd="1" destOrd="0" presId="urn:microsoft.com/office/officeart/2005/8/layout/list1"/>
    <dgm:cxn modelId="{1A2D9634-6307-4F67-9727-DAA8C781DD6A}" type="presOf" srcId="{E64FA426-B219-4177-96CC-8D915A9FC3F5}" destId="{4CEB589B-5837-4C92-B41B-682609F53315}" srcOrd="0" destOrd="0" presId="urn:microsoft.com/office/officeart/2005/8/layout/list1"/>
    <dgm:cxn modelId="{2D659943-0BA2-494A-9570-B5583F634118}" type="presOf" srcId="{65EEBC1C-BCDE-4603-A0A9-79D4D2022B6B}" destId="{19FEF35E-A4F1-45AA-AEEC-DB547952223C}" srcOrd="1" destOrd="0" presId="urn:microsoft.com/office/officeart/2005/8/layout/list1"/>
    <dgm:cxn modelId="{22C4754C-FAED-43C2-919C-210B90ED1198}" type="presOf" srcId="{D64F0EEF-6015-4A3C-ABCE-24A2DA3E0E50}" destId="{BD427503-EAB5-464B-BCE7-0B1C5AC9CB79}" srcOrd="1" destOrd="0" presId="urn:microsoft.com/office/officeart/2005/8/layout/list1"/>
    <dgm:cxn modelId="{F1FE2153-27C1-4387-8A76-C30CA9D08411}" srcId="{3509667B-49ED-4A2F-9C72-AE04D11E17C1}" destId="{5DFD6A78-50E1-4FB1-AE34-6C6FE91C7750}" srcOrd="4" destOrd="0" parTransId="{4DA04062-D6C2-4434-94EE-8218B28BE5F7}" sibTransId="{ED3CA9E1-FAC5-4D3D-BAD8-544BE7EB4DAA}"/>
    <dgm:cxn modelId="{E6103C55-5218-4C35-B9D5-C03FCF724F10}" srcId="{3509667B-49ED-4A2F-9C72-AE04D11E17C1}" destId="{0EFDC837-BE6D-4FB8-83DA-82BFE2C6EDA2}" srcOrd="0" destOrd="0" parTransId="{E4D09862-4642-4B69-B3CB-576AE6B8407D}" sibTransId="{06121952-DE9F-49AD-8D94-304A9B75D39E}"/>
    <dgm:cxn modelId="{68C88E6A-011B-44CC-9FD7-ABB2076012E5}" type="presOf" srcId="{5DFD6A78-50E1-4FB1-AE34-6C6FE91C7750}" destId="{F149D073-3129-4102-9845-29B4463A0814}" srcOrd="0" destOrd="0" presId="urn:microsoft.com/office/officeart/2005/8/layout/list1"/>
    <dgm:cxn modelId="{7B2DA773-3061-4655-9D3C-EB825AF1F639}" type="presOf" srcId="{D64F0EEF-6015-4A3C-ABCE-24A2DA3E0E50}" destId="{DFD83D71-67CC-475B-966F-11DF7FB06D68}" srcOrd="0" destOrd="0" presId="urn:microsoft.com/office/officeart/2005/8/layout/list1"/>
    <dgm:cxn modelId="{A8679F7F-4DAE-4107-A4F6-476C4390207A}" type="presOf" srcId="{0EFDC837-BE6D-4FB8-83DA-82BFE2C6EDA2}" destId="{C4C06298-22C9-45EC-9B4B-7CBC949DC9B4}" srcOrd="0" destOrd="0" presId="urn:microsoft.com/office/officeart/2005/8/layout/list1"/>
    <dgm:cxn modelId="{8E661BAA-3B49-4610-9C35-BD45B2EB287C}" srcId="{3509667B-49ED-4A2F-9C72-AE04D11E17C1}" destId="{E64FA426-B219-4177-96CC-8D915A9FC3F5}" srcOrd="3" destOrd="0" parTransId="{90585435-E605-458D-AB0E-8A746FF49DA5}" sibTransId="{0A2EC5A3-BE60-43D7-B23A-07EDE03519AE}"/>
    <dgm:cxn modelId="{53FE14AC-BA98-446E-8AC5-D24CAE020985}" srcId="{3509667B-49ED-4A2F-9C72-AE04D11E17C1}" destId="{D64F0EEF-6015-4A3C-ABCE-24A2DA3E0E50}" srcOrd="2" destOrd="0" parTransId="{99CE45BA-F4C3-4583-8569-FF01904BF870}" sibTransId="{19BA67DD-AEB9-4D5C-9D35-9E8EA445A33F}"/>
    <dgm:cxn modelId="{6BD3CCBE-D849-47D1-BAD6-F845CDAA441D}" srcId="{3509667B-49ED-4A2F-9C72-AE04D11E17C1}" destId="{65EEBC1C-BCDE-4603-A0A9-79D4D2022B6B}" srcOrd="1" destOrd="0" parTransId="{BC396C69-0644-4D05-8D42-0CE68A2B972E}" sibTransId="{29431D24-DAEA-4B9D-999A-E4353EC57046}"/>
    <dgm:cxn modelId="{FC53ABD3-A67A-4EC2-9D0C-0EE76E5CD8D8}" type="presOf" srcId="{3509667B-49ED-4A2F-9C72-AE04D11E17C1}" destId="{0BC08D2D-D497-4884-99F4-F59E6F6F992C}" srcOrd="0" destOrd="0" presId="urn:microsoft.com/office/officeart/2005/8/layout/list1"/>
    <dgm:cxn modelId="{4A313B92-71EF-42B9-8A22-D0CCAB686376}" type="presParOf" srcId="{0BC08D2D-D497-4884-99F4-F59E6F6F992C}" destId="{E9397E80-E4B9-4550-BD7B-EB5F04CA4E30}" srcOrd="0" destOrd="0" presId="urn:microsoft.com/office/officeart/2005/8/layout/list1"/>
    <dgm:cxn modelId="{4A1C6864-17A9-440D-B1C4-BF39B300F1C1}" type="presParOf" srcId="{E9397E80-E4B9-4550-BD7B-EB5F04CA4E30}" destId="{C4C06298-22C9-45EC-9B4B-7CBC949DC9B4}" srcOrd="0" destOrd="0" presId="urn:microsoft.com/office/officeart/2005/8/layout/list1"/>
    <dgm:cxn modelId="{33887BD6-DD93-4344-BE7F-E92E82B24235}" type="presParOf" srcId="{E9397E80-E4B9-4550-BD7B-EB5F04CA4E30}" destId="{6A97639F-281D-47C8-B098-CF45BD8D0B52}" srcOrd="1" destOrd="0" presId="urn:microsoft.com/office/officeart/2005/8/layout/list1"/>
    <dgm:cxn modelId="{F6BD6C8F-DC62-4D9E-831E-BD029FE500E7}" type="presParOf" srcId="{0BC08D2D-D497-4884-99F4-F59E6F6F992C}" destId="{B2DC474F-3ACA-4D33-825A-C1AB0A13CBA3}" srcOrd="1" destOrd="0" presId="urn:microsoft.com/office/officeart/2005/8/layout/list1"/>
    <dgm:cxn modelId="{4AFE101C-C2E0-4F6A-B4A3-6D9749FC8254}" type="presParOf" srcId="{0BC08D2D-D497-4884-99F4-F59E6F6F992C}" destId="{1896C60C-8FD6-4AC4-A838-D9900A02529C}" srcOrd="2" destOrd="0" presId="urn:microsoft.com/office/officeart/2005/8/layout/list1"/>
    <dgm:cxn modelId="{C8090249-B826-4075-9EEE-21EDB02E501B}" type="presParOf" srcId="{0BC08D2D-D497-4884-99F4-F59E6F6F992C}" destId="{0D69CB4C-B516-4E31-BDE6-515D935A7545}" srcOrd="3" destOrd="0" presId="urn:microsoft.com/office/officeart/2005/8/layout/list1"/>
    <dgm:cxn modelId="{05B13128-D35E-4E11-88C0-0F7496995EC0}" type="presParOf" srcId="{0BC08D2D-D497-4884-99F4-F59E6F6F992C}" destId="{932E9628-8A58-46CF-941F-F4BB4127F1F9}" srcOrd="4" destOrd="0" presId="urn:microsoft.com/office/officeart/2005/8/layout/list1"/>
    <dgm:cxn modelId="{B9E14458-9503-4A06-9D14-462DACEDFCF5}" type="presParOf" srcId="{932E9628-8A58-46CF-941F-F4BB4127F1F9}" destId="{D4598922-2A6A-47EA-87FE-F416F81BA316}" srcOrd="0" destOrd="0" presId="urn:microsoft.com/office/officeart/2005/8/layout/list1"/>
    <dgm:cxn modelId="{014CB8AC-3006-4E32-8895-7AE5C3D359A4}" type="presParOf" srcId="{932E9628-8A58-46CF-941F-F4BB4127F1F9}" destId="{19FEF35E-A4F1-45AA-AEEC-DB547952223C}" srcOrd="1" destOrd="0" presId="urn:microsoft.com/office/officeart/2005/8/layout/list1"/>
    <dgm:cxn modelId="{D907C187-3224-4BD2-BF30-595658088AFB}" type="presParOf" srcId="{0BC08D2D-D497-4884-99F4-F59E6F6F992C}" destId="{747C5992-C890-4BD0-8194-6C5D09D0C741}" srcOrd="5" destOrd="0" presId="urn:microsoft.com/office/officeart/2005/8/layout/list1"/>
    <dgm:cxn modelId="{5B8D9ADF-3BA4-420F-9F25-B8FFFD4F84D7}" type="presParOf" srcId="{0BC08D2D-D497-4884-99F4-F59E6F6F992C}" destId="{9C9E933F-0D3E-4BA5-9287-2FE4D8448B00}" srcOrd="6" destOrd="0" presId="urn:microsoft.com/office/officeart/2005/8/layout/list1"/>
    <dgm:cxn modelId="{874DFD7D-3B42-45DF-9E5B-6FE2FCACEDDF}" type="presParOf" srcId="{0BC08D2D-D497-4884-99F4-F59E6F6F992C}" destId="{7164E845-0ECD-4467-8D3F-FB7B83BB4D1D}" srcOrd="7" destOrd="0" presId="urn:microsoft.com/office/officeart/2005/8/layout/list1"/>
    <dgm:cxn modelId="{4A752CED-29AF-4D4F-8288-087B061B4576}" type="presParOf" srcId="{0BC08D2D-D497-4884-99F4-F59E6F6F992C}" destId="{04805DBF-ED4A-4F9E-81BA-5583241B1566}" srcOrd="8" destOrd="0" presId="urn:microsoft.com/office/officeart/2005/8/layout/list1"/>
    <dgm:cxn modelId="{04A3751D-32B8-4BFC-8625-993C12C9CCEE}" type="presParOf" srcId="{04805DBF-ED4A-4F9E-81BA-5583241B1566}" destId="{DFD83D71-67CC-475B-966F-11DF7FB06D68}" srcOrd="0" destOrd="0" presId="urn:microsoft.com/office/officeart/2005/8/layout/list1"/>
    <dgm:cxn modelId="{35411AE9-6058-4DB1-BB3C-2E73D4238255}" type="presParOf" srcId="{04805DBF-ED4A-4F9E-81BA-5583241B1566}" destId="{BD427503-EAB5-464B-BCE7-0B1C5AC9CB79}" srcOrd="1" destOrd="0" presId="urn:microsoft.com/office/officeart/2005/8/layout/list1"/>
    <dgm:cxn modelId="{C8900986-3750-4F54-9EB2-641DB621E78A}" type="presParOf" srcId="{0BC08D2D-D497-4884-99F4-F59E6F6F992C}" destId="{2734C00A-8C54-467C-9170-1194F5F9E0D7}" srcOrd="9" destOrd="0" presId="urn:microsoft.com/office/officeart/2005/8/layout/list1"/>
    <dgm:cxn modelId="{4E35DAA2-B908-406D-9D2D-6D3BFEB7FC79}" type="presParOf" srcId="{0BC08D2D-D497-4884-99F4-F59E6F6F992C}" destId="{2C52E583-D22F-48A9-AAA0-5F2AC2D7090E}" srcOrd="10" destOrd="0" presId="urn:microsoft.com/office/officeart/2005/8/layout/list1"/>
    <dgm:cxn modelId="{1C533455-791E-40E3-9D1D-541B23487589}" type="presParOf" srcId="{0BC08D2D-D497-4884-99F4-F59E6F6F992C}" destId="{FBCD3503-09D5-4161-8CC5-9B23075D868B}" srcOrd="11" destOrd="0" presId="urn:microsoft.com/office/officeart/2005/8/layout/list1"/>
    <dgm:cxn modelId="{8C989398-A22C-42BD-872E-118C7F3227AE}" type="presParOf" srcId="{0BC08D2D-D497-4884-99F4-F59E6F6F992C}" destId="{914A8E8B-E562-4D2A-9394-54EBBC9DA024}" srcOrd="12" destOrd="0" presId="urn:microsoft.com/office/officeart/2005/8/layout/list1"/>
    <dgm:cxn modelId="{F2A3859D-25D2-450F-B2E4-F260056C0E85}" type="presParOf" srcId="{914A8E8B-E562-4D2A-9394-54EBBC9DA024}" destId="{4CEB589B-5837-4C92-B41B-682609F53315}" srcOrd="0" destOrd="0" presId="urn:microsoft.com/office/officeart/2005/8/layout/list1"/>
    <dgm:cxn modelId="{BC413590-3441-4C5C-A742-2C7826D0F95D}" type="presParOf" srcId="{914A8E8B-E562-4D2A-9394-54EBBC9DA024}" destId="{78ADCF5C-D5AC-401E-AC1C-AD5D52F3E6D6}" srcOrd="1" destOrd="0" presId="urn:microsoft.com/office/officeart/2005/8/layout/list1"/>
    <dgm:cxn modelId="{2C802DD1-512B-49E7-B9A4-FBDE32FDF112}" type="presParOf" srcId="{0BC08D2D-D497-4884-99F4-F59E6F6F992C}" destId="{ECA199FC-F00F-4C02-8088-A8E288930AF3}" srcOrd="13" destOrd="0" presId="urn:microsoft.com/office/officeart/2005/8/layout/list1"/>
    <dgm:cxn modelId="{D074359F-D79C-433E-A47B-50EEBB01D560}" type="presParOf" srcId="{0BC08D2D-D497-4884-99F4-F59E6F6F992C}" destId="{6BC5F274-59A1-4E10-ACB7-E7707AF3B468}" srcOrd="14" destOrd="0" presId="urn:microsoft.com/office/officeart/2005/8/layout/list1"/>
    <dgm:cxn modelId="{D98B9A38-225D-44A6-8B6E-BC34168ECFBB}" type="presParOf" srcId="{0BC08D2D-D497-4884-99F4-F59E6F6F992C}" destId="{CC003FCB-CDF8-4F48-AF57-1F32D3805C18}" srcOrd="15" destOrd="0" presId="urn:microsoft.com/office/officeart/2005/8/layout/list1"/>
    <dgm:cxn modelId="{0087C088-A63C-4B29-BCB0-4FB0E35634DC}" type="presParOf" srcId="{0BC08D2D-D497-4884-99F4-F59E6F6F992C}" destId="{634BACD7-0912-4425-A361-5DA2BBB0A8A4}" srcOrd="16" destOrd="0" presId="urn:microsoft.com/office/officeart/2005/8/layout/list1"/>
    <dgm:cxn modelId="{CC22A1E8-5DE5-4D41-BFCC-DFA6E1286C98}" type="presParOf" srcId="{634BACD7-0912-4425-A361-5DA2BBB0A8A4}" destId="{F149D073-3129-4102-9845-29B4463A0814}" srcOrd="0" destOrd="0" presId="urn:microsoft.com/office/officeart/2005/8/layout/list1"/>
    <dgm:cxn modelId="{2EAC99B3-0F3F-45C0-9962-218A43C17C72}" type="presParOf" srcId="{634BACD7-0912-4425-A361-5DA2BBB0A8A4}" destId="{65E89A04-A189-4017-BE79-5381EA6419B0}" srcOrd="1" destOrd="0" presId="urn:microsoft.com/office/officeart/2005/8/layout/list1"/>
    <dgm:cxn modelId="{1CE248AB-1237-460E-BDE3-56361E284C9B}" type="presParOf" srcId="{0BC08D2D-D497-4884-99F4-F59E6F6F992C}" destId="{83CD870B-9045-4D0C-933A-5B3ECE7160D5}" srcOrd="17" destOrd="0" presId="urn:microsoft.com/office/officeart/2005/8/layout/list1"/>
    <dgm:cxn modelId="{E95F7B9F-F2CD-44CB-94CF-DE5C9A4D12C2}" type="presParOf" srcId="{0BC08D2D-D497-4884-99F4-F59E6F6F992C}" destId="{A4C1ADF9-029F-44C1-A47F-A1297E71BB2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E36A2E-9145-4892-8FBC-98BAB8929EB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EF1762C-02C7-4D60-AF98-47F0D5FBB43F}">
      <dgm:prSet/>
      <dgm:spPr/>
      <dgm:t>
        <a:bodyPr/>
        <a:lstStyle/>
        <a:p>
          <a:pPr rtl="0"/>
          <a:r>
            <a:rPr lang="en-US"/>
            <a:t>Being always prepare for the guest</a:t>
          </a:r>
        </a:p>
      </dgm:t>
    </dgm:pt>
    <dgm:pt modelId="{25A7125E-BC2D-4F7C-BF01-32C6BE6AEDA2}" type="parTrans" cxnId="{262254DB-1542-41D3-9FFF-75F7173FCE23}">
      <dgm:prSet/>
      <dgm:spPr/>
      <dgm:t>
        <a:bodyPr/>
        <a:lstStyle/>
        <a:p>
          <a:endParaRPr lang="en-US"/>
        </a:p>
      </dgm:t>
    </dgm:pt>
    <dgm:pt modelId="{75441C3F-C297-456A-BF54-991A505368F9}" type="sibTrans" cxnId="{262254DB-1542-41D3-9FFF-75F7173FCE23}">
      <dgm:prSet/>
      <dgm:spPr/>
      <dgm:t>
        <a:bodyPr/>
        <a:lstStyle/>
        <a:p>
          <a:endParaRPr lang="en-US"/>
        </a:p>
      </dgm:t>
    </dgm:pt>
    <dgm:pt modelId="{9C21C5CC-BA6E-4D01-83C5-5D701BD7076D}">
      <dgm:prSet/>
      <dgm:spPr/>
      <dgm:t>
        <a:bodyPr/>
        <a:lstStyle/>
        <a:p>
          <a:pPr rtl="0"/>
          <a:r>
            <a:rPr lang="en-US" dirty="0"/>
            <a:t>Being welcoming at the time of reception and every kinds of communication </a:t>
          </a:r>
        </a:p>
      </dgm:t>
    </dgm:pt>
    <dgm:pt modelId="{F8E27D04-7205-4BDE-B99D-C6A98CAC9157}" type="parTrans" cxnId="{2B9357B8-0108-4CA5-B792-8AAFE04CF6A9}">
      <dgm:prSet/>
      <dgm:spPr/>
      <dgm:t>
        <a:bodyPr/>
        <a:lstStyle/>
        <a:p>
          <a:endParaRPr lang="en-US"/>
        </a:p>
      </dgm:t>
    </dgm:pt>
    <dgm:pt modelId="{3555C4C9-4B58-4931-BFD7-3BF4DDE74430}" type="sibTrans" cxnId="{2B9357B8-0108-4CA5-B792-8AAFE04CF6A9}">
      <dgm:prSet/>
      <dgm:spPr/>
      <dgm:t>
        <a:bodyPr/>
        <a:lstStyle/>
        <a:p>
          <a:endParaRPr lang="en-US"/>
        </a:p>
      </dgm:t>
    </dgm:pt>
    <dgm:pt modelId="{2A4BC1A7-F927-4348-87FF-6F9E16756793}">
      <dgm:prSet/>
      <dgm:spPr/>
      <dgm:t>
        <a:bodyPr/>
        <a:lstStyle/>
        <a:p>
          <a:pPr rtl="0"/>
          <a:r>
            <a:rPr lang="en-US"/>
            <a:t>Being always helpful to customer  </a:t>
          </a:r>
        </a:p>
      </dgm:t>
    </dgm:pt>
    <dgm:pt modelId="{C29AB8B2-AE6F-4F57-B62C-314F2D56097D}" type="parTrans" cxnId="{89B9B505-B0AC-4E37-87DB-ECB396784DEA}">
      <dgm:prSet/>
      <dgm:spPr/>
      <dgm:t>
        <a:bodyPr/>
        <a:lstStyle/>
        <a:p>
          <a:endParaRPr lang="en-US"/>
        </a:p>
      </dgm:t>
    </dgm:pt>
    <dgm:pt modelId="{02E800D5-A91E-4C8D-A11B-B06653C276EC}" type="sibTrans" cxnId="{89B9B505-B0AC-4E37-87DB-ECB396784DEA}">
      <dgm:prSet/>
      <dgm:spPr/>
      <dgm:t>
        <a:bodyPr/>
        <a:lstStyle/>
        <a:p>
          <a:endParaRPr lang="en-US"/>
        </a:p>
      </dgm:t>
    </dgm:pt>
    <dgm:pt modelId="{4EC91C3E-B67C-47B9-A655-930CDB9B1107}">
      <dgm:prSet/>
      <dgm:spPr/>
      <dgm:t>
        <a:bodyPr/>
        <a:lstStyle/>
        <a:p>
          <a:pPr rtl="0"/>
          <a:r>
            <a:rPr lang="en-US"/>
            <a:t>Keep everything net and clean </a:t>
          </a:r>
        </a:p>
      </dgm:t>
    </dgm:pt>
    <dgm:pt modelId="{8F4B2E93-3945-4D32-9750-E17F789ED112}" type="parTrans" cxnId="{40E3978A-4230-4BA3-8728-F5E13962E810}">
      <dgm:prSet/>
      <dgm:spPr/>
      <dgm:t>
        <a:bodyPr/>
        <a:lstStyle/>
        <a:p>
          <a:endParaRPr lang="en-US"/>
        </a:p>
      </dgm:t>
    </dgm:pt>
    <dgm:pt modelId="{D0712A5A-6ADE-4E14-B481-30F58785B3A7}" type="sibTrans" cxnId="{40E3978A-4230-4BA3-8728-F5E13962E810}">
      <dgm:prSet/>
      <dgm:spPr/>
      <dgm:t>
        <a:bodyPr/>
        <a:lstStyle/>
        <a:p>
          <a:endParaRPr lang="en-US"/>
        </a:p>
      </dgm:t>
    </dgm:pt>
    <dgm:pt modelId="{90C6DF55-A05D-41C6-BDC8-A92572771766}">
      <dgm:prSet/>
      <dgm:spPr/>
      <dgm:t>
        <a:bodyPr/>
        <a:lstStyle/>
        <a:p>
          <a:pPr rtl="0"/>
          <a:r>
            <a:rPr lang="en-US" dirty="0"/>
            <a:t>Maintaining the security and privacy perfectly</a:t>
          </a:r>
        </a:p>
      </dgm:t>
    </dgm:pt>
    <dgm:pt modelId="{188229E3-864F-49D5-A585-E5D497EE944E}" type="parTrans" cxnId="{E7F31E02-59EC-418A-9AED-286526710463}">
      <dgm:prSet/>
      <dgm:spPr/>
      <dgm:t>
        <a:bodyPr/>
        <a:lstStyle/>
        <a:p>
          <a:endParaRPr lang="en-US"/>
        </a:p>
      </dgm:t>
    </dgm:pt>
    <dgm:pt modelId="{40B8682C-4405-4C57-AB09-4962AF5D6C42}" type="sibTrans" cxnId="{E7F31E02-59EC-418A-9AED-286526710463}">
      <dgm:prSet/>
      <dgm:spPr/>
      <dgm:t>
        <a:bodyPr/>
        <a:lstStyle/>
        <a:p>
          <a:endParaRPr lang="en-US"/>
        </a:p>
      </dgm:t>
    </dgm:pt>
    <dgm:pt modelId="{FBB41317-95D7-4CA3-B863-E1C625F95352}" type="pres">
      <dgm:prSet presAssocID="{23E36A2E-9145-4892-8FBC-98BAB8929EB7}" presName="vert0" presStyleCnt="0">
        <dgm:presLayoutVars>
          <dgm:dir/>
          <dgm:animOne val="branch"/>
          <dgm:animLvl val="lvl"/>
        </dgm:presLayoutVars>
      </dgm:prSet>
      <dgm:spPr/>
    </dgm:pt>
    <dgm:pt modelId="{4281ABA6-5C35-4560-AB45-D85CA6DFB5CF}" type="pres">
      <dgm:prSet presAssocID="{4EF1762C-02C7-4D60-AF98-47F0D5FBB43F}" presName="thickLine" presStyleLbl="alignNode1" presStyleIdx="0" presStyleCnt="5"/>
      <dgm:spPr/>
    </dgm:pt>
    <dgm:pt modelId="{101F579E-26BD-466E-A128-E815E3A100A8}" type="pres">
      <dgm:prSet presAssocID="{4EF1762C-02C7-4D60-AF98-47F0D5FBB43F}" presName="horz1" presStyleCnt="0"/>
      <dgm:spPr/>
    </dgm:pt>
    <dgm:pt modelId="{82EB26DB-24CB-4C8B-B620-531A023CF26C}" type="pres">
      <dgm:prSet presAssocID="{4EF1762C-02C7-4D60-AF98-47F0D5FBB43F}" presName="tx1" presStyleLbl="revTx" presStyleIdx="0" presStyleCnt="5"/>
      <dgm:spPr/>
    </dgm:pt>
    <dgm:pt modelId="{017321E2-B4FE-4AB8-BEE6-C3CDE36AB058}" type="pres">
      <dgm:prSet presAssocID="{4EF1762C-02C7-4D60-AF98-47F0D5FBB43F}" presName="vert1" presStyleCnt="0"/>
      <dgm:spPr/>
    </dgm:pt>
    <dgm:pt modelId="{D5D6294F-61D7-4310-BB68-4985ABE16810}" type="pres">
      <dgm:prSet presAssocID="{9C21C5CC-BA6E-4D01-83C5-5D701BD7076D}" presName="thickLine" presStyleLbl="alignNode1" presStyleIdx="1" presStyleCnt="5"/>
      <dgm:spPr/>
    </dgm:pt>
    <dgm:pt modelId="{58CC6919-2556-4DC5-B29E-4C25819B71DA}" type="pres">
      <dgm:prSet presAssocID="{9C21C5CC-BA6E-4D01-83C5-5D701BD7076D}" presName="horz1" presStyleCnt="0"/>
      <dgm:spPr/>
    </dgm:pt>
    <dgm:pt modelId="{3CD1E6BF-AF19-4968-91EC-9C8F34B2010B}" type="pres">
      <dgm:prSet presAssocID="{9C21C5CC-BA6E-4D01-83C5-5D701BD7076D}" presName="tx1" presStyleLbl="revTx" presStyleIdx="1" presStyleCnt="5"/>
      <dgm:spPr/>
    </dgm:pt>
    <dgm:pt modelId="{FDC9903B-5B68-495D-9D63-D451083FD72C}" type="pres">
      <dgm:prSet presAssocID="{9C21C5CC-BA6E-4D01-83C5-5D701BD7076D}" presName="vert1" presStyleCnt="0"/>
      <dgm:spPr/>
    </dgm:pt>
    <dgm:pt modelId="{5F0512F3-E81F-41AC-9151-BEDD1FA4E289}" type="pres">
      <dgm:prSet presAssocID="{2A4BC1A7-F927-4348-87FF-6F9E16756793}" presName="thickLine" presStyleLbl="alignNode1" presStyleIdx="2" presStyleCnt="5"/>
      <dgm:spPr/>
    </dgm:pt>
    <dgm:pt modelId="{50292F27-51DF-4C91-A34B-F8B9856B0837}" type="pres">
      <dgm:prSet presAssocID="{2A4BC1A7-F927-4348-87FF-6F9E16756793}" presName="horz1" presStyleCnt="0"/>
      <dgm:spPr/>
    </dgm:pt>
    <dgm:pt modelId="{C8AC7C3E-A85C-43CD-9AFE-D4401F455165}" type="pres">
      <dgm:prSet presAssocID="{2A4BC1A7-F927-4348-87FF-6F9E16756793}" presName="tx1" presStyleLbl="revTx" presStyleIdx="2" presStyleCnt="5"/>
      <dgm:spPr/>
    </dgm:pt>
    <dgm:pt modelId="{5408E045-3386-492C-8574-77A13D4CBE53}" type="pres">
      <dgm:prSet presAssocID="{2A4BC1A7-F927-4348-87FF-6F9E16756793}" presName="vert1" presStyleCnt="0"/>
      <dgm:spPr/>
    </dgm:pt>
    <dgm:pt modelId="{323535C0-3567-4019-8F81-2E19998D123E}" type="pres">
      <dgm:prSet presAssocID="{4EC91C3E-B67C-47B9-A655-930CDB9B1107}" presName="thickLine" presStyleLbl="alignNode1" presStyleIdx="3" presStyleCnt="5"/>
      <dgm:spPr/>
    </dgm:pt>
    <dgm:pt modelId="{AD8820AE-4B2E-4AB6-9388-B35D89CE2D3A}" type="pres">
      <dgm:prSet presAssocID="{4EC91C3E-B67C-47B9-A655-930CDB9B1107}" presName="horz1" presStyleCnt="0"/>
      <dgm:spPr/>
    </dgm:pt>
    <dgm:pt modelId="{4B78FE25-B540-4EF3-B18E-24590134D340}" type="pres">
      <dgm:prSet presAssocID="{4EC91C3E-B67C-47B9-A655-930CDB9B1107}" presName="tx1" presStyleLbl="revTx" presStyleIdx="3" presStyleCnt="5"/>
      <dgm:spPr/>
    </dgm:pt>
    <dgm:pt modelId="{E4FED016-473B-4EFE-BA6F-754F948497E7}" type="pres">
      <dgm:prSet presAssocID="{4EC91C3E-B67C-47B9-A655-930CDB9B1107}" presName="vert1" presStyleCnt="0"/>
      <dgm:spPr/>
    </dgm:pt>
    <dgm:pt modelId="{D9B18518-E35C-4BDF-A53C-0AE778F0CF0F}" type="pres">
      <dgm:prSet presAssocID="{90C6DF55-A05D-41C6-BDC8-A92572771766}" presName="thickLine" presStyleLbl="alignNode1" presStyleIdx="4" presStyleCnt="5"/>
      <dgm:spPr/>
    </dgm:pt>
    <dgm:pt modelId="{6949FE97-5601-4135-A513-C5A6D4285FFD}" type="pres">
      <dgm:prSet presAssocID="{90C6DF55-A05D-41C6-BDC8-A92572771766}" presName="horz1" presStyleCnt="0"/>
      <dgm:spPr/>
    </dgm:pt>
    <dgm:pt modelId="{9DE42244-916B-4C76-9FA4-3A6252499620}" type="pres">
      <dgm:prSet presAssocID="{90C6DF55-A05D-41C6-BDC8-A92572771766}" presName="tx1" presStyleLbl="revTx" presStyleIdx="4" presStyleCnt="5"/>
      <dgm:spPr/>
    </dgm:pt>
    <dgm:pt modelId="{F77C8DCA-F8EF-47EA-9225-F368122629AF}" type="pres">
      <dgm:prSet presAssocID="{90C6DF55-A05D-41C6-BDC8-A92572771766}" presName="vert1" presStyleCnt="0"/>
      <dgm:spPr/>
    </dgm:pt>
  </dgm:ptLst>
  <dgm:cxnLst>
    <dgm:cxn modelId="{E7F31E02-59EC-418A-9AED-286526710463}" srcId="{23E36A2E-9145-4892-8FBC-98BAB8929EB7}" destId="{90C6DF55-A05D-41C6-BDC8-A92572771766}" srcOrd="4" destOrd="0" parTransId="{188229E3-864F-49D5-A585-E5D497EE944E}" sibTransId="{40B8682C-4405-4C57-AB09-4962AF5D6C42}"/>
    <dgm:cxn modelId="{89B9B505-B0AC-4E37-87DB-ECB396784DEA}" srcId="{23E36A2E-9145-4892-8FBC-98BAB8929EB7}" destId="{2A4BC1A7-F927-4348-87FF-6F9E16756793}" srcOrd="2" destOrd="0" parTransId="{C29AB8B2-AE6F-4F57-B62C-314F2D56097D}" sibTransId="{02E800D5-A91E-4C8D-A11B-B06653C276EC}"/>
    <dgm:cxn modelId="{74977E1B-7E14-455C-90C7-0DEAD6CDEDC0}" type="presOf" srcId="{90C6DF55-A05D-41C6-BDC8-A92572771766}" destId="{9DE42244-916B-4C76-9FA4-3A6252499620}" srcOrd="0" destOrd="0" presId="urn:microsoft.com/office/officeart/2008/layout/LinedList"/>
    <dgm:cxn modelId="{49AB931E-385D-4D1D-B3A8-C364309D507D}" type="presOf" srcId="{23E36A2E-9145-4892-8FBC-98BAB8929EB7}" destId="{FBB41317-95D7-4CA3-B863-E1C625F95352}" srcOrd="0" destOrd="0" presId="urn:microsoft.com/office/officeart/2008/layout/LinedList"/>
    <dgm:cxn modelId="{AB4E1822-7D3C-41EC-A1C3-823F5AC7ADC7}" type="presOf" srcId="{9C21C5CC-BA6E-4D01-83C5-5D701BD7076D}" destId="{3CD1E6BF-AF19-4968-91EC-9C8F34B2010B}" srcOrd="0" destOrd="0" presId="urn:microsoft.com/office/officeart/2008/layout/LinedList"/>
    <dgm:cxn modelId="{40E3978A-4230-4BA3-8728-F5E13962E810}" srcId="{23E36A2E-9145-4892-8FBC-98BAB8929EB7}" destId="{4EC91C3E-B67C-47B9-A655-930CDB9B1107}" srcOrd="3" destOrd="0" parTransId="{8F4B2E93-3945-4D32-9750-E17F789ED112}" sibTransId="{D0712A5A-6ADE-4E14-B481-30F58785B3A7}"/>
    <dgm:cxn modelId="{1894D8A9-1580-467D-A5AF-66E9D10BD504}" type="presOf" srcId="{4EC91C3E-B67C-47B9-A655-930CDB9B1107}" destId="{4B78FE25-B540-4EF3-B18E-24590134D340}" srcOrd="0" destOrd="0" presId="urn:microsoft.com/office/officeart/2008/layout/LinedList"/>
    <dgm:cxn modelId="{2B9357B8-0108-4CA5-B792-8AAFE04CF6A9}" srcId="{23E36A2E-9145-4892-8FBC-98BAB8929EB7}" destId="{9C21C5CC-BA6E-4D01-83C5-5D701BD7076D}" srcOrd="1" destOrd="0" parTransId="{F8E27D04-7205-4BDE-B99D-C6A98CAC9157}" sibTransId="{3555C4C9-4B58-4931-BFD7-3BF4DDE74430}"/>
    <dgm:cxn modelId="{9181A8D1-2164-421B-A6FD-7DADDE9D590A}" type="presOf" srcId="{4EF1762C-02C7-4D60-AF98-47F0D5FBB43F}" destId="{82EB26DB-24CB-4C8B-B620-531A023CF26C}" srcOrd="0" destOrd="0" presId="urn:microsoft.com/office/officeart/2008/layout/LinedList"/>
    <dgm:cxn modelId="{262254DB-1542-41D3-9FFF-75F7173FCE23}" srcId="{23E36A2E-9145-4892-8FBC-98BAB8929EB7}" destId="{4EF1762C-02C7-4D60-AF98-47F0D5FBB43F}" srcOrd="0" destOrd="0" parTransId="{25A7125E-BC2D-4F7C-BF01-32C6BE6AEDA2}" sibTransId="{75441C3F-C297-456A-BF54-991A505368F9}"/>
    <dgm:cxn modelId="{C1BC08F7-A4CA-4226-AF90-54A004580B6C}" type="presOf" srcId="{2A4BC1A7-F927-4348-87FF-6F9E16756793}" destId="{C8AC7C3E-A85C-43CD-9AFE-D4401F455165}" srcOrd="0" destOrd="0" presId="urn:microsoft.com/office/officeart/2008/layout/LinedList"/>
    <dgm:cxn modelId="{7BA74E14-5148-464D-AD92-BFF85B6FB6B8}" type="presParOf" srcId="{FBB41317-95D7-4CA3-B863-E1C625F95352}" destId="{4281ABA6-5C35-4560-AB45-D85CA6DFB5CF}" srcOrd="0" destOrd="0" presId="urn:microsoft.com/office/officeart/2008/layout/LinedList"/>
    <dgm:cxn modelId="{BF7F9B46-2A02-4B3B-AC67-9EFACF6CC325}" type="presParOf" srcId="{FBB41317-95D7-4CA3-B863-E1C625F95352}" destId="{101F579E-26BD-466E-A128-E815E3A100A8}" srcOrd="1" destOrd="0" presId="urn:microsoft.com/office/officeart/2008/layout/LinedList"/>
    <dgm:cxn modelId="{FF4760B9-0A17-4184-9E83-04C9BBA91DD3}" type="presParOf" srcId="{101F579E-26BD-466E-A128-E815E3A100A8}" destId="{82EB26DB-24CB-4C8B-B620-531A023CF26C}" srcOrd="0" destOrd="0" presId="urn:microsoft.com/office/officeart/2008/layout/LinedList"/>
    <dgm:cxn modelId="{FD586166-4FC6-447F-ACE6-D376A96E5495}" type="presParOf" srcId="{101F579E-26BD-466E-A128-E815E3A100A8}" destId="{017321E2-B4FE-4AB8-BEE6-C3CDE36AB058}" srcOrd="1" destOrd="0" presId="urn:microsoft.com/office/officeart/2008/layout/LinedList"/>
    <dgm:cxn modelId="{C8599360-AD99-4149-BC4B-6186FE5853CD}" type="presParOf" srcId="{FBB41317-95D7-4CA3-B863-E1C625F95352}" destId="{D5D6294F-61D7-4310-BB68-4985ABE16810}" srcOrd="2" destOrd="0" presId="urn:microsoft.com/office/officeart/2008/layout/LinedList"/>
    <dgm:cxn modelId="{98ACB445-68C7-479E-87E8-E7EF25A2B611}" type="presParOf" srcId="{FBB41317-95D7-4CA3-B863-E1C625F95352}" destId="{58CC6919-2556-4DC5-B29E-4C25819B71DA}" srcOrd="3" destOrd="0" presId="urn:microsoft.com/office/officeart/2008/layout/LinedList"/>
    <dgm:cxn modelId="{74607864-290E-4123-9D30-62577D6E054A}" type="presParOf" srcId="{58CC6919-2556-4DC5-B29E-4C25819B71DA}" destId="{3CD1E6BF-AF19-4968-91EC-9C8F34B2010B}" srcOrd="0" destOrd="0" presId="urn:microsoft.com/office/officeart/2008/layout/LinedList"/>
    <dgm:cxn modelId="{64126CEC-692D-4327-9557-BD5CB647B252}" type="presParOf" srcId="{58CC6919-2556-4DC5-B29E-4C25819B71DA}" destId="{FDC9903B-5B68-495D-9D63-D451083FD72C}" srcOrd="1" destOrd="0" presId="urn:microsoft.com/office/officeart/2008/layout/LinedList"/>
    <dgm:cxn modelId="{AA77E337-7B0A-432B-B5ED-990DE714079F}" type="presParOf" srcId="{FBB41317-95D7-4CA3-B863-E1C625F95352}" destId="{5F0512F3-E81F-41AC-9151-BEDD1FA4E289}" srcOrd="4" destOrd="0" presId="urn:microsoft.com/office/officeart/2008/layout/LinedList"/>
    <dgm:cxn modelId="{697E7DE1-1BD6-4C50-A7BB-E11B5E949084}" type="presParOf" srcId="{FBB41317-95D7-4CA3-B863-E1C625F95352}" destId="{50292F27-51DF-4C91-A34B-F8B9856B0837}" srcOrd="5" destOrd="0" presId="urn:microsoft.com/office/officeart/2008/layout/LinedList"/>
    <dgm:cxn modelId="{7AEBFA53-1853-4D6F-A019-7133E58E104A}" type="presParOf" srcId="{50292F27-51DF-4C91-A34B-F8B9856B0837}" destId="{C8AC7C3E-A85C-43CD-9AFE-D4401F455165}" srcOrd="0" destOrd="0" presId="urn:microsoft.com/office/officeart/2008/layout/LinedList"/>
    <dgm:cxn modelId="{5432DA2E-1E5A-480A-A38D-4687E095575D}" type="presParOf" srcId="{50292F27-51DF-4C91-A34B-F8B9856B0837}" destId="{5408E045-3386-492C-8574-77A13D4CBE53}" srcOrd="1" destOrd="0" presId="urn:microsoft.com/office/officeart/2008/layout/LinedList"/>
    <dgm:cxn modelId="{7AE9D7B8-27BA-475D-A8B6-F9263F9E69F8}" type="presParOf" srcId="{FBB41317-95D7-4CA3-B863-E1C625F95352}" destId="{323535C0-3567-4019-8F81-2E19998D123E}" srcOrd="6" destOrd="0" presId="urn:microsoft.com/office/officeart/2008/layout/LinedList"/>
    <dgm:cxn modelId="{AC1AB7A4-3A5D-4D0B-B1E6-A10FBF620D14}" type="presParOf" srcId="{FBB41317-95D7-4CA3-B863-E1C625F95352}" destId="{AD8820AE-4B2E-4AB6-9388-B35D89CE2D3A}" srcOrd="7" destOrd="0" presId="urn:microsoft.com/office/officeart/2008/layout/LinedList"/>
    <dgm:cxn modelId="{620DCCA7-705A-4D45-BFD7-24B6E497D1D7}" type="presParOf" srcId="{AD8820AE-4B2E-4AB6-9388-B35D89CE2D3A}" destId="{4B78FE25-B540-4EF3-B18E-24590134D340}" srcOrd="0" destOrd="0" presId="urn:microsoft.com/office/officeart/2008/layout/LinedList"/>
    <dgm:cxn modelId="{78E4861C-1963-4717-AFDF-FBB293C3E524}" type="presParOf" srcId="{AD8820AE-4B2E-4AB6-9388-B35D89CE2D3A}" destId="{E4FED016-473B-4EFE-BA6F-754F948497E7}" srcOrd="1" destOrd="0" presId="urn:microsoft.com/office/officeart/2008/layout/LinedList"/>
    <dgm:cxn modelId="{7C6FEC95-3672-4414-BB71-28691AD1FF5C}" type="presParOf" srcId="{FBB41317-95D7-4CA3-B863-E1C625F95352}" destId="{D9B18518-E35C-4BDF-A53C-0AE778F0CF0F}" srcOrd="8" destOrd="0" presId="urn:microsoft.com/office/officeart/2008/layout/LinedList"/>
    <dgm:cxn modelId="{9FC9D1D3-62E3-4A43-8A57-F6D919EB7453}" type="presParOf" srcId="{FBB41317-95D7-4CA3-B863-E1C625F95352}" destId="{6949FE97-5601-4135-A513-C5A6D4285FFD}" srcOrd="9" destOrd="0" presId="urn:microsoft.com/office/officeart/2008/layout/LinedList"/>
    <dgm:cxn modelId="{A7264138-FD2C-4EC7-A6B3-EEEEDC6CA79A}" type="presParOf" srcId="{6949FE97-5601-4135-A513-C5A6D4285FFD}" destId="{9DE42244-916B-4C76-9FA4-3A6252499620}" srcOrd="0" destOrd="0" presId="urn:microsoft.com/office/officeart/2008/layout/LinedList"/>
    <dgm:cxn modelId="{F3EB9232-9F41-444C-92A4-380DF02552CA}" type="presParOf" srcId="{6949FE97-5601-4135-A513-C5A6D4285FFD}" destId="{F77C8DCA-F8EF-47EA-9225-F368122629A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217A24-4A41-4E30-846E-D403A01EF209}"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5DBFAD5A-60B7-4A60-BF97-5DFD3F3D41EA}">
      <dgm:prSet/>
      <dgm:spPr/>
      <dgm:t>
        <a:bodyPr/>
        <a:lstStyle/>
        <a:p>
          <a:pPr rtl="0"/>
          <a:r>
            <a:rPr lang="en-US"/>
            <a:t>Importance of Hospitality </a:t>
          </a:r>
        </a:p>
      </dgm:t>
    </dgm:pt>
    <dgm:pt modelId="{9E686DBB-038B-4047-BC7E-EE524AD917D9}" type="parTrans" cxnId="{58D8F002-6FEF-45EC-B820-181077448F4D}">
      <dgm:prSet/>
      <dgm:spPr/>
      <dgm:t>
        <a:bodyPr/>
        <a:lstStyle/>
        <a:p>
          <a:endParaRPr lang="en-US"/>
        </a:p>
      </dgm:t>
    </dgm:pt>
    <dgm:pt modelId="{D2A568AF-8BBE-42ED-82BA-F04F0CA99C36}" type="sibTrans" cxnId="{58D8F002-6FEF-45EC-B820-181077448F4D}">
      <dgm:prSet/>
      <dgm:spPr/>
      <dgm:t>
        <a:bodyPr/>
        <a:lstStyle/>
        <a:p>
          <a:endParaRPr lang="en-US"/>
        </a:p>
      </dgm:t>
    </dgm:pt>
    <dgm:pt modelId="{C7690BD5-41A5-4B08-85E2-F40E70D23EC2}">
      <dgm:prSet/>
      <dgm:spPr/>
      <dgm:t>
        <a:bodyPr/>
        <a:lstStyle/>
        <a:p>
          <a:pPr rtl="0"/>
          <a:r>
            <a:rPr lang="en-US"/>
            <a:t>Increased Customer Retention </a:t>
          </a:r>
        </a:p>
      </dgm:t>
    </dgm:pt>
    <dgm:pt modelId="{921E4E4F-F0A3-4089-B23B-5C14749F8C94}" type="parTrans" cxnId="{C4109AD4-506B-44D9-A963-60702F9CFB89}">
      <dgm:prSet/>
      <dgm:spPr/>
      <dgm:t>
        <a:bodyPr/>
        <a:lstStyle/>
        <a:p>
          <a:endParaRPr lang="en-US"/>
        </a:p>
      </dgm:t>
    </dgm:pt>
    <dgm:pt modelId="{A29BE2A2-204B-4429-85E0-1BA780091F70}" type="sibTrans" cxnId="{C4109AD4-506B-44D9-A963-60702F9CFB89}">
      <dgm:prSet/>
      <dgm:spPr/>
      <dgm:t>
        <a:bodyPr/>
        <a:lstStyle/>
        <a:p>
          <a:endParaRPr lang="en-US"/>
        </a:p>
      </dgm:t>
    </dgm:pt>
    <dgm:pt modelId="{E13EE6DC-F3AF-4905-ADD1-C03785143118}">
      <dgm:prSet/>
      <dgm:spPr/>
      <dgm:t>
        <a:bodyPr/>
        <a:lstStyle/>
        <a:p>
          <a:pPr rtl="0"/>
          <a:r>
            <a:rPr lang="en-US"/>
            <a:t>Improved brand value</a:t>
          </a:r>
        </a:p>
      </dgm:t>
    </dgm:pt>
    <dgm:pt modelId="{0C0ECAA1-2721-49B3-A854-02B392F08FC7}" type="parTrans" cxnId="{2B5DCB1F-EB32-4BCE-AEB7-A158BCDDA852}">
      <dgm:prSet/>
      <dgm:spPr/>
      <dgm:t>
        <a:bodyPr/>
        <a:lstStyle/>
        <a:p>
          <a:endParaRPr lang="en-US"/>
        </a:p>
      </dgm:t>
    </dgm:pt>
    <dgm:pt modelId="{547E50B0-E74C-4ABD-9E95-F22CD0AFED66}" type="sibTrans" cxnId="{2B5DCB1F-EB32-4BCE-AEB7-A158BCDDA852}">
      <dgm:prSet/>
      <dgm:spPr/>
      <dgm:t>
        <a:bodyPr/>
        <a:lstStyle/>
        <a:p>
          <a:endParaRPr lang="en-US"/>
        </a:p>
      </dgm:t>
    </dgm:pt>
    <dgm:pt modelId="{5F84D767-80ED-46D4-9AE0-F1FB1791721A}">
      <dgm:prSet/>
      <dgm:spPr/>
      <dgm:t>
        <a:bodyPr/>
        <a:lstStyle/>
        <a:p>
          <a:pPr rtl="0"/>
          <a:r>
            <a:rPr lang="en-US"/>
            <a:t>Creating impactful memories for customer</a:t>
          </a:r>
        </a:p>
      </dgm:t>
    </dgm:pt>
    <dgm:pt modelId="{FD90ACB2-118A-413D-B651-F6BBC7D2D599}" type="parTrans" cxnId="{A2974114-3353-4B38-9108-7B6831CEB5B2}">
      <dgm:prSet/>
      <dgm:spPr/>
      <dgm:t>
        <a:bodyPr/>
        <a:lstStyle/>
        <a:p>
          <a:endParaRPr lang="en-US"/>
        </a:p>
      </dgm:t>
    </dgm:pt>
    <dgm:pt modelId="{87AB16DD-0DFB-43D1-B638-A12514057315}" type="sibTrans" cxnId="{A2974114-3353-4B38-9108-7B6831CEB5B2}">
      <dgm:prSet/>
      <dgm:spPr/>
      <dgm:t>
        <a:bodyPr/>
        <a:lstStyle/>
        <a:p>
          <a:endParaRPr lang="en-US"/>
        </a:p>
      </dgm:t>
    </dgm:pt>
    <dgm:pt modelId="{653CC284-8EE9-4128-90A7-0E1EA5D19A84}" type="pres">
      <dgm:prSet presAssocID="{7C217A24-4A41-4E30-846E-D403A01EF209}" presName="matrix" presStyleCnt="0">
        <dgm:presLayoutVars>
          <dgm:chMax val="1"/>
          <dgm:dir/>
          <dgm:resizeHandles val="exact"/>
        </dgm:presLayoutVars>
      </dgm:prSet>
      <dgm:spPr/>
    </dgm:pt>
    <dgm:pt modelId="{E8BFA120-1A31-4C56-B350-A15AFB9DF716}" type="pres">
      <dgm:prSet presAssocID="{7C217A24-4A41-4E30-846E-D403A01EF209}" presName="diamond" presStyleLbl="bgShp" presStyleIdx="0" presStyleCnt="1"/>
      <dgm:spPr/>
    </dgm:pt>
    <dgm:pt modelId="{0A8229BE-2C56-41EB-AC9C-6B1B8BC771E8}" type="pres">
      <dgm:prSet presAssocID="{7C217A24-4A41-4E30-846E-D403A01EF209}" presName="quad1" presStyleLbl="node1" presStyleIdx="0" presStyleCnt="4">
        <dgm:presLayoutVars>
          <dgm:chMax val="0"/>
          <dgm:chPref val="0"/>
          <dgm:bulletEnabled val="1"/>
        </dgm:presLayoutVars>
      </dgm:prSet>
      <dgm:spPr/>
    </dgm:pt>
    <dgm:pt modelId="{53B440DB-3A1C-441D-8314-45A2B69E6174}" type="pres">
      <dgm:prSet presAssocID="{7C217A24-4A41-4E30-846E-D403A01EF209}" presName="quad2" presStyleLbl="node1" presStyleIdx="1" presStyleCnt="4">
        <dgm:presLayoutVars>
          <dgm:chMax val="0"/>
          <dgm:chPref val="0"/>
          <dgm:bulletEnabled val="1"/>
        </dgm:presLayoutVars>
      </dgm:prSet>
      <dgm:spPr/>
    </dgm:pt>
    <dgm:pt modelId="{FB06C756-78A9-4B35-B2B9-BAA3795CCC37}" type="pres">
      <dgm:prSet presAssocID="{7C217A24-4A41-4E30-846E-D403A01EF209}" presName="quad3" presStyleLbl="node1" presStyleIdx="2" presStyleCnt="4">
        <dgm:presLayoutVars>
          <dgm:chMax val="0"/>
          <dgm:chPref val="0"/>
          <dgm:bulletEnabled val="1"/>
        </dgm:presLayoutVars>
      </dgm:prSet>
      <dgm:spPr/>
    </dgm:pt>
    <dgm:pt modelId="{C9EDC69F-1AAC-473F-94C8-E98BA0AD503B}" type="pres">
      <dgm:prSet presAssocID="{7C217A24-4A41-4E30-846E-D403A01EF209}" presName="quad4" presStyleLbl="node1" presStyleIdx="3" presStyleCnt="4">
        <dgm:presLayoutVars>
          <dgm:chMax val="0"/>
          <dgm:chPref val="0"/>
          <dgm:bulletEnabled val="1"/>
        </dgm:presLayoutVars>
      </dgm:prSet>
      <dgm:spPr/>
    </dgm:pt>
  </dgm:ptLst>
  <dgm:cxnLst>
    <dgm:cxn modelId="{58D8F002-6FEF-45EC-B820-181077448F4D}" srcId="{7C217A24-4A41-4E30-846E-D403A01EF209}" destId="{5DBFAD5A-60B7-4A60-BF97-5DFD3F3D41EA}" srcOrd="0" destOrd="0" parTransId="{9E686DBB-038B-4047-BC7E-EE524AD917D9}" sibTransId="{D2A568AF-8BBE-42ED-82BA-F04F0CA99C36}"/>
    <dgm:cxn modelId="{A2974114-3353-4B38-9108-7B6831CEB5B2}" srcId="{7C217A24-4A41-4E30-846E-D403A01EF209}" destId="{5F84D767-80ED-46D4-9AE0-F1FB1791721A}" srcOrd="3" destOrd="0" parTransId="{FD90ACB2-118A-413D-B651-F6BBC7D2D599}" sibTransId="{87AB16DD-0DFB-43D1-B638-A12514057315}"/>
    <dgm:cxn modelId="{2B5DCB1F-EB32-4BCE-AEB7-A158BCDDA852}" srcId="{7C217A24-4A41-4E30-846E-D403A01EF209}" destId="{E13EE6DC-F3AF-4905-ADD1-C03785143118}" srcOrd="2" destOrd="0" parTransId="{0C0ECAA1-2721-49B3-A854-02B392F08FC7}" sibTransId="{547E50B0-E74C-4ABD-9E95-F22CD0AFED66}"/>
    <dgm:cxn modelId="{BD69339D-5763-44E7-87F8-776BD4C9612C}" type="presOf" srcId="{C7690BD5-41A5-4B08-85E2-F40E70D23EC2}" destId="{53B440DB-3A1C-441D-8314-45A2B69E6174}" srcOrd="0" destOrd="0" presId="urn:microsoft.com/office/officeart/2005/8/layout/matrix3"/>
    <dgm:cxn modelId="{C0AAF1C8-861D-4F13-8FAB-E26F8D23463E}" type="presOf" srcId="{7C217A24-4A41-4E30-846E-D403A01EF209}" destId="{653CC284-8EE9-4128-90A7-0E1EA5D19A84}" srcOrd="0" destOrd="0" presId="urn:microsoft.com/office/officeart/2005/8/layout/matrix3"/>
    <dgm:cxn modelId="{7CC71DCC-A32D-4830-9397-924E2CEDF1DC}" type="presOf" srcId="{5DBFAD5A-60B7-4A60-BF97-5DFD3F3D41EA}" destId="{0A8229BE-2C56-41EB-AC9C-6B1B8BC771E8}" srcOrd="0" destOrd="0" presId="urn:microsoft.com/office/officeart/2005/8/layout/matrix3"/>
    <dgm:cxn modelId="{46D3F3CE-B6FA-42E7-87F1-6BDA8D4AE3EA}" type="presOf" srcId="{5F84D767-80ED-46D4-9AE0-F1FB1791721A}" destId="{C9EDC69F-1AAC-473F-94C8-E98BA0AD503B}" srcOrd="0" destOrd="0" presId="urn:microsoft.com/office/officeart/2005/8/layout/matrix3"/>
    <dgm:cxn modelId="{E62EA8D0-8D6D-4167-851E-1CAD9B4F18EF}" type="presOf" srcId="{E13EE6DC-F3AF-4905-ADD1-C03785143118}" destId="{FB06C756-78A9-4B35-B2B9-BAA3795CCC37}" srcOrd="0" destOrd="0" presId="urn:microsoft.com/office/officeart/2005/8/layout/matrix3"/>
    <dgm:cxn modelId="{C4109AD4-506B-44D9-A963-60702F9CFB89}" srcId="{7C217A24-4A41-4E30-846E-D403A01EF209}" destId="{C7690BD5-41A5-4B08-85E2-F40E70D23EC2}" srcOrd="1" destOrd="0" parTransId="{921E4E4F-F0A3-4089-B23B-5C14749F8C94}" sibTransId="{A29BE2A2-204B-4429-85E0-1BA780091F70}"/>
    <dgm:cxn modelId="{104E0442-0C09-467F-A441-45F3D5F60831}" type="presParOf" srcId="{653CC284-8EE9-4128-90A7-0E1EA5D19A84}" destId="{E8BFA120-1A31-4C56-B350-A15AFB9DF716}" srcOrd="0" destOrd="0" presId="urn:microsoft.com/office/officeart/2005/8/layout/matrix3"/>
    <dgm:cxn modelId="{BBBBEDA4-A965-4A36-A8F4-64BB9C4A24D6}" type="presParOf" srcId="{653CC284-8EE9-4128-90A7-0E1EA5D19A84}" destId="{0A8229BE-2C56-41EB-AC9C-6B1B8BC771E8}" srcOrd="1" destOrd="0" presId="urn:microsoft.com/office/officeart/2005/8/layout/matrix3"/>
    <dgm:cxn modelId="{DAE1033A-97C6-4C2D-92A0-08EFFC4E0AAF}" type="presParOf" srcId="{653CC284-8EE9-4128-90A7-0E1EA5D19A84}" destId="{53B440DB-3A1C-441D-8314-45A2B69E6174}" srcOrd="2" destOrd="0" presId="urn:microsoft.com/office/officeart/2005/8/layout/matrix3"/>
    <dgm:cxn modelId="{0433D4F3-7F77-4424-95C7-6F270A55AE6A}" type="presParOf" srcId="{653CC284-8EE9-4128-90A7-0E1EA5D19A84}" destId="{FB06C756-78A9-4B35-B2B9-BAA3795CCC37}" srcOrd="3" destOrd="0" presId="urn:microsoft.com/office/officeart/2005/8/layout/matrix3"/>
    <dgm:cxn modelId="{52C00ED8-0441-4DFD-A1F4-A02AE3241D60}" type="presParOf" srcId="{653CC284-8EE9-4128-90A7-0E1EA5D19A84}" destId="{C9EDC69F-1AAC-473F-94C8-E98BA0AD503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0E0400-2AF2-453C-AC5E-2E7ADA111CDE}"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A9612EE3-1509-45CF-B8BD-F6D95D00B531}">
      <dgm:prSet/>
      <dgm:spPr/>
      <dgm:t>
        <a:bodyPr/>
        <a:lstStyle/>
        <a:p>
          <a:pPr rtl="0"/>
          <a:r>
            <a:rPr lang="en-US"/>
            <a:t>Understanding Customer need</a:t>
          </a:r>
        </a:p>
      </dgm:t>
    </dgm:pt>
    <dgm:pt modelId="{B157B786-B197-46C4-A42F-0EDC720BABC0}" type="parTrans" cxnId="{CA6C1EF2-F91D-4F58-814E-5131F2362555}">
      <dgm:prSet/>
      <dgm:spPr/>
      <dgm:t>
        <a:bodyPr/>
        <a:lstStyle/>
        <a:p>
          <a:endParaRPr lang="en-US"/>
        </a:p>
      </dgm:t>
    </dgm:pt>
    <dgm:pt modelId="{938E9378-0B66-439E-95A8-34EE188DD08E}" type="sibTrans" cxnId="{CA6C1EF2-F91D-4F58-814E-5131F2362555}">
      <dgm:prSet/>
      <dgm:spPr/>
      <dgm:t>
        <a:bodyPr/>
        <a:lstStyle/>
        <a:p>
          <a:endParaRPr lang="en-US"/>
        </a:p>
      </dgm:t>
    </dgm:pt>
    <dgm:pt modelId="{6F959F82-7B4C-4C85-8C0B-AFAE17FC38D7}">
      <dgm:prSet/>
      <dgm:spPr/>
      <dgm:t>
        <a:bodyPr/>
        <a:lstStyle/>
        <a:p>
          <a:pPr rtl="0"/>
          <a:r>
            <a:rPr lang="en-US"/>
            <a:t>Providing small piece of gift or souvenir consist of brand name</a:t>
          </a:r>
        </a:p>
      </dgm:t>
    </dgm:pt>
    <dgm:pt modelId="{D7F7E074-9480-4B0D-B3B8-600CD9E72DE8}" type="parTrans" cxnId="{6BC10AA8-397B-4C17-A575-70AD28A64027}">
      <dgm:prSet/>
      <dgm:spPr/>
      <dgm:t>
        <a:bodyPr/>
        <a:lstStyle/>
        <a:p>
          <a:endParaRPr lang="en-US"/>
        </a:p>
      </dgm:t>
    </dgm:pt>
    <dgm:pt modelId="{34B15EE0-D3D7-4D8F-A805-4FE2DDCF08B6}" type="sibTrans" cxnId="{6BC10AA8-397B-4C17-A575-70AD28A64027}">
      <dgm:prSet/>
      <dgm:spPr/>
      <dgm:t>
        <a:bodyPr/>
        <a:lstStyle/>
        <a:p>
          <a:endParaRPr lang="en-US"/>
        </a:p>
      </dgm:t>
    </dgm:pt>
    <dgm:pt modelId="{88096E7A-8AA8-488A-99B0-EF4D12B4B2C3}">
      <dgm:prSet/>
      <dgm:spPr/>
      <dgm:t>
        <a:bodyPr/>
        <a:lstStyle/>
        <a:p>
          <a:pPr rtl="0"/>
          <a:r>
            <a:rPr lang="en-US" dirty="0"/>
            <a:t>Showing  well mannered and helpful attitude</a:t>
          </a:r>
        </a:p>
      </dgm:t>
    </dgm:pt>
    <dgm:pt modelId="{DB128491-19A6-4AE4-B9E7-34E5E4B59751}" type="parTrans" cxnId="{43F8017A-F66D-4442-9870-476C6671C671}">
      <dgm:prSet/>
      <dgm:spPr/>
      <dgm:t>
        <a:bodyPr/>
        <a:lstStyle/>
        <a:p>
          <a:endParaRPr lang="en-US"/>
        </a:p>
      </dgm:t>
    </dgm:pt>
    <dgm:pt modelId="{1EE6F25A-F606-4F3F-A707-2A555EEA182C}" type="sibTrans" cxnId="{43F8017A-F66D-4442-9870-476C6671C671}">
      <dgm:prSet/>
      <dgm:spPr/>
      <dgm:t>
        <a:bodyPr/>
        <a:lstStyle/>
        <a:p>
          <a:endParaRPr lang="en-US"/>
        </a:p>
      </dgm:t>
    </dgm:pt>
    <dgm:pt modelId="{415EBDC2-A744-45CE-8209-09E3B6C053C7}">
      <dgm:prSet/>
      <dgm:spPr/>
      <dgm:t>
        <a:bodyPr/>
        <a:lstStyle/>
        <a:p>
          <a:pPr rtl="0"/>
          <a:r>
            <a:rPr lang="en-US"/>
            <a:t>Providing superior service with reasonable price</a:t>
          </a:r>
        </a:p>
      </dgm:t>
    </dgm:pt>
    <dgm:pt modelId="{ADA5718D-A460-4C9B-AD3F-081F6D14380E}" type="parTrans" cxnId="{E0775288-5E97-420D-9862-5D9121416EAA}">
      <dgm:prSet/>
      <dgm:spPr/>
      <dgm:t>
        <a:bodyPr/>
        <a:lstStyle/>
        <a:p>
          <a:endParaRPr lang="en-US"/>
        </a:p>
      </dgm:t>
    </dgm:pt>
    <dgm:pt modelId="{ED01F816-4940-4D61-B7AD-168D350E48F5}" type="sibTrans" cxnId="{E0775288-5E97-420D-9862-5D9121416EAA}">
      <dgm:prSet/>
      <dgm:spPr/>
      <dgm:t>
        <a:bodyPr/>
        <a:lstStyle/>
        <a:p>
          <a:endParaRPr lang="en-US"/>
        </a:p>
      </dgm:t>
    </dgm:pt>
    <dgm:pt modelId="{FCAE8967-9115-4A7B-BFBC-6D50AD4DCDF9}" type="pres">
      <dgm:prSet presAssocID="{050E0400-2AF2-453C-AC5E-2E7ADA111CDE}" presName="Name0" presStyleCnt="0">
        <dgm:presLayoutVars>
          <dgm:dir/>
          <dgm:resizeHandles val="exact"/>
        </dgm:presLayoutVars>
      </dgm:prSet>
      <dgm:spPr/>
    </dgm:pt>
    <dgm:pt modelId="{BE460D27-56A3-4410-9A29-CD1FE1B7BD24}" type="pres">
      <dgm:prSet presAssocID="{050E0400-2AF2-453C-AC5E-2E7ADA111CDE}" presName="arrow" presStyleLbl="bgShp" presStyleIdx="0" presStyleCnt="1"/>
      <dgm:spPr/>
    </dgm:pt>
    <dgm:pt modelId="{B7EFAA09-94B4-44B5-8ABC-471D2A334586}" type="pres">
      <dgm:prSet presAssocID="{050E0400-2AF2-453C-AC5E-2E7ADA111CDE}" presName="points" presStyleCnt="0"/>
      <dgm:spPr/>
    </dgm:pt>
    <dgm:pt modelId="{8AC3B9B7-9A3E-449B-8B44-0805C8BB1906}" type="pres">
      <dgm:prSet presAssocID="{A9612EE3-1509-45CF-B8BD-F6D95D00B531}" presName="compositeA" presStyleCnt="0"/>
      <dgm:spPr/>
    </dgm:pt>
    <dgm:pt modelId="{652B6394-3FB3-42B3-8984-338C9345C891}" type="pres">
      <dgm:prSet presAssocID="{A9612EE3-1509-45CF-B8BD-F6D95D00B531}" presName="textA" presStyleLbl="revTx" presStyleIdx="0" presStyleCnt="4">
        <dgm:presLayoutVars>
          <dgm:bulletEnabled val="1"/>
        </dgm:presLayoutVars>
      </dgm:prSet>
      <dgm:spPr/>
    </dgm:pt>
    <dgm:pt modelId="{B4468002-1822-458E-B7C4-C70EE047BB2E}" type="pres">
      <dgm:prSet presAssocID="{A9612EE3-1509-45CF-B8BD-F6D95D00B531}" presName="circleA" presStyleLbl="node1" presStyleIdx="0" presStyleCnt="4"/>
      <dgm:spPr/>
    </dgm:pt>
    <dgm:pt modelId="{07A00B29-D26D-49B2-BBE6-C9064FE86652}" type="pres">
      <dgm:prSet presAssocID="{A9612EE3-1509-45CF-B8BD-F6D95D00B531}" presName="spaceA" presStyleCnt="0"/>
      <dgm:spPr/>
    </dgm:pt>
    <dgm:pt modelId="{70B64F94-F0CF-4A66-8905-54CDB272EAFA}" type="pres">
      <dgm:prSet presAssocID="{938E9378-0B66-439E-95A8-34EE188DD08E}" presName="space" presStyleCnt="0"/>
      <dgm:spPr/>
    </dgm:pt>
    <dgm:pt modelId="{110533B9-6DB1-4B50-8DF0-B9F4BBEA8820}" type="pres">
      <dgm:prSet presAssocID="{6F959F82-7B4C-4C85-8C0B-AFAE17FC38D7}" presName="compositeB" presStyleCnt="0"/>
      <dgm:spPr/>
    </dgm:pt>
    <dgm:pt modelId="{E5CF2577-D179-4FB6-BCF6-8C973CF61688}" type="pres">
      <dgm:prSet presAssocID="{6F959F82-7B4C-4C85-8C0B-AFAE17FC38D7}" presName="textB" presStyleLbl="revTx" presStyleIdx="1" presStyleCnt="4">
        <dgm:presLayoutVars>
          <dgm:bulletEnabled val="1"/>
        </dgm:presLayoutVars>
      </dgm:prSet>
      <dgm:spPr/>
    </dgm:pt>
    <dgm:pt modelId="{B62B1F59-3028-4BC8-AEEF-72E23D05B86A}" type="pres">
      <dgm:prSet presAssocID="{6F959F82-7B4C-4C85-8C0B-AFAE17FC38D7}" presName="circleB" presStyleLbl="node1" presStyleIdx="1" presStyleCnt="4"/>
      <dgm:spPr/>
    </dgm:pt>
    <dgm:pt modelId="{FE26E136-3E16-4AD3-9A05-CA2777424FF3}" type="pres">
      <dgm:prSet presAssocID="{6F959F82-7B4C-4C85-8C0B-AFAE17FC38D7}" presName="spaceB" presStyleCnt="0"/>
      <dgm:spPr/>
    </dgm:pt>
    <dgm:pt modelId="{6F010943-6331-40F7-92A1-0566530B9AA0}" type="pres">
      <dgm:prSet presAssocID="{34B15EE0-D3D7-4D8F-A805-4FE2DDCF08B6}" presName="space" presStyleCnt="0"/>
      <dgm:spPr/>
    </dgm:pt>
    <dgm:pt modelId="{ACF33FFD-E3D8-4160-A665-54322850210B}" type="pres">
      <dgm:prSet presAssocID="{88096E7A-8AA8-488A-99B0-EF4D12B4B2C3}" presName="compositeA" presStyleCnt="0"/>
      <dgm:spPr/>
    </dgm:pt>
    <dgm:pt modelId="{CE7AD0E1-8F71-43A9-8396-76A54237A174}" type="pres">
      <dgm:prSet presAssocID="{88096E7A-8AA8-488A-99B0-EF4D12B4B2C3}" presName="textA" presStyleLbl="revTx" presStyleIdx="2" presStyleCnt="4">
        <dgm:presLayoutVars>
          <dgm:bulletEnabled val="1"/>
        </dgm:presLayoutVars>
      </dgm:prSet>
      <dgm:spPr/>
    </dgm:pt>
    <dgm:pt modelId="{F7DD47ED-EF65-4A03-8AA7-8850B28A8973}" type="pres">
      <dgm:prSet presAssocID="{88096E7A-8AA8-488A-99B0-EF4D12B4B2C3}" presName="circleA" presStyleLbl="node1" presStyleIdx="2" presStyleCnt="4"/>
      <dgm:spPr/>
    </dgm:pt>
    <dgm:pt modelId="{617724DF-1680-4135-980F-011725722C86}" type="pres">
      <dgm:prSet presAssocID="{88096E7A-8AA8-488A-99B0-EF4D12B4B2C3}" presName="spaceA" presStyleCnt="0"/>
      <dgm:spPr/>
    </dgm:pt>
    <dgm:pt modelId="{43B7B8F7-72F3-4B04-B6BA-A0C4C1601965}" type="pres">
      <dgm:prSet presAssocID="{1EE6F25A-F606-4F3F-A707-2A555EEA182C}" presName="space" presStyleCnt="0"/>
      <dgm:spPr/>
    </dgm:pt>
    <dgm:pt modelId="{2DE409DA-BCBD-40D4-B14E-409E0622DE6B}" type="pres">
      <dgm:prSet presAssocID="{415EBDC2-A744-45CE-8209-09E3B6C053C7}" presName="compositeB" presStyleCnt="0"/>
      <dgm:spPr/>
    </dgm:pt>
    <dgm:pt modelId="{38E13753-4EBB-451C-A0CB-4BB888C3A064}" type="pres">
      <dgm:prSet presAssocID="{415EBDC2-A744-45CE-8209-09E3B6C053C7}" presName="textB" presStyleLbl="revTx" presStyleIdx="3" presStyleCnt="4">
        <dgm:presLayoutVars>
          <dgm:bulletEnabled val="1"/>
        </dgm:presLayoutVars>
      </dgm:prSet>
      <dgm:spPr/>
    </dgm:pt>
    <dgm:pt modelId="{E8EE4C90-B0CD-4974-A11A-73E3E36AAF0C}" type="pres">
      <dgm:prSet presAssocID="{415EBDC2-A744-45CE-8209-09E3B6C053C7}" presName="circleB" presStyleLbl="node1" presStyleIdx="3" presStyleCnt="4"/>
      <dgm:spPr/>
    </dgm:pt>
    <dgm:pt modelId="{4DC41488-28A6-4999-A2F9-16ED1E8D3D05}" type="pres">
      <dgm:prSet presAssocID="{415EBDC2-A744-45CE-8209-09E3B6C053C7}" presName="spaceB" presStyleCnt="0"/>
      <dgm:spPr/>
    </dgm:pt>
  </dgm:ptLst>
  <dgm:cxnLst>
    <dgm:cxn modelId="{B3975212-14CA-461C-8089-3C42D9086C3E}" type="presOf" srcId="{415EBDC2-A744-45CE-8209-09E3B6C053C7}" destId="{38E13753-4EBB-451C-A0CB-4BB888C3A064}" srcOrd="0" destOrd="0" presId="urn:microsoft.com/office/officeart/2005/8/layout/hProcess11"/>
    <dgm:cxn modelId="{BFCA7E4C-7A32-4BE6-B5F2-4DFDE5844209}" type="presOf" srcId="{6F959F82-7B4C-4C85-8C0B-AFAE17FC38D7}" destId="{E5CF2577-D179-4FB6-BCF6-8C973CF61688}" srcOrd="0" destOrd="0" presId="urn:microsoft.com/office/officeart/2005/8/layout/hProcess11"/>
    <dgm:cxn modelId="{94296770-19EE-47DE-9199-38927AA26CE9}" type="presOf" srcId="{88096E7A-8AA8-488A-99B0-EF4D12B4B2C3}" destId="{CE7AD0E1-8F71-43A9-8396-76A54237A174}" srcOrd="0" destOrd="0" presId="urn:microsoft.com/office/officeart/2005/8/layout/hProcess11"/>
    <dgm:cxn modelId="{43F8017A-F66D-4442-9870-476C6671C671}" srcId="{050E0400-2AF2-453C-AC5E-2E7ADA111CDE}" destId="{88096E7A-8AA8-488A-99B0-EF4D12B4B2C3}" srcOrd="2" destOrd="0" parTransId="{DB128491-19A6-4AE4-B9E7-34E5E4B59751}" sibTransId="{1EE6F25A-F606-4F3F-A707-2A555EEA182C}"/>
    <dgm:cxn modelId="{E0775288-5E97-420D-9862-5D9121416EAA}" srcId="{050E0400-2AF2-453C-AC5E-2E7ADA111CDE}" destId="{415EBDC2-A744-45CE-8209-09E3B6C053C7}" srcOrd="3" destOrd="0" parTransId="{ADA5718D-A460-4C9B-AD3F-081F6D14380E}" sibTransId="{ED01F816-4940-4D61-B7AD-168D350E48F5}"/>
    <dgm:cxn modelId="{7EB5BE89-1521-476B-A86F-B8EDF023D18B}" type="presOf" srcId="{A9612EE3-1509-45CF-B8BD-F6D95D00B531}" destId="{652B6394-3FB3-42B3-8984-338C9345C891}" srcOrd="0" destOrd="0" presId="urn:microsoft.com/office/officeart/2005/8/layout/hProcess11"/>
    <dgm:cxn modelId="{6BC10AA8-397B-4C17-A575-70AD28A64027}" srcId="{050E0400-2AF2-453C-AC5E-2E7ADA111CDE}" destId="{6F959F82-7B4C-4C85-8C0B-AFAE17FC38D7}" srcOrd="1" destOrd="0" parTransId="{D7F7E074-9480-4B0D-B3B8-600CD9E72DE8}" sibTransId="{34B15EE0-D3D7-4D8F-A805-4FE2DDCF08B6}"/>
    <dgm:cxn modelId="{7E0760BA-5EC8-411D-A9D0-1676157D595A}" type="presOf" srcId="{050E0400-2AF2-453C-AC5E-2E7ADA111CDE}" destId="{FCAE8967-9115-4A7B-BFBC-6D50AD4DCDF9}" srcOrd="0" destOrd="0" presId="urn:microsoft.com/office/officeart/2005/8/layout/hProcess11"/>
    <dgm:cxn modelId="{CA6C1EF2-F91D-4F58-814E-5131F2362555}" srcId="{050E0400-2AF2-453C-AC5E-2E7ADA111CDE}" destId="{A9612EE3-1509-45CF-B8BD-F6D95D00B531}" srcOrd="0" destOrd="0" parTransId="{B157B786-B197-46C4-A42F-0EDC720BABC0}" sibTransId="{938E9378-0B66-439E-95A8-34EE188DD08E}"/>
    <dgm:cxn modelId="{75582DC1-CBB1-44D7-8D52-52401A007447}" type="presParOf" srcId="{FCAE8967-9115-4A7B-BFBC-6D50AD4DCDF9}" destId="{BE460D27-56A3-4410-9A29-CD1FE1B7BD24}" srcOrd="0" destOrd="0" presId="urn:microsoft.com/office/officeart/2005/8/layout/hProcess11"/>
    <dgm:cxn modelId="{5397C2FF-3F01-4B7C-9731-AC9B6E80E4E9}" type="presParOf" srcId="{FCAE8967-9115-4A7B-BFBC-6D50AD4DCDF9}" destId="{B7EFAA09-94B4-44B5-8ABC-471D2A334586}" srcOrd="1" destOrd="0" presId="urn:microsoft.com/office/officeart/2005/8/layout/hProcess11"/>
    <dgm:cxn modelId="{4A3A1858-F0D4-416D-8700-5200AC3FB7C3}" type="presParOf" srcId="{B7EFAA09-94B4-44B5-8ABC-471D2A334586}" destId="{8AC3B9B7-9A3E-449B-8B44-0805C8BB1906}" srcOrd="0" destOrd="0" presId="urn:microsoft.com/office/officeart/2005/8/layout/hProcess11"/>
    <dgm:cxn modelId="{6B6C890A-24E1-4469-9584-CDD3915C350A}" type="presParOf" srcId="{8AC3B9B7-9A3E-449B-8B44-0805C8BB1906}" destId="{652B6394-3FB3-42B3-8984-338C9345C891}" srcOrd="0" destOrd="0" presId="urn:microsoft.com/office/officeart/2005/8/layout/hProcess11"/>
    <dgm:cxn modelId="{D1DF7226-6487-479B-8B72-A3703754B3C6}" type="presParOf" srcId="{8AC3B9B7-9A3E-449B-8B44-0805C8BB1906}" destId="{B4468002-1822-458E-B7C4-C70EE047BB2E}" srcOrd="1" destOrd="0" presId="urn:microsoft.com/office/officeart/2005/8/layout/hProcess11"/>
    <dgm:cxn modelId="{A6E0E171-484D-4E4E-AE5A-4F40192EF441}" type="presParOf" srcId="{8AC3B9B7-9A3E-449B-8B44-0805C8BB1906}" destId="{07A00B29-D26D-49B2-BBE6-C9064FE86652}" srcOrd="2" destOrd="0" presId="urn:microsoft.com/office/officeart/2005/8/layout/hProcess11"/>
    <dgm:cxn modelId="{FC9737B2-73BC-4A60-976F-536B42A3D777}" type="presParOf" srcId="{B7EFAA09-94B4-44B5-8ABC-471D2A334586}" destId="{70B64F94-F0CF-4A66-8905-54CDB272EAFA}" srcOrd="1" destOrd="0" presId="urn:microsoft.com/office/officeart/2005/8/layout/hProcess11"/>
    <dgm:cxn modelId="{C4298175-F1C2-4F94-92F2-3D853C9FD5A0}" type="presParOf" srcId="{B7EFAA09-94B4-44B5-8ABC-471D2A334586}" destId="{110533B9-6DB1-4B50-8DF0-B9F4BBEA8820}" srcOrd="2" destOrd="0" presId="urn:microsoft.com/office/officeart/2005/8/layout/hProcess11"/>
    <dgm:cxn modelId="{C2E2E29C-6F16-4762-8AF1-FBD5FDC485DC}" type="presParOf" srcId="{110533B9-6DB1-4B50-8DF0-B9F4BBEA8820}" destId="{E5CF2577-D179-4FB6-BCF6-8C973CF61688}" srcOrd="0" destOrd="0" presId="urn:microsoft.com/office/officeart/2005/8/layout/hProcess11"/>
    <dgm:cxn modelId="{9EA96F9E-BDA4-4FC6-ADB2-EC79DBF62011}" type="presParOf" srcId="{110533B9-6DB1-4B50-8DF0-B9F4BBEA8820}" destId="{B62B1F59-3028-4BC8-AEEF-72E23D05B86A}" srcOrd="1" destOrd="0" presId="urn:microsoft.com/office/officeart/2005/8/layout/hProcess11"/>
    <dgm:cxn modelId="{5377D09C-476B-4F82-84F8-FFE513A62E2D}" type="presParOf" srcId="{110533B9-6DB1-4B50-8DF0-B9F4BBEA8820}" destId="{FE26E136-3E16-4AD3-9A05-CA2777424FF3}" srcOrd="2" destOrd="0" presId="urn:microsoft.com/office/officeart/2005/8/layout/hProcess11"/>
    <dgm:cxn modelId="{8159677A-EDE6-4752-B485-59438C936A37}" type="presParOf" srcId="{B7EFAA09-94B4-44B5-8ABC-471D2A334586}" destId="{6F010943-6331-40F7-92A1-0566530B9AA0}" srcOrd="3" destOrd="0" presId="urn:microsoft.com/office/officeart/2005/8/layout/hProcess11"/>
    <dgm:cxn modelId="{55300662-F785-45C5-AEB4-5FC6ACF6E98B}" type="presParOf" srcId="{B7EFAA09-94B4-44B5-8ABC-471D2A334586}" destId="{ACF33FFD-E3D8-4160-A665-54322850210B}" srcOrd="4" destOrd="0" presId="urn:microsoft.com/office/officeart/2005/8/layout/hProcess11"/>
    <dgm:cxn modelId="{84674F9F-51CF-41B8-9E07-78ED3865E11C}" type="presParOf" srcId="{ACF33FFD-E3D8-4160-A665-54322850210B}" destId="{CE7AD0E1-8F71-43A9-8396-76A54237A174}" srcOrd="0" destOrd="0" presId="urn:microsoft.com/office/officeart/2005/8/layout/hProcess11"/>
    <dgm:cxn modelId="{89EAC9D5-0453-433C-B41F-CFC9D52F071D}" type="presParOf" srcId="{ACF33FFD-E3D8-4160-A665-54322850210B}" destId="{F7DD47ED-EF65-4A03-8AA7-8850B28A8973}" srcOrd="1" destOrd="0" presId="urn:microsoft.com/office/officeart/2005/8/layout/hProcess11"/>
    <dgm:cxn modelId="{2D5F2C1D-D4C6-41C4-BF77-BE056476200A}" type="presParOf" srcId="{ACF33FFD-E3D8-4160-A665-54322850210B}" destId="{617724DF-1680-4135-980F-011725722C86}" srcOrd="2" destOrd="0" presId="urn:microsoft.com/office/officeart/2005/8/layout/hProcess11"/>
    <dgm:cxn modelId="{B1500518-2261-4DD7-A4C9-446154B83D51}" type="presParOf" srcId="{B7EFAA09-94B4-44B5-8ABC-471D2A334586}" destId="{43B7B8F7-72F3-4B04-B6BA-A0C4C1601965}" srcOrd="5" destOrd="0" presId="urn:microsoft.com/office/officeart/2005/8/layout/hProcess11"/>
    <dgm:cxn modelId="{1D1C0E3A-3B01-41CE-8A50-F824B68045C9}" type="presParOf" srcId="{B7EFAA09-94B4-44B5-8ABC-471D2A334586}" destId="{2DE409DA-BCBD-40D4-B14E-409E0622DE6B}" srcOrd="6" destOrd="0" presId="urn:microsoft.com/office/officeart/2005/8/layout/hProcess11"/>
    <dgm:cxn modelId="{0AA10875-DEE8-4DD8-9F1F-36C7FD292ECF}" type="presParOf" srcId="{2DE409DA-BCBD-40D4-B14E-409E0622DE6B}" destId="{38E13753-4EBB-451C-A0CB-4BB888C3A064}" srcOrd="0" destOrd="0" presId="urn:microsoft.com/office/officeart/2005/8/layout/hProcess11"/>
    <dgm:cxn modelId="{4092EBE9-F0E5-436E-8E46-3A1EF6A748E2}" type="presParOf" srcId="{2DE409DA-BCBD-40D4-B14E-409E0622DE6B}" destId="{E8EE4C90-B0CD-4974-A11A-73E3E36AAF0C}" srcOrd="1" destOrd="0" presId="urn:microsoft.com/office/officeart/2005/8/layout/hProcess11"/>
    <dgm:cxn modelId="{71D9C39C-3E24-48CE-AC7A-7DE6DEB6147D}" type="presParOf" srcId="{2DE409DA-BCBD-40D4-B14E-409E0622DE6B}" destId="{4DC41488-28A6-4999-A2F9-16ED1E8D3D05}"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5D09F-427F-4865-BD78-7C4C9759A977}">
      <dsp:nvSpPr>
        <dsp:cNvPr id="0" name=""/>
        <dsp:cNvSpPr/>
      </dsp:nvSpPr>
      <dsp:spPr>
        <a:xfrm>
          <a:off x="-3693591" y="-567471"/>
          <a:ext cx="4402797" cy="4402797"/>
        </a:xfrm>
        <a:prstGeom prst="blockArc">
          <a:avLst>
            <a:gd name="adj1" fmla="val 18900000"/>
            <a:gd name="adj2" fmla="val 2700000"/>
            <a:gd name="adj3" fmla="val 491"/>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FD2AF4-518C-460A-851F-1B21A73CD327}">
      <dsp:nvSpPr>
        <dsp:cNvPr id="0" name=""/>
        <dsp:cNvSpPr/>
      </dsp:nvSpPr>
      <dsp:spPr>
        <a:xfrm>
          <a:off x="456062" y="326785"/>
          <a:ext cx="5122635" cy="6535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8772" tIns="60960" rIns="60960" bIns="60960" numCol="1" spcCol="1270" anchor="ctr" anchorCtr="0">
          <a:noAutofit/>
        </a:bodyPr>
        <a:lstStyle/>
        <a:p>
          <a:pPr marL="0" lvl="0" indent="0" algn="l" defTabSz="1066800" rtl="0">
            <a:lnSpc>
              <a:spcPct val="90000"/>
            </a:lnSpc>
            <a:spcBef>
              <a:spcPct val="0"/>
            </a:spcBef>
            <a:spcAft>
              <a:spcPct val="35000"/>
            </a:spcAft>
            <a:buNone/>
          </a:pPr>
          <a:r>
            <a:rPr lang="en-US" sz="2400" kern="1200"/>
            <a:t>Middle aged and older executive </a:t>
          </a:r>
        </a:p>
      </dsp:txBody>
      <dsp:txXfrm>
        <a:off x="456062" y="326785"/>
        <a:ext cx="5122635" cy="653571"/>
      </dsp:txXfrm>
    </dsp:sp>
    <dsp:sp modelId="{5C039FA2-B0A7-41F2-A27F-6DBF70101E13}">
      <dsp:nvSpPr>
        <dsp:cNvPr id="0" name=""/>
        <dsp:cNvSpPr/>
      </dsp:nvSpPr>
      <dsp:spPr>
        <a:xfrm>
          <a:off x="47580" y="245089"/>
          <a:ext cx="816963" cy="81696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885F98-281B-40BC-9990-D52F7C2C2C81}">
      <dsp:nvSpPr>
        <dsp:cNvPr id="0" name=""/>
        <dsp:cNvSpPr/>
      </dsp:nvSpPr>
      <dsp:spPr>
        <a:xfrm>
          <a:off x="693635" y="1307142"/>
          <a:ext cx="4885062" cy="6535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8772" tIns="60960" rIns="60960" bIns="60960" numCol="1" spcCol="1270" anchor="ctr" anchorCtr="0">
          <a:noAutofit/>
        </a:bodyPr>
        <a:lstStyle/>
        <a:p>
          <a:pPr marL="0" lvl="0" indent="0" algn="l" defTabSz="1066800" rtl="0">
            <a:lnSpc>
              <a:spcPct val="90000"/>
            </a:lnSpc>
            <a:spcBef>
              <a:spcPct val="0"/>
            </a:spcBef>
            <a:spcAft>
              <a:spcPct val="35000"/>
            </a:spcAft>
            <a:buNone/>
          </a:pPr>
          <a:r>
            <a:rPr lang="en-US" sz="2400" kern="1200" dirty="0"/>
            <a:t>Ambitious people</a:t>
          </a:r>
        </a:p>
      </dsp:txBody>
      <dsp:txXfrm>
        <a:off x="693635" y="1307142"/>
        <a:ext cx="4885062" cy="653571"/>
      </dsp:txXfrm>
    </dsp:sp>
    <dsp:sp modelId="{91D8F31B-9C18-41F3-A324-53130C2A57CC}">
      <dsp:nvSpPr>
        <dsp:cNvPr id="0" name=""/>
        <dsp:cNvSpPr/>
      </dsp:nvSpPr>
      <dsp:spPr>
        <a:xfrm>
          <a:off x="285153" y="1225445"/>
          <a:ext cx="816963" cy="81696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3882BC-26C2-4F00-B9F7-33400395FC47}">
      <dsp:nvSpPr>
        <dsp:cNvPr id="0" name=""/>
        <dsp:cNvSpPr/>
      </dsp:nvSpPr>
      <dsp:spPr>
        <a:xfrm>
          <a:off x="456062" y="2287498"/>
          <a:ext cx="5122635" cy="6535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8772" tIns="60960" rIns="60960" bIns="60960" numCol="1" spcCol="1270" anchor="ctr" anchorCtr="0">
          <a:noAutofit/>
        </a:bodyPr>
        <a:lstStyle/>
        <a:p>
          <a:pPr marL="0" lvl="0" indent="0" algn="l" defTabSz="1066800" rtl="0">
            <a:lnSpc>
              <a:spcPct val="90000"/>
            </a:lnSpc>
            <a:spcBef>
              <a:spcPct val="0"/>
            </a:spcBef>
            <a:spcAft>
              <a:spcPct val="35000"/>
            </a:spcAft>
            <a:buNone/>
          </a:pPr>
          <a:r>
            <a:rPr lang="en-US" sz="2400" kern="1200" dirty="0"/>
            <a:t>Tourist </a:t>
          </a:r>
        </a:p>
      </dsp:txBody>
      <dsp:txXfrm>
        <a:off x="456062" y="2287498"/>
        <a:ext cx="5122635" cy="653571"/>
      </dsp:txXfrm>
    </dsp:sp>
    <dsp:sp modelId="{0EF57621-00A1-4376-AF51-6A0F4E745EDA}">
      <dsp:nvSpPr>
        <dsp:cNvPr id="0" name=""/>
        <dsp:cNvSpPr/>
      </dsp:nvSpPr>
      <dsp:spPr>
        <a:xfrm>
          <a:off x="47580" y="2205802"/>
          <a:ext cx="816963" cy="81696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0B6E7-553A-4499-859E-2E811F6C3444}">
      <dsp:nvSpPr>
        <dsp:cNvPr id="0" name=""/>
        <dsp:cNvSpPr/>
      </dsp:nvSpPr>
      <dsp:spPr>
        <a:xfrm>
          <a:off x="2611463" y="935149"/>
          <a:ext cx="1252824" cy="125282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2D4857B-8923-4699-A5CA-06E7E463D5B7}">
      <dsp:nvSpPr>
        <dsp:cNvPr id="0" name=""/>
        <dsp:cNvSpPr/>
      </dsp:nvSpPr>
      <dsp:spPr>
        <a:xfrm>
          <a:off x="2454860" y="0"/>
          <a:ext cx="1566030" cy="85309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dirty="0"/>
            <a:t>Accommodation</a:t>
          </a:r>
        </a:p>
      </dsp:txBody>
      <dsp:txXfrm>
        <a:off x="2454860" y="0"/>
        <a:ext cx="1566030" cy="853090"/>
      </dsp:txXfrm>
    </dsp:sp>
    <dsp:sp modelId="{72180406-BF14-4F42-B01D-B515313CDA21}">
      <dsp:nvSpPr>
        <dsp:cNvPr id="0" name=""/>
        <dsp:cNvSpPr/>
      </dsp:nvSpPr>
      <dsp:spPr>
        <a:xfrm>
          <a:off x="3018109" y="1169952"/>
          <a:ext cx="1252824" cy="125282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57C8E2C-6685-4AED-967E-F66F081AC11B}">
      <dsp:nvSpPr>
        <dsp:cNvPr id="0" name=""/>
        <dsp:cNvSpPr/>
      </dsp:nvSpPr>
      <dsp:spPr>
        <a:xfrm>
          <a:off x="4363851" y="812466"/>
          <a:ext cx="1484074" cy="93433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dirty="0"/>
            <a:t>Conference</a:t>
          </a:r>
        </a:p>
      </dsp:txBody>
      <dsp:txXfrm>
        <a:off x="4363851" y="812466"/>
        <a:ext cx="1484074" cy="934337"/>
      </dsp:txXfrm>
    </dsp:sp>
    <dsp:sp modelId="{6534FADA-FF3A-464D-B4CD-62879DAA5242}">
      <dsp:nvSpPr>
        <dsp:cNvPr id="0" name=""/>
        <dsp:cNvSpPr/>
      </dsp:nvSpPr>
      <dsp:spPr>
        <a:xfrm>
          <a:off x="3018109" y="1639558"/>
          <a:ext cx="1252824" cy="125282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251EAC7-6E4F-4A07-A8ED-307E076C7B35}">
      <dsp:nvSpPr>
        <dsp:cNvPr id="0" name=""/>
        <dsp:cNvSpPr/>
      </dsp:nvSpPr>
      <dsp:spPr>
        <a:xfrm>
          <a:off x="4363851" y="2205847"/>
          <a:ext cx="1484074" cy="104402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dirty="0"/>
            <a:t>corporate program me</a:t>
          </a:r>
        </a:p>
      </dsp:txBody>
      <dsp:txXfrm>
        <a:off x="4363851" y="2205847"/>
        <a:ext cx="1484074" cy="1044020"/>
      </dsp:txXfrm>
    </dsp:sp>
    <dsp:sp modelId="{27B70BFC-1DCC-4969-9391-72A383764889}">
      <dsp:nvSpPr>
        <dsp:cNvPr id="0" name=""/>
        <dsp:cNvSpPr/>
      </dsp:nvSpPr>
      <dsp:spPr>
        <a:xfrm>
          <a:off x="2611463" y="1874767"/>
          <a:ext cx="1252824" cy="125282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99654F6-E886-4C7E-9339-4C86271105CB}">
      <dsp:nvSpPr>
        <dsp:cNvPr id="0" name=""/>
        <dsp:cNvSpPr/>
      </dsp:nvSpPr>
      <dsp:spPr>
        <a:xfrm>
          <a:off x="2454860" y="3209244"/>
          <a:ext cx="1566030" cy="85309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dirty="0"/>
            <a:t>special event services</a:t>
          </a:r>
        </a:p>
      </dsp:txBody>
      <dsp:txXfrm>
        <a:off x="2454860" y="3209244"/>
        <a:ext cx="1566030" cy="853090"/>
      </dsp:txXfrm>
    </dsp:sp>
    <dsp:sp modelId="{15E6ED35-9687-418A-B94E-EDE978187D1A}">
      <dsp:nvSpPr>
        <dsp:cNvPr id="0" name=""/>
        <dsp:cNvSpPr/>
      </dsp:nvSpPr>
      <dsp:spPr>
        <a:xfrm>
          <a:off x="2204818" y="1639558"/>
          <a:ext cx="1252824" cy="125282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53B8DD7-FE98-4313-B4AC-72C8FBFB09D6}">
      <dsp:nvSpPr>
        <dsp:cNvPr id="0" name=""/>
        <dsp:cNvSpPr/>
      </dsp:nvSpPr>
      <dsp:spPr>
        <a:xfrm>
          <a:off x="627825" y="2205847"/>
          <a:ext cx="1484074" cy="104402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dirty="0"/>
            <a:t> cafes and lounge, catering services, </a:t>
          </a:r>
        </a:p>
      </dsp:txBody>
      <dsp:txXfrm>
        <a:off x="627825" y="2205847"/>
        <a:ext cx="1484074" cy="1044020"/>
      </dsp:txXfrm>
    </dsp:sp>
    <dsp:sp modelId="{FD11CA73-5D49-4D5D-BE7C-3A2450B0F8E4}">
      <dsp:nvSpPr>
        <dsp:cNvPr id="0" name=""/>
        <dsp:cNvSpPr/>
      </dsp:nvSpPr>
      <dsp:spPr>
        <a:xfrm>
          <a:off x="2204818" y="1169952"/>
          <a:ext cx="1252824" cy="125282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41D140C-C736-47A9-9540-CB6B089384CB}">
      <dsp:nvSpPr>
        <dsp:cNvPr id="0" name=""/>
        <dsp:cNvSpPr/>
      </dsp:nvSpPr>
      <dsp:spPr>
        <a:xfrm>
          <a:off x="627825" y="812466"/>
          <a:ext cx="1484074" cy="104402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a:t>pools</a:t>
          </a:r>
          <a:r>
            <a:rPr lang="en-US" sz="1700" kern="1200" dirty="0"/>
            <a:t>, </a:t>
          </a:r>
        </a:p>
      </dsp:txBody>
      <dsp:txXfrm>
        <a:off x="627825" y="812466"/>
        <a:ext cx="1484074" cy="10440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6C60C-8FD6-4AC4-A838-D9900A02529C}">
      <dsp:nvSpPr>
        <dsp:cNvPr id="0" name=""/>
        <dsp:cNvSpPr/>
      </dsp:nvSpPr>
      <dsp:spPr>
        <a:xfrm>
          <a:off x="0" y="346225"/>
          <a:ext cx="66106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97639F-281D-47C8-B098-CF45BD8D0B52}">
      <dsp:nvSpPr>
        <dsp:cNvPr id="0" name=""/>
        <dsp:cNvSpPr/>
      </dsp:nvSpPr>
      <dsp:spPr>
        <a:xfrm>
          <a:off x="330533" y="110065"/>
          <a:ext cx="462746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907" tIns="0" rIns="174907" bIns="0" numCol="1" spcCol="1270" anchor="ctr" anchorCtr="0">
          <a:noAutofit/>
        </a:bodyPr>
        <a:lstStyle/>
        <a:p>
          <a:pPr marL="0" lvl="0" indent="0" algn="l" defTabSz="711200" rtl="0">
            <a:lnSpc>
              <a:spcPct val="90000"/>
            </a:lnSpc>
            <a:spcBef>
              <a:spcPct val="0"/>
            </a:spcBef>
            <a:spcAft>
              <a:spcPct val="35000"/>
            </a:spcAft>
            <a:buNone/>
          </a:pPr>
          <a:r>
            <a:rPr lang="en-US" sz="1600" kern="1200"/>
            <a:t>Helping in reservation and checking out</a:t>
          </a:r>
        </a:p>
      </dsp:txBody>
      <dsp:txXfrm>
        <a:off x="353590" y="133122"/>
        <a:ext cx="4581348" cy="426206"/>
      </dsp:txXfrm>
    </dsp:sp>
    <dsp:sp modelId="{9C9E933F-0D3E-4BA5-9287-2FE4D8448B00}">
      <dsp:nvSpPr>
        <dsp:cNvPr id="0" name=""/>
        <dsp:cNvSpPr/>
      </dsp:nvSpPr>
      <dsp:spPr>
        <a:xfrm>
          <a:off x="0" y="1071985"/>
          <a:ext cx="66106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FEF35E-A4F1-45AA-AEEC-DB547952223C}">
      <dsp:nvSpPr>
        <dsp:cNvPr id="0" name=""/>
        <dsp:cNvSpPr/>
      </dsp:nvSpPr>
      <dsp:spPr>
        <a:xfrm>
          <a:off x="330533" y="835825"/>
          <a:ext cx="462746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907" tIns="0" rIns="174907" bIns="0" numCol="1" spcCol="1270" anchor="ctr" anchorCtr="0">
          <a:noAutofit/>
        </a:bodyPr>
        <a:lstStyle/>
        <a:p>
          <a:pPr marL="0" lvl="0" indent="0" algn="l" defTabSz="711200" rtl="0">
            <a:lnSpc>
              <a:spcPct val="90000"/>
            </a:lnSpc>
            <a:spcBef>
              <a:spcPct val="0"/>
            </a:spcBef>
            <a:spcAft>
              <a:spcPct val="35000"/>
            </a:spcAft>
            <a:buNone/>
          </a:pPr>
          <a:r>
            <a:rPr lang="en-US" sz="1600" kern="1200"/>
            <a:t>Providing super clean and comfortable accommodation</a:t>
          </a:r>
        </a:p>
      </dsp:txBody>
      <dsp:txXfrm>
        <a:off x="353590" y="858882"/>
        <a:ext cx="4581348" cy="426206"/>
      </dsp:txXfrm>
    </dsp:sp>
    <dsp:sp modelId="{2C52E583-D22F-48A9-AAA0-5F2AC2D7090E}">
      <dsp:nvSpPr>
        <dsp:cNvPr id="0" name=""/>
        <dsp:cNvSpPr/>
      </dsp:nvSpPr>
      <dsp:spPr>
        <a:xfrm>
          <a:off x="0" y="1797745"/>
          <a:ext cx="66106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427503-EAB5-464B-BCE7-0B1C5AC9CB79}">
      <dsp:nvSpPr>
        <dsp:cNvPr id="0" name=""/>
        <dsp:cNvSpPr/>
      </dsp:nvSpPr>
      <dsp:spPr>
        <a:xfrm>
          <a:off x="330533" y="1561585"/>
          <a:ext cx="462746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907" tIns="0" rIns="174907" bIns="0" numCol="1" spcCol="1270" anchor="ctr" anchorCtr="0">
          <a:noAutofit/>
        </a:bodyPr>
        <a:lstStyle/>
        <a:p>
          <a:pPr marL="0" lvl="0" indent="0" algn="l" defTabSz="711200" rtl="0">
            <a:lnSpc>
              <a:spcPct val="90000"/>
            </a:lnSpc>
            <a:spcBef>
              <a:spcPct val="0"/>
            </a:spcBef>
            <a:spcAft>
              <a:spcPct val="35000"/>
            </a:spcAft>
            <a:buNone/>
          </a:pPr>
          <a:r>
            <a:rPr lang="en-US" sz="1600" kern="1200"/>
            <a:t>Ensuring proper support to guest in any need</a:t>
          </a:r>
        </a:p>
      </dsp:txBody>
      <dsp:txXfrm>
        <a:off x="353590" y="1584642"/>
        <a:ext cx="4581348" cy="426206"/>
      </dsp:txXfrm>
    </dsp:sp>
    <dsp:sp modelId="{6BC5F274-59A1-4E10-ACB7-E7707AF3B468}">
      <dsp:nvSpPr>
        <dsp:cNvPr id="0" name=""/>
        <dsp:cNvSpPr/>
      </dsp:nvSpPr>
      <dsp:spPr>
        <a:xfrm>
          <a:off x="0" y="2523505"/>
          <a:ext cx="66106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ADCF5C-D5AC-401E-AC1C-AD5D52F3E6D6}">
      <dsp:nvSpPr>
        <dsp:cNvPr id="0" name=""/>
        <dsp:cNvSpPr/>
      </dsp:nvSpPr>
      <dsp:spPr>
        <a:xfrm>
          <a:off x="330533" y="2287345"/>
          <a:ext cx="462746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907" tIns="0" rIns="174907" bIns="0" numCol="1" spcCol="1270" anchor="ctr" anchorCtr="0">
          <a:noAutofit/>
        </a:bodyPr>
        <a:lstStyle/>
        <a:p>
          <a:pPr marL="0" lvl="0" indent="0" algn="l" defTabSz="711200" rtl="0">
            <a:lnSpc>
              <a:spcPct val="90000"/>
            </a:lnSpc>
            <a:spcBef>
              <a:spcPct val="0"/>
            </a:spcBef>
            <a:spcAft>
              <a:spcPct val="35000"/>
            </a:spcAft>
            <a:buNone/>
          </a:pPr>
          <a:r>
            <a:rPr lang="en-US" sz="1600" kern="1200"/>
            <a:t>Ensuring proper security </a:t>
          </a:r>
        </a:p>
      </dsp:txBody>
      <dsp:txXfrm>
        <a:off x="353590" y="2310402"/>
        <a:ext cx="4581348" cy="426206"/>
      </dsp:txXfrm>
    </dsp:sp>
    <dsp:sp modelId="{A4C1ADF9-029F-44C1-A47F-A1297E71BB20}">
      <dsp:nvSpPr>
        <dsp:cNvPr id="0" name=""/>
        <dsp:cNvSpPr/>
      </dsp:nvSpPr>
      <dsp:spPr>
        <a:xfrm>
          <a:off x="0" y="3249265"/>
          <a:ext cx="66106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E89A04-A189-4017-BE79-5381EA6419B0}">
      <dsp:nvSpPr>
        <dsp:cNvPr id="0" name=""/>
        <dsp:cNvSpPr/>
      </dsp:nvSpPr>
      <dsp:spPr>
        <a:xfrm>
          <a:off x="330533" y="3013105"/>
          <a:ext cx="462746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907" tIns="0" rIns="174907" bIns="0" numCol="1" spcCol="1270" anchor="ctr" anchorCtr="0">
          <a:noAutofit/>
        </a:bodyPr>
        <a:lstStyle/>
        <a:p>
          <a:pPr marL="0" lvl="0" indent="0" algn="l" defTabSz="711200" rtl="0">
            <a:lnSpc>
              <a:spcPct val="90000"/>
            </a:lnSpc>
            <a:spcBef>
              <a:spcPct val="0"/>
            </a:spcBef>
            <a:spcAft>
              <a:spcPct val="35000"/>
            </a:spcAft>
            <a:buNone/>
          </a:pPr>
          <a:r>
            <a:rPr lang="en-US" sz="1600" kern="1200"/>
            <a:t>Providing Wi-Fi-laundry-catering facilities</a:t>
          </a:r>
        </a:p>
      </dsp:txBody>
      <dsp:txXfrm>
        <a:off x="353590" y="3036162"/>
        <a:ext cx="4581348"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1ABA6-5C35-4560-AB45-D85CA6DFB5CF}">
      <dsp:nvSpPr>
        <dsp:cNvPr id="0" name=""/>
        <dsp:cNvSpPr/>
      </dsp:nvSpPr>
      <dsp:spPr>
        <a:xfrm>
          <a:off x="0" y="340"/>
          <a:ext cx="650573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EB26DB-24CB-4C8B-B620-531A023CF26C}">
      <dsp:nvSpPr>
        <dsp:cNvPr id="0" name=""/>
        <dsp:cNvSpPr/>
      </dsp:nvSpPr>
      <dsp:spPr>
        <a:xfrm>
          <a:off x="0" y="340"/>
          <a:ext cx="6505731" cy="557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Being always prepare for the guest</a:t>
          </a:r>
        </a:p>
      </dsp:txBody>
      <dsp:txXfrm>
        <a:off x="0" y="340"/>
        <a:ext cx="6505731" cy="557498"/>
      </dsp:txXfrm>
    </dsp:sp>
    <dsp:sp modelId="{D5D6294F-61D7-4310-BB68-4985ABE16810}">
      <dsp:nvSpPr>
        <dsp:cNvPr id="0" name=""/>
        <dsp:cNvSpPr/>
      </dsp:nvSpPr>
      <dsp:spPr>
        <a:xfrm>
          <a:off x="0" y="557838"/>
          <a:ext cx="650573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D1E6BF-AF19-4968-91EC-9C8F34B2010B}">
      <dsp:nvSpPr>
        <dsp:cNvPr id="0" name=""/>
        <dsp:cNvSpPr/>
      </dsp:nvSpPr>
      <dsp:spPr>
        <a:xfrm>
          <a:off x="0" y="557838"/>
          <a:ext cx="6505731" cy="557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Being welcoming at the time of reception and every kinds of communication </a:t>
          </a:r>
        </a:p>
      </dsp:txBody>
      <dsp:txXfrm>
        <a:off x="0" y="557838"/>
        <a:ext cx="6505731" cy="557498"/>
      </dsp:txXfrm>
    </dsp:sp>
    <dsp:sp modelId="{5F0512F3-E81F-41AC-9151-BEDD1FA4E289}">
      <dsp:nvSpPr>
        <dsp:cNvPr id="0" name=""/>
        <dsp:cNvSpPr/>
      </dsp:nvSpPr>
      <dsp:spPr>
        <a:xfrm>
          <a:off x="0" y="1115336"/>
          <a:ext cx="650573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AC7C3E-A85C-43CD-9AFE-D4401F455165}">
      <dsp:nvSpPr>
        <dsp:cNvPr id="0" name=""/>
        <dsp:cNvSpPr/>
      </dsp:nvSpPr>
      <dsp:spPr>
        <a:xfrm>
          <a:off x="0" y="1115336"/>
          <a:ext cx="6505731" cy="557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Being always helpful to customer  </a:t>
          </a:r>
        </a:p>
      </dsp:txBody>
      <dsp:txXfrm>
        <a:off x="0" y="1115336"/>
        <a:ext cx="6505731" cy="557498"/>
      </dsp:txXfrm>
    </dsp:sp>
    <dsp:sp modelId="{323535C0-3567-4019-8F81-2E19998D123E}">
      <dsp:nvSpPr>
        <dsp:cNvPr id="0" name=""/>
        <dsp:cNvSpPr/>
      </dsp:nvSpPr>
      <dsp:spPr>
        <a:xfrm>
          <a:off x="0" y="1672834"/>
          <a:ext cx="650573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8FE25-B540-4EF3-B18E-24590134D340}">
      <dsp:nvSpPr>
        <dsp:cNvPr id="0" name=""/>
        <dsp:cNvSpPr/>
      </dsp:nvSpPr>
      <dsp:spPr>
        <a:xfrm>
          <a:off x="0" y="1672834"/>
          <a:ext cx="6505731" cy="557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Keep everything net and clean </a:t>
          </a:r>
        </a:p>
      </dsp:txBody>
      <dsp:txXfrm>
        <a:off x="0" y="1672834"/>
        <a:ext cx="6505731" cy="557498"/>
      </dsp:txXfrm>
    </dsp:sp>
    <dsp:sp modelId="{D9B18518-E35C-4BDF-A53C-0AE778F0CF0F}">
      <dsp:nvSpPr>
        <dsp:cNvPr id="0" name=""/>
        <dsp:cNvSpPr/>
      </dsp:nvSpPr>
      <dsp:spPr>
        <a:xfrm>
          <a:off x="0" y="2230332"/>
          <a:ext cx="650573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E42244-916B-4C76-9FA4-3A6252499620}">
      <dsp:nvSpPr>
        <dsp:cNvPr id="0" name=""/>
        <dsp:cNvSpPr/>
      </dsp:nvSpPr>
      <dsp:spPr>
        <a:xfrm>
          <a:off x="0" y="2230332"/>
          <a:ext cx="6505731" cy="557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Maintaining the security and privacy perfectly</a:t>
          </a:r>
        </a:p>
      </dsp:txBody>
      <dsp:txXfrm>
        <a:off x="0" y="2230332"/>
        <a:ext cx="6505731" cy="5574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FA120-1A31-4C56-B350-A15AFB9DF716}">
      <dsp:nvSpPr>
        <dsp:cNvPr id="0" name=""/>
        <dsp:cNvSpPr/>
      </dsp:nvSpPr>
      <dsp:spPr>
        <a:xfrm>
          <a:off x="2313097" y="0"/>
          <a:ext cx="3582650" cy="358265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229BE-2C56-41EB-AC9C-6B1B8BC771E8}">
      <dsp:nvSpPr>
        <dsp:cNvPr id="0" name=""/>
        <dsp:cNvSpPr/>
      </dsp:nvSpPr>
      <dsp:spPr>
        <a:xfrm>
          <a:off x="2653449" y="340351"/>
          <a:ext cx="1397233" cy="13972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Importance of Hospitality </a:t>
          </a:r>
        </a:p>
      </dsp:txBody>
      <dsp:txXfrm>
        <a:off x="2721656" y="408558"/>
        <a:ext cx="1260819" cy="1260819"/>
      </dsp:txXfrm>
    </dsp:sp>
    <dsp:sp modelId="{53B440DB-3A1C-441D-8314-45A2B69E6174}">
      <dsp:nvSpPr>
        <dsp:cNvPr id="0" name=""/>
        <dsp:cNvSpPr/>
      </dsp:nvSpPr>
      <dsp:spPr>
        <a:xfrm>
          <a:off x="4158162" y="340351"/>
          <a:ext cx="1397233" cy="1397233"/>
        </a:xfrm>
        <a:prstGeom prst="roundRect">
          <a:avLst/>
        </a:prstGeom>
        <a:solidFill>
          <a:schemeClr val="accent2">
            <a:hueOff val="1847440"/>
            <a:satOff val="-318"/>
            <a:lumOff val="-326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Increased Customer Retention </a:t>
          </a:r>
        </a:p>
      </dsp:txBody>
      <dsp:txXfrm>
        <a:off x="4226369" y="408558"/>
        <a:ext cx="1260819" cy="1260819"/>
      </dsp:txXfrm>
    </dsp:sp>
    <dsp:sp modelId="{FB06C756-78A9-4B35-B2B9-BAA3795CCC37}">
      <dsp:nvSpPr>
        <dsp:cNvPr id="0" name=""/>
        <dsp:cNvSpPr/>
      </dsp:nvSpPr>
      <dsp:spPr>
        <a:xfrm>
          <a:off x="2653449" y="1845064"/>
          <a:ext cx="1397233" cy="1397233"/>
        </a:xfrm>
        <a:prstGeom prst="roundRect">
          <a:avLst/>
        </a:prstGeom>
        <a:solidFill>
          <a:schemeClr val="accent2">
            <a:hueOff val="3694879"/>
            <a:satOff val="-635"/>
            <a:lumOff val="-65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Improved brand value</a:t>
          </a:r>
        </a:p>
      </dsp:txBody>
      <dsp:txXfrm>
        <a:off x="2721656" y="1913271"/>
        <a:ext cx="1260819" cy="1260819"/>
      </dsp:txXfrm>
    </dsp:sp>
    <dsp:sp modelId="{C9EDC69F-1AAC-473F-94C8-E98BA0AD503B}">
      <dsp:nvSpPr>
        <dsp:cNvPr id="0" name=""/>
        <dsp:cNvSpPr/>
      </dsp:nvSpPr>
      <dsp:spPr>
        <a:xfrm>
          <a:off x="4158162" y="1845064"/>
          <a:ext cx="1397233" cy="1397233"/>
        </a:xfrm>
        <a:prstGeom prst="roundRect">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t>Creating impactful memories for customer</a:t>
          </a:r>
        </a:p>
      </dsp:txBody>
      <dsp:txXfrm>
        <a:off x="4226369" y="1913271"/>
        <a:ext cx="1260819" cy="12608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60D27-56A3-4410-9A29-CD1FE1B7BD24}">
      <dsp:nvSpPr>
        <dsp:cNvPr id="0" name=""/>
        <dsp:cNvSpPr/>
      </dsp:nvSpPr>
      <dsp:spPr>
        <a:xfrm>
          <a:off x="0" y="953373"/>
          <a:ext cx="9099028" cy="127116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B6394-3FB3-42B3-8984-338C9345C891}">
      <dsp:nvSpPr>
        <dsp:cNvPr id="0" name=""/>
        <dsp:cNvSpPr/>
      </dsp:nvSpPr>
      <dsp:spPr>
        <a:xfrm>
          <a:off x="4098" y="0"/>
          <a:ext cx="1971307" cy="127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rtl="0">
            <a:lnSpc>
              <a:spcPct val="90000"/>
            </a:lnSpc>
            <a:spcBef>
              <a:spcPct val="0"/>
            </a:spcBef>
            <a:spcAft>
              <a:spcPct val="35000"/>
            </a:spcAft>
            <a:buNone/>
          </a:pPr>
          <a:r>
            <a:rPr lang="en-US" sz="1800" kern="1200"/>
            <a:t>Understanding Customer need</a:t>
          </a:r>
        </a:p>
      </dsp:txBody>
      <dsp:txXfrm>
        <a:off x="4098" y="0"/>
        <a:ext cx="1971307" cy="1271165"/>
      </dsp:txXfrm>
    </dsp:sp>
    <dsp:sp modelId="{B4468002-1822-458E-B7C4-C70EE047BB2E}">
      <dsp:nvSpPr>
        <dsp:cNvPr id="0" name=""/>
        <dsp:cNvSpPr/>
      </dsp:nvSpPr>
      <dsp:spPr>
        <a:xfrm>
          <a:off x="830856" y="1430060"/>
          <a:ext cx="317791" cy="3177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F2577-D179-4FB6-BCF6-8C973CF61688}">
      <dsp:nvSpPr>
        <dsp:cNvPr id="0" name=""/>
        <dsp:cNvSpPr/>
      </dsp:nvSpPr>
      <dsp:spPr>
        <a:xfrm>
          <a:off x="2073971" y="1906747"/>
          <a:ext cx="1971307" cy="127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a:t>Providing small piece of gift or souvenir consist of brand name</a:t>
          </a:r>
        </a:p>
      </dsp:txBody>
      <dsp:txXfrm>
        <a:off x="2073971" y="1906747"/>
        <a:ext cx="1971307" cy="1271165"/>
      </dsp:txXfrm>
    </dsp:sp>
    <dsp:sp modelId="{B62B1F59-3028-4BC8-AEEF-72E23D05B86A}">
      <dsp:nvSpPr>
        <dsp:cNvPr id="0" name=""/>
        <dsp:cNvSpPr/>
      </dsp:nvSpPr>
      <dsp:spPr>
        <a:xfrm>
          <a:off x="2900730" y="1430060"/>
          <a:ext cx="317791" cy="3177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7AD0E1-8F71-43A9-8396-76A54237A174}">
      <dsp:nvSpPr>
        <dsp:cNvPr id="0" name=""/>
        <dsp:cNvSpPr/>
      </dsp:nvSpPr>
      <dsp:spPr>
        <a:xfrm>
          <a:off x="4143845" y="0"/>
          <a:ext cx="1971307" cy="127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rtl="0">
            <a:lnSpc>
              <a:spcPct val="90000"/>
            </a:lnSpc>
            <a:spcBef>
              <a:spcPct val="0"/>
            </a:spcBef>
            <a:spcAft>
              <a:spcPct val="35000"/>
            </a:spcAft>
            <a:buNone/>
          </a:pPr>
          <a:r>
            <a:rPr lang="en-US" sz="1800" kern="1200" dirty="0"/>
            <a:t>Showing  well mannered and helpful attitude</a:t>
          </a:r>
        </a:p>
      </dsp:txBody>
      <dsp:txXfrm>
        <a:off x="4143845" y="0"/>
        <a:ext cx="1971307" cy="1271165"/>
      </dsp:txXfrm>
    </dsp:sp>
    <dsp:sp modelId="{F7DD47ED-EF65-4A03-8AA7-8850B28A8973}">
      <dsp:nvSpPr>
        <dsp:cNvPr id="0" name=""/>
        <dsp:cNvSpPr/>
      </dsp:nvSpPr>
      <dsp:spPr>
        <a:xfrm>
          <a:off x="4970603" y="1430060"/>
          <a:ext cx="317791" cy="3177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E13753-4EBB-451C-A0CB-4BB888C3A064}">
      <dsp:nvSpPr>
        <dsp:cNvPr id="0" name=""/>
        <dsp:cNvSpPr/>
      </dsp:nvSpPr>
      <dsp:spPr>
        <a:xfrm>
          <a:off x="6213718" y="1906747"/>
          <a:ext cx="1971307" cy="127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a:t>Providing superior service with reasonable price</a:t>
          </a:r>
        </a:p>
      </dsp:txBody>
      <dsp:txXfrm>
        <a:off x="6213718" y="1906747"/>
        <a:ext cx="1971307" cy="1271165"/>
      </dsp:txXfrm>
    </dsp:sp>
    <dsp:sp modelId="{E8EE4C90-B0CD-4974-A11A-73E3E36AAF0C}">
      <dsp:nvSpPr>
        <dsp:cNvPr id="0" name=""/>
        <dsp:cNvSpPr/>
      </dsp:nvSpPr>
      <dsp:spPr>
        <a:xfrm>
          <a:off x="7040477" y="1430060"/>
          <a:ext cx="317791" cy="3177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975DE4-4634-4F74-9103-B08ADD73BE2F}" type="datetimeFigureOut">
              <a:rPr lang="en-US" smtClean="0"/>
              <a:t>2/17/23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E9662C-E7B9-4E07-890F-9709D1F32874}" type="slidenum">
              <a:rPr lang="en-US" smtClean="0"/>
              <a:t>‹#›</a:t>
            </a:fld>
            <a:endParaRPr lang="en-US"/>
          </a:p>
        </p:txBody>
      </p:sp>
    </p:spTree>
    <p:extLst>
      <p:ext uri="{BB962C8B-B14F-4D97-AF65-F5344CB8AC3E}">
        <p14:creationId xmlns:p14="http://schemas.microsoft.com/office/powerpoint/2010/main" val="4232206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Hospitality industry is one of the growing industry now a days in the world. This industry basically offers intangible product to the customer like accommodation, food, air ticket etc. In this presentation. There will discuss different customer segment, service nature, scope and roles of guest service of Hilton Garden inn Hotel. There also will portray the way how hotel can exceed customer expectation.</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2</a:t>
            </a:fld>
            <a:endParaRPr lang="en-US"/>
          </a:p>
        </p:txBody>
      </p:sp>
    </p:spTree>
    <p:extLst>
      <p:ext uri="{BB962C8B-B14F-4D97-AF65-F5344CB8AC3E}">
        <p14:creationId xmlns:p14="http://schemas.microsoft.com/office/powerpoint/2010/main" val="2934206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Hilton Worldwide owns the mid-range, limited-service Hilton Garden Inn hotel chain in the United States. It had 862 sites with 126,086 guestrooms just since Dec 31, 2019, comprising 81 operated sites with 15,678 guestrooms and 781 leased hotels with 110,408 beds. These hotels are spread throughout 49 nations and regions.</a:t>
            </a:r>
          </a:p>
          <a:p>
            <a:pPr algn="just"/>
            <a:endParaRPr lang="en-US" dirty="0"/>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3</a:t>
            </a:fld>
            <a:endParaRPr lang="en-US"/>
          </a:p>
        </p:txBody>
      </p:sp>
    </p:spTree>
    <p:extLst>
      <p:ext uri="{BB962C8B-B14F-4D97-AF65-F5344CB8AC3E}">
        <p14:creationId xmlns:p14="http://schemas.microsoft.com/office/powerpoint/2010/main" val="832983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geography and native tastes are the key focal points of Hilton Garden Inn’s local classification approach. For example, Hilton opened resorts in London with the intention of drawing primarily leisure travelers and addressing their requirements.</a:t>
            </a:r>
          </a:p>
          <a:p>
            <a:r>
              <a:rPr lang="en-US" sz="1200" kern="1200" dirty="0">
                <a:solidFill>
                  <a:schemeClr val="tx1"/>
                </a:solidFill>
                <a:effectLst/>
                <a:latin typeface="+mn-lt"/>
                <a:ea typeface="+mn-ea"/>
                <a:cs typeface="+mn-cs"/>
              </a:rPr>
              <a:t>The middle-aged and older executives are one of the special group of people who frequently consume for staying or spending their vacation in the Hilton Garden hotel.</a:t>
            </a:r>
          </a:p>
          <a:p>
            <a:r>
              <a:rPr lang="en-US" sz="1200" kern="1200" dirty="0">
                <a:solidFill>
                  <a:schemeClr val="tx1"/>
                </a:solidFill>
                <a:effectLst/>
                <a:latin typeface="+mn-lt"/>
                <a:ea typeface="+mn-ea"/>
                <a:cs typeface="+mn-cs"/>
              </a:rPr>
              <a:t>Conversely, Hilton Garden primarily appeals to people who live a luxurious life, and as a result, the business offers a premium standard goods or services to that portion of people who little care about service charge rather prefer to have a premium service.</a:t>
            </a:r>
          </a:p>
          <a:p>
            <a:r>
              <a:rPr lang="en-US" sz="1200" kern="1200" dirty="0">
                <a:solidFill>
                  <a:schemeClr val="tx1"/>
                </a:solidFill>
                <a:effectLst/>
                <a:latin typeface="+mn-lt"/>
                <a:ea typeface="+mn-ea"/>
                <a:cs typeface="+mn-cs"/>
              </a:rPr>
              <a:t>One of the main portion of customer of Hilton Garden is the ambitious people. Hilton aims to attract highly educated and ambitious people who want to display their sense of success and social prestige by booking expensive stays in the resort's five-star accommodations.</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4</a:t>
            </a:fld>
            <a:endParaRPr lang="en-US"/>
          </a:p>
        </p:txBody>
      </p:sp>
    </p:spTree>
    <p:extLst>
      <p:ext uri="{BB962C8B-B14F-4D97-AF65-F5344CB8AC3E}">
        <p14:creationId xmlns:p14="http://schemas.microsoft.com/office/powerpoint/2010/main" val="645536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fully equipped hotel is what Hilton Garden Hotels are categorized as. As a result, the variety of its offerings is broad which includes conference, marriage ceremony, corporate programmer etc.  Basically, this, facilities as well as special event services, cafes and lounge, catering services, pools, souvenir shops etc. are available. Being a posh hotel, they also provide a unique range of top-notch facilities at a premium cost. Hotel Hilton Garden Inn basically prove accommodation facilities to people. But to make this experience more convenient it provides different types of others facilities so that people can make their trips more comfortable and exciting. Along with offering a place to live temporarily, associated services are also offered, including laundry, supplying towel and other sanitary supplies, allowing guests access to the TV and equipment, and replacing the bedsheets. In compliance with agreed standards, the price of a guestroom is determined.</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5</a:t>
            </a:fld>
            <a:endParaRPr lang="en-US"/>
          </a:p>
        </p:txBody>
      </p:sp>
    </p:spTree>
    <p:extLst>
      <p:ext uri="{BB962C8B-B14F-4D97-AF65-F5344CB8AC3E}">
        <p14:creationId xmlns:p14="http://schemas.microsoft.com/office/powerpoint/2010/main" val="4153459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responsibilities of the guest service are to help visitors with the reservation confirm and check-out procedures, advise them about the hotel's amenities, and give them with focused, polite, and cheerful treatment throughout their presence in hotel. For reservation this hotel facilitates people to reserve through phone call or website. Beside, this hotel always provide support for each visitor's specific requirements and demands. They also make sure that guests' requirements are met quickly and effectively. preserving the privacy of the guests at all circumstances is another important issues that strictly followed by hotel Hilton garden inn. Whenever you interact with guests, act in a welcoming and professional way. using appropriate conversation and booking manners, which includes presenting the resort, providing an accurate pricing quote, and taking bookings also important role of guess services of Hotel Hilton Inn.</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6</a:t>
            </a:fld>
            <a:endParaRPr lang="en-US"/>
          </a:p>
        </p:txBody>
      </p:sp>
    </p:spTree>
    <p:extLst>
      <p:ext uri="{BB962C8B-B14F-4D97-AF65-F5344CB8AC3E}">
        <p14:creationId xmlns:p14="http://schemas.microsoft.com/office/powerpoint/2010/main" val="3652917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maintaining the guest in the hotel, hotel employee always should prepare themselves to serve their guest. Guest can come anytime so only well preparation can handle them well. To be well prepared their always should keep the hotel net and clean and make all the necessary resources available and well checked so that guest would get everything in time and easy way. Beside this showing welcoming attitude and preparing hotel environment welcoming is another important factors which will make and people to stay in the hotel comfortably. Beside this all the hotel employee should always very helpful to solve any issues raised by guest. Guest has so many before entering in the doubt about hotel services, environment etc. Only helpful attitude from hotel employee can remove that doubtfulness. Hotel environment always should keep net and clean so that guests always feel happy comfort to stay in the hotel. And lastly and most importantly there should maintain well security system within the hotel environment so that nothing can make guest’s life and asset in danger. So for this there should appointed appropriate number of security person, security camera, well lock system etc. </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7</a:t>
            </a:fld>
            <a:endParaRPr lang="en-US"/>
          </a:p>
        </p:txBody>
      </p:sp>
    </p:spTree>
    <p:extLst>
      <p:ext uri="{BB962C8B-B14F-4D97-AF65-F5344CB8AC3E}">
        <p14:creationId xmlns:p14="http://schemas.microsoft.com/office/powerpoint/2010/main" val="1857135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Satisfied clients are those that are satisfied. The attention, thoughtfulness, and satisfaction of clients' requirements are essential components of a wonderful clients’ satisfaction. This starts with exercising I hotel management's initiative and being alert enough to anticipate a visitor's requirements and fulfil them without having to be asked.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Creating impactful memories:  a person normally maximum time stay in a hotel while he is visiting different types of tourist place. When he gets a beautiful and comfortable accommodation with amazing beauty then it’s make a good memory for the people which makes him ultimate happy.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fundamental need of staying is that customers can receive their room and food very clean. Your hotel will make a place in the thoughts of customers thanks to your surprising acts. The secret to strong client attraction and loyalty is to go to identify the needs of customer and five everything to make him happy so that he will again choose you for staying.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Improved Brand Value: With good hospitality a hotel company can increase its brand value. When a customer gets superior services and memorable good experience from a hotel then he shares it to his friends and families and this how a strong customer based been created and people seek to stay in this hotel which increase the brand value of a hotel. </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8</a:t>
            </a:fld>
            <a:endParaRPr lang="en-US"/>
          </a:p>
        </p:txBody>
      </p:sp>
    </p:spTree>
    <p:extLst>
      <p:ext uri="{BB962C8B-B14F-4D97-AF65-F5344CB8AC3E}">
        <p14:creationId xmlns:p14="http://schemas.microsoft.com/office/powerpoint/2010/main" val="3685340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exceed the customer expectation: </a:t>
            </a:r>
          </a:p>
          <a:p>
            <a:r>
              <a:rPr lang="en-US" sz="1200" kern="1200" dirty="0">
                <a:solidFill>
                  <a:schemeClr val="tx1"/>
                </a:solidFill>
                <a:effectLst/>
                <a:latin typeface="+mn-lt"/>
                <a:ea typeface="+mn-ea"/>
                <a:cs typeface="+mn-cs"/>
              </a:rPr>
              <a:t>At first to exceed the customer expectation you have understand the need of customer and provide him the solution for example a customer may have limited budget so he need economy class accommodation and a customer has budget issues so he expects to have a premium service from the hotel so after understanding their they should have been provided service. With regular service there always chance to get positive attention of customer through well behaved and gift hamper. There are different classes of clients like traveler, businessman, old person, executive etc. On the basis of their nature they should be treated and their offerings should be made. At the time of check out guest should be provided a small piece of gift or souvenir consist of brand name.</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9</a:t>
            </a:fld>
            <a:endParaRPr lang="en-US"/>
          </a:p>
        </p:txBody>
      </p:sp>
    </p:spTree>
    <p:extLst>
      <p:ext uri="{BB962C8B-B14F-4D97-AF65-F5344CB8AC3E}">
        <p14:creationId xmlns:p14="http://schemas.microsoft.com/office/powerpoint/2010/main" val="437300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exceed the customer expectation: </a:t>
            </a:r>
          </a:p>
          <a:p>
            <a:r>
              <a:rPr lang="en-US" sz="1200" kern="1200" dirty="0">
                <a:solidFill>
                  <a:schemeClr val="tx1"/>
                </a:solidFill>
                <a:effectLst/>
                <a:latin typeface="+mn-lt"/>
                <a:ea typeface="+mn-ea"/>
                <a:cs typeface="+mn-cs"/>
              </a:rPr>
              <a:t>At first to exceed the customer expectation you have understand the need of customer and provide him the solution for example a customer may have limited budget so he need economy class accommodation and a customer has budget issues so he expects to have a premium service from the hotel so after understanding their they should have been provided service. With regular service there always chance to get positive attention of customer through well behaved and gift hamper. There are different classes of clients like traveler, businessman, old person, executive etc. On the basis of their nature they should be treated and their offerings should be made. At the time of check out guest should be provided a small piece of gift or souvenir consist of brand name.</a:t>
            </a:r>
          </a:p>
          <a:p>
            <a:endParaRPr lang="en-US" dirty="0"/>
          </a:p>
        </p:txBody>
      </p:sp>
      <p:sp>
        <p:nvSpPr>
          <p:cNvPr id="4" name="Slide Number Placeholder 3"/>
          <p:cNvSpPr>
            <a:spLocks noGrp="1"/>
          </p:cNvSpPr>
          <p:nvPr>
            <p:ph type="sldNum" sz="quarter" idx="10"/>
          </p:nvPr>
        </p:nvSpPr>
        <p:spPr/>
        <p:txBody>
          <a:bodyPr/>
          <a:lstStyle/>
          <a:p>
            <a:fld id="{F7E9662C-E7B9-4E07-890F-9709D1F32874}" type="slidenum">
              <a:rPr lang="en-US" smtClean="0"/>
              <a:t>10</a:t>
            </a:fld>
            <a:endParaRPr lang="en-US"/>
          </a:p>
        </p:txBody>
      </p:sp>
    </p:spTree>
    <p:extLst>
      <p:ext uri="{BB962C8B-B14F-4D97-AF65-F5344CB8AC3E}">
        <p14:creationId xmlns:p14="http://schemas.microsoft.com/office/powerpoint/2010/main" val="21766002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2/17/23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2/17/23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2/17/23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2/17/23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2/17/23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2/17/23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2/17/23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0361" y="2433905"/>
            <a:ext cx="8144134" cy="1373070"/>
          </a:xfrm>
        </p:spPr>
        <p:txBody>
          <a:bodyPr/>
          <a:lstStyle/>
          <a:p>
            <a:r>
              <a:rPr lang="en-US" sz="4400" dirty="0"/>
              <a:t>Hospitality and Guess Services</a:t>
            </a:r>
          </a:p>
        </p:txBody>
      </p:sp>
    </p:spTree>
    <p:extLst>
      <p:ext uri="{BB962C8B-B14F-4D97-AF65-F5344CB8AC3E}">
        <p14:creationId xmlns:p14="http://schemas.microsoft.com/office/powerpoint/2010/main" val="3788064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Introduction</a:t>
            </a:r>
          </a:p>
        </p:txBody>
      </p:sp>
      <p:sp>
        <p:nvSpPr>
          <p:cNvPr id="5" name="TextBox 4"/>
          <p:cNvSpPr txBox="1"/>
          <p:nvPr/>
        </p:nvSpPr>
        <p:spPr>
          <a:xfrm>
            <a:off x="1322363" y="2785403"/>
            <a:ext cx="9129932" cy="2677656"/>
          </a:xfrm>
          <a:prstGeom prst="rect">
            <a:avLst/>
          </a:prstGeom>
          <a:noFill/>
        </p:spPr>
        <p:txBody>
          <a:bodyPr wrap="square" rtlCol="0">
            <a:spAutoFit/>
          </a:bodyPr>
          <a:lstStyle/>
          <a:p>
            <a:pPr algn="just"/>
            <a:r>
              <a:rPr lang="en-US" sz="2400" dirty="0"/>
              <a:t>Hospitality industry is one of the growing industry now a days in the world. This industry basically offers intangible product to the customer like accommodation, food, air ticket etc. In this presentation. There will discuss different customer segment, service nature, scope and roles of guest service of Hilton Garden inn Hotel. There also will portray the way how hotel can exceed customer expectation.</a:t>
            </a:r>
          </a:p>
        </p:txBody>
      </p:sp>
    </p:spTree>
    <p:extLst>
      <p:ext uri="{BB962C8B-B14F-4D97-AF65-F5344CB8AC3E}">
        <p14:creationId xmlns:p14="http://schemas.microsoft.com/office/powerpoint/2010/main" val="1753595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Company Background</a:t>
            </a:r>
          </a:p>
        </p:txBody>
      </p:sp>
      <p:sp>
        <p:nvSpPr>
          <p:cNvPr id="5" name="TextBox 4"/>
          <p:cNvSpPr txBox="1"/>
          <p:nvPr/>
        </p:nvSpPr>
        <p:spPr>
          <a:xfrm>
            <a:off x="1322363" y="2620511"/>
            <a:ext cx="9129932" cy="2677656"/>
          </a:xfrm>
          <a:prstGeom prst="rect">
            <a:avLst/>
          </a:prstGeom>
          <a:noFill/>
        </p:spPr>
        <p:txBody>
          <a:bodyPr wrap="square" rtlCol="0">
            <a:spAutoFit/>
          </a:bodyPr>
          <a:lstStyle/>
          <a:p>
            <a:pPr algn="just"/>
            <a:r>
              <a:rPr lang="en-US" sz="2400" dirty="0"/>
              <a:t>Hilton Worldwide owns the mid-range, limited-service Hilton Garden Inn hotel chain in the United States. It had 862 sites with 126,086 guestrooms just since Dec 31, 2019, comprising 81 operated sites with 15,678 guestrooms and 781 leased hotels with 110,408 beds. These hotels are spread throughout 49 nations and regions.</a:t>
            </a:r>
          </a:p>
          <a:p>
            <a:pPr algn="just"/>
            <a:endParaRPr lang="en-US" sz="2400" dirty="0"/>
          </a:p>
        </p:txBody>
      </p:sp>
    </p:spTree>
    <p:extLst>
      <p:ext uri="{BB962C8B-B14F-4D97-AF65-F5344CB8AC3E}">
        <p14:creationId xmlns:p14="http://schemas.microsoft.com/office/powerpoint/2010/main" val="3140795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Main customer of Hilton Garden INN</a:t>
            </a:r>
            <a:endParaRPr lang="en-US" dirty="0"/>
          </a:p>
        </p:txBody>
      </p:sp>
      <p:graphicFrame>
        <p:nvGraphicFramePr>
          <p:cNvPr id="4" name="Diagram 3"/>
          <p:cNvGraphicFramePr/>
          <p:nvPr>
            <p:extLst>
              <p:ext uri="{D42A27DB-BD31-4B8C-83A1-F6EECF244321}">
                <p14:modId xmlns:p14="http://schemas.microsoft.com/office/powerpoint/2010/main" val="4096919414"/>
              </p:ext>
            </p:extLst>
          </p:nvPr>
        </p:nvGraphicFramePr>
        <p:xfrm>
          <a:off x="2488368" y="2308485"/>
          <a:ext cx="5621310" cy="3267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453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Nature of services</a:t>
            </a:r>
          </a:p>
        </p:txBody>
      </p:sp>
      <p:graphicFrame>
        <p:nvGraphicFramePr>
          <p:cNvPr id="4" name="Diagram 3"/>
          <p:cNvGraphicFramePr/>
          <p:nvPr>
            <p:extLst>
              <p:ext uri="{D42A27DB-BD31-4B8C-83A1-F6EECF244321}">
                <p14:modId xmlns:p14="http://schemas.microsoft.com/office/powerpoint/2010/main" val="326510526"/>
              </p:ext>
            </p:extLst>
          </p:nvPr>
        </p:nvGraphicFramePr>
        <p:xfrm>
          <a:off x="2908091" y="2233534"/>
          <a:ext cx="6475752" cy="40623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6017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Diagram 3"/>
          <p:cNvGraphicFramePr/>
          <p:nvPr>
            <p:extLst>
              <p:ext uri="{D42A27DB-BD31-4B8C-83A1-F6EECF244321}">
                <p14:modId xmlns:p14="http://schemas.microsoft.com/office/powerpoint/2010/main" val="397233422"/>
              </p:ext>
            </p:extLst>
          </p:nvPr>
        </p:nvGraphicFramePr>
        <p:xfrm>
          <a:off x="1978702" y="2398426"/>
          <a:ext cx="6610661" cy="37625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7982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General Role in Guess management </a:t>
            </a:r>
            <a:br>
              <a:rPr lang="en-US" dirty="0"/>
            </a:br>
            <a:r>
              <a:rPr lang="en-US" dirty="0"/>
              <a:t> </a:t>
            </a:r>
          </a:p>
        </p:txBody>
      </p:sp>
      <p:graphicFrame>
        <p:nvGraphicFramePr>
          <p:cNvPr id="4" name="Diagram 3"/>
          <p:cNvGraphicFramePr/>
          <p:nvPr>
            <p:extLst>
              <p:ext uri="{D42A27DB-BD31-4B8C-83A1-F6EECF244321}">
                <p14:modId xmlns:p14="http://schemas.microsoft.com/office/powerpoint/2010/main" val="3380544151"/>
              </p:ext>
            </p:extLst>
          </p:nvPr>
        </p:nvGraphicFramePr>
        <p:xfrm>
          <a:off x="2668249" y="2818150"/>
          <a:ext cx="6505731" cy="2788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253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Diagram 3"/>
          <p:cNvGraphicFramePr/>
          <p:nvPr>
            <p:extLst>
              <p:ext uri="{D42A27DB-BD31-4B8C-83A1-F6EECF244321}">
                <p14:modId xmlns:p14="http://schemas.microsoft.com/office/powerpoint/2010/main" val="954063373"/>
              </p:ext>
            </p:extLst>
          </p:nvPr>
        </p:nvGraphicFramePr>
        <p:xfrm>
          <a:off x="680321" y="2413416"/>
          <a:ext cx="8208845" cy="3582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4650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To exceed the customer expectation</a:t>
            </a:r>
          </a:p>
        </p:txBody>
      </p:sp>
      <p:graphicFrame>
        <p:nvGraphicFramePr>
          <p:cNvPr id="4" name="Diagram 3"/>
          <p:cNvGraphicFramePr/>
          <p:nvPr>
            <p:extLst>
              <p:ext uri="{D42A27DB-BD31-4B8C-83A1-F6EECF244321}">
                <p14:modId xmlns:p14="http://schemas.microsoft.com/office/powerpoint/2010/main" val="716606948"/>
              </p:ext>
            </p:extLst>
          </p:nvPr>
        </p:nvGraphicFramePr>
        <p:xfrm>
          <a:off x="1424067" y="2623279"/>
          <a:ext cx="9099028" cy="3177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7954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Conclusion</a:t>
            </a:r>
          </a:p>
        </p:txBody>
      </p:sp>
      <p:sp>
        <p:nvSpPr>
          <p:cNvPr id="3" name="TextBox 2"/>
          <p:cNvSpPr txBox="1"/>
          <p:nvPr/>
        </p:nvSpPr>
        <p:spPr>
          <a:xfrm>
            <a:off x="1633929" y="2818150"/>
            <a:ext cx="7884826" cy="1938992"/>
          </a:xfrm>
          <a:prstGeom prst="rect">
            <a:avLst/>
          </a:prstGeom>
          <a:noFill/>
        </p:spPr>
        <p:txBody>
          <a:bodyPr wrap="square" rtlCol="0">
            <a:spAutoFit/>
          </a:bodyPr>
          <a:lstStyle/>
          <a:p>
            <a:pPr algn="just"/>
            <a:r>
              <a:rPr lang="en-US" sz="2400" dirty="0"/>
              <a:t>Hospitality is a growing and established industry now. People now a days are moving all over the world so this industry is boosting Day by day. There should provide superior service to these people to stand out among the competitors.</a:t>
            </a:r>
          </a:p>
        </p:txBody>
      </p:sp>
    </p:spTree>
    <p:extLst>
      <p:ext uri="{BB962C8B-B14F-4D97-AF65-F5344CB8AC3E}">
        <p14:creationId xmlns:p14="http://schemas.microsoft.com/office/powerpoint/2010/main" val="3809044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TextBox 2"/>
          <p:cNvSpPr txBox="1"/>
          <p:nvPr/>
        </p:nvSpPr>
        <p:spPr>
          <a:xfrm>
            <a:off x="966601" y="2245730"/>
            <a:ext cx="10613941" cy="3970318"/>
          </a:xfrm>
          <a:prstGeom prst="rect">
            <a:avLst/>
          </a:prstGeom>
          <a:noFill/>
        </p:spPr>
        <p:txBody>
          <a:bodyPr wrap="square" rtlCol="0">
            <a:spAutoFit/>
          </a:bodyPr>
          <a:lstStyle/>
          <a:p>
            <a:pPr marL="285750" indent="-285750">
              <a:buFont typeface="Arial" panose="020B0604020202020204" pitchFamily="34" charset="0"/>
              <a:buChar char="•"/>
            </a:pPr>
            <a:r>
              <a:rPr lang="en-US" dirty="0"/>
              <a:t>Baum, T., 2006. </a:t>
            </a:r>
            <a:r>
              <a:rPr lang="en-US" i="1" dirty="0"/>
              <a:t>Human resource management for tourism hospitality and leisure</a:t>
            </a:r>
            <a:r>
              <a:rPr lang="en-US" dirty="0"/>
              <a:t>. Thomson.</a:t>
            </a:r>
          </a:p>
          <a:p>
            <a:pPr marL="285750" indent="-285750">
              <a:buFont typeface="Arial" panose="020B0604020202020204" pitchFamily="34" charset="0"/>
              <a:buChar char="•"/>
            </a:pPr>
            <a:r>
              <a:rPr lang="en-US" dirty="0"/>
              <a:t>Crouch, G.I. and Louviere, J.J., 2001. Chapter five A Review of Choice Modelling Research in Tourism, Hospitality and Leisure. </a:t>
            </a:r>
            <a:r>
              <a:rPr lang="en-US" i="1" dirty="0"/>
              <a:t>Consumer psychology of tourism, hospitality, and leisure</a:t>
            </a:r>
            <a:r>
              <a:rPr lang="en-US" dirty="0"/>
              <a:t>, </a:t>
            </a:r>
            <a:r>
              <a:rPr lang="en-US" i="1" dirty="0"/>
              <a:t>2</a:t>
            </a:r>
            <a:r>
              <a:rPr lang="en-US" dirty="0"/>
              <a:t>, p.67.</a:t>
            </a:r>
          </a:p>
          <a:p>
            <a:pPr marL="285750" indent="-285750">
              <a:buFont typeface="Arial" panose="020B0604020202020204" pitchFamily="34" charset="0"/>
              <a:buChar char="•"/>
            </a:pPr>
            <a:r>
              <a:rPr lang="en-US" dirty="0" err="1"/>
              <a:t>Frechtling</a:t>
            </a:r>
            <a:r>
              <a:rPr lang="en-US" dirty="0"/>
              <a:t>, D.C., 2004. Assessment of tourism/hospitality journals’ role in knowledge transfer: An exploratory study. </a:t>
            </a:r>
            <a:r>
              <a:rPr lang="en-US" i="1" dirty="0"/>
              <a:t>Journal of Travel Research</a:t>
            </a:r>
            <a:r>
              <a:rPr lang="en-US" dirty="0"/>
              <a:t>, </a:t>
            </a:r>
            <a:r>
              <a:rPr lang="en-US" i="1" dirty="0"/>
              <a:t>43</a:t>
            </a:r>
            <a:r>
              <a:rPr lang="en-US" dirty="0"/>
              <a:t>(2), pp.100-107.</a:t>
            </a:r>
          </a:p>
          <a:p>
            <a:pPr marL="285750" indent="-285750">
              <a:buFont typeface="Arial" panose="020B0604020202020204" pitchFamily="34" charset="0"/>
              <a:buChar char="•"/>
            </a:pPr>
            <a:r>
              <a:rPr lang="en-US" dirty="0"/>
              <a:t>Perdue, R.R., </a:t>
            </a:r>
            <a:r>
              <a:rPr lang="en-US" dirty="0" err="1"/>
              <a:t>Immermans</a:t>
            </a:r>
            <a:r>
              <a:rPr lang="en-US" dirty="0"/>
              <a:t>, H.J.P. and </a:t>
            </a:r>
            <a:r>
              <a:rPr lang="en-US" dirty="0" err="1"/>
              <a:t>Uysal</a:t>
            </a:r>
            <a:r>
              <a:rPr lang="en-US" dirty="0"/>
              <a:t>, M., 2004. </a:t>
            </a:r>
            <a:r>
              <a:rPr lang="en-US" i="1" dirty="0"/>
              <a:t>Consumer psychology of tourism, hospitality and leisure</a:t>
            </a:r>
            <a:r>
              <a:rPr lang="en-US" dirty="0"/>
              <a:t> (Vol. 3). </a:t>
            </a:r>
            <a:r>
              <a:rPr lang="en-US" dirty="0" err="1"/>
              <a:t>CABi</a:t>
            </a:r>
            <a:r>
              <a:rPr lang="en-US" dirty="0"/>
              <a:t>.</a:t>
            </a:r>
          </a:p>
          <a:p>
            <a:pPr marL="285750" indent="-285750">
              <a:buFont typeface="Arial" panose="020B0604020202020204" pitchFamily="34" charset="0"/>
              <a:buChar char="•"/>
            </a:pPr>
            <a:r>
              <a:rPr lang="en-US" dirty="0"/>
              <a:t>Ritchie, J.B., 1995. Design and development of the tourism/hospitality management curriculum. </a:t>
            </a:r>
            <a:r>
              <a:rPr lang="en-US" i="1" dirty="0"/>
              <a:t>Tourism Recreation Research</a:t>
            </a:r>
            <a:r>
              <a:rPr lang="en-US" dirty="0"/>
              <a:t>, </a:t>
            </a:r>
            <a:r>
              <a:rPr lang="en-US" i="1" dirty="0"/>
              <a:t>20</a:t>
            </a:r>
            <a:r>
              <a:rPr lang="en-US" dirty="0"/>
              <a:t>(2), pp.7-13.</a:t>
            </a:r>
          </a:p>
          <a:p>
            <a:pPr marL="285750" indent="-285750">
              <a:buFont typeface="Arial" panose="020B0604020202020204" pitchFamily="34" charset="0"/>
              <a:buChar char="•"/>
            </a:pPr>
            <a:r>
              <a:rPr lang="en-US" dirty="0"/>
              <a:t>Shen, Y., Morrison, A.M., Wu, B., Park, J., Li, C. and Li, M., 2018. Where in the world? A geographic analysis of a decade of research in tourism, hospitality, and leisure journals. </a:t>
            </a:r>
            <a:r>
              <a:rPr lang="en-US" i="1" dirty="0"/>
              <a:t>Journal of Hospitality &amp; Tourism Research</a:t>
            </a:r>
            <a:r>
              <a:rPr lang="en-US" dirty="0"/>
              <a:t>, </a:t>
            </a:r>
            <a:r>
              <a:rPr lang="en-US" i="1" dirty="0"/>
              <a:t>42</a:t>
            </a:r>
            <a:r>
              <a:rPr lang="en-US" dirty="0"/>
              <a:t>(2), pp.171-200.</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411887863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59</TotalTime>
  <Words>1907</Words>
  <Application>Microsoft Macintosh PowerPoint</Application>
  <PresentationFormat>Widescreen</PresentationFormat>
  <Paragraphs>74</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Trebuchet MS</vt:lpstr>
      <vt:lpstr>Berlin</vt:lpstr>
      <vt:lpstr>Hospitality and Guess Services</vt:lpstr>
      <vt:lpstr>Introduction</vt:lpstr>
      <vt:lpstr>Company Background</vt:lpstr>
      <vt:lpstr>Main customer of Hilton Garden INN</vt:lpstr>
      <vt:lpstr>Nature of services</vt:lpstr>
      <vt:lpstr>PowerPoint Presentation</vt:lpstr>
      <vt:lpstr>General Role in Guess management   </vt:lpstr>
      <vt:lpstr>PowerPoint Presentation</vt:lpstr>
      <vt:lpstr>To exceed the customer expectation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Razvan Gelu Popovici (2207492)</cp:lastModifiedBy>
  <cp:revision>6</cp:revision>
  <dcterms:created xsi:type="dcterms:W3CDTF">2023-01-26T15:13:44Z</dcterms:created>
  <dcterms:modified xsi:type="dcterms:W3CDTF">2023-02-17T20:03:36Z</dcterms:modified>
</cp:coreProperties>
</file>