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3" r:id="rId4"/>
    <p:sldId id="258" r:id="rId5"/>
    <p:sldId id="264" r:id="rId6"/>
    <p:sldId id="265" r:id="rId7"/>
    <p:sldId id="266" r:id="rId8"/>
    <p:sldId id="269" r:id="rId9"/>
    <p:sldId id="267" r:id="rId10"/>
    <p:sldId id="270" r:id="rId11"/>
    <p:sldId id="271" r:id="rId12"/>
    <p:sldId id="272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031F688-6420-2040-84C3-EE796FC1A78E}" v="994" dt="2023-07-10T17:23:06.7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719"/>
  </p:normalViewPr>
  <p:slideViewPr>
    <p:cSldViewPr snapToGrid="0">
      <p:cViewPr varScale="1">
        <p:scale>
          <a:sx n="120" d="100"/>
          <a:sy n="120" d="100"/>
        </p:scale>
        <p:origin x="25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nny Griffiths (2110925)" userId="787aa7eb-cac7-451d-b79e-f60117449f85" providerId="ADAL" clId="{F031F688-6420-2040-84C3-EE796FC1A78E}"/>
    <pc:docChg chg="undo custSel addSld delSld modSld">
      <pc:chgData name="Jonny Griffiths (2110925)" userId="787aa7eb-cac7-451d-b79e-f60117449f85" providerId="ADAL" clId="{F031F688-6420-2040-84C3-EE796FC1A78E}" dt="2023-07-10T17:23:56.064" v="3128" actId="20577"/>
      <pc:docMkLst>
        <pc:docMk/>
      </pc:docMkLst>
      <pc:sldChg chg="addSp delSp modSp mod setBg modAnim">
        <pc:chgData name="Jonny Griffiths (2110925)" userId="787aa7eb-cac7-451d-b79e-f60117449f85" providerId="ADAL" clId="{F031F688-6420-2040-84C3-EE796FC1A78E}" dt="2023-07-10T13:30:24.746" v="1450"/>
        <pc:sldMkLst>
          <pc:docMk/>
          <pc:sldMk cId="1915072764" sldId="256"/>
        </pc:sldMkLst>
        <pc:spChg chg="mod">
          <ac:chgData name="Jonny Griffiths (2110925)" userId="787aa7eb-cac7-451d-b79e-f60117449f85" providerId="ADAL" clId="{F031F688-6420-2040-84C3-EE796FC1A78E}" dt="2023-07-10T09:07:06.355" v="733" actId="26606"/>
          <ac:spMkLst>
            <pc:docMk/>
            <pc:sldMk cId="1915072764" sldId="256"/>
            <ac:spMk id="2" creationId="{3EC715EA-38E0-E26F-1DA4-FDF319CE75C6}"/>
          </ac:spMkLst>
        </pc:spChg>
        <pc:spChg chg="mod">
          <ac:chgData name="Jonny Griffiths (2110925)" userId="787aa7eb-cac7-451d-b79e-f60117449f85" providerId="ADAL" clId="{F031F688-6420-2040-84C3-EE796FC1A78E}" dt="2023-07-10T09:07:06.355" v="733" actId="26606"/>
          <ac:spMkLst>
            <pc:docMk/>
            <pc:sldMk cId="1915072764" sldId="256"/>
            <ac:spMk id="3" creationId="{A9CEAF98-A10C-4721-776F-16E51B789A96}"/>
          </ac:spMkLst>
        </pc:spChg>
        <pc:spChg chg="add del">
          <ac:chgData name="Jonny Griffiths (2110925)" userId="787aa7eb-cac7-451d-b79e-f60117449f85" providerId="ADAL" clId="{F031F688-6420-2040-84C3-EE796FC1A78E}" dt="2023-07-10T08:38:42.434" v="60" actId="26606"/>
          <ac:spMkLst>
            <pc:docMk/>
            <pc:sldMk cId="1915072764" sldId="256"/>
            <ac:spMk id="9" creationId="{06DA9DF9-31F7-4056-B42E-878CC92417B8}"/>
          </ac:spMkLst>
        </pc:spChg>
        <pc:spChg chg="add del">
          <ac:chgData name="Jonny Griffiths (2110925)" userId="787aa7eb-cac7-451d-b79e-f60117449f85" providerId="ADAL" clId="{F031F688-6420-2040-84C3-EE796FC1A78E}" dt="2023-07-10T08:39:24.891" v="62" actId="26606"/>
          <ac:spMkLst>
            <pc:docMk/>
            <pc:sldMk cId="1915072764" sldId="256"/>
            <ac:spMk id="11" creationId="{AB58EF07-17C2-48CF-ABB0-EEF1F17CB8F0}"/>
          </ac:spMkLst>
        </pc:spChg>
        <pc:spChg chg="add del">
          <ac:chgData name="Jonny Griffiths (2110925)" userId="787aa7eb-cac7-451d-b79e-f60117449f85" providerId="ADAL" clId="{F031F688-6420-2040-84C3-EE796FC1A78E}" dt="2023-07-10T08:39:24.891" v="62" actId="26606"/>
          <ac:spMkLst>
            <pc:docMk/>
            <pc:sldMk cId="1915072764" sldId="256"/>
            <ac:spMk id="12" creationId="{0671A8AE-40A1-4631-A6B8-581AFF065482}"/>
          </ac:spMkLst>
        </pc:spChg>
        <pc:spChg chg="add del">
          <ac:chgData name="Jonny Griffiths (2110925)" userId="787aa7eb-cac7-451d-b79e-f60117449f85" providerId="ADAL" clId="{F031F688-6420-2040-84C3-EE796FC1A78E}" dt="2023-07-10T08:39:24.891" v="62" actId="26606"/>
          <ac:spMkLst>
            <pc:docMk/>
            <pc:sldMk cId="1915072764" sldId="256"/>
            <ac:spMk id="13" creationId="{AF2F604E-43BE-4DC3-B983-E071523364F8}"/>
          </ac:spMkLst>
        </pc:spChg>
        <pc:spChg chg="add del">
          <ac:chgData name="Jonny Griffiths (2110925)" userId="787aa7eb-cac7-451d-b79e-f60117449f85" providerId="ADAL" clId="{F031F688-6420-2040-84C3-EE796FC1A78E}" dt="2023-07-10T08:39:24.891" v="62" actId="26606"/>
          <ac:spMkLst>
            <pc:docMk/>
            <pc:sldMk cId="1915072764" sldId="256"/>
            <ac:spMk id="15" creationId="{08C9B587-E65E-4B52-B37C-ABEBB6E87928}"/>
          </ac:spMkLst>
        </pc:spChg>
        <pc:spChg chg="add del">
          <ac:chgData name="Jonny Griffiths (2110925)" userId="787aa7eb-cac7-451d-b79e-f60117449f85" providerId="ADAL" clId="{F031F688-6420-2040-84C3-EE796FC1A78E}" dt="2023-07-10T09:07:06.355" v="733" actId="26606"/>
          <ac:spMkLst>
            <pc:docMk/>
            <pc:sldMk cId="1915072764" sldId="256"/>
            <ac:spMk id="17" creationId="{21A75659-5A6F-4F77-9679-678A00B9D8DC}"/>
          </ac:spMkLst>
        </pc:spChg>
        <pc:spChg chg="add del">
          <ac:chgData name="Jonny Griffiths (2110925)" userId="787aa7eb-cac7-451d-b79e-f60117449f85" providerId="ADAL" clId="{F031F688-6420-2040-84C3-EE796FC1A78E}" dt="2023-07-10T09:07:06.355" v="733" actId="26606"/>
          <ac:spMkLst>
            <pc:docMk/>
            <pc:sldMk cId="1915072764" sldId="256"/>
            <ac:spMk id="19" creationId="{E30A3A45-140E-431E-AED0-07EF836310B3}"/>
          </ac:spMkLst>
        </pc:spChg>
        <pc:spChg chg="add del">
          <ac:chgData name="Jonny Griffiths (2110925)" userId="787aa7eb-cac7-451d-b79e-f60117449f85" providerId="ADAL" clId="{F031F688-6420-2040-84C3-EE796FC1A78E}" dt="2023-07-10T09:07:06.355" v="733" actId="26606"/>
          <ac:spMkLst>
            <pc:docMk/>
            <pc:sldMk cId="1915072764" sldId="256"/>
            <ac:spMk id="20" creationId="{55D4142C-5077-457F-A6AD-3FECFDB39685}"/>
          </ac:spMkLst>
        </pc:spChg>
        <pc:spChg chg="add del">
          <ac:chgData name="Jonny Griffiths (2110925)" userId="787aa7eb-cac7-451d-b79e-f60117449f85" providerId="ADAL" clId="{F031F688-6420-2040-84C3-EE796FC1A78E}" dt="2023-07-10T09:07:06.355" v="733" actId="26606"/>
          <ac:spMkLst>
            <pc:docMk/>
            <pc:sldMk cId="1915072764" sldId="256"/>
            <ac:spMk id="21" creationId="{7A5F0580-5EE9-419F-96EE-B6529EF6E7D0}"/>
          </ac:spMkLst>
        </pc:spChg>
        <pc:spChg chg="add">
          <ac:chgData name="Jonny Griffiths (2110925)" userId="787aa7eb-cac7-451d-b79e-f60117449f85" providerId="ADAL" clId="{F031F688-6420-2040-84C3-EE796FC1A78E}" dt="2023-07-10T09:07:06.355" v="733" actId="26606"/>
          <ac:spMkLst>
            <pc:docMk/>
            <pc:sldMk cId="1915072764" sldId="256"/>
            <ac:spMk id="26" creationId="{8D0D6D3E-D7F9-4591-9CA9-DDF4DB1F73DA}"/>
          </ac:spMkLst>
        </pc:spChg>
        <pc:spChg chg="add">
          <ac:chgData name="Jonny Griffiths (2110925)" userId="787aa7eb-cac7-451d-b79e-f60117449f85" providerId="ADAL" clId="{F031F688-6420-2040-84C3-EE796FC1A78E}" dt="2023-07-10T09:07:06.355" v="733" actId="26606"/>
          <ac:spMkLst>
            <pc:docMk/>
            <pc:sldMk cId="1915072764" sldId="256"/>
            <ac:spMk id="28" creationId="{C4C9F2B0-1044-46EB-8AEB-C3BFFDE6C2CC}"/>
          </ac:spMkLst>
        </pc:spChg>
        <pc:spChg chg="add">
          <ac:chgData name="Jonny Griffiths (2110925)" userId="787aa7eb-cac7-451d-b79e-f60117449f85" providerId="ADAL" clId="{F031F688-6420-2040-84C3-EE796FC1A78E}" dt="2023-07-10T09:07:06.355" v="733" actId="26606"/>
          <ac:spMkLst>
            <pc:docMk/>
            <pc:sldMk cId="1915072764" sldId="256"/>
            <ac:spMk id="30" creationId="{D28B54C3-B57B-472A-B96E-1FCB67093DC2}"/>
          </ac:spMkLst>
        </pc:spChg>
        <pc:spChg chg="add">
          <ac:chgData name="Jonny Griffiths (2110925)" userId="787aa7eb-cac7-451d-b79e-f60117449f85" providerId="ADAL" clId="{F031F688-6420-2040-84C3-EE796FC1A78E}" dt="2023-07-10T09:07:06.355" v="733" actId="26606"/>
          <ac:spMkLst>
            <pc:docMk/>
            <pc:sldMk cId="1915072764" sldId="256"/>
            <ac:spMk id="32" creationId="{7DB3C429-F8DA-49B9-AF84-21996FCF78B5}"/>
          </ac:spMkLst>
        </pc:spChg>
        <pc:picChg chg="add del mod">
          <ac:chgData name="Jonny Griffiths (2110925)" userId="787aa7eb-cac7-451d-b79e-f60117449f85" providerId="ADAL" clId="{F031F688-6420-2040-84C3-EE796FC1A78E}" dt="2023-07-10T08:36:47.706" v="9"/>
          <ac:picMkLst>
            <pc:docMk/>
            <pc:sldMk cId="1915072764" sldId="256"/>
            <ac:picMk id="4" creationId="{E3AA30CA-4289-E763-45AC-0BFF092AD2DC}"/>
          </ac:picMkLst>
        </pc:picChg>
        <pc:picChg chg="add del">
          <ac:chgData name="Jonny Griffiths (2110925)" userId="787aa7eb-cac7-451d-b79e-f60117449f85" providerId="ADAL" clId="{F031F688-6420-2040-84C3-EE796FC1A78E}" dt="2023-07-10T08:38:42.434" v="60" actId="26606"/>
          <ac:picMkLst>
            <pc:docMk/>
            <pc:sldMk cId="1915072764" sldId="256"/>
            <ac:picMk id="5" creationId="{F807CDD7-11DD-6EE8-963E-50AC3D2EC657}"/>
          </ac:picMkLst>
        </pc:picChg>
        <pc:picChg chg="add mod">
          <ac:chgData name="Jonny Griffiths (2110925)" userId="787aa7eb-cac7-451d-b79e-f60117449f85" providerId="ADAL" clId="{F031F688-6420-2040-84C3-EE796FC1A78E}" dt="2023-07-10T13:30:24.746" v="1450"/>
          <ac:picMkLst>
            <pc:docMk/>
            <pc:sldMk cId="1915072764" sldId="256"/>
            <ac:picMk id="6" creationId="{858181AE-D589-AC65-A255-598C830400C4}"/>
          </ac:picMkLst>
        </pc:picChg>
        <pc:picChg chg="add del">
          <ac:chgData name="Jonny Griffiths (2110925)" userId="787aa7eb-cac7-451d-b79e-f60117449f85" providerId="ADAL" clId="{F031F688-6420-2040-84C3-EE796FC1A78E}" dt="2023-07-10T08:39:24.891" v="62" actId="26606"/>
          <ac:picMkLst>
            <pc:docMk/>
            <pc:sldMk cId="1915072764" sldId="256"/>
            <ac:picMk id="14" creationId="{E1BF9AEA-8546-FD67-78EE-EB6CF8CB6796}"/>
          </ac:picMkLst>
        </pc:picChg>
        <pc:picChg chg="add mod ord">
          <ac:chgData name="Jonny Griffiths (2110925)" userId="787aa7eb-cac7-451d-b79e-f60117449f85" providerId="ADAL" clId="{F031F688-6420-2040-84C3-EE796FC1A78E}" dt="2023-07-10T09:07:06.355" v="733" actId="26606"/>
          <ac:picMkLst>
            <pc:docMk/>
            <pc:sldMk cId="1915072764" sldId="256"/>
            <ac:picMk id="18" creationId="{D90EB3EF-053D-69A3-FD3E-6A484CD82729}"/>
          </ac:picMkLst>
        </pc:picChg>
      </pc:sldChg>
      <pc:sldChg chg="addSp delSp modSp del mod setBg">
        <pc:chgData name="Jonny Griffiths (2110925)" userId="787aa7eb-cac7-451d-b79e-f60117449f85" providerId="ADAL" clId="{F031F688-6420-2040-84C3-EE796FC1A78E}" dt="2023-07-10T08:56:07.831" v="153" actId="2696"/>
        <pc:sldMkLst>
          <pc:docMk/>
          <pc:sldMk cId="2096319240" sldId="257"/>
        </pc:sldMkLst>
        <pc:spChg chg="mod">
          <ac:chgData name="Jonny Griffiths (2110925)" userId="787aa7eb-cac7-451d-b79e-f60117449f85" providerId="ADAL" clId="{F031F688-6420-2040-84C3-EE796FC1A78E}" dt="2023-07-10T08:52:59.786" v="139" actId="26606"/>
          <ac:spMkLst>
            <pc:docMk/>
            <pc:sldMk cId="2096319240" sldId="257"/>
            <ac:spMk id="2" creationId="{D6D31C7F-E213-6362-22A1-09EBC653E534}"/>
          </ac:spMkLst>
        </pc:spChg>
        <pc:spChg chg="del">
          <ac:chgData name="Jonny Griffiths (2110925)" userId="787aa7eb-cac7-451d-b79e-f60117449f85" providerId="ADAL" clId="{F031F688-6420-2040-84C3-EE796FC1A78E}" dt="2023-07-10T08:39:39.513" v="64" actId="26606"/>
          <ac:spMkLst>
            <pc:docMk/>
            <pc:sldMk cId="2096319240" sldId="257"/>
            <ac:spMk id="3" creationId="{7204B506-BCB8-0A69-9F18-3FEB1EBA6816}"/>
          </ac:spMkLst>
        </pc:spChg>
        <pc:spChg chg="add mod">
          <ac:chgData name="Jonny Griffiths (2110925)" userId="787aa7eb-cac7-451d-b79e-f60117449f85" providerId="ADAL" clId="{F031F688-6420-2040-84C3-EE796FC1A78E}" dt="2023-07-10T08:52:59.786" v="139" actId="26606"/>
          <ac:spMkLst>
            <pc:docMk/>
            <pc:sldMk cId="2096319240" sldId="257"/>
            <ac:spMk id="4" creationId="{5D9BA644-ED49-5A75-5755-EA4FCE239DDB}"/>
          </ac:spMkLst>
        </pc:spChg>
        <pc:spChg chg="add del mod">
          <ac:chgData name="Jonny Griffiths (2110925)" userId="787aa7eb-cac7-451d-b79e-f60117449f85" providerId="ADAL" clId="{F031F688-6420-2040-84C3-EE796FC1A78E}" dt="2023-07-10T08:51:31.411" v="137" actId="22"/>
          <ac:spMkLst>
            <pc:docMk/>
            <pc:sldMk cId="2096319240" sldId="257"/>
            <ac:spMk id="7" creationId="{7D4FDBBB-D208-5318-F08F-5A8261730576}"/>
          </ac:spMkLst>
        </pc:spChg>
        <pc:spChg chg="add del">
          <ac:chgData name="Jonny Griffiths (2110925)" userId="787aa7eb-cac7-451d-b79e-f60117449f85" providerId="ADAL" clId="{F031F688-6420-2040-84C3-EE796FC1A78E}" dt="2023-07-10T08:52:59.786" v="139" actId="26606"/>
          <ac:spMkLst>
            <pc:docMk/>
            <pc:sldMk cId="2096319240" sldId="257"/>
            <ac:spMk id="9" creationId="{0671A8AE-40A1-4631-A6B8-581AFF065482}"/>
          </ac:spMkLst>
        </pc:spChg>
        <pc:spChg chg="add del">
          <ac:chgData name="Jonny Griffiths (2110925)" userId="787aa7eb-cac7-451d-b79e-f60117449f85" providerId="ADAL" clId="{F031F688-6420-2040-84C3-EE796FC1A78E}" dt="2023-07-10T08:52:59.786" v="139" actId="26606"/>
          <ac:spMkLst>
            <pc:docMk/>
            <pc:sldMk cId="2096319240" sldId="257"/>
            <ac:spMk id="11" creationId="{AB58EF07-17C2-48CF-ABB0-EEF1F17CB8F0}"/>
          </ac:spMkLst>
        </pc:spChg>
        <pc:spChg chg="add del">
          <ac:chgData name="Jonny Griffiths (2110925)" userId="787aa7eb-cac7-451d-b79e-f60117449f85" providerId="ADAL" clId="{F031F688-6420-2040-84C3-EE796FC1A78E}" dt="2023-07-10T08:52:59.786" v="139" actId="26606"/>
          <ac:spMkLst>
            <pc:docMk/>
            <pc:sldMk cId="2096319240" sldId="257"/>
            <ac:spMk id="13" creationId="{AF2F604E-43BE-4DC3-B983-E071523364F8}"/>
          </ac:spMkLst>
        </pc:spChg>
        <pc:spChg chg="add del">
          <ac:chgData name="Jonny Griffiths (2110925)" userId="787aa7eb-cac7-451d-b79e-f60117449f85" providerId="ADAL" clId="{F031F688-6420-2040-84C3-EE796FC1A78E}" dt="2023-07-10T08:52:59.786" v="139" actId="26606"/>
          <ac:spMkLst>
            <pc:docMk/>
            <pc:sldMk cId="2096319240" sldId="257"/>
            <ac:spMk id="15" creationId="{08C9B587-E65E-4B52-B37C-ABEBB6E87928}"/>
          </ac:spMkLst>
        </pc:spChg>
        <pc:spChg chg="add">
          <ac:chgData name="Jonny Griffiths (2110925)" userId="787aa7eb-cac7-451d-b79e-f60117449f85" providerId="ADAL" clId="{F031F688-6420-2040-84C3-EE796FC1A78E}" dt="2023-07-10T08:52:59.786" v="139" actId="26606"/>
          <ac:spMkLst>
            <pc:docMk/>
            <pc:sldMk cId="2096319240" sldId="257"/>
            <ac:spMk id="20" creationId="{79BB35BC-D5C2-4C8B-A22A-A71E6191913B}"/>
          </ac:spMkLst>
        </pc:spChg>
        <pc:picChg chg="add mod ord">
          <ac:chgData name="Jonny Griffiths (2110925)" userId="787aa7eb-cac7-451d-b79e-f60117449f85" providerId="ADAL" clId="{F031F688-6420-2040-84C3-EE796FC1A78E}" dt="2023-07-10T08:52:59.786" v="139" actId="26606"/>
          <ac:picMkLst>
            <pc:docMk/>
            <pc:sldMk cId="2096319240" sldId="257"/>
            <ac:picMk id="5" creationId="{0D21033B-DCAC-E246-980B-EED463C6BCA1}"/>
          </ac:picMkLst>
        </pc:picChg>
      </pc:sldChg>
      <pc:sldChg chg="addSp delSp modSp mod setBg addAnim modAnim setClrOvrMap">
        <pc:chgData name="Jonny Griffiths (2110925)" userId="787aa7eb-cac7-451d-b79e-f60117449f85" providerId="ADAL" clId="{F031F688-6420-2040-84C3-EE796FC1A78E}" dt="2023-07-10T17:16:41.596" v="2833" actId="14100"/>
        <pc:sldMkLst>
          <pc:docMk/>
          <pc:sldMk cId="2230050831" sldId="258"/>
        </pc:sldMkLst>
        <pc:spChg chg="mod ord">
          <ac:chgData name="Jonny Griffiths (2110925)" userId="787aa7eb-cac7-451d-b79e-f60117449f85" providerId="ADAL" clId="{F031F688-6420-2040-84C3-EE796FC1A78E}" dt="2023-07-10T10:05:54.786" v="920" actId="26606"/>
          <ac:spMkLst>
            <pc:docMk/>
            <pc:sldMk cId="2230050831" sldId="258"/>
            <ac:spMk id="2" creationId="{0D82BD7A-5674-3118-A2BE-E404AD473F2E}"/>
          </ac:spMkLst>
        </pc:spChg>
        <pc:spChg chg="del">
          <ac:chgData name="Jonny Griffiths (2110925)" userId="787aa7eb-cac7-451d-b79e-f60117449f85" providerId="ADAL" clId="{F031F688-6420-2040-84C3-EE796FC1A78E}" dt="2023-07-10T08:39:48.560" v="65" actId="26606"/>
          <ac:spMkLst>
            <pc:docMk/>
            <pc:sldMk cId="2230050831" sldId="258"/>
            <ac:spMk id="3" creationId="{F8145A36-625A-9028-06D4-1F6323035D94}"/>
          </ac:spMkLst>
        </pc:spChg>
        <pc:spChg chg="add del mod">
          <ac:chgData name="Jonny Griffiths (2110925)" userId="787aa7eb-cac7-451d-b79e-f60117449f85" providerId="ADAL" clId="{F031F688-6420-2040-84C3-EE796FC1A78E}" dt="2023-07-10T09:56:51.799" v="820"/>
          <ac:spMkLst>
            <pc:docMk/>
            <pc:sldMk cId="2230050831" sldId="258"/>
            <ac:spMk id="4" creationId="{4D9366F2-43BD-37A5-69F7-F6B139D52CC2}"/>
          </ac:spMkLst>
        </pc:spChg>
        <pc:spChg chg="add del mod">
          <ac:chgData name="Jonny Griffiths (2110925)" userId="787aa7eb-cac7-451d-b79e-f60117449f85" providerId="ADAL" clId="{F031F688-6420-2040-84C3-EE796FC1A78E}" dt="2023-07-10T09:59:18.871" v="829"/>
          <ac:spMkLst>
            <pc:docMk/>
            <pc:sldMk cId="2230050831" sldId="258"/>
            <ac:spMk id="6" creationId="{94E03B16-88CD-5266-037B-930524A3A39B}"/>
          </ac:spMkLst>
        </pc:spChg>
        <pc:spChg chg="add del">
          <ac:chgData name="Jonny Griffiths (2110925)" userId="787aa7eb-cac7-451d-b79e-f60117449f85" providerId="ADAL" clId="{F031F688-6420-2040-84C3-EE796FC1A78E}" dt="2023-07-10T09:57:42.269" v="823"/>
          <ac:spMkLst>
            <pc:docMk/>
            <pc:sldMk cId="2230050831" sldId="258"/>
            <ac:spMk id="7" creationId="{AA463B6F-02C4-1E76-D81D-7BB5E740BB7B}"/>
          </ac:spMkLst>
        </pc:spChg>
        <pc:spChg chg="add del mod">
          <ac:chgData name="Jonny Griffiths (2110925)" userId="787aa7eb-cac7-451d-b79e-f60117449f85" providerId="ADAL" clId="{F031F688-6420-2040-84C3-EE796FC1A78E}" dt="2023-07-10T09:59:34.316" v="834"/>
          <ac:spMkLst>
            <pc:docMk/>
            <pc:sldMk cId="2230050831" sldId="258"/>
            <ac:spMk id="8" creationId="{363228FD-85EB-EB22-F3E2-5E4FEE92196C}"/>
          </ac:spMkLst>
        </pc:spChg>
        <pc:spChg chg="add del">
          <ac:chgData name="Jonny Griffiths (2110925)" userId="787aa7eb-cac7-451d-b79e-f60117449f85" providerId="ADAL" clId="{F031F688-6420-2040-84C3-EE796FC1A78E}" dt="2023-07-10T08:53:23.316" v="140" actId="26606"/>
          <ac:spMkLst>
            <pc:docMk/>
            <pc:sldMk cId="2230050831" sldId="258"/>
            <ac:spMk id="9" creationId="{ECC07320-C2CA-4E29-8481-9D9E143C7788}"/>
          </ac:spMkLst>
        </pc:spChg>
        <pc:spChg chg="add del mod">
          <ac:chgData name="Jonny Griffiths (2110925)" userId="787aa7eb-cac7-451d-b79e-f60117449f85" providerId="ADAL" clId="{F031F688-6420-2040-84C3-EE796FC1A78E}" dt="2023-07-10T10:01:11.917" v="883"/>
          <ac:spMkLst>
            <pc:docMk/>
            <pc:sldMk cId="2230050831" sldId="258"/>
            <ac:spMk id="10" creationId="{4DC06A59-4001-A0B0-E463-7C3E535A8C08}"/>
          </ac:spMkLst>
        </pc:spChg>
        <pc:spChg chg="add del">
          <ac:chgData name="Jonny Griffiths (2110925)" userId="787aa7eb-cac7-451d-b79e-f60117449f85" providerId="ADAL" clId="{F031F688-6420-2040-84C3-EE796FC1A78E}" dt="2023-07-10T08:53:23.316" v="140" actId="26606"/>
          <ac:spMkLst>
            <pc:docMk/>
            <pc:sldMk cId="2230050831" sldId="258"/>
            <ac:spMk id="11" creationId="{178FB36B-5BFE-42CA-BC60-1115E0D95EEC}"/>
          </ac:spMkLst>
        </pc:spChg>
        <pc:spChg chg="add del mod">
          <ac:chgData name="Jonny Griffiths (2110925)" userId="787aa7eb-cac7-451d-b79e-f60117449f85" providerId="ADAL" clId="{F031F688-6420-2040-84C3-EE796FC1A78E}" dt="2023-07-10T10:04:27.117" v="904"/>
          <ac:spMkLst>
            <pc:docMk/>
            <pc:sldMk cId="2230050831" sldId="258"/>
            <ac:spMk id="12" creationId="{196900BC-3418-63C0-1681-168540951699}"/>
          </ac:spMkLst>
        </pc:spChg>
        <pc:spChg chg="add mod">
          <ac:chgData name="Jonny Griffiths (2110925)" userId="787aa7eb-cac7-451d-b79e-f60117449f85" providerId="ADAL" clId="{F031F688-6420-2040-84C3-EE796FC1A78E}" dt="2023-07-10T17:16:41.596" v="2833" actId="14100"/>
          <ac:spMkLst>
            <pc:docMk/>
            <pc:sldMk cId="2230050831" sldId="258"/>
            <ac:spMk id="14" creationId="{1FCB8C80-3CE3-8E1A-29F1-04CD208548E7}"/>
          </ac:spMkLst>
        </pc:spChg>
        <pc:spChg chg="add del">
          <ac:chgData name="Jonny Griffiths (2110925)" userId="787aa7eb-cac7-451d-b79e-f60117449f85" providerId="ADAL" clId="{F031F688-6420-2040-84C3-EE796FC1A78E}" dt="2023-07-10T10:00:03.672" v="876" actId="26606"/>
          <ac:spMkLst>
            <pc:docMk/>
            <pc:sldMk cId="2230050831" sldId="258"/>
            <ac:spMk id="16" creationId="{06DA9DF9-31F7-4056-B42E-878CC92417B8}"/>
          </ac:spMkLst>
        </pc:spChg>
        <pc:spChg chg="add del">
          <ac:chgData name="Jonny Griffiths (2110925)" userId="787aa7eb-cac7-451d-b79e-f60117449f85" providerId="ADAL" clId="{F031F688-6420-2040-84C3-EE796FC1A78E}" dt="2023-07-10T10:00:03.663" v="875" actId="26606"/>
          <ac:spMkLst>
            <pc:docMk/>
            <pc:sldMk cId="2230050831" sldId="258"/>
            <ac:spMk id="3091" creationId="{E73BBE33-B533-4661-8A6A-6BD8D05EB19A}"/>
          </ac:spMkLst>
        </pc:spChg>
        <pc:spChg chg="add del">
          <ac:chgData name="Jonny Griffiths (2110925)" userId="787aa7eb-cac7-451d-b79e-f60117449f85" providerId="ADAL" clId="{F031F688-6420-2040-84C3-EE796FC1A78E}" dt="2023-07-10T10:01:05.793" v="881" actId="26606"/>
          <ac:spMkLst>
            <pc:docMk/>
            <pc:sldMk cId="2230050831" sldId="258"/>
            <ac:spMk id="3093" creationId="{9DBC4630-03DA-474F-BBCB-BA3AE6B317A4}"/>
          </ac:spMkLst>
        </pc:spChg>
        <pc:spChg chg="add del">
          <ac:chgData name="Jonny Griffiths (2110925)" userId="787aa7eb-cac7-451d-b79e-f60117449f85" providerId="ADAL" clId="{F031F688-6420-2040-84C3-EE796FC1A78E}" dt="2023-07-10T10:01:05.793" v="881" actId="26606"/>
          <ac:spMkLst>
            <pc:docMk/>
            <pc:sldMk cId="2230050831" sldId="258"/>
            <ac:spMk id="3094" creationId="{F6E384F5-137A-40B1-97F0-694CC6ECD59C}"/>
          </ac:spMkLst>
        </pc:spChg>
        <pc:spChg chg="add del">
          <ac:chgData name="Jonny Griffiths (2110925)" userId="787aa7eb-cac7-451d-b79e-f60117449f85" providerId="ADAL" clId="{F031F688-6420-2040-84C3-EE796FC1A78E}" dt="2023-07-10T10:01:05.793" v="881" actId="26606"/>
          <ac:spMkLst>
            <pc:docMk/>
            <pc:sldMk cId="2230050831" sldId="258"/>
            <ac:spMk id="3095" creationId="{78418A25-6EAC-4140-BFE6-284E1925B5EE}"/>
          </ac:spMkLst>
        </pc:spChg>
        <pc:spChg chg="add del">
          <ac:chgData name="Jonny Griffiths (2110925)" userId="787aa7eb-cac7-451d-b79e-f60117449f85" providerId="ADAL" clId="{F031F688-6420-2040-84C3-EE796FC1A78E}" dt="2023-07-10T10:01:05.793" v="881" actId="26606"/>
          <ac:spMkLst>
            <pc:docMk/>
            <pc:sldMk cId="2230050831" sldId="258"/>
            <ac:spMk id="3097" creationId="{6B9D64DB-4D5C-4A91-B45F-F301E3174F9F}"/>
          </ac:spMkLst>
        </pc:spChg>
        <pc:spChg chg="add del">
          <ac:chgData name="Jonny Griffiths (2110925)" userId="787aa7eb-cac7-451d-b79e-f60117449f85" providerId="ADAL" clId="{F031F688-6420-2040-84C3-EE796FC1A78E}" dt="2023-07-10T10:01:05.793" v="881" actId="26606"/>
          <ac:spMkLst>
            <pc:docMk/>
            <pc:sldMk cId="2230050831" sldId="258"/>
            <ac:spMk id="3099" creationId="{CB14CE1B-4BC5-4EF2-BE3D-05E4F580B3DB}"/>
          </ac:spMkLst>
        </pc:spChg>
        <pc:spChg chg="add del">
          <ac:chgData name="Jonny Griffiths (2110925)" userId="787aa7eb-cac7-451d-b79e-f60117449f85" providerId="ADAL" clId="{F031F688-6420-2040-84C3-EE796FC1A78E}" dt="2023-07-10T10:02:32.822" v="895" actId="26606"/>
          <ac:spMkLst>
            <pc:docMk/>
            <pc:sldMk cId="2230050831" sldId="258"/>
            <ac:spMk id="3104" creationId="{AAD8F19F-4A55-467B-BED0-8837659A90A4}"/>
          </ac:spMkLst>
        </pc:spChg>
        <pc:spChg chg="add del">
          <ac:chgData name="Jonny Griffiths (2110925)" userId="787aa7eb-cac7-451d-b79e-f60117449f85" providerId="ADAL" clId="{F031F688-6420-2040-84C3-EE796FC1A78E}" dt="2023-07-10T10:02:32.813" v="894" actId="26606"/>
          <ac:spMkLst>
            <pc:docMk/>
            <pc:sldMk cId="2230050831" sldId="258"/>
            <ac:spMk id="3106" creationId="{A5A17FC0-D416-4C8B-A9E6-5924D352B986}"/>
          </ac:spMkLst>
        </pc:spChg>
        <pc:spChg chg="add del">
          <ac:chgData name="Jonny Griffiths (2110925)" userId="787aa7eb-cac7-451d-b79e-f60117449f85" providerId="ADAL" clId="{F031F688-6420-2040-84C3-EE796FC1A78E}" dt="2023-07-10T10:02:05.556" v="888" actId="26606"/>
          <ac:spMkLst>
            <pc:docMk/>
            <pc:sldMk cId="2230050831" sldId="258"/>
            <ac:spMk id="3109" creationId="{0C498D70-E3F3-491D-AD66-F47DEC818355}"/>
          </ac:spMkLst>
        </pc:spChg>
        <pc:spChg chg="add del">
          <ac:chgData name="Jonny Griffiths (2110925)" userId="787aa7eb-cac7-451d-b79e-f60117449f85" providerId="ADAL" clId="{F031F688-6420-2040-84C3-EE796FC1A78E}" dt="2023-07-10T10:02:05.556" v="888" actId="26606"/>
          <ac:spMkLst>
            <pc:docMk/>
            <pc:sldMk cId="2230050831" sldId="258"/>
            <ac:spMk id="3111" creationId="{593AFE2C-42B2-4C01-B3C4-EFFC4FA674D2}"/>
          </ac:spMkLst>
        </pc:spChg>
        <pc:spChg chg="add del">
          <ac:chgData name="Jonny Griffiths (2110925)" userId="787aa7eb-cac7-451d-b79e-f60117449f85" providerId="ADAL" clId="{F031F688-6420-2040-84C3-EE796FC1A78E}" dt="2023-07-10T10:02:05.556" v="888" actId="26606"/>
          <ac:spMkLst>
            <pc:docMk/>
            <pc:sldMk cId="2230050831" sldId="258"/>
            <ac:spMk id="3113" creationId="{59C1EA7D-CC54-4A0A-B26F-2D24CAF26639}"/>
          </ac:spMkLst>
        </pc:spChg>
        <pc:spChg chg="add del">
          <ac:chgData name="Jonny Griffiths (2110925)" userId="787aa7eb-cac7-451d-b79e-f60117449f85" providerId="ADAL" clId="{F031F688-6420-2040-84C3-EE796FC1A78E}" dt="2023-07-10T10:02:05.556" v="888" actId="26606"/>
          <ac:spMkLst>
            <pc:docMk/>
            <pc:sldMk cId="2230050831" sldId="258"/>
            <ac:spMk id="3115" creationId="{8791BC3C-724D-4C71-96CA-E85CE9C86537}"/>
          </ac:spMkLst>
        </pc:spChg>
        <pc:spChg chg="add del">
          <ac:chgData name="Jonny Griffiths (2110925)" userId="787aa7eb-cac7-451d-b79e-f60117449f85" providerId="ADAL" clId="{F031F688-6420-2040-84C3-EE796FC1A78E}" dt="2023-07-10T10:05:54.786" v="920" actId="26606"/>
          <ac:spMkLst>
            <pc:docMk/>
            <pc:sldMk cId="2230050831" sldId="258"/>
            <ac:spMk id="3116" creationId="{F6E384F5-137A-40B1-97F0-694CC6ECD59C}"/>
          </ac:spMkLst>
        </pc:spChg>
        <pc:spChg chg="add del">
          <ac:chgData name="Jonny Griffiths (2110925)" userId="787aa7eb-cac7-451d-b79e-f60117449f85" providerId="ADAL" clId="{F031F688-6420-2040-84C3-EE796FC1A78E}" dt="2023-07-10T10:02:05.556" v="888" actId="26606"/>
          <ac:spMkLst>
            <pc:docMk/>
            <pc:sldMk cId="2230050831" sldId="258"/>
            <ac:spMk id="3117" creationId="{6F813F29-DA0C-4A27-95C9-47F5D069002C}"/>
          </ac:spMkLst>
        </pc:spChg>
        <pc:spChg chg="add del">
          <ac:chgData name="Jonny Griffiths (2110925)" userId="787aa7eb-cac7-451d-b79e-f60117449f85" providerId="ADAL" clId="{F031F688-6420-2040-84C3-EE796FC1A78E}" dt="2023-07-10T10:05:54.786" v="920" actId="26606"/>
          <ac:spMkLst>
            <pc:docMk/>
            <pc:sldMk cId="2230050831" sldId="258"/>
            <ac:spMk id="3118" creationId="{9DBC4630-03DA-474F-BBCB-BA3AE6B317A4}"/>
          </ac:spMkLst>
        </pc:spChg>
        <pc:spChg chg="add del">
          <ac:chgData name="Jonny Griffiths (2110925)" userId="787aa7eb-cac7-451d-b79e-f60117449f85" providerId="ADAL" clId="{F031F688-6420-2040-84C3-EE796FC1A78E}" dt="2023-07-10T10:02:05.556" v="888" actId="26606"/>
          <ac:spMkLst>
            <pc:docMk/>
            <pc:sldMk cId="2230050831" sldId="258"/>
            <ac:spMk id="3119" creationId="{39F66804-1CC4-4C70-B440-D0033952B189}"/>
          </ac:spMkLst>
        </pc:spChg>
        <pc:spChg chg="add del">
          <ac:chgData name="Jonny Griffiths (2110925)" userId="787aa7eb-cac7-451d-b79e-f60117449f85" providerId="ADAL" clId="{F031F688-6420-2040-84C3-EE796FC1A78E}" dt="2023-07-10T10:05:54.786" v="920" actId="26606"/>
          <ac:spMkLst>
            <pc:docMk/>
            <pc:sldMk cId="2230050831" sldId="258"/>
            <ac:spMk id="3120" creationId="{78418A25-6EAC-4140-BFE6-284E1925B5EE}"/>
          </ac:spMkLst>
        </pc:spChg>
        <pc:spChg chg="add del">
          <ac:chgData name="Jonny Griffiths (2110925)" userId="787aa7eb-cac7-451d-b79e-f60117449f85" providerId="ADAL" clId="{F031F688-6420-2040-84C3-EE796FC1A78E}" dt="2023-07-10T10:02:20.214" v="890" actId="26606"/>
          <ac:spMkLst>
            <pc:docMk/>
            <pc:sldMk cId="2230050831" sldId="258"/>
            <ac:spMk id="3121" creationId="{7A7E6B6D-2F84-4166-9F4D-FFA0E086077B}"/>
          </ac:spMkLst>
        </pc:spChg>
        <pc:spChg chg="add del">
          <ac:chgData name="Jonny Griffiths (2110925)" userId="787aa7eb-cac7-451d-b79e-f60117449f85" providerId="ADAL" clId="{F031F688-6420-2040-84C3-EE796FC1A78E}" dt="2023-07-10T10:02:20.214" v="890" actId="26606"/>
          <ac:spMkLst>
            <pc:docMk/>
            <pc:sldMk cId="2230050831" sldId="258"/>
            <ac:spMk id="3122" creationId="{F540AD87-30B2-4359-A33A-86D9F59E3709}"/>
          </ac:spMkLst>
        </pc:spChg>
        <pc:spChg chg="add del">
          <ac:chgData name="Jonny Griffiths (2110925)" userId="787aa7eb-cac7-451d-b79e-f60117449f85" providerId="ADAL" clId="{F031F688-6420-2040-84C3-EE796FC1A78E}" dt="2023-07-10T10:02:20.214" v="890" actId="26606"/>
          <ac:spMkLst>
            <pc:docMk/>
            <pc:sldMk cId="2230050831" sldId="258"/>
            <ac:spMk id="3123" creationId="{D411CC74-416E-4F21-A559-C8B7905D9E36}"/>
          </ac:spMkLst>
        </pc:spChg>
        <pc:spChg chg="add del">
          <ac:chgData name="Jonny Griffiths (2110925)" userId="787aa7eb-cac7-451d-b79e-f60117449f85" providerId="ADAL" clId="{F031F688-6420-2040-84C3-EE796FC1A78E}" dt="2023-07-10T10:05:54.786" v="920" actId="26606"/>
          <ac:spMkLst>
            <pc:docMk/>
            <pc:sldMk cId="2230050831" sldId="258"/>
            <ac:spMk id="3124" creationId="{C20267F5-D4E6-477A-A590-81F2ABD1B862}"/>
          </ac:spMkLst>
        </pc:spChg>
        <pc:spChg chg="add del">
          <ac:chgData name="Jonny Griffiths (2110925)" userId="787aa7eb-cac7-451d-b79e-f60117449f85" providerId="ADAL" clId="{F031F688-6420-2040-84C3-EE796FC1A78E}" dt="2023-07-10T10:05:54.786" v="920" actId="26606"/>
          <ac:spMkLst>
            <pc:docMk/>
            <pc:sldMk cId="2230050831" sldId="258"/>
            <ac:spMk id="3125" creationId="{6B9D64DB-4D5C-4A91-B45F-F301E3174F9F}"/>
          </ac:spMkLst>
        </pc:spChg>
        <pc:spChg chg="add del">
          <ac:chgData name="Jonny Griffiths (2110925)" userId="787aa7eb-cac7-451d-b79e-f60117449f85" providerId="ADAL" clId="{F031F688-6420-2040-84C3-EE796FC1A78E}" dt="2023-07-10T10:05:54.786" v="920" actId="26606"/>
          <ac:spMkLst>
            <pc:docMk/>
            <pc:sldMk cId="2230050831" sldId="258"/>
            <ac:spMk id="3126" creationId="{CB14CE1B-4BC5-4EF2-BE3D-05E4F580B3DB}"/>
          </ac:spMkLst>
        </pc:spChg>
        <pc:spChg chg="add del">
          <ac:chgData name="Jonny Griffiths (2110925)" userId="787aa7eb-cac7-451d-b79e-f60117449f85" providerId="ADAL" clId="{F031F688-6420-2040-84C3-EE796FC1A78E}" dt="2023-07-10T10:05:23.354" v="907" actId="26606"/>
          <ac:spMkLst>
            <pc:docMk/>
            <pc:sldMk cId="2230050831" sldId="258"/>
            <ac:spMk id="3131" creationId="{A4AC5506-6312-4701-8D3C-40187889A947}"/>
          </ac:spMkLst>
        </pc:spChg>
        <pc:spChg chg="add del">
          <ac:chgData name="Jonny Griffiths (2110925)" userId="787aa7eb-cac7-451d-b79e-f60117449f85" providerId="ADAL" clId="{F031F688-6420-2040-84C3-EE796FC1A78E}" dt="2023-07-10T10:05:25.377" v="909" actId="26606"/>
          <ac:spMkLst>
            <pc:docMk/>
            <pc:sldMk cId="2230050831" sldId="258"/>
            <ac:spMk id="3133" creationId="{91E12CD6-A76F-439F-9C98-C0211D8FD814}"/>
          </ac:spMkLst>
        </pc:spChg>
        <pc:spChg chg="add del">
          <ac:chgData name="Jonny Griffiths (2110925)" userId="787aa7eb-cac7-451d-b79e-f60117449f85" providerId="ADAL" clId="{F031F688-6420-2040-84C3-EE796FC1A78E}" dt="2023-07-10T10:05:25.377" v="909" actId="26606"/>
          <ac:spMkLst>
            <pc:docMk/>
            <pc:sldMk cId="2230050831" sldId="258"/>
            <ac:spMk id="3134" creationId="{ECEF6C2F-9906-4F89-9B4F-598E9F344B03}"/>
          </ac:spMkLst>
        </pc:spChg>
        <pc:spChg chg="add del">
          <ac:chgData name="Jonny Griffiths (2110925)" userId="787aa7eb-cac7-451d-b79e-f60117449f85" providerId="ADAL" clId="{F031F688-6420-2040-84C3-EE796FC1A78E}" dt="2023-07-10T10:05:31.442" v="911" actId="26606"/>
          <ac:spMkLst>
            <pc:docMk/>
            <pc:sldMk cId="2230050831" sldId="258"/>
            <ac:spMk id="3136" creationId="{90BB9581-2E1D-405D-AC21-AD669748D56E}"/>
          </ac:spMkLst>
        </pc:spChg>
        <pc:spChg chg="add del">
          <ac:chgData name="Jonny Griffiths (2110925)" userId="787aa7eb-cac7-451d-b79e-f60117449f85" providerId="ADAL" clId="{F031F688-6420-2040-84C3-EE796FC1A78E}" dt="2023-07-10T10:05:34.673" v="913" actId="26606"/>
          <ac:spMkLst>
            <pc:docMk/>
            <pc:sldMk cId="2230050831" sldId="258"/>
            <ac:spMk id="3138" creationId="{D4771268-CB57-404A-9271-370EB28F6090}"/>
          </ac:spMkLst>
        </pc:spChg>
        <pc:spChg chg="add del">
          <ac:chgData name="Jonny Griffiths (2110925)" userId="787aa7eb-cac7-451d-b79e-f60117449f85" providerId="ADAL" clId="{F031F688-6420-2040-84C3-EE796FC1A78E}" dt="2023-07-10T10:05:41.881" v="915" actId="26606"/>
          <ac:spMkLst>
            <pc:docMk/>
            <pc:sldMk cId="2230050831" sldId="258"/>
            <ac:spMk id="3140" creationId="{5E6B3632-31A7-4B9A-9B3B-DAADD1D372BA}"/>
          </ac:spMkLst>
        </pc:spChg>
        <pc:spChg chg="add del">
          <ac:chgData name="Jonny Griffiths (2110925)" userId="787aa7eb-cac7-451d-b79e-f60117449f85" providerId="ADAL" clId="{F031F688-6420-2040-84C3-EE796FC1A78E}" dt="2023-07-10T10:05:49.024" v="917" actId="26606"/>
          <ac:spMkLst>
            <pc:docMk/>
            <pc:sldMk cId="2230050831" sldId="258"/>
            <ac:spMk id="3142" creationId="{D12DDE76-C203-4047-9998-63900085B5E8}"/>
          </ac:spMkLst>
        </pc:spChg>
        <pc:spChg chg="add del">
          <ac:chgData name="Jonny Griffiths (2110925)" userId="787aa7eb-cac7-451d-b79e-f60117449f85" providerId="ADAL" clId="{F031F688-6420-2040-84C3-EE796FC1A78E}" dt="2023-07-10T10:05:54.783" v="919" actId="26606"/>
          <ac:spMkLst>
            <pc:docMk/>
            <pc:sldMk cId="2230050831" sldId="258"/>
            <ac:spMk id="3144" creationId="{3B47FC9C-2ED3-4100-A4EF-E8CDFEE106C9}"/>
          </ac:spMkLst>
        </pc:spChg>
        <pc:spChg chg="add">
          <ac:chgData name="Jonny Griffiths (2110925)" userId="787aa7eb-cac7-451d-b79e-f60117449f85" providerId="ADAL" clId="{F031F688-6420-2040-84C3-EE796FC1A78E}" dt="2023-07-10T10:05:54.786" v="920" actId="26606"/>
          <ac:spMkLst>
            <pc:docMk/>
            <pc:sldMk cId="2230050831" sldId="258"/>
            <ac:spMk id="3146" creationId="{D12DDE76-C203-4047-9998-63900085B5E8}"/>
          </ac:spMkLst>
        </pc:spChg>
        <pc:picChg chg="add del mod ord">
          <ac:chgData name="Jonny Griffiths (2110925)" userId="787aa7eb-cac7-451d-b79e-f60117449f85" providerId="ADAL" clId="{F031F688-6420-2040-84C3-EE796FC1A78E}" dt="2023-07-10T09:56:51.792" v="818" actId="478"/>
          <ac:picMkLst>
            <pc:docMk/>
            <pc:sldMk cId="2230050831" sldId="258"/>
            <ac:picMk id="5" creationId="{324DADA0-95F7-44C9-5111-D5C58D0B9AED}"/>
          </ac:picMkLst>
        </pc:picChg>
        <pc:picChg chg="add mod">
          <ac:chgData name="Jonny Griffiths (2110925)" userId="787aa7eb-cac7-451d-b79e-f60117449f85" providerId="ADAL" clId="{F031F688-6420-2040-84C3-EE796FC1A78E}" dt="2023-07-10T13:46:02.200" v="1452"/>
          <ac:picMkLst>
            <pc:docMk/>
            <pc:sldMk cId="2230050831" sldId="258"/>
            <ac:picMk id="13" creationId="{5EE06E1C-A22F-A5F0-E54C-190B7D8E2A4C}"/>
          </ac:picMkLst>
        </pc:picChg>
        <pc:picChg chg="add mod ord">
          <ac:chgData name="Jonny Griffiths (2110925)" userId="787aa7eb-cac7-451d-b79e-f60117449f85" providerId="ADAL" clId="{F031F688-6420-2040-84C3-EE796FC1A78E}" dt="2023-07-10T10:05:54.786" v="920" actId="26606"/>
          <ac:picMkLst>
            <pc:docMk/>
            <pc:sldMk cId="2230050831" sldId="258"/>
            <ac:picMk id="3074" creationId="{5DACB955-E1A4-1842-62BD-F406E2ADB0F4}"/>
          </ac:picMkLst>
        </pc:picChg>
        <pc:picChg chg="add mod ord">
          <ac:chgData name="Jonny Griffiths (2110925)" userId="787aa7eb-cac7-451d-b79e-f60117449f85" providerId="ADAL" clId="{F031F688-6420-2040-84C3-EE796FC1A78E}" dt="2023-07-10T10:05:54.786" v="920" actId="26606"/>
          <ac:picMkLst>
            <pc:docMk/>
            <pc:sldMk cId="2230050831" sldId="258"/>
            <ac:picMk id="3076" creationId="{D3D444DA-A1A9-5D39-3C82-AA3866421BF6}"/>
          </ac:picMkLst>
        </pc:picChg>
        <pc:picChg chg="add del mod">
          <ac:chgData name="Jonny Griffiths (2110925)" userId="787aa7eb-cac7-451d-b79e-f60117449f85" providerId="ADAL" clId="{F031F688-6420-2040-84C3-EE796FC1A78E}" dt="2023-07-10T09:55:53.918" v="803"/>
          <ac:picMkLst>
            <pc:docMk/>
            <pc:sldMk cId="2230050831" sldId="258"/>
            <ac:picMk id="3078" creationId="{E73A0D15-9AF9-5C44-B636-649239B642F4}"/>
          </ac:picMkLst>
        </pc:picChg>
        <pc:picChg chg="add mod ord">
          <ac:chgData name="Jonny Griffiths (2110925)" userId="787aa7eb-cac7-451d-b79e-f60117449f85" providerId="ADAL" clId="{F031F688-6420-2040-84C3-EE796FC1A78E}" dt="2023-07-10T10:05:54.786" v="920" actId="26606"/>
          <ac:picMkLst>
            <pc:docMk/>
            <pc:sldMk cId="2230050831" sldId="258"/>
            <ac:picMk id="3080" creationId="{13311385-0D49-D6EB-A95A-76A870A98A09}"/>
          </ac:picMkLst>
        </pc:picChg>
        <pc:picChg chg="add mod ord">
          <ac:chgData name="Jonny Griffiths (2110925)" userId="787aa7eb-cac7-451d-b79e-f60117449f85" providerId="ADAL" clId="{F031F688-6420-2040-84C3-EE796FC1A78E}" dt="2023-07-10T10:05:54.786" v="920" actId="26606"/>
          <ac:picMkLst>
            <pc:docMk/>
            <pc:sldMk cId="2230050831" sldId="258"/>
            <ac:picMk id="3084" creationId="{0EB7CCD3-8FC6-A428-150E-8BB3AB53020A}"/>
          </ac:picMkLst>
        </pc:picChg>
        <pc:picChg chg="add mod ord">
          <ac:chgData name="Jonny Griffiths (2110925)" userId="787aa7eb-cac7-451d-b79e-f60117449f85" providerId="ADAL" clId="{F031F688-6420-2040-84C3-EE796FC1A78E}" dt="2023-07-10T10:05:54.786" v="920" actId="26606"/>
          <ac:picMkLst>
            <pc:docMk/>
            <pc:sldMk cId="2230050831" sldId="258"/>
            <ac:picMk id="3086" creationId="{1F841742-2B03-4574-DCDA-FD724A5DC03B}"/>
          </ac:picMkLst>
        </pc:picChg>
        <pc:picChg chg="add mod ord">
          <ac:chgData name="Jonny Griffiths (2110925)" userId="787aa7eb-cac7-451d-b79e-f60117449f85" providerId="ADAL" clId="{F031F688-6420-2040-84C3-EE796FC1A78E}" dt="2023-07-10T10:05:54.786" v="920" actId="26606"/>
          <ac:picMkLst>
            <pc:docMk/>
            <pc:sldMk cId="2230050831" sldId="258"/>
            <ac:picMk id="3088" creationId="{A6839AA3-FD35-1D48-1145-06EDDD65276D}"/>
          </ac:picMkLst>
        </pc:picChg>
        <pc:picChg chg="add mod ord">
          <ac:chgData name="Jonny Griffiths (2110925)" userId="787aa7eb-cac7-451d-b79e-f60117449f85" providerId="ADAL" clId="{F031F688-6420-2040-84C3-EE796FC1A78E}" dt="2023-07-10T10:05:54.786" v="920" actId="26606"/>
          <ac:picMkLst>
            <pc:docMk/>
            <pc:sldMk cId="2230050831" sldId="258"/>
            <ac:picMk id="3090" creationId="{66BE9073-EBC3-8B5A-91E6-3F695B8626EF}"/>
          </ac:picMkLst>
        </pc:picChg>
        <pc:picChg chg="add mod ord">
          <ac:chgData name="Jonny Griffiths (2110925)" userId="787aa7eb-cac7-451d-b79e-f60117449f85" providerId="ADAL" clId="{F031F688-6420-2040-84C3-EE796FC1A78E}" dt="2023-07-10T10:05:54.786" v="920" actId="26606"/>
          <ac:picMkLst>
            <pc:docMk/>
            <pc:sldMk cId="2230050831" sldId="258"/>
            <ac:picMk id="3092" creationId="{C4790305-9035-0509-8752-5923ED5B376F}"/>
          </ac:picMkLst>
        </pc:picChg>
        <pc:cxnChg chg="add del">
          <ac:chgData name="Jonny Griffiths (2110925)" userId="787aa7eb-cac7-451d-b79e-f60117449f85" providerId="ADAL" clId="{F031F688-6420-2040-84C3-EE796FC1A78E}" dt="2023-07-10T10:02:32.813" v="894" actId="26606"/>
          <ac:cxnSpMkLst>
            <pc:docMk/>
            <pc:sldMk cId="2230050831" sldId="258"/>
            <ac:cxnSpMk id="3107" creationId="{982DC870-E8E5-4050-B10C-CC24FC67E50A}"/>
          </ac:cxnSpMkLst>
        </pc:cxnChg>
        <pc:cxnChg chg="add del">
          <ac:chgData name="Jonny Griffiths (2110925)" userId="787aa7eb-cac7-451d-b79e-f60117449f85" providerId="ADAL" clId="{F031F688-6420-2040-84C3-EE796FC1A78E}" dt="2023-07-10T10:02:32.813" v="894" actId="26606"/>
          <ac:cxnSpMkLst>
            <pc:docMk/>
            <pc:sldMk cId="2230050831" sldId="258"/>
            <ac:cxnSpMk id="3108" creationId="{FF76A74F-C283-4DED-BD4D-086753B7CB00}"/>
          </ac:cxnSpMkLst>
        </pc:cxnChg>
        <pc:cxnChg chg="add del">
          <ac:chgData name="Jonny Griffiths (2110925)" userId="787aa7eb-cac7-451d-b79e-f60117449f85" providerId="ADAL" clId="{F031F688-6420-2040-84C3-EE796FC1A78E}" dt="2023-07-10T10:02:32.813" v="894" actId="26606"/>
          <ac:cxnSpMkLst>
            <pc:docMk/>
            <pc:sldMk cId="2230050831" sldId="258"/>
            <ac:cxnSpMk id="3110" creationId="{3B2791FB-B2F7-4BBE-B8D8-74C37FF9E85C}"/>
          </ac:cxnSpMkLst>
        </pc:cxnChg>
        <pc:cxnChg chg="add del">
          <ac:chgData name="Jonny Griffiths (2110925)" userId="787aa7eb-cac7-451d-b79e-f60117449f85" providerId="ADAL" clId="{F031F688-6420-2040-84C3-EE796FC1A78E}" dt="2023-07-10T10:02:32.813" v="894" actId="26606"/>
          <ac:cxnSpMkLst>
            <pc:docMk/>
            <pc:sldMk cId="2230050831" sldId="258"/>
            <ac:cxnSpMk id="3112" creationId="{9891B5DE-6811-4844-BB18-472A3F360EE5}"/>
          </ac:cxnSpMkLst>
        </pc:cxnChg>
        <pc:cxnChg chg="add del">
          <ac:chgData name="Jonny Griffiths (2110925)" userId="787aa7eb-cac7-451d-b79e-f60117449f85" providerId="ADAL" clId="{F031F688-6420-2040-84C3-EE796FC1A78E}" dt="2023-07-10T10:02:32.813" v="894" actId="26606"/>
          <ac:cxnSpMkLst>
            <pc:docMk/>
            <pc:sldMk cId="2230050831" sldId="258"/>
            <ac:cxnSpMk id="3114" creationId="{77A9CA3A-7216-41E0-B3CD-058077FD396D}"/>
          </ac:cxnSpMkLst>
        </pc:cxnChg>
      </pc:sldChg>
      <pc:sldChg chg="addSp delSp modSp del mod setBg">
        <pc:chgData name="Jonny Griffiths (2110925)" userId="787aa7eb-cac7-451d-b79e-f60117449f85" providerId="ADAL" clId="{F031F688-6420-2040-84C3-EE796FC1A78E}" dt="2023-07-10T08:54:40.034" v="144" actId="2696"/>
        <pc:sldMkLst>
          <pc:docMk/>
          <pc:sldMk cId="2366589672" sldId="259"/>
        </pc:sldMkLst>
        <pc:spChg chg="mod">
          <ac:chgData name="Jonny Griffiths (2110925)" userId="787aa7eb-cac7-451d-b79e-f60117449f85" providerId="ADAL" clId="{F031F688-6420-2040-84C3-EE796FC1A78E}" dt="2023-07-10T08:40:00.706" v="66" actId="26606"/>
          <ac:spMkLst>
            <pc:docMk/>
            <pc:sldMk cId="2366589672" sldId="259"/>
            <ac:spMk id="2" creationId="{FD5CA92D-2411-8175-E3F0-95D52E19C12C}"/>
          </ac:spMkLst>
        </pc:spChg>
        <pc:spChg chg="del">
          <ac:chgData name="Jonny Griffiths (2110925)" userId="787aa7eb-cac7-451d-b79e-f60117449f85" providerId="ADAL" clId="{F031F688-6420-2040-84C3-EE796FC1A78E}" dt="2023-07-10T08:40:00.706" v="66" actId="26606"/>
          <ac:spMkLst>
            <pc:docMk/>
            <pc:sldMk cId="2366589672" sldId="259"/>
            <ac:spMk id="3" creationId="{8469CF24-F2ED-63E5-CE43-3BF273060397}"/>
          </ac:spMkLst>
        </pc:spChg>
        <pc:spChg chg="add">
          <ac:chgData name="Jonny Griffiths (2110925)" userId="787aa7eb-cac7-451d-b79e-f60117449f85" providerId="ADAL" clId="{F031F688-6420-2040-84C3-EE796FC1A78E}" dt="2023-07-10T08:40:00.706" v="66" actId="26606"/>
          <ac:spMkLst>
            <pc:docMk/>
            <pc:sldMk cId="2366589672" sldId="259"/>
            <ac:spMk id="9" creationId="{155D7866-985D-4D23-BF0E-72CA30F5C7E9}"/>
          </ac:spMkLst>
        </pc:spChg>
        <pc:spChg chg="add">
          <ac:chgData name="Jonny Griffiths (2110925)" userId="787aa7eb-cac7-451d-b79e-f60117449f85" providerId="ADAL" clId="{F031F688-6420-2040-84C3-EE796FC1A78E}" dt="2023-07-10T08:40:00.706" v="66" actId="26606"/>
          <ac:spMkLst>
            <pc:docMk/>
            <pc:sldMk cId="2366589672" sldId="259"/>
            <ac:spMk id="11" creationId="{0ADDB668-2CA4-4D2B-9C34-3487CA330BA8}"/>
          </ac:spMkLst>
        </pc:spChg>
        <pc:spChg chg="add">
          <ac:chgData name="Jonny Griffiths (2110925)" userId="787aa7eb-cac7-451d-b79e-f60117449f85" providerId="ADAL" clId="{F031F688-6420-2040-84C3-EE796FC1A78E}" dt="2023-07-10T08:40:00.706" v="66" actId="26606"/>
          <ac:spMkLst>
            <pc:docMk/>
            <pc:sldMk cId="2366589672" sldId="259"/>
            <ac:spMk id="13" creationId="{2568BC19-F052-4108-93E1-6A3D1DEC072F}"/>
          </ac:spMkLst>
        </pc:spChg>
        <pc:spChg chg="add">
          <ac:chgData name="Jonny Griffiths (2110925)" userId="787aa7eb-cac7-451d-b79e-f60117449f85" providerId="ADAL" clId="{F031F688-6420-2040-84C3-EE796FC1A78E}" dt="2023-07-10T08:40:00.706" v="66" actId="26606"/>
          <ac:spMkLst>
            <pc:docMk/>
            <pc:sldMk cId="2366589672" sldId="259"/>
            <ac:spMk id="15" creationId="{D5FD337D-4D6B-4C8B-B6F5-121097E09881}"/>
          </ac:spMkLst>
        </pc:spChg>
        <pc:picChg chg="add">
          <ac:chgData name="Jonny Griffiths (2110925)" userId="787aa7eb-cac7-451d-b79e-f60117449f85" providerId="ADAL" clId="{F031F688-6420-2040-84C3-EE796FC1A78E}" dt="2023-07-10T08:40:00.706" v="66" actId="26606"/>
          <ac:picMkLst>
            <pc:docMk/>
            <pc:sldMk cId="2366589672" sldId="259"/>
            <ac:picMk id="5" creationId="{DA5A1EDD-3F5F-7CAE-900E-0DE3D6D4B7FC}"/>
          </ac:picMkLst>
        </pc:picChg>
      </pc:sldChg>
      <pc:sldChg chg="addSp delSp modSp del mod setBg">
        <pc:chgData name="Jonny Griffiths (2110925)" userId="787aa7eb-cac7-451d-b79e-f60117449f85" providerId="ADAL" clId="{F031F688-6420-2040-84C3-EE796FC1A78E}" dt="2023-07-10T08:54:43.992" v="145" actId="2696"/>
        <pc:sldMkLst>
          <pc:docMk/>
          <pc:sldMk cId="713272143" sldId="260"/>
        </pc:sldMkLst>
        <pc:spChg chg="mod">
          <ac:chgData name="Jonny Griffiths (2110925)" userId="787aa7eb-cac7-451d-b79e-f60117449f85" providerId="ADAL" clId="{F031F688-6420-2040-84C3-EE796FC1A78E}" dt="2023-07-10T08:40:23.298" v="67" actId="26606"/>
          <ac:spMkLst>
            <pc:docMk/>
            <pc:sldMk cId="713272143" sldId="260"/>
            <ac:spMk id="2" creationId="{1C7CB0CB-2551-BDC5-9147-99AA76FD0B15}"/>
          </ac:spMkLst>
        </pc:spChg>
        <pc:spChg chg="del">
          <ac:chgData name="Jonny Griffiths (2110925)" userId="787aa7eb-cac7-451d-b79e-f60117449f85" providerId="ADAL" clId="{F031F688-6420-2040-84C3-EE796FC1A78E}" dt="2023-07-10T08:40:23.298" v="67" actId="26606"/>
          <ac:spMkLst>
            <pc:docMk/>
            <pc:sldMk cId="713272143" sldId="260"/>
            <ac:spMk id="3" creationId="{759AA62A-5E52-E6DD-AA81-92B28558BAA0}"/>
          </ac:spMkLst>
        </pc:spChg>
        <pc:spChg chg="add">
          <ac:chgData name="Jonny Griffiths (2110925)" userId="787aa7eb-cac7-451d-b79e-f60117449f85" providerId="ADAL" clId="{F031F688-6420-2040-84C3-EE796FC1A78E}" dt="2023-07-10T08:40:23.298" v="67" actId="26606"/>
          <ac:spMkLst>
            <pc:docMk/>
            <pc:sldMk cId="713272143" sldId="260"/>
            <ac:spMk id="9" creationId="{06DA9DF9-31F7-4056-B42E-878CC92417B8}"/>
          </ac:spMkLst>
        </pc:spChg>
        <pc:picChg chg="add">
          <ac:chgData name="Jonny Griffiths (2110925)" userId="787aa7eb-cac7-451d-b79e-f60117449f85" providerId="ADAL" clId="{F031F688-6420-2040-84C3-EE796FC1A78E}" dt="2023-07-10T08:40:23.298" v="67" actId="26606"/>
          <ac:picMkLst>
            <pc:docMk/>
            <pc:sldMk cId="713272143" sldId="260"/>
            <ac:picMk id="5" creationId="{D9C400CB-CDDE-82B3-6EA3-A9A5FA8A77FB}"/>
          </ac:picMkLst>
        </pc:picChg>
      </pc:sldChg>
      <pc:sldChg chg="addSp delSp modSp del mod setBg">
        <pc:chgData name="Jonny Griffiths (2110925)" userId="787aa7eb-cac7-451d-b79e-f60117449f85" providerId="ADAL" clId="{F031F688-6420-2040-84C3-EE796FC1A78E}" dt="2023-07-10T08:54:53.793" v="147" actId="2696"/>
        <pc:sldMkLst>
          <pc:docMk/>
          <pc:sldMk cId="665111579" sldId="261"/>
        </pc:sldMkLst>
        <pc:spChg chg="mod">
          <ac:chgData name="Jonny Griffiths (2110925)" userId="787aa7eb-cac7-451d-b79e-f60117449f85" providerId="ADAL" clId="{F031F688-6420-2040-84C3-EE796FC1A78E}" dt="2023-07-10T08:40:37.924" v="68" actId="26606"/>
          <ac:spMkLst>
            <pc:docMk/>
            <pc:sldMk cId="665111579" sldId="261"/>
            <ac:spMk id="2" creationId="{4CF5231B-32CC-9CB7-4F02-DC8A23F8C51D}"/>
          </ac:spMkLst>
        </pc:spChg>
        <pc:spChg chg="del">
          <ac:chgData name="Jonny Griffiths (2110925)" userId="787aa7eb-cac7-451d-b79e-f60117449f85" providerId="ADAL" clId="{F031F688-6420-2040-84C3-EE796FC1A78E}" dt="2023-07-10T08:40:37.924" v="68" actId="26606"/>
          <ac:spMkLst>
            <pc:docMk/>
            <pc:sldMk cId="665111579" sldId="261"/>
            <ac:spMk id="3" creationId="{6251C11E-B082-3BB3-11D2-1EE5608FDA57}"/>
          </ac:spMkLst>
        </pc:spChg>
        <pc:spChg chg="add">
          <ac:chgData name="Jonny Griffiths (2110925)" userId="787aa7eb-cac7-451d-b79e-f60117449f85" providerId="ADAL" clId="{F031F688-6420-2040-84C3-EE796FC1A78E}" dt="2023-07-10T08:40:37.924" v="68" actId="26606"/>
          <ac:spMkLst>
            <pc:docMk/>
            <pc:sldMk cId="665111579" sldId="261"/>
            <ac:spMk id="9" creationId="{0671A8AE-40A1-4631-A6B8-581AFF065482}"/>
          </ac:spMkLst>
        </pc:spChg>
        <pc:spChg chg="add">
          <ac:chgData name="Jonny Griffiths (2110925)" userId="787aa7eb-cac7-451d-b79e-f60117449f85" providerId="ADAL" clId="{F031F688-6420-2040-84C3-EE796FC1A78E}" dt="2023-07-10T08:40:37.924" v="68" actId="26606"/>
          <ac:spMkLst>
            <pc:docMk/>
            <pc:sldMk cId="665111579" sldId="261"/>
            <ac:spMk id="11" creationId="{AB58EF07-17C2-48CF-ABB0-EEF1F17CB8F0}"/>
          </ac:spMkLst>
        </pc:spChg>
        <pc:spChg chg="add">
          <ac:chgData name="Jonny Griffiths (2110925)" userId="787aa7eb-cac7-451d-b79e-f60117449f85" providerId="ADAL" clId="{F031F688-6420-2040-84C3-EE796FC1A78E}" dt="2023-07-10T08:40:37.924" v="68" actId="26606"/>
          <ac:spMkLst>
            <pc:docMk/>
            <pc:sldMk cId="665111579" sldId="261"/>
            <ac:spMk id="13" creationId="{AF2F604E-43BE-4DC3-B983-E071523364F8}"/>
          </ac:spMkLst>
        </pc:spChg>
        <pc:spChg chg="add">
          <ac:chgData name="Jonny Griffiths (2110925)" userId="787aa7eb-cac7-451d-b79e-f60117449f85" providerId="ADAL" clId="{F031F688-6420-2040-84C3-EE796FC1A78E}" dt="2023-07-10T08:40:37.924" v="68" actId="26606"/>
          <ac:spMkLst>
            <pc:docMk/>
            <pc:sldMk cId="665111579" sldId="261"/>
            <ac:spMk id="15" creationId="{08C9B587-E65E-4B52-B37C-ABEBB6E87928}"/>
          </ac:spMkLst>
        </pc:spChg>
        <pc:picChg chg="add">
          <ac:chgData name="Jonny Griffiths (2110925)" userId="787aa7eb-cac7-451d-b79e-f60117449f85" providerId="ADAL" clId="{F031F688-6420-2040-84C3-EE796FC1A78E}" dt="2023-07-10T08:40:37.924" v="68" actId="26606"/>
          <ac:picMkLst>
            <pc:docMk/>
            <pc:sldMk cId="665111579" sldId="261"/>
            <ac:picMk id="5" creationId="{8555D34F-881D-BF71-4B60-B4CD02C1F118}"/>
          </ac:picMkLst>
        </pc:picChg>
      </pc:sldChg>
      <pc:sldChg chg="addSp delSp modSp del mod setBg">
        <pc:chgData name="Jonny Griffiths (2110925)" userId="787aa7eb-cac7-451d-b79e-f60117449f85" providerId="ADAL" clId="{F031F688-6420-2040-84C3-EE796FC1A78E}" dt="2023-07-10T08:55:34.099" v="150" actId="2696"/>
        <pc:sldMkLst>
          <pc:docMk/>
          <pc:sldMk cId="1401815412" sldId="262"/>
        </pc:sldMkLst>
        <pc:spChg chg="mod">
          <ac:chgData name="Jonny Griffiths (2110925)" userId="787aa7eb-cac7-451d-b79e-f60117449f85" providerId="ADAL" clId="{F031F688-6420-2040-84C3-EE796FC1A78E}" dt="2023-07-10T08:55:09.763" v="148" actId="26606"/>
          <ac:spMkLst>
            <pc:docMk/>
            <pc:sldMk cId="1401815412" sldId="262"/>
            <ac:spMk id="2" creationId="{6F02A399-A6A2-AE68-9365-2196B59D3C12}"/>
          </ac:spMkLst>
        </pc:spChg>
        <pc:spChg chg="del mod">
          <ac:chgData name="Jonny Griffiths (2110925)" userId="787aa7eb-cac7-451d-b79e-f60117449f85" providerId="ADAL" clId="{F031F688-6420-2040-84C3-EE796FC1A78E}" dt="2023-07-10T08:55:09.763" v="148" actId="26606"/>
          <ac:spMkLst>
            <pc:docMk/>
            <pc:sldMk cId="1401815412" sldId="262"/>
            <ac:spMk id="3" creationId="{7E8EDBD2-A4B2-2F36-82F5-B8D40495D110}"/>
          </ac:spMkLst>
        </pc:spChg>
        <pc:spChg chg="add del">
          <ac:chgData name="Jonny Griffiths (2110925)" userId="787aa7eb-cac7-451d-b79e-f60117449f85" providerId="ADAL" clId="{F031F688-6420-2040-84C3-EE796FC1A78E}" dt="2023-07-10T08:55:09.763" v="148" actId="26606"/>
          <ac:spMkLst>
            <pc:docMk/>
            <pc:sldMk cId="1401815412" sldId="262"/>
            <ac:spMk id="8" creationId="{DBF61EA3-B236-439E-9C0B-340980D56BEE}"/>
          </ac:spMkLst>
        </pc:spChg>
        <pc:spChg chg="add del">
          <ac:chgData name="Jonny Griffiths (2110925)" userId="787aa7eb-cac7-451d-b79e-f60117449f85" providerId="ADAL" clId="{F031F688-6420-2040-84C3-EE796FC1A78E}" dt="2023-07-10T08:55:09.763" v="148" actId="26606"/>
          <ac:spMkLst>
            <pc:docMk/>
            <pc:sldMk cId="1401815412" sldId="262"/>
            <ac:spMk id="14" creationId="{E659831F-0D9A-4C63-9EBB-8435B85A440F}"/>
          </ac:spMkLst>
        </pc:spChg>
        <pc:spChg chg="add">
          <ac:chgData name="Jonny Griffiths (2110925)" userId="787aa7eb-cac7-451d-b79e-f60117449f85" providerId="ADAL" clId="{F031F688-6420-2040-84C3-EE796FC1A78E}" dt="2023-07-10T08:55:09.763" v="148" actId="26606"/>
          <ac:spMkLst>
            <pc:docMk/>
            <pc:sldMk cId="1401815412" sldId="262"/>
            <ac:spMk id="20" creationId="{06DA9DF9-31F7-4056-B42E-878CC92417B8}"/>
          </ac:spMkLst>
        </pc:spChg>
        <pc:grpChg chg="add del">
          <ac:chgData name="Jonny Griffiths (2110925)" userId="787aa7eb-cac7-451d-b79e-f60117449f85" providerId="ADAL" clId="{F031F688-6420-2040-84C3-EE796FC1A78E}" dt="2023-07-10T08:55:09.763" v="148" actId="26606"/>
          <ac:grpSpMkLst>
            <pc:docMk/>
            <pc:sldMk cId="1401815412" sldId="262"/>
            <ac:grpSpMk id="10" creationId="{28FAF094-D087-493F-8DF9-A486C2D6BBAA}"/>
          </ac:grpSpMkLst>
        </pc:grpChg>
        <pc:picChg chg="add">
          <ac:chgData name="Jonny Griffiths (2110925)" userId="787aa7eb-cac7-451d-b79e-f60117449f85" providerId="ADAL" clId="{F031F688-6420-2040-84C3-EE796FC1A78E}" dt="2023-07-10T08:55:09.763" v="148" actId="26606"/>
          <ac:picMkLst>
            <pc:docMk/>
            <pc:sldMk cId="1401815412" sldId="262"/>
            <ac:picMk id="16" creationId="{CF73EF3A-513F-52C6-925D-2C1594C2BC95}"/>
          </ac:picMkLst>
        </pc:picChg>
      </pc:sldChg>
      <pc:sldChg chg="addSp delSp modSp new mod setBg modAnim">
        <pc:chgData name="Jonny Griffiths (2110925)" userId="787aa7eb-cac7-451d-b79e-f60117449f85" providerId="ADAL" clId="{F031F688-6420-2040-84C3-EE796FC1A78E}" dt="2023-07-10T13:34:46.409" v="1451"/>
        <pc:sldMkLst>
          <pc:docMk/>
          <pc:sldMk cId="2203818190" sldId="263"/>
        </pc:sldMkLst>
        <pc:spChg chg="mod">
          <ac:chgData name="Jonny Griffiths (2110925)" userId="787aa7eb-cac7-451d-b79e-f60117449f85" providerId="ADAL" clId="{F031F688-6420-2040-84C3-EE796FC1A78E}" dt="2023-07-10T08:46:56.830" v="112" actId="26606"/>
          <ac:spMkLst>
            <pc:docMk/>
            <pc:sldMk cId="2203818190" sldId="263"/>
            <ac:spMk id="2" creationId="{6A750CBF-36BF-858A-C709-47EA60E9803E}"/>
          </ac:spMkLst>
        </pc:spChg>
        <pc:spChg chg="del mod">
          <ac:chgData name="Jonny Griffiths (2110925)" userId="787aa7eb-cac7-451d-b79e-f60117449f85" providerId="ADAL" clId="{F031F688-6420-2040-84C3-EE796FC1A78E}" dt="2023-07-10T08:46:56.830" v="112" actId="26606"/>
          <ac:spMkLst>
            <pc:docMk/>
            <pc:sldMk cId="2203818190" sldId="263"/>
            <ac:spMk id="3" creationId="{B4066322-ED95-2EBA-C6EB-6233C5961787}"/>
          </ac:spMkLst>
        </pc:spChg>
        <pc:spChg chg="add del">
          <ac:chgData name="Jonny Griffiths (2110925)" userId="787aa7eb-cac7-451d-b79e-f60117449f85" providerId="ADAL" clId="{F031F688-6420-2040-84C3-EE796FC1A78E}" dt="2023-07-10T08:46:56.830" v="112" actId="26606"/>
          <ac:spMkLst>
            <pc:docMk/>
            <pc:sldMk cId="2203818190" sldId="263"/>
            <ac:spMk id="9" creationId="{04812C46-200A-4DEB-A05E-3ED6C68C2387}"/>
          </ac:spMkLst>
        </pc:spChg>
        <pc:spChg chg="add del">
          <ac:chgData name="Jonny Griffiths (2110925)" userId="787aa7eb-cac7-451d-b79e-f60117449f85" providerId="ADAL" clId="{F031F688-6420-2040-84C3-EE796FC1A78E}" dt="2023-07-10T08:46:56.830" v="112" actId="26606"/>
          <ac:spMkLst>
            <pc:docMk/>
            <pc:sldMk cId="2203818190" sldId="263"/>
            <ac:spMk id="11" creationId="{D1EA859B-E555-4109-94F3-6700E046E008}"/>
          </ac:spMkLst>
        </pc:spChg>
        <pc:spChg chg="add">
          <ac:chgData name="Jonny Griffiths (2110925)" userId="787aa7eb-cac7-451d-b79e-f60117449f85" providerId="ADAL" clId="{F031F688-6420-2040-84C3-EE796FC1A78E}" dt="2023-07-10T08:46:56.830" v="112" actId="26606"/>
          <ac:spMkLst>
            <pc:docMk/>
            <pc:sldMk cId="2203818190" sldId="263"/>
            <ac:spMk id="16" creationId="{37C89E4B-3C9F-44B9-8B86-D9E3D112D8EC}"/>
          </ac:spMkLst>
        </pc:spChg>
        <pc:picChg chg="add mod">
          <ac:chgData name="Jonny Griffiths (2110925)" userId="787aa7eb-cac7-451d-b79e-f60117449f85" providerId="ADAL" clId="{F031F688-6420-2040-84C3-EE796FC1A78E}" dt="2023-07-10T13:34:46.409" v="1451"/>
          <ac:picMkLst>
            <pc:docMk/>
            <pc:sldMk cId="2203818190" sldId="263"/>
            <ac:picMk id="4" creationId="{8C26A6DA-7DAD-4D0E-8E33-77B3AF872C09}"/>
          </ac:picMkLst>
        </pc:picChg>
        <pc:picChg chg="add mod">
          <ac:chgData name="Jonny Griffiths (2110925)" userId="787aa7eb-cac7-451d-b79e-f60117449f85" providerId="ADAL" clId="{F031F688-6420-2040-84C3-EE796FC1A78E}" dt="2023-07-10T08:46:56.830" v="112" actId="26606"/>
          <ac:picMkLst>
            <pc:docMk/>
            <pc:sldMk cId="2203818190" sldId="263"/>
            <ac:picMk id="5" creationId="{0AA43910-7194-44D5-14A8-C49FD20FE38F}"/>
          </ac:picMkLst>
        </pc:picChg>
        <pc:cxnChg chg="add">
          <ac:chgData name="Jonny Griffiths (2110925)" userId="787aa7eb-cac7-451d-b79e-f60117449f85" providerId="ADAL" clId="{F031F688-6420-2040-84C3-EE796FC1A78E}" dt="2023-07-10T08:46:56.830" v="112" actId="26606"/>
          <ac:cxnSpMkLst>
            <pc:docMk/>
            <pc:sldMk cId="2203818190" sldId="263"/>
            <ac:cxnSpMk id="18" creationId="{AA2EAA10-076F-46BD-8F0F-B9A2FB77A85C}"/>
          </ac:cxnSpMkLst>
        </pc:cxnChg>
        <pc:cxnChg chg="add">
          <ac:chgData name="Jonny Griffiths (2110925)" userId="787aa7eb-cac7-451d-b79e-f60117449f85" providerId="ADAL" clId="{F031F688-6420-2040-84C3-EE796FC1A78E}" dt="2023-07-10T08:46:56.830" v="112" actId="26606"/>
          <ac:cxnSpMkLst>
            <pc:docMk/>
            <pc:sldMk cId="2203818190" sldId="263"/>
            <ac:cxnSpMk id="20" creationId="{D891E407-403B-4764-86C9-33A56D3BCAA3}"/>
          </ac:cxnSpMkLst>
        </pc:cxnChg>
      </pc:sldChg>
      <pc:sldChg chg="addSp delSp modSp add mod setBg modAnim">
        <pc:chgData name="Jonny Griffiths (2110925)" userId="787aa7eb-cac7-451d-b79e-f60117449f85" providerId="ADAL" clId="{F031F688-6420-2040-84C3-EE796FC1A78E}" dt="2023-07-10T17:19:31.930" v="2910" actId="20577"/>
        <pc:sldMkLst>
          <pc:docMk/>
          <pc:sldMk cId="2349848940" sldId="264"/>
        </pc:sldMkLst>
        <pc:spChg chg="mod">
          <ac:chgData name="Jonny Griffiths (2110925)" userId="787aa7eb-cac7-451d-b79e-f60117449f85" providerId="ADAL" clId="{F031F688-6420-2040-84C3-EE796FC1A78E}" dt="2023-07-10T10:23:52.368" v="1342" actId="255"/>
          <ac:spMkLst>
            <pc:docMk/>
            <pc:sldMk cId="2349848940" sldId="264"/>
            <ac:spMk id="2" creationId="{0D82BD7A-5674-3118-A2BE-E404AD473F2E}"/>
          </ac:spMkLst>
        </pc:spChg>
        <pc:spChg chg="add mod">
          <ac:chgData name="Jonny Griffiths (2110925)" userId="787aa7eb-cac7-451d-b79e-f60117449f85" providerId="ADAL" clId="{F031F688-6420-2040-84C3-EE796FC1A78E}" dt="2023-07-10T10:23:22.700" v="1336" actId="1076"/>
          <ac:spMkLst>
            <pc:docMk/>
            <pc:sldMk cId="2349848940" sldId="264"/>
            <ac:spMk id="3" creationId="{F3F0A9CE-ABBE-C3BE-C5FB-D700BD319C1A}"/>
          </ac:spMkLst>
        </pc:spChg>
        <pc:spChg chg="add del mod">
          <ac:chgData name="Jonny Griffiths (2110925)" userId="787aa7eb-cac7-451d-b79e-f60117449f85" providerId="ADAL" clId="{F031F688-6420-2040-84C3-EE796FC1A78E}" dt="2023-07-10T17:17:36.765" v="2836"/>
          <ac:spMkLst>
            <pc:docMk/>
            <pc:sldMk cId="2349848940" sldId="264"/>
            <ac:spMk id="6" creationId="{DBF2E7FC-E23B-EA7D-4ABD-C7AE91DD233A}"/>
          </ac:spMkLst>
        </pc:spChg>
        <pc:spChg chg="add mod">
          <ac:chgData name="Jonny Griffiths (2110925)" userId="787aa7eb-cac7-451d-b79e-f60117449f85" providerId="ADAL" clId="{F031F688-6420-2040-84C3-EE796FC1A78E}" dt="2023-07-10T17:19:31.930" v="2910" actId="20577"/>
          <ac:spMkLst>
            <pc:docMk/>
            <pc:sldMk cId="2349848940" sldId="264"/>
            <ac:spMk id="7" creationId="{D074AB07-97D6-4A47-2638-D4C105C317AD}"/>
          </ac:spMkLst>
        </pc:spChg>
        <pc:spChg chg="del">
          <ac:chgData name="Jonny Griffiths (2110925)" userId="787aa7eb-cac7-451d-b79e-f60117449f85" providerId="ADAL" clId="{F031F688-6420-2040-84C3-EE796FC1A78E}" dt="2023-07-10T10:22:45.873" v="1328" actId="26606"/>
          <ac:spMkLst>
            <pc:docMk/>
            <pc:sldMk cId="2349848940" sldId="264"/>
            <ac:spMk id="16" creationId="{06DA9DF9-31F7-4056-B42E-878CC92417B8}"/>
          </ac:spMkLst>
        </pc:spChg>
        <pc:spChg chg="add">
          <ac:chgData name="Jonny Griffiths (2110925)" userId="787aa7eb-cac7-451d-b79e-f60117449f85" providerId="ADAL" clId="{F031F688-6420-2040-84C3-EE796FC1A78E}" dt="2023-07-10T10:22:45.873" v="1328" actId="26606"/>
          <ac:spMkLst>
            <pc:docMk/>
            <pc:sldMk cId="2349848940" sldId="264"/>
            <ac:spMk id="4103" creationId="{687AFE0E-B37D-4531-AFE8-231C8348EAF1}"/>
          </ac:spMkLst>
        </pc:spChg>
        <pc:picChg chg="add mod">
          <ac:chgData name="Jonny Griffiths (2110925)" userId="787aa7eb-cac7-451d-b79e-f60117449f85" providerId="ADAL" clId="{F031F688-6420-2040-84C3-EE796FC1A78E}" dt="2023-07-10T14:27:21.190" v="1453"/>
          <ac:picMkLst>
            <pc:docMk/>
            <pc:sldMk cId="2349848940" sldId="264"/>
            <ac:picMk id="4" creationId="{68CF660F-889F-9CB5-8DFD-702A385680F4}"/>
          </ac:picMkLst>
        </pc:picChg>
        <pc:picChg chg="del">
          <ac:chgData name="Jonny Griffiths (2110925)" userId="787aa7eb-cac7-451d-b79e-f60117449f85" providerId="ADAL" clId="{F031F688-6420-2040-84C3-EE796FC1A78E}" dt="2023-07-10T10:08:23.675" v="974" actId="478"/>
          <ac:picMkLst>
            <pc:docMk/>
            <pc:sldMk cId="2349848940" sldId="264"/>
            <ac:picMk id="5" creationId="{324DADA0-95F7-44C9-5111-D5C58D0B9AED}"/>
          </ac:picMkLst>
        </pc:picChg>
        <pc:picChg chg="add mod ord">
          <ac:chgData name="Jonny Griffiths (2110925)" userId="787aa7eb-cac7-451d-b79e-f60117449f85" providerId="ADAL" clId="{F031F688-6420-2040-84C3-EE796FC1A78E}" dt="2023-07-10T10:22:45.873" v="1328" actId="26606"/>
          <ac:picMkLst>
            <pc:docMk/>
            <pc:sldMk cId="2349848940" sldId="264"/>
            <ac:picMk id="4098" creationId="{EFEEC7AD-BF66-E7BB-043B-0B5FC18E260A}"/>
          </ac:picMkLst>
        </pc:picChg>
      </pc:sldChg>
      <pc:sldChg chg="addSp delSp modSp add mod setBg modAnim">
        <pc:chgData name="Jonny Griffiths (2110925)" userId="787aa7eb-cac7-451d-b79e-f60117449f85" providerId="ADAL" clId="{F031F688-6420-2040-84C3-EE796FC1A78E}" dt="2023-07-10T17:05:34.196" v="2383" actId="20577"/>
        <pc:sldMkLst>
          <pc:docMk/>
          <pc:sldMk cId="886135169" sldId="265"/>
        </pc:sldMkLst>
        <pc:spChg chg="mod">
          <ac:chgData name="Jonny Griffiths (2110925)" userId="787aa7eb-cac7-451d-b79e-f60117449f85" providerId="ADAL" clId="{F031F688-6420-2040-84C3-EE796FC1A78E}" dt="2023-07-10T10:22:10.873" v="1321" actId="1076"/>
          <ac:spMkLst>
            <pc:docMk/>
            <pc:sldMk cId="886135169" sldId="265"/>
            <ac:spMk id="2" creationId="{0D82BD7A-5674-3118-A2BE-E404AD473F2E}"/>
          </ac:spMkLst>
        </pc:spChg>
        <pc:spChg chg="add del mod">
          <ac:chgData name="Jonny Griffiths (2110925)" userId="787aa7eb-cac7-451d-b79e-f60117449f85" providerId="ADAL" clId="{F031F688-6420-2040-84C3-EE796FC1A78E}" dt="2023-07-10T10:18:31.390" v="1166"/>
          <ac:spMkLst>
            <pc:docMk/>
            <pc:sldMk cId="886135169" sldId="265"/>
            <ac:spMk id="3" creationId="{94C54E5F-73A4-2D0F-8B0B-93E5781F71B7}"/>
          </ac:spMkLst>
        </pc:spChg>
        <pc:spChg chg="add mod">
          <ac:chgData name="Jonny Griffiths (2110925)" userId="787aa7eb-cac7-451d-b79e-f60117449f85" providerId="ADAL" clId="{F031F688-6420-2040-84C3-EE796FC1A78E}" dt="2023-07-10T17:05:34.196" v="2383" actId="20577"/>
          <ac:spMkLst>
            <pc:docMk/>
            <pc:sldMk cId="886135169" sldId="265"/>
            <ac:spMk id="4" creationId="{AA25456C-0E23-AA86-2F0A-2B2911449AB3}"/>
          </ac:spMkLst>
        </pc:spChg>
        <pc:picChg chg="del">
          <ac:chgData name="Jonny Griffiths (2110925)" userId="787aa7eb-cac7-451d-b79e-f60117449f85" providerId="ADAL" clId="{F031F688-6420-2040-84C3-EE796FC1A78E}" dt="2023-07-10T10:15:22.589" v="1156" actId="478"/>
          <ac:picMkLst>
            <pc:docMk/>
            <pc:sldMk cId="886135169" sldId="265"/>
            <ac:picMk id="5" creationId="{324DADA0-95F7-44C9-5111-D5C58D0B9AED}"/>
          </ac:picMkLst>
        </pc:picChg>
        <pc:picChg chg="add mod">
          <ac:chgData name="Jonny Griffiths (2110925)" userId="787aa7eb-cac7-451d-b79e-f60117449f85" providerId="ADAL" clId="{F031F688-6420-2040-84C3-EE796FC1A78E}" dt="2023-07-10T14:58:37.199" v="1454"/>
          <ac:picMkLst>
            <pc:docMk/>
            <pc:sldMk cId="886135169" sldId="265"/>
            <ac:picMk id="6" creationId="{F7521FEB-3D10-B614-0438-E3CA69A82A26}"/>
          </ac:picMkLst>
        </pc:picChg>
        <pc:picChg chg="add del mod">
          <ac:chgData name="Jonny Griffiths (2110925)" userId="787aa7eb-cac7-451d-b79e-f60117449f85" providerId="ADAL" clId="{F031F688-6420-2040-84C3-EE796FC1A78E}" dt="2023-07-10T16:43:30.321" v="1703" actId="21"/>
          <ac:picMkLst>
            <pc:docMk/>
            <pc:sldMk cId="886135169" sldId="265"/>
            <ac:picMk id="7" creationId="{57799A11-65F7-37CB-A571-FE5AA65FDE80}"/>
          </ac:picMkLst>
        </pc:picChg>
        <pc:picChg chg="add del mod">
          <ac:chgData name="Jonny Griffiths (2110925)" userId="787aa7eb-cac7-451d-b79e-f60117449f85" providerId="ADAL" clId="{F031F688-6420-2040-84C3-EE796FC1A78E}" dt="2023-07-10T16:43:30.321" v="1703" actId="21"/>
          <ac:picMkLst>
            <pc:docMk/>
            <pc:sldMk cId="886135169" sldId="265"/>
            <ac:picMk id="8" creationId="{ED9642A2-AAC4-6D75-C9E2-BA495FC7C3EA}"/>
          </ac:picMkLst>
        </pc:picChg>
        <pc:picChg chg="add del mod">
          <ac:chgData name="Jonny Griffiths (2110925)" userId="787aa7eb-cac7-451d-b79e-f60117449f85" providerId="ADAL" clId="{F031F688-6420-2040-84C3-EE796FC1A78E}" dt="2023-07-10T16:43:19.465" v="1701" actId="21"/>
          <ac:picMkLst>
            <pc:docMk/>
            <pc:sldMk cId="886135169" sldId="265"/>
            <ac:picMk id="5122" creationId="{297030A9-5717-2B63-7670-292EADC7B3BE}"/>
          </ac:picMkLst>
        </pc:picChg>
        <pc:picChg chg="add del mod">
          <ac:chgData name="Jonny Griffiths (2110925)" userId="787aa7eb-cac7-451d-b79e-f60117449f85" providerId="ADAL" clId="{F031F688-6420-2040-84C3-EE796FC1A78E}" dt="2023-07-10T16:45:26.848" v="1706" actId="478"/>
          <ac:picMkLst>
            <pc:docMk/>
            <pc:sldMk cId="886135169" sldId="265"/>
            <ac:picMk id="5124" creationId="{D8CF4CDD-4748-FC9A-3F04-3870C432B5D5}"/>
          </ac:picMkLst>
        </pc:picChg>
        <pc:picChg chg="add mod">
          <ac:chgData name="Jonny Griffiths (2110925)" userId="787aa7eb-cac7-451d-b79e-f60117449f85" providerId="ADAL" clId="{F031F688-6420-2040-84C3-EE796FC1A78E}" dt="2023-07-10T10:22:07.443" v="1320" actId="1076"/>
          <ac:picMkLst>
            <pc:docMk/>
            <pc:sldMk cId="886135169" sldId="265"/>
            <ac:picMk id="5126" creationId="{BD96ACA4-6A4E-4837-A395-49E236C90A44}"/>
          </ac:picMkLst>
        </pc:picChg>
        <pc:picChg chg="add mod">
          <ac:chgData name="Jonny Griffiths (2110925)" userId="787aa7eb-cac7-451d-b79e-f60117449f85" providerId="ADAL" clId="{F031F688-6420-2040-84C3-EE796FC1A78E}" dt="2023-07-10T10:22:16.293" v="1323" actId="1076"/>
          <ac:picMkLst>
            <pc:docMk/>
            <pc:sldMk cId="886135169" sldId="265"/>
            <ac:picMk id="5128" creationId="{C671C4DB-6E1E-953E-0C5A-CBE08320ACE0}"/>
          </ac:picMkLst>
        </pc:picChg>
        <pc:picChg chg="add del mod">
          <ac:chgData name="Jonny Griffiths (2110925)" userId="787aa7eb-cac7-451d-b79e-f60117449f85" providerId="ADAL" clId="{F031F688-6420-2040-84C3-EE796FC1A78E}" dt="2023-07-10T16:43:19.465" v="1701" actId="21"/>
          <ac:picMkLst>
            <pc:docMk/>
            <pc:sldMk cId="886135169" sldId="265"/>
            <ac:picMk id="5130" creationId="{C87A41AB-2266-A38F-530E-C5C56D6E0A70}"/>
          </ac:picMkLst>
        </pc:picChg>
        <pc:picChg chg="add mod">
          <ac:chgData name="Jonny Griffiths (2110925)" userId="787aa7eb-cac7-451d-b79e-f60117449f85" providerId="ADAL" clId="{F031F688-6420-2040-84C3-EE796FC1A78E}" dt="2023-07-10T16:43:45.238" v="1705" actId="1076"/>
          <ac:picMkLst>
            <pc:docMk/>
            <pc:sldMk cId="886135169" sldId="265"/>
            <ac:picMk id="5132" creationId="{10080AF3-E969-248F-56D2-20B271A52B8A}"/>
          </ac:picMkLst>
        </pc:picChg>
        <pc:picChg chg="add mod">
          <ac:chgData name="Jonny Griffiths (2110925)" userId="787aa7eb-cac7-451d-b79e-f60117449f85" providerId="ADAL" clId="{F031F688-6420-2040-84C3-EE796FC1A78E}" dt="2023-07-10T16:45:32.691" v="1708" actId="1076"/>
          <ac:picMkLst>
            <pc:docMk/>
            <pc:sldMk cId="886135169" sldId="265"/>
            <ac:picMk id="5134" creationId="{1395FE26-4FCA-607F-A35C-B5D146E71929}"/>
          </ac:picMkLst>
        </pc:picChg>
      </pc:sldChg>
      <pc:sldChg chg="addSp delSp modSp add mod modAnim">
        <pc:chgData name="Jonny Griffiths (2110925)" userId="787aa7eb-cac7-451d-b79e-f60117449f85" providerId="ADAL" clId="{F031F688-6420-2040-84C3-EE796FC1A78E}" dt="2023-07-10T17:23:56.064" v="3128" actId="20577"/>
        <pc:sldMkLst>
          <pc:docMk/>
          <pc:sldMk cId="691391898" sldId="266"/>
        </pc:sldMkLst>
        <pc:spChg chg="mod ord">
          <ac:chgData name="Jonny Griffiths (2110925)" userId="787aa7eb-cac7-451d-b79e-f60117449f85" providerId="ADAL" clId="{F031F688-6420-2040-84C3-EE796FC1A78E}" dt="2023-07-10T10:34:09.574" v="1414" actId="1076"/>
          <ac:spMkLst>
            <pc:docMk/>
            <pc:sldMk cId="691391898" sldId="266"/>
            <ac:spMk id="2" creationId="{0D82BD7A-5674-3118-A2BE-E404AD473F2E}"/>
          </ac:spMkLst>
        </pc:spChg>
        <pc:spChg chg="add del mod">
          <ac:chgData name="Jonny Griffiths (2110925)" userId="787aa7eb-cac7-451d-b79e-f60117449f85" providerId="ADAL" clId="{F031F688-6420-2040-84C3-EE796FC1A78E}" dt="2023-07-10T09:51:18.784" v="783"/>
          <ac:spMkLst>
            <pc:docMk/>
            <pc:sldMk cId="691391898" sldId="266"/>
            <ac:spMk id="3" creationId="{FADD3489-FCE8-44E3-3F9C-0EE1BF49FE39}"/>
          </ac:spMkLst>
        </pc:spChg>
        <pc:spChg chg="add mod">
          <ac:chgData name="Jonny Griffiths (2110925)" userId="787aa7eb-cac7-451d-b79e-f60117449f85" providerId="ADAL" clId="{F031F688-6420-2040-84C3-EE796FC1A78E}" dt="2023-07-10T10:35:09.704" v="1449" actId="1076"/>
          <ac:spMkLst>
            <pc:docMk/>
            <pc:sldMk cId="691391898" sldId="266"/>
            <ac:spMk id="6" creationId="{7650448C-CE38-A1C7-A6FD-DFF26DAFE975}"/>
          </ac:spMkLst>
        </pc:spChg>
        <pc:spChg chg="add del mod">
          <ac:chgData name="Jonny Griffiths (2110925)" userId="787aa7eb-cac7-451d-b79e-f60117449f85" providerId="ADAL" clId="{F031F688-6420-2040-84C3-EE796FC1A78E}" dt="2023-07-10T17:21:06.878" v="2912" actId="767"/>
          <ac:spMkLst>
            <pc:docMk/>
            <pc:sldMk cId="691391898" sldId="266"/>
            <ac:spMk id="8" creationId="{DB4A517D-7D2A-97BC-6B5A-E3DFA4A47F3A}"/>
          </ac:spMkLst>
        </pc:spChg>
        <pc:spChg chg="add mod">
          <ac:chgData name="Jonny Griffiths (2110925)" userId="787aa7eb-cac7-451d-b79e-f60117449f85" providerId="ADAL" clId="{F031F688-6420-2040-84C3-EE796FC1A78E}" dt="2023-07-10T17:23:56.064" v="3128" actId="20577"/>
          <ac:spMkLst>
            <pc:docMk/>
            <pc:sldMk cId="691391898" sldId="266"/>
            <ac:spMk id="9" creationId="{C6965E20-0E40-03CB-A8FB-942536F9EFB7}"/>
          </ac:spMkLst>
        </pc:spChg>
        <pc:spChg chg="del">
          <ac:chgData name="Jonny Griffiths (2110925)" userId="787aa7eb-cac7-451d-b79e-f60117449f85" providerId="ADAL" clId="{F031F688-6420-2040-84C3-EE796FC1A78E}" dt="2023-07-10T10:33:42.615" v="1405" actId="26606"/>
          <ac:spMkLst>
            <pc:docMk/>
            <pc:sldMk cId="691391898" sldId="266"/>
            <ac:spMk id="16" creationId="{06DA9DF9-31F7-4056-B42E-878CC92417B8}"/>
          </ac:spMkLst>
        </pc:spChg>
        <pc:spChg chg="add">
          <ac:chgData name="Jonny Griffiths (2110925)" userId="787aa7eb-cac7-451d-b79e-f60117449f85" providerId="ADAL" clId="{F031F688-6420-2040-84C3-EE796FC1A78E}" dt="2023-07-10T10:33:42.615" v="1405" actId="26606"/>
          <ac:spMkLst>
            <pc:docMk/>
            <pc:sldMk cId="691391898" sldId="266"/>
            <ac:spMk id="21" creationId="{ECC07320-C2CA-4E29-8481-9D9E143C7788}"/>
          </ac:spMkLst>
        </pc:spChg>
        <pc:spChg chg="add">
          <ac:chgData name="Jonny Griffiths (2110925)" userId="787aa7eb-cac7-451d-b79e-f60117449f85" providerId="ADAL" clId="{F031F688-6420-2040-84C3-EE796FC1A78E}" dt="2023-07-10T10:33:42.615" v="1405" actId="26606"/>
          <ac:spMkLst>
            <pc:docMk/>
            <pc:sldMk cId="691391898" sldId="266"/>
            <ac:spMk id="23" creationId="{178FB36B-5BFE-42CA-BC60-1115E0D95EEC}"/>
          </ac:spMkLst>
        </pc:spChg>
        <pc:picChg chg="add mod">
          <ac:chgData name="Jonny Griffiths (2110925)" userId="787aa7eb-cac7-451d-b79e-f60117449f85" providerId="ADAL" clId="{F031F688-6420-2040-84C3-EE796FC1A78E}" dt="2023-07-10T10:33:51.008" v="1407" actId="27614"/>
          <ac:picMkLst>
            <pc:docMk/>
            <pc:sldMk cId="691391898" sldId="266"/>
            <ac:picMk id="4" creationId="{3D3C9C8E-D161-7E5F-5324-3EA2919CE026}"/>
          </ac:picMkLst>
        </pc:picChg>
        <pc:picChg chg="del">
          <ac:chgData name="Jonny Griffiths (2110925)" userId="787aa7eb-cac7-451d-b79e-f60117449f85" providerId="ADAL" clId="{F031F688-6420-2040-84C3-EE796FC1A78E}" dt="2023-07-10T10:33:40.187" v="1404" actId="478"/>
          <ac:picMkLst>
            <pc:docMk/>
            <pc:sldMk cId="691391898" sldId="266"/>
            <ac:picMk id="5" creationId="{324DADA0-95F7-44C9-5111-D5C58D0B9AED}"/>
          </ac:picMkLst>
        </pc:picChg>
        <pc:picChg chg="add mod">
          <ac:chgData name="Jonny Griffiths (2110925)" userId="787aa7eb-cac7-451d-b79e-f60117449f85" providerId="ADAL" clId="{F031F688-6420-2040-84C3-EE796FC1A78E}" dt="2023-07-10T15:53:04.315" v="1455"/>
          <ac:picMkLst>
            <pc:docMk/>
            <pc:sldMk cId="691391898" sldId="266"/>
            <ac:picMk id="7" creationId="{542B2434-9699-6487-D177-36F9D766CDE8}"/>
          </ac:picMkLst>
        </pc:picChg>
      </pc:sldChg>
      <pc:sldChg chg="modSp add mod modAnim">
        <pc:chgData name="Jonny Griffiths (2110925)" userId="787aa7eb-cac7-451d-b79e-f60117449f85" providerId="ADAL" clId="{F031F688-6420-2040-84C3-EE796FC1A78E}" dt="2023-07-10T17:14:36.572" v="2754" actId="20577"/>
        <pc:sldMkLst>
          <pc:docMk/>
          <pc:sldMk cId="2196644501" sldId="267"/>
        </pc:sldMkLst>
        <pc:spChg chg="mod">
          <ac:chgData name="Jonny Griffiths (2110925)" userId="787aa7eb-cac7-451d-b79e-f60117449f85" providerId="ADAL" clId="{F031F688-6420-2040-84C3-EE796FC1A78E}" dt="2023-07-10T17:14:36.572" v="2754" actId="20577"/>
          <ac:spMkLst>
            <pc:docMk/>
            <pc:sldMk cId="2196644501" sldId="267"/>
            <ac:spMk id="2" creationId="{0D82BD7A-5674-3118-A2BE-E404AD473F2E}"/>
          </ac:spMkLst>
        </pc:spChg>
      </pc:sldChg>
      <pc:sldChg chg="addSp delSp modSp add mod setBg delDesignElem">
        <pc:chgData name="Jonny Griffiths (2110925)" userId="787aa7eb-cac7-451d-b79e-f60117449f85" providerId="ADAL" clId="{F031F688-6420-2040-84C3-EE796FC1A78E}" dt="2023-07-10T09:29:17.651" v="737" actId="120"/>
        <pc:sldMkLst>
          <pc:docMk/>
          <pc:sldMk cId="1191982249" sldId="268"/>
        </pc:sldMkLst>
        <pc:spChg chg="mod ord">
          <ac:chgData name="Jonny Griffiths (2110925)" userId="787aa7eb-cac7-451d-b79e-f60117449f85" providerId="ADAL" clId="{F031F688-6420-2040-84C3-EE796FC1A78E}" dt="2023-07-10T09:29:17.651" v="737" actId="120"/>
          <ac:spMkLst>
            <pc:docMk/>
            <pc:sldMk cId="1191982249" sldId="268"/>
            <ac:spMk id="2" creationId="{0D82BD7A-5674-3118-A2BE-E404AD473F2E}"/>
          </ac:spMkLst>
        </pc:spChg>
        <pc:spChg chg="add del">
          <ac:chgData name="Jonny Griffiths (2110925)" userId="787aa7eb-cac7-451d-b79e-f60117449f85" providerId="ADAL" clId="{F031F688-6420-2040-84C3-EE796FC1A78E}" dt="2023-07-10T09:03:58.402" v="692" actId="26606"/>
          <ac:spMkLst>
            <pc:docMk/>
            <pc:sldMk cId="1191982249" sldId="268"/>
            <ac:spMk id="7" creationId="{08C9B587-E65E-4B52-B37C-ABEBB6E87928}"/>
          </ac:spMkLst>
        </pc:spChg>
        <pc:spChg chg="add del">
          <ac:chgData name="Jonny Griffiths (2110925)" userId="787aa7eb-cac7-451d-b79e-f60117449f85" providerId="ADAL" clId="{F031F688-6420-2040-84C3-EE796FC1A78E}" dt="2023-07-10T09:03:58.402" v="692" actId="26606"/>
          <ac:spMkLst>
            <pc:docMk/>
            <pc:sldMk cId="1191982249" sldId="268"/>
            <ac:spMk id="10" creationId="{E91DC736-0EF8-4F87-9146-EBF1D2EE4D3D}"/>
          </ac:spMkLst>
        </pc:spChg>
        <pc:spChg chg="add del">
          <ac:chgData name="Jonny Griffiths (2110925)" userId="787aa7eb-cac7-451d-b79e-f60117449f85" providerId="ADAL" clId="{F031F688-6420-2040-84C3-EE796FC1A78E}" dt="2023-07-10T09:03:58.402" v="692" actId="26606"/>
          <ac:spMkLst>
            <pc:docMk/>
            <pc:sldMk cId="1191982249" sldId="268"/>
            <ac:spMk id="12" creationId="{097CD68E-23E3-4007-8847-CD0944C4F7BE}"/>
          </ac:spMkLst>
        </pc:spChg>
        <pc:spChg chg="add del">
          <ac:chgData name="Jonny Griffiths (2110925)" userId="787aa7eb-cac7-451d-b79e-f60117449f85" providerId="ADAL" clId="{F031F688-6420-2040-84C3-EE796FC1A78E}" dt="2023-07-10T09:03:58.402" v="692" actId="26606"/>
          <ac:spMkLst>
            <pc:docMk/>
            <pc:sldMk cId="1191982249" sldId="268"/>
            <ac:spMk id="14" creationId="{AF2F604E-43BE-4DC3-B983-E071523364F8}"/>
          </ac:spMkLst>
        </pc:spChg>
        <pc:spChg chg="del">
          <ac:chgData name="Jonny Griffiths (2110925)" userId="787aa7eb-cac7-451d-b79e-f60117449f85" providerId="ADAL" clId="{F031F688-6420-2040-84C3-EE796FC1A78E}" dt="2023-07-10T08:56:02.127" v="152"/>
          <ac:spMkLst>
            <pc:docMk/>
            <pc:sldMk cId="1191982249" sldId="268"/>
            <ac:spMk id="16" creationId="{06DA9DF9-31F7-4056-B42E-878CC92417B8}"/>
          </ac:spMkLst>
        </pc:spChg>
        <pc:spChg chg="add del">
          <ac:chgData name="Jonny Griffiths (2110925)" userId="787aa7eb-cac7-451d-b79e-f60117449f85" providerId="ADAL" clId="{F031F688-6420-2040-84C3-EE796FC1A78E}" dt="2023-07-10T09:04:01.023" v="695" actId="26606"/>
          <ac:spMkLst>
            <pc:docMk/>
            <pc:sldMk cId="1191982249" sldId="268"/>
            <ac:spMk id="17" creationId="{6CCA5F87-1D1E-45CB-8D83-FC7EEFAD9935}"/>
          </ac:spMkLst>
        </pc:spChg>
        <pc:spChg chg="add del">
          <ac:chgData name="Jonny Griffiths (2110925)" userId="787aa7eb-cac7-451d-b79e-f60117449f85" providerId="ADAL" clId="{F031F688-6420-2040-84C3-EE796FC1A78E}" dt="2023-07-10T09:04:01.023" v="695" actId="26606"/>
          <ac:spMkLst>
            <pc:docMk/>
            <pc:sldMk cId="1191982249" sldId="268"/>
            <ac:spMk id="18" creationId="{7CCFC2C6-6238-4A2F-93DE-2ADF74AF635E}"/>
          </ac:spMkLst>
        </pc:spChg>
        <pc:spChg chg="add del">
          <ac:chgData name="Jonny Griffiths (2110925)" userId="787aa7eb-cac7-451d-b79e-f60117449f85" providerId="ADAL" clId="{F031F688-6420-2040-84C3-EE796FC1A78E}" dt="2023-07-10T09:04:01.023" v="695" actId="26606"/>
          <ac:spMkLst>
            <pc:docMk/>
            <pc:sldMk cId="1191982249" sldId="268"/>
            <ac:spMk id="19" creationId="{AF2F604E-43BE-4DC3-B983-E071523364F8}"/>
          </ac:spMkLst>
        </pc:spChg>
        <pc:spChg chg="add del">
          <ac:chgData name="Jonny Griffiths (2110925)" userId="787aa7eb-cac7-451d-b79e-f60117449f85" providerId="ADAL" clId="{F031F688-6420-2040-84C3-EE796FC1A78E}" dt="2023-07-10T09:04:01.023" v="695" actId="26606"/>
          <ac:spMkLst>
            <pc:docMk/>
            <pc:sldMk cId="1191982249" sldId="268"/>
            <ac:spMk id="20" creationId="{08C9B587-E65E-4B52-B37C-ABEBB6E87928}"/>
          </ac:spMkLst>
        </pc:spChg>
        <pc:spChg chg="add del">
          <ac:chgData name="Jonny Griffiths (2110925)" userId="787aa7eb-cac7-451d-b79e-f60117449f85" providerId="ADAL" clId="{F031F688-6420-2040-84C3-EE796FC1A78E}" dt="2023-07-10T09:04:02.614" v="698" actId="26606"/>
          <ac:spMkLst>
            <pc:docMk/>
            <pc:sldMk cId="1191982249" sldId="268"/>
            <ac:spMk id="22" creationId="{ECC07320-C2CA-4E29-8481-9D9E143C7788}"/>
          </ac:spMkLst>
        </pc:spChg>
        <pc:spChg chg="add del">
          <ac:chgData name="Jonny Griffiths (2110925)" userId="787aa7eb-cac7-451d-b79e-f60117449f85" providerId="ADAL" clId="{F031F688-6420-2040-84C3-EE796FC1A78E}" dt="2023-07-10T09:04:02.614" v="698" actId="26606"/>
          <ac:spMkLst>
            <pc:docMk/>
            <pc:sldMk cId="1191982249" sldId="268"/>
            <ac:spMk id="23" creationId="{178FB36B-5BFE-42CA-BC60-1115E0D95EEC}"/>
          </ac:spMkLst>
        </pc:spChg>
        <pc:spChg chg="add del">
          <ac:chgData name="Jonny Griffiths (2110925)" userId="787aa7eb-cac7-451d-b79e-f60117449f85" providerId="ADAL" clId="{F031F688-6420-2040-84C3-EE796FC1A78E}" dt="2023-07-10T09:04:10.674" v="701" actId="26606"/>
          <ac:spMkLst>
            <pc:docMk/>
            <pc:sldMk cId="1191982249" sldId="268"/>
            <ac:spMk id="25" creationId="{55666830-9A19-4E01-8505-D6C7F9AC5665}"/>
          </ac:spMkLst>
        </pc:spChg>
        <pc:spChg chg="add del">
          <ac:chgData name="Jonny Griffiths (2110925)" userId="787aa7eb-cac7-451d-b79e-f60117449f85" providerId="ADAL" clId="{F031F688-6420-2040-84C3-EE796FC1A78E}" dt="2023-07-10T09:04:10.674" v="701" actId="26606"/>
          <ac:spMkLst>
            <pc:docMk/>
            <pc:sldMk cId="1191982249" sldId="268"/>
            <ac:spMk id="26" creationId="{AE9FC877-7FB6-4D22-9988-35420644E202}"/>
          </ac:spMkLst>
        </pc:spChg>
        <pc:spChg chg="add del">
          <ac:chgData name="Jonny Griffiths (2110925)" userId="787aa7eb-cac7-451d-b79e-f60117449f85" providerId="ADAL" clId="{F031F688-6420-2040-84C3-EE796FC1A78E}" dt="2023-07-10T09:04:10.674" v="701" actId="26606"/>
          <ac:spMkLst>
            <pc:docMk/>
            <pc:sldMk cId="1191982249" sldId="268"/>
            <ac:spMk id="27" creationId="{E41809D1-F12E-46BB-B804-5F209D325E8B}"/>
          </ac:spMkLst>
        </pc:spChg>
        <pc:spChg chg="add del">
          <ac:chgData name="Jonny Griffiths (2110925)" userId="787aa7eb-cac7-451d-b79e-f60117449f85" providerId="ADAL" clId="{F031F688-6420-2040-84C3-EE796FC1A78E}" dt="2023-07-10T09:04:10.674" v="701" actId="26606"/>
          <ac:spMkLst>
            <pc:docMk/>
            <pc:sldMk cId="1191982249" sldId="268"/>
            <ac:spMk id="28" creationId="{AF2F604E-43BE-4DC3-B983-E071523364F8}"/>
          </ac:spMkLst>
        </pc:spChg>
        <pc:spChg chg="add del">
          <ac:chgData name="Jonny Griffiths (2110925)" userId="787aa7eb-cac7-451d-b79e-f60117449f85" providerId="ADAL" clId="{F031F688-6420-2040-84C3-EE796FC1A78E}" dt="2023-07-10T09:04:10.674" v="701" actId="26606"/>
          <ac:spMkLst>
            <pc:docMk/>
            <pc:sldMk cId="1191982249" sldId="268"/>
            <ac:spMk id="29" creationId="{08C9B587-E65E-4B52-B37C-ABEBB6E87928}"/>
          </ac:spMkLst>
        </pc:spChg>
        <pc:spChg chg="add del">
          <ac:chgData name="Jonny Griffiths (2110925)" userId="787aa7eb-cac7-451d-b79e-f60117449f85" providerId="ADAL" clId="{F031F688-6420-2040-84C3-EE796FC1A78E}" dt="2023-07-10T09:04:13.415" v="704" actId="26606"/>
          <ac:spMkLst>
            <pc:docMk/>
            <pc:sldMk cId="1191982249" sldId="268"/>
            <ac:spMk id="31" creationId="{526E0BFB-CDF1-4990-8C11-AC849311E0A8}"/>
          </ac:spMkLst>
        </pc:spChg>
        <pc:spChg chg="add del">
          <ac:chgData name="Jonny Griffiths (2110925)" userId="787aa7eb-cac7-451d-b79e-f60117449f85" providerId="ADAL" clId="{F031F688-6420-2040-84C3-EE796FC1A78E}" dt="2023-07-10T09:04:13.415" v="704" actId="26606"/>
          <ac:spMkLst>
            <pc:docMk/>
            <pc:sldMk cId="1191982249" sldId="268"/>
            <ac:spMk id="32" creationId="{6069A1F8-9BEB-4786-9694-FC48B2D75D21}"/>
          </ac:spMkLst>
        </pc:spChg>
        <pc:spChg chg="add del">
          <ac:chgData name="Jonny Griffiths (2110925)" userId="787aa7eb-cac7-451d-b79e-f60117449f85" providerId="ADAL" clId="{F031F688-6420-2040-84C3-EE796FC1A78E}" dt="2023-07-10T09:04:13.415" v="704" actId="26606"/>
          <ac:spMkLst>
            <pc:docMk/>
            <pc:sldMk cId="1191982249" sldId="268"/>
            <ac:spMk id="33" creationId="{AF2F604E-43BE-4DC3-B983-E071523364F8}"/>
          </ac:spMkLst>
        </pc:spChg>
        <pc:spChg chg="add del">
          <ac:chgData name="Jonny Griffiths (2110925)" userId="787aa7eb-cac7-451d-b79e-f60117449f85" providerId="ADAL" clId="{F031F688-6420-2040-84C3-EE796FC1A78E}" dt="2023-07-10T09:04:13.415" v="704" actId="26606"/>
          <ac:spMkLst>
            <pc:docMk/>
            <pc:sldMk cId="1191982249" sldId="268"/>
            <ac:spMk id="34" creationId="{08C9B587-E65E-4B52-B37C-ABEBB6E87928}"/>
          </ac:spMkLst>
        </pc:spChg>
        <pc:spChg chg="add del">
          <ac:chgData name="Jonny Griffiths (2110925)" userId="787aa7eb-cac7-451d-b79e-f60117449f85" providerId="ADAL" clId="{F031F688-6420-2040-84C3-EE796FC1A78E}" dt="2023-07-10T09:04:16.065" v="707" actId="26606"/>
          <ac:spMkLst>
            <pc:docMk/>
            <pc:sldMk cId="1191982249" sldId="268"/>
            <ac:spMk id="36" creationId="{2B32107C-3A8A-4974-9BB6-D8FFA196511F}"/>
          </ac:spMkLst>
        </pc:spChg>
        <pc:spChg chg="add del">
          <ac:chgData name="Jonny Griffiths (2110925)" userId="787aa7eb-cac7-451d-b79e-f60117449f85" providerId="ADAL" clId="{F031F688-6420-2040-84C3-EE796FC1A78E}" dt="2023-07-10T09:04:16.065" v="707" actId="26606"/>
          <ac:spMkLst>
            <pc:docMk/>
            <pc:sldMk cId="1191982249" sldId="268"/>
            <ac:spMk id="39" creationId="{C3B25DA2-5053-4BC9-9D7C-35AD1A8E474C}"/>
          </ac:spMkLst>
        </pc:spChg>
        <pc:spChg chg="add del">
          <ac:chgData name="Jonny Griffiths (2110925)" userId="787aa7eb-cac7-451d-b79e-f60117449f85" providerId="ADAL" clId="{F031F688-6420-2040-84C3-EE796FC1A78E}" dt="2023-07-10T09:04:18.962" v="709" actId="26606"/>
          <ac:spMkLst>
            <pc:docMk/>
            <pc:sldMk cId="1191982249" sldId="268"/>
            <ac:spMk id="41" creationId="{9389D3E0-BA02-41D3-B2AC-8FD6AA893902}"/>
          </ac:spMkLst>
        </pc:spChg>
        <pc:spChg chg="add del">
          <ac:chgData name="Jonny Griffiths (2110925)" userId="787aa7eb-cac7-451d-b79e-f60117449f85" providerId="ADAL" clId="{F031F688-6420-2040-84C3-EE796FC1A78E}" dt="2023-07-10T09:04:21.071" v="712" actId="26606"/>
          <ac:spMkLst>
            <pc:docMk/>
            <pc:sldMk cId="1191982249" sldId="268"/>
            <ac:spMk id="43" creationId="{2B32107C-3A8A-4974-9BB6-D8FFA196511F}"/>
          </ac:spMkLst>
        </pc:spChg>
        <pc:spChg chg="add del">
          <ac:chgData name="Jonny Griffiths (2110925)" userId="787aa7eb-cac7-451d-b79e-f60117449f85" providerId="ADAL" clId="{F031F688-6420-2040-84C3-EE796FC1A78E}" dt="2023-07-10T09:04:21.071" v="712" actId="26606"/>
          <ac:spMkLst>
            <pc:docMk/>
            <pc:sldMk cId="1191982249" sldId="268"/>
            <ac:spMk id="46" creationId="{C3B25DA2-5053-4BC9-9D7C-35AD1A8E474C}"/>
          </ac:spMkLst>
        </pc:spChg>
        <pc:spChg chg="add del">
          <ac:chgData name="Jonny Griffiths (2110925)" userId="787aa7eb-cac7-451d-b79e-f60117449f85" providerId="ADAL" clId="{F031F688-6420-2040-84C3-EE796FC1A78E}" dt="2023-07-10T09:06:01.877" v="726" actId="26606"/>
          <ac:spMkLst>
            <pc:docMk/>
            <pc:sldMk cId="1191982249" sldId="268"/>
            <ac:spMk id="48" creationId="{0E2F58BF-12E5-4B5A-AD25-4DAAA2742A7B}"/>
          </ac:spMkLst>
        </pc:spChg>
        <pc:spChg chg="add del">
          <ac:chgData name="Jonny Griffiths (2110925)" userId="787aa7eb-cac7-451d-b79e-f60117449f85" providerId="ADAL" clId="{F031F688-6420-2040-84C3-EE796FC1A78E}" dt="2023-07-10T09:06:01.877" v="726" actId="26606"/>
          <ac:spMkLst>
            <pc:docMk/>
            <pc:sldMk cId="1191982249" sldId="268"/>
            <ac:spMk id="49" creationId="{AF2F604E-43BE-4DC3-B983-E071523364F8}"/>
          </ac:spMkLst>
        </pc:spChg>
        <pc:spChg chg="add del">
          <ac:chgData name="Jonny Griffiths (2110925)" userId="787aa7eb-cac7-451d-b79e-f60117449f85" providerId="ADAL" clId="{F031F688-6420-2040-84C3-EE796FC1A78E}" dt="2023-07-10T09:06:01.877" v="726" actId="26606"/>
          <ac:spMkLst>
            <pc:docMk/>
            <pc:sldMk cId="1191982249" sldId="268"/>
            <ac:spMk id="50" creationId="{08C9B587-E65E-4B52-B37C-ABEBB6E87928}"/>
          </ac:spMkLst>
        </pc:spChg>
        <pc:spChg chg="add">
          <ac:chgData name="Jonny Griffiths (2110925)" userId="787aa7eb-cac7-451d-b79e-f60117449f85" providerId="ADAL" clId="{F031F688-6420-2040-84C3-EE796FC1A78E}" dt="2023-07-10T09:06:01.877" v="726" actId="26606"/>
          <ac:spMkLst>
            <pc:docMk/>
            <pc:sldMk cId="1191982249" sldId="268"/>
            <ac:spMk id="55" creationId="{8D0D6D3E-D7F9-4591-9CA9-DDF4DB1F73DA}"/>
          </ac:spMkLst>
        </pc:spChg>
        <pc:spChg chg="add">
          <ac:chgData name="Jonny Griffiths (2110925)" userId="787aa7eb-cac7-451d-b79e-f60117449f85" providerId="ADAL" clId="{F031F688-6420-2040-84C3-EE796FC1A78E}" dt="2023-07-10T09:06:01.877" v="726" actId="26606"/>
          <ac:spMkLst>
            <pc:docMk/>
            <pc:sldMk cId="1191982249" sldId="268"/>
            <ac:spMk id="57" creationId="{C4C9F2B0-1044-46EB-8AEB-C3BFFDE6C2CC}"/>
          </ac:spMkLst>
        </pc:spChg>
        <pc:spChg chg="add">
          <ac:chgData name="Jonny Griffiths (2110925)" userId="787aa7eb-cac7-451d-b79e-f60117449f85" providerId="ADAL" clId="{F031F688-6420-2040-84C3-EE796FC1A78E}" dt="2023-07-10T09:06:01.877" v="726" actId="26606"/>
          <ac:spMkLst>
            <pc:docMk/>
            <pc:sldMk cId="1191982249" sldId="268"/>
            <ac:spMk id="59" creationId="{D28B54C3-B57B-472A-B96E-1FCB67093DC2}"/>
          </ac:spMkLst>
        </pc:spChg>
        <pc:spChg chg="add">
          <ac:chgData name="Jonny Griffiths (2110925)" userId="787aa7eb-cac7-451d-b79e-f60117449f85" providerId="ADAL" clId="{F031F688-6420-2040-84C3-EE796FC1A78E}" dt="2023-07-10T09:06:01.877" v="726" actId="26606"/>
          <ac:spMkLst>
            <pc:docMk/>
            <pc:sldMk cId="1191982249" sldId="268"/>
            <ac:spMk id="61" creationId="{7DB3C429-F8DA-49B9-AF84-21996FCF78B5}"/>
          </ac:spMkLst>
        </pc:spChg>
        <pc:grpChg chg="add del">
          <ac:chgData name="Jonny Griffiths (2110925)" userId="787aa7eb-cac7-451d-b79e-f60117449f85" providerId="ADAL" clId="{F031F688-6420-2040-84C3-EE796FC1A78E}" dt="2023-07-10T09:04:16.065" v="707" actId="26606"/>
          <ac:grpSpMkLst>
            <pc:docMk/>
            <pc:sldMk cId="1191982249" sldId="268"/>
            <ac:grpSpMk id="37" creationId="{8444DC2E-9E72-4669-878E-AF93DF307708}"/>
          </ac:grpSpMkLst>
        </pc:grpChg>
        <pc:grpChg chg="add del">
          <ac:chgData name="Jonny Griffiths (2110925)" userId="787aa7eb-cac7-451d-b79e-f60117449f85" providerId="ADAL" clId="{F031F688-6420-2040-84C3-EE796FC1A78E}" dt="2023-07-10T09:04:21.071" v="712" actId="26606"/>
          <ac:grpSpMkLst>
            <pc:docMk/>
            <pc:sldMk cId="1191982249" sldId="268"/>
            <ac:grpSpMk id="44" creationId="{8444DC2E-9E72-4669-878E-AF93DF307708}"/>
          </ac:grpSpMkLst>
        </pc:grpChg>
        <pc:picChg chg="mod">
          <ac:chgData name="Jonny Griffiths (2110925)" userId="787aa7eb-cac7-451d-b79e-f60117449f85" providerId="ADAL" clId="{F031F688-6420-2040-84C3-EE796FC1A78E}" dt="2023-07-10T09:06:01.877" v="726" actId="26606"/>
          <ac:picMkLst>
            <pc:docMk/>
            <pc:sldMk cId="1191982249" sldId="268"/>
            <ac:picMk id="5" creationId="{324DADA0-95F7-44C9-5111-D5C58D0B9AED}"/>
          </ac:picMkLst>
        </pc:picChg>
      </pc:sldChg>
      <pc:sldChg chg="addSp delSp modSp new mod setBg modAnim">
        <pc:chgData name="Jonny Griffiths (2110925)" userId="787aa7eb-cac7-451d-b79e-f60117449f85" providerId="ADAL" clId="{F031F688-6420-2040-84C3-EE796FC1A78E}" dt="2023-07-10T16:12:33.457" v="1565"/>
        <pc:sldMkLst>
          <pc:docMk/>
          <pc:sldMk cId="2738718750" sldId="269"/>
        </pc:sldMkLst>
        <pc:spChg chg="mod">
          <ac:chgData name="Jonny Griffiths (2110925)" userId="787aa7eb-cac7-451d-b79e-f60117449f85" providerId="ADAL" clId="{F031F688-6420-2040-84C3-EE796FC1A78E}" dt="2023-07-10T15:54:20.895" v="1471" actId="1076"/>
          <ac:spMkLst>
            <pc:docMk/>
            <pc:sldMk cId="2738718750" sldId="269"/>
            <ac:spMk id="2" creationId="{AA053FFD-B326-484E-6C5A-D46F0A7CAEC8}"/>
          </ac:spMkLst>
        </pc:spChg>
        <pc:spChg chg="del">
          <ac:chgData name="Jonny Griffiths (2110925)" userId="787aa7eb-cac7-451d-b79e-f60117449f85" providerId="ADAL" clId="{F031F688-6420-2040-84C3-EE796FC1A78E}" dt="2023-07-10T15:53:52.635" v="1468" actId="26606"/>
          <ac:spMkLst>
            <pc:docMk/>
            <pc:sldMk cId="2738718750" sldId="269"/>
            <ac:spMk id="3" creationId="{03FFEA74-9110-5DF2-5611-D32FFA32A921}"/>
          </ac:spMkLst>
        </pc:spChg>
        <pc:spChg chg="add mod">
          <ac:chgData name="Jonny Griffiths (2110925)" userId="787aa7eb-cac7-451d-b79e-f60117449f85" providerId="ADAL" clId="{F031F688-6420-2040-84C3-EE796FC1A78E}" dt="2023-07-10T16:08:55.023" v="1564" actId="5793"/>
          <ac:spMkLst>
            <pc:docMk/>
            <pc:sldMk cId="2738718750" sldId="269"/>
            <ac:spMk id="4" creationId="{A9FC760C-DACF-1CE6-A552-BF501F74C79C}"/>
          </ac:spMkLst>
        </pc:spChg>
        <pc:spChg chg="add">
          <ac:chgData name="Jonny Griffiths (2110925)" userId="787aa7eb-cac7-451d-b79e-f60117449f85" providerId="ADAL" clId="{F031F688-6420-2040-84C3-EE796FC1A78E}" dt="2023-07-10T15:53:52.635" v="1468" actId="26606"/>
          <ac:spMkLst>
            <pc:docMk/>
            <pc:sldMk cId="2738718750" sldId="269"/>
            <ac:spMk id="9" creationId="{06DA9DF9-31F7-4056-B42E-878CC92417B8}"/>
          </ac:spMkLst>
        </pc:spChg>
        <pc:picChg chg="add">
          <ac:chgData name="Jonny Griffiths (2110925)" userId="787aa7eb-cac7-451d-b79e-f60117449f85" providerId="ADAL" clId="{F031F688-6420-2040-84C3-EE796FC1A78E}" dt="2023-07-10T15:53:52.635" v="1468" actId="26606"/>
          <ac:picMkLst>
            <pc:docMk/>
            <pc:sldMk cId="2738718750" sldId="269"/>
            <ac:picMk id="5" creationId="{83774347-71E1-CBE3-C984-A12481E5AA16}"/>
          </ac:picMkLst>
        </pc:picChg>
        <pc:picChg chg="add mod">
          <ac:chgData name="Jonny Griffiths (2110925)" userId="787aa7eb-cac7-451d-b79e-f60117449f85" providerId="ADAL" clId="{F031F688-6420-2040-84C3-EE796FC1A78E}" dt="2023-07-10T16:12:33.457" v="1565"/>
          <ac:picMkLst>
            <pc:docMk/>
            <pc:sldMk cId="2738718750" sldId="269"/>
            <ac:picMk id="6" creationId="{D3C615D9-DB81-BD75-2D3B-1554AEE0C0D5}"/>
          </ac:picMkLst>
        </pc:picChg>
      </pc:sldChg>
      <pc:sldChg chg="addSp delSp modSp new del mod setBg">
        <pc:chgData name="Jonny Griffiths (2110925)" userId="787aa7eb-cac7-451d-b79e-f60117449f85" providerId="ADAL" clId="{F031F688-6420-2040-84C3-EE796FC1A78E}" dt="2023-07-10T10:01:48.117" v="886" actId="2696"/>
        <pc:sldMkLst>
          <pc:docMk/>
          <pc:sldMk cId="2865068990" sldId="269"/>
        </pc:sldMkLst>
        <pc:spChg chg="add del">
          <ac:chgData name="Jonny Griffiths (2110925)" userId="787aa7eb-cac7-451d-b79e-f60117449f85" providerId="ADAL" clId="{F031F688-6420-2040-84C3-EE796FC1A78E}" dt="2023-07-10T09:34:30.296" v="745" actId="26606"/>
          <ac:spMkLst>
            <pc:docMk/>
            <pc:sldMk cId="2865068990" sldId="269"/>
            <ac:spMk id="2" creationId="{679AF86F-7757-1BB9-DAB5-93FE73425670}"/>
          </ac:spMkLst>
        </pc:spChg>
        <pc:spChg chg="del mod">
          <ac:chgData name="Jonny Griffiths (2110925)" userId="787aa7eb-cac7-451d-b79e-f60117449f85" providerId="ADAL" clId="{F031F688-6420-2040-84C3-EE796FC1A78E}" dt="2023-07-10T09:34:08.075" v="742"/>
          <ac:spMkLst>
            <pc:docMk/>
            <pc:sldMk cId="2865068990" sldId="269"/>
            <ac:spMk id="3" creationId="{E8F8E182-1790-6096-8C9E-48545809D1DD}"/>
          </ac:spMkLst>
        </pc:spChg>
        <pc:spChg chg="add mod">
          <ac:chgData name="Jonny Griffiths (2110925)" userId="787aa7eb-cac7-451d-b79e-f60117449f85" providerId="ADAL" clId="{F031F688-6420-2040-84C3-EE796FC1A78E}" dt="2023-07-10T09:35:18.626" v="770" actId="20577"/>
          <ac:spMkLst>
            <pc:docMk/>
            <pc:sldMk cId="2865068990" sldId="269"/>
            <ac:spMk id="4" creationId="{39DED502-0E07-C5CC-FCA7-74A9447041A0}"/>
          </ac:spMkLst>
        </pc:spChg>
        <pc:spChg chg="add">
          <ac:chgData name="Jonny Griffiths (2110925)" userId="787aa7eb-cac7-451d-b79e-f60117449f85" providerId="ADAL" clId="{F031F688-6420-2040-84C3-EE796FC1A78E}" dt="2023-07-10T09:34:30.296" v="745" actId="26606"/>
          <ac:spMkLst>
            <pc:docMk/>
            <pc:sldMk cId="2865068990" sldId="269"/>
            <ac:spMk id="1030" creationId="{C993A80D-F302-B149-26DE-E197CD61AA48}"/>
          </ac:spMkLst>
        </pc:spChg>
        <pc:spChg chg="add del">
          <ac:chgData name="Jonny Griffiths (2110925)" userId="787aa7eb-cac7-451d-b79e-f60117449f85" providerId="ADAL" clId="{F031F688-6420-2040-84C3-EE796FC1A78E}" dt="2023-07-10T09:34:30.288" v="744" actId="26606"/>
          <ac:spMkLst>
            <pc:docMk/>
            <pc:sldMk cId="2865068990" sldId="269"/>
            <ac:spMk id="1031" creationId="{FE29D509-65D8-0297-0BE0-870D888D4A2F}"/>
          </ac:spMkLst>
        </pc:spChg>
        <pc:spChg chg="add">
          <ac:chgData name="Jonny Griffiths (2110925)" userId="787aa7eb-cac7-451d-b79e-f60117449f85" providerId="ADAL" clId="{F031F688-6420-2040-84C3-EE796FC1A78E}" dt="2023-07-10T09:34:30.296" v="745" actId="26606"/>
          <ac:spMkLst>
            <pc:docMk/>
            <pc:sldMk cId="2865068990" sldId="269"/>
            <ac:spMk id="1035" creationId="{57F6BDD4-E066-4008-8011-6CC31AEB4556}"/>
          </ac:spMkLst>
        </pc:spChg>
        <pc:spChg chg="add">
          <ac:chgData name="Jonny Griffiths (2110925)" userId="787aa7eb-cac7-451d-b79e-f60117449f85" providerId="ADAL" clId="{F031F688-6420-2040-84C3-EE796FC1A78E}" dt="2023-07-10T09:34:30.296" v="745" actId="26606"/>
          <ac:spMkLst>
            <pc:docMk/>
            <pc:sldMk cId="2865068990" sldId="269"/>
            <ac:spMk id="1036" creationId="{1ECAB1E8-8195-4748-BE71-FF806D86892E}"/>
          </ac:spMkLst>
        </pc:spChg>
        <pc:spChg chg="add">
          <ac:chgData name="Jonny Griffiths (2110925)" userId="787aa7eb-cac7-451d-b79e-f60117449f85" providerId="ADAL" clId="{F031F688-6420-2040-84C3-EE796FC1A78E}" dt="2023-07-10T09:34:30.296" v="745" actId="26606"/>
          <ac:spMkLst>
            <pc:docMk/>
            <pc:sldMk cId="2865068990" sldId="269"/>
            <ac:spMk id="1037" creationId="{2711A8FB-68FC-45FC-B01E-38F809E2D439}"/>
          </ac:spMkLst>
        </pc:spChg>
        <pc:spChg chg="add">
          <ac:chgData name="Jonny Griffiths (2110925)" userId="787aa7eb-cac7-451d-b79e-f60117449f85" providerId="ADAL" clId="{F031F688-6420-2040-84C3-EE796FC1A78E}" dt="2023-07-10T09:34:30.296" v="745" actId="26606"/>
          <ac:spMkLst>
            <pc:docMk/>
            <pc:sldMk cId="2865068990" sldId="269"/>
            <ac:spMk id="1038" creationId="{679AF86F-7757-1BB9-DAB5-93FE73425670}"/>
          </ac:spMkLst>
        </pc:spChg>
        <pc:spChg chg="add">
          <ac:chgData name="Jonny Griffiths (2110925)" userId="787aa7eb-cac7-451d-b79e-f60117449f85" providerId="ADAL" clId="{F031F688-6420-2040-84C3-EE796FC1A78E}" dt="2023-07-10T09:34:30.296" v="745" actId="26606"/>
          <ac:spMkLst>
            <pc:docMk/>
            <pc:sldMk cId="2865068990" sldId="269"/>
            <ac:spMk id="1039" creationId="{2A865FE3-5FC9-4049-87CF-30019C46C0F5}"/>
          </ac:spMkLst>
        </pc:spChg>
        <pc:picChg chg="add del mod">
          <ac:chgData name="Jonny Griffiths (2110925)" userId="787aa7eb-cac7-451d-b79e-f60117449f85" providerId="ADAL" clId="{F031F688-6420-2040-84C3-EE796FC1A78E}" dt="2023-07-10T09:50:14.310" v="772" actId="21"/>
          <ac:picMkLst>
            <pc:docMk/>
            <pc:sldMk cId="2865068990" sldId="269"/>
            <ac:picMk id="1026" creationId="{AA4375F3-C9F3-686B-5F5D-DD6FFCC40BB2}"/>
          </ac:picMkLst>
        </pc:picChg>
        <pc:cxnChg chg="add del">
          <ac:chgData name="Jonny Griffiths (2110925)" userId="787aa7eb-cac7-451d-b79e-f60117449f85" providerId="ADAL" clId="{F031F688-6420-2040-84C3-EE796FC1A78E}" dt="2023-07-10T09:34:30.288" v="744" actId="26606"/>
          <ac:cxnSpMkLst>
            <pc:docMk/>
            <pc:sldMk cId="2865068990" sldId="269"/>
            <ac:cxnSpMk id="1033" creationId="{08671CFF-13CE-4046-6B91-44F30DCCF2E7}"/>
          </ac:cxnSpMkLst>
        </pc:cxnChg>
      </pc:sldChg>
      <pc:sldChg chg="delSp modSp new mod">
        <pc:chgData name="Jonny Griffiths (2110925)" userId="787aa7eb-cac7-451d-b79e-f60117449f85" providerId="ADAL" clId="{F031F688-6420-2040-84C3-EE796FC1A78E}" dt="2023-07-10T17:13:30.264" v="2737" actId="27636"/>
        <pc:sldMkLst>
          <pc:docMk/>
          <pc:sldMk cId="1039526591" sldId="270"/>
        </pc:sldMkLst>
        <pc:spChg chg="del">
          <ac:chgData name="Jonny Griffiths (2110925)" userId="787aa7eb-cac7-451d-b79e-f60117449f85" providerId="ADAL" clId="{F031F688-6420-2040-84C3-EE796FC1A78E}" dt="2023-07-10T16:36:42.630" v="1570" actId="21"/>
          <ac:spMkLst>
            <pc:docMk/>
            <pc:sldMk cId="1039526591" sldId="270"/>
            <ac:spMk id="2" creationId="{7C5EAE5E-8E46-4277-B2C4-FB78CB595431}"/>
          </ac:spMkLst>
        </pc:spChg>
        <pc:spChg chg="mod">
          <ac:chgData name="Jonny Griffiths (2110925)" userId="787aa7eb-cac7-451d-b79e-f60117449f85" providerId="ADAL" clId="{F031F688-6420-2040-84C3-EE796FC1A78E}" dt="2023-07-10T17:13:30.264" v="2737" actId="27636"/>
          <ac:spMkLst>
            <pc:docMk/>
            <pc:sldMk cId="1039526591" sldId="270"/>
            <ac:spMk id="3" creationId="{16D008D1-2329-E6DE-E887-75A767E7144F}"/>
          </ac:spMkLst>
        </pc:spChg>
      </pc:sldChg>
      <pc:sldChg chg="delSp modSp new mod">
        <pc:chgData name="Jonny Griffiths (2110925)" userId="787aa7eb-cac7-451d-b79e-f60117449f85" providerId="ADAL" clId="{F031F688-6420-2040-84C3-EE796FC1A78E}" dt="2023-07-10T17:14:18.507" v="2750" actId="1076"/>
        <pc:sldMkLst>
          <pc:docMk/>
          <pc:sldMk cId="4012333160" sldId="271"/>
        </pc:sldMkLst>
        <pc:spChg chg="del">
          <ac:chgData name="Jonny Griffiths (2110925)" userId="787aa7eb-cac7-451d-b79e-f60117449f85" providerId="ADAL" clId="{F031F688-6420-2040-84C3-EE796FC1A78E}" dt="2023-07-10T16:38:33.069" v="1610" actId="21"/>
          <ac:spMkLst>
            <pc:docMk/>
            <pc:sldMk cId="4012333160" sldId="271"/>
            <ac:spMk id="2" creationId="{C7162ECA-FBC5-D14E-371F-51D3B1B46CCE}"/>
          </ac:spMkLst>
        </pc:spChg>
        <pc:spChg chg="mod">
          <ac:chgData name="Jonny Griffiths (2110925)" userId="787aa7eb-cac7-451d-b79e-f60117449f85" providerId="ADAL" clId="{F031F688-6420-2040-84C3-EE796FC1A78E}" dt="2023-07-10T17:14:18.507" v="2750" actId="1076"/>
          <ac:spMkLst>
            <pc:docMk/>
            <pc:sldMk cId="4012333160" sldId="271"/>
            <ac:spMk id="3" creationId="{04AB6AFE-B51B-8F88-D7AA-6B1CB0443F9E}"/>
          </ac:spMkLst>
        </pc:spChg>
      </pc:sldChg>
      <pc:sldChg chg="delSp modSp new mod">
        <pc:chgData name="Jonny Griffiths (2110925)" userId="787aa7eb-cac7-451d-b79e-f60117449f85" providerId="ADAL" clId="{F031F688-6420-2040-84C3-EE796FC1A78E}" dt="2023-07-10T17:23:19.470" v="3113" actId="14100"/>
        <pc:sldMkLst>
          <pc:docMk/>
          <pc:sldMk cId="3477584689" sldId="272"/>
        </pc:sldMkLst>
        <pc:spChg chg="del">
          <ac:chgData name="Jonny Griffiths (2110925)" userId="787aa7eb-cac7-451d-b79e-f60117449f85" providerId="ADAL" clId="{F031F688-6420-2040-84C3-EE796FC1A78E}" dt="2023-07-10T16:40:16.325" v="1660" actId="21"/>
          <ac:spMkLst>
            <pc:docMk/>
            <pc:sldMk cId="3477584689" sldId="272"/>
            <ac:spMk id="2" creationId="{18BF9A01-E9C3-A1DA-F253-84B6FDEAF9DA}"/>
          </ac:spMkLst>
        </pc:spChg>
        <pc:spChg chg="mod">
          <ac:chgData name="Jonny Griffiths (2110925)" userId="787aa7eb-cac7-451d-b79e-f60117449f85" providerId="ADAL" clId="{F031F688-6420-2040-84C3-EE796FC1A78E}" dt="2023-07-10T17:23:19.470" v="3113" actId="14100"/>
          <ac:spMkLst>
            <pc:docMk/>
            <pc:sldMk cId="3477584689" sldId="272"/>
            <ac:spMk id="3" creationId="{A5C99DEC-CF6E-E75F-9C34-91901C42DB0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9FD02D-0BA7-AFEA-D44A-E2F1619E0B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F4A2F8-DCE4-AF8B-970A-B2BBABC395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0C25E9-B26E-4AAA-D857-E16D70E3BA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CDFB5-495A-485F-B487-CDFD204185F9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04D52F-681E-50B4-5F19-75B5AC3833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F5DB8E-38B3-2542-A6F8-AEB64FA8F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222C-0279-4CAE-838B-6D4737E13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7212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BD27A-DDCF-94DE-697F-F9014EE9A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F0A36A-7256-2228-EF6A-4247FCFF4F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621DC2-E2C5-161F-7852-A520135CF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CDFB5-495A-485F-B487-CDFD204185F9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6477F1-F63B-BF98-0866-FD6E0EC9B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7C2051-FBB0-D708-BFD2-5C560EA5B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222C-0279-4CAE-838B-6D4737E13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5425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987BC1-D9E9-E368-2EAE-15A2CF449D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025DC9-6D5E-D6FB-1176-2EE69A0D6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DD69D3-DA2F-7B28-C8C0-2DE101703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CDFB5-495A-485F-B487-CDFD204185F9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0BC18E-F735-F3CE-D7A4-979BA8A566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2C5709-5BEB-6E44-F509-1FD6AF2FE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222C-0279-4CAE-838B-6D4737E13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04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B3616-42E6-809E-1FAE-EBDA0978EC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857990-1A84-88C8-4534-1E2503C931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6AA28F-1747-98AB-14AE-281DABE1EB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FA7046-C74C-88CA-A1B8-B0FD89BE0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CDFB5-495A-485F-B487-CDFD204185F9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F80B30-D5A6-835A-2BAB-83DC8EFFDA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228C8A-9BC3-7A44-898E-4BA3D0CB5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222C-0279-4CAE-838B-6D4737E13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075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DE32B-D60A-CD83-54ED-07EE55BEA3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5A9136-1C1F-E0D7-3B43-D9B3BFF656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5656DF-4D01-DCA8-F6FC-67DA9D40F5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E6A6B3-A157-E9CA-4222-56684B6724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35DAA22-D167-F85B-E934-E346AB17D0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2A89CB6-0E2B-470E-89D3-0A9EA6FDF5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CDFB5-495A-485F-B487-CDFD204185F9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0B15C02-27A0-E5DC-406D-FEF010D019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894EF2C-9A80-595A-E9D8-1BE1A3AF7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222C-0279-4CAE-838B-6D4737E13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7466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CD2FAC-8ECF-11C6-2F68-5507C255F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47E199-54FE-29E3-07D2-BA7AE7036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CDFB5-495A-485F-B487-CDFD204185F9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754D18-21AD-71FC-8FC0-B1617C8442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14EE3F-9AC8-716B-3C02-B027BD1AA5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222C-0279-4CAE-838B-6D4737E13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2094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110DBD-5BFD-0498-BD26-F2577020B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CDFB5-495A-485F-B487-CDFD204185F9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B681D9F-E8EF-B95A-5D22-88A7029541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6FDE22-B0AF-04F5-5793-BBEC83A24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222C-0279-4CAE-838B-6D4737E13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611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97E97F-0182-AEC2-127B-516B7B16B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698D41-82E5-4A19-AFB0-5EBFD414C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013ABC-88AB-9EAF-6E5F-38FB88C11A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8B69A7-2EDA-D10F-37D8-0ACCC5C0A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CDFB5-495A-485F-B487-CDFD204185F9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F81677-023D-9057-B78F-431D3C3CFB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54FE19-8536-FB4F-660F-5BAF3623E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222C-0279-4CAE-838B-6D4737E13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476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71A8CF-BC6A-7E97-409E-2DE475817F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602F27B-A636-BCCD-510F-BD4B8056E1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087F5F-4081-740E-58A5-6097E5CF83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B20A8F-CA82-4ED8-07C5-A276C6B56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CDFB5-495A-485F-B487-CDFD204185F9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68C918-0181-FDF8-5407-CCF93DF31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21522-9808-B207-03ED-46BD04CDC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222C-0279-4CAE-838B-6D4737E13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956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8FD307-2AB4-A53D-B04F-E2E8F0D907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60E70A-476D-66F5-C9BD-996364CE00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851542-9FFC-126D-6F93-F77AABAB1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CDFB5-495A-485F-B487-CDFD204185F9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AC81E8-36F9-4F85-24BE-25E0BD81C8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850154-7096-B0BC-CC74-88119F6BC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222C-0279-4CAE-838B-6D4737E13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861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4850A37-F938-F1B5-32D7-A652694F1C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28CC6D-C25D-98F9-2C59-5B2B625DDC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FB75BD-1A5F-BD25-A6F5-80C2DAA850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CDFB5-495A-485F-B487-CDFD204185F9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515A29-85FE-3D56-9B8E-ADC0848F8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F6C4E0-301D-0F76-46EE-AC207F792C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222C-0279-4CAE-838B-6D4737E13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648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96FE06A-5A22-0002-2A4D-3FFEE8A624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26764E-FC9D-BD6F-9228-2EBABBEBF4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4C3771-E1C1-0222-C0A2-9FB7AD28DC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7CDFB5-495A-485F-B487-CDFD204185F9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B2E9C4-0AB6-3949-76D9-D4BF339E30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40B6F1-5283-D42B-03A9-F32BFC9F09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68222C-0279-4CAE-838B-6D4737E13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648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jpeg"/><Relationship Id="rId12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ussex-pcc.gov.uk/media/1079/strategic-policing-requirement-march-2015.pdf" TargetMode="External"/><Relationship Id="rId2" Type="http://schemas.openxmlformats.org/officeDocument/2006/relationships/hyperlink" Target="https://www.met.police.uk/SysSiteAssets/media/downloads/met/about-us/baroness-casey-review/update-march-2023/baroness-casey-review-march-2023a.pdf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itv.com/news/2019-07-04/boris-johnson-promises-20-000-extra-police-within-three-years-as-pm" TargetMode="External"/><Relationship Id="rId4" Type="http://schemas.openxmlformats.org/officeDocument/2006/relationships/hyperlink" Target="https://assets.publishing.service.gov.uk/government/uploads/system/uploads/attachment_data/file/1165007/Strategic_Policing_Requirement_V1.3.pdf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orfolk.police.uk/advice/child-protection/children-and-young-people-strategy" TargetMode="External"/><Relationship Id="rId2" Type="http://schemas.openxmlformats.org/officeDocument/2006/relationships/hyperlink" Target="https://www.met.police.uk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olice-foundation.org.uk/wp-content/uploads/2010/10/policing_the_pandemic_final.pdf" TargetMode="External"/><Relationship Id="rId7" Type="http://schemas.openxmlformats.org/officeDocument/2006/relationships/hyperlink" Target="https://www.electoralcommission.org.uk/who-we-are-and-what-we-do/elections-and-referendums/past-elections-and-referendums/police-and-crime-commissioner-elections" TargetMode="External"/><Relationship Id="rId2" Type="http://schemas.openxmlformats.org/officeDocument/2006/relationships/hyperlink" Target="https://www.polfed.org/news/latest-news/2023/police-uplift-programme-a-flawed-success-story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economist.com/britain/2011/06/16/quis-custodiet" TargetMode="External"/><Relationship Id="rId5" Type="http://schemas.openxmlformats.org/officeDocument/2006/relationships/hyperlink" Target="https://doi.org/10.1177/1477370812461237" TargetMode="External"/><Relationship Id="rId4" Type="http://schemas.openxmlformats.org/officeDocument/2006/relationships/hyperlink" Target="https://policinginsight.com/features/mental-health-and-policing-2023-right-care-right-person-a-fundemental-chang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8D0D6D3E-D7F9-4591-9CA9-DDF4DB1F73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C715EA-38E0-E26F-1DA4-FDF319CE75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2639" y="1012536"/>
            <a:ext cx="4613300" cy="3163224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4800" dirty="0"/>
              <a:t>Politics and Policing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CEAF98-A10C-4721-776F-16E51B789A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82638" y="4389120"/>
            <a:ext cx="4408228" cy="1192815"/>
          </a:xfrm>
        </p:spPr>
        <p:txBody>
          <a:bodyPr vert="horz" lIns="91440" tIns="45720" rIns="91440" bIns="45720" rtlCol="0" anchor="b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b="1">
                <a:effectLst/>
              </a:rPr>
              <a:t>Name: Jonathan Griffiths </a:t>
            </a:r>
            <a:endParaRPr lang="en-US" sz="2000">
              <a:effectLst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b="1">
                <a:effectLst/>
              </a:rPr>
              <a:t>Student Number: 2110925</a:t>
            </a:r>
            <a:endParaRPr lang="en-US" sz="2000">
              <a:effectLst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b="1">
                <a:effectLst/>
              </a:rPr>
              <a:t>Submission date: July 7</a:t>
            </a:r>
            <a:r>
              <a:rPr lang="en-US" sz="2000" b="1" baseline="30000">
                <a:effectLst/>
              </a:rPr>
              <a:t>th</a:t>
            </a:r>
            <a:r>
              <a:rPr lang="en-US" sz="2000" b="1">
                <a:effectLst/>
              </a:rPr>
              <a:t> 2023</a:t>
            </a:r>
            <a:endParaRPr lang="en-US" sz="2000">
              <a:effectLst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00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4C9F2B0-1044-46EB-8AEB-C3BFFDE6C2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23336" y="-3"/>
            <a:ext cx="4068664" cy="6858000"/>
          </a:xfrm>
          <a:prstGeom prst="rect">
            <a:avLst/>
          </a:prstGeom>
          <a:gradFill>
            <a:gsLst>
              <a:gs pos="26000">
                <a:srgbClr val="000000"/>
              </a:gs>
              <a:gs pos="100000">
                <a:schemeClr val="accent1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D28B54C3-B57B-472A-B96E-1FCB67093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23336" y="-3"/>
            <a:ext cx="3611463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6000"/>
                </a:schemeClr>
              </a:gs>
              <a:gs pos="100000">
                <a:srgbClr val="000000">
                  <a:alpha val="52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DB3C429-F8DA-49B9-AF84-21996FCF7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230721" y="-107390"/>
            <a:ext cx="3853890" cy="4068665"/>
          </a:xfrm>
          <a:prstGeom prst="rect">
            <a:avLst/>
          </a:prstGeom>
          <a:gradFill>
            <a:gsLst>
              <a:gs pos="0">
                <a:srgbClr val="000000">
                  <a:alpha val="34000"/>
                </a:srgbClr>
              </a:gs>
              <a:gs pos="96000">
                <a:schemeClr val="accent1"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4" descr="Stone pillars">
            <a:extLst>
              <a:ext uri="{FF2B5EF4-FFF2-40B4-BE49-F238E27FC236}">
                <a16:creationId xmlns:a16="http://schemas.microsoft.com/office/drawing/2014/main" id="{D90EB3EF-053D-69A3-FD3E-6A484CD8272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34751" b="1"/>
          <a:stretch/>
        </p:blipFill>
        <p:spPr>
          <a:xfrm>
            <a:off x="6096000" y="1012536"/>
            <a:ext cx="4756162" cy="4756162"/>
          </a:xfrm>
          <a:custGeom>
            <a:avLst/>
            <a:gdLst/>
            <a:ahLst/>
            <a:cxnLst/>
            <a:rect l="l" t="t" r="r" b="b"/>
            <a:pathLst>
              <a:path w="5031136" h="5031136">
                <a:moveTo>
                  <a:pt x="2515568" y="0"/>
                </a:moveTo>
                <a:cubicBezTo>
                  <a:pt x="3904878" y="0"/>
                  <a:pt x="5031136" y="1126258"/>
                  <a:pt x="5031136" y="2515568"/>
                </a:cubicBezTo>
                <a:cubicBezTo>
                  <a:pt x="5031136" y="3904878"/>
                  <a:pt x="3904878" y="5031136"/>
                  <a:pt x="2515568" y="5031136"/>
                </a:cubicBezTo>
                <a:cubicBezTo>
                  <a:pt x="1126258" y="5031136"/>
                  <a:pt x="0" y="3904878"/>
                  <a:pt x="0" y="2515568"/>
                </a:cubicBezTo>
                <a:cubicBezTo>
                  <a:pt x="0" y="1126258"/>
                  <a:pt x="1126258" y="0"/>
                  <a:pt x="2515568" y="0"/>
                </a:cubicBezTo>
                <a:close/>
              </a:path>
            </a:pathLst>
          </a:custGeom>
        </p:spPr>
      </p:pic>
      <p:pic>
        <p:nvPicPr>
          <p:cNvPr id="6" name="Audio Recording 10 Jul 2023 at 14:30:24">
            <a:hlinkClick r:id="" action="ppaction://media"/>
            <a:extLst>
              <a:ext uri="{FF2B5EF4-FFF2-40B4-BE49-F238E27FC236}">
                <a16:creationId xmlns:a16="http://schemas.microsoft.com/office/drawing/2014/main" id="{858181AE-D589-AC65-A255-598C830400C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072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0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5" name="Rectangle 54">
            <a:extLst>
              <a:ext uri="{FF2B5EF4-FFF2-40B4-BE49-F238E27FC236}">
                <a16:creationId xmlns:a16="http://schemas.microsoft.com/office/drawing/2014/main" id="{8D0D6D3E-D7F9-4591-9CA9-DDF4DB1F73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82BD7A-5674-3118-A2BE-E404AD473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638" y="1012535"/>
            <a:ext cx="5818211" cy="5045365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br>
              <a:rPr lang="en-US" sz="1200" b="1" dirty="0"/>
            </a:br>
            <a:br>
              <a:rPr lang="en-US" sz="1200" b="1" dirty="0"/>
            </a:br>
            <a:br>
              <a:rPr lang="en-US" sz="1200" b="1" dirty="0"/>
            </a:br>
            <a:br>
              <a:rPr lang="en-US" sz="1200" b="1" dirty="0"/>
            </a:br>
            <a:br>
              <a:rPr lang="en-US" sz="1200" b="1" dirty="0"/>
            </a:br>
            <a:br>
              <a:rPr lang="en-US" sz="1200" b="1" dirty="0"/>
            </a:br>
            <a:br>
              <a:rPr lang="en-US" sz="1200" b="1" dirty="0"/>
            </a:br>
            <a:r>
              <a:rPr lang="en-US" sz="2700" b="1" dirty="0"/>
              <a:t>Contents</a:t>
            </a:r>
            <a:br>
              <a:rPr lang="en-US" sz="2000" b="1" dirty="0"/>
            </a:br>
            <a:br>
              <a:rPr lang="en-US" sz="2000" dirty="0"/>
            </a:br>
            <a:r>
              <a:rPr lang="en-US" sz="2000" b="1" dirty="0"/>
              <a:t>1. Policing and Politics – An Introduction</a:t>
            </a:r>
            <a:br>
              <a:rPr lang="en-US" sz="2000" b="1" dirty="0"/>
            </a:br>
            <a:br>
              <a:rPr lang="en-US" sz="2000" b="1" dirty="0"/>
            </a:br>
            <a:r>
              <a:rPr lang="en-US" sz="2000" b="1" dirty="0"/>
              <a:t>2. Politics – It’s Impact upon Policing</a:t>
            </a:r>
            <a:br>
              <a:rPr lang="en-US" sz="2000" b="1" dirty="0"/>
            </a:br>
            <a:br>
              <a:rPr lang="en-US" sz="2000" b="1" dirty="0"/>
            </a:br>
            <a:r>
              <a:rPr lang="en-US" sz="2000" b="1" dirty="0"/>
              <a:t>3. Do politicians dictate Policing Priorities?</a:t>
            </a:r>
            <a:br>
              <a:rPr lang="en-US" sz="2000" b="1" dirty="0"/>
            </a:br>
            <a:br>
              <a:rPr lang="en-US" sz="2000" b="1" dirty="0"/>
            </a:br>
            <a:r>
              <a:rPr lang="en-US" sz="2000" b="1" dirty="0"/>
              <a:t>4. Partnerships</a:t>
            </a:r>
            <a:br>
              <a:rPr lang="en-US" sz="2000" b="1" dirty="0"/>
            </a:br>
            <a:br>
              <a:rPr lang="en-US" sz="2000" b="1" dirty="0"/>
            </a:br>
            <a:r>
              <a:rPr lang="en-US" sz="2000" b="1" dirty="0"/>
              <a:t>5. Police and Crime Commissioners – locally accountable?</a:t>
            </a:r>
            <a:br>
              <a:rPr lang="en-US" sz="2000" b="1" dirty="0"/>
            </a:br>
            <a:br>
              <a:rPr lang="en-US" sz="2000" b="1" dirty="0"/>
            </a:br>
            <a:r>
              <a:rPr lang="en-US" sz="2000" b="1" dirty="0"/>
              <a:t>6.  Conclusion</a:t>
            </a:r>
            <a:br>
              <a:rPr lang="en-US" sz="2000" b="1" dirty="0"/>
            </a:br>
            <a:br>
              <a:rPr lang="en-US" sz="2000" b="1" dirty="0"/>
            </a:br>
            <a:r>
              <a:rPr lang="en-US" sz="2000" b="1" dirty="0"/>
              <a:t>7.  References</a:t>
            </a:r>
            <a:br>
              <a:rPr lang="en-US" sz="1200" dirty="0"/>
            </a:br>
            <a:br>
              <a:rPr lang="en-US" sz="1200" dirty="0"/>
            </a:br>
            <a:br>
              <a:rPr lang="en-US" sz="1200" dirty="0"/>
            </a:br>
            <a:br>
              <a:rPr lang="en-US" sz="1200" dirty="0"/>
            </a:br>
            <a:endParaRPr lang="en-US" sz="1200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C4C9F2B0-1044-46EB-8AEB-C3BFFDE6C2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23336" y="-3"/>
            <a:ext cx="4068664" cy="6858000"/>
          </a:xfrm>
          <a:prstGeom prst="rect">
            <a:avLst/>
          </a:prstGeom>
          <a:gradFill>
            <a:gsLst>
              <a:gs pos="26000">
                <a:srgbClr val="000000"/>
              </a:gs>
              <a:gs pos="100000">
                <a:schemeClr val="accent1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D28B54C3-B57B-472A-B96E-1FCB67093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23336" y="-3"/>
            <a:ext cx="3611463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6000"/>
                </a:schemeClr>
              </a:gs>
              <a:gs pos="100000">
                <a:srgbClr val="000000">
                  <a:alpha val="52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7DB3C429-F8DA-49B9-AF84-21996FCF7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230721" y="-107390"/>
            <a:ext cx="3853890" cy="4068665"/>
          </a:xfrm>
          <a:prstGeom prst="rect">
            <a:avLst/>
          </a:prstGeom>
          <a:gradFill>
            <a:gsLst>
              <a:gs pos="0">
                <a:srgbClr val="000000">
                  <a:alpha val="34000"/>
                </a:srgbClr>
              </a:gs>
              <a:gs pos="96000">
                <a:schemeClr val="accent1"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Lines intersecting at pushpin">
            <a:extLst>
              <a:ext uri="{FF2B5EF4-FFF2-40B4-BE49-F238E27FC236}">
                <a16:creationId xmlns:a16="http://schemas.microsoft.com/office/drawing/2014/main" id="{324DADA0-95F7-44C9-5111-D5C58D0B9A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101" r="147" b="-2"/>
          <a:stretch/>
        </p:blipFill>
        <p:spPr>
          <a:xfrm>
            <a:off x="6096000" y="1012536"/>
            <a:ext cx="4756162" cy="4756162"/>
          </a:xfrm>
          <a:custGeom>
            <a:avLst/>
            <a:gdLst/>
            <a:ahLst/>
            <a:cxnLst/>
            <a:rect l="l" t="t" r="r" b="b"/>
            <a:pathLst>
              <a:path w="5031136" h="5031136">
                <a:moveTo>
                  <a:pt x="2515568" y="0"/>
                </a:moveTo>
                <a:cubicBezTo>
                  <a:pt x="3904878" y="0"/>
                  <a:pt x="5031136" y="1126258"/>
                  <a:pt x="5031136" y="2515568"/>
                </a:cubicBezTo>
                <a:cubicBezTo>
                  <a:pt x="5031136" y="3904878"/>
                  <a:pt x="3904878" y="5031136"/>
                  <a:pt x="2515568" y="5031136"/>
                </a:cubicBezTo>
                <a:cubicBezTo>
                  <a:pt x="1126258" y="5031136"/>
                  <a:pt x="0" y="3904878"/>
                  <a:pt x="0" y="2515568"/>
                </a:cubicBezTo>
                <a:cubicBezTo>
                  <a:pt x="0" y="1126258"/>
                  <a:pt x="1126258" y="0"/>
                  <a:pt x="251556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191982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Statue on top of building">
            <a:extLst>
              <a:ext uri="{FF2B5EF4-FFF2-40B4-BE49-F238E27FC236}">
                <a16:creationId xmlns:a16="http://schemas.microsoft.com/office/drawing/2014/main" id="{0AA43910-7194-44D5-14A8-C49FD20FE3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t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750CBF-36BF-858A-C709-47EA60E98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Politics and Policing – An Introduction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Audio Recording 10 Jul 2023 at 14:34:46">
            <a:hlinkClick r:id="" action="ppaction://media"/>
            <a:extLst>
              <a:ext uri="{FF2B5EF4-FFF2-40B4-BE49-F238E27FC236}">
                <a16:creationId xmlns:a16="http://schemas.microsoft.com/office/drawing/2014/main" id="{8C26A6DA-7DAD-4D0E-8E33-77B3AF872C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818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78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6" name="Flowchart: Document 3130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0"/>
            <a:ext cx="3248025" cy="3400426"/>
          </a:xfrm>
          <a:prstGeom prst="flowChartDocumen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6" name="Picture 4" descr="Black lives matter protests newspaper headlines. Concept of racism,  inequality, social reform and justice Stock Photo - Alamy">
            <a:extLst>
              <a:ext uri="{FF2B5EF4-FFF2-40B4-BE49-F238E27FC236}">
                <a16:creationId xmlns:a16="http://schemas.microsoft.com/office/drawing/2014/main" id="{D3D444DA-A1A9-5D39-3C82-AA3866421B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73" r="1" b="11547"/>
          <a:stretch/>
        </p:blipFill>
        <p:spPr bwMode="auto">
          <a:xfrm>
            <a:off x="4230688" y="639763"/>
            <a:ext cx="2957513" cy="1698625"/>
          </a:xfrm>
          <a:custGeom>
            <a:avLst/>
            <a:gdLst/>
            <a:ahLst/>
            <a:cxnLst/>
            <a:rect l="l" t="t" r="r" b="b"/>
            <a:pathLst>
              <a:path w="3913632" h="2285234">
                <a:moveTo>
                  <a:pt x="29691" y="0"/>
                </a:moveTo>
                <a:lnTo>
                  <a:pt x="3883942" y="0"/>
                </a:lnTo>
                <a:lnTo>
                  <a:pt x="3903529" y="128345"/>
                </a:lnTo>
                <a:cubicBezTo>
                  <a:pt x="3910210" y="194127"/>
                  <a:pt x="3913632" y="260873"/>
                  <a:pt x="3913632" y="328418"/>
                </a:cubicBezTo>
                <a:cubicBezTo>
                  <a:pt x="3913632" y="1409138"/>
                  <a:pt x="3037536" y="2285234"/>
                  <a:pt x="1956816" y="2285234"/>
                </a:cubicBezTo>
                <a:cubicBezTo>
                  <a:pt x="876096" y="2285234"/>
                  <a:pt x="0" y="1409138"/>
                  <a:pt x="0" y="328418"/>
                </a:cubicBezTo>
                <a:cubicBezTo>
                  <a:pt x="0" y="260873"/>
                  <a:pt x="3422" y="194127"/>
                  <a:pt x="10103" y="128345"/>
                </a:cubicBezTo>
                <a:close/>
              </a:path>
            </a:pathLst>
          </a:cu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A national emergency': what the papers say about the UK's coronavirus  lockdown | Coronavirus | The Guardian">
            <a:extLst>
              <a:ext uri="{FF2B5EF4-FFF2-40B4-BE49-F238E27FC236}">
                <a16:creationId xmlns:a16="http://schemas.microsoft.com/office/drawing/2014/main" id="{A6839AA3-FD35-1D48-1145-06EDDD6527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07" r="13063"/>
          <a:stretch/>
        </p:blipFill>
        <p:spPr bwMode="auto">
          <a:xfrm>
            <a:off x="4230688" y="2408238"/>
            <a:ext cx="2957513" cy="3811588"/>
          </a:xfrm>
          <a:custGeom>
            <a:avLst/>
            <a:gdLst/>
            <a:ahLst/>
            <a:cxnLst/>
            <a:rect l="l" t="t" r="r" b="b"/>
            <a:pathLst>
              <a:path w="3564638" h="4569668">
                <a:moveTo>
                  <a:pt x="640080" y="0"/>
                </a:moveTo>
                <a:cubicBezTo>
                  <a:pt x="2255269" y="0"/>
                  <a:pt x="3564638" y="1309369"/>
                  <a:pt x="3564638" y="2924558"/>
                </a:cubicBezTo>
                <a:cubicBezTo>
                  <a:pt x="3564638" y="3530254"/>
                  <a:pt x="3380508" y="4092944"/>
                  <a:pt x="3065170" y="4559707"/>
                </a:cubicBezTo>
                <a:lnTo>
                  <a:pt x="3057720" y="4569668"/>
                </a:lnTo>
                <a:lnTo>
                  <a:pt x="0" y="4569668"/>
                </a:lnTo>
                <a:lnTo>
                  <a:pt x="0" y="72448"/>
                </a:lnTo>
                <a:lnTo>
                  <a:pt x="50679" y="59417"/>
                </a:lnTo>
                <a:cubicBezTo>
                  <a:pt x="241061" y="20459"/>
                  <a:pt x="438181" y="0"/>
                  <a:pt x="640080" y="0"/>
                </a:cubicBezTo>
                <a:close/>
              </a:path>
            </a:pathLst>
          </a:cu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Police reform – News, Research and Analysis – The Conversation – page 1">
            <a:extLst>
              <a:ext uri="{FF2B5EF4-FFF2-40B4-BE49-F238E27FC236}">
                <a16:creationId xmlns:a16="http://schemas.microsoft.com/office/drawing/2014/main" id="{13311385-0D49-D6EB-A95A-76A870A98A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" b="-5"/>
          <a:stretch/>
        </p:blipFill>
        <p:spPr bwMode="auto">
          <a:xfrm>
            <a:off x="7256463" y="639763"/>
            <a:ext cx="1016000" cy="1016000"/>
          </a:xfrm>
          <a:custGeom>
            <a:avLst/>
            <a:gdLst/>
            <a:ahLst/>
            <a:cxnLst/>
            <a:rect l="l" t="t" r="r" b="b"/>
            <a:pathLst>
              <a:path w="1591056" h="1591056">
                <a:moveTo>
                  <a:pt x="795528" y="0"/>
                </a:moveTo>
                <a:cubicBezTo>
                  <a:pt x="1234886" y="0"/>
                  <a:pt x="1591056" y="356170"/>
                  <a:pt x="1591056" y="795528"/>
                </a:cubicBezTo>
                <a:cubicBezTo>
                  <a:pt x="1591056" y="1234886"/>
                  <a:pt x="1234886" y="1591056"/>
                  <a:pt x="795528" y="1591056"/>
                </a:cubicBezTo>
                <a:cubicBezTo>
                  <a:pt x="356170" y="1591056"/>
                  <a:pt x="0" y="1234886"/>
                  <a:pt x="0" y="795528"/>
                </a:cubicBezTo>
                <a:cubicBezTo>
                  <a:pt x="0" y="356170"/>
                  <a:pt x="356170" y="0"/>
                  <a:pt x="795528" y="0"/>
                </a:cubicBezTo>
                <a:close/>
              </a:path>
            </a:pathLst>
          </a:cu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Alastair Campbell vs The Daily Mail | British GQ | British GQ">
            <a:extLst>
              <a:ext uri="{FF2B5EF4-FFF2-40B4-BE49-F238E27FC236}">
                <a16:creationId xmlns:a16="http://schemas.microsoft.com/office/drawing/2014/main" id="{1F841742-2B03-4574-DCDA-FD724A5DC0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75" r="24026" b="2"/>
          <a:stretch/>
        </p:blipFill>
        <p:spPr bwMode="auto">
          <a:xfrm>
            <a:off x="7256463" y="1724025"/>
            <a:ext cx="1016000" cy="1016000"/>
          </a:xfrm>
          <a:custGeom>
            <a:avLst/>
            <a:gdLst/>
            <a:ahLst/>
            <a:cxnLst/>
            <a:rect l="l" t="t" r="r" b="b"/>
            <a:pathLst>
              <a:path w="2852928" h="2852928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20" descr="Parliament - Wikipedia">
            <a:extLst>
              <a:ext uri="{FF2B5EF4-FFF2-40B4-BE49-F238E27FC236}">
                <a16:creationId xmlns:a16="http://schemas.microsoft.com/office/drawing/2014/main" id="{C4790305-9035-0509-8752-5923ED5B37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9138" y="639763"/>
            <a:ext cx="3189288" cy="210026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NEWS - Police use of the new Covid-19 powers: Using administrative data to  analyse and evaluate practice | SCADR">
            <a:extLst>
              <a:ext uri="{FF2B5EF4-FFF2-40B4-BE49-F238E27FC236}">
                <a16:creationId xmlns:a16="http://schemas.microsoft.com/office/drawing/2014/main" id="{66BE9073-EBC3-8B5A-91E6-3F695B8626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6463" y="2808288"/>
            <a:ext cx="4271963" cy="12223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Protest and power: is Priti Patel's police bill a threat to civil  liberties? - New Statesman">
            <a:extLst>
              <a:ext uri="{FF2B5EF4-FFF2-40B4-BE49-F238E27FC236}">
                <a16:creationId xmlns:a16="http://schemas.microsoft.com/office/drawing/2014/main" id="{5DACB955-E1A4-1842-62BD-F406E2ADB0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88" r="26903" b="3"/>
          <a:stretch/>
        </p:blipFill>
        <p:spPr bwMode="auto">
          <a:xfrm>
            <a:off x="7256463" y="4097338"/>
            <a:ext cx="2049463" cy="2120900"/>
          </a:xfrm>
          <a:custGeom>
            <a:avLst/>
            <a:gdLst/>
            <a:ahLst/>
            <a:cxnLst/>
            <a:rect l="l" t="t" r="r" b="b"/>
            <a:pathLst>
              <a:path w="3273238" h="3383891">
                <a:moveTo>
                  <a:pt x="122841" y="0"/>
                </a:moveTo>
                <a:lnTo>
                  <a:pt x="3273238" y="0"/>
                </a:lnTo>
                <a:lnTo>
                  <a:pt x="3273238" y="3291335"/>
                </a:lnTo>
                <a:lnTo>
                  <a:pt x="3118338" y="3331164"/>
                </a:lnTo>
                <a:cubicBezTo>
                  <a:pt x="2949390" y="3365736"/>
                  <a:pt x="2774463" y="3383891"/>
                  <a:pt x="2595295" y="3383891"/>
                </a:cubicBezTo>
                <a:cubicBezTo>
                  <a:pt x="1161953" y="3383891"/>
                  <a:pt x="0" y="2221938"/>
                  <a:pt x="0" y="788596"/>
                </a:cubicBezTo>
                <a:cubicBezTo>
                  <a:pt x="0" y="519845"/>
                  <a:pt x="40850" y="260634"/>
                  <a:pt x="116679" y="16835"/>
                </a:cubicBezTo>
                <a:close/>
              </a:path>
            </a:pathLst>
          </a:cu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Breaking news headlines in the UK and worldwide - AOL UK - AOL.com">
            <a:extLst>
              <a:ext uri="{FF2B5EF4-FFF2-40B4-BE49-F238E27FC236}">
                <a16:creationId xmlns:a16="http://schemas.microsoft.com/office/drawing/2014/main" id="{0EB7CCD3-8FC6-A428-150E-8BB3AB53020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69" r="15524" b="-2"/>
          <a:stretch/>
        </p:blipFill>
        <p:spPr bwMode="auto">
          <a:xfrm>
            <a:off x="9374188" y="4097338"/>
            <a:ext cx="2155825" cy="2120900"/>
          </a:xfrm>
          <a:custGeom>
            <a:avLst/>
            <a:gdLst/>
            <a:ahLst/>
            <a:cxnLst/>
            <a:rect l="l" t="t" r="r" b="b"/>
            <a:pathLst>
              <a:path w="2828765" h="2786678">
                <a:moveTo>
                  <a:pt x="1888236" y="0"/>
                </a:moveTo>
                <a:cubicBezTo>
                  <a:pt x="2214125" y="0"/>
                  <a:pt x="2520731" y="82558"/>
                  <a:pt x="2788281" y="227900"/>
                </a:cubicBezTo>
                <a:lnTo>
                  <a:pt x="2828765" y="252495"/>
                </a:lnTo>
                <a:lnTo>
                  <a:pt x="2828765" y="2786678"/>
                </a:lnTo>
                <a:lnTo>
                  <a:pt x="227128" y="2786678"/>
                </a:lnTo>
                <a:lnTo>
                  <a:pt x="148387" y="2623223"/>
                </a:lnTo>
                <a:cubicBezTo>
                  <a:pt x="52837" y="2397318"/>
                  <a:pt x="0" y="2148947"/>
                  <a:pt x="0" y="1888236"/>
                </a:cubicBezTo>
                <a:cubicBezTo>
                  <a:pt x="0" y="845392"/>
                  <a:pt x="845392" y="0"/>
                  <a:pt x="1888236" y="0"/>
                </a:cubicBezTo>
                <a:close/>
              </a:path>
            </a:pathLst>
          </a:cu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D82BD7A-5674-3118-A2BE-E404AD473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1162"/>
            <a:ext cx="2840182" cy="237114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Politics – it’s impact upon Policing</a:t>
            </a:r>
          </a:p>
        </p:txBody>
      </p:sp>
      <p:pic>
        <p:nvPicPr>
          <p:cNvPr id="13" name="Audio Recording 10 Jul 2023 at 14:46:02">
            <a:hlinkClick r:id="" action="ppaction://media"/>
            <a:extLst>
              <a:ext uri="{FF2B5EF4-FFF2-40B4-BE49-F238E27FC236}">
                <a16:creationId xmlns:a16="http://schemas.microsoft.com/office/drawing/2014/main" id="{5EE06E1C-A22F-A5F0-E54C-190B7D8E2A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FCB8C80-3CE3-8E1A-29F1-04CD208548E7}"/>
              </a:ext>
            </a:extLst>
          </p:cNvPr>
          <p:cNvSpPr txBox="1"/>
          <p:nvPr/>
        </p:nvSpPr>
        <p:spPr>
          <a:xfrm>
            <a:off x="838200" y="4380614"/>
            <a:ext cx="28401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Bradford (2014)</a:t>
            </a:r>
          </a:p>
          <a:p>
            <a:r>
              <a:rPr lang="en-US" dirty="0"/>
              <a:t>Ellison et al. (2018)</a:t>
            </a:r>
          </a:p>
          <a:p>
            <a:r>
              <a:rPr lang="en-US" dirty="0"/>
              <a:t>Loader and Mulcahy (2003)</a:t>
            </a:r>
          </a:p>
          <a:p>
            <a:r>
              <a:rPr lang="en-US" dirty="0"/>
              <a:t>Reiner (2010)</a:t>
            </a:r>
          </a:p>
        </p:txBody>
      </p:sp>
    </p:spTree>
    <p:extLst>
      <p:ext uri="{BB962C8B-B14F-4D97-AF65-F5344CB8AC3E}">
        <p14:creationId xmlns:p14="http://schemas.microsoft.com/office/powerpoint/2010/main" val="2230050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4544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3" name="Rectangle 4102">
            <a:extLst>
              <a:ext uri="{FF2B5EF4-FFF2-40B4-BE49-F238E27FC236}">
                <a16:creationId xmlns:a16="http://schemas.microsoft.com/office/drawing/2014/main" id="{687AFE0E-B37D-4531-AFE8-231C8348EA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82BD7A-5674-3118-A2BE-E404AD473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3950" y="3165475"/>
            <a:ext cx="3376613" cy="1325563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2000" b="1" dirty="0"/>
              <a:t>Do Politicians </a:t>
            </a:r>
            <a:r>
              <a:rPr lang="en-US" sz="2200" b="1" dirty="0"/>
              <a:t>Dictate</a:t>
            </a:r>
            <a:r>
              <a:rPr lang="en-US" sz="2000" b="1" dirty="0"/>
              <a:t> Policing Priorities?</a:t>
            </a:r>
            <a:br>
              <a:rPr lang="en-US" sz="2000" b="1" dirty="0"/>
            </a:br>
            <a:br>
              <a:rPr lang="en-US" sz="2000" b="1" dirty="0"/>
            </a:br>
            <a:r>
              <a:rPr lang="en-US" sz="2000" b="1" dirty="0"/>
              <a:t>The 20,000 – Police Uplift</a:t>
            </a:r>
            <a:br>
              <a:rPr lang="en-US" sz="1400" dirty="0"/>
            </a:br>
            <a:br>
              <a:rPr lang="en-US" sz="1400" dirty="0"/>
            </a:br>
            <a:br>
              <a:rPr lang="en-US" sz="1400" dirty="0"/>
            </a:br>
            <a:endParaRPr lang="en-US" sz="1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F0A9CE-ABBE-C3BE-C5FB-D700BD319C1A}"/>
              </a:ext>
            </a:extLst>
          </p:cNvPr>
          <p:cNvSpPr txBox="1"/>
          <p:nvPr/>
        </p:nvSpPr>
        <p:spPr>
          <a:xfrm>
            <a:off x="10210800" y="5934750"/>
            <a:ext cx="1790699" cy="558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/>
              <a:t>ITVX (2019)</a:t>
            </a:r>
          </a:p>
        </p:txBody>
      </p:sp>
      <p:pic>
        <p:nvPicPr>
          <p:cNvPr id="4098" name="Picture 2" descr="Tory leadership contest: Boris Johnson promises 20,000 extra police  officers if he becomes prime minister | ITV News">
            <a:extLst>
              <a:ext uri="{FF2B5EF4-FFF2-40B4-BE49-F238E27FC236}">
                <a16:creationId xmlns:a16="http://schemas.microsoft.com/office/drawing/2014/main" id="{EFEEC7AD-BF66-E7BB-043B-0B5FC18E260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94" r="19029" b="-1"/>
          <a:stretch/>
        </p:blipFill>
        <p:spPr bwMode="auto">
          <a:xfrm>
            <a:off x="6101338" y="2015168"/>
            <a:ext cx="5283866" cy="4210442"/>
          </a:xfrm>
          <a:custGeom>
            <a:avLst/>
            <a:gdLst/>
            <a:ahLst/>
            <a:cxnLst/>
            <a:rect l="l" t="t" r="r" b="b"/>
            <a:pathLst>
              <a:path w="5283866" h="4210442">
                <a:moveTo>
                  <a:pt x="839883" y="18"/>
                </a:moveTo>
                <a:cubicBezTo>
                  <a:pt x="851945" y="328"/>
                  <a:pt x="864423" y="4671"/>
                  <a:pt x="875727" y="6050"/>
                </a:cubicBezTo>
                <a:cubicBezTo>
                  <a:pt x="1125267" y="36932"/>
                  <a:pt x="1374804" y="70296"/>
                  <a:pt x="1624617" y="99799"/>
                </a:cubicBezTo>
                <a:cubicBezTo>
                  <a:pt x="1858164" y="127373"/>
                  <a:pt x="2093363" y="133714"/>
                  <a:pt x="2328012" y="148051"/>
                </a:cubicBezTo>
                <a:cubicBezTo>
                  <a:pt x="2612016" y="165424"/>
                  <a:pt x="2895470" y="189965"/>
                  <a:pt x="3177820" y="228566"/>
                </a:cubicBezTo>
                <a:cubicBezTo>
                  <a:pt x="3373866" y="255590"/>
                  <a:pt x="3571843" y="274338"/>
                  <a:pt x="3770646" y="252831"/>
                </a:cubicBezTo>
                <a:cubicBezTo>
                  <a:pt x="3780572" y="251727"/>
                  <a:pt x="3791878" y="248144"/>
                  <a:pt x="3800149" y="251727"/>
                </a:cubicBezTo>
                <a:cubicBezTo>
                  <a:pt x="3896658" y="291986"/>
                  <a:pt x="4001986" y="263033"/>
                  <a:pt x="4102076" y="288400"/>
                </a:cubicBezTo>
                <a:cubicBezTo>
                  <a:pt x="4076434" y="386286"/>
                  <a:pt x="3966416" y="378289"/>
                  <a:pt x="3904377" y="446120"/>
                </a:cubicBezTo>
                <a:cubicBezTo>
                  <a:pt x="4005570" y="473141"/>
                  <a:pt x="4096562" y="500439"/>
                  <a:pt x="4188933" y="520843"/>
                </a:cubicBezTo>
                <a:cubicBezTo>
                  <a:pt x="4286818" y="542350"/>
                  <a:pt x="4369813" y="600531"/>
                  <a:pt x="4465492" y="626449"/>
                </a:cubicBezTo>
                <a:cubicBezTo>
                  <a:pt x="4485897" y="631964"/>
                  <a:pt x="4510437" y="651264"/>
                  <a:pt x="4517606" y="670015"/>
                </a:cubicBezTo>
                <a:cubicBezTo>
                  <a:pt x="4540768" y="730677"/>
                  <a:pt x="5003171" y="900804"/>
                  <a:pt x="4948576" y="954847"/>
                </a:cubicBezTo>
                <a:cubicBezTo>
                  <a:pt x="4925966" y="977182"/>
                  <a:pt x="4896738" y="993174"/>
                  <a:pt x="4866132" y="1015233"/>
                </a:cubicBezTo>
                <a:cubicBezTo>
                  <a:pt x="4912180" y="1056869"/>
                  <a:pt x="4964017" y="1075067"/>
                  <a:pt x="5019164" y="1087474"/>
                </a:cubicBezTo>
                <a:cubicBezTo>
                  <a:pt x="5035708" y="1091335"/>
                  <a:pt x="5051977" y="1099055"/>
                  <a:pt x="5053630" y="1117806"/>
                </a:cubicBezTo>
                <a:cubicBezTo>
                  <a:pt x="5055284" y="1137382"/>
                  <a:pt x="5038464" y="1145101"/>
                  <a:pt x="5024404" y="1154202"/>
                </a:cubicBezTo>
                <a:cubicBezTo>
                  <a:pt x="5004826" y="1166885"/>
                  <a:pt x="4985800" y="1177916"/>
                  <a:pt x="4960984" y="1179569"/>
                </a:cubicBezTo>
                <a:cubicBezTo>
                  <a:pt x="4920176" y="1182051"/>
                  <a:pt x="4900600" y="1217344"/>
                  <a:pt x="4876887" y="1243814"/>
                </a:cubicBezTo>
                <a:cubicBezTo>
                  <a:pt x="4863652" y="1258705"/>
                  <a:pt x="4857034" y="1288759"/>
                  <a:pt x="4880195" y="1293998"/>
                </a:cubicBezTo>
                <a:cubicBezTo>
                  <a:pt x="4935892" y="1306682"/>
                  <a:pt x="4931480" y="1343355"/>
                  <a:pt x="4930104" y="1384991"/>
                </a:cubicBezTo>
                <a:cubicBezTo>
                  <a:pt x="4928173" y="1436553"/>
                  <a:pt x="4895360" y="1460265"/>
                  <a:pt x="4855103" y="1480119"/>
                </a:cubicBezTo>
                <a:cubicBezTo>
                  <a:pt x="4841316" y="1487011"/>
                  <a:pt x="4821740" y="1486735"/>
                  <a:pt x="4816500" y="1508242"/>
                </a:cubicBezTo>
                <a:cubicBezTo>
                  <a:pt x="4839110" y="1528648"/>
                  <a:pt x="4866684" y="1512103"/>
                  <a:pt x="4890949" y="1517893"/>
                </a:cubicBezTo>
                <a:cubicBezTo>
                  <a:pt x="4911077" y="1522581"/>
                  <a:pt x="4944441" y="1520100"/>
                  <a:pt x="4916868" y="1557599"/>
                </a:cubicBezTo>
                <a:cubicBezTo>
                  <a:pt x="4908870" y="1568352"/>
                  <a:pt x="4918245" y="1576625"/>
                  <a:pt x="4928448" y="1577453"/>
                </a:cubicBezTo>
                <a:cubicBezTo>
                  <a:pt x="5010066" y="1586000"/>
                  <a:pt x="4972566" y="1661827"/>
                  <a:pt x="4998760" y="1701809"/>
                </a:cubicBezTo>
                <a:cubicBezTo>
                  <a:pt x="5005928" y="1712836"/>
                  <a:pt x="4998208" y="1731862"/>
                  <a:pt x="4986903" y="1736550"/>
                </a:cubicBezTo>
                <a:cubicBezTo>
                  <a:pt x="4914660" y="1767432"/>
                  <a:pt x="4904735" y="1841053"/>
                  <a:pt x="4869716" y="1904472"/>
                </a:cubicBezTo>
                <a:cubicBezTo>
                  <a:pt x="4907768" y="1929562"/>
                  <a:pt x="4953264" y="1935077"/>
                  <a:pt x="4994348" y="1951346"/>
                </a:cubicBezTo>
                <a:cubicBezTo>
                  <a:pt x="5037087" y="1968441"/>
                  <a:pt x="5037087" y="1981125"/>
                  <a:pt x="5001792" y="2030756"/>
                </a:cubicBezTo>
                <a:cubicBezTo>
                  <a:pt x="5093611" y="2041511"/>
                  <a:pt x="5093611" y="2041511"/>
                  <a:pt x="5065212" y="2119543"/>
                </a:cubicBezTo>
                <a:cubicBezTo>
                  <a:pt x="5142142" y="2126712"/>
                  <a:pt x="5192876" y="2163660"/>
                  <a:pt x="5204732" y="2244450"/>
                </a:cubicBezTo>
                <a:cubicBezTo>
                  <a:pt x="5210523" y="2283604"/>
                  <a:pt x="5245265" y="2302077"/>
                  <a:pt x="5283866" y="2328272"/>
                </a:cubicBezTo>
                <a:cubicBezTo>
                  <a:pt x="5235890" y="2353641"/>
                  <a:pt x="5203354" y="2406580"/>
                  <a:pt x="5147380" y="2350606"/>
                </a:cubicBezTo>
                <a:cubicBezTo>
                  <a:pt x="5126976" y="2330203"/>
                  <a:pt x="5128904" y="2356121"/>
                  <a:pt x="5126148" y="2363566"/>
                </a:cubicBezTo>
                <a:cubicBezTo>
                  <a:pt x="5119532" y="2381764"/>
                  <a:pt x="5133316" y="2393897"/>
                  <a:pt x="5142417" y="2407682"/>
                </a:cubicBezTo>
                <a:cubicBezTo>
                  <a:pt x="5151240" y="2421470"/>
                  <a:pt x="5161718" y="2436083"/>
                  <a:pt x="5164200" y="2451526"/>
                </a:cubicBezTo>
                <a:cubicBezTo>
                  <a:pt x="5165852" y="2462279"/>
                  <a:pt x="5157858" y="2477994"/>
                  <a:pt x="5149034" y="2485992"/>
                </a:cubicBezTo>
                <a:cubicBezTo>
                  <a:pt x="5102710" y="2528178"/>
                  <a:pt x="5130284" y="2623031"/>
                  <a:pt x="5042601" y="2635164"/>
                </a:cubicBezTo>
                <a:cubicBezTo>
                  <a:pt x="5003171" y="2640677"/>
                  <a:pt x="4984146" y="2675420"/>
                  <a:pt x="4955194" y="2694445"/>
                </a:cubicBezTo>
                <a:cubicBezTo>
                  <a:pt x="4854552" y="2760897"/>
                  <a:pt x="4787272" y="2846375"/>
                  <a:pt x="4756116" y="2963836"/>
                </a:cubicBezTo>
                <a:cubicBezTo>
                  <a:pt x="4747568" y="2996372"/>
                  <a:pt x="4714754" y="3022569"/>
                  <a:pt x="4693523" y="3051244"/>
                </a:cubicBezTo>
                <a:cubicBezTo>
                  <a:pt x="4703726" y="3072199"/>
                  <a:pt x="4759424" y="3026979"/>
                  <a:pt x="4739848" y="3082125"/>
                </a:cubicBezTo>
                <a:cubicBezTo>
                  <a:pt x="4724958" y="3123486"/>
                  <a:pt x="4686906" y="3149129"/>
                  <a:pt x="4651060" y="3173670"/>
                </a:cubicBezTo>
                <a:cubicBezTo>
                  <a:pt x="4610252" y="3201518"/>
                  <a:pt x="4565032" y="3223852"/>
                  <a:pt x="4546556" y="3275413"/>
                </a:cubicBezTo>
                <a:cubicBezTo>
                  <a:pt x="4542697" y="3286444"/>
                  <a:pt x="4530288" y="3298024"/>
                  <a:pt x="4519261" y="3302437"/>
                </a:cubicBezTo>
                <a:cubicBezTo>
                  <a:pt x="3944081" y="4209875"/>
                  <a:pt x="2528194" y="4215939"/>
                  <a:pt x="2364961" y="4209597"/>
                </a:cubicBezTo>
                <a:cubicBezTo>
                  <a:pt x="2167260" y="4201602"/>
                  <a:pt x="1980313" y="4145627"/>
                  <a:pt x="1796951" y="4075867"/>
                </a:cubicBezTo>
                <a:cubicBezTo>
                  <a:pt x="1719469" y="4046365"/>
                  <a:pt x="1647505" y="4004453"/>
                  <a:pt x="1572227" y="3971917"/>
                </a:cubicBezTo>
                <a:cubicBezTo>
                  <a:pt x="1468277" y="3926971"/>
                  <a:pt x="1388040" y="3841219"/>
                  <a:pt x="1284364" y="3805097"/>
                </a:cubicBezTo>
                <a:cubicBezTo>
                  <a:pt x="1177655" y="3767873"/>
                  <a:pt x="1086388" y="3699767"/>
                  <a:pt x="976645" y="3670815"/>
                </a:cubicBezTo>
                <a:cubicBezTo>
                  <a:pt x="918742" y="3655375"/>
                  <a:pt x="862768" y="3627527"/>
                  <a:pt x="871866" y="3547839"/>
                </a:cubicBezTo>
                <a:cubicBezTo>
                  <a:pt x="874349" y="3525228"/>
                  <a:pt x="859184" y="3506755"/>
                  <a:pt x="835195" y="3513373"/>
                </a:cubicBezTo>
                <a:cubicBezTo>
                  <a:pt x="789424" y="3525780"/>
                  <a:pt x="768744" y="3492967"/>
                  <a:pt x="743375" y="3468427"/>
                </a:cubicBezTo>
                <a:cubicBezTo>
                  <a:pt x="698156" y="3424863"/>
                  <a:pt x="655142" y="3378540"/>
                  <a:pt x="583175" y="3371370"/>
                </a:cubicBezTo>
                <a:cubicBezTo>
                  <a:pt x="596961" y="3337178"/>
                  <a:pt x="620399" y="3342142"/>
                  <a:pt x="641906" y="3349311"/>
                </a:cubicBezTo>
                <a:cubicBezTo>
                  <a:pt x="698432" y="3368062"/>
                  <a:pt x="754405" y="3389293"/>
                  <a:pt x="810930" y="3408042"/>
                </a:cubicBezTo>
                <a:cubicBezTo>
                  <a:pt x="847878" y="3420175"/>
                  <a:pt x="884551" y="3437271"/>
                  <a:pt x="933908" y="3423758"/>
                </a:cubicBezTo>
                <a:cubicBezTo>
                  <a:pt x="891445" y="3354826"/>
                  <a:pt x="819202" y="3342418"/>
                  <a:pt x="760747" y="3321187"/>
                </a:cubicBezTo>
                <a:cubicBezTo>
                  <a:pt x="687678" y="3294441"/>
                  <a:pt x="644664" y="3243980"/>
                  <a:pt x="593101" y="3187731"/>
                </a:cubicBezTo>
                <a:cubicBezTo>
                  <a:pt x="646869" y="3174220"/>
                  <a:pt x="680233" y="3215581"/>
                  <a:pt x="722419" y="3213374"/>
                </a:cubicBezTo>
                <a:cubicBezTo>
                  <a:pt x="724627" y="3206207"/>
                  <a:pt x="728486" y="3195729"/>
                  <a:pt x="727934" y="3195451"/>
                </a:cubicBezTo>
                <a:cubicBezTo>
                  <a:pt x="659002" y="3164570"/>
                  <a:pt x="626741" y="3106666"/>
                  <a:pt x="615987" y="3036630"/>
                </a:cubicBezTo>
                <a:cubicBezTo>
                  <a:pt x="610473" y="3000510"/>
                  <a:pt x="585381" y="2989205"/>
                  <a:pt x="560564" y="2972660"/>
                </a:cubicBezTo>
                <a:cubicBezTo>
                  <a:pt x="473984" y="2913930"/>
                  <a:pt x="382441" y="2860713"/>
                  <a:pt x="311302" y="2779924"/>
                </a:cubicBezTo>
                <a:cubicBezTo>
                  <a:pt x="393471" y="2790677"/>
                  <a:pt x="459371" y="2843341"/>
                  <a:pt x="547882" y="2865952"/>
                </a:cubicBezTo>
                <a:cubicBezTo>
                  <a:pt x="477570" y="2777166"/>
                  <a:pt x="386577" y="2732222"/>
                  <a:pt x="303582" y="2678453"/>
                </a:cubicBezTo>
                <a:cubicBezTo>
                  <a:pt x="265806" y="2653913"/>
                  <a:pt x="230790" y="2622479"/>
                  <a:pt x="185016" y="2609244"/>
                </a:cubicBezTo>
                <a:cubicBezTo>
                  <a:pt x="168748" y="2604556"/>
                  <a:pt x="142002" y="2594630"/>
                  <a:pt x="154963" y="2568435"/>
                </a:cubicBezTo>
                <a:cubicBezTo>
                  <a:pt x="165990" y="2546654"/>
                  <a:pt x="187773" y="2553269"/>
                  <a:pt x="207627" y="2559612"/>
                </a:cubicBezTo>
                <a:cubicBezTo>
                  <a:pt x="255328" y="2575330"/>
                  <a:pt x="304685" y="2575604"/>
                  <a:pt x="369207" y="2575330"/>
                </a:cubicBezTo>
                <a:cubicBezTo>
                  <a:pt x="315163" y="2503363"/>
                  <a:pt x="216174" y="2524871"/>
                  <a:pt x="169852" y="2449319"/>
                </a:cubicBezTo>
                <a:cubicBezTo>
                  <a:pt x="227755" y="2436083"/>
                  <a:pt x="272424" y="2463381"/>
                  <a:pt x="319299" y="2468619"/>
                </a:cubicBezTo>
                <a:cubicBezTo>
                  <a:pt x="361761" y="2473307"/>
                  <a:pt x="372239" y="2460624"/>
                  <a:pt x="362313" y="2418988"/>
                </a:cubicBezTo>
                <a:cubicBezTo>
                  <a:pt x="346873" y="2354190"/>
                  <a:pt x="370034" y="2321102"/>
                  <a:pt x="431798" y="2338750"/>
                </a:cubicBezTo>
                <a:cubicBezTo>
                  <a:pt x="489149" y="2355293"/>
                  <a:pt x="495215" y="2331030"/>
                  <a:pt x="479775" y="2294082"/>
                </a:cubicBezTo>
                <a:cubicBezTo>
                  <a:pt x="457716" y="2240315"/>
                  <a:pt x="482807" y="2198678"/>
                  <a:pt x="499903" y="2153458"/>
                </a:cubicBezTo>
                <a:cubicBezTo>
                  <a:pt x="526099" y="2084525"/>
                  <a:pt x="515069" y="2050885"/>
                  <a:pt x="458544" y="1999599"/>
                </a:cubicBezTo>
                <a:cubicBezTo>
                  <a:pt x="426835" y="1970921"/>
                  <a:pt x="392645" y="1946658"/>
                  <a:pt x="346596" y="1921843"/>
                </a:cubicBezTo>
                <a:cubicBezTo>
                  <a:pt x="452753" y="1908331"/>
                  <a:pt x="341358" y="1862836"/>
                  <a:pt x="378857" y="1834435"/>
                </a:cubicBezTo>
                <a:cubicBezTo>
                  <a:pt x="453856" y="1822854"/>
                  <a:pt x="515069" y="1913294"/>
                  <a:pt x="617091" y="1887376"/>
                </a:cubicBezTo>
                <a:cubicBezTo>
                  <a:pt x="491080" y="1809066"/>
                  <a:pt x="351835" y="1783423"/>
                  <a:pt x="260568" y="1679198"/>
                </a:cubicBezTo>
                <a:cubicBezTo>
                  <a:pt x="281523" y="1655484"/>
                  <a:pt x="302479" y="1677543"/>
                  <a:pt x="320402" y="1668720"/>
                </a:cubicBezTo>
                <a:cubicBezTo>
                  <a:pt x="319850" y="1663205"/>
                  <a:pt x="321230" y="1654932"/>
                  <a:pt x="317920" y="1652452"/>
                </a:cubicBezTo>
                <a:cubicBezTo>
                  <a:pt x="249815" y="1595650"/>
                  <a:pt x="248711" y="1594273"/>
                  <a:pt x="321779" y="1552359"/>
                </a:cubicBezTo>
                <a:cubicBezTo>
                  <a:pt x="347424" y="1537746"/>
                  <a:pt x="345218" y="1524786"/>
                  <a:pt x="331707" y="1506313"/>
                </a:cubicBezTo>
                <a:cubicBezTo>
                  <a:pt x="322055" y="1493353"/>
                  <a:pt x="310475" y="1481772"/>
                  <a:pt x="315990" y="1453371"/>
                </a:cubicBezTo>
                <a:cubicBezTo>
                  <a:pt x="355971" y="1489769"/>
                  <a:pt x="549259" y="1477912"/>
                  <a:pt x="583450" y="1474052"/>
                </a:cubicBezTo>
                <a:cubicBezTo>
                  <a:pt x="621777" y="1469917"/>
                  <a:pt x="659553" y="1452269"/>
                  <a:pt x="699809" y="1461919"/>
                </a:cubicBezTo>
                <a:cubicBezTo>
                  <a:pt x="732070" y="1469641"/>
                  <a:pt x="881516" y="1544364"/>
                  <a:pt x="902750" y="1458612"/>
                </a:cubicBezTo>
                <a:cubicBezTo>
                  <a:pt x="903853" y="1454475"/>
                  <a:pt x="964237" y="1464127"/>
                  <a:pt x="996774" y="1468814"/>
                </a:cubicBezTo>
                <a:cubicBezTo>
                  <a:pt x="1025451" y="1472674"/>
                  <a:pt x="1057712" y="1489769"/>
                  <a:pt x="1077012" y="1455578"/>
                </a:cubicBezTo>
                <a:cubicBezTo>
                  <a:pt x="1088317" y="1435450"/>
                  <a:pt x="1041719" y="1396571"/>
                  <a:pt x="1000083" y="1393262"/>
                </a:cubicBezTo>
                <a:cubicBezTo>
                  <a:pt x="963961" y="1390229"/>
                  <a:pt x="926186" y="1385817"/>
                  <a:pt x="891720" y="1394089"/>
                </a:cubicBezTo>
                <a:cubicBezTo>
                  <a:pt x="849258" y="1404017"/>
                  <a:pt x="826372" y="1388024"/>
                  <a:pt x="814515" y="1353557"/>
                </a:cubicBezTo>
                <a:cubicBezTo>
                  <a:pt x="801280" y="1315506"/>
                  <a:pt x="775911" y="1297858"/>
                  <a:pt x="740895" y="1280211"/>
                </a:cubicBezTo>
                <a:cubicBezTo>
                  <a:pt x="655967" y="1237474"/>
                  <a:pt x="574352" y="1188118"/>
                  <a:pt x="481154" y="1163301"/>
                </a:cubicBezTo>
                <a:cubicBezTo>
                  <a:pt x="462679" y="1158337"/>
                  <a:pt x="442276" y="1151719"/>
                  <a:pt x="433728" y="1118909"/>
                </a:cubicBezTo>
                <a:cubicBezTo>
                  <a:pt x="686023" y="1167987"/>
                  <a:pt x="915984" y="1295929"/>
                  <a:pt x="1176276" y="1288484"/>
                </a:cubicBezTo>
                <a:cubicBezTo>
                  <a:pt x="1105137" y="1247950"/>
                  <a:pt x="1022694" y="1245745"/>
                  <a:pt x="946867" y="1217344"/>
                </a:cubicBezTo>
                <a:cubicBezTo>
                  <a:pt x="1000635" y="1196113"/>
                  <a:pt x="1051094" y="1218172"/>
                  <a:pt x="1102104" y="1230304"/>
                </a:cubicBezTo>
                <a:cubicBezTo>
                  <a:pt x="1144843" y="1240230"/>
                  <a:pt x="1183446" y="1241885"/>
                  <a:pt x="1188133" y="1182603"/>
                </a:cubicBezTo>
                <a:cubicBezTo>
                  <a:pt x="1186478" y="1178742"/>
                  <a:pt x="1186754" y="1173780"/>
                  <a:pt x="1187030" y="1169092"/>
                </a:cubicBezTo>
                <a:cubicBezTo>
                  <a:pt x="1172690" y="1144552"/>
                  <a:pt x="1150358" y="1131868"/>
                  <a:pt x="1123887" y="1124698"/>
                </a:cubicBezTo>
                <a:cubicBezTo>
                  <a:pt x="1107894" y="1120286"/>
                  <a:pt x="1086663" y="1113668"/>
                  <a:pt x="1086938" y="1096023"/>
                </a:cubicBezTo>
                <a:cubicBezTo>
                  <a:pt x="1087765" y="1030674"/>
                  <a:pt x="1036756" y="1011647"/>
                  <a:pt x="985744" y="992622"/>
                </a:cubicBezTo>
                <a:cubicBezTo>
                  <a:pt x="1014145" y="960086"/>
                  <a:pt x="1036479" y="984074"/>
                  <a:pt x="1057987" y="981594"/>
                </a:cubicBezTo>
                <a:cubicBezTo>
                  <a:pt x="1072049" y="979939"/>
                  <a:pt x="1084733" y="976906"/>
                  <a:pt x="1084733" y="960086"/>
                </a:cubicBezTo>
                <a:cubicBezTo>
                  <a:pt x="1085008" y="946023"/>
                  <a:pt x="1078390" y="930030"/>
                  <a:pt x="1064605" y="929756"/>
                </a:cubicBezTo>
                <a:cubicBezTo>
                  <a:pt x="978300" y="927273"/>
                  <a:pt x="930599" y="836833"/>
                  <a:pt x="840985" y="836558"/>
                </a:cubicBezTo>
                <a:cubicBezTo>
                  <a:pt x="787493" y="836558"/>
                  <a:pt x="868834" y="785547"/>
                  <a:pt x="823615" y="764315"/>
                </a:cubicBezTo>
                <a:cubicBezTo>
                  <a:pt x="813687" y="759628"/>
                  <a:pt x="849533" y="752460"/>
                  <a:pt x="865526" y="753562"/>
                </a:cubicBezTo>
                <a:cubicBezTo>
                  <a:pt x="881242" y="754665"/>
                  <a:pt x="895304" y="768175"/>
                  <a:pt x="914331" y="758525"/>
                </a:cubicBezTo>
                <a:cubicBezTo>
                  <a:pt x="924808" y="724059"/>
                  <a:pt x="897787" y="711375"/>
                  <a:pt x="875452" y="701724"/>
                </a:cubicBezTo>
                <a:cubicBezTo>
                  <a:pt x="823889" y="679390"/>
                  <a:pt x="773706" y="652369"/>
                  <a:pt x="717181" y="644371"/>
                </a:cubicBezTo>
                <a:cubicBezTo>
                  <a:pt x="697053" y="641614"/>
                  <a:pt x="746133" y="604666"/>
                  <a:pt x="755783" y="591707"/>
                </a:cubicBezTo>
                <a:cubicBezTo>
                  <a:pt x="528304" y="455496"/>
                  <a:pt x="254778" y="462388"/>
                  <a:pt x="0" y="352370"/>
                </a:cubicBezTo>
                <a:cubicBezTo>
                  <a:pt x="56250" y="330864"/>
                  <a:pt x="97610" y="346580"/>
                  <a:pt x="135937" y="349889"/>
                </a:cubicBezTo>
                <a:cubicBezTo>
                  <a:pt x="231615" y="358160"/>
                  <a:pt x="326193" y="375256"/>
                  <a:pt x="421595" y="385458"/>
                </a:cubicBezTo>
                <a:cubicBezTo>
                  <a:pt x="468469" y="390421"/>
                  <a:pt x="512035" y="409172"/>
                  <a:pt x="564424" y="379393"/>
                </a:cubicBezTo>
                <a:cubicBezTo>
                  <a:pt x="599443" y="359540"/>
                  <a:pt x="655418" y="381046"/>
                  <a:pt x="698432" y="398694"/>
                </a:cubicBezTo>
                <a:cubicBezTo>
                  <a:pt x="734000" y="413307"/>
                  <a:pt x="767916" y="417167"/>
                  <a:pt x="815067" y="398694"/>
                </a:cubicBezTo>
                <a:cubicBezTo>
                  <a:pt x="772328" y="387389"/>
                  <a:pt x="739515" y="377463"/>
                  <a:pt x="705876" y="370568"/>
                </a:cubicBezTo>
                <a:cubicBezTo>
                  <a:pt x="679130" y="365055"/>
                  <a:pt x="742825" y="342719"/>
                  <a:pt x="775360" y="345477"/>
                </a:cubicBezTo>
                <a:cubicBezTo>
                  <a:pt x="820857" y="349337"/>
                  <a:pt x="795214" y="335000"/>
                  <a:pt x="787493" y="315146"/>
                </a:cubicBezTo>
                <a:cubicBezTo>
                  <a:pt x="779221" y="293915"/>
                  <a:pt x="803761" y="287298"/>
                  <a:pt x="819202" y="291709"/>
                </a:cubicBezTo>
                <a:cubicBezTo>
                  <a:pt x="878484" y="309081"/>
                  <a:pt x="937491" y="278474"/>
                  <a:pt x="998705" y="303291"/>
                </a:cubicBezTo>
                <a:cubicBezTo>
                  <a:pt x="983263" y="242077"/>
                  <a:pt x="949899" y="215331"/>
                  <a:pt x="880139" y="206783"/>
                </a:cubicBezTo>
                <a:cubicBezTo>
                  <a:pt x="853944" y="203475"/>
                  <a:pt x="826647" y="208438"/>
                  <a:pt x="804037" y="190790"/>
                </a:cubicBezTo>
                <a:cubicBezTo>
                  <a:pt x="791076" y="180590"/>
                  <a:pt x="776463" y="168457"/>
                  <a:pt x="786666" y="149707"/>
                </a:cubicBezTo>
                <a:cubicBezTo>
                  <a:pt x="793834" y="136471"/>
                  <a:pt x="809276" y="136471"/>
                  <a:pt x="821960" y="140884"/>
                </a:cubicBezTo>
                <a:cubicBezTo>
                  <a:pt x="878761" y="160461"/>
                  <a:pt x="938043" y="167630"/>
                  <a:pt x="997325" y="174800"/>
                </a:cubicBezTo>
                <a:cubicBezTo>
                  <a:pt x="1006426" y="175902"/>
                  <a:pt x="1016626" y="179487"/>
                  <a:pt x="1026829" y="161287"/>
                </a:cubicBezTo>
                <a:cubicBezTo>
                  <a:pt x="915984" y="131783"/>
                  <a:pt x="810655" y="89872"/>
                  <a:pt x="696777" y="73604"/>
                </a:cubicBezTo>
                <a:cubicBezTo>
                  <a:pt x="698432" y="65884"/>
                  <a:pt x="700086" y="58164"/>
                  <a:pt x="701741" y="50444"/>
                </a:cubicBezTo>
                <a:cubicBezTo>
                  <a:pt x="790801" y="61471"/>
                  <a:pt x="879864" y="72501"/>
                  <a:pt x="992362" y="86289"/>
                </a:cubicBezTo>
                <a:cubicBezTo>
                  <a:pt x="923153" y="42446"/>
                  <a:pt x="857805" y="57060"/>
                  <a:pt x="806519" y="18183"/>
                </a:cubicBezTo>
                <a:cubicBezTo>
                  <a:pt x="816170" y="3431"/>
                  <a:pt x="827820" y="-292"/>
                  <a:pt x="839883" y="18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Recording 10 Jul 2023 at 15:27:21">
            <a:hlinkClick r:id="" action="ppaction://media"/>
            <a:extLst>
              <a:ext uri="{FF2B5EF4-FFF2-40B4-BE49-F238E27FC236}">
                <a16:creationId xmlns:a16="http://schemas.microsoft.com/office/drawing/2014/main" id="{68CF660F-889F-9CB5-8DFD-702A385680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074AB07-97D6-4A47-2638-D4C105C317AD}"/>
              </a:ext>
            </a:extLst>
          </p:cNvPr>
          <p:cNvSpPr txBox="1"/>
          <p:nvPr/>
        </p:nvSpPr>
        <p:spPr>
          <a:xfrm>
            <a:off x="2424223" y="4944140"/>
            <a:ext cx="34449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Casey (2023)</a:t>
            </a:r>
          </a:p>
          <a:p>
            <a:r>
              <a:rPr lang="en-US" dirty="0"/>
              <a:t>Police Federation (2023)</a:t>
            </a:r>
          </a:p>
          <a:p>
            <a:r>
              <a:rPr lang="en-US" dirty="0"/>
              <a:t>Sindall and Sturgis (2013)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9848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7273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82BD7A-5674-3118-A2BE-E404AD473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211" y="2780872"/>
            <a:ext cx="3544228" cy="99579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1800" b="1" dirty="0"/>
              <a:t>The impact of Political Decisions on Wider Partnerships</a:t>
            </a:r>
          </a:p>
        </p:txBody>
      </p:sp>
      <p:pic>
        <p:nvPicPr>
          <p:cNvPr id="5126" name="Picture 6" descr="Children and Young People Strategy | Norfolk Constabulary">
            <a:extLst>
              <a:ext uri="{FF2B5EF4-FFF2-40B4-BE49-F238E27FC236}">
                <a16:creationId xmlns:a16="http://schemas.microsoft.com/office/drawing/2014/main" id="{BD96ACA4-6A4E-4837-A395-49E236C90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5714" y="602129"/>
            <a:ext cx="4559300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Safer Schools Partnership | Trinity Catholic High School">
            <a:extLst>
              <a:ext uri="{FF2B5EF4-FFF2-40B4-BE49-F238E27FC236}">
                <a16:creationId xmlns:a16="http://schemas.microsoft.com/office/drawing/2014/main" id="{C671C4DB-6E1E-953E-0C5A-CBE08320AC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0436" y="165428"/>
            <a:ext cx="32893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A25456C-0E23-AA86-2F0A-2B2911449AB3}"/>
              </a:ext>
            </a:extLst>
          </p:cNvPr>
          <p:cNvSpPr txBox="1"/>
          <p:nvPr/>
        </p:nvSpPr>
        <p:spPr>
          <a:xfrm>
            <a:off x="9922476" y="5585254"/>
            <a:ext cx="22695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References</a:t>
            </a:r>
          </a:p>
          <a:p>
            <a:r>
              <a:rPr lang="en-US" sz="1200" dirty="0"/>
              <a:t>Norfolk Constabulary (2023)</a:t>
            </a:r>
          </a:p>
          <a:p>
            <a:r>
              <a:rPr lang="en-US" sz="1200" dirty="0"/>
              <a:t>Metropolitan Police (2023)</a:t>
            </a:r>
          </a:p>
          <a:p>
            <a:r>
              <a:rPr lang="en-US" sz="1200" dirty="0"/>
              <a:t>Policing Insight (2023)</a:t>
            </a:r>
          </a:p>
        </p:txBody>
      </p:sp>
      <p:pic>
        <p:nvPicPr>
          <p:cNvPr id="6" name="Audio Recording 10 Jul 2023 at 15:58:37">
            <a:hlinkClick r:id="" action="ppaction://media"/>
            <a:extLst>
              <a:ext uri="{FF2B5EF4-FFF2-40B4-BE49-F238E27FC236}">
                <a16:creationId xmlns:a16="http://schemas.microsoft.com/office/drawing/2014/main" id="{F7521FEB-3D10-B614-0438-E3CA69A82A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  <p:pic>
        <p:nvPicPr>
          <p:cNvPr id="5132" name="Picture 12" descr="Mental Health and Policing 2023: Right care right person - a fundamental  change - Policing Insight">
            <a:extLst>
              <a:ext uri="{FF2B5EF4-FFF2-40B4-BE49-F238E27FC236}">
                <a16:creationId xmlns:a16="http://schemas.microsoft.com/office/drawing/2014/main" id="{10080AF3-E969-248F-56D2-20B271A52B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514" y="4203700"/>
            <a:ext cx="34417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Policing the COVID-19 lockdown: new poll">
            <a:extLst>
              <a:ext uri="{FF2B5EF4-FFF2-40B4-BE49-F238E27FC236}">
                <a16:creationId xmlns:a16="http://schemas.microsoft.com/office/drawing/2014/main" id="{1395FE26-4FCA-607F-A35C-B5D146E71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8133" y="3050012"/>
            <a:ext cx="4038600" cy="201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613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8752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ECC07320-C2CA-4E29-8481-9D9E143C77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2" descr="A cartoon of a police car with a desk on top&#10;&#10;Description automatically generated">
            <a:extLst>
              <a:ext uri="{FF2B5EF4-FFF2-40B4-BE49-F238E27FC236}">
                <a16:creationId xmlns:a16="http://schemas.microsoft.com/office/drawing/2014/main" id="{3D3C9C8E-D161-7E5F-5324-3EA2919CE0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" r="20313"/>
          <a:stretch/>
        </p:blipFill>
        <p:spPr bwMode="auto">
          <a:xfrm>
            <a:off x="2522358" y="10"/>
            <a:ext cx="966964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178FB36B-5BFE-42CA-BC60-1115E0D95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82BD7A-5674-3118-A2BE-E404AD473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7514" y="2211859"/>
            <a:ext cx="3973385" cy="679020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1800" b="1" dirty="0"/>
              <a:t>Police and Crime Commissioners – Locally accountable?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650448C-CE38-A1C7-A6FD-DFF26DAFE975}"/>
              </a:ext>
            </a:extLst>
          </p:cNvPr>
          <p:cNvSpPr txBox="1"/>
          <p:nvPr/>
        </p:nvSpPr>
        <p:spPr>
          <a:xfrm>
            <a:off x="10453816" y="3290500"/>
            <a:ext cx="21006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The Economist (2011)</a:t>
            </a:r>
          </a:p>
        </p:txBody>
      </p:sp>
      <p:pic>
        <p:nvPicPr>
          <p:cNvPr id="7" name="Audio Recording 10 Jul 2023 at 16:53:04">
            <a:hlinkClick r:id="" action="ppaction://media"/>
            <a:extLst>
              <a:ext uri="{FF2B5EF4-FFF2-40B4-BE49-F238E27FC236}">
                <a16:creationId xmlns:a16="http://schemas.microsoft.com/office/drawing/2014/main" id="{542B2434-9699-6487-D177-36F9D766CD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6965E20-0E40-03CB-A8FB-942536F9EFB7}"/>
              </a:ext>
            </a:extLst>
          </p:cNvPr>
          <p:cNvSpPr txBox="1"/>
          <p:nvPr/>
        </p:nvSpPr>
        <p:spPr>
          <a:xfrm>
            <a:off x="1307805" y="4423144"/>
            <a:ext cx="22434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Bowling et al (2019)</a:t>
            </a:r>
          </a:p>
          <a:p>
            <a:r>
              <a:rPr lang="en-US" dirty="0"/>
              <a:t>Electoral Commission (2023)</a:t>
            </a:r>
          </a:p>
        </p:txBody>
      </p:sp>
    </p:spTree>
    <p:extLst>
      <p:ext uri="{BB962C8B-B14F-4D97-AF65-F5344CB8AC3E}">
        <p14:creationId xmlns:p14="http://schemas.microsoft.com/office/powerpoint/2010/main" val="691391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4419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053FFD-B326-484E-6C5A-D46F0A7CAE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7544" y="902044"/>
            <a:ext cx="4620584" cy="107109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Conclusions</a:t>
            </a:r>
          </a:p>
        </p:txBody>
      </p:sp>
      <p:pic>
        <p:nvPicPr>
          <p:cNvPr id="5" name="Picture 4" descr="Light bulb on yellow background with sketched light beams and cord">
            <a:extLst>
              <a:ext uri="{FF2B5EF4-FFF2-40B4-BE49-F238E27FC236}">
                <a16:creationId xmlns:a16="http://schemas.microsoft.com/office/drawing/2014/main" id="{83774347-71E1-CBE3-C984-A12481E5AA1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5393" r="1135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9FC760C-DACF-1CE6-A552-BF501F74C79C}"/>
              </a:ext>
            </a:extLst>
          </p:cNvPr>
          <p:cNvSpPr txBox="1"/>
          <p:nvPr/>
        </p:nvSpPr>
        <p:spPr>
          <a:xfrm>
            <a:off x="1346886" y="3429000"/>
            <a:ext cx="270613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Multi-Faceted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Operational Independence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Legitimacy</a:t>
            </a:r>
          </a:p>
          <a:p>
            <a:endParaRPr lang="en-US" dirty="0"/>
          </a:p>
        </p:txBody>
      </p:sp>
      <p:pic>
        <p:nvPicPr>
          <p:cNvPr id="6" name="Audio Recording 10 Jul 2023 at 17:12:33">
            <a:hlinkClick r:id="" action="ppaction://media"/>
            <a:extLst>
              <a:ext uri="{FF2B5EF4-FFF2-40B4-BE49-F238E27FC236}">
                <a16:creationId xmlns:a16="http://schemas.microsoft.com/office/drawing/2014/main" id="{D3C615D9-DB81-BD75-2D3B-1554AEE0C0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718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85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82BD7A-5674-3118-A2BE-E404AD473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2796363"/>
            <a:ext cx="4620584" cy="241424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References</a:t>
            </a:r>
            <a:br>
              <a:rPr lang="en-US" dirty="0"/>
            </a:br>
            <a:endParaRPr lang="en-US" dirty="0"/>
          </a:p>
        </p:txBody>
      </p:sp>
      <p:pic>
        <p:nvPicPr>
          <p:cNvPr id="5" name="Picture 4" descr="Lines intersecting at pushpin">
            <a:extLst>
              <a:ext uri="{FF2B5EF4-FFF2-40B4-BE49-F238E27FC236}">
                <a16:creationId xmlns:a16="http://schemas.microsoft.com/office/drawing/2014/main" id="{324DADA0-95F7-44C9-5111-D5C58D0B9A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458" r="4504" b="-1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196644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D008D1-2329-E6DE-E887-75A767E714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85850"/>
            <a:ext cx="10515600" cy="5091113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GB" sz="13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Bowling et al. (2019) </a:t>
            </a:r>
            <a:r>
              <a:rPr lang="en-GB" sz="1300" i="1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Politics of the Police</a:t>
            </a:r>
            <a:r>
              <a:rPr lang="en-GB" sz="13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Oxford: Oxford University Press</a:t>
            </a:r>
          </a:p>
          <a:p>
            <a:pPr marL="0" indent="0">
              <a:buNone/>
            </a:pPr>
            <a:r>
              <a:rPr lang="en-GB" sz="13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Bradford, B. (2014). Self-legitimacy, Police Culture and Support for Democratic Policing in an English Constabulary</a:t>
            </a:r>
            <a:r>
              <a:rPr lang="en-GB" sz="13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 British Journal of Criminology, 54: 1023-46</a:t>
            </a:r>
          </a:p>
          <a:p>
            <a:pPr marL="0" indent="0">
              <a:buNone/>
            </a:pPr>
            <a:r>
              <a:rPr lang="en-GB" sz="1300" i="1" dirty="0">
                <a:latin typeface="Arial" panose="020B0604020202020204" pitchFamily="34" charset="0"/>
                <a:cs typeface="Arial" panose="020B0604020202020204" pitchFamily="34" charset="0"/>
              </a:rPr>
              <a:t>Casey (2023). </a:t>
            </a:r>
            <a:r>
              <a:rPr lang="en-GB" sz="13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 independent review into the standards of behaviour and internal culture of the Metropolitan Police Service.  Available at: </a:t>
            </a:r>
            <a:r>
              <a:rPr lang="en-GB" sz="1300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https://www.met.police.uk/SysSiteAssets/media/downloads/met/about-us/baroness-casey-review/update-march-2023/baroness-casey-review-march-2023a.pdf</a:t>
            </a:r>
            <a:r>
              <a:rPr lang="en-GB" sz="13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(Accessed July 1st 2023)</a:t>
            </a:r>
          </a:p>
          <a:p>
            <a:pPr marL="0" indent="0" algn="just">
              <a:buNone/>
            </a:pPr>
            <a:r>
              <a:rPr lang="en-GB" sz="13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Crawford, A., et al. (2019). The politics of evidence-based policing: A review. </a:t>
            </a:r>
            <a:r>
              <a:rPr lang="en-GB" sz="1300" i="1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Policing and Society,</a:t>
            </a:r>
            <a:r>
              <a:rPr lang="en-GB" sz="13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29(3), 235-253.</a:t>
            </a:r>
          </a:p>
          <a:p>
            <a:pPr marL="0" indent="0">
              <a:buNone/>
            </a:pPr>
            <a:r>
              <a:rPr lang="en-GB" sz="13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Ellison, G., Evans, M., &amp; Hopkins, M. (2018). Police and Crime Commissioners in England and Wales: changing the architecture of policing? </a:t>
            </a:r>
            <a:r>
              <a:rPr lang="en-GB" sz="13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Policing and Society</a:t>
            </a:r>
            <a:r>
              <a:rPr lang="en-GB" sz="13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28(3), 334-349.</a:t>
            </a:r>
          </a:p>
          <a:p>
            <a:pPr marL="0" indent="0" algn="just">
              <a:buNone/>
            </a:pPr>
            <a:r>
              <a:rPr lang="en-GB" sz="13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France, A. (1894) </a:t>
            </a:r>
            <a:r>
              <a:rPr lang="en-GB" sz="1300" i="1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Red Lily</a:t>
            </a:r>
            <a:r>
              <a:rPr lang="en-GB" sz="13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Paris: </a:t>
            </a:r>
            <a:r>
              <a:rPr lang="en-GB" sz="1300" kern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Calmann</a:t>
            </a:r>
            <a:r>
              <a:rPr lang="en-GB" sz="13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-Levy</a:t>
            </a:r>
            <a:endParaRPr lang="en-GB" sz="13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GB" sz="13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Goldsmith, A. J. (2015). </a:t>
            </a:r>
            <a:r>
              <a:rPr lang="en-GB" sz="1300" i="1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politics of policing: Between force and legitimacy</a:t>
            </a:r>
            <a:r>
              <a:rPr lang="en-GB" sz="13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Oxford: Routledge.</a:t>
            </a:r>
            <a:endParaRPr lang="en-GB" sz="13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GB" sz="13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Gyford, J., &amp; Loader, I. (2016). Partnerships and collaboration in public policy implementation. </a:t>
            </a:r>
            <a:r>
              <a:rPr lang="en-GB" sz="1300" i="1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Policy Studies</a:t>
            </a:r>
            <a:r>
              <a:rPr lang="en-GB" sz="13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37(3), 295-310.</a:t>
            </a:r>
            <a:endParaRPr lang="en-GB" sz="13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GB" sz="13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Home Office (2015). The Strategic Policing Requirement.  Available at: </a:t>
            </a:r>
            <a:r>
              <a:rPr lang="en-GB" sz="1300" u="sng" kern="0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https://www.sussex-pcc.gov.uk/media/1079/strategic-policing-requirement-march-2015.pdf</a:t>
            </a:r>
            <a:r>
              <a:rPr lang="en-GB" sz="13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(Accessed July 3rd 2023) </a:t>
            </a:r>
            <a:endParaRPr lang="en-GB" sz="13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GB" sz="13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Home Office (2023) </a:t>
            </a:r>
            <a:r>
              <a:rPr lang="en-GB" sz="1300" i="1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Strategic Policing Requirement</a:t>
            </a:r>
            <a:r>
              <a:rPr lang="en-GB" sz="13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 Available at: </a:t>
            </a:r>
            <a:r>
              <a:rPr lang="en-GB" sz="1300" u="sng" kern="0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https://assets.publishing.service.gov.uk/government/uploads/system/uploads/attachment_data/file/1165007/Strategic_Policing_Requirement_V1.3.pdf</a:t>
            </a:r>
            <a:r>
              <a:rPr lang="en-GB" sz="13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(Accessed July 3rd 2023)</a:t>
            </a:r>
          </a:p>
          <a:p>
            <a:pPr marL="0" indent="0" algn="just">
              <a:buNone/>
            </a:pPr>
            <a:r>
              <a:rPr lang="en-GB" sz="13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ITVX (2019) Tory Leadership Contest: Boris Johnson promises 20,000 extra police officers if he becomes Prime Minister.  Available at: </a:t>
            </a:r>
            <a:r>
              <a:rPr lang="en-GB" sz="13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5"/>
              </a:rPr>
              <a:t>https://www.itv.com/news/2019-07-04/boris-johnson-promises-20-000-extra-police-within-three-years-as-pm</a:t>
            </a:r>
            <a:r>
              <a:rPr lang="en-GB" sz="13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(Accessed July 2</a:t>
            </a:r>
            <a:r>
              <a:rPr lang="en-GB" sz="1300" kern="100" baseline="30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nd</a:t>
            </a:r>
            <a:r>
              <a:rPr lang="en-GB" sz="13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2023)</a:t>
            </a:r>
          </a:p>
          <a:p>
            <a:pPr marL="0" indent="0" algn="just">
              <a:buNone/>
            </a:pPr>
            <a:r>
              <a:rPr lang="en-GB" sz="13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Johnston, L., et al. (2009). </a:t>
            </a:r>
            <a:r>
              <a:rPr lang="en-GB" sz="1300" i="1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Policing terrorism: An executive's guide</a:t>
            </a:r>
            <a:r>
              <a:rPr lang="en-GB" sz="13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Oxford: Routledge.</a:t>
            </a:r>
            <a:endParaRPr lang="en-GB" sz="13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GB" sz="13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Jones, T. (2006). </a:t>
            </a:r>
            <a:r>
              <a:rPr lang="en-GB" sz="1300" i="1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politics of crime control: Essays in honour of David Downes</a:t>
            </a:r>
            <a:r>
              <a:rPr lang="en-GB" sz="13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Oxford: Oxford University Press.</a:t>
            </a:r>
            <a:endParaRPr lang="en-GB" sz="13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95265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AB6AFE-B51B-8F88-D7AA-6B1CB0443F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60820"/>
            <a:ext cx="10515600" cy="5060950"/>
          </a:xfrm>
        </p:spPr>
        <p:txBody>
          <a:bodyPr>
            <a:normAutofit fontScale="47500" lnSpcReduction="20000"/>
          </a:bodyPr>
          <a:lstStyle/>
          <a:p>
            <a:pPr marL="0" indent="0" algn="just">
              <a:buNone/>
            </a:pPr>
            <a:r>
              <a:rPr lang="en-GB" sz="30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Jones and Jones (2022) </a:t>
            </a:r>
            <a:r>
              <a:rPr lang="en-GB" sz="3000" i="1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Welsh Criminal Justice System: On the Jagged Edge</a:t>
            </a:r>
            <a:r>
              <a:rPr lang="en-GB" sz="30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Cardiff: University of Wales Press</a:t>
            </a:r>
            <a:endParaRPr lang="en-GB" sz="30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GB" sz="30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Leighton, P. (2016). </a:t>
            </a:r>
            <a:r>
              <a:rPr lang="en-GB" sz="3000" i="1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politics of policing: Between force and legitimacy</a:t>
            </a:r>
            <a:r>
              <a:rPr lang="en-GB" sz="30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Oxford: Routledge.</a:t>
            </a:r>
            <a:endParaRPr lang="en-GB" sz="30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GB" sz="30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Loader, I and Sparks, R. (2002) Contemporary landscapes of Crime, Order and Control: Governance, Risk and Globalization </a:t>
            </a:r>
            <a:r>
              <a:rPr lang="en-GB" sz="30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 Maguire et al (ed.), </a:t>
            </a:r>
            <a:r>
              <a:rPr lang="en-GB" sz="3000" i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Oxford Handbook of Criminology</a:t>
            </a:r>
            <a:r>
              <a:rPr lang="en-GB" sz="30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Oxford: Oxford University Press</a:t>
            </a:r>
            <a:endParaRPr lang="en-GB" sz="30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GB" sz="30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Loader, I. and Mulcahy, A. (2003). </a:t>
            </a:r>
            <a:r>
              <a:rPr lang="en-GB" sz="3000" i="1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Policing and the condition of England</a:t>
            </a:r>
            <a:r>
              <a:rPr lang="en-GB" sz="30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Oxford: Oxford University Press</a:t>
            </a:r>
            <a:endParaRPr lang="en-GB" sz="30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GB" sz="30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Loader, I., &amp; Walker, N. (2007). </a:t>
            </a:r>
            <a:r>
              <a:rPr lang="en-GB" sz="3000" i="1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Civilizing security</a:t>
            </a:r>
            <a:r>
              <a:rPr lang="en-GB" sz="30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Cambridge University Press.</a:t>
            </a:r>
            <a:endParaRPr lang="en-GB" sz="30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GB" sz="30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Loveday, B. (2015). Partnership working in policing: A critical appraisal of the literature. </a:t>
            </a:r>
            <a:r>
              <a:rPr lang="en-GB" sz="3000" i="1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Policing and Society</a:t>
            </a:r>
            <a:r>
              <a:rPr lang="en-GB" sz="30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25(1), 104-124.</a:t>
            </a:r>
          </a:p>
          <a:p>
            <a:pPr marL="0" indent="0" algn="just">
              <a:buNone/>
            </a:pPr>
            <a:r>
              <a:rPr lang="en-GB" sz="30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Maitland, R. (1885). </a:t>
            </a:r>
            <a:r>
              <a:rPr lang="en-GB" sz="3000" i="1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Justice and Police</a:t>
            </a:r>
            <a:r>
              <a:rPr lang="en-GB" sz="30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London: Macmillan</a:t>
            </a:r>
            <a:endParaRPr lang="en-GB" sz="30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GB" sz="30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McLaughlin, E., &amp; Muncie, J. (2013). </a:t>
            </a:r>
            <a:r>
              <a:rPr lang="en-GB" sz="3000" i="1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Sage dictionary of criminology</a:t>
            </a:r>
            <a:r>
              <a:rPr lang="en-GB" sz="30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Sage Publications.</a:t>
            </a:r>
          </a:p>
          <a:p>
            <a:pPr marL="0" indent="0" algn="just">
              <a:buNone/>
            </a:pPr>
            <a:r>
              <a:rPr lang="en-GB" sz="30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Metropolitan Police (2023). Available at: </a:t>
            </a:r>
            <a:r>
              <a:rPr lang="en-GB" sz="30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https://www.met.police.uk/</a:t>
            </a:r>
            <a:r>
              <a:rPr lang="en-GB" sz="30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(Accessed July 2</a:t>
            </a:r>
            <a:r>
              <a:rPr lang="en-GB" sz="3000" kern="100" baseline="30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nd</a:t>
            </a:r>
            <a:r>
              <a:rPr lang="en-GB" sz="30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2023)</a:t>
            </a:r>
          </a:p>
          <a:p>
            <a:pPr marL="0" indent="0" algn="just">
              <a:buNone/>
            </a:pPr>
            <a:r>
              <a:rPr lang="en-GB" sz="30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Morrell, K. and Bradford, B. (2018) </a:t>
            </a:r>
            <a:r>
              <a:rPr lang="en-GB" sz="3000" i="1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Policing and Public Management: Governance, Vices, and Virtues</a:t>
            </a:r>
            <a:r>
              <a:rPr lang="en-GB" sz="30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Oxford: Routledge</a:t>
            </a:r>
          </a:p>
          <a:p>
            <a:pPr marL="0" indent="0" algn="just">
              <a:buNone/>
            </a:pPr>
            <a:r>
              <a:rPr lang="en-GB" sz="30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Namier, L. (1982). </a:t>
            </a:r>
            <a:r>
              <a:rPr lang="en-GB" sz="3000" i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Structure of Politics at the Accession of George III</a:t>
            </a:r>
            <a:r>
              <a:rPr lang="en-GB" sz="30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2</a:t>
            </a:r>
            <a:r>
              <a:rPr lang="en-GB" sz="3000" kern="100" baseline="30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nd</a:t>
            </a:r>
            <a:r>
              <a:rPr lang="en-GB" sz="30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ed., London. Macmillan.</a:t>
            </a:r>
            <a:endParaRPr lang="en-GB" sz="30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GB" sz="30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Newburn, T. (2017). </a:t>
            </a:r>
            <a:r>
              <a:rPr lang="en-GB" sz="3000" i="1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Handbook of policing</a:t>
            </a:r>
            <a:r>
              <a:rPr lang="en-GB" sz="30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Oxford: Routledge</a:t>
            </a:r>
          </a:p>
          <a:p>
            <a:pPr marL="0" indent="0" algn="just">
              <a:buNone/>
            </a:pPr>
            <a:r>
              <a:rPr lang="en-GB" sz="30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Norfolk Constabulary (2023). Children and Young People Strategy.  Available at: </a:t>
            </a:r>
            <a:r>
              <a:rPr lang="en-GB" sz="30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https://www.norfolk.police.uk/advice/child-protection/children-and-young-people-strategy</a:t>
            </a:r>
            <a:r>
              <a:rPr lang="en-GB" sz="30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(Accessed July 3</a:t>
            </a:r>
            <a:r>
              <a:rPr lang="en-GB" sz="3000" kern="100" baseline="30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rd</a:t>
            </a:r>
            <a:r>
              <a:rPr lang="en-GB" sz="30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2023)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23331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C99DEC-CF6E-E75F-9C34-91901C42DB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0609" y="925033"/>
            <a:ext cx="10515600" cy="5156789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en-GB" sz="18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Oborne, P. (2007) 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Triumph of the Political Class</a:t>
            </a:r>
            <a:r>
              <a:rPr lang="en-GB" sz="18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London. Simon and Schuster.</a:t>
            </a:r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GB" sz="18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Police Federation (2023) 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Police Uplift Programme: A Flawed Success Story</a:t>
            </a:r>
            <a:r>
              <a:rPr lang="en-GB" sz="18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 Available at: </a:t>
            </a:r>
            <a:r>
              <a:rPr lang="en-GB" sz="1800" u="sng" kern="100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hlinkClick r:id="rId2"/>
              </a:rPr>
              <a:t>https://www.polfed.org/news/latest-news/2023/police-uplift-programme-a-flawed-success-story/</a:t>
            </a:r>
            <a:r>
              <a:rPr lang="en-GB" sz="18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(Accessed on July 2</a:t>
            </a:r>
            <a:r>
              <a:rPr lang="en-GB" sz="1800" kern="100" baseline="30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nd</a:t>
            </a:r>
            <a:r>
              <a:rPr lang="en-GB" sz="18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2023).</a:t>
            </a:r>
          </a:p>
          <a:p>
            <a:pPr marL="0" indent="0" algn="just">
              <a:buNone/>
            </a:pPr>
            <a:r>
              <a:rPr lang="en-GB" sz="1800" kern="1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Police Foundation (2022) </a:t>
            </a:r>
            <a:r>
              <a:rPr lang="en-GB" sz="1800" i="1" kern="1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Policing the Pandemic</a:t>
            </a:r>
            <a:r>
              <a:rPr lang="en-GB" sz="1800" kern="1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 Available at: </a:t>
            </a:r>
            <a:r>
              <a:rPr lang="en-GB" sz="1800" kern="1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hlinkClick r:id="rId3"/>
              </a:rPr>
              <a:t>https://www.police-foundation.org.uk/wp-content/uploads/2010/10/policing_the_pandemic_final.pdf</a:t>
            </a:r>
            <a:r>
              <a:rPr lang="en-GB" sz="1800" kern="1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(Accessed June 10th 2023)</a:t>
            </a:r>
            <a:endParaRPr lang="en-GB" sz="1800" kern="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Policing Insight (2023). 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Mental Health and Policing 2023: Right Care Right Person – a fundamental change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 Available at: 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https://policinginsight.com/features/mental-health-and-policing-2023-right-care-right-person-a-fundemental-change/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(Accessed July 7</a:t>
            </a:r>
            <a:r>
              <a:rPr lang="en-GB" sz="1800" kern="100" baseline="30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2023)</a:t>
            </a:r>
          </a:p>
          <a:p>
            <a:pPr marL="0" indent="0" algn="just">
              <a:buNone/>
            </a:pPr>
            <a:r>
              <a:rPr lang="en-GB" sz="18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Reiner, R. (2010). </a:t>
            </a:r>
            <a:r>
              <a:rPr lang="en-GB" sz="1800" i="1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politics of the police</a:t>
            </a:r>
            <a:r>
              <a:rPr lang="en-GB" sz="18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Oxford: Oxford University Press.</a:t>
            </a:r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GB" sz="17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Reiner, R and O’Connor, D. (2015) ‘Politics and Policing: The Terrible Twins’, in J. Fleming (ed.), </a:t>
            </a:r>
            <a:r>
              <a:rPr lang="en-GB" sz="1700" i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Police Leadership</a:t>
            </a:r>
            <a:r>
              <a:rPr lang="en-GB" sz="17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Oxford: Oxford University Press</a:t>
            </a:r>
            <a:endParaRPr lang="en-GB" sz="17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GB" sz="17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Rowe, M. (2010). </a:t>
            </a:r>
            <a:r>
              <a:rPr lang="en-GB" sz="1700" i="1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Policing beyond the police: Public security in uncontrolled spaces</a:t>
            </a:r>
            <a:r>
              <a:rPr lang="en-GB" sz="17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New York: Springer.</a:t>
            </a:r>
            <a:endParaRPr lang="en-GB" sz="17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GB" sz="1700" kern="100" dirty="0">
                <a:solidFill>
                  <a:srgbClr val="3A3A3A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Sindall, &amp; Sturgis, P. (2013). Austerity policing: Is visibility more important than absolute numbers in determining public confidence in the police? </a:t>
            </a:r>
            <a:r>
              <a:rPr lang="en-GB" sz="1700" i="1" kern="100" dirty="0">
                <a:solidFill>
                  <a:srgbClr val="3A3A3A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European Journal of Criminology</a:t>
            </a:r>
            <a:r>
              <a:rPr lang="en-GB" sz="1700" kern="100" dirty="0">
                <a:solidFill>
                  <a:srgbClr val="3A3A3A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 </a:t>
            </a:r>
            <a:r>
              <a:rPr lang="en-GB" sz="1700" i="1" kern="100" dirty="0">
                <a:solidFill>
                  <a:srgbClr val="3A3A3A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10</a:t>
            </a:r>
            <a:r>
              <a:rPr lang="en-GB" sz="1700" kern="100" dirty="0">
                <a:solidFill>
                  <a:srgbClr val="3A3A3A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(2), 137–153. </a:t>
            </a:r>
            <a:r>
              <a:rPr lang="en-GB" sz="1700" u="sng" kern="100" dirty="0">
                <a:solidFill>
                  <a:srgbClr val="3A3A3A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5"/>
              </a:rPr>
              <a:t>https://doi.org/10.1177/1477370812461237</a:t>
            </a:r>
            <a:r>
              <a:rPr lang="en-GB" sz="1700" kern="100" dirty="0">
                <a:solidFill>
                  <a:srgbClr val="3A3A3A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700" kern="0" dirty="0">
                <a:solidFill>
                  <a:srgbClr val="3A3A3A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  <a:p>
            <a:pPr marL="0" indent="0" algn="just">
              <a:buNone/>
            </a:pPr>
            <a:r>
              <a:rPr lang="en-GB" sz="1700" kern="0" dirty="0">
                <a:solidFill>
                  <a:srgbClr val="3A3A3A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Economist (2011) </a:t>
            </a:r>
            <a:r>
              <a:rPr lang="en-GB" sz="1700" i="1" kern="0" dirty="0" err="1">
                <a:solidFill>
                  <a:srgbClr val="3A3A3A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Quis</a:t>
            </a:r>
            <a:r>
              <a:rPr lang="en-GB" sz="1700" i="1" kern="0" dirty="0">
                <a:solidFill>
                  <a:srgbClr val="3A3A3A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700" i="1" kern="0" dirty="0" err="1">
                <a:solidFill>
                  <a:srgbClr val="3A3A3A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Custodiet</a:t>
            </a:r>
            <a:r>
              <a:rPr lang="en-GB" sz="1700" kern="0" dirty="0">
                <a:solidFill>
                  <a:srgbClr val="3A3A3A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 Available at </a:t>
            </a:r>
            <a:r>
              <a:rPr lang="en-GB" sz="1700" kern="0" dirty="0">
                <a:solidFill>
                  <a:srgbClr val="3A3A3A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6"/>
              </a:rPr>
              <a:t>https://www.economist.com/britain/2011/06/16/quis-custodiet</a:t>
            </a:r>
            <a:r>
              <a:rPr lang="en-GB" sz="1700" kern="0" dirty="0">
                <a:solidFill>
                  <a:srgbClr val="3A3A3A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(Accessed July 2nd 2023).</a:t>
            </a:r>
          </a:p>
          <a:p>
            <a:pPr marL="0" indent="0" algn="just">
              <a:buNone/>
            </a:pPr>
            <a:r>
              <a:rPr lang="en-GB" sz="1700" kern="0" dirty="0">
                <a:solidFill>
                  <a:srgbClr val="3A3A3A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Electoral Commission (2023). Police and Crime Commissioner Elections. Available at: </a:t>
            </a:r>
            <a:r>
              <a:rPr lang="en-GB" sz="1700" kern="0" dirty="0">
                <a:solidFill>
                  <a:srgbClr val="3A3A3A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7"/>
              </a:rPr>
              <a:t>https://www.electoralcommission.org.uk/who-we-are-and-what-we-do/elections-and-referendums/past-elections-and-referendums/police-and-crime-commissioner-elections</a:t>
            </a:r>
            <a:r>
              <a:rPr lang="en-GB" sz="1700" kern="0" dirty="0">
                <a:solidFill>
                  <a:srgbClr val="3A3A3A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(Accessed July 6th 2023)</a:t>
            </a:r>
          </a:p>
          <a:p>
            <a:pPr marL="0" indent="0" algn="just">
              <a:buNone/>
            </a:pPr>
            <a:endParaRPr lang="en-GB" sz="1700" kern="100" dirty="0">
              <a:solidFill>
                <a:srgbClr val="3A3A3A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75846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574</TotalTime>
  <Words>1272</Words>
  <Application>Microsoft Macintosh PowerPoint</Application>
  <PresentationFormat>Widescreen</PresentationFormat>
  <Paragraphs>68</Paragraphs>
  <Slides>12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Politics and Policing</vt:lpstr>
      <vt:lpstr>       Contents  1. Policing and Politics – An Introduction  2. Politics – It’s Impact upon Policing  3. Do politicians dictate Policing Priorities?  4. Partnerships  5. Police and Crime Commissioners – locally accountable?  6.  Conclusion  7.  References    </vt:lpstr>
      <vt:lpstr>Politics and Policing – An Introduction</vt:lpstr>
      <vt:lpstr>Politics – it’s impact upon Policing</vt:lpstr>
      <vt:lpstr>Do Politicians Dictate Policing Priorities?  The 20,000 – Police Uplift   </vt:lpstr>
      <vt:lpstr>The impact of Political Decisions on Wider Partnerships</vt:lpstr>
      <vt:lpstr>Police and Crime Commissioners – Locally accountable?</vt:lpstr>
      <vt:lpstr>Conclusions</vt:lpstr>
      <vt:lpstr>References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Policing</dc:title>
  <dc:creator>Mike Durke</dc:creator>
  <cp:lastModifiedBy>Jonathan Griffiths</cp:lastModifiedBy>
  <cp:revision>2</cp:revision>
  <dcterms:created xsi:type="dcterms:W3CDTF">2023-05-09T09:47:04Z</dcterms:created>
  <dcterms:modified xsi:type="dcterms:W3CDTF">2023-07-10T17:24:03Z</dcterms:modified>
</cp:coreProperties>
</file>