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  <p:sldMasterId id="2147483698" r:id="rId7"/>
  </p:sldMasterIdLst>
  <p:notesMasterIdLst>
    <p:notesMasterId r:id="rId23"/>
  </p:notesMasterIdLst>
  <p:handoutMasterIdLst>
    <p:handoutMasterId r:id="rId24"/>
  </p:handoutMasterIdLst>
  <p:sldIdLst>
    <p:sldId id="284" r:id="rId8"/>
    <p:sldId id="277" r:id="rId9"/>
    <p:sldId id="300" r:id="rId10"/>
    <p:sldId id="287" r:id="rId11"/>
    <p:sldId id="290" r:id="rId12"/>
    <p:sldId id="305" r:id="rId13"/>
    <p:sldId id="291" r:id="rId14"/>
    <p:sldId id="301" r:id="rId15"/>
    <p:sldId id="302" r:id="rId16"/>
    <p:sldId id="292" r:id="rId17"/>
    <p:sldId id="303" r:id="rId18"/>
    <p:sldId id="304" r:id="rId19"/>
    <p:sldId id="295" r:id="rId20"/>
    <p:sldId id="283" r:id="rId21"/>
    <p:sldId id="285" r:id="rId22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AFD"/>
    <a:srgbClr val="F6F5F5"/>
    <a:srgbClr val="FFFFFF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75" y="48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Couch" userId="fe150d1f-4a98-401a-bbd0-f1f719ff34b5" providerId="ADAL" clId="{6E27DCB7-B472-4BBA-A0B0-B8C43F63729D}"/>
    <pc:docChg chg="custSel delSld modSld sldOrd modMainMaster">
      <pc:chgData name="Gwennan Couch" userId="fe150d1f-4a98-401a-bbd0-f1f719ff34b5" providerId="ADAL" clId="{6E27DCB7-B472-4BBA-A0B0-B8C43F63729D}" dt="2025-09-25T09:48:56.110" v="80" actId="6549"/>
      <pc:docMkLst>
        <pc:docMk/>
      </pc:docMkLst>
      <pc:sldChg chg="modSp mod ord">
        <pc:chgData name="Gwennan Couch" userId="fe150d1f-4a98-401a-bbd0-f1f719ff34b5" providerId="ADAL" clId="{6E27DCB7-B472-4BBA-A0B0-B8C43F63729D}" dt="2025-09-23T14:13:44.694" v="33"/>
        <pc:sldMkLst>
          <pc:docMk/>
          <pc:sldMk cId="578731612" sldId="277"/>
        </pc:sldMkLst>
        <pc:spChg chg="mod">
          <ac:chgData name="Gwennan Couch" userId="fe150d1f-4a98-401a-bbd0-f1f719ff34b5" providerId="ADAL" clId="{6E27DCB7-B472-4BBA-A0B0-B8C43F63729D}" dt="2025-09-23T14:01:20.849" v="5" actId="20577"/>
          <ac:spMkLst>
            <pc:docMk/>
            <pc:sldMk cId="578731612" sldId="277"/>
            <ac:spMk id="6" creationId="{121FCF64-189D-6E92-48AB-348ADC50839A}"/>
          </ac:spMkLst>
        </pc:spChg>
        <pc:spChg chg="mod">
          <ac:chgData name="Gwennan Couch" userId="fe150d1f-4a98-401a-bbd0-f1f719ff34b5" providerId="ADAL" clId="{6E27DCB7-B472-4BBA-A0B0-B8C43F63729D}" dt="2025-09-23T14:01:25.091" v="6" actId="20577"/>
          <ac:spMkLst>
            <pc:docMk/>
            <pc:sldMk cId="578731612" sldId="277"/>
            <ac:spMk id="8" creationId="{5023F644-C539-6108-0DBA-731E233E8CDB}"/>
          </ac:spMkLst>
        </pc:spChg>
      </pc:sldChg>
      <pc:sldChg chg="modSp mod">
        <pc:chgData name="Gwennan Couch" userId="fe150d1f-4a98-401a-bbd0-f1f719ff34b5" providerId="ADAL" clId="{6E27DCB7-B472-4BBA-A0B0-B8C43F63729D}" dt="2025-09-25T08:23:12.935" v="39" actId="13244"/>
        <pc:sldMkLst>
          <pc:docMk/>
          <pc:sldMk cId="2150968190" sldId="284"/>
        </pc:sldMkLst>
        <pc:spChg chg="mod">
          <ac:chgData name="Gwennan Couch" userId="fe150d1f-4a98-401a-bbd0-f1f719ff34b5" providerId="ADAL" clId="{6E27DCB7-B472-4BBA-A0B0-B8C43F63729D}" dt="2025-09-23T14:01:09.752" v="2" actId="20577"/>
          <ac:spMkLst>
            <pc:docMk/>
            <pc:sldMk cId="2150968190" sldId="284"/>
            <ac:spMk id="2" creationId="{89E6177E-F1F1-4A19-91E9-FCB4D93733CF}"/>
          </ac:spMkLst>
        </pc:spChg>
        <pc:spChg chg="mod">
          <ac:chgData name="Gwennan Couch" userId="fe150d1f-4a98-401a-bbd0-f1f719ff34b5" providerId="ADAL" clId="{6E27DCB7-B472-4BBA-A0B0-B8C43F63729D}" dt="2025-09-23T14:01:13.869" v="4" actId="6549"/>
          <ac:spMkLst>
            <pc:docMk/>
            <pc:sldMk cId="2150968190" sldId="284"/>
            <ac:spMk id="4" creationId="{5C642293-A2CF-75F5-A763-3FD8D452DB25}"/>
          </ac:spMkLst>
        </pc:spChg>
        <pc:picChg chg="mod ord">
          <ac:chgData name="Gwennan Couch" userId="fe150d1f-4a98-401a-bbd0-f1f719ff34b5" providerId="ADAL" clId="{6E27DCB7-B472-4BBA-A0B0-B8C43F63729D}" dt="2025-09-25T08:23:12.935" v="39" actId="13244"/>
          <ac:picMkLst>
            <pc:docMk/>
            <pc:sldMk cId="2150968190" sldId="284"/>
            <ac:picMk id="8" creationId="{48C0DF19-7C3A-1091-DB66-567F49CD71B7}"/>
          </ac:picMkLst>
        </pc:picChg>
      </pc:sldChg>
      <pc:sldChg chg="addSp delSp modSp mod">
        <pc:chgData name="Gwennan Couch" userId="fe150d1f-4a98-401a-bbd0-f1f719ff34b5" providerId="ADAL" clId="{6E27DCB7-B472-4BBA-A0B0-B8C43F63729D}" dt="2025-09-25T08:23:42.685" v="56" actId="1076"/>
        <pc:sldMkLst>
          <pc:docMk/>
          <pc:sldMk cId="2524039774" sldId="285"/>
        </pc:sldMkLst>
        <pc:spChg chg="add mod">
          <ac:chgData name="Gwennan Couch" userId="fe150d1f-4a98-401a-bbd0-f1f719ff34b5" providerId="ADAL" clId="{6E27DCB7-B472-4BBA-A0B0-B8C43F63729D}" dt="2025-09-25T08:23:42.685" v="56" actId="1076"/>
          <ac:spMkLst>
            <pc:docMk/>
            <pc:sldMk cId="2524039774" sldId="285"/>
            <ac:spMk id="2" creationId="{AA2188B6-D7C7-739E-7BD2-A01D8432527B}"/>
          </ac:spMkLst>
        </pc:spChg>
      </pc:sldChg>
      <pc:sldChg chg="modSp mod">
        <pc:chgData name="Gwennan Couch" userId="fe150d1f-4a98-401a-bbd0-f1f719ff34b5" providerId="ADAL" clId="{6E27DCB7-B472-4BBA-A0B0-B8C43F63729D}" dt="2025-09-25T09:48:56.110" v="80" actId="6549"/>
        <pc:sldMkLst>
          <pc:docMk/>
          <pc:sldMk cId="2981122819" sldId="287"/>
        </pc:sldMkLst>
        <pc:spChg chg="mod">
          <ac:chgData name="Gwennan Couch" userId="fe150d1f-4a98-401a-bbd0-f1f719ff34b5" providerId="ADAL" clId="{6E27DCB7-B472-4BBA-A0B0-B8C43F63729D}" dt="2025-09-23T14:01:39.623" v="13" actId="6549"/>
          <ac:spMkLst>
            <pc:docMk/>
            <pc:sldMk cId="2981122819" sldId="287"/>
            <ac:spMk id="2" creationId="{EDD12577-D87B-297E-FDA9-8353BDE524F0}"/>
          </ac:spMkLst>
        </pc:spChg>
        <pc:spChg chg="mod">
          <ac:chgData name="Gwennan Couch" userId="fe150d1f-4a98-401a-bbd0-f1f719ff34b5" providerId="ADAL" clId="{6E27DCB7-B472-4BBA-A0B0-B8C43F63729D}" dt="2025-09-25T09:48:50.483" v="77" actId="6549"/>
          <ac:spMkLst>
            <pc:docMk/>
            <pc:sldMk cId="2981122819" sldId="287"/>
            <ac:spMk id="17" creationId="{585CF867-9CFB-4D9F-5A8C-B8C28DC8EB56}"/>
          </ac:spMkLst>
        </pc:spChg>
        <pc:spChg chg="mod">
          <ac:chgData name="Gwennan Couch" userId="fe150d1f-4a98-401a-bbd0-f1f719ff34b5" providerId="ADAL" clId="{6E27DCB7-B472-4BBA-A0B0-B8C43F63729D}" dt="2025-09-25T09:48:56.110" v="80" actId="6549"/>
          <ac:spMkLst>
            <pc:docMk/>
            <pc:sldMk cId="2981122819" sldId="287"/>
            <ac:spMk id="18" creationId="{400A8026-26C3-2756-EC78-86B6CB078F21}"/>
          </ac:spMkLst>
        </pc:spChg>
        <pc:spChg chg="mod">
          <ac:chgData name="Gwennan Couch" userId="fe150d1f-4a98-401a-bbd0-f1f719ff34b5" providerId="ADAL" clId="{6E27DCB7-B472-4BBA-A0B0-B8C43F63729D}" dt="2025-09-25T09:48:45.119" v="74" actId="20577"/>
          <ac:spMkLst>
            <pc:docMk/>
            <pc:sldMk cId="2981122819" sldId="287"/>
            <ac:spMk id="19" creationId="{130CA6C0-DAAF-BB3F-ACF7-4A1585E5299D}"/>
          </ac:spMkLst>
        </pc:spChg>
      </pc:sldChg>
      <pc:sldChg chg="modSp del mod">
        <pc:chgData name="Gwennan Couch" userId="fe150d1f-4a98-401a-bbd0-f1f719ff34b5" providerId="ADAL" clId="{6E27DCB7-B472-4BBA-A0B0-B8C43F63729D}" dt="2025-09-23T14:01:53.998" v="17" actId="47"/>
        <pc:sldMkLst>
          <pc:docMk/>
          <pc:sldMk cId="2313520577" sldId="289"/>
        </pc:sldMkLst>
      </pc:sldChg>
      <pc:sldChg chg="modSp mod">
        <pc:chgData name="Gwennan Couch" userId="fe150d1f-4a98-401a-bbd0-f1f719ff34b5" providerId="ADAL" clId="{6E27DCB7-B472-4BBA-A0B0-B8C43F63729D}" dt="2025-09-23T14:01:47.120" v="15" actId="6549"/>
        <pc:sldMkLst>
          <pc:docMk/>
          <pc:sldMk cId="3723515898" sldId="290"/>
        </pc:sldMkLst>
        <pc:spChg chg="mod">
          <ac:chgData name="Gwennan Couch" userId="fe150d1f-4a98-401a-bbd0-f1f719ff34b5" providerId="ADAL" clId="{6E27DCB7-B472-4BBA-A0B0-B8C43F63729D}" dt="2025-09-23T14:01:47.120" v="15" actId="6549"/>
          <ac:spMkLst>
            <pc:docMk/>
            <pc:sldMk cId="3723515898" sldId="290"/>
            <ac:spMk id="2" creationId="{3B6C09C8-6B04-06ED-FDD0-854458119517}"/>
          </ac:spMkLst>
        </pc:spChg>
      </pc:sldChg>
      <pc:sldChg chg="modSp mod">
        <pc:chgData name="Gwennan Couch" userId="fe150d1f-4a98-401a-bbd0-f1f719ff34b5" providerId="ADAL" clId="{6E27DCB7-B472-4BBA-A0B0-B8C43F63729D}" dt="2025-09-23T14:02:09.761" v="21" actId="1076"/>
        <pc:sldMkLst>
          <pc:docMk/>
          <pc:sldMk cId="4031178608" sldId="291"/>
        </pc:sldMkLst>
        <pc:spChg chg="mod">
          <ac:chgData name="Gwennan Couch" userId="fe150d1f-4a98-401a-bbd0-f1f719ff34b5" providerId="ADAL" clId="{6E27DCB7-B472-4BBA-A0B0-B8C43F63729D}" dt="2025-09-23T14:02:05.026" v="19" actId="6549"/>
          <ac:spMkLst>
            <pc:docMk/>
            <pc:sldMk cId="4031178608" sldId="291"/>
            <ac:spMk id="3" creationId="{218905AE-E67C-C078-F073-89ED5E2D27F9}"/>
          </ac:spMkLst>
        </pc:spChg>
        <pc:spChg chg="mod">
          <ac:chgData name="Gwennan Couch" userId="fe150d1f-4a98-401a-bbd0-f1f719ff34b5" providerId="ADAL" clId="{6E27DCB7-B472-4BBA-A0B0-B8C43F63729D}" dt="2025-09-23T14:02:09.761" v="21" actId="1076"/>
          <ac:spMkLst>
            <pc:docMk/>
            <pc:sldMk cId="4031178608" sldId="291"/>
            <ac:spMk id="4" creationId="{93E8C429-F896-49CF-2B34-4BAA3B5EE061}"/>
          </ac:spMkLst>
        </pc:spChg>
      </pc:sldChg>
      <pc:sldChg chg="modSp mod">
        <pc:chgData name="Gwennan Couch" userId="fe150d1f-4a98-401a-bbd0-f1f719ff34b5" providerId="ADAL" clId="{6E27DCB7-B472-4BBA-A0B0-B8C43F63729D}" dt="2025-09-23T14:02:20.559" v="24" actId="6549"/>
        <pc:sldMkLst>
          <pc:docMk/>
          <pc:sldMk cId="143506636" sldId="292"/>
        </pc:sldMkLst>
        <pc:spChg chg="mod">
          <ac:chgData name="Gwennan Couch" userId="fe150d1f-4a98-401a-bbd0-f1f719ff34b5" providerId="ADAL" clId="{6E27DCB7-B472-4BBA-A0B0-B8C43F63729D}" dt="2025-09-23T14:02:20.559" v="24" actId="6549"/>
          <ac:spMkLst>
            <pc:docMk/>
            <pc:sldMk cId="143506636" sldId="292"/>
            <ac:spMk id="2" creationId="{382D632E-849E-7523-02EF-44146A9FFD3E}"/>
          </ac:spMkLst>
        </pc:spChg>
      </pc:sldChg>
      <pc:sldChg chg="modSp mod">
        <pc:chgData name="Gwennan Couch" userId="fe150d1f-4a98-401a-bbd0-f1f719ff34b5" providerId="ADAL" clId="{6E27DCB7-B472-4BBA-A0B0-B8C43F63729D}" dt="2025-09-23T14:02:28.723" v="26" actId="6549"/>
        <pc:sldMkLst>
          <pc:docMk/>
          <pc:sldMk cId="560468724" sldId="295"/>
        </pc:sldMkLst>
        <pc:spChg chg="mod">
          <ac:chgData name="Gwennan Couch" userId="fe150d1f-4a98-401a-bbd0-f1f719ff34b5" providerId="ADAL" clId="{6E27DCB7-B472-4BBA-A0B0-B8C43F63729D}" dt="2025-09-23T14:02:28.723" v="26" actId="6549"/>
          <ac:spMkLst>
            <pc:docMk/>
            <pc:sldMk cId="560468724" sldId="295"/>
            <ac:spMk id="3" creationId="{3E2C7DE1-2A18-BF5F-802D-C533E9D1E663}"/>
          </ac:spMkLst>
        </pc:spChg>
      </pc:sldChg>
      <pc:sldChg chg="modSp mod">
        <pc:chgData name="Gwennan Couch" userId="fe150d1f-4a98-401a-bbd0-f1f719ff34b5" providerId="ADAL" clId="{6E27DCB7-B472-4BBA-A0B0-B8C43F63729D}" dt="2025-09-23T14:01:36.208" v="11" actId="1076"/>
        <pc:sldMkLst>
          <pc:docMk/>
          <pc:sldMk cId="2497872195" sldId="300"/>
        </pc:sldMkLst>
        <pc:spChg chg="mod">
          <ac:chgData name="Gwennan Couch" userId="fe150d1f-4a98-401a-bbd0-f1f719ff34b5" providerId="ADAL" clId="{6E27DCB7-B472-4BBA-A0B0-B8C43F63729D}" dt="2025-09-23T14:01:36.208" v="11" actId="1076"/>
          <ac:spMkLst>
            <pc:docMk/>
            <pc:sldMk cId="2497872195" sldId="300"/>
            <ac:spMk id="3" creationId="{D46953DF-7DDD-543F-6A21-707CC74F7DCA}"/>
          </ac:spMkLst>
        </pc:spChg>
      </pc:sldChg>
      <pc:sldChg chg="modSp mod">
        <pc:chgData name="Gwennan Couch" userId="fe150d1f-4a98-401a-bbd0-f1f719ff34b5" providerId="ADAL" clId="{6E27DCB7-B472-4BBA-A0B0-B8C43F63729D}" dt="2025-09-25T08:20:05.108" v="37" actId="962"/>
        <pc:sldMkLst>
          <pc:docMk/>
          <pc:sldMk cId="2555663746" sldId="302"/>
        </pc:sldMkLst>
        <pc:picChg chg="mod">
          <ac:chgData name="Gwennan Couch" userId="fe150d1f-4a98-401a-bbd0-f1f719ff34b5" providerId="ADAL" clId="{6E27DCB7-B472-4BBA-A0B0-B8C43F63729D}" dt="2025-09-25T08:20:05.108" v="37" actId="962"/>
          <ac:picMkLst>
            <pc:docMk/>
            <pc:sldMk cId="2555663746" sldId="302"/>
            <ac:picMk id="7" creationId="{70D75EF1-DB72-0627-A8D6-BF35582B699D}"/>
          </ac:picMkLst>
        </pc:picChg>
      </pc:sldChg>
      <pc:sldChg chg="modSp mod">
        <pc:chgData name="Gwennan Couch" userId="fe150d1f-4a98-401a-bbd0-f1f719ff34b5" providerId="ADAL" clId="{6E27DCB7-B472-4BBA-A0B0-B8C43F63729D}" dt="2025-09-23T14:02:24.753" v="25" actId="6549"/>
        <pc:sldMkLst>
          <pc:docMk/>
          <pc:sldMk cId="528782395" sldId="304"/>
        </pc:sldMkLst>
        <pc:spChg chg="mod">
          <ac:chgData name="Gwennan Couch" userId="fe150d1f-4a98-401a-bbd0-f1f719ff34b5" providerId="ADAL" clId="{6E27DCB7-B472-4BBA-A0B0-B8C43F63729D}" dt="2025-09-23T14:02:24.753" v="25" actId="6549"/>
          <ac:spMkLst>
            <pc:docMk/>
            <pc:sldMk cId="528782395" sldId="304"/>
            <ac:spMk id="2" creationId="{8393C4D2-75D8-7AB9-FFDC-5CB86D9E4722}"/>
          </ac:spMkLst>
        </pc:spChg>
      </pc:sldChg>
      <pc:sldMasterChg chg="modSldLayout">
        <pc:chgData name="Gwennan Couch" userId="fe150d1f-4a98-401a-bbd0-f1f719ff34b5" providerId="ADAL" clId="{6E27DCB7-B472-4BBA-A0B0-B8C43F63729D}" dt="2025-09-23T14:04:03.867" v="31" actId="1076"/>
        <pc:sldMasterMkLst>
          <pc:docMk/>
          <pc:sldMasterMk cId="1098329342" sldId="2147483674"/>
        </pc:sldMasterMkLst>
        <pc:sldLayoutChg chg="modSp mod">
          <pc:chgData name="Gwennan Couch" userId="fe150d1f-4a98-401a-bbd0-f1f719ff34b5" providerId="ADAL" clId="{6E27DCB7-B472-4BBA-A0B0-B8C43F63729D}" dt="2025-09-23T14:04:03.867" v="31" actId="1076"/>
          <pc:sldLayoutMkLst>
            <pc:docMk/>
            <pc:sldMasterMk cId="1098329342" sldId="2147483674"/>
            <pc:sldLayoutMk cId="1102137751" sldId="2147483684"/>
          </pc:sldLayoutMkLst>
          <pc:spChg chg="mod">
            <ac:chgData name="Gwennan Couch" userId="fe150d1f-4a98-401a-bbd0-f1f719ff34b5" providerId="ADAL" clId="{6E27DCB7-B472-4BBA-A0B0-B8C43F63729D}" dt="2025-09-23T14:04:03.867" v="31" actId="1076"/>
            <ac:spMkLst>
              <pc:docMk/>
              <pc:sldMasterMk cId="1098329342" sldId="2147483674"/>
              <pc:sldLayoutMk cId="1102137751" sldId="2147483684"/>
              <ac:spMk id="5" creationId="{A62A33FD-B30F-96D9-C61D-AB39D481318D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Demonstration for LinkedIn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C1845D0-53D4-4312-8F17-71CDCA72431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4722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1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8.jpeg"/><Relationship Id="rId12" Type="http://schemas.openxmlformats.org/officeDocument/2006/relationships/image" Target="../media/image10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6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7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9.png"/><Relationship Id="rId14" Type="http://schemas.openxmlformats.org/officeDocument/2006/relationships/hyperlink" Target="mailto:r.covello@uwtsd.ac.uk" TargetMode="Externa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370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273804" y="4637286"/>
            <a:ext cx="5332268" cy="103050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 dirty="0">
                <a:solidFill>
                  <a:srgbClr val="034A90"/>
                </a:solidFill>
                <a:ea typeface="+mn-lt"/>
                <a:cs typeface="+mn-lt"/>
                <a:hlinkClick r:id="rId2"/>
              </a:rPr>
              <a:t>Feedback form</a:t>
            </a:r>
            <a:endParaRPr lang="en-US" sz="3200" dirty="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90600" y="329242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DDCB-A9FF-3B6D-2172-64DC7157E5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6" y="1241368"/>
            <a:ext cx="3751461" cy="5276390"/>
          </a:xfrm>
          <a:prstGeom prst="rect">
            <a:avLst/>
          </a:prstGeom>
        </p:spPr>
        <p:txBody>
          <a:bodyPr/>
          <a:lstStyle>
            <a:lvl1pPr>
              <a:defRPr b="1">
                <a:latin typeface="Akzidenz Grotesk BE (Headings)"/>
              </a:defRPr>
            </a:lvl1pPr>
          </a:lstStyle>
          <a:p>
            <a:r>
              <a:rPr lang="en-US"/>
              <a:t>Quote Text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FCC1D8-887A-4CE6-CB57-EFD268B6B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40102" y="350874"/>
            <a:ext cx="7384252" cy="61668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65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94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hyperlink" Target="mailto:digitalskill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digitalskills.uwtsd.ac.uk/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2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5.xml"/><Relationship Id="rId15" Type="http://schemas.openxmlformats.org/officeDocument/2006/relationships/image" Target="../media/image14.png"/><Relationship Id="rId10" Type="http://schemas.openxmlformats.org/officeDocument/2006/relationships/slideLayout" Target="../slideLayouts/slideLayout2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4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6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73" r:id="rId2"/>
    <p:sldLayoutId id="2147483668" r:id="rId3"/>
    <p:sldLayoutId id="2147483678" r:id="rId4"/>
    <p:sldLayoutId id="2147483686" r:id="rId5"/>
    <p:sldLayoutId id="2147483685" r:id="rId6"/>
    <p:sldLayoutId id="2147483671" r:id="rId7"/>
    <p:sldLayoutId id="2147483663" r:id="rId8"/>
    <p:sldLayoutId id="2147483683" r:id="rId9"/>
    <p:sldLayoutId id="2147483697" r:id="rId10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DD6BC-9B00-7EB6-B2B1-223E5CE36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4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Rectangle 17"/>
          <p:cNvSpPr/>
          <p:nvPr/>
        </p:nvSpPr>
        <p:spPr>
          <a:xfrm>
            <a:off x="0" y="6311900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6000" y="79200"/>
            <a:ext cx="10800000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6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40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9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369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xStyles>
    <p:titleStyle>
      <a:lvl1pPr algn="ctr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69">
          <p15:clr>
            <a:srgbClr val="F26B43"/>
          </p15:clr>
        </p15:guide>
        <p15:guide id="2" pos="2560">
          <p15:clr>
            <a:srgbClr val="F26B43"/>
          </p15:clr>
        </p15:guide>
        <p15:guide id="3" orient="horz" pos="2589">
          <p15:clr>
            <a:srgbClr val="F26B43"/>
          </p15:clr>
        </p15:guide>
        <p15:guide id="4" pos="2627">
          <p15:clr>
            <a:srgbClr val="F26B43"/>
          </p15:clr>
        </p15:guide>
        <p15:guide id="5" pos="249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mailto:g.couch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digitalskills@uwtsd.ac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bit.ly/ds-padlet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svg"/><Relationship Id="rId9" Type="http://schemas.openxmlformats.org/officeDocument/2006/relationships/image" Target="../media/image44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hyperlink" Target="https://uwtsd.potential.ly/signin" TargetMode="External"/><Relationship Id="rId7" Type="http://schemas.openxmlformats.org/officeDocument/2006/relationships/image" Target="../media/image50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s://digitalskills.uwtsd.ac.uk/resource-finder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lnkd.in/equPUue" TargetMode="External"/><Relationship Id="rId4" Type="http://schemas.openxmlformats.org/officeDocument/2006/relationships/image" Target="../media/image6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ands typing on a computer">
            <a:extLst>
              <a:ext uri="{FF2B5EF4-FFF2-40B4-BE49-F238E27FC236}">
                <a16:creationId xmlns:a16="http://schemas.microsoft.com/office/drawing/2014/main" id="{48C0DF19-7C3A-1091-DB66-567F49CD71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59" r="32885"/>
          <a:stretch>
            <a:fillRect/>
          </a:stretch>
        </p:blipFill>
        <p:spPr>
          <a:xfrm>
            <a:off x="0" y="636457"/>
            <a:ext cx="6096000" cy="56485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Introduction to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21FCF64-189D-6E92-48AB-348ADC50839A}"/>
              </a:ext>
            </a:extLst>
          </p:cNvPr>
          <p:cNvSpPr txBox="1">
            <a:spLocks/>
          </p:cNvSpPr>
          <p:nvPr/>
        </p:nvSpPr>
        <p:spPr>
          <a:xfrm>
            <a:off x="3060350" y="3005545"/>
            <a:ext cx="3525376" cy="16851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Gwen Couch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Digital Skills Advisor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g.couch@uwtsd.ac.uk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050E20-EBAA-E1FC-3AE5-8E2B444D0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1" r="4473" b="23317"/>
          <a:stretch/>
        </p:blipFill>
        <p:spPr>
          <a:xfrm>
            <a:off x="615637" y="2408054"/>
            <a:ext cx="1828336" cy="18254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23F644-C539-6108-0DBA-731E233E8CDB}"/>
              </a:ext>
            </a:extLst>
          </p:cNvPr>
          <p:cNvSpPr txBox="1"/>
          <p:nvPr/>
        </p:nvSpPr>
        <p:spPr>
          <a:xfrm>
            <a:off x="7381743" y="2351267"/>
            <a:ext cx="38753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DigiCentre: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" action="ppaction://hlinkfile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" action="ppaction://hlinkfile"/>
              </a:rPr>
              <a:t>digitalskills.uwtsd.ac.uk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" action="ppaction://hlinkfile"/>
              </a:rPr>
              <a:t>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digitalskills@uwtsd.ac.uk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46953DF-7DDD-543F-6A21-707CC74F7DC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48095" y="1705264"/>
            <a:ext cx="3670300" cy="140493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4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Links for the session.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5612051" y="665589"/>
            <a:ext cx="524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hlinkClick r:id="rId2"/>
              </a:rPr>
              <a:t>bit.ly/ds-</a:t>
            </a:r>
            <a:r>
              <a:rPr lang="en-GB" sz="4800" dirty="0" err="1">
                <a:hlinkClick r:id="rId2"/>
              </a:rPr>
              <a:t>padlet</a:t>
            </a:r>
            <a:endParaRPr lang="en-GB" sz="4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CDE33B-CC6C-BAAC-8B18-D67B15FD8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127" y="4023359"/>
            <a:ext cx="2642098" cy="26420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81421A-744A-E7CF-0EB8-738CE3E6B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0833" y="2299579"/>
            <a:ext cx="6364920" cy="3892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872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12577-D87B-297E-FDA9-8353BDE52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 can we support you?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B6BB289-F131-3DD2-FEA4-73127B8FB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765" y="631889"/>
            <a:ext cx="1063647" cy="1059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áfico 35">
            <a:extLst>
              <a:ext uri="{FF2B5EF4-FFF2-40B4-BE49-F238E27FC236}">
                <a16:creationId xmlns:a16="http://schemas.microsoft.com/office/drawing/2014/main" id="{A42EDC03-77DC-ECA1-2702-69FE536B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41043" y="4048365"/>
            <a:ext cx="1063647" cy="1063647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2648432-8226-9F4C-29A1-0352A693E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763" y="2634448"/>
            <a:ext cx="670264" cy="67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6135C153-E76D-A9A4-88E2-614278AE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2842" y="704268"/>
            <a:ext cx="914400" cy="9144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27B7681-52BA-B8FF-D278-58DBDB82C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52842" y="4048365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AD2038A-E9C2-3D3C-31F1-94E140774F96}"/>
              </a:ext>
            </a:extLst>
          </p:cNvPr>
          <p:cNvSpPr txBox="1"/>
          <p:nvPr/>
        </p:nvSpPr>
        <p:spPr>
          <a:xfrm>
            <a:off x="4574995" y="1825897"/>
            <a:ext cx="2309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1:1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0CA6C0-DAAF-BB3F-ACF7-4A1585E5299D}"/>
              </a:ext>
            </a:extLst>
          </p:cNvPr>
          <p:cNvSpPr txBox="1"/>
          <p:nvPr/>
        </p:nvSpPr>
        <p:spPr>
          <a:xfrm>
            <a:off x="9191414" y="1767914"/>
            <a:ext cx="2922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Self-development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A052BE-366D-CC76-90F8-4C4CE0790289}"/>
              </a:ext>
            </a:extLst>
          </p:cNvPr>
          <p:cNvSpPr txBox="1"/>
          <p:nvPr/>
        </p:nvSpPr>
        <p:spPr>
          <a:xfrm>
            <a:off x="7173159" y="3510231"/>
            <a:ext cx="2536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LinkedIn Learning.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0A8026-26C3-2756-EC78-86B6CB078F21}"/>
              </a:ext>
            </a:extLst>
          </p:cNvPr>
          <p:cNvSpPr txBox="1"/>
          <p:nvPr/>
        </p:nvSpPr>
        <p:spPr>
          <a:xfrm>
            <a:off x="4775092" y="5112011"/>
            <a:ext cx="2306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Digital tools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5CF867-9CFB-4D9F-5A8C-B8C28DC8EB56}"/>
              </a:ext>
            </a:extLst>
          </p:cNvPr>
          <p:cNvSpPr txBox="1"/>
          <p:nvPr/>
        </p:nvSpPr>
        <p:spPr>
          <a:xfrm>
            <a:off x="9421601" y="5112011"/>
            <a:ext cx="21475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6171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Group sessions.</a:t>
            </a:r>
          </a:p>
        </p:txBody>
      </p:sp>
    </p:spTree>
    <p:extLst>
      <p:ext uri="{BB962C8B-B14F-4D97-AF65-F5344CB8AC3E}">
        <p14:creationId xmlns:p14="http://schemas.microsoft.com/office/powerpoint/2010/main" val="298112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B6C09C8-6B04-06ED-FDD0-85445811951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5060" y="1608137"/>
            <a:ext cx="3670300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br>
              <a:rPr kumimoji="0" lang="en-GB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GB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Digital Capabilities Framework.</a:t>
            </a:r>
          </a:p>
        </p:txBody>
      </p:sp>
      <p:pic>
        <p:nvPicPr>
          <p:cNvPr id="9" name="Picture Placeholder 5" descr="6 elements of digital capability&#10;1. Digital creation, problem-solving and innovation.&#10;2. Digital learning and development.&#10;3. Digital identity and wellbeing.&#10;4. Information, data and media literacies.&#10;5. Digital communication, collaboration and participation.&#10;6. Digital proficiency and productivity.">
            <a:extLst>
              <a:ext uri="{FF2B5EF4-FFF2-40B4-BE49-F238E27FC236}">
                <a16:creationId xmlns:a16="http://schemas.microsoft.com/office/drawing/2014/main" id="{F2327244-3A1A-E103-7CB4-BDC9D73095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4315626" y="0"/>
            <a:ext cx="7876374" cy="6858000"/>
          </a:xfrm>
        </p:spPr>
      </p:pic>
    </p:spTree>
    <p:extLst>
      <p:ext uri="{BB962C8B-B14F-4D97-AF65-F5344CB8AC3E}">
        <p14:creationId xmlns:p14="http://schemas.microsoft.com/office/powerpoint/2010/main" val="3723515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128AC-30BF-824C-D3A6-CA0FF4F4B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B624D692-1A07-3EBA-368A-36E867FAB50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3850" y="1931988"/>
            <a:ext cx="3671888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Digital capabilities assessment tool.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CCD116-E42B-AD0B-E0AA-378DEFBF3212}"/>
              </a:ext>
            </a:extLst>
          </p:cNvPr>
          <p:cNvSpPr txBox="1"/>
          <p:nvPr/>
        </p:nvSpPr>
        <p:spPr>
          <a:xfrm>
            <a:off x="4750813" y="1536174"/>
            <a:ext cx="696897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Self-assessment questionnaire – to assess your current digital skill levels.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Completing the questionnaire allows you to identify your own strengths and weaknesses and allows you to gain more confidence in the areas you need.</a:t>
            </a:r>
          </a:p>
          <a:p>
            <a:pPr fontAlgn="base"/>
            <a:br>
              <a:rPr lang="en-GB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results will align with six digital capability elements in the JISC Digital Capability Framework (shown on the previous slide).</a:t>
            </a:r>
            <a:endParaRPr lang="en-GB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89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941A5370-9C1D-D25D-272F-DDAF55886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213"/>
            <a:ext cx="61023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18905AE-E67C-C078-F073-89ED5E2D27F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7979465" y="874393"/>
            <a:ext cx="348863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Jisc Discovery Tool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8C429-F896-49CF-2B34-4BAA3B5EE061}"/>
              </a:ext>
            </a:extLst>
          </p:cNvPr>
          <p:cNvSpPr txBox="1"/>
          <p:nvPr/>
        </p:nvSpPr>
        <p:spPr>
          <a:xfrm>
            <a:off x="7979464" y="2767021"/>
            <a:ext cx="3488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solidFill>
                  <a:srgbClr val="16171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minutes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161718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BD1D337E-F686-A5CE-B7B9-CFDD98B22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808" y="4008560"/>
            <a:ext cx="2508065" cy="250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D6A4FD56-E7B0-E7E8-5461-8C16C7DEE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76141" y="772314"/>
            <a:ext cx="914400" cy="9144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E9CEB21-A85B-B7A1-09D7-D87AAD6D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76141" y="25714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178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FCC76DA-260D-2418-9CEC-90727CD74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77487"/>
            <a:ext cx="10795518" cy="1003916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Discovery Tool Login 1</a:t>
            </a:r>
          </a:p>
        </p:txBody>
      </p:sp>
      <p:pic>
        <p:nvPicPr>
          <p:cNvPr id="10" name="Picture 9" descr="Select 'student' as role">
            <a:extLst>
              <a:ext uri="{FF2B5EF4-FFF2-40B4-BE49-F238E27FC236}">
                <a16:creationId xmlns:a16="http://schemas.microsoft.com/office/drawing/2014/main" id="{3B4AEBEC-C421-2030-85BD-B0203A78801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436" y="3011132"/>
            <a:ext cx="3304727" cy="17669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8AF4AA-C84D-63CC-932A-5E54439A6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488667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8E182C-CB7B-4447-2834-5A100F52F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3597097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Step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FC87A2-D7EA-8019-736D-03F7860DF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6563223" y="1464814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5F0C3E-37E6-6A47-ACF4-78B6DDF5B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27" y="3011131"/>
            <a:ext cx="2549884" cy="2845183"/>
          </a:xfrm>
          <a:prstGeom prst="rect">
            <a:avLst/>
          </a:prstGeom>
        </p:spPr>
      </p:pic>
      <p:pic>
        <p:nvPicPr>
          <p:cNvPr id="7" name="Picture 6" descr="Screenshot showing to select 'Discovery tool for students'">
            <a:extLst>
              <a:ext uri="{FF2B5EF4-FFF2-40B4-BE49-F238E27FC236}">
                <a16:creationId xmlns:a16="http://schemas.microsoft.com/office/drawing/2014/main" id="{2C9ECD1B-B562-559C-A9CA-5348DB499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1288" y="3011131"/>
            <a:ext cx="2265275" cy="24184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B8B7BB2-EC4A-7375-C4D6-CAE57729A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7689" y="3011131"/>
            <a:ext cx="3304727" cy="30420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65F17A-AA4B-4D5F-2983-590895CF4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9529350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3F36515-DEDA-C50C-25A9-DA18DB42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61510" y="4027170"/>
            <a:ext cx="308610" cy="19431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508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FCC76DA-260D-2418-9CEC-90727CD74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77487"/>
            <a:ext cx="10795518" cy="1003916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Discovery Tool Login 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8AF4AA-C84D-63CC-932A-5E54439A613E}"/>
              </a:ext>
            </a:extLst>
          </p:cNvPr>
          <p:cNvSpPr txBox="1"/>
          <p:nvPr/>
        </p:nvSpPr>
        <p:spPr>
          <a:xfrm>
            <a:off x="1205154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Step 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8E182C-CB7B-4447-2834-5A100F52F38A}"/>
              </a:ext>
            </a:extLst>
          </p:cNvPr>
          <p:cNvSpPr txBox="1"/>
          <p:nvPr/>
        </p:nvSpPr>
        <p:spPr>
          <a:xfrm>
            <a:off x="7113802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Step 6</a:t>
            </a:r>
          </a:p>
        </p:txBody>
      </p:sp>
      <p:pic>
        <p:nvPicPr>
          <p:cNvPr id="5" name="Picture 4" descr="Screenshot showing to select 'Question sets and reports for students'">
            <a:extLst>
              <a:ext uri="{FF2B5EF4-FFF2-40B4-BE49-F238E27FC236}">
                <a16:creationId xmlns:a16="http://schemas.microsoft.com/office/drawing/2014/main" id="{8AFD643B-7C1A-C085-8D13-FB9E88F53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1" y="2164108"/>
            <a:ext cx="2755229" cy="2905042"/>
          </a:xfrm>
          <a:prstGeom prst="rect">
            <a:avLst/>
          </a:prstGeom>
        </p:spPr>
      </p:pic>
      <p:pic>
        <p:nvPicPr>
          <p:cNvPr id="7" name="Picture 6" descr="User interface - showing to click on New Students tile&#10;&#10;">
            <a:extLst>
              <a:ext uri="{FF2B5EF4-FFF2-40B4-BE49-F238E27FC236}">
                <a16:creationId xmlns:a16="http://schemas.microsoft.com/office/drawing/2014/main" id="{70D75EF1-DB72-0627-A8D6-BF35582B69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"/>
          <a:stretch/>
        </p:blipFill>
        <p:spPr>
          <a:xfrm>
            <a:off x="4182255" y="2164108"/>
            <a:ext cx="7604497" cy="3009900"/>
          </a:xfrm>
          <a:prstGeom prst="rect">
            <a:avLst/>
          </a:prstGeom>
        </p:spPr>
      </p:pic>
      <p:sp>
        <p:nvSpPr>
          <p:cNvPr id="4" name="Rectangle 3" descr="Screenshot showing to select 'New students' ">
            <a:extLst>
              <a:ext uri="{FF2B5EF4-FFF2-40B4-BE49-F238E27FC236}">
                <a16:creationId xmlns:a16="http://schemas.microsoft.com/office/drawing/2014/main" id="{1CCF960D-B226-0E4A-3785-5D3D1707ABDD}"/>
              </a:ext>
            </a:extLst>
          </p:cNvPr>
          <p:cNvSpPr/>
          <p:nvPr/>
        </p:nvSpPr>
        <p:spPr>
          <a:xfrm>
            <a:off x="9228944" y="2164108"/>
            <a:ext cx="2498361" cy="2972522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63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D632E-849E-7523-02EF-44146A9FF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Results.</a:t>
            </a:r>
          </a:p>
        </p:txBody>
      </p:sp>
      <p:pic>
        <p:nvPicPr>
          <p:cNvPr id="7170" name="Picture 2" descr="Diagram yn dangos enghraifft o canlyniadau yr holiadur Jisc.">
            <a:extLst>
              <a:ext uri="{FF2B5EF4-FFF2-40B4-BE49-F238E27FC236}">
                <a16:creationId xmlns:a16="http://schemas.microsoft.com/office/drawing/2014/main" id="{3628A9B2-951F-27DB-771D-155A5E31C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818" y="1335056"/>
            <a:ext cx="5987663" cy="465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06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Canolfan Digidol. DigiCentre</a:t>
            </a:r>
          </a:p>
        </p:txBody>
      </p:sp>
      <p:pic>
        <p:nvPicPr>
          <p:cNvPr id="4" name="Picture 3" descr="screenshot of digicentre website">
            <a:hlinkClick r:id="rId2"/>
            <a:extLst>
              <a:ext uri="{FF2B5EF4-FFF2-40B4-BE49-F238E27FC236}">
                <a16:creationId xmlns:a16="http://schemas.microsoft.com/office/drawing/2014/main" id="{A9DA5A12-7799-F315-68A2-E1D85B940C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053" b="3779"/>
          <a:stretch>
            <a:fillRect/>
          </a:stretch>
        </p:blipFill>
        <p:spPr>
          <a:xfrm>
            <a:off x="800792" y="1157749"/>
            <a:ext cx="10590415" cy="5066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551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C0C6E-F359-1C7E-8FA8-0BD1C8451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3C4D2-75D8-7AB9-FFDC-5CB86D9E4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Resource Finder</a:t>
            </a:r>
          </a:p>
        </p:txBody>
      </p:sp>
      <p:pic>
        <p:nvPicPr>
          <p:cNvPr id="5" name="Picture 4" descr="screenshot of resource finder on digicentre website">
            <a:hlinkClick r:id="rId2"/>
            <a:extLst>
              <a:ext uri="{FF2B5EF4-FFF2-40B4-BE49-F238E27FC236}">
                <a16:creationId xmlns:a16="http://schemas.microsoft.com/office/drawing/2014/main" id="{A4180300-37F1-489D-2DA5-0D1701A83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237" y="1284290"/>
            <a:ext cx="10029525" cy="471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782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F0BBDB-1642-D88E-0BD7-86A7E200C78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6000" y="-1003916"/>
            <a:ext cx="10800000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LinkedIn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2C7DE1-2A18-BF5F-802D-C533E9D1E6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>
              <a:latin typeface="Calibri" panose="020F0502020204030204" pitchFamily="34" charset="0"/>
              <a:ea typeface="Calibri Light"/>
              <a:cs typeface="Calibri" panose="020F0502020204030204" pitchFamily="34" charset="0"/>
            </a:endParaRPr>
          </a:p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What is LinkedIn Learning?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4548090" y="0"/>
            <a:ext cx="7374418" cy="45498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Mae LinkedIn Learning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yn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blatfform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dysgu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ar-lein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.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Cwblhewch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gyrsiau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,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derbyniwch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dystysgrifau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,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arddangoswch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eich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sgiliau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a'ch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datblygiad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prstClr val="black"/>
              </a:solidFill>
              <a:latin typeface="Calibri"/>
              <a:ea typeface="+mn-lt"/>
              <a:cs typeface="Calibri Light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LinkedIn Learning is an online learning platform.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lt"/>
                <a:cs typeface="Calibri Light"/>
              </a:rPr>
              <a:t>Complete courses, receive certificates, showcase your skills and development.</a:t>
            </a:r>
            <a:endParaRPr kumimoji="0" lang="en-US" sz="1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lt"/>
              <a:cs typeface="Calibri Light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F1500E24-6406-CB57-B2C6-19C3C3BE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6726" y="4595013"/>
            <a:ext cx="2680694" cy="1193319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9A3DF6C1-50C0-94BF-5F5B-AE4B9B728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61" y="5580178"/>
            <a:ext cx="2353030" cy="9255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3D07D7-3DE3-3D1C-5914-8AD3D4DD0823}"/>
              </a:ext>
            </a:extLst>
          </p:cNvPr>
          <p:cNvSpPr txBox="1"/>
          <p:nvPr/>
        </p:nvSpPr>
        <p:spPr>
          <a:xfrm>
            <a:off x="6096000" y="5833511"/>
            <a:ext cx="42366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  <a:hlinkClick r:id="rId5"/>
              </a:rPr>
              <a:t>https://lnkd.in/equPUue</a:t>
            </a: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468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188B6-D7C7-739E-7BD2-A01D84325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1339" y="-1986118"/>
            <a:ext cx="5544000" cy="19135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Feedback form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0397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6c383972-ea57-47b8-ab82-c60a90a4df1a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Quote maste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5D2E9395-F57D-42D2-A34B-38EA68B69826}" vid="{2B4EA5EC-D437-4803-81D9-74F392316BF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6DFABF-14E0-4CA8-A527-BDC640179672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0</TotalTime>
  <Words>238</Words>
  <Application>Microsoft Office PowerPoint</Application>
  <PresentationFormat>Widescreen</PresentationFormat>
  <Paragraphs>55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Akzidenz Grotesk BE (Headings)</vt:lpstr>
      <vt:lpstr>Akzidenz Grotesk BE Bold</vt:lpstr>
      <vt:lpstr>Arial</vt:lpstr>
      <vt:lpstr>Calibri</vt:lpstr>
      <vt:lpstr>Calibri Light</vt:lpstr>
      <vt:lpstr>Lucida Sans</vt:lpstr>
      <vt:lpstr>Wingdings</vt:lpstr>
      <vt:lpstr>Content</vt:lpstr>
      <vt:lpstr>Half-Page Titles</vt:lpstr>
      <vt:lpstr>Quote master</vt:lpstr>
      <vt:lpstr>Digital Skills-dark</vt:lpstr>
      <vt:lpstr>Welcome!</vt:lpstr>
      <vt:lpstr>Presenter</vt:lpstr>
      <vt:lpstr>Links for the session.</vt:lpstr>
      <vt:lpstr> How can we support you?</vt:lpstr>
      <vt:lpstr> Digital Capabilities Framework.</vt:lpstr>
      <vt:lpstr>Digital capabilities assessment tool.</vt:lpstr>
      <vt:lpstr>Jisc Discovery Tool</vt:lpstr>
      <vt:lpstr>Discovery Tool Login 1</vt:lpstr>
      <vt:lpstr>Discovery Tool Login 2</vt:lpstr>
      <vt:lpstr>Results.</vt:lpstr>
      <vt:lpstr>Canolfan Digidol. DigiCentre</vt:lpstr>
      <vt:lpstr>Resource Finder</vt:lpstr>
      <vt:lpstr>LinkedIn Learning</vt:lpstr>
      <vt:lpstr>Find Us On Social Media!</vt:lpstr>
      <vt:lpstr>Feedback form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Gwennan Couch</cp:lastModifiedBy>
  <cp:revision>4</cp:revision>
  <dcterms:created xsi:type="dcterms:W3CDTF">2024-01-22T14:45:26Z</dcterms:created>
  <dcterms:modified xsi:type="dcterms:W3CDTF">2025-09-25T09:49:02Z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