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84" r:id="rId3"/>
  </p:sldMasterIdLst>
  <p:notesMasterIdLst>
    <p:notesMasterId r:id="rId18"/>
  </p:notesMasterIdLst>
  <p:sldIdLst>
    <p:sldId id="311" r:id="rId4"/>
    <p:sldId id="671" r:id="rId5"/>
    <p:sldId id="679" r:id="rId6"/>
    <p:sldId id="653" r:id="rId7"/>
    <p:sldId id="654" r:id="rId8"/>
    <p:sldId id="650" r:id="rId9"/>
    <p:sldId id="670" r:id="rId10"/>
    <p:sldId id="672" r:id="rId11"/>
    <p:sldId id="673" r:id="rId12"/>
    <p:sldId id="674" r:id="rId13"/>
    <p:sldId id="269" r:id="rId14"/>
    <p:sldId id="675" r:id="rId15"/>
    <p:sldId id="677" r:id="rId16"/>
    <p:sldId id="67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62542D-2798-4446-8E08-28057209E24C}" v="425" dt="2024-09-06T07:22:36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81" d="100"/>
          <a:sy n="81" d="100"/>
        </p:scale>
        <p:origin x="9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1A62542D-2798-4446-8E08-28057209E24C}"/>
    <pc:docChg chg="custSel addSld delSld modSld sldOrd delMainMaster">
      <pc:chgData name="Stephanie Bradley" userId="bb573b86-6a01-430f-ba3c-43c2b2970490" providerId="ADAL" clId="{1A62542D-2798-4446-8E08-28057209E24C}" dt="2024-09-06T19:14:18.975" v="3459" actId="2696"/>
      <pc:docMkLst>
        <pc:docMk/>
      </pc:docMkLst>
      <pc:sldChg chg="del ord">
        <pc:chgData name="Stephanie Bradley" userId="bb573b86-6a01-430f-ba3c-43c2b2970490" providerId="ADAL" clId="{1A62542D-2798-4446-8E08-28057209E24C}" dt="2024-09-06T06:41:54.850" v="112" actId="2696"/>
        <pc:sldMkLst>
          <pc:docMk/>
          <pc:sldMk cId="591147580" sldId="256"/>
        </pc:sldMkLst>
      </pc:sldChg>
      <pc:sldChg chg="add ord">
        <pc:chgData name="Stephanie Bradley" userId="bb573b86-6a01-430f-ba3c-43c2b2970490" providerId="ADAL" clId="{1A62542D-2798-4446-8E08-28057209E24C}" dt="2024-09-06T06:41:35.317" v="107"/>
        <pc:sldMkLst>
          <pc:docMk/>
          <pc:sldMk cId="1038847033" sldId="269"/>
        </pc:sldMkLst>
      </pc:sldChg>
      <pc:sldChg chg="modSp add mod">
        <pc:chgData name="Stephanie Bradley" userId="bb573b86-6a01-430f-ba3c-43c2b2970490" providerId="ADAL" clId="{1A62542D-2798-4446-8E08-28057209E24C}" dt="2024-09-05T19:22:53.144" v="99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1A62542D-2798-4446-8E08-28057209E24C}" dt="2024-09-05T19:22:31.112" v="8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1A62542D-2798-4446-8E08-28057209E24C}" dt="2024-09-05T19:22:53.144" v="99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1A62542D-2798-4446-8E08-28057209E24C}" dt="2024-09-06T06:41:20.715" v="103" actId="2696"/>
        <pc:sldMkLst>
          <pc:docMk/>
          <pc:sldMk cId="1836330569" sldId="595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1811747297" sldId="596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2583955515" sldId="601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3212852566" sldId="606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3568717632" sldId="615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447927342" sldId="616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1846459572" sldId="617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689342867" sldId="623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3700974902" sldId="643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4113881573" sldId="646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743707840" sldId="647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307634745" sldId="648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1967888207" sldId="649"/>
        </pc:sldMkLst>
      </pc:sldChg>
      <pc:sldChg chg="ord">
        <pc:chgData name="Stephanie Bradley" userId="bb573b86-6a01-430f-ba3c-43c2b2970490" providerId="ADAL" clId="{1A62542D-2798-4446-8E08-28057209E24C}" dt="2024-09-06T06:54:16.079" v="1372"/>
        <pc:sldMkLst>
          <pc:docMk/>
          <pc:sldMk cId="525119648" sldId="650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786285475" sldId="651"/>
        </pc:sldMkLst>
      </pc:sldChg>
      <pc:sldChg chg="del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1704289614" sldId="652"/>
        </pc:sldMkLst>
      </pc:sldChg>
      <pc:sldChg chg="modSp mod ord">
        <pc:chgData name="Stephanie Bradley" userId="bb573b86-6a01-430f-ba3c-43c2b2970490" providerId="ADAL" clId="{1A62542D-2798-4446-8E08-28057209E24C}" dt="2024-09-06T06:47:18.145" v="820" actId="207"/>
        <pc:sldMkLst>
          <pc:docMk/>
          <pc:sldMk cId="1152755909" sldId="653"/>
        </pc:sldMkLst>
        <pc:spChg chg="mod">
          <ac:chgData name="Stephanie Bradley" userId="bb573b86-6a01-430f-ba3c-43c2b2970490" providerId="ADAL" clId="{1A62542D-2798-4446-8E08-28057209E24C}" dt="2024-09-06T06:47:18.145" v="820" actId="207"/>
          <ac:spMkLst>
            <pc:docMk/>
            <pc:sldMk cId="1152755909" sldId="653"/>
            <ac:spMk id="2" creationId="{494B1959-8414-D38D-6BAF-019930C35969}"/>
          </ac:spMkLst>
        </pc:spChg>
      </pc:sldChg>
      <pc:sldChg chg="ord">
        <pc:chgData name="Stephanie Bradley" userId="bb573b86-6a01-430f-ba3c-43c2b2970490" providerId="ADAL" clId="{1A62542D-2798-4446-8E08-28057209E24C}" dt="2024-09-06T06:41:50.617" v="111"/>
        <pc:sldMkLst>
          <pc:docMk/>
          <pc:sldMk cId="4089031677" sldId="654"/>
        </pc:sldMkLst>
      </pc:sldChg>
      <pc:sldChg chg="modSp mod ord">
        <pc:chgData name="Stephanie Bradley" userId="bb573b86-6a01-430f-ba3c-43c2b2970490" providerId="ADAL" clId="{1A62542D-2798-4446-8E08-28057209E24C}" dt="2024-09-06T06:48:45.043" v="821" actId="5793"/>
        <pc:sldMkLst>
          <pc:docMk/>
          <pc:sldMk cId="3188499394" sldId="670"/>
        </pc:sldMkLst>
        <pc:spChg chg="mod">
          <ac:chgData name="Stephanie Bradley" userId="bb573b86-6a01-430f-ba3c-43c2b2970490" providerId="ADAL" clId="{1A62542D-2798-4446-8E08-28057209E24C}" dt="2024-09-06T06:48:45.043" v="821" actId="5793"/>
          <ac:spMkLst>
            <pc:docMk/>
            <pc:sldMk cId="3188499394" sldId="670"/>
            <ac:spMk id="3" creationId="{CFB3D433-7C33-7834-D3C0-0774BB415B54}"/>
          </ac:spMkLst>
        </pc:spChg>
      </pc:sldChg>
      <pc:sldChg chg="modSp new mod modAnim modNotesTx">
        <pc:chgData name="Stephanie Bradley" userId="bb573b86-6a01-430f-ba3c-43c2b2970490" providerId="ADAL" clId="{1A62542D-2798-4446-8E08-28057209E24C}" dt="2024-09-06T07:17:29.897" v="3289"/>
        <pc:sldMkLst>
          <pc:docMk/>
          <pc:sldMk cId="150635401" sldId="671"/>
        </pc:sldMkLst>
        <pc:spChg chg="mod">
          <ac:chgData name="Stephanie Bradley" userId="bb573b86-6a01-430f-ba3c-43c2b2970490" providerId="ADAL" clId="{1A62542D-2798-4446-8E08-28057209E24C}" dt="2024-09-06T06:42:31.988" v="131" actId="113"/>
          <ac:spMkLst>
            <pc:docMk/>
            <pc:sldMk cId="150635401" sldId="671"/>
            <ac:spMk id="2" creationId="{1004E706-D8E1-E8EA-FDE9-677DA86E216B}"/>
          </ac:spMkLst>
        </pc:spChg>
        <pc:spChg chg="mod">
          <ac:chgData name="Stephanie Bradley" userId="bb573b86-6a01-430f-ba3c-43c2b2970490" providerId="ADAL" clId="{1A62542D-2798-4446-8E08-28057209E24C}" dt="2024-09-06T07:15:44.164" v="3280" actId="20577"/>
          <ac:spMkLst>
            <pc:docMk/>
            <pc:sldMk cId="150635401" sldId="671"/>
            <ac:spMk id="3" creationId="{423FE1E8-2520-BECA-21C7-C1B1550F4D7A}"/>
          </ac:spMkLst>
        </pc:spChg>
      </pc:sldChg>
      <pc:sldChg chg="modSp new mod modAnim">
        <pc:chgData name="Stephanie Bradley" userId="bb573b86-6a01-430f-ba3c-43c2b2970490" providerId="ADAL" clId="{1A62542D-2798-4446-8E08-28057209E24C}" dt="2024-09-06T06:51:28.110" v="1140"/>
        <pc:sldMkLst>
          <pc:docMk/>
          <pc:sldMk cId="1692982061" sldId="672"/>
        </pc:sldMkLst>
        <pc:spChg chg="mod">
          <ac:chgData name="Stephanie Bradley" userId="bb573b86-6a01-430f-ba3c-43c2b2970490" providerId="ADAL" clId="{1A62542D-2798-4446-8E08-28057209E24C}" dt="2024-09-06T06:49:10.650" v="848" actId="113"/>
          <ac:spMkLst>
            <pc:docMk/>
            <pc:sldMk cId="1692982061" sldId="672"/>
            <ac:spMk id="2" creationId="{386DEB61-9D0B-7FCA-B883-FDAA4FBAF19F}"/>
          </ac:spMkLst>
        </pc:spChg>
        <pc:spChg chg="mod">
          <ac:chgData name="Stephanie Bradley" userId="bb573b86-6a01-430f-ba3c-43c2b2970490" providerId="ADAL" clId="{1A62542D-2798-4446-8E08-28057209E24C}" dt="2024-09-06T06:50:50.494" v="1132" actId="5793"/>
          <ac:spMkLst>
            <pc:docMk/>
            <pc:sldMk cId="1692982061" sldId="672"/>
            <ac:spMk id="3" creationId="{66B9056F-D801-4089-7B8E-CF871B5956BE}"/>
          </ac:spMkLst>
        </pc:spChg>
      </pc:sldChg>
      <pc:sldChg chg="modSp new mod">
        <pc:chgData name="Stephanie Bradley" userId="bb573b86-6a01-430f-ba3c-43c2b2970490" providerId="ADAL" clId="{1A62542D-2798-4446-8E08-28057209E24C}" dt="2024-09-06T06:52:46.297" v="1337" actId="20577"/>
        <pc:sldMkLst>
          <pc:docMk/>
          <pc:sldMk cId="1887054898" sldId="673"/>
        </pc:sldMkLst>
        <pc:spChg chg="mod">
          <ac:chgData name="Stephanie Bradley" userId="bb573b86-6a01-430f-ba3c-43c2b2970490" providerId="ADAL" clId="{1A62542D-2798-4446-8E08-28057209E24C}" dt="2024-09-06T06:51:57.628" v="1155" actId="113"/>
          <ac:spMkLst>
            <pc:docMk/>
            <pc:sldMk cId="1887054898" sldId="673"/>
            <ac:spMk id="2" creationId="{BD0BFD7A-11AD-9004-F807-AAD6D71097C9}"/>
          </ac:spMkLst>
        </pc:spChg>
        <pc:spChg chg="mod">
          <ac:chgData name="Stephanie Bradley" userId="bb573b86-6a01-430f-ba3c-43c2b2970490" providerId="ADAL" clId="{1A62542D-2798-4446-8E08-28057209E24C}" dt="2024-09-06T06:52:46.297" v="1337" actId="20577"/>
          <ac:spMkLst>
            <pc:docMk/>
            <pc:sldMk cId="1887054898" sldId="673"/>
            <ac:spMk id="3" creationId="{A314170A-10A0-8420-9B69-3E59DF2CB264}"/>
          </ac:spMkLst>
        </pc:spChg>
      </pc:sldChg>
      <pc:sldChg chg="addSp delSp modSp new mod">
        <pc:chgData name="Stephanie Bradley" userId="bb573b86-6a01-430f-ba3c-43c2b2970490" providerId="ADAL" clId="{1A62542D-2798-4446-8E08-28057209E24C}" dt="2024-09-06T06:53:36.898" v="1366" actId="20577"/>
        <pc:sldMkLst>
          <pc:docMk/>
          <pc:sldMk cId="1157194374" sldId="674"/>
        </pc:sldMkLst>
        <pc:spChg chg="mod">
          <ac:chgData name="Stephanie Bradley" userId="bb573b86-6a01-430f-ba3c-43c2b2970490" providerId="ADAL" clId="{1A62542D-2798-4446-8E08-28057209E24C}" dt="2024-09-06T06:53:36.898" v="1366" actId="20577"/>
          <ac:spMkLst>
            <pc:docMk/>
            <pc:sldMk cId="1157194374" sldId="674"/>
            <ac:spMk id="2" creationId="{28D22E17-2072-F9F1-79F8-7E780A0B0783}"/>
          </ac:spMkLst>
        </pc:spChg>
        <pc:spChg chg="del">
          <ac:chgData name="Stephanie Bradley" userId="bb573b86-6a01-430f-ba3c-43c2b2970490" providerId="ADAL" clId="{1A62542D-2798-4446-8E08-28057209E24C}" dt="2024-09-06T06:53:26.057" v="1357" actId="931"/>
          <ac:spMkLst>
            <pc:docMk/>
            <pc:sldMk cId="1157194374" sldId="674"/>
            <ac:spMk id="3" creationId="{9ABC445F-492E-DBB6-680B-3898246DEC9C}"/>
          </ac:spMkLst>
        </pc:spChg>
        <pc:picChg chg="add mod">
          <ac:chgData name="Stephanie Bradley" userId="bb573b86-6a01-430f-ba3c-43c2b2970490" providerId="ADAL" clId="{1A62542D-2798-4446-8E08-28057209E24C}" dt="2024-09-06T06:53:29.145" v="1358" actId="1076"/>
          <ac:picMkLst>
            <pc:docMk/>
            <pc:sldMk cId="1157194374" sldId="674"/>
            <ac:picMk id="5" creationId="{420D59D6-0F4F-C31D-277F-795EFF8AD8F0}"/>
          </ac:picMkLst>
        </pc:picChg>
      </pc:sldChg>
      <pc:sldChg chg="modSp new mod modAnim">
        <pc:chgData name="Stephanie Bradley" userId="bb573b86-6a01-430f-ba3c-43c2b2970490" providerId="ADAL" clId="{1A62542D-2798-4446-8E08-28057209E24C}" dt="2024-09-06T07:20:35.780" v="3438"/>
        <pc:sldMkLst>
          <pc:docMk/>
          <pc:sldMk cId="117476231" sldId="675"/>
        </pc:sldMkLst>
        <pc:spChg chg="mod">
          <ac:chgData name="Stephanie Bradley" userId="bb573b86-6a01-430f-ba3c-43c2b2970490" providerId="ADAL" clId="{1A62542D-2798-4446-8E08-28057209E24C}" dt="2024-09-06T06:57:59.728" v="1620" actId="14100"/>
          <ac:spMkLst>
            <pc:docMk/>
            <pc:sldMk cId="117476231" sldId="675"/>
            <ac:spMk id="2" creationId="{8A1263E6-AE63-0493-23C5-6784DAF78028}"/>
          </ac:spMkLst>
        </pc:spChg>
        <pc:spChg chg="mod">
          <ac:chgData name="Stephanie Bradley" userId="bb573b86-6a01-430f-ba3c-43c2b2970490" providerId="ADAL" clId="{1A62542D-2798-4446-8E08-28057209E24C}" dt="2024-09-06T07:20:11.120" v="3436" actId="20577"/>
          <ac:spMkLst>
            <pc:docMk/>
            <pc:sldMk cId="117476231" sldId="675"/>
            <ac:spMk id="3" creationId="{F13A14E8-0F27-4C88-857C-3171210E8A23}"/>
          </ac:spMkLst>
        </pc:spChg>
      </pc:sldChg>
      <pc:sldChg chg="modSp new mod modAnim">
        <pc:chgData name="Stephanie Bradley" userId="bb573b86-6a01-430f-ba3c-43c2b2970490" providerId="ADAL" clId="{1A62542D-2798-4446-8E08-28057209E24C}" dt="2024-09-06T07:22:36.148" v="3458"/>
        <pc:sldMkLst>
          <pc:docMk/>
          <pc:sldMk cId="2206751259" sldId="676"/>
        </pc:sldMkLst>
        <pc:spChg chg="mod">
          <ac:chgData name="Stephanie Bradley" userId="bb573b86-6a01-430f-ba3c-43c2b2970490" providerId="ADAL" clId="{1A62542D-2798-4446-8E08-28057209E24C}" dt="2024-09-06T07:03:45.152" v="2393" actId="113"/>
          <ac:spMkLst>
            <pc:docMk/>
            <pc:sldMk cId="2206751259" sldId="676"/>
            <ac:spMk id="2" creationId="{153A985D-84F7-85D5-9123-EAE71ABF9111}"/>
          </ac:spMkLst>
        </pc:spChg>
        <pc:spChg chg="mod">
          <ac:chgData name="Stephanie Bradley" userId="bb573b86-6a01-430f-ba3c-43c2b2970490" providerId="ADAL" clId="{1A62542D-2798-4446-8E08-28057209E24C}" dt="2024-09-06T07:22:30.348" v="3457" actId="20577"/>
          <ac:spMkLst>
            <pc:docMk/>
            <pc:sldMk cId="2206751259" sldId="676"/>
            <ac:spMk id="3" creationId="{2ACB60CF-5391-2069-D062-795650BCF89C}"/>
          </ac:spMkLst>
        </pc:spChg>
      </pc:sldChg>
      <pc:sldChg chg="modSp new mod modAnim">
        <pc:chgData name="Stephanie Bradley" userId="bb573b86-6a01-430f-ba3c-43c2b2970490" providerId="ADAL" clId="{1A62542D-2798-4446-8E08-28057209E24C}" dt="2024-09-06T07:12:13.996" v="2922"/>
        <pc:sldMkLst>
          <pc:docMk/>
          <pc:sldMk cId="1573418376" sldId="677"/>
        </pc:sldMkLst>
        <pc:spChg chg="mod">
          <ac:chgData name="Stephanie Bradley" userId="bb573b86-6a01-430f-ba3c-43c2b2970490" providerId="ADAL" clId="{1A62542D-2798-4446-8E08-28057209E24C}" dt="2024-09-06T07:09:49.900" v="2579" actId="113"/>
          <ac:spMkLst>
            <pc:docMk/>
            <pc:sldMk cId="1573418376" sldId="677"/>
            <ac:spMk id="2" creationId="{55D95657-6FDE-26D8-8C74-F4D605E43BDB}"/>
          </ac:spMkLst>
        </pc:spChg>
        <pc:spChg chg="mod">
          <ac:chgData name="Stephanie Bradley" userId="bb573b86-6a01-430f-ba3c-43c2b2970490" providerId="ADAL" clId="{1A62542D-2798-4446-8E08-28057209E24C}" dt="2024-09-06T07:11:50.305" v="2918" actId="20577"/>
          <ac:spMkLst>
            <pc:docMk/>
            <pc:sldMk cId="1573418376" sldId="677"/>
            <ac:spMk id="3" creationId="{3A0F7D73-8885-3485-6036-548B45A67EFE}"/>
          </ac:spMkLst>
        </pc:spChg>
      </pc:sldChg>
      <pc:sldChg chg="modSp add del mod ord">
        <pc:chgData name="Stephanie Bradley" userId="bb573b86-6a01-430f-ba3c-43c2b2970490" providerId="ADAL" clId="{1A62542D-2798-4446-8E08-28057209E24C}" dt="2024-09-06T19:14:18.975" v="3459" actId="2696"/>
        <pc:sldMkLst>
          <pc:docMk/>
          <pc:sldMk cId="2869969908" sldId="678"/>
        </pc:sldMkLst>
        <pc:spChg chg="mod">
          <ac:chgData name="Stephanie Bradley" userId="bb573b86-6a01-430f-ba3c-43c2b2970490" providerId="ADAL" clId="{1A62542D-2798-4446-8E08-28057209E24C}" dt="2024-09-06T07:12:51.085" v="2947" actId="20577"/>
          <ac:spMkLst>
            <pc:docMk/>
            <pc:sldMk cId="2869969908" sldId="678"/>
            <ac:spMk id="2" creationId="{C765B0B8-F1E5-8E12-B73B-0C3E8FC0903B}"/>
          </ac:spMkLst>
        </pc:spChg>
        <pc:spChg chg="mod">
          <ac:chgData name="Stephanie Bradley" userId="bb573b86-6a01-430f-ba3c-43c2b2970490" providerId="ADAL" clId="{1A62542D-2798-4446-8E08-28057209E24C}" dt="2024-09-06T07:13:07.901" v="3015" actId="20577"/>
          <ac:spMkLst>
            <pc:docMk/>
            <pc:sldMk cId="2869969908" sldId="678"/>
            <ac:spMk id="3" creationId="{E59E4643-C805-F4EA-EA41-6D9CE5CD232F}"/>
          </ac:spMkLst>
        </pc:spChg>
      </pc:sldChg>
      <pc:sldChg chg="modSp new mod">
        <pc:chgData name="Stephanie Bradley" userId="bb573b86-6a01-430f-ba3c-43c2b2970490" providerId="ADAL" clId="{1A62542D-2798-4446-8E08-28057209E24C}" dt="2024-09-06T07:13:44.932" v="3057" actId="20577"/>
        <pc:sldMkLst>
          <pc:docMk/>
          <pc:sldMk cId="2186229931" sldId="679"/>
        </pc:sldMkLst>
        <pc:spChg chg="mod">
          <ac:chgData name="Stephanie Bradley" userId="bb573b86-6a01-430f-ba3c-43c2b2970490" providerId="ADAL" clId="{1A62542D-2798-4446-8E08-28057209E24C}" dt="2024-09-06T07:13:37.672" v="3034" actId="113"/>
          <ac:spMkLst>
            <pc:docMk/>
            <pc:sldMk cId="2186229931" sldId="679"/>
            <ac:spMk id="2" creationId="{A3D01E41-18D0-6D67-8997-66E1C20D4E06}"/>
          </ac:spMkLst>
        </pc:spChg>
        <pc:spChg chg="mod">
          <ac:chgData name="Stephanie Bradley" userId="bb573b86-6a01-430f-ba3c-43c2b2970490" providerId="ADAL" clId="{1A62542D-2798-4446-8E08-28057209E24C}" dt="2024-09-06T07:13:44.932" v="3057" actId="20577"/>
          <ac:spMkLst>
            <pc:docMk/>
            <pc:sldMk cId="2186229931" sldId="679"/>
            <ac:spMk id="3" creationId="{E1B8FB6C-E336-9BFA-F7C2-24E8BA740308}"/>
          </ac:spMkLst>
        </pc:spChg>
      </pc:sldChg>
      <pc:sldMasterChg chg="del delSldLayout">
        <pc:chgData name="Stephanie Bradley" userId="bb573b86-6a01-430f-ba3c-43c2b2970490" providerId="ADAL" clId="{1A62542D-2798-4446-8E08-28057209E24C}" dt="2024-09-06T19:14:18.975" v="3459" actId="2696"/>
        <pc:sldMasterMkLst>
          <pc:docMk/>
          <pc:sldMasterMk cId="382944988" sldId="2147483672"/>
        </pc:sldMasterMkLst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3249211936" sldId="2147483673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3570122633" sldId="2147483674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1012050995" sldId="2147483675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4220719580" sldId="2147483676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994725055" sldId="2147483677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659892251" sldId="2147483678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166065782" sldId="2147483679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2031369369" sldId="2147483680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2237402770" sldId="2147483681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325854618" sldId="2147483682"/>
          </pc:sldLayoutMkLst>
        </pc:sldLayoutChg>
        <pc:sldLayoutChg chg="del">
          <pc:chgData name="Stephanie Bradley" userId="bb573b86-6a01-430f-ba3c-43c2b2970490" providerId="ADAL" clId="{1A62542D-2798-4446-8E08-28057209E24C}" dt="2024-09-06T19:14:18.975" v="3459" actId="2696"/>
          <pc:sldLayoutMkLst>
            <pc:docMk/>
            <pc:sldMasterMk cId="382944988" sldId="2147483672"/>
            <pc:sldLayoutMk cId="1216145474" sldId="2147483683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57F375-0860-463F-8E0E-6E5F0B134F10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C697E-E712-40D5-A765-87540066C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71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Return reading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DC697E-E712-40D5-A765-87540066C6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423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7FB4F-543C-FE73-E91B-1DC6256AB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F5E1D-9CF3-BDAF-2FF5-C7F2D82F6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320C5-1C39-8A45-BF00-61895730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403B6-E454-8226-CC1D-931F6ED38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12E0D-7978-AF42-8D9B-5544C6490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647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79B91-6C2F-AC15-512F-27E4AE929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A684-FFDC-E6C9-8F76-EE3C22397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EA150-5B0A-B418-F64C-941A35B54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D81C0-5B74-6CE2-85D8-2EAE55B2A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5F567-2CC4-0275-F8C6-EBE4316C2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57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6A1B-9111-6983-8817-B1292E3D0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4092B-8FC3-B2BC-C3EC-A47DD1A19C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DDCA6-41ED-BA4C-31C5-FA5A7BFA3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A9B77-F7BB-2FAD-EBF3-39C9C5A6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CE394-17AE-C0AC-70F4-5D44AA969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60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5461E-EC64-7D32-FCA1-A4DD53CBA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C8A75-90E3-746E-0F64-D88BD3497C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157FD-9D78-EA5D-C626-6B2ECEB423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5724A-B4D1-F971-B498-173DE584D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B37318-17F9-F22A-E752-B487101C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717C47-3F9C-6960-A020-72DCD9961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4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0A5D1-219D-4E2D-F486-C08A60DBA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DD58B-45E5-CBF3-89E2-F1B3D5CBF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8166D2-3CB3-3465-0073-E02B2190D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61B919-8546-1C20-9F55-CE466F4981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EFDF9-918F-DF27-C494-84D8E51B7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18F34B-0817-2FDC-C4A1-3EC97EB6C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A479D8-19BF-0514-2638-D63865302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747656-7C5B-00A7-ADE0-D7C3F4002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81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2DB06-D48D-AFD6-0244-D03F05788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C54307-C1F9-3FC9-F056-639EE0AE6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90DDF9-E49B-3AD2-B7D8-529E6D8DD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BFDDCD-CD94-11FF-EC95-2E8BD64E7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97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451659-22B0-6992-994C-E9FA90F1D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F9C2A1-9E48-26E1-DD5E-52281A034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3866D-FBAD-4571-B26A-4E8CFF17B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00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1F79C-AFD1-7575-C8AF-5FAD6DEC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0ED82-292F-8DAA-5692-03698572B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D12A37-CD93-BD72-B222-9236CE5EFC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B65388-FBC3-18C2-B18E-ACAE6AC0E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10D07-598C-7351-06DF-3B118256D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8BF679-8BDC-2493-5B5C-2DECF6D3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00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6CF80-A961-F0F5-A82E-A4796B4ED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DF1D39-C20A-8B70-F0A9-8DD583818E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3690EA-E28F-0139-3145-2F79F41CEA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76E8EA-0AD4-AFF1-E7AD-4334421BC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CA0FB-E006-8745-BC49-C33F2FB6A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A7B8E1-A25C-80AC-BE71-EE88C569E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012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76EC7-8C30-DFFE-D5F7-6A081786D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D9E519-D9D7-2AB1-614E-84DE28572F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4AA35-28D8-3719-889A-7D55E1B6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8FC9F-E880-811E-0E35-9F41F59B5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32EC3-2FB1-510F-F58A-CC3FABF58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22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106EF8-0443-FDA8-DFA7-D6150596E1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62A733-0497-A34C-8546-C4A83EE66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068F2-EDB9-14CE-B617-A71EBD1B1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8D8FA-B81D-AB60-B1E9-AD7ECB093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64AED-7504-D9D4-FD61-CF18175CC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728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152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02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200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586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476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6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822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6298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288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129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740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9498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1326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284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FD03D5-1603-9540-BE4C-6838C7DD5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DA10CF-5404-ACA9-2B08-71F0B6BA1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5F3FD-4E3F-21C6-3303-18F22771EB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4F8200-3693-4B4A-B497-DA6F3DD7A10A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8F417-1FB8-3AF8-1FC3-B00CADC571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6B9B5-3658-78BC-8AFD-40BEC68F73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1EA4BC-FDC6-4203-A0C3-53DF767E4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81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8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70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2.xml"/><Relationship Id="rId4" Type="http://schemas.openxmlformats.org/officeDocument/2006/relationships/image" Target="NUL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for-of-against-1dx4aujtrpl6xbde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9/5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Five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Discussion practice &amp;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4E706-D8E1-E8EA-FDE9-677DA86E2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Any Regrets?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FE1E8-2520-BECA-21C7-C1B1550F4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4160"/>
            <a:ext cx="10515600" cy="464280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 Make a sentence using the 3</a:t>
            </a:r>
            <a:r>
              <a:rPr lang="en-GB" baseline="30000" dirty="0"/>
              <a:t>rd</a:t>
            </a:r>
            <a:r>
              <a:rPr lang="en-GB" dirty="0"/>
              <a:t> conditional about your decision to study in the UK.</a:t>
            </a:r>
          </a:p>
          <a:p>
            <a:pPr marL="0" indent="0">
              <a:buNone/>
            </a:pPr>
            <a:r>
              <a:rPr lang="en-GB" dirty="0"/>
              <a:t>You can express regret or relief.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If I hadn’t studied so hard I wouldn’t have passed my listening paper.</a:t>
            </a:r>
          </a:p>
          <a:p>
            <a:endParaRPr lang="en-GB" dirty="0"/>
          </a:p>
          <a:p>
            <a:r>
              <a:rPr lang="en-GB" dirty="0"/>
              <a:t>Make another sentence, this time focused on the future. You can use the 1</a:t>
            </a:r>
            <a:r>
              <a:rPr lang="en-GB" baseline="30000" dirty="0"/>
              <a:t>st</a:t>
            </a:r>
            <a:r>
              <a:rPr lang="en-GB" dirty="0"/>
              <a:t> or the 2</a:t>
            </a:r>
            <a:r>
              <a:rPr lang="en-GB" baseline="30000" dirty="0"/>
              <a:t>nd</a:t>
            </a:r>
            <a:r>
              <a:rPr lang="en-GB" dirty="0"/>
              <a:t> conditional.</a:t>
            </a:r>
          </a:p>
          <a:p>
            <a:pPr marL="0" indent="0">
              <a:buNone/>
            </a:pPr>
            <a:r>
              <a:rPr lang="en-GB" dirty="0"/>
              <a:t>You can express probability or an as yet imaginary situation.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If I continue to work hard, I might get a first!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If I continued to produce videos I could become a professional film producer one day.</a:t>
            </a:r>
          </a:p>
        </p:txBody>
      </p:sp>
    </p:spTree>
    <p:extLst>
      <p:ext uri="{BB962C8B-B14F-4D97-AF65-F5344CB8AC3E}">
        <p14:creationId xmlns:p14="http://schemas.microsoft.com/office/powerpoint/2010/main" val="15063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01E41-18D0-6D67-8997-66E1C20D4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Say it right!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8FB6C-E336-9BFA-F7C2-24E8BA740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6229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B1959-8414-D38D-6BAF-019930C35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 Hypothetical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49428-9222-9CAF-F4FD-B78EDC3BF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30767"/>
            <a:ext cx="7886700" cy="4746196"/>
          </a:xfrm>
        </p:spPr>
        <p:txBody>
          <a:bodyPr/>
          <a:lstStyle/>
          <a:p>
            <a:endParaRPr lang="en-GB"/>
          </a:p>
          <a:p>
            <a:r>
              <a:rPr lang="en-GB"/>
              <a:t>Student X is an Indian student who has excellent speaking skills but finds it difficult to write in English.</a:t>
            </a:r>
          </a:p>
          <a:p>
            <a:r>
              <a:rPr lang="en-GB"/>
              <a:t>She wanted to study in the UK.</a:t>
            </a:r>
          </a:p>
          <a:p>
            <a:r>
              <a:rPr lang="en-GB"/>
              <a:t>She decided to ask a classmate to help her to write her essays.</a:t>
            </a:r>
          </a:p>
          <a:p>
            <a:endParaRPr lang="en-GB"/>
          </a:p>
          <a:p>
            <a:r>
              <a:rPr lang="en-GB"/>
              <a:t>What do you think happened?</a:t>
            </a:r>
          </a:p>
        </p:txBody>
      </p:sp>
    </p:spTree>
    <p:extLst>
      <p:ext uri="{BB962C8B-B14F-4D97-AF65-F5344CB8AC3E}">
        <p14:creationId xmlns:p14="http://schemas.microsoft.com/office/powerpoint/2010/main" val="115275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3F368-B66D-7653-F35F-20B8EF5F7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Are you For or Against?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E1156-9F7F-64B3-2948-07BC5A400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Add the group’s ideas to the Padlet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https://padlet.com/transitiontales/for-of-against-1dx4aujtrpl6xbde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Think about consequences. Practise using conditional sentences. </a:t>
            </a:r>
          </a:p>
        </p:txBody>
      </p:sp>
    </p:spTree>
    <p:extLst>
      <p:ext uri="{BB962C8B-B14F-4D97-AF65-F5344CB8AC3E}">
        <p14:creationId xmlns:p14="http://schemas.microsoft.com/office/powerpoint/2010/main" val="4089031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91EBB-4400-43D6-4A20-9FBBCFDAC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Cultural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D6A1A-5ADB-6FE6-2CF8-C2E04DBB7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 people speak out against a company that has behaved unethically in China?</a:t>
            </a:r>
          </a:p>
          <a:p>
            <a:r>
              <a:rPr lang="en-GB"/>
              <a:t>Do people speak out if an employee has behaved unethically?</a:t>
            </a:r>
          </a:p>
          <a:p>
            <a:r>
              <a:rPr lang="en-GB"/>
              <a:t>Do people speak out if a student behaves unethically?</a:t>
            </a:r>
          </a:p>
          <a:p>
            <a:endParaRPr lang="en-GB"/>
          </a:p>
          <a:p>
            <a:r>
              <a:rPr lang="en-GB"/>
              <a:t>Why/Why not?</a:t>
            </a:r>
          </a:p>
        </p:txBody>
      </p:sp>
    </p:spTree>
    <p:extLst>
      <p:ext uri="{BB962C8B-B14F-4D97-AF65-F5344CB8AC3E}">
        <p14:creationId xmlns:p14="http://schemas.microsoft.com/office/powerpoint/2010/main" val="525119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CEF65-60A6-5748-03C2-83BC2952C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3D433-7C33-7834-D3C0-0774BB415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Cheating to pass an important course or exam is never justified.</a:t>
            </a:r>
          </a:p>
        </p:txBody>
      </p:sp>
    </p:spTree>
    <p:extLst>
      <p:ext uri="{BB962C8B-B14F-4D97-AF65-F5344CB8AC3E}">
        <p14:creationId xmlns:p14="http://schemas.microsoft.com/office/powerpoint/2010/main" val="3188499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EB61-9D0B-7FCA-B883-FDAA4FBAF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Assessed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9056F-D801-4089-7B8E-CF871B595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1120"/>
            <a:ext cx="10515600" cy="4835843"/>
          </a:xfrm>
        </p:spPr>
        <p:txBody>
          <a:bodyPr/>
          <a:lstStyle/>
          <a:p>
            <a:r>
              <a:rPr lang="en-GB" dirty="0"/>
              <a:t>You will record a 10-minute discussion with your tutor.</a:t>
            </a:r>
          </a:p>
          <a:p>
            <a:r>
              <a:rPr lang="en-GB" dirty="0"/>
              <a:t>You should ensure that everyone in your group participates.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Criteria is:</a:t>
            </a:r>
          </a:p>
          <a:p>
            <a:pPr marL="0" indent="0">
              <a:buNone/>
            </a:pPr>
            <a:r>
              <a:rPr lang="en-GB" dirty="0"/>
              <a:t>FLUENCY</a:t>
            </a:r>
          </a:p>
          <a:p>
            <a:pPr marL="0" indent="0">
              <a:buNone/>
            </a:pPr>
            <a:r>
              <a:rPr lang="en-GB" dirty="0"/>
              <a:t>INTERACTION</a:t>
            </a:r>
          </a:p>
          <a:p>
            <a:pPr marL="0" indent="0">
              <a:buNone/>
            </a:pPr>
            <a:r>
              <a:rPr lang="en-GB" dirty="0"/>
              <a:t>LANGUAGE</a:t>
            </a:r>
          </a:p>
          <a:p>
            <a:pPr marL="0" indent="0">
              <a:buNone/>
            </a:pPr>
            <a:r>
              <a:rPr lang="en-GB" dirty="0"/>
              <a:t>VOCABULARY</a:t>
            </a:r>
          </a:p>
          <a:p>
            <a:pPr marL="0" indent="0">
              <a:buNone/>
            </a:pPr>
            <a:r>
              <a:rPr lang="en-GB" dirty="0"/>
              <a:t>TASK ACHIEVEMENT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98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BFD7A-11AD-9004-F807-AAD6D7109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4170A-10A0-8420-9B69-3E59DF2CB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you wait for your turn you should practise.</a:t>
            </a:r>
          </a:p>
          <a:p>
            <a:endParaRPr lang="en-GB" dirty="0"/>
          </a:p>
          <a:p>
            <a:r>
              <a:rPr lang="en-GB" dirty="0"/>
              <a:t>You can use the discussion game cards.</a:t>
            </a:r>
          </a:p>
          <a:p>
            <a:endParaRPr lang="en-GB" dirty="0"/>
          </a:p>
          <a:p>
            <a:r>
              <a:rPr lang="en-GB" dirty="0"/>
              <a:t>Try to use the useful phrases correctly.</a:t>
            </a:r>
          </a:p>
        </p:txBody>
      </p:sp>
    </p:spTree>
    <p:extLst>
      <p:ext uri="{BB962C8B-B14F-4D97-AF65-F5344CB8AC3E}">
        <p14:creationId xmlns:p14="http://schemas.microsoft.com/office/powerpoint/2010/main" val="1887054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2E17-2072-F9F1-79F8-7E780A0B0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Take a 15-minute  break</a:t>
            </a:r>
          </a:p>
        </p:txBody>
      </p:sp>
      <p:pic>
        <p:nvPicPr>
          <p:cNvPr id="5" name="Content Placeholder 4" descr="Man reading a magazine">
            <a:extLst>
              <a:ext uri="{FF2B5EF4-FFF2-40B4-BE49-F238E27FC236}">
                <a16:creationId xmlns:a16="http://schemas.microsoft.com/office/drawing/2014/main" id="{420D59D6-0F4F-C31D-277F-795EFF8AD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360" y="1253331"/>
            <a:ext cx="6517279" cy="4351338"/>
          </a:xfrm>
        </p:spPr>
      </p:pic>
    </p:spTree>
    <p:extLst>
      <p:ext uri="{BB962C8B-B14F-4D97-AF65-F5344CB8AC3E}">
        <p14:creationId xmlns:p14="http://schemas.microsoft.com/office/powerpoint/2010/main" val="1157194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and Listening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What would you like to know about the UK?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Think of 3 questions.</a:t>
            </a:r>
          </a:p>
          <a:p>
            <a:pPr marL="0" indent="0">
              <a:buNone/>
            </a:pPr>
            <a:r>
              <a:rPr lang="en-GB"/>
              <a:t>Ask your tutor.</a:t>
            </a:r>
          </a:p>
          <a:p>
            <a:pPr marL="0" indent="0">
              <a:buNone/>
            </a:pPr>
            <a:r>
              <a:rPr lang="en-GB"/>
              <a:t>If the question is correct, she will tell you the answer…</a:t>
            </a:r>
          </a:p>
          <a:p>
            <a:pPr marL="0" indent="0">
              <a:buNone/>
            </a:pPr>
            <a:r>
              <a:rPr lang="en-GB"/>
              <a:t>If the question is wrong – she won’t – try to correct the question </a:t>
            </a:r>
            <a:r>
              <a:rPr lang="en-GB">
                <a:sym typeface="Wingdings" panose="05000000000000000000" pitchFamily="2" charset="2"/>
              </a:rPr>
              <a:t> 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63E6-AE63-0493-23C5-6784DAF78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471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Final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A14E8-0F27-4C88-857C-3171210E8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9840"/>
            <a:ext cx="10515600" cy="4917123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Monday</a:t>
            </a:r>
          </a:p>
          <a:p>
            <a:pPr marL="0" indent="0">
              <a:buNone/>
            </a:pPr>
            <a:r>
              <a:rPr lang="en-GB" dirty="0"/>
              <a:t>Session 1 - 09:30 – 11:00 (Steph) + Q&amp;As with Michelle</a:t>
            </a:r>
          </a:p>
          <a:p>
            <a:pPr marL="0" indent="0">
              <a:buNone/>
            </a:pPr>
            <a:r>
              <a:rPr lang="en-GB" dirty="0"/>
              <a:t>Session 2 – 11:00 – 12:00 (Michelle)</a:t>
            </a:r>
          </a:p>
          <a:p>
            <a:pPr marL="0" indent="0">
              <a:buNone/>
            </a:pPr>
            <a:r>
              <a:rPr lang="en-GB" dirty="0"/>
              <a:t>Session 3 – 13:30 – 15:30 (Steph)</a:t>
            </a:r>
          </a:p>
          <a:p>
            <a:r>
              <a:rPr lang="en-GB" dirty="0">
                <a:solidFill>
                  <a:schemeClr val="accent1"/>
                </a:solidFill>
              </a:rPr>
              <a:t>Tuesday</a:t>
            </a:r>
          </a:p>
          <a:p>
            <a:pPr marL="0" indent="0">
              <a:buNone/>
            </a:pPr>
            <a:r>
              <a:rPr lang="en-GB" dirty="0"/>
              <a:t>Normal classes</a:t>
            </a:r>
          </a:p>
          <a:p>
            <a:r>
              <a:rPr lang="en-GB" dirty="0">
                <a:solidFill>
                  <a:schemeClr val="accent1"/>
                </a:solidFill>
              </a:rPr>
              <a:t>Wednesday</a:t>
            </a:r>
          </a:p>
          <a:p>
            <a:pPr marL="0" indent="0">
              <a:buNone/>
            </a:pPr>
            <a:r>
              <a:rPr lang="en-GB" dirty="0"/>
              <a:t>Session 1 – 10 -12 – all remaining work is marked and returned on Teams.</a:t>
            </a:r>
          </a:p>
          <a:p>
            <a:pPr marL="0" indent="0">
              <a:buNone/>
            </a:pPr>
            <a:r>
              <a:rPr lang="en-GB" dirty="0"/>
              <a:t>Session 2  - 13:30 – 15:30 – </a:t>
            </a:r>
            <a:r>
              <a:rPr lang="en-GB" b="1" dirty="0">
                <a:solidFill>
                  <a:schemeClr val="accent1"/>
                </a:solidFill>
              </a:rPr>
              <a:t>1-minute</a:t>
            </a:r>
            <a:r>
              <a:rPr lang="en-GB" dirty="0"/>
              <a:t> </a:t>
            </a:r>
            <a:r>
              <a:rPr lang="en-GB" b="1" dirty="0">
                <a:solidFill>
                  <a:schemeClr val="accent1"/>
                </a:solidFill>
              </a:rPr>
              <a:t>video presentations in the Immersive Room</a:t>
            </a:r>
          </a:p>
          <a:p>
            <a:r>
              <a:rPr lang="en-GB" dirty="0">
                <a:solidFill>
                  <a:schemeClr val="accent1"/>
                </a:solidFill>
              </a:rPr>
              <a:t>Thursday</a:t>
            </a:r>
          </a:p>
          <a:p>
            <a:pPr marL="0" indent="0">
              <a:buNone/>
            </a:pPr>
            <a:r>
              <a:rPr lang="en-GB" dirty="0"/>
              <a:t>Cultural Studies. Submission of portfolios. Final tutorials.</a:t>
            </a:r>
          </a:p>
          <a:p>
            <a:r>
              <a:rPr lang="en-GB" dirty="0">
                <a:solidFill>
                  <a:schemeClr val="accent1"/>
                </a:solidFill>
              </a:rPr>
              <a:t>Friday</a:t>
            </a:r>
          </a:p>
          <a:p>
            <a:pPr marL="0" indent="0">
              <a:buNone/>
            </a:pPr>
            <a:r>
              <a:rPr lang="en-GB" dirty="0"/>
              <a:t>Last class 10-12 – Review the course.</a:t>
            </a:r>
          </a:p>
          <a:p>
            <a:pPr marL="0" indent="0">
              <a:buNone/>
            </a:pPr>
            <a:r>
              <a:rPr lang="en-GB" dirty="0"/>
              <a:t>12 –1  </a:t>
            </a:r>
            <a:r>
              <a:rPr lang="en-GB" dirty="0">
                <a:solidFill>
                  <a:srgbClr val="FF0000"/>
                </a:solidFill>
              </a:rPr>
              <a:t>Bring and Share lunch</a:t>
            </a:r>
          </a:p>
        </p:txBody>
      </p:sp>
    </p:spTree>
    <p:extLst>
      <p:ext uri="{BB962C8B-B14F-4D97-AF65-F5344CB8AC3E}">
        <p14:creationId xmlns:p14="http://schemas.microsoft.com/office/powerpoint/2010/main" val="11747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95657-6FDE-26D8-8C74-F4D605E43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What’s Next for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7D73-8885-3485-6036-548B45A67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– Last day of your course.</a:t>
            </a:r>
          </a:p>
          <a:p>
            <a:endParaRPr lang="en-GB" dirty="0"/>
          </a:p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– Welcome event Lampeter students</a:t>
            </a:r>
          </a:p>
          <a:p>
            <a:endParaRPr lang="en-GB" dirty="0"/>
          </a:p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– Wales International email – regarding your course results</a:t>
            </a:r>
          </a:p>
          <a:p>
            <a:pPr marL="0" indent="0">
              <a:buNone/>
            </a:pPr>
            <a:r>
              <a:rPr lang="en-GB" dirty="0"/>
              <a:t>               + email from your course tutors with your report.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23</a:t>
            </a:r>
            <a:r>
              <a:rPr lang="en-GB" baseline="30000" dirty="0"/>
              <a:t>rd</a:t>
            </a:r>
            <a:r>
              <a:rPr lang="en-GB" dirty="0"/>
              <a:t> – Welcome event Swansea students.</a:t>
            </a:r>
          </a:p>
        </p:txBody>
      </p:sp>
    </p:spTree>
    <p:extLst>
      <p:ext uri="{BB962C8B-B14F-4D97-AF65-F5344CB8AC3E}">
        <p14:creationId xmlns:p14="http://schemas.microsoft.com/office/powerpoint/2010/main" val="157341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85D-84F7-85D5-9123-EAE71ABF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Self-Study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B60CF-5391-2069-D062-795650BCF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Extended Essay deadline – 6pm today!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Think about how to present your 1-minute video to us:</a:t>
            </a:r>
          </a:p>
          <a:p>
            <a:pPr>
              <a:buFontTx/>
              <a:buChar char="-"/>
            </a:pPr>
            <a:r>
              <a:rPr lang="en-GB" dirty="0"/>
              <a:t>What was your inspiration?</a:t>
            </a:r>
          </a:p>
          <a:p>
            <a:pPr>
              <a:buFontTx/>
              <a:buChar char="-"/>
            </a:pPr>
            <a:r>
              <a:rPr lang="en-GB" dirty="0"/>
              <a:t>What did you enjoy about creating your video?</a:t>
            </a:r>
          </a:p>
          <a:p>
            <a:pPr>
              <a:buFontTx/>
              <a:buChar char="-"/>
            </a:pPr>
            <a:r>
              <a:rPr lang="en-GB" dirty="0"/>
              <a:t>What were the challenges for you?</a:t>
            </a:r>
          </a:p>
          <a:p>
            <a:pPr>
              <a:buFontTx/>
              <a:buChar char="-"/>
            </a:pPr>
            <a:r>
              <a:rPr lang="en-GB" dirty="0"/>
              <a:t>Are you going to enter the competition? Why/Why not?</a:t>
            </a:r>
          </a:p>
          <a:p>
            <a:pPr>
              <a:buFontTx/>
              <a:buChar char="-"/>
            </a:pPr>
            <a:r>
              <a:rPr lang="en-GB" dirty="0"/>
              <a:t>Will you continue making videos? Might this form part of your future projects at the university?</a:t>
            </a:r>
          </a:p>
        </p:txBody>
      </p:sp>
    </p:spTree>
    <p:extLst>
      <p:ext uri="{BB962C8B-B14F-4D97-AF65-F5344CB8AC3E}">
        <p14:creationId xmlns:p14="http://schemas.microsoft.com/office/powerpoint/2010/main" val="220675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614</Words>
  <Application>Microsoft Office PowerPoint</Application>
  <PresentationFormat>Widescreen</PresentationFormat>
  <Paragraphs>117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Wingdings</vt:lpstr>
      <vt:lpstr>Office Theme</vt:lpstr>
      <vt:lpstr>Text 1</vt:lpstr>
      <vt:lpstr>Sub Title 1</vt:lpstr>
      <vt:lpstr>    WEEK 9/5   Day Five    </vt:lpstr>
      <vt:lpstr>Any Regrets?</vt:lpstr>
      <vt:lpstr>Say it right!</vt:lpstr>
      <vt:lpstr>A Hypothetical Situation</vt:lpstr>
      <vt:lpstr>Are you For or Against?</vt:lpstr>
      <vt:lpstr>Cultural Awareness</vt:lpstr>
      <vt:lpstr>Discuss</vt:lpstr>
      <vt:lpstr>Assessed Discussions</vt:lpstr>
      <vt:lpstr>Practice</vt:lpstr>
      <vt:lpstr>Take a 15-minute  break</vt:lpstr>
      <vt:lpstr>Speaking and Listening Practise</vt:lpstr>
      <vt:lpstr>Final Week!</vt:lpstr>
      <vt:lpstr>What’s Next for you?</vt:lpstr>
      <vt:lpstr>Self-Study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WEEK 9/5   Day Five    </dc:title>
  <dc:creator>Stephanie Bradley</dc:creator>
  <cp:lastModifiedBy>Stephanie Bradley</cp:lastModifiedBy>
  <cp:revision>1</cp:revision>
  <dcterms:created xsi:type="dcterms:W3CDTF">2024-09-05T07:18:03Z</dcterms:created>
  <dcterms:modified xsi:type="dcterms:W3CDTF">2024-09-06T19:14:27Z</dcterms:modified>
</cp:coreProperties>
</file>