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4"/>
  </p:sldMasterIdLst>
  <p:notesMasterIdLst>
    <p:notesMasterId r:id="rId15"/>
  </p:notesMasterIdLst>
  <p:sldIdLst>
    <p:sldId id="256" r:id="rId5"/>
    <p:sldId id="301" r:id="rId6"/>
    <p:sldId id="300" r:id="rId7"/>
    <p:sldId id="275" r:id="rId8"/>
    <p:sldId id="303" r:id="rId9"/>
    <p:sldId id="304" r:id="rId10"/>
    <p:sldId id="302" r:id="rId11"/>
    <p:sldId id="305" r:id="rId12"/>
    <p:sldId id="284" r:id="rId13"/>
    <p:sldId id="30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C22544A-7EE6-4342-B048-85BDC9FD1C3A}" styleName="Stil mediu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_rels/data2.xml.rels><?xml version="1.0" encoding="UTF-8" standalone="yes"?>
<Relationships xmlns="http://schemas.openxmlformats.org/package/2006/relationships"><Relationship Id="rId2" Type="http://schemas.openxmlformats.org/officeDocument/2006/relationships/hyperlink" Target="https://www.investopedia.com/terms/c/cashflow.asp" TargetMode="External"/><Relationship Id="rId1" Type="http://schemas.openxmlformats.org/officeDocument/2006/relationships/hyperlink" Target="https://www.gov.uk/limited-company-formation" TargetMode="External"/></Relationships>
</file>

<file path=ppt/diagrams/_rels/drawing2.xml.rels><?xml version="1.0" encoding="UTF-8" standalone="yes"?>
<Relationships xmlns="http://schemas.openxmlformats.org/package/2006/relationships"><Relationship Id="rId2" Type="http://schemas.openxmlformats.org/officeDocument/2006/relationships/hyperlink" Target="https://www.investopedia.com/terms/c/cashflow.asp" TargetMode="External"/><Relationship Id="rId1" Type="http://schemas.openxmlformats.org/officeDocument/2006/relationships/hyperlink" Target="https://www.gov.uk/limited-company-formation" TargetMode="External"/></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3DD35D-9765-4E5F-95CE-DA45F3637BF5}" type="doc">
      <dgm:prSet loTypeId="urn:microsoft.com/office/officeart/2016/7/layout/RoundedRectangleTimeline#2" loCatId="other" qsTypeId="urn:microsoft.com/office/officeart/2005/8/quickstyle/simple1" qsCatId="simple" csTypeId="urn:microsoft.com/office/officeart/2005/8/colors/accent3_2" csCatId="accent3" phldr="1"/>
      <dgm:spPr/>
      <dgm:t>
        <a:bodyPr/>
        <a:lstStyle/>
        <a:p>
          <a:endParaRPr lang="en-US"/>
        </a:p>
      </dgm:t>
    </dgm:pt>
    <dgm:pt modelId="{25E771E7-8CF7-4491-9507-55BFE693DC7B}">
      <dgm:prSet phldrT="[Text]" phldr="0"/>
      <dgm:spPr/>
      <dgm:t>
        <a:bodyPr/>
        <a:lstStyle/>
        <a:p>
          <a:r>
            <a:rPr lang="en-US">
              <a:latin typeface="Elephant"/>
            </a:rPr>
            <a:t>Owner</a:t>
          </a:r>
          <a:endParaRPr lang="en-US"/>
        </a:p>
      </dgm:t>
    </dgm:pt>
    <dgm:pt modelId="{D34FC0B2-1D9D-47C1-B680-27EF2E97D428}" type="parTrans" cxnId="{E01FE584-0925-4BC0-9383-A1E85DE458FD}">
      <dgm:prSet/>
      <dgm:spPr/>
      <dgm:t>
        <a:bodyPr/>
        <a:lstStyle/>
        <a:p>
          <a:endParaRPr lang="en-US"/>
        </a:p>
      </dgm:t>
    </dgm:pt>
    <dgm:pt modelId="{B3CFB133-9C4F-4A0A-888D-0CEC78FFDFFC}" type="sibTrans" cxnId="{E01FE584-0925-4BC0-9383-A1E85DE458FD}">
      <dgm:prSet/>
      <dgm:spPr/>
      <dgm:t>
        <a:bodyPr/>
        <a:lstStyle/>
        <a:p>
          <a:endParaRPr lang="en-US"/>
        </a:p>
      </dgm:t>
    </dgm:pt>
    <dgm:pt modelId="{EB81D1D4-3A06-49A6-9CBB-2A11D66B1783}">
      <dgm:prSet phldrT="[Text]"/>
      <dgm:spPr/>
      <dgm:t>
        <a:bodyPr/>
        <a:lstStyle/>
        <a:p>
          <a:pPr rtl="0">
            <a:buFont typeface="Arial" panose="020B0604020202020204" pitchFamily="34" charset="0"/>
            <a:buChar char="•"/>
          </a:pPr>
          <a:r>
            <a:rPr lang="en-US" b="0" i="0">
              <a:latin typeface="Elephant"/>
              <a:cs typeface="Arial"/>
            </a:rPr>
            <a:t> Extensive knowledge and expertise in online marketing strategies, will oversee the overall operations and strategic direction of the agency</a:t>
          </a:r>
          <a:r>
            <a:rPr lang="en-US" b="0" i="0"/>
            <a:t>.</a:t>
          </a:r>
          <a:endParaRPr lang="en-US"/>
        </a:p>
      </dgm:t>
    </dgm:pt>
    <dgm:pt modelId="{721F31C1-C769-40A8-9C34-A74470BAB532}" type="parTrans" cxnId="{5E008CC8-B8C6-4B46-94B0-C60406121E38}">
      <dgm:prSet/>
      <dgm:spPr/>
      <dgm:t>
        <a:bodyPr/>
        <a:lstStyle/>
        <a:p>
          <a:endParaRPr lang="en-US"/>
        </a:p>
      </dgm:t>
    </dgm:pt>
    <dgm:pt modelId="{0519A5BA-BBEC-4C39-9FFD-05D4C020199E}" type="sibTrans" cxnId="{5E008CC8-B8C6-4B46-94B0-C60406121E38}">
      <dgm:prSet/>
      <dgm:spPr/>
      <dgm:t>
        <a:bodyPr/>
        <a:lstStyle/>
        <a:p>
          <a:endParaRPr lang="en-US"/>
        </a:p>
      </dgm:t>
    </dgm:pt>
    <dgm:pt modelId="{D76BB3CF-DF5A-41FB-B6A4-25743CF1642F}">
      <dgm:prSet phldrT="[Text]" phldr="0"/>
      <dgm:spPr/>
      <dgm:t>
        <a:bodyPr/>
        <a:lstStyle/>
        <a:p>
          <a:pPr rtl="0"/>
          <a:r>
            <a:rPr lang="en-US">
              <a:latin typeface="Elephant"/>
            </a:rPr>
            <a:t>Digital Marketers</a:t>
          </a:r>
          <a:endParaRPr lang="en-US"/>
        </a:p>
      </dgm:t>
    </dgm:pt>
    <dgm:pt modelId="{5DD1E055-F36A-4363-9BA1-453D18F6AA18}" type="parTrans" cxnId="{8422E397-A2A7-4656-BDD0-A5DEE35EA0FC}">
      <dgm:prSet/>
      <dgm:spPr/>
      <dgm:t>
        <a:bodyPr/>
        <a:lstStyle/>
        <a:p>
          <a:endParaRPr lang="en-US"/>
        </a:p>
      </dgm:t>
    </dgm:pt>
    <dgm:pt modelId="{24234FDB-132A-43EF-B90D-1D285BFF51D4}" type="sibTrans" cxnId="{8422E397-A2A7-4656-BDD0-A5DEE35EA0FC}">
      <dgm:prSet/>
      <dgm:spPr/>
      <dgm:t>
        <a:bodyPr/>
        <a:lstStyle/>
        <a:p>
          <a:endParaRPr lang="en-US"/>
        </a:p>
      </dgm:t>
    </dgm:pt>
    <dgm:pt modelId="{3F378E98-4217-47A9-8134-DE6C3ABFE041}">
      <dgm:prSet phldrT="[Text]"/>
      <dgm:spPr/>
      <dgm:t>
        <a:bodyPr/>
        <a:lstStyle/>
        <a:p>
          <a:pPr rtl="0">
            <a:buFont typeface="Arial" panose="020B0604020202020204" pitchFamily="34" charset="0"/>
            <a:buChar char="•"/>
          </a:pPr>
          <a:r>
            <a:rPr lang="en-US" b="0" i="0">
              <a:latin typeface="Elephant"/>
            </a:rPr>
            <a:t>Responsible</a:t>
          </a:r>
          <a:r>
            <a:rPr lang="en-US">
              <a:latin typeface="Elephant"/>
            </a:rPr>
            <a:t> for implementing digital marketing </a:t>
          </a:r>
          <a:r>
            <a:rPr lang="en-US" err="1">
              <a:latin typeface="Elephant"/>
            </a:rPr>
            <a:t>strategies,managing</a:t>
          </a:r>
          <a:r>
            <a:rPr lang="en-US">
              <a:latin typeface="Elephant"/>
            </a:rPr>
            <a:t> campaigns and analyzing performance metrics.</a:t>
          </a:r>
          <a:endParaRPr lang="en-US"/>
        </a:p>
      </dgm:t>
    </dgm:pt>
    <dgm:pt modelId="{48653CFB-283F-4824-B87B-943F5C5E7841}" type="parTrans" cxnId="{E2F6ED9C-E6CA-4E7F-B747-37A284E29D24}">
      <dgm:prSet/>
      <dgm:spPr/>
      <dgm:t>
        <a:bodyPr/>
        <a:lstStyle/>
        <a:p>
          <a:endParaRPr lang="en-US"/>
        </a:p>
      </dgm:t>
    </dgm:pt>
    <dgm:pt modelId="{0638CE31-017E-4421-AF9D-A58647C395DF}" type="sibTrans" cxnId="{E2F6ED9C-E6CA-4E7F-B747-37A284E29D24}">
      <dgm:prSet/>
      <dgm:spPr/>
      <dgm:t>
        <a:bodyPr/>
        <a:lstStyle/>
        <a:p>
          <a:endParaRPr lang="en-US"/>
        </a:p>
      </dgm:t>
    </dgm:pt>
    <dgm:pt modelId="{8F3B4B19-33F4-47AC-BE4E-B66181ED98B4}">
      <dgm:prSet phldrT="[Text]" phldr="0"/>
      <dgm:spPr/>
      <dgm:t>
        <a:bodyPr/>
        <a:lstStyle/>
        <a:p>
          <a:pPr rtl="0"/>
          <a:r>
            <a:rPr lang="en-US">
              <a:latin typeface="Elephant"/>
            </a:rPr>
            <a:t>Content Writers</a:t>
          </a:r>
          <a:endParaRPr lang="en-US"/>
        </a:p>
      </dgm:t>
    </dgm:pt>
    <dgm:pt modelId="{D56FE0BA-AE10-413D-B7E3-CD20C3731D50}" type="parTrans" cxnId="{E9FED118-8FC1-46A3-BD00-F94098ECD6A4}">
      <dgm:prSet/>
      <dgm:spPr/>
      <dgm:t>
        <a:bodyPr/>
        <a:lstStyle/>
        <a:p>
          <a:endParaRPr lang="en-US"/>
        </a:p>
      </dgm:t>
    </dgm:pt>
    <dgm:pt modelId="{2C34AF2B-9D07-4B75-9E74-1C680AB14CF6}" type="sibTrans" cxnId="{E9FED118-8FC1-46A3-BD00-F94098ECD6A4}">
      <dgm:prSet/>
      <dgm:spPr/>
      <dgm:t>
        <a:bodyPr/>
        <a:lstStyle/>
        <a:p>
          <a:endParaRPr lang="en-US"/>
        </a:p>
      </dgm:t>
    </dgm:pt>
    <dgm:pt modelId="{0AFF4C1B-302C-42EF-B59F-97CDC2799D17}">
      <dgm:prSet phldrT="[Text]"/>
      <dgm:spPr/>
      <dgm:t>
        <a:bodyPr/>
        <a:lstStyle/>
        <a:p>
          <a:pPr rtl="0">
            <a:buFont typeface="Arial" panose="020B0604020202020204" pitchFamily="34" charset="0"/>
            <a:buChar char="•"/>
          </a:pPr>
          <a:r>
            <a:rPr lang="en-US" b="0" i="0">
              <a:latin typeface="Elephant"/>
            </a:rPr>
            <a:t>Create compelling and</a:t>
          </a:r>
          <a:r>
            <a:rPr lang="en-US">
              <a:latin typeface="Elephant"/>
            </a:rPr>
            <a:t> engaging content across various platforms,ensuring effective comunication with the target audience.</a:t>
          </a:r>
          <a:endParaRPr lang="en-US"/>
        </a:p>
      </dgm:t>
    </dgm:pt>
    <dgm:pt modelId="{0EBE8459-BB53-4FEB-9003-4D3795F4559C}" type="parTrans" cxnId="{C23B5F60-F074-45B8-BB09-18AD4152539D}">
      <dgm:prSet/>
      <dgm:spPr/>
      <dgm:t>
        <a:bodyPr/>
        <a:lstStyle/>
        <a:p>
          <a:endParaRPr lang="en-US"/>
        </a:p>
      </dgm:t>
    </dgm:pt>
    <dgm:pt modelId="{6755B5A7-26F9-4D2F-8EA9-DCC4A05B07D9}" type="sibTrans" cxnId="{C23B5F60-F074-45B8-BB09-18AD4152539D}">
      <dgm:prSet/>
      <dgm:spPr/>
      <dgm:t>
        <a:bodyPr/>
        <a:lstStyle/>
        <a:p>
          <a:endParaRPr lang="en-US"/>
        </a:p>
      </dgm:t>
    </dgm:pt>
    <dgm:pt modelId="{80CB43E4-C30F-4DCA-A3E9-D12FA78CE0FB}">
      <dgm:prSet phldr="0"/>
      <dgm:spPr/>
      <dgm:t>
        <a:bodyPr/>
        <a:lstStyle/>
        <a:p>
          <a:pPr rtl="0"/>
          <a:r>
            <a:rPr lang="en-US">
              <a:latin typeface="Elephant"/>
            </a:rPr>
            <a:t>Graphic Designers</a:t>
          </a:r>
          <a:endParaRPr lang="en-US"/>
        </a:p>
      </dgm:t>
    </dgm:pt>
    <dgm:pt modelId="{22BA2624-35EA-49E9-BC2A-8019555F56F6}" type="sibTrans" cxnId="{E3C761DA-B59A-4658-B3C8-B73D008958C7}">
      <dgm:prSet/>
      <dgm:spPr/>
      <dgm:t>
        <a:bodyPr/>
        <a:lstStyle/>
        <a:p>
          <a:endParaRPr lang="en-US"/>
        </a:p>
      </dgm:t>
    </dgm:pt>
    <dgm:pt modelId="{662CF9D0-9536-4AC8-90CC-1A9C062F4327}" type="parTrans" cxnId="{E3C761DA-B59A-4658-B3C8-B73D008958C7}">
      <dgm:prSet/>
      <dgm:spPr/>
      <dgm:t>
        <a:bodyPr/>
        <a:lstStyle/>
        <a:p>
          <a:endParaRPr lang="en-US"/>
        </a:p>
      </dgm:t>
    </dgm:pt>
    <dgm:pt modelId="{6C230327-1904-47CB-BB1D-FD9D9F4A90BF}">
      <dgm:prSet phldr="0"/>
      <dgm:spPr/>
      <dgm:t>
        <a:bodyPr/>
        <a:lstStyle/>
        <a:p>
          <a:pPr rtl="0"/>
          <a:r>
            <a:rPr lang="en-US">
              <a:latin typeface="Elephant"/>
            </a:rPr>
            <a:t>Web Developers</a:t>
          </a:r>
          <a:endParaRPr lang="en-US"/>
        </a:p>
      </dgm:t>
    </dgm:pt>
    <dgm:pt modelId="{383C96B1-5630-4111-BDC2-DC9415E1D3B9}" type="sibTrans" cxnId="{DF2D3747-AF1D-43CC-ACD2-1C81B945A006}">
      <dgm:prSet/>
      <dgm:spPr/>
      <dgm:t>
        <a:bodyPr/>
        <a:lstStyle/>
        <a:p>
          <a:endParaRPr lang="en-US"/>
        </a:p>
      </dgm:t>
    </dgm:pt>
    <dgm:pt modelId="{F5865BF2-099D-45F3-9F9F-E9048C52D1A9}" type="parTrans" cxnId="{DF2D3747-AF1D-43CC-ACD2-1C81B945A006}">
      <dgm:prSet/>
      <dgm:spPr/>
      <dgm:t>
        <a:bodyPr/>
        <a:lstStyle/>
        <a:p>
          <a:endParaRPr lang="en-US"/>
        </a:p>
      </dgm:t>
    </dgm:pt>
    <dgm:pt modelId="{E7DB8C28-3728-493B-A3D7-1FE9EFE7E4C2}">
      <dgm:prSet/>
      <dgm:spPr/>
      <dgm:t>
        <a:bodyPr/>
        <a:lstStyle/>
        <a:p>
          <a:pPr rtl="0">
            <a:buFont typeface="Arial" panose="020B0604020202020204" pitchFamily="34" charset="0"/>
            <a:buChar char="•"/>
          </a:pPr>
          <a:r>
            <a:rPr lang="en-US" b="0" i="0">
              <a:latin typeface="Elephant"/>
            </a:rPr>
            <a:t>Design visually</a:t>
          </a:r>
          <a:r>
            <a:rPr lang="en-US">
              <a:latin typeface="Elephant"/>
            </a:rPr>
            <a:t> appealing and impactful graphics,maintaining brand consistency and enhancing marketing brand .</a:t>
          </a:r>
          <a:endParaRPr lang="en-US"/>
        </a:p>
      </dgm:t>
    </dgm:pt>
    <dgm:pt modelId="{86C82348-62AC-47C0-A4F1-60BF58B70325}" type="parTrans" cxnId="{5D5F46B2-925E-4A4E-A867-A220894EC4FD}">
      <dgm:prSet/>
      <dgm:spPr/>
      <dgm:t>
        <a:bodyPr/>
        <a:lstStyle/>
        <a:p>
          <a:endParaRPr lang="en-US"/>
        </a:p>
      </dgm:t>
    </dgm:pt>
    <dgm:pt modelId="{5399BFCE-FDB4-4666-81C7-DC36EB3DA553}" type="sibTrans" cxnId="{5D5F46B2-925E-4A4E-A867-A220894EC4FD}">
      <dgm:prSet/>
      <dgm:spPr/>
      <dgm:t>
        <a:bodyPr/>
        <a:lstStyle/>
        <a:p>
          <a:endParaRPr lang="en-US"/>
        </a:p>
      </dgm:t>
    </dgm:pt>
    <dgm:pt modelId="{3AA5C518-6101-47DE-A504-F7F8D31BAC0F}">
      <dgm:prSet phldr="0"/>
      <dgm:spPr/>
      <dgm:t>
        <a:bodyPr/>
        <a:lstStyle/>
        <a:p>
          <a:pPr rtl="0">
            <a:buFont typeface="Arial" panose="020B0604020202020204" pitchFamily="34" charset="0"/>
            <a:buChar char="•"/>
          </a:pPr>
          <a:r>
            <a:rPr lang="en-US">
              <a:latin typeface="Elephant"/>
            </a:rPr>
            <a:t>Built and optimise user-friendly websites,ensuring functionality,responsivenes and optimal user experiences.</a:t>
          </a:r>
          <a:endParaRPr lang="en-US"/>
        </a:p>
      </dgm:t>
    </dgm:pt>
    <dgm:pt modelId="{C33DEA67-DC41-4FD7-BAF1-1EBBE63C3B81}" type="parTrans" cxnId="{3A57B4D5-27C4-4372-954B-03F42D8D5B74}">
      <dgm:prSet/>
      <dgm:spPr/>
      <dgm:t>
        <a:bodyPr/>
        <a:lstStyle/>
        <a:p>
          <a:endParaRPr lang="en-US"/>
        </a:p>
      </dgm:t>
    </dgm:pt>
    <dgm:pt modelId="{84ADADB6-F501-44B3-B426-011C7C46A020}" type="sibTrans" cxnId="{3A57B4D5-27C4-4372-954B-03F42D8D5B74}">
      <dgm:prSet/>
      <dgm:spPr/>
      <dgm:t>
        <a:bodyPr/>
        <a:lstStyle/>
        <a:p>
          <a:endParaRPr lang="en-US"/>
        </a:p>
      </dgm:t>
    </dgm:pt>
    <dgm:pt modelId="{1EB4EA1C-83AF-407E-A003-38A1C56AD310}">
      <dgm:prSet phldr="0"/>
      <dgm:spPr/>
      <dgm:t>
        <a:bodyPr/>
        <a:lstStyle/>
        <a:p>
          <a:pPr rtl="0"/>
          <a:r>
            <a:rPr lang="en-US">
              <a:solidFill>
                <a:schemeClr val="bg1"/>
              </a:solidFill>
              <a:latin typeface="Elephant"/>
              <a:cs typeface="Calibri"/>
            </a:rPr>
            <a:t>Accountant</a:t>
          </a:r>
        </a:p>
      </dgm:t>
    </dgm:pt>
    <dgm:pt modelId="{6902764C-8217-4E93-A1F4-BB49F5CDA83A}" type="parTrans" cxnId="{698A1167-C673-4E72-A6F5-CD03F908EB13}">
      <dgm:prSet/>
      <dgm:spPr/>
    </dgm:pt>
    <dgm:pt modelId="{5F405992-8168-4FBB-B037-4F4C00BDFE91}" type="sibTrans" cxnId="{698A1167-C673-4E72-A6F5-CD03F908EB13}">
      <dgm:prSet/>
      <dgm:spPr/>
    </dgm:pt>
    <dgm:pt modelId="{44316A39-0BE3-4C88-9646-F36C2E173D92}">
      <dgm:prSet phldr="0"/>
      <dgm:spPr/>
      <dgm:t>
        <a:bodyPr/>
        <a:lstStyle/>
        <a:p>
          <a:pPr rtl="0"/>
          <a:r>
            <a:rPr lang="en-US">
              <a:latin typeface="Elephant"/>
              <a:cs typeface="Calibri"/>
            </a:rPr>
            <a:t>Responsible for</a:t>
          </a:r>
          <a:r>
            <a:rPr lang="en-US">
              <a:solidFill>
                <a:srgbClr val="444444"/>
              </a:solidFill>
              <a:latin typeface="Elephant"/>
              <a:cs typeface="Calibri"/>
            </a:rPr>
            <a:t> financial record management ,bookeeping,financial analysis,budget management   </a:t>
          </a:r>
        </a:p>
      </dgm:t>
    </dgm:pt>
    <dgm:pt modelId="{B259F237-F1D9-47CC-B02A-0EDCA0410E08}" type="parTrans" cxnId="{F0F5A736-2B33-493B-89FB-ED65EE8440A8}">
      <dgm:prSet/>
      <dgm:spPr/>
    </dgm:pt>
    <dgm:pt modelId="{1637BD62-0225-49CC-AC93-8587F52E3C42}" type="sibTrans" cxnId="{F0F5A736-2B33-493B-89FB-ED65EE8440A8}">
      <dgm:prSet/>
      <dgm:spPr/>
    </dgm:pt>
    <dgm:pt modelId="{104E0046-5EAE-4730-82E3-E82D665557FA}" type="pres">
      <dgm:prSet presAssocID="{013DD35D-9765-4E5F-95CE-DA45F3637BF5}" presName="Name0" presStyleCnt="0">
        <dgm:presLayoutVars>
          <dgm:chMax/>
          <dgm:chPref/>
          <dgm:dir/>
          <dgm:animLvl val="lvl"/>
        </dgm:presLayoutVars>
      </dgm:prSet>
      <dgm:spPr/>
    </dgm:pt>
    <dgm:pt modelId="{1408283E-D776-4D30-B3BB-4A35736A9A51}" type="pres">
      <dgm:prSet presAssocID="{25E771E7-8CF7-4491-9507-55BFE693DC7B}" presName="composite" presStyleCnt="0"/>
      <dgm:spPr/>
    </dgm:pt>
    <dgm:pt modelId="{97DECECD-DE7A-48F2-AF88-B858A7AA1B0D}" type="pres">
      <dgm:prSet presAssocID="{25E771E7-8CF7-4491-9507-55BFE693DC7B}" presName="Parent1" presStyleLbl="alignNode1" presStyleIdx="0" presStyleCnt="6">
        <dgm:presLayoutVars>
          <dgm:chMax val="1"/>
          <dgm:chPref val="1"/>
          <dgm:bulletEnabled val="1"/>
        </dgm:presLayoutVars>
      </dgm:prSet>
      <dgm:spPr/>
    </dgm:pt>
    <dgm:pt modelId="{3291DB65-2FA1-4A8F-A8D7-987AB2F9A97B}" type="pres">
      <dgm:prSet presAssocID="{25E771E7-8CF7-4491-9507-55BFE693DC7B}" presName="Childtext1" presStyleLbl="revTx" presStyleIdx="0" presStyleCnt="6">
        <dgm:presLayoutVars>
          <dgm:bulletEnabled val="1"/>
        </dgm:presLayoutVars>
      </dgm:prSet>
      <dgm:spPr/>
    </dgm:pt>
    <dgm:pt modelId="{08EE3138-2706-4E5D-AC7D-45B0C4C2AC66}" type="pres">
      <dgm:prSet presAssocID="{25E771E7-8CF7-4491-9507-55BFE693DC7B}" presName="ConnectLine" presStyleLbl="callout" presStyleIdx="0" presStyleCnt="6"/>
      <dgm:spPr>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dash"/>
          <a:miter lim="800000"/>
        </a:ln>
        <a:effectLst/>
      </dgm:spPr>
    </dgm:pt>
    <dgm:pt modelId="{C7887136-E6C2-4E53-A4F6-D8928C93FA91}" type="pres">
      <dgm:prSet presAssocID="{25E771E7-8CF7-4491-9507-55BFE693DC7B}" presName="ConnectLineEnd" presStyleLbl="lnNode1" presStyleIdx="0" presStyleCnt="6"/>
      <dgm:spPr/>
    </dgm:pt>
    <dgm:pt modelId="{9D8BBE44-9A34-4B09-80C5-4879EB08C35C}" type="pres">
      <dgm:prSet presAssocID="{25E771E7-8CF7-4491-9507-55BFE693DC7B}" presName="EmptyPane" presStyleCnt="0"/>
      <dgm:spPr/>
    </dgm:pt>
    <dgm:pt modelId="{D89D0228-4FA9-4CF6-8DC4-4E2A23B05342}" type="pres">
      <dgm:prSet presAssocID="{B3CFB133-9C4F-4A0A-888D-0CEC78FFDFFC}" presName="spaceBetweenRectangles" presStyleCnt="0"/>
      <dgm:spPr/>
    </dgm:pt>
    <dgm:pt modelId="{AD9F85D8-BD06-418A-8441-101F7F346C56}" type="pres">
      <dgm:prSet presAssocID="{D76BB3CF-DF5A-41FB-B6A4-25743CF1642F}" presName="composite" presStyleCnt="0"/>
      <dgm:spPr/>
    </dgm:pt>
    <dgm:pt modelId="{890B42B3-FB26-4AA3-8F8F-38295F1F51FB}" type="pres">
      <dgm:prSet presAssocID="{D76BB3CF-DF5A-41FB-B6A4-25743CF1642F}" presName="Parent1" presStyleLbl="alignNode1" presStyleIdx="1" presStyleCnt="6">
        <dgm:presLayoutVars>
          <dgm:chMax val="1"/>
          <dgm:chPref val="1"/>
          <dgm:bulletEnabled val="1"/>
        </dgm:presLayoutVars>
      </dgm:prSet>
      <dgm:spPr/>
    </dgm:pt>
    <dgm:pt modelId="{02DD2132-C956-41B4-AA9A-4374388D7B7A}" type="pres">
      <dgm:prSet presAssocID="{D76BB3CF-DF5A-41FB-B6A4-25743CF1642F}" presName="Childtext1" presStyleLbl="revTx" presStyleIdx="1" presStyleCnt="6">
        <dgm:presLayoutVars>
          <dgm:bulletEnabled val="1"/>
        </dgm:presLayoutVars>
      </dgm:prSet>
      <dgm:spPr/>
    </dgm:pt>
    <dgm:pt modelId="{96882C92-B831-4D50-BB2A-2332C602E302}" type="pres">
      <dgm:prSet presAssocID="{D76BB3CF-DF5A-41FB-B6A4-25743CF1642F}" presName="ConnectLine" presStyleLbl="callout" presStyleIdx="1" presStyleCnt="6"/>
      <dgm:spPr>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dash"/>
          <a:miter lim="800000"/>
        </a:ln>
        <a:effectLst/>
      </dgm:spPr>
    </dgm:pt>
    <dgm:pt modelId="{F261732A-5C72-44B3-A2A2-A5D8FA5993DF}" type="pres">
      <dgm:prSet presAssocID="{D76BB3CF-DF5A-41FB-B6A4-25743CF1642F}" presName="ConnectLineEnd" presStyleLbl="lnNode1" presStyleIdx="1" presStyleCnt="6"/>
      <dgm:spPr/>
    </dgm:pt>
    <dgm:pt modelId="{CE58F2FF-0041-46D7-9615-03836B7D0943}" type="pres">
      <dgm:prSet presAssocID="{D76BB3CF-DF5A-41FB-B6A4-25743CF1642F}" presName="EmptyPane" presStyleCnt="0"/>
      <dgm:spPr/>
    </dgm:pt>
    <dgm:pt modelId="{940E4C1E-7DB1-435A-B46B-A66CC2EA5B64}" type="pres">
      <dgm:prSet presAssocID="{24234FDB-132A-43EF-B90D-1D285BFF51D4}" presName="spaceBetweenRectangles" presStyleCnt="0"/>
      <dgm:spPr/>
    </dgm:pt>
    <dgm:pt modelId="{A8C7535F-853F-422E-8244-04F510072923}" type="pres">
      <dgm:prSet presAssocID="{8F3B4B19-33F4-47AC-BE4E-B66181ED98B4}" presName="composite" presStyleCnt="0"/>
      <dgm:spPr/>
    </dgm:pt>
    <dgm:pt modelId="{822E2A8F-322E-43F8-A1A9-6A1A9B80B516}" type="pres">
      <dgm:prSet presAssocID="{8F3B4B19-33F4-47AC-BE4E-B66181ED98B4}" presName="Parent1" presStyleLbl="alignNode1" presStyleIdx="2" presStyleCnt="6">
        <dgm:presLayoutVars>
          <dgm:chMax val="1"/>
          <dgm:chPref val="1"/>
          <dgm:bulletEnabled val="1"/>
        </dgm:presLayoutVars>
      </dgm:prSet>
      <dgm:spPr/>
    </dgm:pt>
    <dgm:pt modelId="{15885FEE-896A-4708-BB06-DF5A4B06ADBD}" type="pres">
      <dgm:prSet presAssocID="{8F3B4B19-33F4-47AC-BE4E-B66181ED98B4}" presName="Childtext1" presStyleLbl="revTx" presStyleIdx="2" presStyleCnt="6">
        <dgm:presLayoutVars>
          <dgm:bulletEnabled val="1"/>
        </dgm:presLayoutVars>
      </dgm:prSet>
      <dgm:spPr/>
    </dgm:pt>
    <dgm:pt modelId="{29E9FD60-D1EC-4704-BD5A-5DC16FB51422}" type="pres">
      <dgm:prSet presAssocID="{8F3B4B19-33F4-47AC-BE4E-B66181ED98B4}" presName="ConnectLine" presStyleLbl="callout" presStyleIdx="2" presStyleCnt="6"/>
      <dgm:spPr>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dash"/>
          <a:miter lim="800000"/>
        </a:ln>
        <a:effectLst/>
      </dgm:spPr>
    </dgm:pt>
    <dgm:pt modelId="{C9EE0EBA-7DFA-460B-B20A-52F67B68011D}" type="pres">
      <dgm:prSet presAssocID="{8F3B4B19-33F4-47AC-BE4E-B66181ED98B4}" presName="ConnectLineEnd" presStyleLbl="lnNode1" presStyleIdx="2" presStyleCnt="6"/>
      <dgm:spPr/>
    </dgm:pt>
    <dgm:pt modelId="{DA388FFE-FFFC-4A14-9289-205CC1B957C5}" type="pres">
      <dgm:prSet presAssocID="{8F3B4B19-33F4-47AC-BE4E-B66181ED98B4}" presName="EmptyPane" presStyleCnt="0"/>
      <dgm:spPr/>
    </dgm:pt>
    <dgm:pt modelId="{49E50E6A-8658-4D69-A2F4-AE8B5F24FCBE}" type="pres">
      <dgm:prSet presAssocID="{2C34AF2B-9D07-4B75-9E74-1C680AB14CF6}" presName="spaceBetweenRectangles" presStyleCnt="0"/>
      <dgm:spPr/>
    </dgm:pt>
    <dgm:pt modelId="{DEE3DFE5-AC46-4836-899F-EA78D1B7C8B8}" type="pres">
      <dgm:prSet presAssocID="{80CB43E4-C30F-4DCA-A3E9-D12FA78CE0FB}" presName="composite" presStyleCnt="0"/>
      <dgm:spPr/>
    </dgm:pt>
    <dgm:pt modelId="{09FD512A-6CC8-4B34-BE63-81D5A35869ED}" type="pres">
      <dgm:prSet presAssocID="{80CB43E4-C30F-4DCA-A3E9-D12FA78CE0FB}" presName="Parent1" presStyleLbl="alignNode1" presStyleIdx="3" presStyleCnt="6">
        <dgm:presLayoutVars>
          <dgm:chMax val="1"/>
          <dgm:chPref val="1"/>
          <dgm:bulletEnabled val="1"/>
        </dgm:presLayoutVars>
      </dgm:prSet>
      <dgm:spPr/>
    </dgm:pt>
    <dgm:pt modelId="{F6069036-8764-4BCB-97D7-1635203A66C9}" type="pres">
      <dgm:prSet presAssocID="{80CB43E4-C30F-4DCA-A3E9-D12FA78CE0FB}" presName="Childtext1" presStyleLbl="revTx" presStyleIdx="3" presStyleCnt="6">
        <dgm:presLayoutVars>
          <dgm:bulletEnabled val="1"/>
        </dgm:presLayoutVars>
      </dgm:prSet>
      <dgm:spPr/>
    </dgm:pt>
    <dgm:pt modelId="{921B6B2F-1FE1-455C-BDB5-34A7AF53688C}" type="pres">
      <dgm:prSet presAssocID="{80CB43E4-C30F-4DCA-A3E9-D12FA78CE0FB}" presName="ConnectLine" presStyleLbl="callout" presStyleIdx="3" presStyleCnt="6"/>
      <dgm:spPr>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dash"/>
          <a:miter lim="800000"/>
        </a:ln>
        <a:effectLst/>
      </dgm:spPr>
    </dgm:pt>
    <dgm:pt modelId="{499193FA-CD3A-49B9-8AF4-3DEE56AEC02E}" type="pres">
      <dgm:prSet presAssocID="{80CB43E4-C30F-4DCA-A3E9-D12FA78CE0FB}" presName="ConnectLineEnd" presStyleLbl="lnNode1" presStyleIdx="3" presStyleCnt="6"/>
      <dgm:spPr/>
    </dgm:pt>
    <dgm:pt modelId="{C4699714-64DC-41BA-9E75-30F75C536FF9}" type="pres">
      <dgm:prSet presAssocID="{80CB43E4-C30F-4DCA-A3E9-D12FA78CE0FB}" presName="EmptyPane" presStyleCnt="0"/>
      <dgm:spPr/>
    </dgm:pt>
    <dgm:pt modelId="{DF34AF55-7D85-4E12-9E6B-12C9C30DE0AA}" type="pres">
      <dgm:prSet presAssocID="{22BA2624-35EA-49E9-BC2A-8019555F56F6}" presName="spaceBetweenRectangles" presStyleCnt="0"/>
      <dgm:spPr/>
    </dgm:pt>
    <dgm:pt modelId="{AC841A2F-7BA3-4E7C-BF7C-ABDFD7424B89}" type="pres">
      <dgm:prSet presAssocID="{6C230327-1904-47CB-BB1D-FD9D9F4A90BF}" presName="composite" presStyleCnt="0"/>
      <dgm:spPr/>
    </dgm:pt>
    <dgm:pt modelId="{7BCC912C-A591-4E69-8C6E-4B3F93B20660}" type="pres">
      <dgm:prSet presAssocID="{6C230327-1904-47CB-BB1D-FD9D9F4A90BF}" presName="Parent1" presStyleLbl="alignNode1" presStyleIdx="4" presStyleCnt="6">
        <dgm:presLayoutVars>
          <dgm:chMax val="1"/>
          <dgm:chPref val="1"/>
          <dgm:bulletEnabled val="1"/>
        </dgm:presLayoutVars>
      </dgm:prSet>
      <dgm:spPr/>
    </dgm:pt>
    <dgm:pt modelId="{7C2016D0-C178-4AFA-8294-9C651B6B9D56}" type="pres">
      <dgm:prSet presAssocID="{6C230327-1904-47CB-BB1D-FD9D9F4A90BF}" presName="Childtext1" presStyleLbl="revTx" presStyleIdx="4" presStyleCnt="6">
        <dgm:presLayoutVars>
          <dgm:bulletEnabled val="1"/>
        </dgm:presLayoutVars>
      </dgm:prSet>
      <dgm:spPr/>
    </dgm:pt>
    <dgm:pt modelId="{FF09639D-32AA-4013-876F-1B95B132D496}" type="pres">
      <dgm:prSet presAssocID="{6C230327-1904-47CB-BB1D-FD9D9F4A90BF}" presName="ConnectLine" presStyleLbl="callout" presStyleIdx="4" presStyleCnt="6"/>
      <dgm:spPr>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dash"/>
          <a:miter lim="800000"/>
        </a:ln>
        <a:effectLst/>
      </dgm:spPr>
    </dgm:pt>
    <dgm:pt modelId="{59484E40-5663-4C4E-87FD-CE6601204ECB}" type="pres">
      <dgm:prSet presAssocID="{6C230327-1904-47CB-BB1D-FD9D9F4A90BF}" presName="ConnectLineEnd" presStyleLbl="lnNode1" presStyleIdx="4" presStyleCnt="6"/>
      <dgm:spPr/>
    </dgm:pt>
    <dgm:pt modelId="{40534D4C-93A9-44F5-A722-F7CF0AD1CCC1}" type="pres">
      <dgm:prSet presAssocID="{6C230327-1904-47CB-BB1D-FD9D9F4A90BF}" presName="EmptyPane" presStyleCnt="0"/>
      <dgm:spPr/>
    </dgm:pt>
    <dgm:pt modelId="{BD3E09CE-2C50-40EF-911F-A58FB0BD6EB8}" type="pres">
      <dgm:prSet presAssocID="{383C96B1-5630-4111-BDC2-DC9415E1D3B9}" presName="spaceBetweenRectangles" presStyleCnt="0"/>
      <dgm:spPr/>
    </dgm:pt>
    <dgm:pt modelId="{35DD9965-1B67-4E61-A93B-C4C351E89AF8}" type="pres">
      <dgm:prSet presAssocID="{1EB4EA1C-83AF-407E-A003-38A1C56AD310}" presName="composite" presStyleCnt="0"/>
      <dgm:spPr/>
    </dgm:pt>
    <dgm:pt modelId="{0822BFC8-0446-48C1-9F82-0CF201EDEDFC}" type="pres">
      <dgm:prSet presAssocID="{1EB4EA1C-83AF-407E-A003-38A1C56AD310}" presName="Parent1" presStyleLbl="alignNode1" presStyleIdx="5" presStyleCnt="6">
        <dgm:presLayoutVars>
          <dgm:chMax val="1"/>
          <dgm:chPref val="1"/>
          <dgm:bulletEnabled val="1"/>
        </dgm:presLayoutVars>
      </dgm:prSet>
      <dgm:spPr/>
    </dgm:pt>
    <dgm:pt modelId="{79915A55-E89B-4267-9BAC-BE24D6A4D444}" type="pres">
      <dgm:prSet presAssocID="{1EB4EA1C-83AF-407E-A003-38A1C56AD310}" presName="Childtext1" presStyleLbl="revTx" presStyleIdx="5" presStyleCnt="6">
        <dgm:presLayoutVars>
          <dgm:bulletEnabled val="1"/>
        </dgm:presLayoutVars>
      </dgm:prSet>
      <dgm:spPr/>
    </dgm:pt>
    <dgm:pt modelId="{ADFD6298-741B-421E-9752-D2B0CD9396D3}" type="pres">
      <dgm:prSet presAssocID="{1EB4EA1C-83AF-407E-A003-38A1C56AD310}" presName="ConnectLine" presStyleLbl="callout" presStyleIdx="5" presStyleCnt="6"/>
      <dgm:spPr>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dash"/>
          <a:miter lim="800000"/>
        </a:ln>
        <a:effectLst/>
      </dgm:spPr>
    </dgm:pt>
    <dgm:pt modelId="{16524E98-337C-44E7-9D64-6D93A9736EC8}" type="pres">
      <dgm:prSet presAssocID="{1EB4EA1C-83AF-407E-A003-38A1C56AD310}" presName="ConnectLineEnd" presStyleLbl="lnNode1" presStyleIdx="5" presStyleCnt="6"/>
      <dgm:spPr/>
    </dgm:pt>
    <dgm:pt modelId="{0261F97A-6FEB-4B54-9522-BA8650FE72B8}" type="pres">
      <dgm:prSet presAssocID="{1EB4EA1C-83AF-407E-A003-38A1C56AD310}" presName="EmptyPane" presStyleCnt="0"/>
      <dgm:spPr/>
    </dgm:pt>
  </dgm:ptLst>
  <dgm:cxnLst>
    <dgm:cxn modelId="{C0F8940A-C47D-4E30-9FD4-293F6D132244}" type="presOf" srcId="{1EB4EA1C-83AF-407E-A003-38A1C56AD310}" destId="{0822BFC8-0446-48C1-9F82-0CF201EDEDFC}" srcOrd="0" destOrd="0" presId="urn:microsoft.com/office/officeart/2016/7/layout/RoundedRectangleTimeline#2"/>
    <dgm:cxn modelId="{2C469B10-CF7E-4CF0-B203-0A3130A48295}" type="presOf" srcId="{6C230327-1904-47CB-BB1D-FD9D9F4A90BF}" destId="{7BCC912C-A591-4E69-8C6E-4B3F93B20660}" srcOrd="0" destOrd="0" presId="urn:microsoft.com/office/officeart/2016/7/layout/RoundedRectangleTimeline#2"/>
    <dgm:cxn modelId="{905AB317-7F33-405D-A98C-0671FEDE1E70}" type="presOf" srcId="{EB81D1D4-3A06-49A6-9CBB-2A11D66B1783}" destId="{3291DB65-2FA1-4A8F-A8D7-987AB2F9A97B}" srcOrd="0" destOrd="0" presId="urn:microsoft.com/office/officeart/2016/7/layout/RoundedRectangleTimeline#2"/>
    <dgm:cxn modelId="{E9FED118-8FC1-46A3-BD00-F94098ECD6A4}" srcId="{013DD35D-9765-4E5F-95CE-DA45F3637BF5}" destId="{8F3B4B19-33F4-47AC-BE4E-B66181ED98B4}" srcOrd="2" destOrd="0" parTransId="{D56FE0BA-AE10-413D-B7E3-CD20C3731D50}" sibTransId="{2C34AF2B-9D07-4B75-9E74-1C680AB14CF6}"/>
    <dgm:cxn modelId="{0AF22431-6EFE-46D6-AD02-CD04F4A8F4CD}" type="presOf" srcId="{0AFF4C1B-302C-42EF-B59F-97CDC2799D17}" destId="{15885FEE-896A-4708-BB06-DF5A4B06ADBD}" srcOrd="0" destOrd="0" presId="urn:microsoft.com/office/officeart/2016/7/layout/RoundedRectangleTimeline#2"/>
    <dgm:cxn modelId="{F0F5A736-2B33-493B-89FB-ED65EE8440A8}" srcId="{1EB4EA1C-83AF-407E-A003-38A1C56AD310}" destId="{44316A39-0BE3-4C88-9646-F36C2E173D92}" srcOrd="0" destOrd="0" parTransId="{B259F237-F1D9-47CC-B02A-0EDCA0410E08}" sibTransId="{1637BD62-0225-49CC-AC93-8587F52E3C42}"/>
    <dgm:cxn modelId="{DF2D3747-AF1D-43CC-ACD2-1C81B945A006}" srcId="{013DD35D-9765-4E5F-95CE-DA45F3637BF5}" destId="{6C230327-1904-47CB-BB1D-FD9D9F4A90BF}" srcOrd="4" destOrd="0" parTransId="{F5865BF2-099D-45F3-9F9F-E9048C52D1A9}" sibTransId="{383C96B1-5630-4111-BDC2-DC9415E1D3B9}"/>
    <dgm:cxn modelId="{6A480B49-28A1-4A51-8594-72869C9CE46D}" type="presOf" srcId="{25E771E7-8CF7-4491-9507-55BFE693DC7B}" destId="{97DECECD-DE7A-48F2-AF88-B858A7AA1B0D}" srcOrd="0" destOrd="0" presId="urn:microsoft.com/office/officeart/2016/7/layout/RoundedRectangleTimeline#2"/>
    <dgm:cxn modelId="{C23B5F60-F074-45B8-BB09-18AD4152539D}" srcId="{8F3B4B19-33F4-47AC-BE4E-B66181ED98B4}" destId="{0AFF4C1B-302C-42EF-B59F-97CDC2799D17}" srcOrd="0" destOrd="0" parTransId="{0EBE8459-BB53-4FEB-9003-4D3795F4559C}" sibTransId="{6755B5A7-26F9-4D2F-8EA9-DCC4A05B07D9}"/>
    <dgm:cxn modelId="{698A1167-C673-4E72-A6F5-CD03F908EB13}" srcId="{013DD35D-9765-4E5F-95CE-DA45F3637BF5}" destId="{1EB4EA1C-83AF-407E-A003-38A1C56AD310}" srcOrd="5" destOrd="0" parTransId="{6902764C-8217-4E93-A1F4-BB49F5CDA83A}" sibTransId="{5F405992-8168-4FBB-B037-4F4C00BDFE91}"/>
    <dgm:cxn modelId="{A0AED56B-12B5-43FD-BD91-B272612B5BD1}" type="presOf" srcId="{80CB43E4-C30F-4DCA-A3E9-D12FA78CE0FB}" destId="{09FD512A-6CC8-4B34-BE63-81D5A35869ED}" srcOrd="0" destOrd="0" presId="urn:microsoft.com/office/officeart/2016/7/layout/RoundedRectangleTimeline#2"/>
    <dgm:cxn modelId="{3D53296C-CCE3-44EB-A9C0-0C7F5FD7851B}" type="presOf" srcId="{013DD35D-9765-4E5F-95CE-DA45F3637BF5}" destId="{104E0046-5EAE-4730-82E3-E82D665557FA}" srcOrd="0" destOrd="0" presId="urn:microsoft.com/office/officeart/2016/7/layout/RoundedRectangleTimeline#2"/>
    <dgm:cxn modelId="{E01FE584-0925-4BC0-9383-A1E85DE458FD}" srcId="{013DD35D-9765-4E5F-95CE-DA45F3637BF5}" destId="{25E771E7-8CF7-4491-9507-55BFE693DC7B}" srcOrd="0" destOrd="0" parTransId="{D34FC0B2-1D9D-47C1-B680-27EF2E97D428}" sibTransId="{B3CFB133-9C4F-4A0A-888D-0CEC78FFDFFC}"/>
    <dgm:cxn modelId="{8422E397-A2A7-4656-BDD0-A5DEE35EA0FC}" srcId="{013DD35D-9765-4E5F-95CE-DA45F3637BF5}" destId="{D76BB3CF-DF5A-41FB-B6A4-25743CF1642F}" srcOrd="1" destOrd="0" parTransId="{5DD1E055-F36A-4363-9BA1-453D18F6AA18}" sibTransId="{24234FDB-132A-43EF-B90D-1D285BFF51D4}"/>
    <dgm:cxn modelId="{E2F6ED9C-E6CA-4E7F-B747-37A284E29D24}" srcId="{D76BB3CF-DF5A-41FB-B6A4-25743CF1642F}" destId="{3F378E98-4217-47A9-8134-DE6C3ABFE041}" srcOrd="0" destOrd="0" parTransId="{48653CFB-283F-4824-B87B-943F5C5E7841}" sibTransId="{0638CE31-017E-4421-AF9D-A58647C395DF}"/>
    <dgm:cxn modelId="{3E59D5AB-6BC8-4362-9B62-22977F2523E8}" type="presOf" srcId="{44316A39-0BE3-4C88-9646-F36C2E173D92}" destId="{79915A55-E89B-4267-9BAC-BE24D6A4D444}" srcOrd="0" destOrd="0" presId="urn:microsoft.com/office/officeart/2016/7/layout/RoundedRectangleTimeline#2"/>
    <dgm:cxn modelId="{5D5F46B2-925E-4A4E-A867-A220894EC4FD}" srcId="{80CB43E4-C30F-4DCA-A3E9-D12FA78CE0FB}" destId="{E7DB8C28-3728-493B-A3D7-1FE9EFE7E4C2}" srcOrd="0" destOrd="0" parTransId="{86C82348-62AC-47C0-A4F1-60BF58B70325}" sibTransId="{5399BFCE-FDB4-4666-81C7-DC36EB3DA553}"/>
    <dgm:cxn modelId="{9E90D4C6-8059-4820-88EC-943B32DD2BF0}" type="presOf" srcId="{8F3B4B19-33F4-47AC-BE4E-B66181ED98B4}" destId="{822E2A8F-322E-43F8-A1A9-6A1A9B80B516}" srcOrd="0" destOrd="0" presId="urn:microsoft.com/office/officeart/2016/7/layout/RoundedRectangleTimeline#2"/>
    <dgm:cxn modelId="{5E008CC8-B8C6-4B46-94B0-C60406121E38}" srcId="{25E771E7-8CF7-4491-9507-55BFE693DC7B}" destId="{EB81D1D4-3A06-49A6-9CBB-2A11D66B1783}" srcOrd="0" destOrd="0" parTransId="{721F31C1-C769-40A8-9C34-A74470BAB532}" sibTransId="{0519A5BA-BBEC-4C39-9FFD-05D4C020199E}"/>
    <dgm:cxn modelId="{4E6A6BD2-621E-4308-9524-A015B147CD71}" type="presOf" srcId="{3AA5C518-6101-47DE-A504-F7F8D31BAC0F}" destId="{7C2016D0-C178-4AFA-8294-9C651B6B9D56}" srcOrd="0" destOrd="0" presId="urn:microsoft.com/office/officeart/2016/7/layout/RoundedRectangleTimeline#2"/>
    <dgm:cxn modelId="{3A57B4D5-27C4-4372-954B-03F42D8D5B74}" srcId="{6C230327-1904-47CB-BB1D-FD9D9F4A90BF}" destId="{3AA5C518-6101-47DE-A504-F7F8D31BAC0F}" srcOrd="0" destOrd="0" parTransId="{C33DEA67-DC41-4FD7-BAF1-1EBBE63C3B81}" sibTransId="{84ADADB6-F501-44B3-B426-011C7C46A020}"/>
    <dgm:cxn modelId="{E3C761DA-B59A-4658-B3C8-B73D008958C7}" srcId="{013DD35D-9765-4E5F-95CE-DA45F3637BF5}" destId="{80CB43E4-C30F-4DCA-A3E9-D12FA78CE0FB}" srcOrd="3" destOrd="0" parTransId="{662CF9D0-9536-4AC8-90CC-1A9C062F4327}" sibTransId="{22BA2624-35EA-49E9-BC2A-8019555F56F6}"/>
    <dgm:cxn modelId="{FA718FDA-6127-4CD1-8F7E-9F0F7D4B6835}" type="presOf" srcId="{E7DB8C28-3728-493B-A3D7-1FE9EFE7E4C2}" destId="{F6069036-8764-4BCB-97D7-1635203A66C9}" srcOrd="0" destOrd="0" presId="urn:microsoft.com/office/officeart/2016/7/layout/RoundedRectangleTimeline#2"/>
    <dgm:cxn modelId="{FDF7C1DA-0B95-4763-96C2-2429E2F6C316}" type="presOf" srcId="{D76BB3CF-DF5A-41FB-B6A4-25743CF1642F}" destId="{890B42B3-FB26-4AA3-8F8F-38295F1F51FB}" srcOrd="0" destOrd="0" presId="urn:microsoft.com/office/officeart/2016/7/layout/RoundedRectangleTimeline#2"/>
    <dgm:cxn modelId="{661654DF-65C9-4CB5-ADD6-9F1528FDEF14}" type="presOf" srcId="{3F378E98-4217-47A9-8134-DE6C3ABFE041}" destId="{02DD2132-C956-41B4-AA9A-4374388D7B7A}" srcOrd="0" destOrd="0" presId="urn:microsoft.com/office/officeart/2016/7/layout/RoundedRectangleTimeline#2"/>
    <dgm:cxn modelId="{28BA60E4-7B8E-4F99-A347-2F39FBFBDFA7}" type="presParOf" srcId="{104E0046-5EAE-4730-82E3-E82D665557FA}" destId="{1408283E-D776-4D30-B3BB-4A35736A9A51}" srcOrd="0" destOrd="0" presId="urn:microsoft.com/office/officeart/2016/7/layout/RoundedRectangleTimeline#2"/>
    <dgm:cxn modelId="{019EEA96-3464-4DAF-8FDC-9A2F0B712AD5}" type="presParOf" srcId="{1408283E-D776-4D30-B3BB-4A35736A9A51}" destId="{97DECECD-DE7A-48F2-AF88-B858A7AA1B0D}" srcOrd="0" destOrd="0" presId="urn:microsoft.com/office/officeart/2016/7/layout/RoundedRectangleTimeline#2"/>
    <dgm:cxn modelId="{B4A7DA8B-BC4E-436B-841E-A91906DD7BD8}" type="presParOf" srcId="{1408283E-D776-4D30-B3BB-4A35736A9A51}" destId="{3291DB65-2FA1-4A8F-A8D7-987AB2F9A97B}" srcOrd="1" destOrd="0" presId="urn:microsoft.com/office/officeart/2016/7/layout/RoundedRectangleTimeline#2"/>
    <dgm:cxn modelId="{658769DB-AA4D-4F77-AD16-F88F0B44D645}" type="presParOf" srcId="{1408283E-D776-4D30-B3BB-4A35736A9A51}" destId="{08EE3138-2706-4E5D-AC7D-45B0C4C2AC66}" srcOrd="2" destOrd="0" presId="urn:microsoft.com/office/officeart/2016/7/layout/RoundedRectangleTimeline#2"/>
    <dgm:cxn modelId="{396C9156-B960-42F6-B4E6-25C59C3BC162}" type="presParOf" srcId="{1408283E-D776-4D30-B3BB-4A35736A9A51}" destId="{C7887136-E6C2-4E53-A4F6-D8928C93FA91}" srcOrd="3" destOrd="0" presId="urn:microsoft.com/office/officeart/2016/7/layout/RoundedRectangleTimeline#2"/>
    <dgm:cxn modelId="{E3C20A07-8D3B-437B-96EB-269ADE99E8CE}" type="presParOf" srcId="{1408283E-D776-4D30-B3BB-4A35736A9A51}" destId="{9D8BBE44-9A34-4B09-80C5-4879EB08C35C}" srcOrd="4" destOrd="0" presId="urn:microsoft.com/office/officeart/2016/7/layout/RoundedRectangleTimeline#2"/>
    <dgm:cxn modelId="{0E62DF1E-8D05-46C1-8DA6-DEBDD25CC1D6}" type="presParOf" srcId="{104E0046-5EAE-4730-82E3-E82D665557FA}" destId="{D89D0228-4FA9-4CF6-8DC4-4E2A23B05342}" srcOrd="1" destOrd="0" presId="urn:microsoft.com/office/officeart/2016/7/layout/RoundedRectangleTimeline#2"/>
    <dgm:cxn modelId="{3E613C0E-F824-4BA8-9432-0D4392C15879}" type="presParOf" srcId="{104E0046-5EAE-4730-82E3-E82D665557FA}" destId="{AD9F85D8-BD06-418A-8441-101F7F346C56}" srcOrd="2" destOrd="0" presId="urn:microsoft.com/office/officeart/2016/7/layout/RoundedRectangleTimeline#2"/>
    <dgm:cxn modelId="{1603EA66-D140-4943-9045-2E480666E19A}" type="presParOf" srcId="{AD9F85D8-BD06-418A-8441-101F7F346C56}" destId="{890B42B3-FB26-4AA3-8F8F-38295F1F51FB}" srcOrd="0" destOrd="0" presId="urn:microsoft.com/office/officeart/2016/7/layout/RoundedRectangleTimeline#2"/>
    <dgm:cxn modelId="{B06F077D-BE8B-40A7-A38A-8E16D1B68F80}" type="presParOf" srcId="{AD9F85D8-BD06-418A-8441-101F7F346C56}" destId="{02DD2132-C956-41B4-AA9A-4374388D7B7A}" srcOrd="1" destOrd="0" presId="urn:microsoft.com/office/officeart/2016/7/layout/RoundedRectangleTimeline#2"/>
    <dgm:cxn modelId="{997E9C7A-4275-4FA3-B852-68993CEBBBE2}" type="presParOf" srcId="{AD9F85D8-BD06-418A-8441-101F7F346C56}" destId="{96882C92-B831-4D50-BB2A-2332C602E302}" srcOrd="2" destOrd="0" presId="urn:microsoft.com/office/officeart/2016/7/layout/RoundedRectangleTimeline#2"/>
    <dgm:cxn modelId="{6611B26A-A7E1-460D-B94B-E77BCC4E3AEA}" type="presParOf" srcId="{AD9F85D8-BD06-418A-8441-101F7F346C56}" destId="{F261732A-5C72-44B3-A2A2-A5D8FA5993DF}" srcOrd="3" destOrd="0" presId="urn:microsoft.com/office/officeart/2016/7/layout/RoundedRectangleTimeline#2"/>
    <dgm:cxn modelId="{3A617DCD-0171-4784-A8DA-5CEE61945A94}" type="presParOf" srcId="{AD9F85D8-BD06-418A-8441-101F7F346C56}" destId="{CE58F2FF-0041-46D7-9615-03836B7D0943}" srcOrd="4" destOrd="0" presId="urn:microsoft.com/office/officeart/2016/7/layout/RoundedRectangleTimeline#2"/>
    <dgm:cxn modelId="{E365034D-147A-4699-ABAA-D1EBD35B377B}" type="presParOf" srcId="{104E0046-5EAE-4730-82E3-E82D665557FA}" destId="{940E4C1E-7DB1-435A-B46B-A66CC2EA5B64}" srcOrd="3" destOrd="0" presId="urn:microsoft.com/office/officeart/2016/7/layout/RoundedRectangleTimeline#2"/>
    <dgm:cxn modelId="{40731516-82DB-4B82-8D1C-DA25447CDEEA}" type="presParOf" srcId="{104E0046-5EAE-4730-82E3-E82D665557FA}" destId="{A8C7535F-853F-422E-8244-04F510072923}" srcOrd="4" destOrd="0" presId="urn:microsoft.com/office/officeart/2016/7/layout/RoundedRectangleTimeline#2"/>
    <dgm:cxn modelId="{683ABFB6-21CA-4C34-A557-68F934022D99}" type="presParOf" srcId="{A8C7535F-853F-422E-8244-04F510072923}" destId="{822E2A8F-322E-43F8-A1A9-6A1A9B80B516}" srcOrd="0" destOrd="0" presId="urn:microsoft.com/office/officeart/2016/7/layout/RoundedRectangleTimeline#2"/>
    <dgm:cxn modelId="{3C116B80-331D-4E50-9AFC-E48AB1B4FD31}" type="presParOf" srcId="{A8C7535F-853F-422E-8244-04F510072923}" destId="{15885FEE-896A-4708-BB06-DF5A4B06ADBD}" srcOrd="1" destOrd="0" presId="urn:microsoft.com/office/officeart/2016/7/layout/RoundedRectangleTimeline#2"/>
    <dgm:cxn modelId="{83AED2C9-C457-41B7-A84D-87550DE1FC63}" type="presParOf" srcId="{A8C7535F-853F-422E-8244-04F510072923}" destId="{29E9FD60-D1EC-4704-BD5A-5DC16FB51422}" srcOrd="2" destOrd="0" presId="urn:microsoft.com/office/officeart/2016/7/layout/RoundedRectangleTimeline#2"/>
    <dgm:cxn modelId="{B095A75C-3298-4E4B-A099-20AE2FBF36FF}" type="presParOf" srcId="{A8C7535F-853F-422E-8244-04F510072923}" destId="{C9EE0EBA-7DFA-460B-B20A-52F67B68011D}" srcOrd="3" destOrd="0" presId="urn:microsoft.com/office/officeart/2016/7/layout/RoundedRectangleTimeline#2"/>
    <dgm:cxn modelId="{83ED35F6-8C21-4246-B158-E0B5BC27B43C}" type="presParOf" srcId="{A8C7535F-853F-422E-8244-04F510072923}" destId="{DA388FFE-FFFC-4A14-9289-205CC1B957C5}" srcOrd="4" destOrd="0" presId="urn:microsoft.com/office/officeart/2016/7/layout/RoundedRectangleTimeline#2"/>
    <dgm:cxn modelId="{8CAC9082-D46F-4EBE-8363-C81F8304216B}" type="presParOf" srcId="{104E0046-5EAE-4730-82E3-E82D665557FA}" destId="{49E50E6A-8658-4D69-A2F4-AE8B5F24FCBE}" srcOrd="5" destOrd="0" presId="urn:microsoft.com/office/officeart/2016/7/layout/RoundedRectangleTimeline#2"/>
    <dgm:cxn modelId="{3968AEEC-0B6A-4986-A735-E2CFA5A753BC}" type="presParOf" srcId="{104E0046-5EAE-4730-82E3-E82D665557FA}" destId="{DEE3DFE5-AC46-4836-899F-EA78D1B7C8B8}" srcOrd="6" destOrd="0" presId="urn:microsoft.com/office/officeart/2016/7/layout/RoundedRectangleTimeline#2"/>
    <dgm:cxn modelId="{66DE51E1-68AF-4CB6-97B6-5088935B3E5D}" type="presParOf" srcId="{DEE3DFE5-AC46-4836-899F-EA78D1B7C8B8}" destId="{09FD512A-6CC8-4B34-BE63-81D5A35869ED}" srcOrd="0" destOrd="0" presId="urn:microsoft.com/office/officeart/2016/7/layout/RoundedRectangleTimeline#2"/>
    <dgm:cxn modelId="{63EF2834-5D39-4C6C-A8B3-4919C2E765D4}" type="presParOf" srcId="{DEE3DFE5-AC46-4836-899F-EA78D1B7C8B8}" destId="{F6069036-8764-4BCB-97D7-1635203A66C9}" srcOrd="1" destOrd="0" presId="urn:microsoft.com/office/officeart/2016/7/layout/RoundedRectangleTimeline#2"/>
    <dgm:cxn modelId="{5DC84C90-97DA-4674-ACC3-526C9BE02451}" type="presParOf" srcId="{DEE3DFE5-AC46-4836-899F-EA78D1B7C8B8}" destId="{921B6B2F-1FE1-455C-BDB5-34A7AF53688C}" srcOrd="2" destOrd="0" presId="urn:microsoft.com/office/officeart/2016/7/layout/RoundedRectangleTimeline#2"/>
    <dgm:cxn modelId="{45B4CAF3-BF25-406A-B2BF-E3AB4AEA3765}" type="presParOf" srcId="{DEE3DFE5-AC46-4836-899F-EA78D1B7C8B8}" destId="{499193FA-CD3A-49B9-8AF4-3DEE56AEC02E}" srcOrd="3" destOrd="0" presId="urn:microsoft.com/office/officeart/2016/7/layout/RoundedRectangleTimeline#2"/>
    <dgm:cxn modelId="{220DBC6E-5575-4B4F-8220-D938359F5ADB}" type="presParOf" srcId="{DEE3DFE5-AC46-4836-899F-EA78D1B7C8B8}" destId="{C4699714-64DC-41BA-9E75-30F75C536FF9}" srcOrd="4" destOrd="0" presId="urn:microsoft.com/office/officeart/2016/7/layout/RoundedRectangleTimeline#2"/>
    <dgm:cxn modelId="{92C15AFB-923E-45DA-A6ED-A85A0B9C25EC}" type="presParOf" srcId="{104E0046-5EAE-4730-82E3-E82D665557FA}" destId="{DF34AF55-7D85-4E12-9E6B-12C9C30DE0AA}" srcOrd="7" destOrd="0" presId="urn:microsoft.com/office/officeart/2016/7/layout/RoundedRectangleTimeline#2"/>
    <dgm:cxn modelId="{6224F739-D732-412D-A136-EC254753728D}" type="presParOf" srcId="{104E0046-5EAE-4730-82E3-E82D665557FA}" destId="{AC841A2F-7BA3-4E7C-BF7C-ABDFD7424B89}" srcOrd="8" destOrd="0" presId="urn:microsoft.com/office/officeart/2016/7/layout/RoundedRectangleTimeline#2"/>
    <dgm:cxn modelId="{58315F32-4F9F-40C6-A458-6E04AD345BBF}" type="presParOf" srcId="{AC841A2F-7BA3-4E7C-BF7C-ABDFD7424B89}" destId="{7BCC912C-A591-4E69-8C6E-4B3F93B20660}" srcOrd="0" destOrd="0" presId="urn:microsoft.com/office/officeart/2016/7/layout/RoundedRectangleTimeline#2"/>
    <dgm:cxn modelId="{D3FBADCF-8B22-4C2F-92FA-37E1303B0AC5}" type="presParOf" srcId="{AC841A2F-7BA3-4E7C-BF7C-ABDFD7424B89}" destId="{7C2016D0-C178-4AFA-8294-9C651B6B9D56}" srcOrd="1" destOrd="0" presId="urn:microsoft.com/office/officeart/2016/7/layout/RoundedRectangleTimeline#2"/>
    <dgm:cxn modelId="{6626EF55-8461-440F-AED8-BB4C76FFBEFF}" type="presParOf" srcId="{AC841A2F-7BA3-4E7C-BF7C-ABDFD7424B89}" destId="{FF09639D-32AA-4013-876F-1B95B132D496}" srcOrd="2" destOrd="0" presId="urn:microsoft.com/office/officeart/2016/7/layout/RoundedRectangleTimeline#2"/>
    <dgm:cxn modelId="{56DA59E0-013A-4855-8BBF-A26E584BDEA9}" type="presParOf" srcId="{AC841A2F-7BA3-4E7C-BF7C-ABDFD7424B89}" destId="{59484E40-5663-4C4E-87FD-CE6601204ECB}" srcOrd="3" destOrd="0" presId="urn:microsoft.com/office/officeart/2016/7/layout/RoundedRectangleTimeline#2"/>
    <dgm:cxn modelId="{2E4E9F7A-A0A7-44B1-9580-1806B9212262}" type="presParOf" srcId="{AC841A2F-7BA3-4E7C-BF7C-ABDFD7424B89}" destId="{40534D4C-93A9-44F5-A722-F7CF0AD1CCC1}" srcOrd="4" destOrd="0" presId="urn:microsoft.com/office/officeart/2016/7/layout/RoundedRectangleTimeline#2"/>
    <dgm:cxn modelId="{5C6C28C7-E6AF-42C8-BD56-3B2139221A6D}" type="presParOf" srcId="{104E0046-5EAE-4730-82E3-E82D665557FA}" destId="{BD3E09CE-2C50-40EF-911F-A58FB0BD6EB8}" srcOrd="9" destOrd="0" presId="urn:microsoft.com/office/officeart/2016/7/layout/RoundedRectangleTimeline#2"/>
    <dgm:cxn modelId="{319AC9EE-B7B7-4316-B1F5-C50AF2517975}" type="presParOf" srcId="{104E0046-5EAE-4730-82E3-E82D665557FA}" destId="{35DD9965-1B67-4E61-A93B-C4C351E89AF8}" srcOrd="10" destOrd="0" presId="urn:microsoft.com/office/officeart/2016/7/layout/RoundedRectangleTimeline#2"/>
    <dgm:cxn modelId="{35429745-F236-4994-9EF9-A6A4EF07979C}" type="presParOf" srcId="{35DD9965-1B67-4E61-A93B-C4C351E89AF8}" destId="{0822BFC8-0446-48C1-9F82-0CF201EDEDFC}" srcOrd="0" destOrd="0" presId="urn:microsoft.com/office/officeart/2016/7/layout/RoundedRectangleTimeline#2"/>
    <dgm:cxn modelId="{AAB816BF-FDC9-4A82-9D55-F852ABD99026}" type="presParOf" srcId="{35DD9965-1B67-4E61-A93B-C4C351E89AF8}" destId="{79915A55-E89B-4267-9BAC-BE24D6A4D444}" srcOrd="1" destOrd="0" presId="urn:microsoft.com/office/officeart/2016/7/layout/RoundedRectangleTimeline#2"/>
    <dgm:cxn modelId="{D70BA4BB-836A-43BA-8C04-585DD19E6920}" type="presParOf" srcId="{35DD9965-1B67-4E61-A93B-C4C351E89AF8}" destId="{ADFD6298-741B-421E-9752-D2B0CD9396D3}" srcOrd="2" destOrd="0" presId="urn:microsoft.com/office/officeart/2016/7/layout/RoundedRectangleTimeline#2"/>
    <dgm:cxn modelId="{D675B8B0-5FC0-405A-B1B7-FAC528E232F7}" type="presParOf" srcId="{35DD9965-1B67-4E61-A93B-C4C351E89AF8}" destId="{16524E98-337C-44E7-9D64-6D93A9736EC8}" srcOrd="3" destOrd="0" presId="urn:microsoft.com/office/officeart/2016/7/layout/RoundedRectangleTimeline#2"/>
    <dgm:cxn modelId="{F676573C-BC28-42E5-911B-EC64FF83F52D}" type="presParOf" srcId="{35DD9965-1B67-4E61-A93B-C4C351E89AF8}" destId="{0261F97A-6FEB-4B54-9522-BA8650FE72B8}" srcOrd="4" destOrd="0" presId="urn:microsoft.com/office/officeart/2016/7/layout/RoundedRectangleTimelin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6EBDFC0-A2DE-457B-9BE4-8682FACC9019}" type="doc">
      <dgm:prSet loTypeId="urn:microsoft.com/office/officeart/2008/layout/LinedList" loCatId="list" qsTypeId="urn:microsoft.com/office/officeart/2005/8/quickstyle/simple1" qsCatId="simple" csTypeId="urn:microsoft.com/office/officeart/2018/5/colors/Iconchunking_neutralicon_colorful1" csCatId="colorful" phldr="1"/>
      <dgm:spPr/>
      <dgm:t>
        <a:bodyPr/>
        <a:lstStyle/>
        <a:p>
          <a:endParaRPr lang="en-US"/>
        </a:p>
      </dgm:t>
    </dgm:pt>
    <dgm:pt modelId="{21D1878C-1198-47E3-B1CD-D8C22633607E}">
      <dgm:prSet/>
      <dgm:spPr/>
      <dgm:t>
        <a:bodyPr/>
        <a:lstStyle/>
        <a:p>
          <a:pPr>
            <a:lnSpc>
              <a:spcPct val="100000"/>
            </a:lnSpc>
          </a:pPr>
          <a:r>
            <a:rPr lang="en-GB"/>
            <a:t>Barrow,C.B. and Brown ,R.(2005)</a:t>
          </a:r>
          <a:r>
            <a:rPr lang="en-GB" i="1"/>
            <a:t>The business plan workbook</a:t>
          </a:r>
          <a:r>
            <a:rPr lang="en-GB"/>
            <a:t>. Kogan page publisher.</a:t>
          </a:r>
          <a:endParaRPr lang="en-US"/>
        </a:p>
      </dgm:t>
    </dgm:pt>
    <dgm:pt modelId="{0A093817-A915-4BC0-9207-159F6AA2BD83}" type="parTrans" cxnId="{008FB9E7-E511-4707-AB6B-87A72D5FDCCF}">
      <dgm:prSet/>
      <dgm:spPr/>
      <dgm:t>
        <a:bodyPr/>
        <a:lstStyle/>
        <a:p>
          <a:endParaRPr lang="en-US"/>
        </a:p>
      </dgm:t>
    </dgm:pt>
    <dgm:pt modelId="{B6876F93-E74D-4C49-99B3-97EB0C0263AE}" type="sibTrans" cxnId="{008FB9E7-E511-4707-AB6B-87A72D5FDCCF}">
      <dgm:prSet/>
      <dgm:spPr/>
      <dgm:t>
        <a:bodyPr/>
        <a:lstStyle/>
        <a:p>
          <a:pPr>
            <a:lnSpc>
              <a:spcPct val="100000"/>
            </a:lnSpc>
          </a:pPr>
          <a:endParaRPr lang="en-US"/>
        </a:p>
      </dgm:t>
    </dgm:pt>
    <dgm:pt modelId="{947721D2-F418-4CAF-85EC-115E8B8C7A4E}">
      <dgm:prSet/>
      <dgm:spPr/>
      <dgm:t>
        <a:bodyPr/>
        <a:lstStyle/>
        <a:p>
          <a:pPr>
            <a:lnSpc>
              <a:spcPct val="100000"/>
            </a:lnSpc>
          </a:pPr>
          <a:r>
            <a:rPr lang="en-US"/>
            <a:t>Curtis,V.(2015) </a:t>
          </a:r>
          <a:r>
            <a:rPr lang="en-US" i="1"/>
            <a:t>Business planning Essentials for Dummies. </a:t>
          </a:r>
          <a:r>
            <a:rPr lang="en-US"/>
            <a:t>John Wiley&amp;Sons</a:t>
          </a:r>
        </a:p>
      </dgm:t>
    </dgm:pt>
    <dgm:pt modelId="{17C37FA6-3969-4B25-9603-33B512213E24}" type="parTrans" cxnId="{917CC875-0482-4628-8F61-D8C4B3B39D52}">
      <dgm:prSet/>
      <dgm:spPr/>
      <dgm:t>
        <a:bodyPr/>
        <a:lstStyle/>
        <a:p>
          <a:endParaRPr lang="en-US"/>
        </a:p>
      </dgm:t>
    </dgm:pt>
    <dgm:pt modelId="{2010243B-2A7E-4933-8EE5-276389FDFD00}" type="sibTrans" cxnId="{917CC875-0482-4628-8F61-D8C4B3B39D52}">
      <dgm:prSet/>
      <dgm:spPr/>
      <dgm:t>
        <a:bodyPr/>
        <a:lstStyle/>
        <a:p>
          <a:pPr>
            <a:lnSpc>
              <a:spcPct val="100000"/>
            </a:lnSpc>
          </a:pPr>
          <a:endParaRPr lang="en-US"/>
        </a:p>
      </dgm:t>
    </dgm:pt>
    <dgm:pt modelId="{49E88A2E-6E2C-478B-B5F0-0122370A5468}">
      <dgm:prSet/>
      <dgm:spPr/>
      <dgm:t>
        <a:bodyPr/>
        <a:lstStyle/>
        <a:p>
          <a:pPr>
            <a:lnSpc>
              <a:spcPct val="100000"/>
            </a:lnSpc>
          </a:pPr>
          <a:r>
            <a:rPr lang="en-US"/>
            <a:t>Fred, R.D. and Forest,R.D.(2011) </a:t>
          </a:r>
          <a:r>
            <a:rPr lang="en-US" i="1"/>
            <a:t>Strategic Management:Concepts and Cases</a:t>
          </a:r>
          <a:r>
            <a:rPr lang="en-US"/>
            <a:t>. Pearson.</a:t>
          </a:r>
        </a:p>
      </dgm:t>
    </dgm:pt>
    <dgm:pt modelId="{47866B0E-50AA-4261-8DB9-DFF46340D1C5}" type="parTrans" cxnId="{BA7D6FFE-8494-4B27-9BF5-7D93AC3FCEE8}">
      <dgm:prSet/>
      <dgm:spPr/>
      <dgm:t>
        <a:bodyPr/>
        <a:lstStyle/>
        <a:p>
          <a:endParaRPr lang="en-US"/>
        </a:p>
      </dgm:t>
    </dgm:pt>
    <dgm:pt modelId="{D4B2C735-0BBD-4EFA-A4B5-2D6ADA40D177}" type="sibTrans" cxnId="{BA7D6FFE-8494-4B27-9BF5-7D93AC3FCEE8}">
      <dgm:prSet/>
      <dgm:spPr/>
      <dgm:t>
        <a:bodyPr/>
        <a:lstStyle/>
        <a:p>
          <a:pPr>
            <a:lnSpc>
              <a:spcPct val="100000"/>
            </a:lnSpc>
          </a:pPr>
          <a:endParaRPr lang="en-US"/>
        </a:p>
      </dgm:t>
    </dgm:pt>
    <dgm:pt modelId="{C592016A-0113-429F-BB3E-AE8703B89DAE}">
      <dgm:prSet/>
      <dgm:spPr/>
      <dgm:t>
        <a:bodyPr/>
        <a:lstStyle/>
        <a:p>
          <a:pPr>
            <a:lnSpc>
              <a:spcPct val="100000"/>
            </a:lnSpc>
          </a:pPr>
          <a:r>
            <a:rPr lang="en-US"/>
            <a:t>Deiss,R. and Henneberry,R.(2020) Digital Marketing for Dummies. 2</a:t>
          </a:r>
          <a:r>
            <a:rPr lang="en-US" baseline="30000"/>
            <a:t>nd</a:t>
          </a:r>
          <a:r>
            <a:rPr lang="en-US"/>
            <a:t>.end.John Wiley &amp; Sons </a:t>
          </a:r>
        </a:p>
      </dgm:t>
    </dgm:pt>
    <dgm:pt modelId="{29AD9822-F6A2-4F8D-AE93-28511B207092}" type="parTrans" cxnId="{AAF42339-7F2B-4308-8344-45E415D9A273}">
      <dgm:prSet/>
      <dgm:spPr/>
      <dgm:t>
        <a:bodyPr/>
        <a:lstStyle/>
        <a:p>
          <a:endParaRPr lang="en-US"/>
        </a:p>
      </dgm:t>
    </dgm:pt>
    <dgm:pt modelId="{BF3AA0CA-2877-4FCD-BD42-AC9BA62281DE}" type="sibTrans" cxnId="{AAF42339-7F2B-4308-8344-45E415D9A273}">
      <dgm:prSet/>
      <dgm:spPr/>
      <dgm:t>
        <a:bodyPr/>
        <a:lstStyle/>
        <a:p>
          <a:pPr>
            <a:lnSpc>
              <a:spcPct val="100000"/>
            </a:lnSpc>
          </a:pPr>
          <a:endParaRPr lang="en-US"/>
        </a:p>
      </dgm:t>
    </dgm:pt>
    <dgm:pt modelId="{2D4F7420-075F-4C44-82DE-732699805C91}">
      <dgm:prSet/>
      <dgm:spPr/>
      <dgm:t>
        <a:bodyPr/>
        <a:lstStyle/>
        <a:p>
          <a:pPr>
            <a:lnSpc>
              <a:spcPct val="100000"/>
            </a:lnSpc>
          </a:pPr>
          <a:r>
            <a:rPr lang="en-GB"/>
            <a:t>GOV.UK(2023) </a:t>
          </a:r>
          <a:r>
            <a:rPr lang="en-GB" i="1"/>
            <a:t>Limited Company</a:t>
          </a:r>
          <a:r>
            <a:rPr lang="en-GB"/>
            <a:t> .Available at:</a:t>
          </a:r>
          <a:r>
            <a:rPr lang="en-GB" u="sng">
              <a:hlinkClick xmlns:r="http://schemas.openxmlformats.org/officeDocument/2006/relationships" r:id="rId1"/>
            </a:rPr>
            <a:t> https://www.gov.uk/limited-company-formation</a:t>
          </a:r>
          <a:r>
            <a:rPr lang="en-GB"/>
            <a:t>(Accesed:19 October 2023)</a:t>
          </a:r>
          <a:endParaRPr lang="en-US"/>
        </a:p>
      </dgm:t>
    </dgm:pt>
    <dgm:pt modelId="{7DC2FFA4-77DF-455F-844A-B3C76CC5C4E7}" type="parTrans" cxnId="{A38146FC-BC93-4A56-881A-0549D3882DCD}">
      <dgm:prSet/>
      <dgm:spPr/>
      <dgm:t>
        <a:bodyPr/>
        <a:lstStyle/>
        <a:p>
          <a:endParaRPr lang="en-US"/>
        </a:p>
      </dgm:t>
    </dgm:pt>
    <dgm:pt modelId="{27AB06B9-CD08-46F6-A95B-46F832CB89DF}" type="sibTrans" cxnId="{A38146FC-BC93-4A56-881A-0549D3882DCD}">
      <dgm:prSet/>
      <dgm:spPr/>
      <dgm:t>
        <a:bodyPr/>
        <a:lstStyle/>
        <a:p>
          <a:pPr>
            <a:lnSpc>
              <a:spcPct val="100000"/>
            </a:lnSpc>
          </a:pPr>
          <a:endParaRPr lang="en-US"/>
        </a:p>
      </dgm:t>
    </dgm:pt>
    <dgm:pt modelId="{B69137F9-C68A-44F6-BED3-914B5ED61991}">
      <dgm:prSet/>
      <dgm:spPr/>
      <dgm:t>
        <a:bodyPr/>
        <a:lstStyle/>
        <a:p>
          <a:pPr>
            <a:lnSpc>
              <a:spcPct val="100000"/>
            </a:lnSpc>
          </a:pPr>
          <a:r>
            <a:rPr lang="en-US"/>
            <a:t>Investopedia(2023) </a:t>
          </a:r>
          <a:r>
            <a:rPr lang="en-US" i="1"/>
            <a:t>Cash flow :What it is ,How it works and How to Analyse it . </a:t>
          </a:r>
          <a:r>
            <a:rPr lang="en-US"/>
            <a:t>Available at</a:t>
          </a:r>
          <a:r>
            <a:rPr lang="en-US" i="1"/>
            <a:t>:</a:t>
          </a:r>
          <a:r>
            <a:rPr lang="en-GB"/>
            <a:t> (</a:t>
          </a:r>
          <a:r>
            <a:rPr lang="en-GB" u="sng">
              <a:hlinkClick xmlns:r="http://schemas.openxmlformats.org/officeDocument/2006/relationships" r:id="rId2"/>
            </a:rPr>
            <a:t>https://www.investopedia.com/terms/c/cashflow.asp</a:t>
          </a:r>
          <a:r>
            <a:rPr lang="en-GB"/>
            <a:t>. (Accesed :28 October 2023)</a:t>
          </a:r>
          <a:endParaRPr lang="en-US"/>
        </a:p>
      </dgm:t>
    </dgm:pt>
    <dgm:pt modelId="{72E77394-390E-40B4-87D3-2AB0CDDB8FD0}" type="parTrans" cxnId="{9C25B7A4-9E7C-4E86-8840-2B62C25D19CC}">
      <dgm:prSet/>
      <dgm:spPr/>
      <dgm:t>
        <a:bodyPr/>
        <a:lstStyle/>
        <a:p>
          <a:endParaRPr lang="en-US"/>
        </a:p>
      </dgm:t>
    </dgm:pt>
    <dgm:pt modelId="{EE4D7D5A-A38A-40EA-B136-CBC8DF0D9CAF}" type="sibTrans" cxnId="{9C25B7A4-9E7C-4E86-8840-2B62C25D19CC}">
      <dgm:prSet/>
      <dgm:spPr/>
      <dgm:t>
        <a:bodyPr/>
        <a:lstStyle/>
        <a:p>
          <a:pPr>
            <a:lnSpc>
              <a:spcPct val="100000"/>
            </a:lnSpc>
          </a:pPr>
          <a:endParaRPr lang="en-US"/>
        </a:p>
      </dgm:t>
    </dgm:pt>
    <dgm:pt modelId="{C4C73098-794D-423E-96CE-A2912DE28379}">
      <dgm:prSet/>
      <dgm:spPr/>
      <dgm:t>
        <a:bodyPr/>
        <a:lstStyle/>
        <a:p>
          <a:pPr>
            <a:lnSpc>
              <a:spcPct val="100000"/>
            </a:lnSpc>
          </a:pPr>
          <a:r>
            <a:rPr lang="en-GB"/>
            <a:t>Kotler,P.,Kartajaya,H. and Setiawan,I. (2016) Marketing 4:0:  moving from traditional to digital. John Wiley &amp;Sons.</a:t>
          </a:r>
          <a:endParaRPr lang="en-US"/>
        </a:p>
      </dgm:t>
    </dgm:pt>
    <dgm:pt modelId="{92CB25F3-D99D-4760-B638-7DB1FA1760E5}" type="parTrans" cxnId="{CEC4E78E-4A9F-4E5E-80CC-AAF62A1308F7}">
      <dgm:prSet/>
      <dgm:spPr/>
      <dgm:t>
        <a:bodyPr/>
        <a:lstStyle/>
        <a:p>
          <a:endParaRPr lang="en-US"/>
        </a:p>
      </dgm:t>
    </dgm:pt>
    <dgm:pt modelId="{22336E84-07B0-471D-B6AD-DEF494D21725}" type="sibTrans" cxnId="{CEC4E78E-4A9F-4E5E-80CC-AAF62A1308F7}">
      <dgm:prSet/>
      <dgm:spPr/>
      <dgm:t>
        <a:bodyPr/>
        <a:lstStyle/>
        <a:p>
          <a:pPr>
            <a:lnSpc>
              <a:spcPct val="100000"/>
            </a:lnSpc>
          </a:pPr>
          <a:endParaRPr lang="en-US"/>
        </a:p>
      </dgm:t>
    </dgm:pt>
    <dgm:pt modelId="{7817AA14-A5D7-49E9-AB40-A4BC46FCDCD7}">
      <dgm:prSet/>
      <dgm:spPr/>
      <dgm:t>
        <a:bodyPr/>
        <a:lstStyle/>
        <a:p>
          <a:pPr>
            <a:lnSpc>
              <a:spcPct val="100000"/>
            </a:lnSpc>
          </a:pPr>
          <a:r>
            <a:rPr lang="en-GB"/>
            <a:t>Price, S. (2014) ‘Planning for change’, Leadership and Business Planning, 15(3), pp. 154-166.</a:t>
          </a:r>
          <a:endParaRPr lang="en-US"/>
        </a:p>
      </dgm:t>
    </dgm:pt>
    <dgm:pt modelId="{398E9AC5-1F3F-418E-93CF-B711E7310359}" type="parTrans" cxnId="{B243A64C-D806-495D-B4DC-27B6A4359364}">
      <dgm:prSet/>
      <dgm:spPr/>
      <dgm:t>
        <a:bodyPr/>
        <a:lstStyle/>
        <a:p>
          <a:endParaRPr lang="en-US"/>
        </a:p>
      </dgm:t>
    </dgm:pt>
    <dgm:pt modelId="{8EC8C59E-FA7A-430D-B5BE-D7EB09902B50}" type="sibTrans" cxnId="{B243A64C-D806-495D-B4DC-27B6A4359364}">
      <dgm:prSet/>
      <dgm:spPr/>
      <dgm:t>
        <a:bodyPr/>
        <a:lstStyle/>
        <a:p>
          <a:endParaRPr lang="en-US"/>
        </a:p>
      </dgm:t>
    </dgm:pt>
    <dgm:pt modelId="{6A8FC434-4EC0-441B-8D29-2B411B2881A2}" type="pres">
      <dgm:prSet presAssocID="{76EBDFC0-A2DE-457B-9BE4-8682FACC9019}" presName="vert0" presStyleCnt="0">
        <dgm:presLayoutVars>
          <dgm:dir/>
          <dgm:animOne val="branch"/>
          <dgm:animLvl val="lvl"/>
        </dgm:presLayoutVars>
      </dgm:prSet>
      <dgm:spPr/>
    </dgm:pt>
    <dgm:pt modelId="{7E266A5A-6EF1-4DFD-B6A7-B1FCC9F89AC4}" type="pres">
      <dgm:prSet presAssocID="{21D1878C-1198-47E3-B1CD-D8C22633607E}" presName="thickLine" presStyleLbl="alignNode1" presStyleIdx="0" presStyleCnt="8"/>
      <dgm:spPr/>
    </dgm:pt>
    <dgm:pt modelId="{9C4E9C5A-577A-4A2D-9DAC-6BB221DE7D18}" type="pres">
      <dgm:prSet presAssocID="{21D1878C-1198-47E3-B1CD-D8C22633607E}" presName="horz1" presStyleCnt="0"/>
      <dgm:spPr/>
    </dgm:pt>
    <dgm:pt modelId="{DDDCC01E-FD7F-4F88-A70C-3C00E7FB1B2D}" type="pres">
      <dgm:prSet presAssocID="{21D1878C-1198-47E3-B1CD-D8C22633607E}" presName="tx1" presStyleLbl="revTx" presStyleIdx="0" presStyleCnt="8"/>
      <dgm:spPr/>
    </dgm:pt>
    <dgm:pt modelId="{27CFE9F7-3E2C-4030-B726-81077207CEC3}" type="pres">
      <dgm:prSet presAssocID="{21D1878C-1198-47E3-B1CD-D8C22633607E}" presName="vert1" presStyleCnt="0"/>
      <dgm:spPr/>
    </dgm:pt>
    <dgm:pt modelId="{C1E03FFB-CB72-4C62-8A7C-85434383E5C1}" type="pres">
      <dgm:prSet presAssocID="{947721D2-F418-4CAF-85EC-115E8B8C7A4E}" presName="thickLine" presStyleLbl="alignNode1" presStyleIdx="1" presStyleCnt="8"/>
      <dgm:spPr/>
    </dgm:pt>
    <dgm:pt modelId="{6483408E-BF78-4249-B2D6-41CE4F0D9D32}" type="pres">
      <dgm:prSet presAssocID="{947721D2-F418-4CAF-85EC-115E8B8C7A4E}" presName="horz1" presStyleCnt="0"/>
      <dgm:spPr/>
    </dgm:pt>
    <dgm:pt modelId="{3004CF4E-1514-42FE-8B7A-E9265FD53A0F}" type="pres">
      <dgm:prSet presAssocID="{947721D2-F418-4CAF-85EC-115E8B8C7A4E}" presName="tx1" presStyleLbl="revTx" presStyleIdx="1" presStyleCnt="8"/>
      <dgm:spPr/>
    </dgm:pt>
    <dgm:pt modelId="{DAE6466C-3FB3-40D4-8AB4-2C77E8C8477A}" type="pres">
      <dgm:prSet presAssocID="{947721D2-F418-4CAF-85EC-115E8B8C7A4E}" presName="vert1" presStyleCnt="0"/>
      <dgm:spPr/>
    </dgm:pt>
    <dgm:pt modelId="{2F275FBE-BCF0-4881-9847-C4E1AC891F00}" type="pres">
      <dgm:prSet presAssocID="{49E88A2E-6E2C-478B-B5F0-0122370A5468}" presName="thickLine" presStyleLbl="alignNode1" presStyleIdx="2" presStyleCnt="8"/>
      <dgm:spPr/>
    </dgm:pt>
    <dgm:pt modelId="{5992C8D8-62DF-4DA2-8E09-E1A3A2A84D3E}" type="pres">
      <dgm:prSet presAssocID="{49E88A2E-6E2C-478B-B5F0-0122370A5468}" presName="horz1" presStyleCnt="0"/>
      <dgm:spPr/>
    </dgm:pt>
    <dgm:pt modelId="{E6826677-7D95-4083-8521-7831E91A5EF2}" type="pres">
      <dgm:prSet presAssocID="{49E88A2E-6E2C-478B-B5F0-0122370A5468}" presName="tx1" presStyleLbl="revTx" presStyleIdx="2" presStyleCnt="8"/>
      <dgm:spPr/>
    </dgm:pt>
    <dgm:pt modelId="{1E76B938-9A19-4C89-AEC1-D6A7C8662B3B}" type="pres">
      <dgm:prSet presAssocID="{49E88A2E-6E2C-478B-B5F0-0122370A5468}" presName="vert1" presStyleCnt="0"/>
      <dgm:spPr/>
    </dgm:pt>
    <dgm:pt modelId="{81DC386B-1DFF-4F45-BEFC-5CA0732BDC92}" type="pres">
      <dgm:prSet presAssocID="{C592016A-0113-429F-BB3E-AE8703B89DAE}" presName="thickLine" presStyleLbl="alignNode1" presStyleIdx="3" presStyleCnt="8"/>
      <dgm:spPr/>
    </dgm:pt>
    <dgm:pt modelId="{0815158D-D23D-4E0E-AA29-69CC605A3333}" type="pres">
      <dgm:prSet presAssocID="{C592016A-0113-429F-BB3E-AE8703B89DAE}" presName="horz1" presStyleCnt="0"/>
      <dgm:spPr/>
    </dgm:pt>
    <dgm:pt modelId="{0854CD94-6323-4B1E-91C7-1D0C279E2340}" type="pres">
      <dgm:prSet presAssocID="{C592016A-0113-429F-BB3E-AE8703B89DAE}" presName="tx1" presStyleLbl="revTx" presStyleIdx="3" presStyleCnt="8"/>
      <dgm:spPr/>
    </dgm:pt>
    <dgm:pt modelId="{1853AECA-E621-44AA-973A-312CA577FEA6}" type="pres">
      <dgm:prSet presAssocID="{C592016A-0113-429F-BB3E-AE8703B89DAE}" presName="vert1" presStyleCnt="0"/>
      <dgm:spPr/>
    </dgm:pt>
    <dgm:pt modelId="{72693977-A5E9-4B47-8098-E0DFA6A31351}" type="pres">
      <dgm:prSet presAssocID="{2D4F7420-075F-4C44-82DE-732699805C91}" presName="thickLine" presStyleLbl="alignNode1" presStyleIdx="4" presStyleCnt="8"/>
      <dgm:spPr/>
    </dgm:pt>
    <dgm:pt modelId="{7C0B173E-202A-4FF7-9B3A-4240DDA4A2CF}" type="pres">
      <dgm:prSet presAssocID="{2D4F7420-075F-4C44-82DE-732699805C91}" presName="horz1" presStyleCnt="0"/>
      <dgm:spPr/>
    </dgm:pt>
    <dgm:pt modelId="{5E9E674F-4870-444E-AB27-B80A1A6DB6DD}" type="pres">
      <dgm:prSet presAssocID="{2D4F7420-075F-4C44-82DE-732699805C91}" presName="tx1" presStyleLbl="revTx" presStyleIdx="4" presStyleCnt="8"/>
      <dgm:spPr/>
    </dgm:pt>
    <dgm:pt modelId="{0DB00849-E9A3-4C29-A422-A01AE675D8B5}" type="pres">
      <dgm:prSet presAssocID="{2D4F7420-075F-4C44-82DE-732699805C91}" presName="vert1" presStyleCnt="0"/>
      <dgm:spPr/>
    </dgm:pt>
    <dgm:pt modelId="{9FB59441-693A-4DA2-96D4-B9135797914F}" type="pres">
      <dgm:prSet presAssocID="{B69137F9-C68A-44F6-BED3-914B5ED61991}" presName="thickLine" presStyleLbl="alignNode1" presStyleIdx="5" presStyleCnt="8"/>
      <dgm:spPr/>
    </dgm:pt>
    <dgm:pt modelId="{AEFE2100-E828-431C-B975-433D512129BD}" type="pres">
      <dgm:prSet presAssocID="{B69137F9-C68A-44F6-BED3-914B5ED61991}" presName="horz1" presStyleCnt="0"/>
      <dgm:spPr/>
    </dgm:pt>
    <dgm:pt modelId="{5986DC88-E4DC-4527-BABC-691B8EE87BEF}" type="pres">
      <dgm:prSet presAssocID="{B69137F9-C68A-44F6-BED3-914B5ED61991}" presName="tx1" presStyleLbl="revTx" presStyleIdx="5" presStyleCnt="8"/>
      <dgm:spPr/>
    </dgm:pt>
    <dgm:pt modelId="{407AC3F7-D37C-4571-9238-E717194A304A}" type="pres">
      <dgm:prSet presAssocID="{B69137F9-C68A-44F6-BED3-914B5ED61991}" presName="vert1" presStyleCnt="0"/>
      <dgm:spPr/>
    </dgm:pt>
    <dgm:pt modelId="{B7A4E3C6-CC73-4914-9025-CD7BDD1A7540}" type="pres">
      <dgm:prSet presAssocID="{C4C73098-794D-423E-96CE-A2912DE28379}" presName="thickLine" presStyleLbl="alignNode1" presStyleIdx="6" presStyleCnt="8"/>
      <dgm:spPr/>
    </dgm:pt>
    <dgm:pt modelId="{1915DFB9-D79E-4E77-92E6-6B380C9EEC24}" type="pres">
      <dgm:prSet presAssocID="{C4C73098-794D-423E-96CE-A2912DE28379}" presName="horz1" presStyleCnt="0"/>
      <dgm:spPr/>
    </dgm:pt>
    <dgm:pt modelId="{E70FBC1F-52BC-4CA8-AF4E-5642E38C5566}" type="pres">
      <dgm:prSet presAssocID="{C4C73098-794D-423E-96CE-A2912DE28379}" presName="tx1" presStyleLbl="revTx" presStyleIdx="6" presStyleCnt="8"/>
      <dgm:spPr/>
    </dgm:pt>
    <dgm:pt modelId="{6F7FF53E-FD3A-43C6-915B-7DD6A243D5AD}" type="pres">
      <dgm:prSet presAssocID="{C4C73098-794D-423E-96CE-A2912DE28379}" presName="vert1" presStyleCnt="0"/>
      <dgm:spPr/>
    </dgm:pt>
    <dgm:pt modelId="{2A775A9A-B844-4EFA-A6A6-F41CB1D98654}" type="pres">
      <dgm:prSet presAssocID="{7817AA14-A5D7-49E9-AB40-A4BC46FCDCD7}" presName="thickLine" presStyleLbl="alignNode1" presStyleIdx="7" presStyleCnt="8"/>
      <dgm:spPr/>
    </dgm:pt>
    <dgm:pt modelId="{5A14053D-FA96-4608-9C31-8750A337811C}" type="pres">
      <dgm:prSet presAssocID="{7817AA14-A5D7-49E9-AB40-A4BC46FCDCD7}" presName="horz1" presStyleCnt="0"/>
      <dgm:spPr/>
    </dgm:pt>
    <dgm:pt modelId="{65854A02-A64F-4829-9D17-D6714EE55039}" type="pres">
      <dgm:prSet presAssocID="{7817AA14-A5D7-49E9-AB40-A4BC46FCDCD7}" presName="tx1" presStyleLbl="revTx" presStyleIdx="7" presStyleCnt="8"/>
      <dgm:spPr/>
    </dgm:pt>
    <dgm:pt modelId="{1379DA79-43C3-4367-AEDF-A34372912E01}" type="pres">
      <dgm:prSet presAssocID="{7817AA14-A5D7-49E9-AB40-A4BC46FCDCD7}" presName="vert1" presStyleCnt="0"/>
      <dgm:spPr/>
    </dgm:pt>
  </dgm:ptLst>
  <dgm:cxnLst>
    <dgm:cxn modelId="{23E9B20E-09DD-48C2-A632-14CCF8A7DD74}" type="presOf" srcId="{C592016A-0113-429F-BB3E-AE8703B89DAE}" destId="{0854CD94-6323-4B1E-91C7-1D0C279E2340}" srcOrd="0" destOrd="0" presId="urn:microsoft.com/office/officeart/2008/layout/LinedList"/>
    <dgm:cxn modelId="{AAF42339-7F2B-4308-8344-45E415D9A273}" srcId="{76EBDFC0-A2DE-457B-9BE4-8682FACC9019}" destId="{C592016A-0113-429F-BB3E-AE8703B89DAE}" srcOrd="3" destOrd="0" parTransId="{29AD9822-F6A2-4F8D-AE93-28511B207092}" sibTransId="{BF3AA0CA-2877-4FCD-BD42-AC9BA62281DE}"/>
    <dgm:cxn modelId="{F9D1A339-E3F8-4100-9603-E1436BB76392}" type="presOf" srcId="{7817AA14-A5D7-49E9-AB40-A4BC46FCDCD7}" destId="{65854A02-A64F-4829-9D17-D6714EE55039}" srcOrd="0" destOrd="0" presId="urn:microsoft.com/office/officeart/2008/layout/LinedList"/>
    <dgm:cxn modelId="{B243A64C-D806-495D-B4DC-27B6A4359364}" srcId="{76EBDFC0-A2DE-457B-9BE4-8682FACC9019}" destId="{7817AA14-A5D7-49E9-AB40-A4BC46FCDCD7}" srcOrd="7" destOrd="0" parTransId="{398E9AC5-1F3F-418E-93CF-B711E7310359}" sibTransId="{8EC8C59E-FA7A-430D-B5BE-D7EB09902B50}"/>
    <dgm:cxn modelId="{20B30A53-01A2-4935-921B-5FFF33366A4B}" type="presOf" srcId="{B69137F9-C68A-44F6-BED3-914B5ED61991}" destId="{5986DC88-E4DC-4527-BABC-691B8EE87BEF}" srcOrd="0" destOrd="0" presId="urn:microsoft.com/office/officeart/2008/layout/LinedList"/>
    <dgm:cxn modelId="{CE78B761-2306-465E-B138-8E3240FA5EA6}" type="presOf" srcId="{947721D2-F418-4CAF-85EC-115E8B8C7A4E}" destId="{3004CF4E-1514-42FE-8B7A-E9265FD53A0F}" srcOrd="0" destOrd="0" presId="urn:microsoft.com/office/officeart/2008/layout/LinedList"/>
    <dgm:cxn modelId="{917CC875-0482-4628-8F61-D8C4B3B39D52}" srcId="{76EBDFC0-A2DE-457B-9BE4-8682FACC9019}" destId="{947721D2-F418-4CAF-85EC-115E8B8C7A4E}" srcOrd="1" destOrd="0" parTransId="{17C37FA6-3969-4B25-9603-33B512213E24}" sibTransId="{2010243B-2A7E-4933-8EE5-276389FDFD00}"/>
    <dgm:cxn modelId="{CEC4E78E-4A9F-4E5E-80CC-AAF62A1308F7}" srcId="{76EBDFC0-A2DE-457B-9BE4-8682FACC9019}" destId="{C4C73098-794D-423E-96CE-A2912DE28379}" srcOrd="6" destOrd="0" parTransId="{92CB25F3-D99D-4760-B638-7DB1FA1760E5}" sibTransId="{22336E84-07B0-471D-B6AD-DEF494D21725}"/>
    <dgm:cxn modelId="{3C7D5E9A-E959-41FE-B246-A09AD1FE7243}" type="presOf" srcId="{C4C73098-794D-423E-96CE-A2912DE28379}" destId="{E70FBC1F-52BC-4CA8-AF4E-5642E38C5566}" srcOrd="0" destOrd="0" presId="urn:microsoft.com/office/officeart/2008/layout/LinedList"/>
    <dgm:cxn modelId="{9B90A7A4-5679-42E6-B487-08E6BC88048E}" type="presOf" srcId="{49E88A2E-6E2C-478B-B5F0-0122370A5468}" destId="{E6826677-7D95-4083-8521-7831E91A5EF2}" srcOrd="0" destOrd="0" presId="urn:microsoft.com/office/officeart/2008/layout/LinedList"/>
    <dgm:cxn modelId="{9C25B7A4-9E7C-4E86-8840-2B62C25D19CC}" srcId="{76EBDFC0-A2DE-457B-9BE4-8682FACC9019}" destId="{B69137F9-C68A-44F6-BED3-914B5ED61991}" srcOrd="5" destOrd="0" parTransId="{72E77394-390E-40B4-87D3-2AB0CDDB8FD0}" sibTransId="{EE4D7D5A-A38A-40EA-B136-CBC8DF0D9CAF}"/>
    <dgm:cxn modelId="{8F4295A9-7BD6-469D-8DBC-A19C782CEEEA}" type="presOf" srcId="{2D4F7420-075F-4C44-82DE-732699805C91}" destId="{5E9E674F-4870-444E-AB27-B80A1A6DB6DD}" srcOrd="0" destOrd="0" presId="urn:microsoft.com/office/officeart/2008/layout/LinedList"/>
    <dgm:cxn modelId="{162951BA-A1E9-40CD-A59C-D2C30AF2861B}" type="presOf" srcId="{76EBDFC0-A2DE-457B-9BE4-8682FACC9019}" destId="{6A8FC434-4EC0-441B-8D29-2B411B2881A2}" srcOrd="0" destOrd="0" presId="urn:microsoft.com/office/officeart/2008/layout/LinedList"/>
    <dgm:cxn modelId="{5868C7CD-5CDA-46D1-9F95-A20CA8328DF7}" type="presOf" srcId="{21D1878C-1198-47E3-B1CD-D8C22633607E}" destId="{DDDCC01E-FD7F-4F88-A70C-3C00E7FB1B2D}" srcOrd="0" destOrd="0" presId="urn:microsoft.com/office/officeart/2008/layout/LinedList"/>
    <dgm:cxn modelId="{008FB9E7-E511-4707-AB6B-87A72D5FDCCF}" srcId="{76EBDFC0-A2DE-457B-9BE4-8682FACC9019}" destId="{21D1878C-1198-47E3-B1CD-D8C22633607E}" srcOrd="0" destOrd="0" parTransId="{0A093817-A915-4BC0-9207-159F6AA2BD83}" sibTransId="{B6876F93-E74D-4C49-99B3-97EB0C0263AE}"/>
    <dgm:cxn modelId="{A38146FC-BC93-4A56-881A-0549D3882DCD}" srcId="{76EBDFC0-A2DE-457B-9BE4-8682FACC9019}" destId="{2D4F7420-075F-4C44-82DE-732699805C91}" srcOrd="4" destOrd="0" parTransId="{7DC2FFA4-77DF-455F-844A-B3C76CC5C4E7}" sibTransId="{27AB06B9-CD08-46F6-A95B-46F832CB89DF}"/>
    <dgm:cxn modelId="{BA7D6FFE-8494-4B27-9BF5-7D93AC3FCEE8}" srcId="{76EBDFC0-A2DE-457B-9BE4-8682FACC9019}" destId="{49E88A2E-6E2C-478B-B5F0-0122370A5468}" srcOrd="2" destOrd="0" parTransId="{47866B0E-50AA-4261-8DB9-DFF46340D1C5}" sibTransId="{D4B2C735-0BBD-4EFA-A4B5-2D6ADA40D177}"/>
    <dgm:cxn modelId="{85135DD3-1DB8-4F14-B1D3-D0DC063805E0}" type="presParOf" srcId="{6A8FC434-4EC0-441B-8D29-2B411B2881A2}" destId="{7E266A5A-6EF1-4DFD-B6A7-B1FCC9F89AC4}" srcOrd="0" destOrd="0" presId="urn:microsoft.com/office/officeart/2008/layout/LinedList"/>
    <dgm:cxn modelId="{51452030-5795-48A6-A7C3-B04BEA96FCAF}" type="presParOf" srcId="{6A8FC434-4EC0-441B-8D29-2B411B2881A2}" destId="{9C4E9C5A-577A-4A2D-9DAC-6BB221DE7D18}" srcOrd="1" destOrd="0" presId="urn:microsoft.com/office/officeart/2008/layout/LinedList"/>
    <dgm:cxn modelId="{96233599-2B63-4C43-84AA-7390B5EE8164}" type="presParOf" srcId="{9C4E9C5A-577A-4A2D-9DAC-6BB221DE7D18}" destId="{DDDCC01E-FD7F-4F88-A70C-3C00E7FB1B2D}" srcOrd="0" destOrd="0" presId="urn:microsoft.com/office/officeart/2008/layout/LinedList"/>
    <dgm:cxn modelId="{94C5D3BD-B040-4E45-9832-B6C5F5B42C42}" type="presParOf" srcId="{9C4E9C5A-577A-4A2D-9DAC-6BB221DE7D18}" destId="{27CFE9F7-3E2C-4030-B726-81077207CEC3}" srcOrd="1" destOrd="0" presId="urn:microsoft.com/office/officeart/2008/layout/LinedList"/>
    <dgm:cxn modelId="{63A2E102-BFC2-4201-A0CF-C44AAF8B1762}" type="presParOf" srcId="{6A8FC434-4EC0-441B-8D29-2B411B2881A2}" destId="{C1E03FFB-CB72-4C62-8A7C-85434383E5C1}" srcOrd="2" destOrd="0" presId="urn:microsoft.com/office/officeart/2008/layout/LinedList"/>
    <dgm:cxn modelId="{40F02AA1-3717-42E3-A368-BCA9C8F7D505}" type="presParOf" srcId="{6A8FC434-4EC0-441B-8D29-2B411B2881A2}" destId="{6483408E-BF78-4249-B2D6-41CE4F0D9D32}" srcOrd="3" destOrd="0" presId="urn:microsoft.com/office/officeart/2008/layout/LinedList"/>
    <dgm:cxn modelId="{F7978E8A-5073-495A-B2AF-98EC7D95EC87}" type="presParOf" srcId="{6483408E-BF78-4249-B2D6-41CE4F0D9D32}" destId="{3004CF4E-1514-42FE-8B7A-E9265FD53A0F}" srcOrd="0" destOrd="0" presId="urn:microsoft.com/office/officeart/2008/layout/LinedList"/>
    <dgm:cxn modelId="{A19C33B0-B2A8-42EF-AF55-748280A4EDAC}" type="presParOf" srcId="{6483408E-BF78-4249-B2D6-41CE4F0D9D32}" destId="{DAE6466C-3FB3-40D4-8AB4-2C77E8C8477A}" srcOrd="1" destOrd="0" presId="urn:microsoft.com/office/officeart/2008/layout/LinedList"/>
    <dgm:cxn modelId="{729A4BE0-DB0A-416D-913D-FC6C98303CD4}" type="presParOf" srcId="{6A8FC434-4EC0-441B-8D29-2B411B2881A2}" destId="{2F275FBE-BCF0-4881-9847-C4E1AC891F00}" srcOrd="4" destOrd="0" presId="urn:microsoft.com/office/officeart/2008/layout/LinedList"/>
    <dgm:cxn modelId="{E906638B-C292-45B0-A6C8-024DE9B45D78}" type="presParOf" srcId="{6A8FC434-4EC0-441B-8D29-2B411B2881A2}" destId="{5992C8D8-62DF-4DA2-8E09-E1A3A2A84D3E}" srcOrd="5" destOrd="0" presId="urn:microsoft.com/office/officeart/2008/layout/LinedList"/>
    <dgm:cxn modelId="{80F35F51-0598-4AFC-AAE2-FEED359D312F}" type="presParOf" srcId="{5992C8D8-62DF-4DA2-8E09-E1A3A2A84D3E}" destId="{E6826677-7D95-4083-8521-7831E91A5EF2}" srcOrd="0" destOrd="0" presId="urn:microsoft.com/office/officeart/2008/layout/LinedList"/>
    <dgm:cxn modelId="{9B1F7609-231D-4AD2-940C-7B25EE096636}" type="presParOf" srcId="{5992C8D8-62DF-4DA2-8E09-E1A3A2A84D3E}" destId="{1E76B938-9A19-4C89-AEC1-D6A7C8662B3B}" srcOrd="1" destOrd="0" presId="urn:microsoft.com/office/officeart/2008/layout/LinedList"/>
    <dgm:cxn modelId="{CA29A7F7-6F33-4DC2-A857-F157F0A1E960}" type="presParOf" srcId="{6A8FC434-4EC0-441B-8D29-2B411B2881A2}" destId="{81DC386B-1DFF-4F45-BEFC-5CA0732BDC92}" srcOrd="6" destOrd="0" presId="urn:microsoft.com/office/officeart/2008/layout/LinedList"/>
    <dgm:cxn modelId="{5D0E7890-B012-4D99-B890-972EE1B5B30E}" type="presParOf" srcId="{6A8FC434-4EC0-441B-8D29-2B411B2881A2}" destId="{0815158D-D23D-4E0E-AA29-69CC605A3333}" srcOrd="7" destOrd="0" presId="urn:microsoft.com/office/officeart/2008/layout/LinedList"/>
    <dgm:cxn modelId="{289DB577-567A-4420-903D-D3BD5E3DBE77}" type="presParOf" srcId="{0815158D-D23D-4E0E-AA29-69CC605A3333}" destId="{0854CD94-6323-4B1E-91C7-1D0C279E2340}" srcOrd="0" destOrd="0" presId="urn:microsoft.com/office/officeart/2008/layout/LinedList"/>
    <dgm:cxn modelId="{927C10AA-F5B5-4C22-BC42-20F9C745DF5B}" type="presParOf" srcId="{0815158D-D23D-4E0E-AA29-69CC605A3333}" destId="{1853AECA-E621-44AA-973A-312CA577FEA6}" srcOrd="1" destOrd="0" presId="urn:microsoft.com/office/officeart/2008/layout/LinedList"/>
    <dgm:cxn modelId="{2DB3E959-589E-4744-8079-72F899C39575}" type="presParOf" srcId="{6A8FC434-4EC0-441B-8D29-2B411B2881A2}" destId="{72693977-A5E9-4B47-8098-E0DFA6A31351}" srcOrd="8" destOrd="0" presId="urn:microsoft.com/office/officeart/2008/layout/LinedList"/>
    <dgm:cxn modelId="{A67CC762-C8E8-42F1-89E0-96599AF66988}" type="presParOf" srcId="{6A8FC434-4EC0-441B-8D29-2B411B2881A2}" destId="{7C0B173E-202A-4FF7-9B3A-4240DDA4A2CF}" srcOrd="9" destOrd="0" presId="urn:microsoft.com/office/officeart/2008/layout/LinedList"/>
    <dgm:cxn modelId="{2857D3AE-73C4-4A12-B369-01965BA7849D}" type="presParOf" srcId="{7C0B173E-202A-4FF7-9B3A-4240DDA4A2CF}" destId="{5E9E674F-4870-444E-AB27-B80A1A6DB6DD}" srcOrd="0" destOrd="0" presId="urn:microsoft.com/office/officeart/2008/layout/LinedList"/>
    <dgm:cxn modelId="{80ED0892-B74F-4173-98DD-BB3D4FB2AF9B}" type="presParOf" srcId="{7C0B173E-202A-4FF7-9B3A-4240DDA4A2CF}" destId="{0DB00849-E9A3-4C29-A422-A01AE675D8B5}" srcOrd="1" destOrd="0" presId="urn:microsoft.com/office/officeart/2008/layout/LinedList"/>
    <dgm:cxn modelId="{61FD2C5F-B14B-454C-A15C-6C0895D7E9A2}" type="presParOf" srcId="{6A8FC434-4EC0-441B-8D29-2B411B2881A2}" destId="{9FB59441-693A-4DA2-96D4-B9135797914F}" srcOrd="10" destOrd="0" presId="urn:microsoft.com/office/officeart/2008/layout/LinedList"/>
    <dgm:cxn modelId="{26E6C76A-95F9-4CD3-9D60-D2456DE674DB}" type="presParOf" srcId="{6A8FC434-4EC0-441B-8D29-2B411B2881A2}" destId="{AEFE2100-E828-431C-B975-433D512129BD}" srcOrd="11" destOrd="0" presId="urn:microsoft.com/office/officeart/2008/layout/LinedList"/>
    <dgm:cxn modelId="{4C31A14D-D242-4A6C-8624-67A4EDD6E33E}" type="presParOf" srcId="{AEFE2100-E828-431C-B975-433D512129BD}" destId="{5986DC88-E4DC-4527-BABC-691B8EE87BEF}" srcOrd="0" destOrd="0" presId="urn:microsoft.com/office/officeart/2008/layout/LinedList"/>
    <dgm:cxn modelId="{D574694D-3CEC-4B1C-91C9-E2BA253B590C}" type="presParOf" srcId="{AEFE2100-E828-431C-B975-433D512129BD}" destId="{407AC3F7-D37C-4571-9238-E717194A304A}" srcOrd="1" destOrd="0" presId="urn:microsoft.com/office/officeart/2008/layout/LinedList"/>
    <dgm:cxn modelId="{46075F57-31AD-48B5-A8F5-A65BA01EF8CD}" type="presParOf" srcId="{6A8FC434-4EC0-441B-8D29-2B411B2881A2}" destId="{B7A4E3C6-CC73-4914-9025-CD7BDD1A7540}" srcOrd="12" destOrd="0" presId="urn:microsoft.com/office/officeart/2008/layout/LinedList"/>
    <dgm:cxn modelId="{69C44623-A3A9-4EB0-8FD2-83258445DE07}" type="presParOf" srcId="{6A8FC434-4EC0-441B-8D29-2B411B2881A2}" destId="{1915DFB9-D79E-4E77-92E6-6B380C9EEC24}" srcOrd="13" destOrd="0" presId="urn:microsoft.com/office/officeart/2008/layout/LinedList"/>
    <dgm:cxn modelId="{4CDE8E90-2A46-41DB-80A8-D4660F771FEA}" type="presParOf" srcId="{1915DFB9-D79E-4E77-92E6-6B380C9EEC24}" destId="{E70FBC1F-52BC-4CA8-AF4E-5642E38C5566}" srcOrd="0" destOrd="0" presId="urn:microsoft.com/office/officeart/2008/layout/LinedList"/>
    <dgm:cxn modelId="{D365C9D5-4713-49A6-86CB-95D552D70C60}" type="presParOf" srcId="{1915DFB9-D79E-4E77-92E6-6B380C9EEC24}" destId="{6F7FF53E-FD3A-43C6-915B-7DD6A243D5AD}" srcOrd="1" destOrd="0" presId="urn:microsoft.com/office/officeart/2008/layout/LinedList"/>
    <dgm:cxn modelId="{D8A1E8E9-0FAB-4D80-BD39-5683B5D3398A}" type="presParOf" srcId="{6A8FC434-4EC0-441B-8D29-2B411B2881A2}" destId="{2A775A9A-B844-4EFA-A6A6-F41CB1D98654}" srcOrd="14" destOrd="0" presId="urn:microsoft.com/office/officeart/2008/layout/LinedList"/>
    <dgm:cxn modelId="{A5A58EDD-F528-4563-8FD1-40B85CE5C791}" type="presParOf" srcId="{6A8FC434-4EC0-441B-8D29-2B411B2881A2}" destId="{5A14053D-FA96-4608-9C31-8750A337811C}" srcOrd="15" destOrd="0" presId="urn:microsoft.com/office/officeart/2008/layout/LinedList"/>
    <dgm:cxn modelId="{016BC1BD-F537-42D1-B363-BF95F8F55A15}" type="presParOf" srcId="{5A14053D-FA96-4608-9C31-8750A337811C}" destId="{65854A02-A64F-4829-9D17-D6714EE55039}" srcOrd="0" destOrd="0" presId="urn:microsoft.com/office/officeart/2008/layout/LinedList"/>
    <dgm:cxn modelId="{6838FC83-75A6-43E2-A306-CA26966ACD4C}" type="presParOf" srcId="{5A14053D-FA96-4608-9C31-8750A337811C}" destId="{1379DA79-43C3-4367-AEDF-A34372912E0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DECECD-DE7A-48F2-AF88-B858A7AA1B0D}">
      <dsp:nvSpPr>
        <dsp:cNvPr id="0" name=""/>
        <dsp:cNvSpPr/>
      </dsp:nvSpPr>
      <dsp:spPr>
        <a:xfrm rot="16200000">
          <a:off x="487038" y="2092789"/>
          <a:ext cx="507449" cy="888915"/>
        </a:xfrm>
        <a:prstGeom prst="round2Same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79" tIns="0" rIns="15679" bIns="0" numCol="1" spcCol="1270" anchor="ctr" anchorCtr="1">
          <a:noAutofit/>
        </a:bodyPr>
        <a:lstStyle/>
        <a:p>
          <a:pPr marL="0" lvl="0" indent="0" algn="ctr" defTabSz="488950">
            <a:lnSpc>
              <a:spcPct val="90000"/>
            </a:lnSpc>
            <a:spcBef>
              <a:spcPct val="0"/>
            </a:spcBef>
            <a:spcAft>
              <a:spcPct val="35000"/>
            </a:spcAft>
            <a:buNone/>
          </a:pPr>
          <a:r>
            <a:rPr lang="en-US" sz="1100" kern="1200">
              <a:latin typeface="Elephant"/>
            </a:rPr>
            <a:t>Owner</a:t>
          </a:r>
          <a:endParaRPr lang="en-US" sz="1100" kern="1200"/>
        </a:p>
      </dsp:txBody>
      <dsp:txXfrm rot="5400000">
        <a:off x="321077" y="2308294"/>
        <a:ext cx="864143" cy="457905"/>
      </dsp:txXfrm>
    </dsp:sp>
    <dsp:sp modelId="{3291DB65-2FA1-4A8F-A8D7-987AB2F9A97B}">
      <dsp:nvSpPr>
        <dsp:cNvPr id="0" name=""/>
        <dsp:cNvSpPr/>
      </dsp:nvSpPr>
      <dsp:spPr>
        <a:xfrm>
          <a:off x="0" y="0"/>
          <a:ext cx="1481526" cy="1776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32" tIns="31328" rIns="26132" bIns="31328" numCol="1" spcCol="1270" anchor="b" anchorCtr="1">
          <a:noAutofit/>
        </a:bodyPr>
        <a:lstStyle/>
        <a:p>
          <a:pPr marL="0" lvl="0" indent="0" algn="ctr" defTabSz="488950" rtl="0">
            <a:lnSpc>
              <a:spcPct val="90000"/>
            </a:lnSpc>
            <a:spcBef>
              <a:spcPct val="0"/>
            </a:spcBef>
            <a:spcAft>
              <a:spcPct val="35000"/>
            </a:spcAft>
            <a:buFont typeface="Arial" panose="020B0604020202020204" pitchFamily="34" charset="0"/>
            <a:buNone/>
          </a:pPr>
          <a:r>
            <a:rPr lang="en-US" sz="1100" b="0" i="0" kern="1200">
              <a:latin typeface="Elephant"/>
              <a:cs typeface="Arial"/>
            </a:rPr>
            <a:t> Extensive knowledge and expertise in online marketing strategies, will oversee the overall operations and strategic direction of the agency</a:t>
          </a:r>
          <a:r>
            <a:rPr lang="en-US" sz="1100" b="0" i="0" kern="1200"/>
            <a:t>.</a:t>
          </a:r>
          <a:endParaRPr lang="en-US" sz="1100" kern="1200"/>
        </a:p>
      </dsp:txBody>
      <dsp:txXfrm>
        <a:off x="0" y="0"/>
        <a:ext cx="1481526" cy="1776072"/>
      </dsp:txXfrm>
    </dsp:sp>
    <dsp:sp modelId="{08EE3138-2706-4E5D-AC7D-45B0C4C2AC66}">
      <dsp:nvSpPr>
        <dsp:cNvPr id="0" name=""/>
        <dsp:cNvSpPr/>
      </dsp:nvSpPr>
      <dsp:spPr>
        <a:xfrm>
          <a:off x="740762" y="1877562"/>
          <a:ext cx="0" cy="405959"/>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dsp:style>
    </dsp:sp>
    <dsp:sp modelId="{C7887136-E6C2-4E53-A4F6-D8928C93FA91}">
      <dsp:nvSpPr>
        <dsp:cNvPr id="0" name=""/>
        <dsp:cNvSpPr/>
      </dsp:nvSpPr>
      <dsp:spPr>
        <a:xfrm>
          <a:off x="690018" y="1776072"/>
          <a:ext cx="101489" cy="10148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0B42B3-FB26-4AA3-8F8F-38295F1F51FB}">
      <dsp:nvSpPr>
        <dsp:cNvPr id="0" name=""/>
        <dsp:cNvSpPr/>
      </dsp:nvSpPr>
      <dsp:spPr>
        <a:xfrm>
          <a:off x="1185220" y="2283522"/>
          <a:ext cx="888915" cy="507449"/>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79" tIns="0" rIns="15679" bIns="0" numCol="1" spcCol="1270" anchor="ctr" anchorCtr="1">
          <a:noAutofit/>
        </a:bodyPr>
        <a:lstStyle/>
        <a:p>
          <a:pPr marL="0" lvl="0" indent="0" algn="ctr" defTabSz="488950" rtl="0">
            <a:lnSpc>
              <a:spcPct val="90000"/>
            </a:lnSpc>
            <a:spcBef>
              <a:spcPct val="0"/>
            </a:spcBef>
            <a:spcAft>
              <a:spcPct val="35000"/>
            </a:spcAft>
            <a:buNone/>
          </a:pPr>
          <a:r>
            <a:rPr lang="en-US" sz="1100" kern="1200">
              <a:latin typeface="Elephant"/>
            </a:rPr>
            <a:t>Digital Marketers</a:t>
          </a:r>
          <a:endParaRPr lang="en-US" sz="1100" kern="1200"/>
        </a:p>
      </dsp:txBody>
      <dsp:txXfrm>
        <a:off x="1185220" y="2283522"/>
        <a:ext cx="888915" cy="507449"/>
      </dsp:txXfrm>
    </dsp:sp>
    <dsp:sp modelId="{02DD2132-C956-41B4-AA9A-4374388D7B7A}">
      <dsp:nvSpPr>
        <dsp:cNvPr id="0" name=""/>
        <dsp:cNvSpPr/>
      </dsp:nvSpPr>
      <dsp:spPr>
        <a:xfrm>
          <a:off x="888915" y="3298421"/>
          <a:ext cx="1481526" cy="1776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32" tIns="31328" rIns="26132" bIns="31328" numCol="1" spcCol="1270" anchor="t" anchorCtr="1">
          <a:noAutofit/>
        </a:bodyPr>
        <a:lstStyle/>
        <a:p>
          <a:pPr marL="0" lvl="0" indent="0" algn="ctr" defTabSz="488950" rtl="0">
            <a:lnSpc>
              <a:spcPct val="90000"/>
            </a:lnSpc>
            <a:spcBef>
              <a:spcPct val="0"/>
            </a:spcBef>
            <a:spcAft>
              <a:spcPct val="35000"/>
            </a:spcAft>
            <a:buFont typeface="Arial" panose="020B0604020202020204" pitchFamily="34" charset="0"/>
            <a:buNone/>
          </a:pPr>
          <a:r>
            <a:rPr lang="en-US" sz="1100" b="0" i="0" kern="1200">
              <a:latin typeface="Elephant"/>
            </a:rPr>
            <a:t>Responsible</a:t>
          </a:r>
          <a:r>
            <a:rPr lang="en-US" sz="1100" kern="1200">
              <a:latin typeface="Elephant"/>
            </a:rPr>
            <a:t> for implementing digital marketing </a:t>
          </a:r>
          <a:r>
            <a:rPr lang="en-US" sz="1100" kern="1200" err="1">
              <a:latin typeface="Elephant"/>
            </a:rPr>
            <a:t>strategies,managing</a:t>
          </a:r>
          <a:r>
            <a:rPr lang="en-US" sz="1100" kern="1200">
              <a:latin typeface="Elephant"/>
            </a:rPr>
            <a:t> campaigns and analyzing performance metrics.</a:t>
          </a:r>
          <a:endParaRPr lang="en-US" sz="1100" kern="1200"/>
        </a:p>
      </dsp:txBody>
      <dsp:txXfrm>
        <a:off x="888915" y="3298421"/>
        <a:ext cx="1481526" cy="1776072"/>
      </dsp:txXfrm>
    </dsp:sp>
    <dsp:sp modelId="{96882C92-B831-4D50-BB2A-2332C602E302}">
      <dsp:nvSpPr>
        <dsp:cNvPr id="0" name=""/>
        <dsp:cNvSpPr/>
      </dsp:nvSpPr>
      <dsp:spPr>
        <a:xfrm>
          <a:off x="1629678" y="2790971"/>
          <a:ext cx="0" cy="405959"/>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dsp:style>
    </dsp:sp>
    <dsp:sp modelId="{F261732A-5C72-44B3-A2A2-A5D8FA5993DF}">
      <dsp:nvSpPr>
        <dsp:cNvPr id="0" name=""/>
        <dsp:cNvSpPr/>
      </dsp:nvSpPr>
      <dsp:spPr>
        <a:xfrm>
          <a:off x="1578933" y="3196931"/>
          <a:ext cx="101489" cy="10148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2E2A8F-322E-43F8-A1A9-6A1A9B80B516}">
      <dsp:nvSpPr>
        <dsp:cNvPr id="0" name=""/>
        <dsp:cNvSpPr/>
      </dsp:nvSpPr>
      <dsp:spPr>
        <a:xfrm>
          <a:off x="2074136" y="2283522"/>
          <a:ext cx="888915" cy="507449"/>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79" tIns="0" rIns="15679" bIns="0" numCol="1" spcCol="1270" anchor="ctr" anchorCtr="1">
          <a:noAutofit/>
        </a:bodyPr>
        <a:lstStyle/>
        <a:p>
          <a:pPr marL="0" lvl="0" indent="0" algn="ctr" defTabSz="488950" rtl="0">
            <a:lnSpc>
              <a:spcPct val="90000"/>
            </a:lnSpc>
            <a:spcBef>
              <a:spcPct val="0"/>
            </a:spcBef>
            <a:spcAft>
              <a:spcPct val="35000"/>
            </a:spcAft>
            <a:buNone/>
          </a:pPr>
          <a:r>
            <a:rPr lang="en-US" sz="1100" kern="1200">
              <a:latin typeface="Elephant"/>
            </a:rPr>
            <a:t>Content Writers</a:t>
          </a:r>
          <a:endParaRPr lang="en-US" sz="1100" kern="1200"/>
        </a:p>
      </dsp:txBody>
      <dsp:txXfrm>
        <a:off x="2074136" y="2283522"/>
        <a:ext cx="888915" cy="507449"/>
      </dsp:txXfrm>
    </dsp:sp>
    <dsp:sp modelId="{15885FEE-896A-4708-BB06-DF5A4B06ADBD}">
      <dsp:nvSpPr>
        <dsp:cNvPr id="0" name=""/>
        <dsp:cNvSpPr/>
      </dsp:nvSpPr>
      <dsp:spPr>
        <a:xfrm>
          <a:off x="1777831" y="0"/>
          <a:ext cx="1481525" cy="1776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32" tIns="31328" rIns="26132" bIns="31328" numCol="1" spcCol="1270" anchor="b" anchorCtr="1">
          <a:noAutofit/>
        </a:bodyPr>
        <a:lstStyle/>
        <a:p>
          <a:pPr marL="0" lvl="0" indent="0" algn="ctr" defTabSz="488950" rtl="0">
            <a:lnSpc>
              <a:spcPct val="90000"/>
            </a:lnSpc>
            <a:spcBef>
              <a:spcPct val="0"/>
            </a:spcBef>
            <a:spcAft>
              <a:spcPct val="35000"/>
            </a:spcAft>
            <a:buFont typeface="Arial" panose="020B0604020202020204" pitchFamily="34" charset="0"/>
            <a:buNone/>
          </a:pPr>
          <a:r>
            <a:rPr lang="en-US" sz="1100" b="0" i="0" kern="1200">
              <a:latin typeface="Elephant"/>
            </a:rPr>
            <a:t>Create compelling and</a:t>
          </a:r>
          <a:r>
            <a:rPr lang="en-US" sz="1100" kern="1200">
              <a:latin typeface="Elephant"/>
            </a:rPr>
            <a:t> engaging content across various platforms,ensuring effective comunication with the target audience.</a:t>
          </a:r>
          <a:endParaRPr lang="en-US" sz="1100" kern="1200"/>
        </a:p>
      </dsp:txBody>
      <dsp:txXfrm>
        <a:off x="1777831" y="0"/>
        <a:ext cx="1481525" cy="1776072"/>
      </dsp:txXfrm>
    </dsp:sp>
    <dsp:sp modelId="{29E9FD60-D1EC-4704-BD5A-5DC16FB51422}">
      <dsp:nvSpPr>
        <dsp:cNvPr id="0" name=""/>
        <dsp:cNvSpPr/>
      </dsp:nvSpPr>
      <dsp:spPr>
        <a:xfrm>
          <a:off x="2518594" y="1877562"/>
          <a:ext cx="0" cy="405959"/>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dsp:style>
    </dsp:sp>
    <dsp:sp modelId="{C9EE0EBA-7DFA-460B-B20A-52F67B68011D}">
      <dsp:nvSpPr>
        <dsp:cNvPr id="0" name=""/>
        <dsp:cNvSpPr/>
      </dsp:nvSpPr>
      <dsp:spPr>
        <a:xfrm>
          <a:off x="2467849" y="1776072"/>
          <a:ext cx="101489" cy="10148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FD512A-6CC8-4B34-BE63-81D5A35869ED}">
      <dsp:nvSpPr>
        <dsp:cNvPr id="0" name=""/>
        <dsp:cNvSpPr/>
      </dsp:nvSpPr>
      <dsp:spPr>
        <a:xfrm>
          <a:off x="2963051" y="2283522"/>
          <a:ext cx="888915" cy="507449"/>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79" tIns="0" rIns="15679" bIns="0" numCol="1" spcCol="1270" anchor="ctr" anchorCtr="1">
          <a:noAutofit/>
        </a:bodyPr>
        <a:lstStyle/>
        <a:p>
          <a:pPr marL="0" lvl="0" indent="0" algn="ctr" defTabSz="488950" rtl="0">
            <a:lnSpc>
              <a:spcPct val="90000"/>
            </a:lnSpc>
            <a:spcBef>
              <a:spcPct val="0"/>
            </a:spcBef>
            <a:spcAft>
              <a:spcPct val="35000"/>
            </a:spcAft>
            <a:buNone/>
          </a:pPr>
          <a:r>
            <a:rPr lang="en-US" sz="1100" kern="1200">
              <a:latin typeface="Elephant"/>
            </a:rPr>
            <a:t>Graphic Designers</a:t>
          </a:r>
          <a:endParaRPr lang="en-US" sz="1100" kern="1200"/>
        </a:p>
      </dsp:txBody>
      <dsp:txXfrm>
        <a:off x="2963051" y="2283522"/>
        <a:ext cx="888915" cy="507449"/>
      </dsp:txXfrm>
    </dsp:sp>
    <dsp:sp modelId="{F6069036-8764-4BCB-97D7-1635203A66C9}">
      <dsp:nvSpPr>
        <dsp:cNvPr id="0" name=""/>
        <dsp:cNvSpPr/>
      </dsp:nvSpPr>
      <dsp:spPr>
        <a:xfrm>
          <a:off x="2666746" y="3298421"/>
          <a:ext cx="1481526" cy="1776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32" tIns="31328" rIns="26132" bIns="31328" numCol="1" spcCol="1270" anchor="t" anchorCtr="1">
          <a:noAutofit/>
        </a:bodyPr>
        <a:lstStyle/>
        <a:p>
          <a:pPr marL="0" lvl="0" indent="0" algn="ctr" defTabSz="488950" rtl="0">
            <a:lnSpc>
              <a:spcPct val="90000"/>
            </a:lnSpc>
            <a:spcBef>
              <a:spcPct val="0"/>
            </a:spcBef>
            <a:spcAft>
              <a:spcPct val="35000"/>
            </a:spcAft>
            <a:buFont typeface="Arial" panose="020B0604020202020204" pitchFamily="34" charset="0"/>
            <a:buNone/>
          </a:pPr>
          <a:r>
            <a:rPr lang="en-US" sz="1100" b="0" i="0" kern="1200">
              <a:latin typeface="Elephant"/>
            </a:rPr>
            <a:t>Design visually</a:t>
          </a:r>
          <a:r>
            <a:rPr lang="en-US" sz="1100" kern="1200">
              <a:latin typeface="Elephant"/>
            </a:rPr>
            <a:t> appealing and impactful graphics,maintaining brand consistency and enhancing marketing brand .</a:t>
          </a:r>
          <a:endParaRPr lang="en-US" sz="1100" kern="1200"/>
        </a:p>
      </dsp:txBody>
      <dsp:txXfrm>
        <a:off x="2666746" y="3298421"/>
        <a:ext cx="1481526" cy="1776072"/>
      </dsp:txXfrm>
    </dsp:sp>
    <dsp:sp modelId="{921B6B2F-1FE1-455C-BDB5-34A7AF53688C}">
      <dsp:nvSpPr>
        <dsp:cNvPr id="0" name=""/>
        <dsp:cNvSpPr/>
      </dsp:nvSpPr>
      <dsp:spPr>
        <a:xfrm>
          <a:off x="3407509" y="2790971"/>
          <a:ext cx="0" cy="405959"/>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dsp:style>
    </dsp:sp>
    <dsp:sp modelId="{499193FA-CD3A-49B9-8AF4-3DEE56AEC02E}">
      <dsp:nvSpPr>
        <dsp:cNvPr id="0" name=""/>
        <dsp:cNvSpPr/>
      </dsp:nvSpPr>
      <dsp:spPr>
        <a:xfrm>
          <a:off x="3356764" y="3196931"/>
          <a:ext cx="101489" cy="10148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CC912C-A591-4E69-8C6E-4B3F93B20660}">
      <dsp:nvSpPr>
        <dsp:cNvPr id="0" name=""/>
        <dsp:cNvSpPr/>
      </dsp:nvSpPr>
      <dsp:spPr>
        <a:xfrm>
          <a:off x="3851967" y="2283522"/>
          <a:ext cx="888915" cy="507449"/>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79" tIns="0" rIns="15679" bIns="0" numCol="1" spcCol="1270" anchor="ctr" anchorCtr="1">
          <a:noAutofit/>
        </a:bodyPr>
        <a:lstStyle/>
        <a:p>
          <a:pPr marL="0" lvl="0" indent="0" algn="ctr" defTabSz="488950" rtl="0">
            <a:lnSpc>
              <a:spcPct val="90000"/>
            </a:lnSpc>
            <a:spcBef>
              <a:spcPct val="0"/>
            </a:spcBef>
            <a:spcAft>
              <a:spcPct val="35000"/>
            </a:spcAft>
            <a:buNone/>
          </a:pPr>
          <a:r>
            <a:rPr lang="en-US" sz="1100" kern="1200">
              <a:latin typeface="Elephant"/>
            </a:rPr>
            <a:t>Web Developers</a:t>
          </a:r>
          <a:endParaRPr lang="en-US" sz="1100" kern="1200"/>
        </a:p>
      </dsp:txBody>
      <dsp:txXfrm>
        <a:off x="3851967" y="2283522"/>
        <a:ext cx="888915" cy="507449"/>
      </dsp:txXfrm>
    </dsp:sp>
    <dsp:sp modelId="{7C2016D0-C178-4AFA-8294-9C651B6B9D56}">
      <dsp:nvSpPr>
        <dsp:cNvPr id="0" name=""/>
        <dsp:cNvSpPr/>
      </dsp:nvSpPr>
      <dsp:spPr>
        <a:xfrm>
          <a:off x="3555662" y="0"/>
          <a:ext cx="1481526" cy="1776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32" tIns="31328" rIns="26132" bIns="31328" numCol="1" spcCol="1270" anchor="b" anchorCtr="1">
          <a:noAutofit/>
        </a:bodyPr>
        <a:lstStyle/>
        <a:p>
          <a:pPr marL="0" lvl="0" indent="0" algn="ctr" defTabSz="488950" rtl="0">
            <a:lnSpc>
              <a:spcPct val="90000"/>
            </a:lnSpc>
            <a:spcBef>
              <a:spcPct val="0"/>
            </a:spcBef>
            <a:spcAft>
              <a:spcPct val="35000"/>
            </a:spcAft>
            <a:buFont typeface="Arial" panose="020B0604020202020204" pitchFamily="34" charset="0"/>
            <a:buNone/>
          </a:pPr>
          <a:r>
            <a:rPr lang="en-US" sz="1100" kern="1200">
              <a:latin typeface="Elephant"/>
            </a:rPr>
            <a:t>Built and optimise user-friendly websites,ensuring functionality,responsivenes and optimal user experiences.</a:t>
          </a:r>
          <a:endParaRPr lang="en-US" sz="1100" kern="1200"/>
        </a:p>
      </dsp:txBody>
      <dsp:txXfrm>
        <a:off x="3555662" y="0"/>
        <a:ext cx="1481526" cy="1776072"/>
      </dsp:txXfrm>
    </dsp:sp>
    <dsp:sp modelId="{FF09639D-32AA-4013-876F-1B95B132D496}">
      <dsp:nvSpPr>
        <dsp:cNvPr id="0" name=""/>
        <dsp:cNvSpPr/>
      </dsp:nvSpPr>
      <dsp:spPr>
        <a:xfrm>
          <a:off x="4296425" y="1877562"/>
          <a:ext cx="0" cy="405959"/>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dsp:style>
    </dsp:sp>
    <dsp:sp modelId="{59484E40-5663-4C4E-87FD-CE6601204ECB}">
      <dsp:nvSpPr>
        <dsp:cNvPr id="0" name=""/>
        <dsp:cNvSpPr/>
      </dsp:nvSpPr>
      <dsp:spPr>
        <a:xfrm>
          <a:off x="4245680" y="1776072"/>
          <a:ext cx="101489" cy="10148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22BFC8-0446-48C1-9F82-0CF201EDEDFC}">
      <dsp:nvSpPr>
        <dsp:cNvPr id="0" name=""/>
        <dsp:cNvSpPr/>
      </dsp:nvSpPr>
      <dsp:spPr>
        <a:xfrm rot="5400000">
          <a:off x="4931616" y="2092789"/>
          <a:ext cx="507449" cy="888915"/>
        </a:xfrm>
        <a:prstGeom prst="round2Same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79" tIns="0" rIns="15679" bIns="0" numCol="1" spcCol="1270" anchor="ctr" anchorCtr="1">
          <a:noAutofit/>
        </a:bodyPr>
        <a:lstStyle/>
        <a:p>
          <a:pPr marL="0" lvl="0" indent="0" algn="ctr" defTabSz="488950" rtl="0">
            <a:lnSpc>
              <a:spcPct val="90000"/>
            </a:lnSpc>
            <a:spcBef>
              <a:spcPct val="0"/>
            </a:spcBef>
            <a:spcAft>
              <a:spcPct val="35000"/>
            </a:spcAft>
            <a:buNone/>
          </a:pPr>
          <a:r>
            <a:rPr lang="en-US" sz="1100" kern="1200">
              <a:solidFill>
                <a:schemeClr val="bg1"/>
              </a:solidFill>
              <a:latin typeface="Elephant"/>
              <a:cs typeface="Calibri"/>
            </a:rPr>
            <a:t>Accountant</a:t>
          </a:r>
        </a:p>
      </dsp:txBody>
      <dsp:txXfrm rot="-5400000">
        <a:off x="4740883" y="2308294"/>
        <a:ext cx="864143" cy="457905"/>
      </dsp:txXfrm>
    </dsp:sp>
    <dsp:sp modelId="{79915A55-E89B-4267-9BAC-BE24D6A4D444}">
      <dsp:nvSpPr>
        <dsp:cNvPr id="0" name=""/>
        <dsp:cNvSpPr/>
      </dsp:nvSpPr>
      <dsp:spPr>
        <a:xfrm>
          <a:off x="4444578" y="3298421"/>
          <a:ext cx="1481526" cy="17760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32" tIns="31328" rIns="26132" bIns="31328" numCol="1" spcCol="1270" anchor="t" anchorCtr="1">
          <a:noAutofit/>
        </a:bodyPr>
        <a:lstStyle/>
        <a:p>
          <a:pPr marL="0" lvl="0" indent="0" algn="ctr" defTabSz="488950" rtl="0">
            <a:lnSpc>
              <a:spcPct val="90000"/>
            </a:lnSpc>
            <a:spcBef>
              <a:spcPct val="0"/>
            </a:spcBef>
            <a:spcAft>
              <a:spcPct val="35000"/>
            </a:spcAft>
            <a:buNone/>
          </a:pPr>
          <a:r>
            <a:rPr lang="en-US" sz="1100" kern="1200">
              <a:latin typeface="Elephant"/>
              <a:cs typeface="Calibri"/>
            </a:rPr>
            <a:t>Responsible for</a:t>
          </a:r>
          <a:r>
            <a:rPr lang="en-US" sz="1100" kern="1200">
              <a:solidFill>
                <a:srgbClr val="444444"/>
              </a:solidFill>
              <a:latin typeface="Elephant"/>
              <a:cs typeface="Calibri"/>
            </a:rPr>
            <a:t> financial record management ,bookeeping,financial analysis,budget management   </a:t>
          </a:r>
        </a:p>
      </dsp:txBody>
      <dsp:txXfrm>
        <a:off x="4444578" y="3298421"/>
        <a:ext cx="1481526" cy="1776072"/>
      </dsp:txXfrm>
    </dsp:sp>
    <dsp:sp modelId="{ADFD6298-741B-421E-9752-D2B0CD9396D3}">
      <dsp:nvSpPr>
        <dsp:cNvPr id="0" name=""/>
        <dsp:cNvSpPr/>
      </dsp:nvSpPr>
      <dsp:spPr>
        <a:xfrm>
          <a:off x="5185341" y="2790971"/>
          <a:ext cx="0" cy="405959"/>
        </a:xfrm>
        <a:prstGeom prst="line">
          <a:avLst/>
        </a:prstGeom>
        <a:solidFill>
          <a:schemeClr val="accent3">
            <a:hueOff val="0"/>
            <a:satOff val="0"/>
            <a:lumOff val="0"/>
            <a:alphaOff val="0"/>
          </a:schemeClr>
        </a:solidFill>
        <a:ln w="12700" cap="flat" cmpd="sng" algn="ctr">
          <a:solidFill>
            <a:schemeClr val="accent3">
              <a:tint val="50000"/>
              <a:hueOff val="0"/>
              <a:satOff val="0"/>
              <a:lumOff val="0"/>
              <a:alphaOff val="0"/>
            </a:schemeClr>
          </a:solidFill>
          <a:prstDash val="dash"/>
          <a:miter lim="800000"/>
        </a:ln>
        <a:effectLst/>
      </dsp:spPr>
      <dsp:style>
        <a:lnRef idx="2">
          <a:scrgbClr r="0" g="0" b="0"/>
        </a:lnRef>
        <a:fillRef idx="1">
          <a:scrgbClr r="0" g="0" b="0"/>
        </a:fillRef>
        <a:effectRef idx="0">
          <a:scrgbClr r="0" g="0" b="0"/>
        </a:effectRef>
        <a:fontRef idx="minor"/>
      </dsp:style>
    </dsp:sp>
    <dsp:sp modelId="{16524E98-337C-44E7-9D64-6D93A9736EC8}">
      <dsp:nvSpPr>
        <dsp:cNvPr id="0" name=""/>
        <dsp:cNvSpPr/>
      </dsp:nvSpPr>
      <dsp:spPr>
        <a:xfrm>
          <a:off x="5134596" y="3196931"/>
          <a:ext cx="101489" cy="10148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266A5A-6EF1-4DFD-B6A7-B1FCC9F89AC4}">
      <dsp:nvSpPr>
        <dsp:cNvPr id="0" name=""/>
        <dsp:cNvSpPr/>
      </dsp:nvSpPr>
      <dsp:spPr>
        <a:xfrm>
          <a:off x="0" y="0"/>
          <a:ext cx="936129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DCC01E-FD7F-4F88-A70C-3C00E7FB1B2D}">
      <dsp:nvSpPr>
        <dsp:cNvPr id="0" name=""/>
        <dsp:cNvSpPr/>
      </dsp:nvSpPr>
      <dsp:spPr>
        <a:xfrm>
          <a:off x="0" y="0"/>
          <a:ext cx="9361290" cy="397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100000"/>
            </a:lnSpc>
            <a:spcBef>
              <a:spcPct val="0"/>
            </a:spcBef>
            <a:spcAft>
              <a:spcPct val="35000"/>
            </a:spcAft>
            <a:buNone/>
          </a:pPr>
          <a:r>
            <a:rPr lang="en-GB" sz="1000" kern="1200"/>
            <a:t>Barrow,C.B. and Brown ,R.(2005)</a:t>
          </a:r>
          <a:r>
            <a:rPr lang="en-GB" sz="1000" i="1" kern="1200"/>
            <a:t>The business plan workbook</a:t>
          </a:r>
          <a:r>
            <a:rPr lang="en-GB" sz="1000" kern="1200"/>
            <a:t>. Kogan page publisher.</a:t>
          </a:r>
          <a:endParaRPr lang="en-US" sz="1000" kern="1200"/>
        </a:p>
      </dsp:txBody>
      <dsp:txXfrm>
        <a:off x="0" y="0"/>
        <a:ext cx="9361290" cy="397378"/>
      </dsp:txXfrm>
    </dsp:sp>
    <dsp:sp modelId="{C1E03FFB-CB72-4C62-8A7C-85434383E5C1}">
      <dsp:nvSpPr>
        <dsp:cNvPr id="0" name=""/>
        <dsp:cNvSpPr/>
      </dsp:nvSpPr>
      <dsp:spPr>
        <a:xfrm>
          <a:off x="0" y="397378"/>
          <a:ext cx="936129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04CF4E-1514-42FE-8B7A-E9265FD53A0F}">
      <dsp:nvSpPr>
        <dsp:cNvPr id="0" name=""/>
        <dsp:cNvSpPr/>
      </dsp:nvSpPr>
      <dsp:spPr>
        <a:xfrm>
          <a:off x="0" y="397378"/>
          <a:ext cx="9361290" cy="397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100000"/>
            </a:lnSpc>
            <a:spcBef>
              <a:spcPct val="0"/>
            </a:spcBef>
            <a:spcAft>
              <a:spcPct val="35000"/>
            </a:spcAft>
            <a:buNone/>
          </a:pPr>
          <a:r>
            <a:rPr lang="en-US" sz="1000" kern="1200"/>
            <a:t>Curtis,V.(2015) </a:t>
          </a:r>
          <a:r>
            <a:rPr lang="en-US" sz="1000" i="1" kern="1200"/>
            <a:t>Business planning Essentials for Dummies. </a:t>
          </a:r>
          <a:r>
            <a:rPr lang="en-US" sz="1000" kern="1200"/>
            <a:t>John Wiley&amp;Sons</a:t>
          </a:r>
        </a:p>
      </dsp:txBody>
      <dsp:txXfrm>
        <a:off x="0" y="397378"/>
        <a:ext cx="9361290" cy="397378"/>
      </dsp:txXfrm>
    </dsp:sp>
    <dsp:sp modelId="{2F275FBE-BCF0-4881-9847-C4E1AC891F00}">
      <dsp:nvSpPr>
        <dsp:cNvPr id="0" name=""/>
        <dsp:cNvSpPr/>
      </dsp:nvSpPr>
      <dsp:spPr>
        <a:xfrm>
          <a:off x="0" y="794756"/>
          <a:ext cx="936129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826677-7D95-4083-8521-7831E91A5EF2}">
      <dsp:nvSpPr>
        <dsp:cNvPr id="0" name=""/>
        <dsp:cNvSpPr/>
      </dsp:nvSpPr>
      <dsp:spPr>
        <a:xfrm>
          <a:off x="0" y="794756"/>
          <a:ext cx="9361290" cy="397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100000"/>
            </a:lnSpc>
            <a:spcBef>
              <a:spcPct val="0"/>
            </a:spcBef>
            <a:spcAft>
              <a:spcPct val="35000"/>
            </a:spcAft>
            <a:buNone/>
          </a:pPr>
          <a:r>
            <a:rPr lang="en-US" sz="1000" kern="1200"/>
            <a:t>Fred, R.D. and Forest,R.D.(2011) </a:t>
          </a:r>
          <a:r>
            <a:rPr lang="en-US" sz="1000" i="1" kern="1200"/>
            <a:t>Strategic Management:Concepts and Cases</a:t>
          </a:r>
          <a:r>
            <a:rPr lang="en-US" sz="1000" kern="1200"/>
            <a:t>. Pearson.</a:t>
          </a:r>
        </a:p>
      </dsp:txBody>
      <dsp:txXfrm>
        <a:off x="0" y="794756"/>
        <a:ext cx="9361290" cy="397378"/>
      </dsp:txXfrm>
    </dsp:sp>
    <dsp:sp modelId="{81DC386B-1DFF-4F45-BEFC-5CA0732BDC92}">
      <dsp:nvSpPr>
        <dsp:cNvPr id="0" name=""/>
        <dsp:cNvSpPr/>
      </dsp:nvSpPr>
      <dsp:spPr>
        <a:xfrm>
          <a:off x="0" y="1192134"/>
          <a:ext cx="9361290"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54CD94-6323-4B1E-91C7-1D0C279E2340}">
      <dsp:nvSpPr>
        <dsp:cNvPr id="0" name=""/>
        <dsp:cNvSpPr/>
      </dsp:nvSpPr>
      <dsp:spPr>
        <a:xfrm>
          <a:off x="0" y="1192134"/>
          <a:ext cx="9361290" cy="397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100000"/>
            </a:lnSpc>
            <a:spcBef>
              <a:spcPct val="0"/>
            </a:spcBef>
            <a:spcAft>
              <a:spcPct val="35000"/>
            </a:spcAft>
            <a:buNone/>
          </a:pPr>
          <a:r>
            <a:rPr lang="en-US" sz="1000" kern="1200"/>
            <a:t>Deiss,R. and Henneberry,R.(2020) Digital Marketing for Dummies. 2</a:t>
          </a:r>
          <a:r>
            <a:rPr lang="en-US" sz="1000" kern="1200" baseline="30000"/>
            <a:t>nd</a:t>
          </a:r>
          <a:r>
            <a:rPr lang="en-US" sz="1000" kern="1200"/>
            <a:t>.end.John Wiley &amp; Sons </a:t>
          </a:r>
        </a:p>
      </dsp:txBody>
      <dsp:txXfrm>
        <a:off x="0" y="1192134"/>
        <a:ext cx="9361290" cy="397378"/>
      </dsp:txXfrm>
    </dsp:sp>
    <dsp:sp modelId="{72693977-A5E9-4B47-8098-E0DFA6A31351}">
      <dsp:nvSpPr>
        <dsp:cNvPr id="0" name=""/>
        <dsp:cNvSpPr/>
      </dsp:nvSpPr>
      <dsp:spPr>
        <a:xfrm>
          <a:off x="0" y="1589512"/>
          <a:ext cx="936129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9E674F-4870-444E-AB27-B80A1A6DB6DD}">
      <dsp:nvSpPr>
        <dsp:cNvPr id="0" name=""/>
        <dsp:cNvSpPr/>
      </dsp:nvSpPr>
      <dsp:spPr>
        <a:xfrm>
          <a:off x="0" y="1589512"/>
          <a:ext cx="9361290" cy="397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100000"/>
            </a:lnSpc>
            <a:spcBef>
              <a:spcPct val="0"/>
            </a:spcBef>
            <a:spcAft>
              <a:spcPct val="35000"/>
            </a:spcAft>
            <a:buNone/>
          </a:pPr>
          <a:r>
            <a:rPr lang="en-GB" sz="1000" kern="1200"/>
            <a:t>GOV.UK(2023) </a:t>
          </a:r>
          <a:r>
            <a:rPr lang="en-GB" sz="1000" i="1" kern="1200"/>
            <a:t>Limited Company</a:t>
          </a:r>
          <a:r>
            <a:rPr lang="en-GB" sz="1000" kern="1200"/>
            <a:t> .Available at:</a:t>
          </a:r>
          <a:r>
            <a:rPr lang="en-GB" sz="1000" u="sng" kern="1200">
              <a:hlinkClick xmlns:r="http://schemas.openxmlformats.org/officeDocument/2006/relationships" r:id="rId1"/>
            </a:rPr>
            <a:t> https://www.gov.uk/limited-company-formation</a:t>
          </a:r>
          <a:r>
            <a:rPr lang="en-GB" sz="1000" kern="1200"/>
            <a:t>(Accesed:19 October 2023)</a:t>
          </a:r>
          <a:endParaRPr lang="en-US" sz="1000" kern="1200"/>
        </a:p>
      </dsp:txBody>
      <dsp:txXfrm>
        <a:off x="0" y="1589512"/>
        <a:ext cx="9361290" cy="397378"/>
      </dsp:txXfrm>
    </dsp:sp>
    <dsp:sp modelId="{9FB59441-693A-4DA2-96D4-B9135797914F}">
      <dsp:nvSpPr>
        <dsp:cNvPr id="0" name=""/>
        <dsp:cNvSpPr/>
      </dsp:nvSpPr>
      <dsp:spPr>
        <a:xfrm>
          <a:off x="0" y="1986891"/>
          <a:ext cx="936129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86DC88-E4DC-4527-BABC-691B8EE87BEF}">
      <dsp:nvSpPr>
        <dsp:cNvPr id="0" name=""/>
        <dsp:cNvSpPr/>
      </dsp:nvSpPr>
      <dsp:spPr>
        <a:xfrm>
          <a:off x="0" y="1986891"/>
          <a:ext cx="9361290" cy="397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100000"/>
            </a:lnSpc>
            <a:spcBef>
              <a:spcPct val="0"/>
            </a:spcBef>
            <a:spcAft>
              <a:spcPct val="35000"/>
            </a:spcAft>
            <a:buNone/>
          </a:pPr>
          <a:r>
            <a:rPr lang="en-US" sz="1000" kern="1200"/>
            <a:t>Investopedia(2023) </a:t>
          </a:r>
          <a:r>
            <a:rPr lang="en-US" sz="1000" i="1" kern="1200"/>
            <a:t>Cash flow :What it is ,How it works and How to Analyse it . </a:t>
          </a:r>
          <a:r>
            <a:rPr lang="en-US" sz="1000" kern="1200"/>
            <a:t>Available at</a:t>
          </a:r>
          <a:r>
            <a:rPr lang="en-US" sz="1000" i="1" kern="1200"/>
            <a:t>:</a:t>
          </a:r>
          <a:r>
            <a:rPr lang="en-GB" sz="1000" kern="1200"/>
            <a:t> (</a:t>
          </a:r>
          <a:r>
            <a:rPr lang="en-GB" sz="1000" u="sng" kern="1200">
              <a:hlinkClick xmlns:r="http://schemas.openxmlformats.org/officeDocument/2006/relationships" r:id="rId2"/>
            </a:rPr>
            <a:t>https://www.investopedia.com/terms/c/cashflow.asp</a:t>
          </a:r>
          <a:r>
            <a:rPr lang="en-GB" sz="1000" kern="1200"/>
            <a:t>. (Accesed :28 October 2023)</a:t>
          </a:r>
          <a:endParaRPr lang="en-US" sz="1000" kern="1200"/>
        </a:p>
      </dsp:txBody>
      <dsp:txXfrm>
        <a:off x="0" y="1986891"/>
        <a:ext cx="9361290" cy="397378"/>
      </dsp:txXfrm>
    </dsp:sp>
    <dsp:sp modelId="{B7A4E3C6-CC73-4914-9025-CD7BDD1A7540}">
      <dsp:nvSpPr>
        <dsp:cNvPr id="0" name=""/>
        <dsp:cNvSpPr/>
      </dsp:nvSpPr>
      <dsp:spPr>
        <a:xfrm>
          <a:off x="0" y="2384269"/>
          <a:ext cx="936129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0FBC1F-52BC-4CA8-AF4E-5642E38C5566}">
      <dsp:nvSpPr>
        <dsp:cNvPr id="0" name=""/>
        <dsp:cNvSpPr/>
      </dsp:nvSpPr>
      <dsp:spPr>
        <a:xfrm>
          <a:off x="0" y="2384269"/>
          <a:ext cx="9361290" cy="397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100000"/>
            </a:lnSpc>
            <a:spcBef>
              <a:spcPct val="0"/>
            </a:spcBef>
            <a:spcAft>
              <a:spcPct val="35000"/>
            </a:spcAft>
            <a:buNone/>
          </a:pPr>
          <a:r>
            <a:rPr lang="en-GB" sz="1000" kern="1200"/>
            <a:t>Kotler,P.,Kartajaya,H. and Setiawan,I. (2016) Marketing 4:0:  moving from traditional to digital. John Wiley &amp;Sons.</a:t>
          </a:r>
          <a:endParaRPr lang="en-US" sz="1000" kern="1200"/>
        </a:p>
      </dsp:txBody>
      <dsp:txXfrm>
        <a:off x="0" y="2384269"/>
        <a:ext cx="9361290" cy="397378"/>
      </dsp:txXfrm>
    </dsp:sp>
    <dsp:sp modelId="{2A775A9A-B844-4EFA-A6A6-F41CB1D98654}">
      <dsp:nvSpPr>
        <dsp:cNvPr id="0" name=""/>
        <dsp:cNvSpPr/>
      </dsp:nvSpPr>
      <dsp:spPr>
        <a:xfrm>
          <a:off x="0" y="2781647"/>
          <a:ext cx="936129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854A02-A64F-4829-9D17-D6714EE55039}">
      <dsp:nvSpPr>
        <dsp:cNvPr id="0" name=""/>
        <dsp:cNvSpPr/>
      </dsp:nvSpPr>
      <dsp:spPr>
        <a:xfrm>
          <a:off x="0" y="2781647"/>
          <a:ext cx="9361290" cy="3973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100000"/>
            </a:lnSpc>
            <a:spcBef>
              <a:spcPct val="0"/>
            </a:spcBef>
            <a:spcAft>
              <a:spcPct val="35000"/>
            </a:spcAft>
            <a:buNone/>
          </a:pPr>
          <a:r>
            <a:rPr lang="en-GB" sz="1000" kern="1200"/>
            <a:t>Price, S. (2014) ‘Planning for change’, Leadership and Business Planning, 15(3), pp. 154-166.</a:t>
          </a:r>
          <a:endParaRPr lang="en-US" sz="1000" kern="1200"/>
        </a:p>
      </dsp:txBody>
      <dsp:txXfrm>
        <a:off x="0" y="2781647"/>
        <a:ext cx="9361290" cy="397378"/>
      </dsp:txXfrm>
    </dsp:sp>
  </dsp:spTree>
</dsp:drawing>
</file>

<file path=ppt/diagrams/layout1.xml><?xml version="1.0" encoding="utf-8"?>
<dgm:layoutDef xmlns:dgm="http://schemas.openxmlformats.org/drawingml/2006/diagram" xmlns:a="http://schemas.openxmlformats.org/drawingml/2006/main" uniqueId="urn:microsoft.com/office/officeart/2016/7/layout/RoundedRectangleTimeline#2">
  <dgm:title val="Rounded Rectangle Timeline"/>
  <dgm:desc val="Use to show a list of events in chronological order. An invisible box contains the description while the date is shown in rectangles, except for the first and last node where the corners of the rectangle are rounded. It can display large amount of text and long descriptive date format."/>
  <dgm:catLst>
    <dgm:cat type="timeline" pri="1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18"/>
      <dgm:constr type="primFontSz" for="des" forName="Childtext1" val="18"/>
      <dgm:constr type="primFontSz" for="des" forName="Childtext1" refType="primFontSz" refFor="des" refForName="Parent1" op="lte"/>
      <dgm:constr type="w" for="ch" forName="composite" refType="w"/>
      <dgm:constr type="h" for="ch" forName="composite" refType="h"/>
      <dgm:constr type="w" for="ch" forName="spaceBetweenRectangles" refType="w" refFor="ch" refForName="composite" fact="-0.4"/>
      <dgm:constr type="w" for="ch" ptType="sibTrans" op="equ"/>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FirstAndLastNode1">
          <dgm:if name="startNode1" axis="self" ptType="node" func="pos" op="equ" val="1">
            <dgm:choose name="removeLineWhenOnlyOneNode1">
              <dgm:if name="ifOnlyOneNode1" axis="followSib" ptType="node" func="cnt" op="equ" val="0">
                <dgm:constrLst>
                  <dgm:constr type="w" for="ch" forName="Childtext1" refType="w"/>
                  <dgm:constr type="h" for="ch" forName="Childtext1" refType="h" fact="0.35"/>
                  <dgm:constr type="w" for="ch" forName="ConnectLineEnd" refType="h" fact="0.02"/>
                  <dgm:constr type="h" for="ch" forName="ConnectLineEnd" refType="h" fact="0.02"/>
                  <dgm:constr type="t" for="ch" forName="ConnectLineEnd" refType="h" fact="0.35"/>
                  <dgm:constr type="ctrX" for="ch" forName="ConnectLineEnd" refType="w" fact="0.5"/>
                  <dgm:constr type="w" for="ch" forName="ConnectLine"/>
                  <dgm:constr type="h" for="ch" forName="ConnectLine" refType="h" fact="0.08"/>
                  <dgm:constr type="t" for="ch" forName="ConnectLine" refType="h" fact="0.37"/>
                  <dgm:constr type="ctrX" for="ch" forName="ConnectLine" refType="w" fact="0.5"/>
                  <dgm:constr type="w" for="ch" forName="Parent1" refType="w" fact="0.95"/>
                  <dgm:constr type="l" for="ch" forName="Parent1" refType="w" fact="0.025"/>
                  <dgm:constr type="r" for="ch" forName="Parent1" refType="w" fact="0.025"/>
                  <dgm:constr type="t" for="ch" forName="Parent1" refType="h" fact="0.45"/>
                  <dgm:constr type="h" for="ch" forName="Parent1" refType="h" fact="0.1"/>
                  <dgm:constr type="w" for="ch" forName="EmptyPane" refType="w"/>
                  <dgm:constr type="t" for="ch" forName="EmptyPane" refType="h" fact="0.55"/>
                  <dgm:constr type="h" for="ch" forName="EmptyPane" refType="h" fact="0.45"/>
                </dgm:constrLst>
              </dgm:if>
              <dgm:else name="ifMoreThanOneNode1">
                <dgm:constrLst>
                  <dgm:constr type="w" for="ch" forName="Childtext1" refType="w"/>
                  <dgm:constr type="h" for="ch" forName="Childtext1" refType="h" fact="0.35"/>
                  <dgm:constr type="w" for="ch" forName="ConnectLineEnd" refType="h" fact="0.02"/>
                  <dgm:constr type="h" for="ch" forName="ConnectLineEnd" refType="h" fact="0.02"/>
                  <dgm:constr type="t" for="ch" forName="ConnectLineEnd" refType="h" fact="0.35"/>
                  <dgm:constr type="ctrX" for="ch" forName="ConnectLineEnd" refType="w" fact="0.5"/>
                  <dgm:constr type="w" for="ch" forName="ConnectLine"/>
                  <dgm:constr type="h" for="ch" forName="ConnectLine" refType="h" fact="0.08"/>
                  <dgm:constr type="t" for="ch" forName="ConnectLine" refType="h" fact="0.37"/>
                  <dgm:constr type="ctrX" for="ch" forName="ConnectLine" refType="w" fact="0.5"/>
                  <dgm:constr type="w" for="ch" forName="Parent1" refType="w" fact="0.6"/>
                  <dgm:constr type="l" for="ch" forName="Parent1" refType="w" fact="0.2"/>
                  <dgm:constr type="t" for="ch" forName="Parent1" refType="h" fact="0.45"/>
                  <dgm:constr type="h" for="ch" forName="Parent1" refType="h" fact="0.1"/>
                  <dgm:constr type="w" for="ch" forName="EmptyPane" refType="w"/>
                  <dgm:constr type="t" for="ch" forName="EmptyPane" refType="h" fact="0.55"/>
                  <dgm:constr type="h" for="ch" forName="EmptyPane" refType="h" fact="0.45"/>
                </dgm:constrLst>
              </dgm:else>
            </dgm:choose>
          </dgm:if>
          <dgm:else name="notStartNode1">
            <dgm:choose name="lastOrRemainingNodes1">
              <dgm:if name="lastNode1" axis="self" ptType="node" func="revPos" op="equ" val="1">
                <dgm:choose name="casesForSnakingLogic1">
                  <dgm:if name="oddNode1" axis="self" ptType="node" func="posOdd" op="equ" val="1">
                    <dgm:constrLst>
                      <dgm:constr type="w" for="ch" forName="Childtext1" refType="w"/>
                      <dgm:constr type="h" for="ch" forName="Childtext1" refType="h" fact="0.35"/>
                      <dgm:constr type="w" for="ch" forName="ConnectLineEnd" refType="h" fact="0.02"/>
                      <dgm:constr type="h" for="ch" forName="ConnectLineEnd" refType="h" fact="0.02"/>
                      <dgm:constr type="t" for="ch" forName="ConnectLineEnd" refType="h" fact="0.35"/>
                      <dgm:constr type="ctrX" for="ch" forName="ConnectLineEnd" refType="w" fact="0.5"/>
                      <dgm:constr type="w" for="ch" forName="ConnectLine"/>
                      <dgm:constr type="h" for="ch" forName="ConnectLine" refType="h" fact="0.08"/>
                      <dgm:constr type="t" for="ch" forName="ConnectLine" refType="h" fact="0.37"/>
                      <dgm:constr type="ctrX" for="ch" forName="ConnectLine" refType="w" fact="0.5"/>
                      <dgm:constr type="w" for="ch" forName="Parent1" refType="w" fact="0.6"/>
                      <dgm:constr type="l" for="ch" forName="Parent1" refType="w" fact="0.2"/>
                      <dgm:constr type="t" for="ch" forName="Parent1" refType="h" fact="0.45"/>
                      <dgm:constr type="h" for="ch" forName="Parent1" refType="h" fact="0.1"/>
                      <dgm:constr type="w" for="ch" forName="EmptyPane" refType="w"/>
                      <dgm:constr type="t" for="ch" forName="EmptyPane" refType="h" fact="0.55"/>
                      <dgm:constr type="h" for="ch" forName="EmptyPane" refType="h" fact="0.45"/>
                    </dgm:constrLst>
                  </dgm:if>
                  <dgm:else name="evenNode1">
                    <dgm:constrLst>
                      <dgm:constr type="w" for="ch" forName="EmptyPane" refType="w"/>
                      <dgm:constr type="h" for="ch" forName="EmptyPane" refType="h" fact="0.45"/>
                      <dgm:constr type="w" for="ch" forName="Parent1" refType="w" fact="0.6"/>
                      <dgm:constr type="l" for="ch" forName="Parent1" refType="w" fact="0.2"/>
                      <dgm:constr type="t" for="ch" forName="Parent1" refType="h" fact="0.45"/>
                      <dgm:constr type="h" for="ch" forName="Parent1" refType="h" fact="0.1"/>
                      <dgm:constr type="w" for="ch" forName="ConnectLine"/>
                      <dgm:constr type="h" for="ch" forName="ConnectLine" refType="h" fact="0.08"/>
                      <dgm:constr type="t" for="ch" forName="ConnectLine" refType="h" fact="0.55"/>
                      <dgm:constr type="ctrX" for="ch" forName="ConnectLine" refType="w" fact="0.5"/>
                      <dgm:constr type="w" for="ch" forName="ConnectLineEnd" refType="h" fact="0.02"/>
                      <dgm:constr type="h" for="ch" forName="ConnectLineEnd" refType="h" fact="0.02"/>
                      <dgm:constr type="b" for="ch" forName="ConnectLineEnd" refType="h" fact="0.65"/>
                      <dgm:constr type="ctrX" for="ch" forName="ConnectLineEnd" refType="w" fact="0.5"/>
                      <dgm:constr type="w" for="ch" forName="Childtext1" refType="w"/>
                      <dgm:constr type="h" for="ch" forName="Childtext1" refType="h" fact="0.35"/>
                      <dgm:constr type="t" for="ch" forName="Childtext1" refType="h" fact="0.65"/>
                    </dgm:constrLst>
                  </dgm:else>
                </dgm:choose>
              </dgm:if>
              <dgm:else name="middleRows">
                <dgm:choose name="casesForSnakingLogic2">
                  <dgm:if name="oddNode2" axis="self" ptType="node" func="posOdd" op="equ" val="1">
                    <dgm:constrLst>
                      <dgm:constr type="w" for="ch" forName="Childtext1" refType="w"/>
                      <dgm:constr type="h" for="ch" forName="Childtext1" refType="h" fact="0.35"/>
                      <dgm:constr type="w" for="ch" forName="ConnectLineEnd" refType="h" fact="0.02"/>
                      <dgm:constr type="h" for="ch" forName="ConnectLineEnd" refType="h" fact="0.02"/>
                      <dgm:constr type="t" for="ch" forName="ConnectLineEnd" refType="h" fact="0.35"/>
                      <dgm:constr type="ctrX" for="ch" forName="ConnectLineEnd" refType="w" fact="0.5"/>
                      <dgm:constr type="w" for="ch" forName="ConnectLine"/>
                      <dgm:constr type="h" for="ch" forName="ConnectLine" refType="h" fact="0.08"/>
                      <dgm:constr type="t" for="ch" forName="ConnectLine" refType="h" fact="0.37"/>
                      <dgm:constr type="ctrX" for="ch" forName="ConnectLine" refType="w" fact="0.5"/>
                      <dgm:constr type="w" for="ch" forName="Parent1" refType="w" fact="0.6"/>
                      <dgm:constr type="l" for="ch" forName="Parent1" refType="w" fact="0.2"/>
                      <dgm:constr type="t" for="ch" forName="Parent1" refType="h" fact="0.45"/>
                      <dgm:constr type="h" for="ch" forName="Parent1" refType="h" fact="0.1"/>
                      <dgm:constr type="w" for="ch" forName="EmptyPane" refType="w"/>
                      <dgm:constr type="t" for="ch" forName="EmptyPane" refType="h" fact="0.55"/>
                      <dgm:constr type="h" for="ch" forName="EmptyPane" refType="h" fact="0.45"/>
                    </dgm:constrLst>
                  </dgm:if>
                  <dgm:else name="evenNode2">
                    <dgm:constrLst>
                      <dgm:constr type="w" for="ch" forName="EmptyPane" refType="w"/>
                      <dgm:constr type="h" for="ch" forName="EmptyPane" refType="h" fact="0.45"/>
                      <dgm:constr type="w" for="ch" forName="Parent1" refType="w" fact="0.6"/>
                      <dgm:constr type="l" for="ch" forName="Parent1" refType="w" fact="0.2"/>
                      <dgm:constr type="t" for="ch" forName="Parent1" refType="h" fact="0.45"/>
                      <dgm:constr type="h" for="ch" forName="Parent1" refType="h" fact="0.1"/>
                      <dgm:constr type="w" for="ch" forName="ConnectLine"/>
                      <dgm:constr type="h" for="ch" forName="ConnectLine" refType="h" fact="0.08"/>
                      <dgm:constr type="t" for="ch" forName="ConnectLine" refType="h" fact="0.55"/>
                      <dgm:constr type="ctrX" for="ch" forName="ConnectLine" refType="w" fact="0.5"/>
                      <dgm:constr type="w" for="ch" forName="ConnectLineEnd" refType="h" fact="0.02"/>
                      <dgm:constr type="h" for="ch" forName="ConnectLineEnd" refType="h" fact="0.02"/>
                      <dgm:constr type="b" for="ch" forName="ConnectLineEnd" refType="h" fact="0.65"/>
                      <dgm:constr type="ctrX" for="ch" forName="ConnectLineEnd" refType="w" fact="0.5"/>
                      <dgm:constr type="w" for="ch" forName="Childtext1" refType="w"/>
                      <dgm:constr type="h" for="ch" forName="Childtext1" refType="h" fact="0.35"/>
                      <dgm:constr type="t" for="ch" forName="Childtext1" refType="h" fact="0.65"/>
                    </dgm:constrLst>
                  </dgm:else>
                </dgm:choose>
              </dgm:else>
            </dgm:choose>
          </dgm:else>
        </dgm:choose>
        <dgm:layoutNode name="Parent1" styleLbl="alignNode1">
          <dgm:varLst>
            <dgm:chMax val="1"/>
            <dgm:chPref val="1"/>
            <dgm:bulletEnabled val="1"/>
          </dgm:varLst>
          <dgm:alg type="tx">
            <dgm:param type="txAnchorHorz" val="ctr"/>
            <dgm:param type="txAnchorVert" val="mid"/>
            <dgm:param type="parTxRTLAlign" val="ctr"/>
            <dgm:param type="parTxRTLAlign" val="ctr"/>
          </dgm:alg>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oundRect" r:blip="">
                    <dgm:adjLst/>
                  </dgm:shape>
                </dgm:if>
                <dgm:else name="ifMoreThanOneNode">
                  <dgm:choose name="Name18">
                    <dgm:if name="Name19" func="var" arg="dir" op="equ" val="norm">
                      <dgm:shape xmlns:r="http://schemas.openxmlformats.org/officeDocument/2006/relationships" rot="-90" type="round2SameRect" r:blip="">
                        <dgm:adjLst/>
                      </dgm:shape>
                    </dgm:if>
                    <dgm:else name="Name20">
                      <dgm:shape xmlns:r="http://schemas.openxmlformats.org/officeDocument/2006/relationships" rot="90" type="round2SameRect" r:blip="">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90" type="round2SameRect" r:blip="">
                        <dgm:adjLst/>
                      </dgm:shape>
                    </dgm:if>
                    <dgm:else name="Name26">
                      <dgm:shape xmlns:r="http://schemas.openxmlformats.org/officeDocument/2006/relationships" rot="-90" type="round2SameRect" r:blip="">
                        <dgm:adjLst/>
                      </dgm:shape>
                    </dgm:else>
                  </dgm:choose>
                </dgm:if>
                <dgm:else name="Name27">
                  <dgm:shape xmlns:r="http://schemas.openxmlformats.org/officeDocument/2006/relationships" type="rect" r:blip="">
                    <dgm:adjLst/>
                  </dgm:shape>
                </dgm:else>
              </dgm:choose>
            </dgm:else>
          </dgm:choose>
          <dgm:presOf axis="self" ptType="node"/>
          <dgm:constrLst>
            <dgm:constr type="lMarg" refType="w" fact="0.05"/>
            <dgm:constr type="rMarg" refType="w" fact="0.05"/>
            <dgm:constr type="tMarg"/>
            <dgm:constr type="bMarg"/>
          </dgm:constrLst>
          <dgm:ruleLst>
            <dgm:rule type="primFontSz" val="11" fact="NaN" max="NaN"/>
          </dgm:ruleLst>
        </dgm:layoutNode>
        <dgm:layoutNode name="Childtext1" styleLbl="revTx">
          <dgm:varLst>
            <dgm:bulletEnabled val="1"/>
          </dgm:varLst>
          <dgm:choose name="casesForTxtDirLogic">
            <dgm:if name="Name77" axis="self" ptType="node" func="posOdd" op="equ" val="1">
              <dgm:alg type="tx">
                <dgm:param type="txAnchorVert" val="b"/>
                <dgm:param type="txAnchorHorz" val="ctr"/>
                <dgm:param type="parTxRTLAlign" val="ctr"/>
                <dgm:param type="parTxRTLAlign" val="ctr"/>
              </dgm:alg>
            </dgm:if>
            <dgm:else name="Name88">
              <dgm:alg type="tx">
                <dgm:param type="txAnchorVert" val="t"/>
                <dgm:param type="txAnchorHorz" val="ctr"/>
                <dgm:param type="parTxRTLAlign" val="ctr"/>
                <dgm:param type="parTxRTLAlign" val="ctr"/>
              </dgm:alg>
            </dgm:else>
          </dgm:choose>
          <dgm:shape xmlns:r="http://schemas.openxmlformats.org/officeDocument/2006/relationships" type="rect" r:blip="">
            <dgm:adjLst/>
          </dgm:shape>
          <dgm:presOf axis="ch" ptType="node"/>
          <dgm:constrLst>
            <dgm:constr type="lMarg" refType="w" fact="0.05"/>
            <dgm:constr type="rMarg" refType="w" fact="0.05"/>
            <dgm:constr type="tMarg" refType="h" fact="0.05"/>
            <dgm:constr type="bMarg" refType="h" fact="0.05"/>
          </dgm:constrLst>
          <dgm:ruleLst>
            <dgm:rule type="primFontSz" val="11" fact="NaN" max="NaN"/>
          </dgm:ruleLst>
        </dgm:layoutNode>
        <dgm:layoutNode name="ConnectLine" styleLbl="callout">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 styleLbl="lnNode1">
          <dgm:alg type="sp"/>
          <dgm:shape xmlns:r="http://schemas.openxmlformats.org/officeDocument/2006/relationships" type="ellipse" r:blip="">
            <dgm:adjLst/>
          </dgm:shape>
          <dgm:presOf/>
          <dgm:constrLst/>
        </dgm:layoutNode>
        <dgm:layoutNode name="EmptyPane">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251CB3-929A-46AA-91E0-510E89CC6168}" type="datetimeFigureOut">
              <a:rPr lang="en-US" smtClean="0"/>
              <a:t>11/16/23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4E2FE4-6336-4905-8984-1BD411899960}" type="slidenum">
              <a:rPr lang="en-US" smtClean="0"/>
              <a:t>‹#›</a:t>
            </a:fld>
            <a:endParaRPr lang="en-US"/>
          </a:p>
        </p:txBody>
      </p:sp>
    </p:spTree>
    <p:extLst>
      <p:ext uri="{BB962C8B-B14F-4D97-AF65-F5344CB8AC3E}">
        <p14:creationId xmlns:p14="http://schemas.microsoft.com/office/powerpoint/2010/main" val="1589313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7AF6B84-22F7-4900-A10E-54CE716102EC}" type="slidenum">
              <a:rPr lang="en-US" smtClean="0"/>
              <a:t>2</a:t>
            </a:fld>
            <a:endParaRPr lang="en-US"/>
          </a:p>
        </p:txBody>
      </p:sp>
    </p:spTree>
    <p:extLst>
      <p:ext uri="{BB962C8B-B14F-4D97-AF65-F5344CB8AC3E}">
        <p14:creationId xmlns:p14="http://schemas.microsoft.com/office/powerpoint/2010/main" val="35509285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fld id="{0BCAE207-564E-47A1-98A5-5E5AE2BB6979}" type="slidenum">
              <a:rPr lang="en-US" smtClean="0"/>
              <a:t>3</a:t>
            </a:fld>
            <a:endParaRPr lang="en-US"/>
          </a:p>
        </p:txBody>
      </p:sp>
    </p:spTree>
    <p:extLst>
      <p:ext uri="{BB962C8B-B14F-4D97-AF65-F5344CB8AC3E}">
        <p14:creationId xmlns:p14="http://schemas.microsoft.com/office/powerpoint/2010/main" val="259841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fld id="{0BCAE207-564E-47A1-98A5-5E5AE2BB6979}" type="slidenum">
              <a:rPr lang="en-US" smtClean="0"/>
              <a:t>4</a:t>
            </a:fld>
            <a:endParaRPr lang="en-US"/>
          </a:p>
        </p:txBody>
      </p:sp>
    </p:spTree>
    <p:extLst>
      <p:ext uri="{BB962C8B-B14F-4D97-AF65-F5344CB8AC3E}">
        <p14:creationId xmlns:p14="http://schemas.microsoft.com/office/powerpoint/2010/main" val="23722571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A11C694-FCB4-4B09-A0E2-0EA21922B48C}" type="slidenum">
              <a:rPr lang="en-US" smtClean="0"/>
              <a:t>5</a:t>
            </a:fld>
            <a:endParaRPr lang="en-US"/>
          </a:p>
        </p:txBody>
      </p:sp>
    </p:spTree>
    <p:extLst>
      <p:ext uri="{BB962C8B-B14F-4D97-AF65-F5344CB8AC3E}">
        <p14:creationId xmlns:p14="http://schemas.microsoft.com/office/powerpoint/2010/main" val="913172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EA4659E-A7B0-4A2F-BECA-8203412B3401}" type="slidenum">
              <a:rPr lang="en-US" smtClean="0"/>
              <a:t>8</a:t>
            </a:fld>
            <a:endParaRPr lang="en-US"/>
          </a:p>
        </p:txBody>
      </p:sp>
    </p:spTree>
    <p:extLst>
      <p:ext uri="{BB962C8B-B14F-4D97-AF65-F5344CB8AC3E}">
        <p14:creationId xmlns:p14="http://schemas.microsoft.com/office/powerpoint/2010/main" val="29183944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p>
        </p:txBody>
      </p:sp>
      <p:sp>
        <p:nvSpPr>
          <p:cNvPr id="4" name="Slide Number Placeholder 3"/>
          <p:cNvSpPr>
            <a:spLocks noGrp="1"/>
          </p:cNvSpPr>
          <p:nvPr>
            <p:ph type="sldNum" sz="quarter" idx="5"/>
          </p:nvPr>
        </p:nvSpPr>
        <p:spPr/>
        <p:txBody>
          <a:bodyPr/>
          <a:lstStyle/>
          <a:p>
            <a:fld id="{0BCAE207-564E-47A1-98A5-5E5AE2BB6979}" type="slidenum">
              <a:rPr lang="en-US" smtClean="0"/>
              <a:t>9</a:t>
            </a:fld>
            <a:endParaRPr lang="en-US"/>
          </a:p>
        </p:txBody>
      </p:sp>
    </p:spTree>
    <p:extLst>
      <p:ext uri="{BB962C8B-B14F-4D97-AF65-F5344CB8AC3E}">
        <p14:creationId xmlns:p14="http://schemas.microsoft.com/office/powerpoint/2010/main" val="34470411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alpha val="5000"/>
          </a:schemeClr>
        </a:solidFill>
        <a:effectLst/>
      </p:bgPr>
    </p:bg>
    <p:spTree>
      <p:nvGrpSpPr>
        <p:cNvPr id="1" name=""/>
        <p:cNvGrpSpPr/>
        <p:nvPr/>
      </p:nvGrpSpPr>
      <p:grpSpPr>
        <a:xfrm>
          <a:off x="0" y="0"/>
          <a:ext cx="0" cy="0"/>
          <a:chOff x="0" y="0"/>
          <a:chExt cx="0" cy="0"/>
        </a:xfrm>
      </p:grpSpPr>
      <p:sp>
        <p:nvSpPr>
          <p:cNvPr id="29" name="Title 6">
            <a:extLst>
              <a:ext uri="{FF2B5EF4-FFF2-40B4-BE49-F238E27FC236}">
                <a16:creationId xmlns:a16="http://schemas.microsoft.com/office/drawing/2014/main" id="{E77FA134-921C-43EE-92E3-539725117D51}"/>
              </a:ext>
            </a:extLst>
          </p:cNvPr>
          <p:cNvSpPr>
            <a:spLocks noGrp="1"/>
          </p:cNvSpPr>
          <p:nvPr>
            <p:ph type="ctrTitle"/>
          </p:nvPr>
        </p:nvSpPr>
        <p:spPr>
          <a:xfrm>
            <a:off x="736052" y="4831105"/>
            <a:ext cx="6265486" cy="1075278"/>
          </a:xfrm>
          <a:prstGeom prst="rect">
            <a:avLst/>
          </a:prstGeom>
        </p:spPr>
        <p:txBody>
          <a:bodyPr anchor="t">
            <a:normAutofit/>
          </a:bodyPr>
          <a:lstStyle/>
          <a:p>
            <a:pPr algn="l"/>
            <a:endParaRPr lang="en-US" sz="4000"/>
          </a:p>
        </p:txBody>
      </p:sp>
      <p:sp>
        <p:nvSpPr>
          <p:cNvPr id="30" name="Subtitle 7">
            <a:extLst>
              <a:ext uri="{FF2B5EF4-FFF2-40B4-BE49-F238E27FC236}">
                <a16:creationId xmlns:a16="http://schemas.microsoft.com/office/drawing/2014/main" id="{17AE8BF6-9AD3-4A75-840F-4781599DF77C}"/>
              </a:ext>
            </a:extLst>
          </p:cNvPr>
          <p:cNvSpPr>
            <a:spLocks noGrp="1"/>
          </p:cNvSpPr>
          <p:nvPr>
            <p:ph type="subTitle" idx="1"/>
          </p:nvPr>
        </p:nvSpPr>
        <p:spPr>
          <a:xfrm>
            <a:off x="7682022" y="4837855"/>
            <a:ext cx="2771933" cy="986000"/>
          </a:xfrm>
          <a:prstGeom prst="rect">
            <a:avLst/>
          </a:prstGeom>
        </p:spPr>
        <p:txBody>
          <a:bodyPr anchor="t">
            <a:normAutofit/>
          </a:bodyPr>
          <a:lstStyle>
            <a:lvl1pPr marL="0" indent="0">
              <a:buNone/>
              <a:defRPr/>
            </a:lvl1pPr>
          </a:lstStyle>
          <a:p>
            <a:pPr algn="l"/>
            <a:endParaRPr lang="en-US" sz="1800"/>
          </a:p>
        </p:txBody>
      </p:sp>
      <p:sp>
        <p:nvSpPr>
          <p:cNvPr id="24" name="Picture Placeholder 23">
            <a:extLst>
              <a:ext uri="{FF2B5EF4-FFF2-40B4-BE49-F238E27FC236}">
                <a16:creationId xmlns:a16="http://schemas.microsoft.com/office/drawing/2014/main" id="{933070A8-8189-4083-9ED0-E15F99262804}"/>
              </a:ext>
            </a:extLst>
          </p:cNvPr>
          <p:cNvSpPr>
            <a:spLocks noGrp="1"/>
          </p:cNvSpPr>
          <p:nvPr>
            <p:ph type="pic" sz="quarter" idx="13" hasCustomPrompt="1"/>
          </p:nvPr>
        </p:nvSpPr>
        <p:spPr>
          <a:xfrm>
            <a:off x="379094" y="344805"/>
            <a:ext cx="10369604" cy="4154274"/>
          </a:xfrm>
          <a:custGeom>
            <a:avLst/>
            <a:gdLst>
              <a:gd name="connsiteX0" fmla="*/ 0 w 10351056"/>
              <a:gd name="connsiteY0" fmla="*/ 0 h 4167962"/>
              <a:gd name="connsiteX1" fmla="*/ 10351056 w 10351056"/>
              <a:gd name="connsiteY1" fmla="*/ 0 h 4167962"/>
              <a:gd name="connsiteX2" fmla="*/ 10351056 w 10351056"/>
              <a:gd name="connsiteY2" fmla="*/ 4167962 h 4167962"/>
              <a:gd name="connsiteX3" fmla="*/ 0 w 10351056"/>
              <a:gd name="connsiteY3" fmla="*/ 4167962 h 4167962"/>
            </a:gdLst>
            <a:ahLst/>
            <a:cxnLst>
              <a:cxn ang="0">
                <a:pos x="connsiteX0" y="connsiteY0"/>
              </a:cxn>
              <a:cxn ang="0">
                <a:pos x="connsiteX1" y="connsiteY1"/>
              </a:cxn>
              <a:cxn ang="0">
                <a:pos x="connsiteX2" y="connsiteY2"/>
              </a:cxn>
              <a:cxn ang="0">
                <a:pos x="connsiteX3" y="connsiteY3"/>
              </a:cxn>
            </a:cxnLst>
            <a:rect l="l" t="t" r="r" b="b"/>
            <a:pathLst>
              <a:path w="10351056" h="4167962">
                <a:moveTo>
                  <a:pt x="0" y="0"/>
                </a:moveTo>
                <a:lnTo>
                  <a:pt x="10351056" y="0"/>
                </a:lnTo>
                <a:lnTo>
                  <a:pt x="10351056" y="4167962"/>
                </a:lnTo>
                <a:lnTo>
                  <a:pt x="0" y="4167962"/>
                </a:lnTo>
                <a:close/>
              </a:path>
            </a:pathLst>
          </a:custGeom>
          <a:ln w="12700">
            <a:noFill/>
          </a:ln>
        </p:spPr>
        <p:txBody>
          <a:bodyPr wrap="square">
            <a:noAutofit/>
          </a:bodyPr>
          <a:lstStyle>
            <a:lvl1pPr marL="0" indent="0" algn="ctr">
              <a:buNone/>
              <a:defRPr/>
            </a:lvl1pPr>
          </a:lstStyle>
          <a:p>
            <a:r>
              <a:rPr lang="en-US"/>
              <a:t>Insert photo here</a:t>
            </a:r>
          </a:p>
        </p:txBody>
      </p:sp>
      <p:cxnSp>
        <p:nvCxnSpPr>
          <p:cNvPr id="12" name="Straight Connector 11">
            <a:extLst>
              <a:ext uri="{FF2B5EF4-FFF2-40B4-BE49-F238E27FC236}">
                <a16:creationId xmlns:a16="http://schemas.microsoft.com/office/drawing/2014/main" id="{40F51BDE-1EB3-41BB-B5A9-7DAD219A30D3}"/>
              </a:ext>
            </a:extLst>
          </p:cNvPr>
          <p:cNvCxnSpPr>
            <a:cxnSpLocks/>
          </p:cNvCxnSpPr>
          <p:nvPr userDrawn="1"/>
        </p:nvCxnSpPr>
        <p:spPr>
          <a:xfrm>
            <a:off x="7274510" y="4502925"/>
            <a:ext cx="0" cy="1551637"/>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3F10827-3B8A-4BA2-B6EC-23D5DC894A6B}"/>
              </a:ext>
            </a:extLst>
          </p:cNvPr>
          <p:cNvCxnSpPr>
            <a:cxnSpLocks/>
          </p:cNvCxnSpPr>
          <p:nvPr userDrawn="1"/>
        </p:nvCxnSpPr>
        <p:spPr>
          <a:xfrm>
            <a:off x="367744" y="6047437"/>
            <a:ext cx="10387584"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32E242F-C9A2-41FB-A4D0-2E91F1957FEE}"/>
              </a:ext>
            </a:extLst>
          </p:cNvPr>
          <p:cNvCxnSpPr>
            <a:cxnSpLocks/>
          </p:cNvCxnSpPr>
          <p:nvPr userDrawn="1"/>
        </p:nvCxnSpPr>
        <p:spPr>
          <a:xfrm>
            <a:off x="10756631"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719351D2-E3C1-4B5E-92DD-953B72A1A5DD}"/>
              </a:ext>
            </a:extLst>
          </p:cNvPr>
          <p:cNvSpPr/>
          <p:nvPr userDrawn="1"/>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Connector 25">
            <a:extLst>
              <a:ext uri="{FF2B5EF4-FFF2-40B4-BE49-F238E27FC236}">
                <a16:creationId xmlns:a16="http://schemas.microsoft.com/office/drawing/2014/main" id="{47DAEB32-E6EB-45FD-95D9-4FD7A15AFA45}"/>
              </a:ext>
            </a:extLst>
          </p:cNvPr>
          <p:cNvCxnSpPr>
            <a:cxnSpLocks/>
          </p:cNvCxnSpPr>
          <p:nvPr userDrawn="1"/>
        </p:nvCxnSpPr>
        <p:spPr>
          <a:xfrm>
            <a:off x="367744" y="4506699"/>
            <a:ext cx="10387584"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5744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bg>
      <p:bgPr>
        <a:solidFill>
          <a:schemeClr val="accent1">
            <a:alpha val="5000"/>
          </a:schemeClr>
        </a:solidFill>
        <a:effectLst/>
      </p:bgPr>
    </p:bg>
    <p:spTree>
      <p:nvGrpSpPr>
        <p:cNvPr id="1" name=""/>
        <p:cNvGrpSpPr/>
        <p:nvPr/>
      </p:nvGrpSpPr>
      <p:grpSpPr>
        <a:xfrm>
          <a:off x="0" y="0"/>
          <a:ext cx="0" cy="0"/>
          <a:chOff x="0" y="0"/>
          <a:chExt cx="0" cy="0"/>
        </a:xfrm>
      </p:grpSpPr>
      <p:sp>
        <p:nvSpPr>
          <p:cNvPr id="11" name="Title 6">
            <a:extLst>
              <a:ext uri="{FF2B5EF4-FFF2-40B4-BE49-F238E27FC236}">
                <a16:creationId xmlns:a16="http://schemas.microsoft.com/office/drawing/2014/main" id="{56E0922C-727E-41DE-A291-8B2532C0B4C5}"/>
              </a:ext>
            </a:extLst>
          </p:cNvPr>
          <p:cNvSpPr>
            <a:spLocks noGrp="1"/>
          </p:cNvSpPr>
          <p:nvPr>
            <p:ph type="title"/>
          </p:nvPr>
        </p:nvSpPr>
        <p:spPr>
          <a:xfrm>
            <a:off x="838199" y="545914"/>
            <a:ext cx="9527275" cy="1241944"/>
          </a:xfrm>
          <a:prstGeom prst="rect">
            <a:avLst/>
          </a:prstGeom>
        </p:spPr>
        <p:txBody>
          <a:bodyPr anchor="ctr">
            <a:normAutofit/>
          </a:bodyPr>
          <a:lstStyle/>
          <a:p>
            <a:endParaRPr lang="en-US"/>
          </a:p>
        </p:txBody>
      </p:sp>
      <p:sp>
        <p:nvSpPr>
          <p:cNvPr id="12" name="Content Placeholder 7">
            <a:extLst>
              <a:ext uri="{FF2B5EF4-FFF2-40B4-BE49-F238E27FC236}">
                <a16:creationId xmlns:a16="http://schemas.microsoft.com/office/drawing/2014/main" id="{0BA21BC3-D7D6-4CE3-80EE-27EBA4E5D074}"/>
              </a:ext>
            </a:extLst>
          </p:cNvPr>
          <p:cNvSpPr>
            <a:spLocks noGrp="1"/>
          </p:cNvSpPr>
          <p:nvPr>
            <p:ph idx="1"/>
          </p:nvPr>
        </p:nvSpPr>
        <p:spPr>
          <a:xfrm>
            <a:off x="838200" y="2400300"/>
            <a:ext cx="6025116" cy="3352226"/>
          </a:xfrm>
          <a:prstGeom prst="rect">
            <a:avLst/>
          </a:prstGeom>
        </p:spPr>
        <p:txBody>
          <a:bodyPr>
            <a:normAutofit/>
          </a:bodyPr>
          <a:lstStyle>
            <a:lvl1pPr marL="0" indent="0">
              <a:lnSpc>
                <a:spcPct val="100000"/>
              </a:lnSpc>
              <a:buNone/>
              <a:defRPr sz="2000"/>
            </a:lvl1pPr>
          </a:lstStyle>
          <a:p>
            <a:endParaRPr lang="en-US"/>
          </a:p>
        </p:txBody>
      </p:sp>
      <p:sp>
        <p:nvSpPr>
          <p:cNvPr id="15" name="Date Placeholder 3">
            <a:extLst>
              <a:ext uri="{FF2B5EF4-FFF2-40B4-BE49-F238E27FC236}">
                <a16:creationId xmlns:a16="http://schemas.microsoft.com/office/drawing/2014/main" id="{FC5708CD-5501-430E-B7D6-9831917BAA44}"/>
              </a:ext>
            </a:extLst>
          </p:cNvPr>
          <p:cNvSpPr>
            <a:spLocks noGrp="1"/>
          </p:cNvSpPr>
          <p:nvPr>
            <p:ph type="dt" sz="half" idx="10"/>
          </p:nvPr>
        </p:nvSpPr>
        <p:spPr>
          <a:xfrm>
            <a:off x="628652" y="6140304"/>
            <a:ext cx="3154896" cy="287075"/>
          </a:xfrm>
          <a:prstGeom prst="rect">
            <a:avLst/>
          </a:prstGeom>
        </p:spPr>
        <p:txBody>
          <a:bodyPr/>
          <a:lstStyle>
            <a:lvl1pPr>
              <a:defRPr sz="1100" spc="300" baseline="0">
                <a:solidFill>
                  <a:schemeClr val="accent1"/>
                </a:solidFill>
              </a:defRPr>
            </a:lvl1pPr>
          </a:lstStyle>
          <a:p>
            <a:r>
              <a:rPr lang="en-US"/>
              <a:t>2/4/20XX</a:t>
            </a:r>
          </a:p>
        </p:txBody>
      </p:sp>
      <p:cxnSp>
        <p:nvCxnSpPr>
          <p:cNvPr id="16" name="Straight Connector 15">
            <a:extLst>
              <a:ext uri="{FF2B5EF4-FFF2-40B4-BE49-F238E27FC236}">
                <a16:creationId xmlns:a16="http://schemas.microsoft.com/office/drawing/2014/main" id="{389B3BC8-B948-466C-AF97-12DC1F49F4CA}"/>
              </a:ext>
              <a:ext uri="{C183D7F6-B498-43B3-948B-1728B52AA6E4}">
                <adec:decorative xmlns:adec="http://schemas.microsoft.com/office/drawing/2017/decorative" val="1"/>
              </a:ext>
            </a:extLst>
          </p:cNvPr>
          <p:cNvCxnSpPr>
            <a:cxnSpLocks/>
          </p:cNvCxnSpPr>
          <p:nvPr userDrawn="1"/>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7D76934F-0BCD-42BE-8D13-007AA387F75E}"/>
              </a:ext>
            </a:extLst>
          </p:cNvPr>
          <p:cNvSpPr/>
          <p:nvPr userDrawn="1"/>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CCC4F7C6-EA76-4465-96E2-8136E709C879}"/>
              </a:ext>
            </a:extLst>
          </p:cNvPr>
          <p:cNvCxnSpPr>
            <a:cxnSpLocks/>
          </p:cNvCxnSpPr>
          <p:nvPr userDrawn="1"/>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6BC92E4-5631-44E1-BB52-402CFAEC8C4C}"/>
              </a:ext>
            </a:extLst>
          </p:cNvPr>
          <p:cNvCxnSpPr>
            <a:cxnSpLocks/>
          </p:cNvCxnSpPr>
          <p:nvPr userDrawn="1"/>
        </p:nvCxnSpPr>
        <p:spPr>
          <a:xfrm>
            <a:off x="367744" y="1914832"/>
            <a:ext cx="10380954"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Picture Placeholder 21">
            <a:extLst>
              <a:ext uri="{FF2B5EF4-FFF2-40B4-BE49-F238E27FC236}">
                <a16:creationId xmlns:a16="http://schemas.microsoft.com/office/drawing/2014/main" id="{CF136D33-904D-4627-9996-906BEF93C958}"/>
              </a:ext>
            </a:extLst>
          </p:cNvPr>
          <p:cNvSpPr>
            <a:spLocks noGrp="1"/>
          </p:cNvSpPr>
          <p:nvPr>
            <p:ph type="pic" sz="quarter" idx="13" hasCustomPrompt="1"/>
          </p:nvPr>
        </p:nvSpPr>
        <p:spPr>
          <a:xfrm>
            <a:off x="7269480" y="1928306"/>
            <a:ext cx="3465576" cy="4105656"/>
          </a:xfrm>
          <a:prstGeom prst="rect">
            <a:avLst/>
          </a:prstGeom>
          <a:ln w="12700">
            <a:noFill/>
          </a:ln>
        </p:spPr>
        <p:txBody>
          <a:bodyPr/>
          <a:lstStyle>
            <a:lvl1pPr marL="0" indent="0" algn="ctr">
              <a:buNone/>
              <a:defRPr sz="2000"/>
            </a:lvl1pPr>
          </a:lstStyle>
          <a:p>
            <a:r>
              <a:rPr lang="en-US"/>
              <a:t>Insert photo here</a:t>
            </a:r>
          </a:p>
        </p:txBody>
      </p:sp>
      <p:sp>
        <p:nvSpPr>
          <p:cNvPr id="26" name="Footer Placeholder 4">
            <a:extLst>
              <a:ext uri="{FF2B5EF4-FFF2-40B4-BE49-F238E27FC236}">
                <a16:creationId xmlns:a16="http://schemas.microsoft.com/office/drawing/2014/main" id="{D43D922A-C0B9-48C6-809E-CBA3A3EBD209}"/>
              </a:ext>
            </a:extLst>
          </p:cNvPr>
          <p:cNvSpPr>
            <a:spLocks noGrp="1"/>
          </p:cNvSpPr>
          <p:nvPr>
            <p:ph type="ftr" sz="quarter" idx="11"/>
          </p:nvPr>
        </p:nvSpPr>
        <p:spPr>
          <a:xfrm rot="5400000">
            <a:off x="9233562" y="2578525"/>
            <a:ext cx="4114800" cy="365125"/>
          </a:xfrm>
          <a:prstGeom prst="rect">
            <a:avLst/>
          </a:prstGeom>
        </p:spPr>
        <p:txBody>
          <a:bodyPr/>
          <a:lstStyle>
            <a:lvl1pPr>
              <a:defRPr sz="1100" spc="300" baseline="0">
                <a:solidFill>
                  <a:schemeClr val="accent1"/>
                </a:solidFill>
              </a:defRPr>
            </a:lvl1pPr>
          </a:lstStyle>
          <a:p>
            <a:r>
              <a:rPr lang="en-US"/>
              <a:t>PRESENTATION TITLE</a:t>
            </a:r>
          </a:p>
        </p:txBody>
      </p:sp>
      <p:sp>
        <p:nvSpPr>
          <p:cNvPr id="27" name="Slide Number Placeholder 5">
            <a:extLst>
              <a:ext uri="{FF2B5EF4-FFF2-40B4-BE49-F238E27FC236}">
                <a16:creationId xmlns:a16="http://schemas.microsoft.com/office/drawing/2014/main" id="{30226281-A676-4C1E-8049-52CC25829A3A}"/>
              </a:ext>
            </a:extLst>
          </p:cNvPr>
          <p:cNvSpPr>
            <a:spLocks noGrp="1"/>
          </p:cNvSpPr>
          <p:nvPr>
            <p:ph type="sldNum" sz="quarter" idx="12"/>
          </p:nvPr>
        </p:nvSpPr>
        <p:spPr>
          <a:xfrm>
            <a:off x="10821701" y="5672706"/>
            <a:ext cx="951908" cy="754673"/>
          </a:xfrm>
          <a:prstGeom prst="rect">
            <a:avLst/>
          </a:prstGeom>
        </p:spPr>
        <p:txBody>
          <a:bodyPr/>
          <a:lstStyle>
            <a:lvl1pPr algn="ctr">
              <a:defRPr sz="3600" b="1">
                <a:solidFill>
                  <a:schemeClr val="accent1"/>
                </a:solidFill>
              </a:defRPr>
            </a:lvl1pPr>
          </a:lstStyle>
          <a:p>
            <a:fld id="{42B7CBA4-B6F8-42AF-9F87-A3019C537482}" type="slidenum">
              <a:rPr lang="en-US" smtClean="0"/>
              <a:pPr/>
              <a:t>‹#›</a:t>
            </a:fld>
            <a:endParaRPr lang="en-US"/>
          </a:p>
        </p:txBody>
      </p:sp>
      <p:cxnSp>
        <p:nvCxnSpPr>
          <p:cNvPr id="14" name="Straight Connector 13">
            <a:extLst>
              <a:ext uri="{FF2B5EF4-FFF2-40B4-BE49-F238E27FC236}">
                <a16:creationId xmlns:a16="http://schemas.microsoft.com/office/drawing/2014/main" id="{7B71ED17-C1A9-46D5-910E-FDF38A930895}"/>
              </a:ext>
              <a:ext uri="{C183D7F6-B498-43B3-948B-1728B52AA6E4}">
                <adec:decorative xmlns:adec="http://schemas.microsoft.com/office/drawing/2017/decorative" val="1"/>
              </a:ext>
            </a:extLst>
          </p:cNvPr>
          <p:cNvCxnSpPr>
            <a:cxnSpLocks/>
          </p:cNvCxnSpPr>
          <p:nvPr userDrawn="1"/>
        </p:nvCxnSpPr>
        <p:spPr>
          <a:xfrm>
            <a:off x="7258332" y="1928306"/>
            <a:ext cx="0" cy="4119131"/>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9827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F7BE1DF-0774-41C3-9C97-8D3AD93892AB}"/>
              </a:ext>
              <a:ext uri="{C183D7F6-B498-43B3-948B-1728B52AA6E4}">
                <adec:decorative xmlns:adec="http://schemas.microsoft.com/office/drawing/2017/decorative" val="1"/>
              </a:ext>
            </a:extLst>
          </p:cNvPr>
          <p:cNvSpPr/>
          <p:nvPr userDrawn="1"/>
        </p:nvSpPr>
        <p:spPr>
          <a:xfrm>
            <a:off x="4686300" y="0"/>
            <a:ext cx="7505700" cy="6857999"/>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a:extLst>
              <a:ext uri="{FF2B5EF4-FFF2-40B4-BE49-F238E27FC236}">
                <a16:creationId xmlns:a16="http://schemas.microsoft.com/office/drawing/2014/main" id="{3641EA2F-8E7F-4936-8937-E05DE1B6D36A}"/>
              </a:ext>
              <a:ext uri="{C183D7F6-B498-43B3-948B-1728B52AA6E4}">
                <adec:decorative xmlns:adec="http://schemas.microsoft.com/office/drawing/2017/decorative" val="1"/>
              </a:ext>
            </a:extLst>
          </p:cNvPr>
          <p:cNvCxnSpPr>
            <a:cxnSpLocks/>
          </p:cNvCxnSpPr>
          <p:nvPr userDrawn="1"/>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06BB0744-4032-429E-81B9-1EBE6AFCE458}"/>
              </a:ext>
              <a:ext uri="{C183D7F6-B498-43B3-948B-1728B52AA6E4}">
                <adec:decorative xmlns:adec="http://schemas.microsoft.com/office/drawing/2017/decorative" val="1"/>
              </a:ext>
            </a:extLst>
          </p:cNvPr>
          <p:cNvSpPr/>
          <p:nvPr userDrawn="1"/>
        </p:nvSpPr>
        <p:spPr>
          <a:xfrm>
            <a:off x="5050092" y="334928"/>
            <a:ext cx="6774164"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
            <a:extLst>
              <a:ext uri="{FF2B5EF4-FFF2-40B4-BE49-F238E27FC236}">
                <a16:creationId xmlns:a16="http://schemas.microsoft.com/office/drawing/2014/main" id="{7F04C1EC-8E4D-4E9F-841F-FF2380B7CDAD}"/>
              </a:ext>
            </a:extLst>
          </p:cNvPr>
          <p:cNvSpPr>
            <a:spLocks noGrp="1"/>
          </p:cNvSpPr>
          <p:nvPr>
            <p:ph type="title"/>
          </p:nvPr>
        </p:nvSpPr>
        <p:spPr>
          <a:xfrm>
            <a:off x="5446143" y="633510"/>
            <a:ext cx="4951823" cy="1500079"/>
          </a:xfrm>
          <a:prstGeom prst="rect">
            <a:avLst/>
          </a:prstGeom>
        </p:spPr>
        <p:txBody>
          <a:bodyPr anchor="ctr"/>
          <a:lstStyle/>
          <a:p>
            <a:endParaRPr lang="en-US"/>
          </a:p>
        </p:txBody>
      </p:sp>
      <p:cxnSp>
        <p:nvCxnSpPr>
          <p:cNvPr id="13" name="Straight Connector 12">
            <a:extLst>
              <a:ext uri="{FF2B5EF4-FFF2-40B4-BE49-F238E27FC236}">
                <a16:creationId xmlns:a16="http://schemas.microsoft.com/office/drawing/2014/main" id="{B402D4F4-E402-4EA2-8CDA-405B9833BC4D}"/>
              </a:ext>
              <a:ext uri="{C183D7F6-B498-43B3-948B-1728B52AA6E4}">
                <adec:decorative xmlns:adec="http://schemas.microsoft.com/office/drawing/2017/decorative" val="1"/>
              </a:ext>
            </a:extLst>
          </p:cNvPr>
          <p:cNvCxnSpPr>
            <a:cxnSpLocks/>
          </p:cNvCxnSpPr>
          <p:nvPr userDrawn="1"/>
        </p:nvCxnSpPr>
        <p:spPr>
          <a:xfrm>
            <a:off x="5050092" y="2400300"/>
            <a:ext cx="569561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074903B-A74C-4D16-86A8-D85D219A7812}"/>
              </a:ext>
              <a:ext uri="{C183D7F6-B498-43B3-948B-1728B52AA6E4}">
                <adec:decorative xmlns:adec="http://schemas.microsoft.com/office/drawing/2017/decorative" val="1"/>
              </a:ext>
            </a:extLst>
          </p:cNvPr>
          <p:cNvCxnSpPr>
            <a:cxnSpLocks/>
          </p:cNvCxnSpPr>
          <p:nvPr userDrawn="1"/>
        </p:nvCxnSpPr>
        <p:spPr>
          <a:xfrm>
            <a:off x="5050092" y="6047437"/>
            <a:ext cx="5698606"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Picture Placeholder 20">
            <a:extLst>
              <a:ext uri="{FF2B5EF4-FFF2-40B4-BE49-F238E27FC236}">
                <a16:creationId xmlns:a16="http://schemas.microsoft.com/office/drawing/2014/main" id="{7D764FFE-180D-413D-90DD-38B2D8085AE2}"/>
              </a:ext>
            </a:extLst>
          </p:cNvPr>
          <p:cNvSpPr>
            <a:spLocks noGrp="1"/>
          </p:cNvSpPr>
          <p:nvPr>
            <p:ph type="pic" sz="quarter" idx="13" hasCustomPrompt="1"/>
          </p:nvPr>
        </p:nvSpPr>
        <p:spPr>
          <a:xfrm>
            <a:off x="539750" y="400050"/>
            <a:ext cx="3606800" cy="2860675"/>
          </a:xfrm>
          <a:prstGeom prst="rect">
            <a:avLst/>
          </a:prstGeom>
        </p:spPr>
        <p:txBody>
          <a:bodyPr/>
          <a:lstStyle>
            <a:lvl1pPr marL="0" indent="0" algn="ctr">
              <a:buNone/>
              <a:defRPr sz="2000"/>
            </a:lvl1pPr>
          </a:lstStyle>
          <a:p>
            <a:r>
              <a:rPr lang="en-US"/>
              <a:t>Insert photo here</a:t>
            </a:r>
          </a:p>
        </p:txBody>
      </p:sp>
      <p:sp>
        <p:nvSpPr>
          <p:cNvPr id="24" name="Picture Placeholder 20">
            <a:extLst>
              <a:ext uri="{FF2B5EF4-FFF2-40B4-BE49-F238E27FC236}">
                <a16:creationId xmlns:a16="http://schemas.microsoft.com/office/drawing/2014/main" id="{BF014A06-7AE6-44FE-91E3-FEB7684D9BC5}"/>
              </a:ext>
            </a:extLst>
          </p:cNvPr>
          <p:cNvSpPr>
            <a:spLocks noGrp="1"/>
          </p:cNvSpPr>
          <p:nvPr>
            <p:ph type="pic" sz="quarter" idx="14" hasCustomPrompt="1"/>
          </p:nvPr>
        </p:nvSpPr>
        <p:spPr>
          <a:xfrm>
            <a:off x="539750" y="3565525"/>
            <a:ext cx="3606800" cy="2860675"/>
          </a:xfrm>
          <a:prstGeom prst="rect">
            <a:avLst/>
          </a:prstGeom>
        </p:spPr>
        <p:txBody>
          <a:bodyPr/>
          <a:lstStyle>
            <a:lvl1pPr marL="0" indent="0" algn="ctr">
              <a:buNone/>
              <a:defRPr sz="2000"/>
            </a:lvl1pPr>
          </a:lstStyle>
          <a:p>
            <a:r>
              <a:rPr lang="en-US"/>
              <a:t>Insert photo here</a:t>
            </a:r>
          </a:p>
        </p:txBody>
      </p:sp>
      <p:sp>
        <p:nvSpPr>
          <p:cNvPr id="15" name="Content Placeholder 2">
            <a:extLst>
              <a:ext uri="{FF2B5EF4-FFF2-40B4-BE49-F238E27FC236}">
                <a16:creationId xmlns:a16="http://schemas.microsoft.com/office/drawing/2014/main" id="{A083020B-D4FB-4832-A179-A12C19793D99}"/>
              </a:ext>
            </a:extLst>
          </p:cNvPr>
          <p:cNvSpPr>
            <a:spLocks noGrp="1"/>
          </p:cNvSpPr>
          <p:nvPr>
            <p:ph idx="1"/>
          </p:nvPr>
        </p:nvSpPr>
        <p:spPr>
          <a:xfrm>
            <a:off x="5446144" y="2794959"/>
            <a:ext cx="4856441" cy="2877746"/>
          </a:xfrm>
          <a:prstGeom prst="rect">
            <a:avLst/>
          </a:prstGeom>
        </p:spPr>
        <p:txBody>
          <a:bodyPr/>
          <a:lstStyle>
            <a:lvl1pPr marL="0" indent="0">
              <a:lnSpc>
                <a:spcPct val="100000"/>
              </a:lnSpc>
              <a:buNone/>
              <a:defRPr sz="2000"/>
            </a:lvl1pPr>
          </a:lstStyle>
          <a:p>
            <a:endParaRPr lang="en-US"/>
          </a:p>
        </p:txBody>
      </p:sp>
      <p:sp>
        <p:nvSpPr>
          <p:cNvPr id="26" name="Footer Placeholder 4">
            <a:extLst>
              <a:ext uri="{FF2B5EF4-FFF2-40B4-BE49-F238E27FC236}">
                <a16:creationId xmlns:a16="http://schemas.microsoft.com/office/drawing/2014/main" id="{E4C44237-91BD-4719-B8CD-6872D6B5F833}"/>
              </a:ext>
            </a:extLst>
          </p:cNvPr>
          <p:cNvSpPr>
            <a:spLocks noGrp="1"/>
          </p:cNvSpPr>
          <p:nvPr>
            <p:ph type="ftr" sz="quarter" idx="11"/>
          </p:nvPr>
        </p:nvSpPr>
        <p:spPr>
          <a:xfrm rot="5400000">
            <a:off x="9233562" y="2578525"/>
            <a:ext cx="4114800" cy="365125"/>
          </a:xfrm>
          <a:prstGeom prst="rect">
            <a:avLst/>
          </a:prstGeom>
        </p:spPr>
        <p:txBody>
          <a:bodyPr/>
          <a:lstStyle>
            <a:lvl1pPr>
              <a:defRPr sz="1100" spc="300" baseline="0">
                <a:solidFill>
                  <a:schemeClr val="accent1"/>
                </a:solidFill>
              </a:defRPr>
            </a:lvl1pPr>
          </a:lstStyle>
          <a:p>
            <a:r>
              <a:rPr lang="en-US"/>
              <a:t>PRESENTATION TITLE</a:t>
            </a:r>
          </a:p>
        </p:txBody>
      </p:sp>
      <p:sp>
        <p:nvSpPr>
          <p:cNvPr id="18" name="Date Placeholder 3">
            <a:extLst>
              <a:ext uri="{FF2B5EF4-FFF2-40B4-BE49-F238E27FC236}">
                <a16:creationId xmlns:a16="http://schemas.microsoft.com/office/drawing/2014/main" id="{CFFD0E8B-3567-4411-BD34-4E23A53056F0}"/>
              </a:ext>
            </a:extLst>
          </p:cNvPr>
          <p:cNvSpPr>
            <a:spLocks noGrp="1"/>
          </p:cNvSpPr>
          <p:nvPr>
            <p:ph type="dt" sz="half" idx="10"/>
          </p:nvPr>
        </p:nvSpPr>
        <p:spPr>
          <a:xfrm>
            <a:off x="5286544" y="6140304"/>
            <a:ext cx="4837555" cy="287075"/>
          </a:xfrm>
          <a:prstGeom prst="rect">
            <a:avLst/>
          </a:prstGeom>
        </p:spPr>
        <p:txBody>
          <a:bodyPr/>
          <a:lstStyle>
            <a:lvl1pPr>
              <a:defRPr sz="1100" spc="300" baseline="0">
                <a:solidFill>
                  <a:schemeClr val="accent1"/>
                </a:solidFill>
              </a:defRPr>
            </a:lvl1pPr>
          </a:lstStyle>
          <a:p>
            <a:r>
              <a:rPr lang="en-US"/>
              <a:t>2/4/20XX</a:t>
            </a:r>
          </a:p>
        </p:txBody>
      </p:sp>
      <p:sp>
        <p:nvSpPr>
          <p:cNvPr id="27" name="Slide Number Placeholder 5">
            <a:extLst>
              <a:ext uri="{FF2B5EF4-FFF2-40B4-BE49-F238E27FC236}">
                <a16:creationId xmlns:a16="http://schemas.microsoft.com/office/drawing/2014/main" id="{13E6DE9C-E7EB-437D-B94C-9A0FCBB918D0}"/>
              </a:ext>
            </a:extLst>
          </p:cNvPr>
          <p:cNvSpPr>
            <a:spLocks noGrp="1"/>
          </p:cNvSpPr>
          <p:nvPr>
            <p:ph type="sldNum" sz="quarter" idx="12"/>
          </p:nvPr>
        </p:nvSpPr>
        <p:spPr>
          <a:xfrm>
            <a:off x="10821701" y="5672706"/>
            <a:ext cx="951908" cy="754673"/>
          </a:xfrm>
          <a:prstGeom prst="rect">
            <a:avLst/>
          </a:prstGeom>
        </p:spPr>
        <p:txBody>
          <a:bodyPr/>
          <a:lstStyle>
            <a:lvl1pPr algn="ctr">
              <a:defRPr sz="3600" b="1">
                <a:solidFill>
                  <a:schemeClr val="accent1"/>
                </a:solidFill>
              </a:defRPr>
            </a:lvl1pPr>
          </a:lstStyle>
          <a:p>
            <a:fld id="{42B7CBA4-B6F8-42AF-9F87-A3019C537482}" type="slidenum">
              <a:rPr lang="en-US" smtClean="0"/>
              <a:pPr/>
              <a:t>‹#›</a:t>
            </a:fld>
            <a:endParaRPr lang="en-US"/>
          </a:p>
        </p:txBody>
      </p:sp>
    </p:spTree>
    <p:extLst>
      <p:ext uri="{BB962C8B-B14F-4D97-AF65-F5344CB8AC3E}">
        <p14:creationId xmlns:p14="http://schemas.microsoft.com/office/powerpoint/2010/main" val="553290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bg>
      <p:bgPr>
        <a:solidFill>
          <a:schemeClr val="accent1">
            <a:alpha val="5000"/>
          </a:schemeClr>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52EDCA6-1225-4B6A-A472-B6CA4F087E9C}"/>
              </a:ext>
              <a:ext uri="{C183D7F6-B498-43B3-948B-1728B52AA6E4}">
                <adec:decorative xmlns:adec="http://schemas.microsoft.com/office/drawing/2017/decorative" val="1"/>
              </a:ext>
            </a:extLst>
          </p:cNvPr>
          <p:cNvSpPr/>
          <p:nvPr userDrawn="1"/>
        </p:nvSpPr>
        <p:spPr>
          <a:xfrm>
            <a:off x="6794205" y="334928"/>
            <a:ext cx="5030049"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6">
            <a:extLst>
              <a:ext uri="{FF2B5EF4-FFF2-40B4-BE49-F238E27FC236}">
                <a16:creationId xmlns:a16="http://schemas.microsoft.com/office/drawing/2014/main" id="{8DB24CC9-9982-48F5-AC84-8BC798647341}"/>
              </a:ext>
            </a:extLst>
          </p:cNvPr>
          <p:cNvSpPr>
            <a:spLocks noGrp="1"/>
          </p:cNvSpPr>
          <p:nvPr>
            <p:ph type="ctrTitle"/>
          </p:nvPr>
        </p:nvSpPr>
        <p:spPr>
          <a:xfrm>
            <a:off x="7104444" y="2402613"/>
            <a:ext cx="3282184" cy="3331867"/>
          </a:xfrm>
          <a:prstGeom prst="rect">
            <a:avLst/>
          </a:prstGeom>
        </p:spPr>
        <p:txBody>
          <a:bodyPr anchor="b">
            <a:normAutofit/>
          </a:bodyPr>
          <a:lstStyle/>
          <a:p>
            <a:pPr algn="l"/>
            <a:endParaRPr lang="en-US" sz="4000"/>
          </a:p>
        </p:txBody>
      </p:sp>
      <p:sp>
        <p:nvSpPr>
          <p:cNvPr id="14" name="Subtitle 7">
            <a:extLst>
              <a:ext uri="{FF2B5EF4-FFF2-40B4-BE49-F238E27FC236}">
                <a16:creationId xmlns:a16="http://schemas.microsoft.com/office/drawing/2014/main" id="{FC99F065-85FB-4119-8563-EBEBA19D89D8}"/>
              </a:ext>
            </a:extLst>
          </p:cNvPr>
          <p:cNvSpPr>
            <a:spLocks noGrp="1"/>
          </p:cNvSpPr>
          <p:nvPr>
            <p:ph type="subTitle" idx="1"/>
          </p:nvPr>
        </p:nvSpPr>
        <p:spPr>
          <a:xfrm>
            <a:off x="7104444" y="703687"/>
            <a:ext cx="3282183" cy="866380"/>
          </a:xfrm>
          <a:prstGeom prst="rect">
            <a:avLst/>
          </a:prstGeom>
        </p:spPr>
        <p:txBody>
          <a:bodyPr anchor="ctr">
            <a:normAutofit/>
          </a:bodyPr>
          <a:lstStyle>
            <a:lvl1pPr marL="0" indent="0">
              <a:lnSpc>
                <a:spcPct val="100000"/>
              </a:lnSpc>
              <a:buNone/>
              <a:defRPr/>
            </a:lvl1pPr>
          </a:lstStyle>
          <a:p>
            <a:pPr algn="l"/>
            <a:endParaRPr lang="en-US" sz="1800"/>
          </a:p>
        </p:txBody>
      </p:sp>
      <p:sp>
        <p:nvSpPr>
          <p:cNvPr id="24" name="Picture Placeholder 22">
            <a:extLst>
              <a:ext uri="{FF2B5EF4-FFF2-40B4-BE49-F238E27FC236}">
                <a16:creationId xmlns:a16="http://schemas.microsoft.com/office/drawing/2014/main" id="{FF4E34A6-68BF-4D27-92C8-14198687EA10}"/>
              </a:ext>
            </a:extLst>
          </p:cNvPr>
          <p:cNvSpPr>
            <a:spLocks noGrp="1"/>
          </p:cNvSpPr>
          <p:nvPr>
            <p:ph type="pic" sz="quarter" idx="13" hasCustomPrompt="1"/>
          </p:nvPr>
        </p:nvSpPr>
        <p:spPr>
          <a:xfrm>
            <a:off x="0" y="0"/>
            <a:ext cx="6426200" cy="6858000"/>
          </a:xfrm>
          <a:prstGeom prst="rect">
            <a:avLst/>
          </a:prstGeom>
        </p:spPr>
        <p:txBody>
          <a:bodyPr/>
          <a:lstStyle>
            <a:lvl1pPr marL="0" indent="0" algn="ctr">
              <a:buNone/>
              <a:defRPr sz="2000"/>
            </a:lvl1pPr>
          </a:lstStyle>
          <a:p>
            <a:r>
              <a:rPr lang="en-US"/>
              <a:t>Insert photo here</a:t>
            </a:r>
          </a:p>
        </p:txBody>
      </p:sp>
      <p:cxnSp>
        <p:nvCxnSpPr>
          <p:cNvPr id="16" name="Straight Connector 15">
            <a:extLst>
              <a:ext uri="{FF2B5EF4-FFF2-40B4-BE49-F238E27FC236}">
                <a16:creationId xmlns:a16="http://schemas.microsoft.com/office/drawing/2014/main" id="{36E17047-5589-496A-9175-01C0DBED9CF4}"/>
              </a:ext>
              <a:ext uri="{C183D7F6-B498-43B3-948B-1728B52AA6E4}">
                <adec:decorative xmlns:adec="http://schemas.microsoft.com/office/drawing/2017/decorative" val="1"/>
              </a:ext>
            </a:extLst>
          </p:cNvPr>
          <p:cNvCxnSpPr>
            <a:cxnSpLocks/>
          </p:cNvCxnSpPr>
          <p:nvPr userDrawn="1"/>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EED5E6EB-5885-4136-82DD-79A4C7BC7B75}"/>
              </a:ext>
              <a:ext uri="{C183D7F6-B498-43B3-948B-1728B52AA6E4}">
                <adec:decorative xmlns:adec="http://schemas.microsoft.com/office/drawing/2017/decorative" val="1"/>
              </a:ext>
            </a:extLst>
          </p:cNvPr>
          <p:cNvCxnSpPr>
            <a:cxnSpLocks/>
          </p:cNvCxnSpPr>
          <p:nvPr userDrawn="1"/>
        </p:nvCxnSpPr>
        <p:spPr>
          <a:xfrm>
            <a:off x="6794205" y="1905000"/>
            <a:ext cx="395449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7FFDBF2-9C31-41E2-AFC9-6F582160E664}"/>
              </a:ext>
              <a:ext uri="{C183D7F6-B498-43B3-948B-1728B52AA6E4}">
                <adec:decorative xmlns:adec="http://schemas.microsoft.com/office/drawing/2017/decorative" val="1"/>
              </a:ext>
            </a:extLst>
          </p:cNvPr>
          <p:cNvCxnSpPr>
            <a:cxnSpLocks/>
          </p:cNvCxnSpPr>
          <p:nvPr userDrawn="1"/>
        </p:nvCxnSpPr>
        <p:spPr>
          <a:xfrm>
            <a:off x="6794205" y="6047437"/>
            <a:ext cx="3954493"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2502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rt">
    <p:bg>
      <p:bgPr>
        <a:solidFill>
          <a:schemeClr val="accent1">
            <a:alpha val="5000"/>
          </a:schemeClr>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47752C32-FE88-461A-A320-F0FF6450CAB2}"/>
              </a:ext>
              <a:ext uri="{C183D7F6-B498-43B3-948B-1728B52AA6E4}">
                <adec:decorative xmlns:adec="http://schemas.microsoft.com/office/drawing/2017/decorative" val="1"/>
              </a:ext>
            </a:extLst>
          </p:cNvPr>
          <p:cNvSpPr/>
          <p:nvPr userDrawn="1"/>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2">
            <a:extLst>
              <a:ext uri="{FF2B5EF4-FFF2-40B4-BE49-F238E27FC236}">
                <a16:creationId xmlns:a16="http://schemas.microsoft.com/office/drawing/2014/main" id="{4A9995F5-BBA7-47BE-B414-1E91F5CC6930}"/>
              </a:ext>
            </a:extLst>
          </p:cNvPr>
          <p:cNvSpPr>
            <a:spLocks noGrp="1"/>
          </p:cNvSpPr>
          <p:nvPr>
            <p:ph type="title"/>
          </p:nvPr>
        </p:nvSpPr>
        <p:spPr>
          <a:xfrm>
            <a:off x="838199" y="545914"/>
            <a:ext cx="9527275" cy="1241944"/>
          </a:xfrm>
          <a:prstGeom prst="rect">
            <a:avLst/>
          </a:prstGeom>
        </p:spPr>
        <p:txBody>
          <a:bodyPr anchor="ctr"/>
          <a:lstStyle/>
          <a:p>
            <a:endParaRPr lang="en-US"/>
          </a:p>
        </p:txBody>
      </p:sp>
      <p:sp>
        <p:nvSpPr>
          <p:cNvPr id="3" name="Content Placeholder 2">
            <a:extLst>
              <a:ext uri="{FF2B5EF4-FFF2-40B4-BE49-F238E27FC236}">
                <a16:creationId xmlns:a16="http://schemas.microsoft.com/office/drawing/2014/main" id="{092F6BC4-6132-432A-93A3-FC1CEC986E5A}"/>
              </a:ext>
            </a:extLst>
          </p:cNvPr>
          <p:cNvSpPr>
            <a:spLocks noGrp="1"/>
          </p:cNvSpPr>
          <p:nvPr>
            <p:ph sz="quarter" idx="13"/>
          </p:nvPr>
        </p:nvSpPr>
        <p:spPr>
          <a:xfrm>
            <a:off x="895350" y="2205038"/>
            <a:ext cx="9324975" cy="3551237"/>
          </a:xfrm>
          <a:prstGeom prst="rect">
            <a:avLst/>
          </a:prstGeom>
          <a:ln>
            <a:noFill/>
          </a:ln>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7" name="Straight Connector 16">
            <a:extLst>
              <a:ext uri="{FF2B5EF4-FFF2-40B4-BE49-F238E27FC236}">
                <a16:creationId xmlns:a16="http://schemas.microsoft.com/office/drawing/2014/main" id="{30AD1A4E-FF33-4D87-BF0D-0DA82DE2B86D}"/>
              </a:ext>
              <a:ext uri="{C183D7F6-B498-43B3-948B-1728B52AA6E4}">
                <adec:decorative xmlns:adec="http://schemas.microsoft.com/office/drawing/2017/decorative" val="1"/>
              </a:ext>
            </a:extLst>
          </p:cNvPr>
          <p:cNvCxnSpPr>
            <a:cxnSpLocks/>
          </p:cNvCxnSpPr>
          <p:nvPr userDrawn="1"/>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CB28AE0-B12D-46BB-8F35-EA3EAAC4ACCA}"/>
              </a:ext>
              <a:ext uri="{C183D7F6-B498-43B3-948B-1728B52AA6E4}">
                <adec:decorative xmlns:adec="http://schemas.microsoft.com/office/drawing/2017/decorative" val="1"/>
              </a:ext>
            </a:extLst>
          </p:cNvPr>
          <p:cNvCxnSpPr>
            <a:cxnSpLocks/>
          </p:cNvCxnSpPr>
          <p:nvPr userDrawn="1"/>
        </p:nvCxnSpPr>
        <p:spPr>
          <a:xfrm>
            <a:off x="373060"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8852653-B024-4EEC-BEFB-852B6A60C5E5}"/>
              </a:ext>
              <a:ext uri="{C183D7F6-B498-43B3-948B-1728B52AA6E4}">
                <adec:decorative xmlns:adec="http://schemas.microsoft.com/office/drawing/2017/decorative" val="1"/>
              </a:ext>
            </a:extLst>
          </p:cNvPr>
          <p:cNvCxnSpPr>
            <a:cxnSpLocks/>
          </p:cNvCxnSpPr>
          <p:nvPr userDrawn="1"/>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6" name="Footer Placeholder 4">
            <a:extLst>
              <a:ext uri="{FF2B5EF4-FFF2-40B4-BE49-F238E27FC236}">
                <a16:creationId xmlns:a16="http://schemas.microsoft.com/office/drawing/2014/main" id="{141E53DE-0FDA-443A-BF04-E586CAE9A6F6}"/>
              </a:ext>
            </a:extLst>
          </p:cNvPr>
          <p:cNvSpPr>
            <a:spLocks noGrp="1"/>
          </p:cNvSpPr>
          <p:nvPr>
            <p:ph type="ftr" sz="quarter" idx="11"/>
          </p:nvPr>
        </p:nvSpPr>
        <p:spPr>
          <a:xfrm rot="5400000">
            <a:off x="9233562" y="2578525"/>
            <a:ext cx="4114800" cy="365125"/>
          </a:xfrm>
          <a:prstGeom prst="rect">
            <a:avLst/>
          </a:prstGeom>
        </p:spPr>
        <p:txBody>
          <a:bodyPr/>
          <a:lstStyle>
            <a:lvl1pPr>
              <a:defRPr sz="1100" spc="300" baseline="0">
                <a:solidFill>
                  <a:schemeClr val="accent1"/>
                </a:solidFill>
              </a:defRPr>
            </a:lvl1pPr>
          </a:lstStyle>
          <a:p>
            <a:r>
              <a:rPr lang="en-US"/>
              <a:t>PRESENTATION TITLE</a:t>
            </a:r>
          </a:p>
        </p:txBody>
      </p:sp>
      <p:sp>
        <p:nvSpPr>
          <p:cNvPr id="25" name="Date Placeholder 3">
            <a:extLst>
              <a:ext uri="{FF2B5EF4-FFF2-40B4-BE49-F238E27FC236}">
                <a16:creationId xmlns:a16="http://schemas.microsoft.com/office/drawing/2014/main" id="{2E6870CF-EB0F-47B3-B772-2F41E7F99DBA}"/>
              </a:ext>
            </a:extLst>
          </p:cNvPr>
          <p:cNvSpPr>
            <a:spLocks noGrp="1"/>
          </p:cNvSpPr>
          <p:nvPr>
            <p:ph type="dt" sz="half" idx="10"/>
          </p:nvPr>
        </p:nvSpPr>
        <p:spPr>
          <a:xfrm>
            <a:off x="628652" y="6140304"/>
            <a:ext cx="3154896" cy="287075"/>
          </a:xfrm>
          <a:prstGeom prst="rect">
            <a:avLst/>
          </a:prstGeom>
        </p:spPr>
        <p:txBody>
          <a:bodyPr/>
          <a:lstStyle>
            <a:lvl1pPr>
              <a:defRPr sz="1100" spc="300" baseline="0">
                <a:solidFill>
                  <a:schemeClr val="accent1"/>
                </a:solidFill>
              </a:defRPr>
            </a:lvl1pPr>
          </a:lstStyle>
          <a:p>
            <a:r>
              <a:rPr lang="en-US"/>
              <a:t>2/4/20XX</a:t>
            </a:r>
          </a:p>
        </p:txBody>
      </p:sp>
      <p:sp>
        <p:nvSpPr>
          <p:cNvPr id="27" name="Slide Number Placeholder 5">
            <a:extLst>
              <a:ext uri="{FF2B5EF4-FFF2-40B4-BE49-F238E27FC236}">
                <a16:creationId xmlns:a16="http://schemas.microsoft.com/office/drawing/2014/main" id="{3F934B96-6828-4DE6-80D3-EDDDEE5545E8}"/>
              </a:ext>
            </a:extLst>
          </p:cNvPr>
          <p:cNvSpPr>
            <a:spLocks noGrp="1"/>
          </p:cNvSpPr>
          <p:nvPr>
            <p:ph type="sldNum" sz="quarter" idx="12"/>
          </p:nvPr>
        </p:nvSpPr>
        <p:spPr>
          <a:xfrm>
            <a:off x="10821701" y="5672706"/>
            <a:ext cx="951908" cy="754673"/>
          </a:xfrm>
          <a:prstGeom prst="rect">
            <a:avLst/>
          </a:prstGeom>
        </p:spPr>
        <p:txBody>
          <a:bodyPr/>
          <a:lstStyle>
            <a:lvl1pPr algn="ctr">
              <a:defRPr sz="3600" b="1">
                <a:solidFill>
                  <a:schemeClr val="accent1"/>
                </a:solidFill>
              </a:defRPr>
            </a:lvl1pPr>
          </a:lstStyle>
          <a:p>
            <a:fld id="{42B7CBA4-B6F8-42AF-9F87-A3019C537482}" type="slidenum">
              <a:rPr lang="en-US" smtClean="0"/>
              <a:pPr/>
              <a:t>‹#›</a:t>
            </a:fld>
            <a:endParaRPr lang="en-US"/>
          </a:p>
        </p:txBody>
      </p:sp>
    </p:spTree>
    <p:extLst>
      <p:ext uri="{BB962C8B-B14F-4D97-AF65-F5344CB8AC3E}">
        <p14:creationId xmlns:p14="http://schemas.microsoft.com/office/powerpoint/2010/main" val="2235358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p:bg>
      <p:bgPr>
        <a:solidFill>
          <a:schemeClr val="accent1">
            <a:alpha val="5000"/>
          </a:schemeClr>
        </a:solidFill>
        <a:effectLst/>
      </p:bgPr>
    </p:bg>
    <p:spTree>
      <p:nvGrpSpPr>
        <p:cNvPr id="1" name=""/>
        <p:cNvGrpSpPr/>
        <p:nvPr/>
      </p:nvGrpSpPr>
      <p:grpSpPr>
        <a:xfrm>
          <a:off x="0" y="0"/>
          <a:ext cx="0" cy="0"/>
          <a:chOff x="0" y="0"/>
          <a:chExt cx="0" cy="0"/>
        </a:xfrm>
      </p:grpSpPr>
      <p:sp>
        <p:nvSpPr>
          <p:cNvPr id="7" name="Title 12">
            <a:extLst>
              <a:ext uri="{FF2B5EF4-FFF2-40B4-BE49-F238E27FC236}">
                <a16:creationId xmlns:a16="http://schemas.microsoft.com/office/drawing/2014/main" id="{11C5B995-EBCD-4B5D-955D-DAE03BEF9C39}"/>
              </a:ext>
            </a:extLst>
          </p:cNvPr>
          <p:cNvSpPr>
            <a:spLocks noGrp="1"/>
          </p:cNvSpPr>
          <p:nvPr>
            <p:ph type="title"/>
          </p:nvPr>
        </p:nvSpPr>
        <p:spPr>
          <a:xfrm>
            <a:off x="838199" y="545914"/>
            <a:ext cx="9527275" cy="1241944"/>
          </a:xfrm>
          <a:prstGeom prst="rect">
            <a:avLst/>
          </a:prstGeom>
        </p:spPr>
        <p:txBody>
          <a:bodyPr anchor="ctr"/>
          <a:lstStyle/>
          <a:p>
            <a:endParaRPr lang="en-US"/>
          </a:p>
        </p:txBody>
      </p:sp>
      <p:sp>
        <p:nvSpPr>
          <p:cNvPr id="3" name="Content Placeholder 2">
            <a:extLst>
              <a:ext uri="{FF2B5EF4-FFF2-40B4-BE49-F238E27FC236}">
                <a16:creationId xmlns:a16="http://schemas.microsoft.com/office/drawing/2014/main" id="{2163B95B-B1F7-4600-8D22-AD7A00C4ADD7}"/>
              </a:ext>
            </a:extLst>
          </p:cNvPr>
          <p:cNvSpPr>
            <a:spLocks noGrp="1"/>
          </p:cNvSpPr>
          <p:nvPr>
            <p:ph sz="quarter" idx="13"/>
          </p:nvPr>
        </p:nvSpPr>
        <p:spPr>
          <a:xfrm>
            <a:off x="1220788" y="2322513"/>
            <a:ext cx="8662987" cy="330993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5">
            <a:extLst>
              <a:ext uri="{FF2B5EF4-FFF2-40B4-BE49-F238E27FC236}">
                <a16:creationId xmlns:a16="http://schemas.microsoft.com/office/drawing/2014/main" id="{4EDAD992-CC5C-43EA-8C97-C2036BFDD082}"/>
              </a:ext>
              <a:ext uri="{C183D7F6-B498-43B3-948B-1728B52AA6E4}">
                <adec:decorative xmlns:adec="http://schemas.microsoft.com/office/drawing/2017/decorative" val="1"/>
              </a:ext>
            </a:extLst>
          </p:cNvPr>
          <p:cNvSpPr/>
          <p:nvPr userDrawn="1"/>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874C5C62-3452-49AD-97D2-1EE2273CBC2C}"/>
              </a:ext>
              <a:ext uri="{C183D7F6-B498-43B3-948B-1728B52AA6E4}">
                <adec:decorative xmlns:adec="http://schemas.microsoft.com/office/drawing/2017/decorative" val="1"/>
              </a:ext>
            </a:extLst>
          </p:cNvPr>
          <p:cNvCxnSpPr>
            <a:cxnSpLocks/>
          </p:cNvCxnSpPr>
          <p:nvPr userDrawn="1"/>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D0B5122-602C-4BB8-BD04-40CC2A3138C7}"/>
              </a:ext>
              <a:ext uri="{C183D7F6-B498-43B3-948B-1728B52AA6E4}">
                <adec:decorative xmlns:adec="http://schemas.microsoft.com/office/drawing/2017/decorative" val="1"/>
              </a:ext>
            </a:extLst>
          </p:cNvPr>
          <p:cNvCxnSpPr>
            <a:cxnSpLocks/>
          </p:cNvCxnSpPr>
          <p:nvPr userDrawn="1"/>
        </p:nvCxnSpPr>
        <p:spPr>
          <a:xfrm>
            <a:off x="373060"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51F98C5-DCA3-4AAC-8C7E-58B638FED78C}"/>
              </a:ext>
              <a:ext uri="{C183D7F6-B498-43B3-948B-1728B52AA6E4}">
                <adec:decorative xmlns:adec="http://schemas.microsoft.com/office/drawing/2017/decorative" val="1"/>
              </a:ext>
            </a:extLst>
          </p:cNvPr>
          <p:cNvCxnSpPr>
            <a:cxnSpLocks/>
          </p:cNvCxnSpPr>
          <p:nvPr userDrawn="1"/>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Footer Placeholder 4">
            <a:extLst>
              <a:ext uri="{FF2B5EF4-FFF2-40B4-BE49-F238E27FC236}">
                <a16:creationId xmlns:a16="http://schemas.microsoft.com/office/drawing/2014/main" id="{44670FE8-87E8-4FE2-B437-4F3954E965AF}"/>
              </a:ext>
            </a:extLst>
          </p:cNvPr>
          <p:cNvSpPr>
            <a:spLocks noGrp="1"/>
          </p:cNvSpPr>
          <p:nvPr>
            <p:ph type="ftr" sz="quarter" idx="11"/>
          </p:nvPr>
        </p:nvSpPr>
        <p:spPr>
          <a:xfrm rot="5400000">
            <a:off x="9233562" y="2578525"/>
            <a:ext cx="4114800" cy="365125"/>
          </a:xfrm>
          <a:prstGeom prst="rect">
            <a:avLst/>
          </a:prstGeom>
        </p:spPr>
        <p:txBody>
          <a:bodyPr/>
          <a:lstStyle>
            <a:lvl1pPr>
              <a:defRPr sz="1100" spc="300" baseline="0">
                <a:solidFill>
                  <a:schemeClr val="accent1"/>
                </a:solidFill>
              </a:defRPr>
            </a:lvl1pPr>
          </a:lstStyle>
          <a:p>
            <a:r>
              <a:rPr lang="en-US"/>
              <a:t>PRESENTATION TITLE</a:t>
            </a:r>
          </a:p>
        </p:txBody>
      </p:sp>
      <p:sp>
        <p:nvSpPr>
          <p:cNvPr id="14" name="Date Placeholder 3">
            <a:extLst>
              <a:ext uri="{FF2B5EF4-FFF2-40B4-BE49-F238E27FC236}">
                <a16:creationId xmlns:a16="http://schemas.microsoft.com/office/drawing/2014/main" id="{C687079D-53C7-4BBC-A843-6315E4C76996}"/>
              </a:ext>
            </a:extLst>
          </p:cNvPr>
          <p:cNvSpPr>
            <a:spLocks noGrp="1"/>
          </p:cNvSpPr>
          <p:nvPr>
            <p:ph type="dt" sz="half" idx="10"/>
          </p:nvPr>
        </p:nvSpPr>
        <p:spPr>
          <a:xfrm>
            <a:off x="628652" y="6140304"/>
            <a:ext cx="3154896" cy="287075"/>
          </a:xfrm>
          <a:prstGeom prst="rect">
            <a:avLst/>
          </a:prstGeom>
        </p:spPr>
        <p:txBody>
          <a:bodyPr/>
          <a:lstStyle>
            <a:lvl1pPr>
              <a:defRPr sz="1100" spc="300" baseline="0">
                <a:solidFill>
                  <a:schemeClr val="accent1"/>
                </a:solidFill>
              </a:defRPr>
            </a:lvl1pPr>
          </a:lstStyle>
          <a:p>
            <a:r>
              <a:rPr lang="en-US"/>
              <a:t>2/4/20XX</a:t>
            </a:r>
          </a:p>
        </p:txBody>
      </p:sp>
      <p:sp>
        <p:nvSpPr>
          <p:cNvPr id="16" name="Slide Number Placeholder 5">
            <a:extLst>
              <a:ext uri="{FF2B5EF4-FFF2-40B4-BE49-F238E27FC236}">
                <a16:creationId xmlns:a16="http://schemas.microsoft.com/office/drawing/2014/main" id="{2924DBA1-0E30-4F9F-9F9A-82AED5465F52}"/>
              </a:ext>
            </a:extLst>
          </p:cNvPr>
          <p:cNvSpPr>
            <a:spLocks noGrp="1"/>
          </p:cNvSpPr>
          <p:nvPr>
            <p:ph type="sldNum" sz="quarter" idx="12"/>
          </p:nvPr>
        </p:nvSpPr>
        <p:spPr>
          <a:xfrm>
            <a:off x="10821701" y="5672706"/>
            <a:ext cx="951908" cy="754673"/>
          </a:xfrm>
          <a:prstGeom prst="rect">
            <a:avLst/>
          </a:prstGeom>
        </p:spPr>
        <p:txBody>
          <a:bodyPr/>
          <a:lstStyle>
            <a:lvl1pPr algn="ctr">
              <a:defRPr sz="3600" b="1">
                <a:solidFill>
                  <a:schemeClr val="accent1"/>
                </a:solidFill>
              </a:defRPr>
            </a:lvl1pPr>
          </a:lstStyle>
          <a:p>
            <a:fld id="{42B7CBA4-B6F8-42AF-9F87-A3019C537482}" type="slidenum">
              <a:rPr lang="en-US" smtClean="0"/>
              <a:pPr/>
              <a:t>‹#›</a:t>
            </a:fld>
            <a:endParaRPr lang="en-US"/>
          </a:p>
        </p:txBody>
      </p:sp>
    </p:spTree>
    <p:extLst>
      <p:ext uri="{BB962C8B-B14F-4D97-AF65-F5344CB8AC3E}">
        <p14:creationId xmlns:p14="http://schemas.microsoft.com/office/powerpoint/2010/main" val="1572599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alpha val="5000"/>
          </a:schemeClr>
        </a:solidFill>
        <a:effectLst/>
      </p:bgPr>
    </p:bg>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D743B0E5-41F6-44A3-8E2A-28BC3ED8DD13}"/>
              </a:ext>
            </a:extLst>
          </p:cNvPr>
          <p:cNvSpPr>
            <a:spLocks noGrp="1"/>
          </p:cNvSpPr>
          <p:nvPr>
            <p:ph type="pic" sz="quarter" idx="10" hasCustomPrompt="1"/>
          </p:nvPr>
        </p:nvSpPr>
        <p:spPr>
          <a:xfrm>
            <a:off x="0" y="0"/>
            <a:ext cx="12192000" cy="6858000"/>
          </a:xfrm>
          <a:prstGeom prst="rect">
            <a:avLst/>
          </a:prstGeom>
          <a:noFill/>
        </p:spPr>
        <p:txBody>
          <a:bodyPr/>
          <a:lstStyle>
            <a:lvl1pPr marL="0" indent="0" algn="ctr">
              <a:buNone/>
              <a:defRPr/>
            </a:lvl1pPr>
          </a:lstStyle>
          <a:p>
            <a:r>
              <a:rPr lang="en-US"/>
              <a:t>Insert photo here</a:t>
            </a:r>
          </a:p>
        </p:txBody>
      </p:sp>
      <p:sp>
        <p:nvSpPr>
          <p:cNvPr id="12" name="Title 1">
            <a:extLst>
              <a:ext uri="{FF2B5EF4-FFF2-40B4-BE49-F238E27FC236}">
                <a16:creationId xmlns:a16="http://schemas.microsoft.com/office/drawing/2014/main" id="{34B22C98-8755-4B60-9158-1AFC81BF0F7D}"/>
              </a:ext>
            </a:extLst>
          </p:cNvPr>
          <p:cNvSpPr>
            <a:spLocks noGrp="1"/>
          </p:cNvSpPr>
          <p:nvPr>
            <p:ph type="ctrTitle"/>
          </p:nvPr>
        </p:nvSpPr>
        <p:spPr>
          <a:xfrm>
            <a:off x="7580671" y="723672"/>
            <a:ext cx="2915296" cy="3884668"/>
          </a:xfrm>
          <a:prstGeom prst="rect">
            <a:avLst/>
          </a:prstGeom>
        </p:spPr>
        <p:txBody>
          <a:bodyPr anchor="t">
            <a:normAutofit/>
          </a:bodyPr>
          <a:lstStyle>
            <a:lvl1pPr>
              <a:lnSpc>
                <a:spcPct val="100000"/>
              </a:lnSpc>
              <a:defRPr>
                <a:solidFill>
                  <a:schemeClr val="tx1"/>
                </a:solidFill>
                <a:effectLst>
                  <a:outerShdw blurRad="50800" dist="38100" dir="2700000" algn="tl" rotWithShape="0">
                    <a:prstClr val="black">
                      <a:alpha val="40000"/>
                    </a:prstClr>
                  </a:outerShdw>
                </a:effectLst>
              </a:defRPr>
            </a:lvl1pPr>
          </a:lstStyle>
          <a:p>
            <a:pPr algn="l"/>
            <a:endParaRPr lang="en-US" sz="4000">
              <a:solidFill>
                <a:srgbClr val="FFFFFF"/>
              </a:solidFill>
              <a:effectLst>
                <a:outerShdw blurRad="38100" dist="38100" dir="2700000" algn="tl">
                  <a:srgbClr val="000000">
                    <a:alpha val="43137"/>
                  </a:srgbClr>
                </a:outerShdw>
              </a:effectLst>
            </a:endParaRPr>
          </a:p>
        </p:txBody>
      </p:sp>
      <p:sp>
        <p:nvSpPr>
          <p:cNvPr id="3" name="Text Placeholder 2">
            <a:extLst>
              <a:ext uri="{FF2B5EF4-FFF2-40B4-BE49-F238E27FC236}">
                <a16:creationId xmlns:a16="http://schemas.microsoft.com/office/drawing/2014/main" id="{3BCF9F40-31A0-4D50-B709-3BDA45863894}"/>
              </a:ext>
            </a:extLst>
          </p:cNvPr>
          <p:cNvSpPr>
            <a:spLocks noGrp="1"/>
          </p:cNvSpPr>
          <p:nvPr>
            <p:ph type="body" sz="quarter" idx="14" hasCustomPrompt="1"/>
          </p:nvPr>
        </p:nvSpPr>
        <p:spPr>
          <a:xfrm>
            <a:off x="7580313" y="5005388"/>
            <a:ext cx="3609975" cy="850900"/>
          </a:xfrm>
          <a:prstGeom prst="rect">
            <a:avLst/>
          </a:prstGeom>
        </p:spPr>
        <p:txBody>
          <a:bodyPr anchor="b"/>
          <a:lstStyle>
            <a:lvl1pPr marL="0" indent="0">
              <a:buNone/>
              <a:defRPr sz="2800">
                <a:solidFill>
                  <a:schemeClr val="tx1"/>
                </a:solidFill>
                <a:effectLst>
                  <a:outerShdw blurRad="38100" dist="38100" dir="2700000" algn="tl">
                    <a:srgbClr val="000000">
                      <a:alpha val="43137"/>
                    </a:srgbClr>
                  </a:outerShdw>
                </a:effectLst>
              </a:defRPr>
            </a:lvl1pPr>
            <a:lvl2pPr marL="457200" indent="0">
              <a:buNone/>
              <a:defRPr>
                <a:solidFill>
                  <a:schemeClr val="bg1"/>
                </a:solidFill>
                <a:effectLst>
                  <a:outerShdw blurRad="38100" dist="38100" dir="2700000" algn="tl">
                    <a:srgbClr val="000000">
                      <a:alpha val="43137"/>
                    </a:srgbClr>
                  </a:outerShdw>
                </a:effectLst>
              </a:defRPr>
            </a:lvl2pPr>
            <a:lvl3pPr marL="914400" indent="0">
              <a:buNone/>
              <a:defRPr>
                <a:solidFill>
                  <a:schemeClr val="bg1"/>
                </a:solidFill>
                <a:effectLst>
                  <a:outerShdw blurRad="38100" dist="38100" dir="2700000" algn="tl">
                    <a:srgbClr val="000000">
                      <a:alpha val="43137"/>
                    </a:srgbClr>
                  </a:outerShdw>
                </a:effectLst>
              </a:defRPr>
            </a:lvl3pPr>
            <a:lvl4pPr marL="1371600" indent="0">
              <a:buNone/>
              <a:defRPr>
                <a:solidFill>
                  <a:schemeClr val="bg1"/>
                </a:solidFill>
                <a:effectLst>
                  <a:outerShdw blurRad="38100" dist="38100" dir="2700000" algn="tl">
                    <a:srgbClr val="000000">
                      <a:alpha val="43137"/>
                    </a:srgbClr>
                  </a:outerShdw>
                </a:effectLst>
              </a:defRPr>
            </a:lvl4pPr>
            <a:lvl5pPr marL="1828800" indent="0">
              <a:buNone/>
              <a:defRPr>
                <a:solidFill>
                  <a:schemeClr val="bg1"/>
                </a:solidFill>
                <a:effectLst>
                  <a:outerShdw blurRad="38100" dist="38100" dir="2700000" algn="tl">
                    <a:srgbClr val="000000">
                      <a:alpha val="43137"/>
                    </a:srgbClr>
                  </a:outerShdw>
                </a:effectLst>
              </a:defRPr>
            </a:lvl5pPr>
          </a:lstStyle>
          <a:p>
            <a:pPr lvl="0"/>
            <a:r>
              <a:rPr lang="en-US"/>
              <a:t>Click to add subtitle</a:t>
            </a:r>
          </a:p>
        </p:txBody>
      </p:sp>
      <p:sp>
        <p:nvSpPr>
          <p:cNvPr id="15" name="Date Placeholder 3">
            <a:extLst>
              <a:ext uri="{FF2B5EF4-FFF2-40B4-BE49-F238E27FC236}">
                <a16:creationId xmlns:a16="http://schemas.microsoft.com/office/drawing/2014/main" id="{440AD8D6-0F07-4B79-B048-610E30571A87}"/>
              </a:ext>
            </a:extLst>
          </p:cNvPr>
          <p:cNvSpPr>
            <a:spLocks noGrp="1"/>
          </p:cNvSpPr>
          <p:nvPr>
            <p:ph type="dt" sz="half" idx="12"/>
          </p:nvPr>
        </p:nvSpPr>
        <p:spPr>
          <a:xfrm>
            <a:off x="7580670" y="6112465"/>
            <a:ext cx="3009660" cy="314914"/>
          </a:xfrm>
          <a:prstGeom prst="rect">
            <a:avLst/>
          </a:prstGeom>
        </p:spPr>
        <p:txBody>
          <a:bodyPr/>
          <a:lstStyle>
            <a:lvl1pPr>
              <a:defRPr sz="1100" spc="300" baseline="0">
                <a:solidFill>
                  <a:schemeClr val="tx1"/>
                </a:solidFill>
                <a:effectLst>
                  <a:outerShdw blurRad="38100" dist="38100" dir="2700000" algn="tl">
                    <a:srgbClr val="000000">
                      <a:alpha val="43137"/>
                    </a:srgbClr>
                  </a:outerShdw>
                </a:effectLst>
              </a:defRPr>
            </a:lvl1pPr>
          </a:lstStyle>
          <a:p>
            <a:r>
              <a:rPr lang="en-US"/>
              <a:t>2/4/20XX</a:t>
            </a:r>
          </a:p>
        </p:txBody>
      </p:sp>
      <p:sp>
        <p:nvSpPr>
          <p:cNvPr id="18" name="Footer Placeholder 4">
            <a:extLst>
              <a:ext uri="{FF2B5EF4-FFF2-40B4-BE49-F238E27FC236}">
                <a16:creationId xmlns:a16="http://schemas.microsoft.com/office/drawing/2014/main" id="{EA2E68FD-8458-4B08-AD7F-9BF9B1EF2BDE}"/>
              </a:ext>
            </a:extLst>
          </p:cNvPr>
          <p:cNvSpPr>
            <a:spLocks noGrp="1"/>
          </p:cNvSpPr>
          <p:nvPr>
            <p:ph type="ftr" sz="quarter" idx="11"/>
          </p:nvPr>
        </p:nvSpPr>
        <p:spPr>
          <a:xfrm rot="5400000">
            <a:off x="9233562" y="2578525"/>
            <a:ext cx="4114800" cy="365125"/>
          </a:xfrm>
          <a:prstGeom prst="rect">
            <a:avLst/>
          </a:prstGeom>
        </p:spPr>
        <p:txBody>
          <a:bodyPr/>
          <a:lstStyle>
            <a:lvl1pPr>
              <a:defRPr sz="1100" spc="300" baseline="0">
                <a:solidFill>
                  <a:schemeClr val="tx1"/>
                </a:solidFill>
                <a:effectLst>
                  <a:outerShdw blurRad="38100" dist="38100" dir="2700000" algn="tl">
                    <a:srgbClr val="000000">
                      <a:alpha val="43137"/>
                    </a:srgbClr>
                  </a:outerShdw>
                </a:effectLst>
              </a:defRPr>
            </a:lvl1pPr>
          </a:lstStyle>
          <a:p>
            <a:r>
              <a:rPr lang="en-US"/>
              <a:t>PRESENTATION TITLE</a:t>
            </a:r>
          </a:p>
        </p:txBody>
      </p:sp>
      <p:sp>
        <p:nvSpPr>
          <p:cNvPr id="9" name="Slide Number Placeholder 5">
            <a:extLst>
              <a:ext uri="{FF2B5EF4-FFF2-40B4-BE49-F238E27FC236}">
                <a16:creationId xmlns:a16="http://schemas.microsoft.com/office/drawing/2014/main" id="{9643E7FC-72BA-4410-BEEB-6E6C1A04092A}"/>
              </a:ext>
            </a:extLst>
          </p:cNvPr>
          <p:cNvSpPr>
            <a:spLocks noGrp="1"/>
          </p:cNvSpPr>
          <p:nvPr>
            <p:ph type="sldNum" sz="quarter" idx="13"/>
          </p:nvPr>
        </p:nvSpPr>
        <p:spPr>
          <a:xfrm>
            <a:off x="10821701" y="5672706"/>
            <a:ext cx="951908" cy="754673"/>
          </a:xfrm>
          <a:prstGeom prst="rect">
            <a:avLst/>
          </a:prstGeom>
        </p:spPr>
        <p:txBody>
          <a:bodyPr/>
          <a:lstStyle>
            <a:lvl1pPr algn="ctr">
              <a:defRPr sz="3600" b="1">
                <a:solidFill>
                  <a:schemeClr val="tx1"/>
                </a:solidFill>
                <a:effectLst>
                  <a:outerShdw blurRad="38100" dist="38100" dir="2700000" algn="tl">
                    <a:srgbClr val="000000">
                      <a:alpha val="43137"/>
                    </a:srgbClr>
                  </a:outerShdw>
                </a:effectLst>
              </a:defRPr>
            </a:lvl1pPr>
          </a:lstStyle>
          <a:p>
            <a:fld id="{42B7CBA4-B6F8-42AF-9F87-A3019C537482}" type="slidenum">
              <a:rPr lang="en-US" smtClean="0"/>
              <a:pPr/>
              <a:t>‹#›</a:t>
            </a:fld>
            <a:endParaRPr lang="en-US"/>
          </a:p>
        </p:txBody>
      </p:sp>
    </p:spTree>
    <p:extLst>
      <p:ext uri="{BB962C8B-B14F-4D97-AF65-F5344CB8AC3E}">
        <p14:creationId xmlns:p14="http://schemas.microsoft.com/office/powerpoint/2010/main" val="2315768228"/>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bg>
      <p:bgPr>
        <a:solidFill>
          <a:schemeClr val="accent1">
            <a:alpha val="5000"/>
          </a:schemeClr>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C3D8125C-8233-4C72-8983-CC6990AA5BEB}"/>
              </a:ext>
              <a:ext uri="{C183D7F6-B498-43B3-948B-1728B52AA6E4}">
                <adec:decorative xmlns:adec="http://schemas.microsoft.com/office/drawing/2017/decorative" val="1"/>
              </a:ext>
            </a:extLst>
          </p:cNvPr>
          <p:cNvSpPr/>
          <p:nvPr userDrawn="1"/>
        </p:nvSpPr>
        <p:spPr>
          <a:xfrm>
            <a:off x="370402" y="334926"/>
            <a:ext cx="10380953" cy="41778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2">
            <a:extLst>
              <a:ext uri="{FF2B5EF4-FFF2-40B4-BE49-F238E27FC236}">
                <a16:creationId xmlns:a16="http://schemas.microsoft.com/office/drawing/2014/main" id="{CA81BCE9-F7ED-4154-818A-7F69921598BC}"/>
              </a:ext>
            </a:extLst>
          </p:cNvPr>
          <p:cNvSpPr>
            <a:spLocks noGrp="1"/>
          </p:cNvSpPr>
          <p:nvPr>
            <p:ph type="title"/>
          </p:nvPr>
        </p:nvSpPr>
        <p:spPr>
          <a:xfrm>
            <a:off x="838199" y="4801017"/>
            <a:ext cx="9428265" cy="1046560"/>
          </a:xfrm>
          <a:prstGeom prst="rect">
            <a:avLst/>
          </a:prstGeom>
        </p:spPr>
        <p:txBody>
          <a:bodyPr anchor="ctr">
            <a:normAutofit/>
          </a:bodyPr>
          <a:lstStyle/>
          <a:p>
            <a:endParaRPr lang="en-US"/>
          </a:p>
        </p:txBody>
      </p:sp>
      <p:sp>
        <p:nvSpPr>
          <p:cNvPr id="5" name="Content Placeholder 4">
            <a:extLst>
              <a:ext uri="{FF2B5EF4-FFF2-40B4-BE49-F238E27FC236}">
                <a16:creationId xmlns:a16="http://schemas.microsoft.com/office/drawing/2014/main" id="{296E1EF7-8C88-414A-8D08-EAFDCD96F1B9}"/>
              </a:ext>
            </a:extLst>
          </p:cNvPr>
          <p:cNvSpPr>
            <a:spLocks noGrp="1"/>
          </p:cNvSpPr>
          <p:nvPr>
            <p:ph sz="quarter" idx="13"/>
          </p:nvPr>
        </p:nvSpPr>
        <p:spPr>
          <a:xfrm>
            <a:off x="715963" y="733425"/>
            <a:ext cx="9672637" cy="3462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Date Placeholder 3">
            <a:extLst>
              <a:ext uri="{FF2B5EF4-FFF2-40B4-BE49-F238E27FC236}">
                <a16:creationId xmlns:a16="http://schemas.microsoft.com/office/drawing/2014/main" id="{FB3EF423-89DD-47EF-9342-BC2A8CBF27BF}"/>
              </a:ext>
            </a:extLst>
          </p:cNvPr>
          <p:cNvSpPr>
            <a:spLocks noGrp="1"/>
          </p:cNvSpPr>
          <p:nvPr>
            <p:ph type="dt" sz="half" idx="10"/>
          </p:nvPr>
        </p:nvSpPr>
        <p:spPr>
          <a:xfrm>
            <a:off x="628652" y="6140304"/>
            <a:ext cx="3154896" cy="287075"/>
          </a:xfrm>
          <a:prstGeom prst="rect">
            <a:avLst/>
          </a:prstGeom>
        </p:spPr>
        <p:txBody>
          <a:bodyPr/>
          <a:lstStyle>
            <a:lvl1pPr>
              <a:defRPr sz="1100" spc="300" baseline="0">
                <a:solidFill>
                  <a:schemeClr val="accent1"/>
                </a:solidFill>
              </a:defRPr>
            </a:lvl1pPr>
          </a:lstStyle>
          <a:p>
            <a:r>
              <a:rPr lang="en-US"/>
              <a:t>2/4/20XX</a:t>
            </a:r>
          </a:p>
        </p:txBody>
      </p:sp>
      <p:sp>
        <p:nvSpPr>
          <p:cNvPr id="20" name="Footer Placeholder 4">
            <a:extLst>
              <a:ext uri="{FF2B5EF4-FFF2-40B4-BE49-F238E27FC236}">
                <a16:creationId xmlns:a16="http://schemas.microsoft.com/office/drawing/2014/main" id="{188177DA-D5BB-4C3D-A00E-3C5A7764E273}"/>
              </a:ext>
            </a:extLst>
          </p:cNvPr>
          <p:cNvSpPr>
            <a:spLocks noGrp="1"/>
          </p:cNvSpPr>
          <p:nvPr>
            <p:ph type="ftr" sz="quarter" idx="11"/>
          </p:nvPr>
        </p:nvSpPr>
        <p:spPr>
          <a:xfrm rot="5400000">
            <a:off x="9233562" y="2578525"/>
            <a:ext cx="4114800" cy="365125"/>
          </a:xfrm>
          <a:prstGeom prst="rect">
            <a:avLst/>
          </a:prstGeom>
        </p:spPr>
        <p:txBody>
          <a:bodyPr/>
          <a:lstStyle>
            <a:lvl1pPr>
              <a:defRPr sz="1100" spc="300" baseline="0">
                <a:solidFill>
                  <a:schemeClr val="accent1"/>
                </a:solidFill>
              </a:defRPr>
            </a:lvl1pPr>
          </a:lstStyle>
          <a:p>
            <a:r>
              <a:rPr lang="en-US"/>
              <a:t>PRESENTATION TITLE</a:t>
            </a:r>
          </a:p>
        </p:txBody>
      </p:sp>
      <p:sp>
        <p:nvSpPr>
          <p:cNvPr id="24" name="Slide Number Placeholder 5">
            <a:extLst>
              <a:ext uri="{FF2B5EF4-FFF2-40B4-BE49-F238E27FC236}">
                <a16:creationId xmlns:a16="http://schemas.microsoft.com/office/drawing/2014/main" id="{3C4F7893-0371-48EA-AB08-2B24C9C5FDA1}"/>
              </a:ext>
            </a:extLst>
          </p:cNvPr>
          <p:cNvSpPr>
            <a:spLocks noGrp="1"/>
          </p:cNvSpPr>
          <p:nvPr>
            <p:ph type="sldNum" sz="quarter" idx="12"/>
          </p:nvPr>
        </p:nvSpPr>
        <p:spPr>
          <a:xfrm>
            <a:off x="10821701" y="5672706"/>
            <a:ext cx="951908" cy="754673"/>
          </a:xfrm>
          <a:prstGeom prst="rect">
            <a:avLst/>
          </a:prstGeom>
        </p:spPr>
        <p:txBody>
          <a:bodyPr/>
          <a:lstStyle>
            <a:lvl1pPr algn="ctr">
              <a:defRPr sz="3600" b="1">
                <a:solidFill>
                  <a:schemeClr val="accent1"/>
                </a:solidFill>
              </a:defRPr>
            </a:lvl1pPr>
          </a:lstStyle>
          <a:p>
            <a:fld id="{42B7CBA4-B6F8-42AF-9F87-A3019C537482}" type="slidenum">
              <a:rPr lang="en-US" smtClean="0"/>
              <a:pPr/>
              <a:t>‹#›</a:t>
            </a:fld>
            <a:endParaRPr lang="en-US"/>
          </a:p>
        </p:txBody>
      </p:sp>
      <p:grpSp>
        <p:nvGrpSpPr>
          <p:cNvPr id="3" name="Group 2">
            <a:extLst>
              <a:ext uri="{FF2B5EF4-FFF2-40B4-BE49-F238E27FC236}">
                <a16:creationId xmlns:a16="http://schemas.microsoft.com/office/drawing/2014/main" id="{66F0C034-6B76-4E63-BF15-7D8B798FD3D2}"/>
              </a:ext>
              <a:ext uri="{C183D7F6-B498-43B3-948B-1728B52AA6E4}">
                <adec:decorative xmlns:adec="http://schemas.microsoft.com/office/drawing/2017/decorative" val="1"/>
              </a:ext>
            </a:extLst>
          </p:cNvPr>
          <p:cNvGrpSpPr/>
          <p:nvPr userDrawn="1"/>
        </p:nvGrpSpPr>
        <p:grpSpPr>
          <a:xfrm>
            <a:off x="367744" y="334926"/>
            <a:ext cx="11456511" cy="6188148"/>
            <a:chOff x="367744" y="334926"/>
            <a:chExt cx="11456511" cy="6188148"/>
          </a:xfrm>
        </p:grpSpPr>
        <p:cxnSp>
          <p:nvCxnSpPr>
            <p:cNvPr id="14" name="Straight Connector 13">
              <a:extLst>
                <a:ext uri="{FF2B5EF4-FFF2-40B4-BE49-F238E27FC236}">
                  <a16:creationId xmlns:a16="http://schemas.microsoft.com/office/drawing/2014/main" id="{D8CFBFD4-AE67-4CC7-B3B9-1A908309B2F9}"/>
                </a:ext>
                <a:ext uri="{C183D7F6-B498-43B3-948B-1728B52AA6E4}">
                  <adec:decorative xmlns:adec="http://schemas.microsoft.com/office/drawing/2017/decorative" val="1"/>
                </a:ext>
              </a:extLst>
            </p:cNvPr>
            <p:cNvCxnSpPr>
              <a:cxnSpLocks/>
            </p:cNvCxnSpPr>
            <p:nvPr userDrawn="1"/>
          </p:nvCxnSpPr>
          <p:spPr>
            <a:xfrm>
              <a:off x="10748698" y="334926"/>
              <a:ext cx="0" cy="6188148"/>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B9AC58E-84E8-4925-911F-647770530489}"/>
                </a:ext>
                <a:ext uri="{C183D7F6-B498-43B3-948B-1728B52AA6E4}">
                  <adec:decorative xmlns:adec="http://schemas.microsoft.com/office/drawing/2017/decorative" val="1"/>
                </a:ext>
              </a:extLst>
            </p:cNvPr>
            <p:cNvCxnSpPr>
              <a:cxnSpLocks/>
            </p:cNvCxnSpPr>
            <p:nvPr userDrawn="1"/>
          </p:nvCxnSpPr>
          <p:spPr>
            <a:xfrm>
              <a:off x="373060" y="44958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0E585EE-2D3B-48F9-B374-A83E2C55A1DA}"/>
                </a:ext>
                <a:ext uri="{C183D7F6-B498-43B3-948B-1728B52AA6E4}">
                  <adec:decorative xmlns:adec="http://schemas.microsoft.com/office/drawing/2017/decorative" val="1"/>
                </a:ext>
              </a:extLst>
            </p:cNvPr>
            <p:cNvCxnSpPr>
              <a:cxnSpLocks/>
            </p:cNvCxnSpPr>
            <p:nvPr userDrawn="1"/>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DA8C1EDD-013F-4E61-AE1E-A91C9132BAB1}"/>
                </a:ext>
                <a:ext uri="{C183D7F6-B498-43B3-948B-1728B52AA6E4}">
                  <adec:decorative xmlns:adec="http://schemas.microsoft.com/office/drawing/2017/decorative" val="1"/>
                </a:ext>
              </a:extLst>
            </p:cNvPr>
            <p:cNvSpPr/>
            <p:nvPr userDrawn="1"/>
          </p:nvSpPr>
          <p:spPr>
            <a:xfrm>
              <a:off x="367744" y="334926"/>
              <a:ext cx="11456511" cy="6188148"/>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979207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eam">
    <p:bg>
      <p:bgPr>
        <a:solidFill>
          <a:schemeClr val="accent1">
            <a:alpha val="5000"/>
          </a:schemeClr>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C3D8125C-8233-4C72-8983-CC6990AA5BEB}"/>
              </a:ext>
              <a:ext uri="{C183D7F6-B498-43B3-948B-1728B52AA6E4}">
                <adec:decorative xmlns:adec="http://schemas.microsoft.com/office/drawing/2017/decorative" val="1"/>
              </a:ext>
            </a:extLst>
          </p:cNvPr>
          <p:cNvSpPr/>
          <p:nvPr userDrawn="1"/>
        </p:nvSpPr>
        <p:spPr>
          <a:xfrm>
            <a:off x="370402" y="334926"/>
            <a:ext cx="10380953" cy="41778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2">
            <a:extLst>
              <a:ext uri="{FF2B5EF4-FFF2-40B4-BE49-F238E27FC236}">
                <a16:creationId xmlns:a16="http://schemas.microsoft.com/office/drawing/2014/main" id="{CA81BCE9-F7ED-4154-818A-7F69921598BC}"/>
              </a:ext>
            </a:extLst>
          </p:cNvPr>
          <p:cNvSpPr>
            <a:spLocks noGrp="1"/>
          </p:cNvSpPr>
          <p:nvPr>
            <p:ph type="title"/>
          </p:nvPr>
        </p:nvSpPr>
        <p:spPr>
          <a:xfrm>
            <a:off x="838199" y="4801017"/>
            <a:ext cx="9428265" cy="1046560"/>
          </a:xfrm>
          <a:prstGeom prst="rect">
            <a:avLst/>
          </a:prstGeom>
        </p:spPr>
        <p:txBody>
          <a:bodyPr anchor="ctr">
            <a:normAutofit/>
          </a:bodyPr>
          <a:lstStyle/>
          <a:p>
            <a:endParaRPr lang="en-US"/>
          </a:p>
        </p:txBody>
      </p:sp>
      <p:sp>
        <p:nvSpPr>
          <p:cNvPr id="22" name="Date Placeholder 3">
            <a:extLst>
              <a:ext uri="{FF2B5EF4-FFF2-40B4-BE49-F238E27FC236}">
                <a16:creationId xmlns:a16="http://schemas.microsoft.com/office/drawing/2014/main" id="{FB3EF423-89DD-47EF-9342-BC2A8CBF27BF}"/>
              </a:ext>
            </a:extLst>
          </p:cNvPr>
          <p:cNvSpPr>
            <a:spLocks noGrp="1"/>
          </p:cNvSpPr>
          <p:nvPr>
            <p:ph type="dt" sz="half" idx="10"/>
          </p:nvPr>
        </p:nvSpPr>
        <p:spPr>
          <a:xfrm>
            <a:off x="628652" y="6140304"/>
            <a:ext cx="3154896" cy="287075"/>
          </a:xfrm>
          <a:prstGeom prst="rect">
            <a:avLst/>
          </a:prstGeom>
        </p:spPr>
        <p:txBody>
          <a:bodyPr/>
          <a:lstStyle>
            <a:lvl1pPr>
              <a:defRPr sz="1100" spc="300" baseline="0">
                <a:solidFill>
                  <a:schemeClr val="accent1"/>
                </a:solidFill>
              </a:defRPr>
            </a:lvl1pPr>
          </a:lstStyle>
          <a:p>
            <a:r>
              <a:rPr lang="en-US"/>
              <a:t>2/4/20XX</a:t>
            </a:r>
          </a:p>
        </p:txBody>
      </p:sp>
      <p:sp>
        <p:nvSpPr>
          <p:cNvPr id="20" name="Footer Placeholder 4">
            <a:extLst>
              <a:ext uri="{FF2B5EF4-FFF2-40B4-BE49-F238E27FC236}">
                <a16:creationId xmlns:a16="http://schemas.microsoft.com/office/drawing/2014/main" id="{188177DA-D5BB-4C3D-A00E-3C5A7764E273}"/>
              </a:ext>
            </a:extLst>
          </p:cNvPr>
          <p:cNvSpPr>
            <a:spLocks noGrp="1"/>
          </p:cNvSpPr>
          <p:nvPr>
            <p:ph type="ftr" sz="quarter" idx="11"/>
          </p:nvPr>
        </p:nvSpPr>
        <p:spPr>
          <a:xfrm rot="5400000">
            <a:off x="9233562" y="2578525"/>
            <a:ext cx="4114800" cy="365125"/>
          </a:xfrm>
          <a:prstGeom prst="rect">
            <a:avLst/>
          </a:prstGeom>
        </p:spPr>
        <p:txBody>
          <a:bodyPr/>
          <a:lstStyle>
            <a:lvl1pPr>
              <a:defRPr sz="1100" spc="300" baseline="0">
                <a:solidFill>
                  <a:schemeClr val="accent1"/>
                </a:solidFill>
              </a:defRPr>
            </a:lvl1pPr>
          </a:lstStyle>
          <a:p>
            <a:r>
              <a:rPr lang="en-US"/>
              <a:t>PRESENTATION TITLE</a:t>
            </a:r>
          </a:p>
        </p:txBody>
      </p:sp>
      <p:sp>
        <p:nvSpPr>
          <p:cNvPr id="24" name="Slide Number Placeholder 5">
            <a:extLst>
              <a:ext uri="{FF2B5EF4-FFF2-40B4-BE49-F238E27FC236}">
                <a16:creationId xmlns:a16="http://schemas.microsoft.com/office/drawing/2014/main" id="{3C4F7893-0371-48EA-AB08-2B24C9C5FDA1}"/>
              </a:ext>
            </a:extLst>
          </p:cNvPr>
          <p:cNvSpPr>
            <a:spLocks noGrp="1"/>
          </p:cNvSpPr>
          <p:nvPr>
            <p:ph type="sldNum" sz="quarter" idx="12"/>
          </p:nvPr>
        </p:nvSpPr>
        <p:spPr>
          <a:xfrm>
            <a:off x="10821701" y="5672706"/>
            <a:ext cx="951908" cy="754673"/>
          </a:xfrm>
          <a:prstGeom prst="rect">
            <a:avLst/>
          </a:prstGeom>
        </p:spPr>
        <p:txBody>
          <a:bodyPr/>
          <a:lstStyle>
            <a:lvl1pPr algn="ctr">
              <a:defRPr sz="3600" b="1">
                <a:solidFill>
                  <a:schemeClr val="accent1"/>
                </a:solidFill>
              </a:defRPr>
            </a:lvl1pPr>
          </a:lstStyle>
          <a:p>
            <a:fld id="{42B7CBA4-B6F8-42AF-9F87-A3019C537482}" type="slidenum">
              <a:rPr lang="en-US" smtClean="0"/>
              <a:pPr/>
              <a:t>‹#›</a:t>
            </a:fld>
            <a:endParaRPr lang="en-US"/>
          </a:p>
        </p:txBody>
      </p:sp>
      <p:grpSp>
        <p:nvGrpSpPr>
          <p:cNvPr id="3" name="Group 2">
            <a:extLst>
              <a:ext uri="{FF2B5EF4-FFF2-40B4-BE49-F238E27FC236}">
                <a16:creationId xmlns:a16="http://schemas.microsoft.com/office/drawing/2014/main" id="{66F0C034-6B76-4E63-BF15-7D8B798FD3D2}"/>
              </a:ext>
              <a:ext uri="{C183D7F6-B498-43B3-948B-1728B52AA6E4}">
                <adec:decorative xmlns:adec="http://schemas.microsoft.com/office/drawing/2017/decorative" val="1"/>
              </a:ext>
            </a:extLst>
          </p:cNvPr>
          <p:cNvGrpSpPr/>
          <p:nvPr userDrawn="1"/>
        </p:nvGrpSpPr>
        <p:grpSpPr>
          <a:xfrm>
            <a:off x="367744" y="334926"/>
            <a:ext cx="11456511" cy="6188148"/>
            <a:chOff x="367744" y="334926"/>
            <a:chExt cx="11456511" cy="6188148"/>
          </a:xfrm>
        </p:grpSpPr>
        <p:cxnSp>
          <p:nvCxnSpPr>
            <p:cNvPr id="14" name="Straight Connector 13">
              <a:extLst>
                <a:ext uri="{FF2B5EF4-FFF2-40B4-BE49-F238E27FC236}">
                  <a16:creationId xmlns:a16="http://schemas.microsoft.com/office/drawing/2014/main" id="{D8CFBFD4-AE67-4CC7-B3B9-1A908309B2F9}"/>
                </a:ext>
                <a:ext uri="{C183D7F6-B498-43B3-948B-1728B52AA6E4}">
                  <adec:decorative xmlns:adec="http://schemas.microsoft.com/office/drawing/2017/decorative" val="1"/>
                </a:ext>
              </a:extLst>
            </p:cNvPr>
            <p:cNvCxnSpPr>
              <a:cxnSpLocks/>
            </p:cNvCxnSpPr>
            <p:nvPr userDrawn="1"/>
          </p:nvCxnSpPr>
          <p:spPr>
            <a:xfrm>
              <a:off x="10748698" y="334926"/>
              <a:ext cx="0" cy="6188148"/>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B9AC58E-84E8-4925-911F-647770530489}"/>
                </a:ext>
                <a:ext uri="{C183D7F6-B498-43B3-948B-1728B52AA6E4}">
                  <adec:decorative xmlns:adec="http://schemas.microsoft.com/office/drawing/2017/decorative" val="1"/>
                </a:ext>
              </a:extLst>
            </p:cNvPr>
            <p:cNvCxnSpPr>
              <a:cxnSpLocks/>
            </p:cNvCxnSpPr>
            <p:nvPr userDrawn="1"/>
          </p:nvCxnSpPr>
          <p:spPr>
            <a:xfrm>
              <a:off x="373060" y="44958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0E585EE-2D3B-48F9-B374-A83E2C55A1DA}"/>
                </a:ext>
                <a:ext uri="{C183D7F6-B498-43B3-948B-1728B52AA6E4}">
                  <adec:decorative xmlns:adec="http://schemas.microsoft.com/office/drawing/2017/decorative" val="1"/>
                </a:ext>
              </a:extLst>
            </p:cNvPr>
            <p:cNvCxnSpPr>
              <a:cxnSpLocks/>
            </p:cNvCxnSpPr>
            <p:nvPr userDrawn="1"/>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DA8C1EDD-013F-4E61-AE1E-A91C9132BAB1}"/>
                </a:ext>
                <a:ext uri="{C183D7F6-B498-43B3-948B-1728B52AA6E4}">
                  <adec:decorative xmlns:adec="http://schemas.microsoft.com/office/drawing/2017/decorative" val="1"/>
                </a:ext>
              </a:extLst>
            </p:cNvPr>
            <p:cNvSpPr/>
            <p:nvPr userDrawn="1"/>
          </p:nvSpPr>
          <p:spPr>
            <a:xfrm>
              <a:off x="367744" y="334926"/>
              <a:ext cx="11456511" cy="6188148"/>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Text Placeholder 4">
            <a:extLst>
              <a:ext uri="{FF2B5EF4-FFF2-40B4-BE49-F238E27FC236}">
                <a16:creationId xmlns:a16="http://schemas.microsoft.com/office/drawing/2014/main" id="{938C44DD-74B1-4AE9-B569-F63E2FEE9DAA}"/>
              </a:ext>
            </a:extLst>
          </p:cNvPr>
          <p:cNvSpPr>
            <a:spLocks noGrp="1"/>
          </p:cNvSpPr>
          <p:nvPr>
            <p:ph type="body" sz="quarter" idx="17" hasCustomPrompt="1"/>
          </p:nvPr>
        </p:nvSpPr>
        <p:spPr>
          <a:xfrm>
            <a:off x="1214307" y="3203709"/>
            <a:ext cx="1920240" cy="274320"/>
          </a:xfrm>
          <a:prstGeom prst="rect">
            <a:avLst/>
          </a:prstGeom>
        </p:spPr>
        <p:txBody>
          <a:bodyPr tIns="0" bIns="0" anchor="ctr"/>
          <a:lstStyle>
            <a:lvl1pPr marL="0" indent="0" algn="ctr">
              <a:lnSpc>
                <a:spcPct val="100000"/>
              </a:lnSpc>
              <a:spcBef>
                <a:spcPts val="0"/>
              </a:spcBef>
              <a:buNone/>
              <a:defRPr sz="2000" spc="20" baseline="0">
                <a:solidFill>
                  <a:schemeClr val="accent3"/>
                </a:solidFill>
                <a:latin typeface="+mj-lt"/>
              </a:defRPr>
            </a:lvl1pPr>
          </a:lstStyle>
          <a:p>
            <a:pPr lvl="0"/>
            <a:r>
              <a:rPr lang="en-US"/>
              <a:t>Name</a:t>
            </a:r>
          </a:p>
        </p:txBody>
      </p:sp>
      <p:sp>
        <p:nvSpPr>
          <p:cNvPr id="18" name="Text Placeholder 6">
            <a:extLst>
              <a:ext uri="{FF2B5EF4-FFF2-40B4-BE49-F238E27FC236}">
                <a16:creationId xmlns:a16="http://schemas.microsoft.com/office/drawing/2014/main" id="{0D24641D-27EE-4D95-AD1E-BDFB5EEC5CD6}"/>
              </a:ext>
            </a:extLst>
          </p:cNvPr>
          <p:cNvSpPr>
            <a:spLocks noGrp="1"/>
          </p:cNvSpPr>
          <p:nvPr>
            <p:ph type="body" sz="quarter" idx="18" hasCustomPrompt="1"/>
          </p:nvPr>
        </p:nvSpPr>
        <p:spPr>
          <a:xfrm>
            <a:off x="1214307" y="3477978"/>
            <a:ext cx="1920240" cy="274320"/>
          </a:xfrm>
          <a:prstGeom prst="rect">
            <a:avLst/>
          </a:prstGeom>
        </p:spPr>
        <p:txBody>
          <a:bodyPr tIns="0" bIns="0" anchor="ctr"/>
          <a:lstStyle>
            <a:lvl1pPr marL="0" indent="0" algn="ctr">
              <a:lnSpc>
                <a:spcPct val="100000"/>
              </a:lnSpc>
              <a:spcBef>
                <a:spcPts val="0"/>
              </a:spcBef>
              <a:buNone/>
              <a:defRPr sz="1600">
                <a:solidFill>
                  <a:schemeClr val="tx1"/>
                </a:solidFill>
              </a:defRPr>
            </a:lvl1pPr>
          </a:lstStyle>
          <a:p>
            <a:pPr lvl="0"/>
            <a:r>
              <a:rPr lang="en-US"/>
              <a:t>Title</a:t>
            </a:r>
          </a:p>
        </p:txBody>
      </p:sp>
      <p:sp>
        <p:nvSpPr>
          <p:cNvPr id="31" name="Picture Placeholder 2">
            <a:extLst>
              <a:ext uri="{FF2B5EF4-FFF2-40B4-BE49-F238E27FC236}">
                <a16:creationId xmlns:a16="http://schemas.microsoft.com/office/drawing/2014/main" id="{A7B09AC0-8D4B-4493-83A5-9DB293447F45}"/>
              </a:ext>
            </a:extLst>
          </p:cNvPr>
          <p:cNvSpPr>
            <a:spLocks noGrp="1"/>
          </p:cNvSpPr>
          <p:nvPr>
            <p:ph type="pic" sz="quarter" idx="13"/>
          </p:nvPr>
        </p:nvSpPr>
        <p:spPr>
          <a:xfrm>
            <a:off x="1214307" y="1150281"/>
            <a:ext cx="1920240" cy="1920240"/>
          </a:xfrm>
          <a:prstGeom prst="rect">
            <a:avLst/>
          </a:prstGeom>
        </p:spPr>
        <p:txBody>
          <a:bodyPr/>
          <a:lstStyle/>
          <a:p>
            <a:endParaRPr lang="en-US"/>
          </a:p>
        </p:txBody>
      </p:sp>
      <p:sp>
        <p:nvSpPr>
          <p:cNvPr id="32" name="Picture Placeholder 2">
            <a:extLst>
              <a:ext uri="{FF2B5EF4-FFF2-40B4-BE49-F238E27FC236}">
                <a16:creationId xmlns:a16="http://schemas.microsoft.com/office/drawing/2014/main" id="{C630C593-1E71-40BF-AA71-DFBE60648631}"/>
              </a:ext>
            </a:extLst>
          </p:cNvPr>
          <p:cNvSpPr>
            <a:spLocks noGrp="1"/>
          </p:cNvSpPr>
          <p:nvPr>
            <p:ph type="pic" sz="quarter" idx="19"/>
          </p:nvPr>
        </p:nvSpPr>
        <p:spPr>
          <a:xfrm>
            <a:off x="3467147" y="1151688"/>
            <a:ext cx="1920240" cy="1920240"/>
          </a:xfrm>
          <a:prstGeom prst="rect">
            <a:avLst/>
          </a:prstGeom>
        </p:spPr>
        <p:txBody>
          <a:bodyPr/>
          <a:lstStyle/>
          <a:p>
            <a:endParaRPr lang="en-US"/>
          </a:p>
        </p:txBody>
      </p:sp>
      <p:sp>
        <p:nvSpPr>
          <p:cNvPr id="33" name="Picture Placeholder 2">
            <a:extLst>
              <a:ext uri="{FF2B5EF4-FFF2-40B4-BE49-F238E27FC236}">
                <a16:creationId xmlns:a16="http://schemas.microsoft.com/office/drawing/2014/main" id="{2E684EF2-E9E7-44F1-922E-CD8D8B600D20}"/>
              </a:ext>
            </a:extLst>
          </p:cNvPr>
          <p:cNvSpPr>
            <a:spLocks noGrp="1"/>
          </p:cNvSpPr>
          <p:nvPr>
            <p:ph type="pic" sz="quarter" idx="20"/>
          </p:nvPr>
        </p:nvSpPr>
        <p:spPr>
          <a:xfrm>
            <a:off x="5718581" y="1151688"/>
            <a:ext cx="1920240" cy="1920240"/>
          </a:xfrm>
          <a:prstGeom prst="rect">
            <a:avLst/>
          </a:prstGeom>
        </p:spPr>
        <p:txBody>
          <a:bodyPr/>
          <a:lstStyle/>
          <a:p>
            <a:endParaRPr lang="en-US"/>
          </a:p>
        </p:txBody>
      </p:sp>
      <p:sp>
        <p:nvSpPr>
          <p:cNvPr id="34" name="Picture Placeholder 2">
            <a:extLst>
              <a:ext uri="{FF2B5EF4-FFF2-40B4-BE49-F238E27FC236}">
                <a16:creationId xmlns:a16="http://schemas.microsoft.com/office/drawing/2014/main" id="{C1252664-31E5-43E4-BF6F-51E72AC485C6}"/>
              </a:ext>
            </a:extLst>
          </p:cNvPr>
          <p:cNvSpPr>
            <a:spLocks noGrp="1"/>
          </p:cNvSpPr>
          <p:nvPr>
            <p:ph type="pic" sz="quarter" idx="21"/>
          </p:nvPr>
        </p:nvSpPr>
        <p:spPr>
          <a:xfrm>
            <a:off x="7968607" y="1151688"/>
            <a:ext cx="1920240" cy="1920240"/>
          </a:xfrm>
          <a:prstGeom prst="rect">
            <a:avLst/>
          </a:prstGeom>
        </p:spPr>
        <p:txBody>
          <a:bodyPr/>
          <a:lstStyle/>
          <a:p>
            <a:endParaRPr lang="en-US"/>
          </a:p>
        </p:txBody>
      </p:sp>
      <p:sp>
        <p:nvSpPr>
          <p:cNvPr id="38" name="Text Placeholder 4">
            <a:extLst>
              <a:ext uri="{FF2B5EF4-FFF2-40B4-BE49-F238E27FC236}">
                <a16:creationId xmlns:a16="http://schemas.microsoft.com/office/drawing/2014/main" id="{1A049E15-2ACB-4446-AF06-7D15025ABD2B}"/>
              </a:ext>
            </a:extLst>
          </p:cNvPr>
          <p:cNvSpPr>
            <a:spLocks noGrp="1"/>
          </p:cNvSpPr>
          <p:nvPr>
            <p:ph type="body" sz="quarter" idx="22" hasCustomPrompt="1"/>
          </p:nvPr>
        </p:nvSpPr>
        <p:spPr>
          <a:xfrm>
            <a:off x="3467147" y="3203709"/>
            <a:ext cx="1920240" cy="274320"/>
          </a:xfrm>
          <a:prstGeom prst="rect">
            <a:avLst/>
          </a:prstGeom>
        </p:spPr>
        <p:txBody>
          <a:bodyPr tIns="0" bIns="0" anchor="ctr"/>
          <a:lstStyle>
            <a:lvl1pPr marL="0" indent="0" algn="ctr">
              <a:lnSpc>
                <a:spcPct val="100000"/>
              </a:lnSpc>
              <a:spcBef>
                <a:spcPts val="0"/>
              </a:spcBef>
              <a:buNone/>
              <a:defRPr sz="2000" spc="20" baseline="0">
                <a:solidFill>
                  <a:schemeClr val="accent3"/>
                </a:solidFill>
                <a:latin typeface="+mj-lt"/>
              </a:defRPr>
            </a:lvl1pPr>
          </a:lstStyle>
          <a:p>
            <a:pPr lvl="0"/>
            <a:r>
              <a:rPr lang="en-US"/>
              <a:t>Name</a:t>
            </a:r>
          </a:p>
        </p:txBody>
      </p:sp>
      <p:sp>
        <p:nvSpPr>
          <p:cNvPr id="39" name="Text Placeholder 6">
            <a:extLst>
              <a:ext uri="{FF2B5EF4-FFF2-40B4-BE49-F238E27FC236}">
                <a16:creationId xmlns:a16="http://schemas.microsoft.com/office/drawing/2014/main" id="{42322A6D-9B1B-4507-BECE-EE0FBB426FB1}"/>
              </a:ext>
            </a:extLst>
          </p:cNvPr>
          <p:cNvSpPr>
            <a:spLocks noGrp="1"/>
          </p:cNvSpPr>
          <p:nvPr>
            <p:ph type="body" sz="quarter" idx="23" hasCustomPrompt="1"/>
          </p:nvPr>
        </p:nvSpPr>
        <p:spPr>
          <a:xfrm>
            <a:off x="3467147" y="3477978"/>
            <a:ext cx="1920240" cy="274320"/>
          </a:xfrm>
          <a:prstGeom prst="rect">
            <a:avLst/>
          </a:prstGeom>
        </p:spPr>
        <p:txBody>
          <a:bodyPr tIns="0" bIns="0" anchor="ctr"/>
          <a:lstStyle>
            <a:lvl1pPr marL="0" indent="0" algn="ctr">
              <a:lnSpc>
                <a:spcPct val="100000"/>
              </a:lnSpc>
              <a:spcBef>
                <a:spcPts val="0"/>
              </a:spcBef>
              <a:buNone/>
              <a:defRPr sz="1600">
                <a:solidFill>
                  <a:schemeClr val="tx1"/>
                </a:solidFill>
              </a:defRPr>
            </a:lvl1pPr>
          </a:lstStyle>
          <a:p>
            <a:pPr lvl="0"/>
            <a:r>
              <a:rPr lang="en-US"/>
              <a:t>Title</a:t>
            </a:r>
          </a:p>
        </p:txBody>
      </p:sp>
      <p:sp>
        <p:nvSpPr>
          <p:cNvPr id="40" name="Text Placeholder 4">
            <a:extLst>
              <a:ext uri="{FF2B5EF4-FFF2-40B4-BE49-F238E27FC236}">
                <a16:creationId xmlns:a16="http://schemas.microsoft.com/office/drawing/2014/main" id="{04DAAA6C-C8F0-4566-A3AA-7F12C4B0D9A5}"/>
              </a:ext>
            </a:extLst>
          </p:cNvPr>
          <p:cNvSpPr>
            <a:spLocks noGrp="1"/>
          </p:cNvSpPr>
          <p:nvPr>
            <p:ph type="body" sz="quarter" idx="24" hasCustomPrompt="1"/>
          </p:nvPr>
        </p:nvSpPr>
        <p:spPr>
          <a:xfrm>
            <a:off x="5716107" y="3203709"/>
            <a:ext cx="1920240" cy="274320"/>
          </a:xfrm>
          <a:prstGeom prst="rect">
            <a:avLst/>
          </a:prstGeom>
        </p:spPr>
        <p:txBody>
          <a:bodyPr tIns="0" bIns="0" anchor="ctr"/>
          <a:lstStyle>
            <a:lvl1pPr marL="0" indent="0" algn="ctr">
              <a:lnSpc>
                <a:spcPct val="100000"/>
              </a:lnSpc>
              <a:spcBef>
                <a:spcPts val="0"/>
              </a:spcBef>
              <a:buNone/>
              <a:defRPr sz="2000" spc="20" baseline="0">
                <a:solidFill>
                  <a:schemeClr val="accent3"/>
                </a:solidFill>
                <a:latin typeface="+mj-lt"/>
              </a:defRPr>
            </a:lvl1pPr>
          </a:lstStyle>
          <a:p>
            <a:pPr lvl="0"/>
            <a:r>
              <a:rPr lang="en-US"/>
              <a:t>Name</a:t>
            </a:r>
          </a:p>
        </p:txBody>
      </p:sp>
      <p:sp>
        <p:nvSpPr>
          <p:cNvPr id="41" name="Text Placeholder 6">
            <a:extLst>
              <a:ext uri="{FF2B5EF4-FFF2-40B4-BE49-F238E27FC236}">
                <a16:creationId xmlns:a16="http://schemas.microsoft.com/office/drawing/2014/main" id="{174EE17C-EC9D-4F9D-A19C-90E2C7677AA7}"/>
              </a:ext>
            </a:extLst>
          </p:cNvPr>
          <p:cNvSpPr>
            <a:spLocks noGrp="1"/>
          </p:cNvSpPr>
          <p:nvPr>
            <p:ph type="body" sz="quarter" idx="25" hasCustomPrompt="1"/>
          </p:nvPr>
        </p:nvSpPr>
        <p:spPr>
          <a:xfrm>
            <a:off x="5716107" y="3477978"/>
            <a:ext cx="1920240" cy="274320"/>
          </a:xfrm>
          <a:prstGeom prst="rect">
            <a:avLst/>
          </a:prstGeom>
        </p:spPr>
        <p:txBody>
          <a:bodyPr tIns="0" bIns="0" anchor="ctr"/>
          <a:lstStyle>
            <a:lvl1pPr marL="0" indent="0" algn="ctr">
              <a:lnSpc>
                <a:spcPct val="100000"/>
              </a:lnSpc>
              <a:spcBef>
                <a:spcPts val="0"/>
              </a:spcBef>
              <a:buNone/>
              <a:defRPr sz="1600">
                <a:solidFill>
                  <a:schemeClr val="tx1"/>
                </a:solidFill>
              </a:defRPr>
            </a:lvl1pPr>
          </a:lstStyle>
          <a:p>
            <a:pPr lvl="0"/>
            <a:r>
              <a:rPr lang="en-US"/>
              <a:t>Title</a:t>
            </a:r>
          </a:p>
        </p:txBody>
      </p:sp>
      <p:sp>
        <p:nvSpPr>
          <p:cNvPr id="42" name="Text Placeholder 4">
            <a:extLst>
              <a:ext uri="{FF2B5EF4-FFF2-40B4-BE49-F238E27FC236}">
                <a16:creationId xmlns:a16="http://schemas.microsoft.com/office/drawing/2014/main" id="{8F10BB8F-90AC-479D-AB84-4D2A4091078D}"/>
              </a:ext>
            </a:extLst>
          </p:cNvPr>
          <p:cNvSpPr>
            <a:spLocks noGrp="1"/>
          </p:cNvSpPr>
          <p:nvPr>
            <p:ph type="body" sz="quarter" idx="26" hasCustomPrompt="1"/>
          </p:nvPr>
        </p:nvSpPr>
        <p:spPr>
          <a:xfrm>
            <a:off x="7965067" y="3203709"/>
            <a:ext cx="1920240" cy="274320"/>
          </a:xfrm>
          <a:prstGeom prst="rect">
            <a:avLst/>
          </a:prstGeom>
        </p:spPr>
        <p:txBody>
          <a:bodyPr tIns="0" bIns="0" anchor="ctr"/>
          <a:lstStyle>
            <a:lvl1pPr marL="0" indent="0" algn="ctr">
              <a:lnSpc>
                <a:spcPct val="100000"/>
              </a:lnSpc>
              <a:spcBef>
                <a:spcPts val="0"/>
              </a:spcBef>
              <a:buNone/>
              <a:defRPr sz="2000" spc="20" baseline="0">
                <a:solidFill>
                  <a:schemeClr val="accent3"/>
                </a:solidFill>
                <a:latin typeface="+mj-lt"/>
              </a:defRPr>
            </a:lvl1pPr>
          </a:lstStyle>
          <a:p>
            <a:pPr lvl="0"/>
            <a:r>
              <a:rPr lang="en-US"/>
              <a:t>Name</a:t>
            </a:r>
          </a:p>
        </p:txBody>
      </p:sp>
      <p:sp>
        <p:nvSpPr>
          <p:cNvPr id="43" name="Text Placeholder 6">
            <a:extLst>
              <a:ext uri="{FF2B5EF4-FFF2-40B4-BE49-F238E27FC236}">
                <a16:creationId xmlns:a16="http://schemas.microsoft.com/office/drawing/2014/main" id="{E69E59F9-8F92-45C9-BE95-9C54639A4011}"/>
              </a:ext>
            </a:extLst>
          </p:cNvPr>
          <p:cNvSpPr>
            <a:spLocks noGrp="1"/>
          </p:cNvSpPr>
          <p:nvPr>
            <p:ph type="body" sz="quarter" idx="27" hasCustomPrompt="1"/>
          </p:nvPr>
        </p:nvSpPr>
        <p:spPr>
          <a:xfrm>
            <a:off x="7965067" y="3477978"/>
            <a:ext cx="1920240" cy="274320"/>
          </a:xfrm>
          <a:prstGeom prst="rect">
            <a:avLst/>
          </a:prstGeom>
        </p:spPr>
        <p:txBody>
          <a:bodyPr tIns="0" bIns="0" anchor="ctr"/>
          <a:lstStyle>
            <a:lvl1pPr marL="0" indent="0" algn="ctr">
              <a:lnSpc>
                <a:spcPct val="100000"/>
              </a:lnSpc>
              <a:spcBef>
                <a:spcPts val="0"/>
              </a:spcBef>
              <a:buNone/>
              <a:defRPr sz="1600">
                <a:solidFill>
                  <a:schemeClr val="tx1"/>
                </a:solidFill>
              </a:defRPr>
            </a:lvl1pPr>
          </a:lstStyle>
          <a:p>
            <a:pPr lvl="0"/>
            <a:r>
              <a:rPr lang="en-US"/>
              <a:t>Title</a:t>
            </a:r>
          </a:p>
        </p:txBody>
      </p:sp>
    </p:spTree>
    <p:extLst>
      <p:ext uri="{BB962C8B-B14F-4D97-AF65-F5344CB8AC3E}">
        <p14:creationId xmlns:p14="http://schemas.microsoft.com/office/powerpoint/2010/main" val="2617701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p:bg>
      <p:bgPr>
        <a:solidFill>
          <a:schemeClr val="accent1">
            <a:alpha val="5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12F9CAA-C420-4606-BBA7-1BE83397229C}"/>
              </a:ext>
              <a:ext uri="{C183D7F6-B498-43B3-948B-1728B52AA6E4}">
                <adec:decorative xmlns:adec="http://schemas.microsoft.com/office/drawing/2017/decorative" val="1"/>
              </a:ext>
            </a:extLst>
          </p:cNvPr>
          <p:cNvSpPr/>
          <p:nvPr userDrawn="1"/>
        </p:nvSpPr>
        <p:spPr>
          <a:xfrm>
            <a:off x="370402" y="334926"/>
            <a:ext cx="10380953" cy="41778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2">
            <a:extLst>
              <a:ext uri="{FF2B5EF4-FFF2-40B4-BE49-F238E27FC236}">
                <a16:creationId xmlns:a16="http://schemas.microsoft.com/office/drawing/2014/main" id="{89EE4F50-D5FE-416E-B106-44F39D786289}"/>
              </a:ext>
            </a:extLst>
          </p:cNvPr>
          <p:cNvSpPr>
            <a:spLocks noGrp="1"/>
          </p:cNvSpPr>
          <p:nvPr>
            <p:ph type="title"/>
          </p:nvPr>
        </p:nvSpPr>
        <p:spPr>
          <a:xfrm>
            <a:off x="838199" y="4801017"/>
            <a:ext cx="9428265" cy="1046560"/>
          </a:xfrm>
          <a:prstGeom prst="rect">
            <a:avLst/>
          </a:prstGeom>
        </p:spPr>
        <p:txBody>
          <a:bodyPr anchor="ctr">
            <a:normAutofit/>
          </a:bodyPr>
          <a:lstStyle/>
          <a:p>
            <a:endParaRPr lang="en-US"/>
          </a:p>
        </p:txBody>
      </p:sp>
      <p:sp>
        <p:nvSpPr>
          <p:cNvPr id="5" name="Content Placeholder 4">
            <a:extLst>
              <a:ext uri="{FF2B5EF4-FFF2-40B4-BE49-F238E27FC236}">
                <a16:creationId xmlns:a16="http://schemas.microsoft.com/office/drawing/2014/main" id="{09692629-8B3C-4FAB-A215-77BDB1CE4D78}"/>
              </a:ext>
            </a:extLst>
          </p:cNvPr>
          <p:cNvSpPr>
            <a:spLocks noGrp="1"/>
          </p:cNvSpPr>
          <p:nvPr>
            <p:ph sz="quarter" idx="13"/>
          </p:nvPr>
        </p:nvSpPr>
        <p:spPr>
          <a:xfrm>
            <a:off x="496888" y="460375"/>
            <a:ext cx="10090150" cy="39401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Date Placeholder 3">
            <a:extLst>
              <a:ext uri="{FF2B5EF4-FFF2-40B4-BE49-F238E27FC236}">
                <a16:creationId xmlns:a16="http://schemas.microsoft.com/office/drawing/2014/main" id="{0EAF6142-D387-45DC-8E2F-1DDAC59E9A22}"/>
              </a:ext>
            </a:extLst>
          </p:cNvPr>
          <p:cNvSpPr>
            <a:spLocks noGrp="1"/>
          </p:cNvSpPr>
          <p:nvPr>
            <p:ph type="dt" sz="half" idx="10"/>
          </p:nvPr>
        </p:nvSpPr>
        <p:spPr>
          <a:xfrm>
            <a:off x="628652" y="6140304"/>
            <a:ext cx="3154896" cy="287075"/>
          </a:xfrm>
          <a:prstGeom prst="rect">
            <a:avLst/>
          </a:prstGeom>
        </p:spPr>
        <p:txBody>
          <a:bodyPr/>
          <a:lstStyle>
            <a:lvl1pPr>
              <a:defRPr sz="1100" spc="300" baseline="0">
                <a:solidFill>
                  <a:schemeClr val="accent1"/>
                </a:solidFill>
              </a:defRPr>
            </a:lvl1pPr>
          </a:lstStyle>
          <a:p>
            <a:r>
              <a:rPr lang="en-US"/>
              <a:t>2/4/20XX</a:t>
            </a:r>
          </a:p>
        </p:txBody>
      </p:sp>
      <p:sp>
        <p:nvSpPr>
          <p:cNvPr id="14" name="Footer Placeholder 4">
            <a:extLst>
              <a:ext uri="{FF2B5EF4-FFF2-40B4-BE49-F238E27FC236}">
                <a16:creationId xmlns:a16="http://schemas.microsoft.com/office/drawing/2014/main" id="{C7FDBF4E-7657-4C05-A651-DBD2110E87A6}"/>
              </a:ext>
            </a:extLst>
          </p:cNvPr>
          <p:cNvSpPr>
            <a:spLocks noGrp="1"/>
          </p:cNvSpPr>
          <p:nvPr>
            <p:ph type="ftr" sz="quarter" idx="11"/>
          </p:nvPr>
        </p:nvSpPr>
        <p:spPr>
          <a:xfrm rot="5400000">
            <a:off x="9233562" y="2578525"/>
            <a:ext cx="4114800" cy="365125"/>
          </a:xfrm>
          <a:prstGeom prst="rect">
            <a:avLst/>
          </a:prstGeom>
        </p:spPr>
        <p:txBody>
          <a:bodyPr/>
          <a:lstStyle>
            <a:lvl1pPr>
              <a:defRPr sz="1100" spc="300" baseline="0">
                <a:solidFill>
                  <a:schemeClr val="accent1"/>
                </a:solidFill>
              </a:defRPr>
            </a:lvl1pPr>
          </a:lstStyle>
          <a:p>
            <a:r>
              <a:rPr lang="en-US"/>
              <a:t>PRESENTATION TITLE</a:t>
            </a:r>
          </a:p>
        </p:txBody>
      </p:sp>
      <p:sp>
        <p:nvSpPr>
          <p:cNvPr id="20" name="Slide Number Placeholder 5">
            <a:extLst>
              <a:ext uri="{FF2B5EF4-FFF2-40B4-BE49-F238E27FC236}">
                <a16:creationId xmlns:a16="http://schemas.microsoft.com/office/drawing/2014/main" id="{61DB533C-F081-41F7-9ACC-CFCE4E1CF62B}"/>
              </a:ext>
            </a:extLst>
          </p:cNvPr>
          <p:cNvSpPr>
            <a:spLocks noGrp="1"/>
          </p:cNvSpPr>
          <p:nvPr>
            <p:ph type="sldNum" sz="quarter" idx="12"/>
          </p:nvPr>
        </p:nvSpPr>
        <p:spPr>
          <a:xfrm>
            <a:off x="10821701" y="5672706"/>
            <a:ext cx="951908" cy="754673"/>
          </a:xfrm>
          <a:prstGeom prst="rect">
            <a:avLst/>
          </a:prstGeom>
        </p:spPr>
        <p:txBody>
          <a:bodyPr/>
          <a:lstStyle>
            <a:lvl1pPr algn="ctr">
              <a:defRPr sz="3600" b="1">
                <a:solidFill>
                  <a:schemeClr val="accent1"/>
                </a:solidFill>
              </a:defRPr>
            </a:lvl1pPr>
          </a:lstStyle>
          <a:p>
            <a:fld id="{42B7CBA4-B6F8-42AF-9F87-A3019C537482}" type="slidenum">
              <a:rPr lang="en-US" smtClean="0"/>
              <a:pPr/>
              <a:t>‹#›</a:t>
            </a:fld>
            <a:endParaRPr lang="en-US"/>
          </a:p>
        </p:txBody>
      </p:sp>
      <p:grpSp>
        <p:nvGrpSpPr>
          <p:cNvPr id="3" name="Group 2">
            <a:extLst>
              <a:ext uri="{FF2B5EF4-FFF2-40B4-BE49-F238E27FC236}">
                <a16:creationId xmlns:a16="http://schemas.microsoft.com/office/drawing/2014/main" id="{2A269444-8A15-411E-9D42-E9952E708B36}"/>
              </a:ext>
              <a:ext uri="{C183D7F6-B498-43B3-948B-1728B52AA6E4}">
                <adec:decorative xmlns:adec="http://schemas.microsoft.com/office/drawing/2017/decorative" val="1"/>
              </a:ext>
            </a:extLst>
          </p:cNvPr>
          <p:cNvGrpSpPr/>
          <p:nvPr userDrawn="1"/>
        </p:nvGrpSpPr>
        <p:grpSpPr>
          <a:xfrm>
            <a:off x="367744" y="334926"/>
            <a:ext cx="11456511" cy="6188148"/>
            <a:chOff x="367744" y="334926"/>
            <a:chExt cx="11456511" cy="6188148"/>
          </a:xfrm>
        </p:grpSpPr>
        <p:cxnSp>
          <p:nvCxnSpPr>
            <p:cNvPr id="12" name="Straight Connector 11">
              <a:extLst>
                <a:ext uri="{FF2B5EF4-FFF2-40B4-BE49-F238E27FC236}">
                  <a16:creationId xmlns:a16="http://schemas.microsoft.com/office/drawing/2014/main" id="{9A5C7F65-513A-4257-8E7F-AA1C4637C627}"/>
                </a:ext>
              </a:extLst>
            </p:cNvPr>
            <p:cNvCxnSpPr>
              <a:cxnSpLocks/>
            </p:cNvCxnSpPr>
            <p:nvPr userDrawn="1"/>
          </p:nvCxnSpPr>
          <p:spPr>
            <a:xfrm>
              <a:off x="10748698" y="334926"/>
              <a:ext cx="0" cy="6188148"/>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542BE5B-42CB-4DBC-B47A-568412D40FD2}"/>
                </a:ext>
              </a:extLst>
            </p:cNvPr>
            <p:cNvCxnSpPr>
              <a:cxnSpLocks/>
            </p:cNvCxnSpPr>
            <p:nvPr userDrawn="1"/>
          </p:nvCxnSpPr>
          <p:spPr>
            <a:xfrm>
              <a:off x="373060" y="44958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FCAD020-0AF5-4E6F-B239-EF4788C3A431}"/>
                </a:ext>
              </a:extLst>
            </p:cNvPr>
            <p:cNvCxnSpPr>
              <a:cxnSpLocks/>
            </p:cNvCxnSpPr>
            <p:nvPr userDrawn="1"/>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9BD3DBBA-B457-4F8F-B535-F4BBD869123A}"/>
                </a:ext>
              </a:extLst>
            </p:cNvPr>
            <p:cNvSpPr/>
            <p:nvPr userDrawn="1"/>
          </p:nvSpPr>
          <p:spPr>
            <a:xfrm>
              <a:off x="367744" y="334926"/>
              <a:ext cx="11456511" cy="6188148"/>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802765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2 Column">
    <p:bg>
      <p:bgPr>
        <a:solidFill>
          <a:schemeClr val="accent1">
            <a:alpha val="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D1E4486-AF4A-46B2-83B0-62A7667460B5}"/>
              </a:ext>
              <a:ext uri="{C183D7F6-B498-43B3-948B-1728B52AA6E4}">
                <adec:decorative xmlns:adec="http://schemas.microsoft.com/office/drawing/2017/decorative" val="1"/>
              </a:ext>
            </a:extLst>
          </p:cNvPr>
          <p:cNvGrpSpPr/>
          <p:nvPr userDrawn="1"/>
        </p:nvGrpSpPr>
        <p:grpSpPr>
          <a:xfrm>
            <a:off x="367744" y="334926"/>
            <a:ext cx="11456511" cy="6188148"/>
            <a:chOff x="367744" y="334926"/>
            <a:chExt cx="11456511" cy="6188148"/>
          </a:xfrm>
        </p:grpSpPr>
        <p:sp>
          <p:nvSpPr>
            <p:cNvPr id="9" name="Rectangle 8">
              <a:extLst>
                <a:ext uri="{FF2B5EF4-FFF2-40B4-BE49-F238E27FC236}">
                  <a16:creationId xmlns:a16="http://schemas.microsoft.com/office/drawing/2014/main" id="{B30B7F1F-E36C-42A8-B580-77359A3E0215}"/>
                </a:ext>
              </a:extLst>
            </p:cNvPr>
            <p:cNvSpPr/>
            <p:nvPr userDrawn="1"/>
          </p:nvSpPr>
          <p:spPr>
            <a:xfrm>
              <a:off x="367744" y="334926"/>
              <a:ext cx="11456511" cy="6188148"/>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DAF7B0A2-F12F-43A8-A491-2988C24D6C4B}"/>
                </a:ext>
              </a:extLst>
            </p:cNvPr>
            <p:cNvCxnSpPr>
              <a:cxnSpLocks/>
            </p:cNvCxnSpPr>
            <p:nvPr userDrawn="1"/>
          </p:nvCxnSpPr>
          <p:spPr>
            <a:xfrm>
              <a:off x="10748698" y="334926"/>
              <a:ext cx="0" cy="6188148"/>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017A5F0-B72D-4B0B-818C-7169D4E7E06A}"/>
                </a:ext>
              </a:extLst>
            </p:cNvPr>
            <p:cNvCxnSpPr>
              <a:cxnSpLocks/>
            </p:cNvCxnSpPr>
            <p:nvPr userDrawn="1"/>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0" name="Title 12">
            <a:extLst>
              <a:ext uri="{FF2B5EF4-FFF2-40B4-BE49-F238E27FC236}">
                <a16:creationId xmlns:a16="http://schemas.microsoft.com/office/drawing/2014/main" id="{6F266F4A-AFE2-4AD8-9F2B-0010CE6833C2}"/>
              </a:ext>
            </a:extLst>
          </p:cNvPr>
          <p:cNvSpPr>
            <a:spLocks noGrp="1"/>
          </p:cNvSpPr>
          <p:nvPr>
            <p:ph type="title"/>
          </p:nvPr>
        </p:nvSpPr>
        <p:spPr>
          <a:xfrm>
            <a:off x="837513" y="586798"/>
            <a:ext cx="9396733" cy="1086646"/>
          </a:xfrm>
          <a:prstGeom prst="rect">
            <a:avLst/>
          </a:prstGeom>
        </p:spPr>
        <p:txBody>
          <a:bodyPr anchor="ctr">
            <a:normAutofit/>
          </a:bodyPr>
          <a:lstStyle/>
          <a:p>
            <a:endParaRPr lang="en-US"/>
          </a:p>
        </p:txBody>
      </p:sp>
      <p:sp>
        <p:nvSpPr>
          <p:cNvPr id="20" name="Text Placeholder 17">
            <a:extLst>
              <a:ext uri="{FF2B5EF4-FFF2-40B4-BE49-F238E27FC236}">
                <a16:creationId xmlns:a16="http://schemas.microsoft.com/office/drawing/2014/main" id="{F18991D3-A38E-4DE7-9D6E-53AA120BE6DC}"/>
              </a:ext>
            </a:extLst>
          </p:cNvPr>
          <p:cNvSpPr>
            <a:spLocks noGrp="1"/>
          </p:cNvSpPr>
          <p:nvPr>
            <p:ph type="body" sz="quarter" idx="15" hasCustomPrompt="1"/>
          </p:nvPr>
        </p:nvSpPr>
        <p:spPr>
          <a:xfrm>
            <a:off x="837513" y="1673444"/>
            <a:ext cx="4565283" cy="665481"/>
          </a:xfrm>
          <a:prstGeom prst="rect">
            <a:avLst/>
          </a:prstGeom>
        </p:spPr>
        <p:txBody>
          <a:bodyPr/>
          <a:lstStyle>
            <a:lvl1pPr marL="0" indent="0">
              <a:buNone/>
              <a:defRPr sz="2400" b="1">
                <a:solidFill>
                  <a:schemeClr val="accent3">
                    <a:lumMod val="75000"/>
                  </a:schemeClr>
                </a:solidFill>
              </a:defRPr>
            </a:lvl1pPr>
          </a:lstStyle>
          <a:p>
            <a:pPr lvl="0"/>
            <a:r>
              <a:rPr lang="en-US"/>
              <a:t>Insert subtitle here</a:t>
            </a:r>
          </a:p>
        </p:txBody>
      </p:sp>
      <p:sp>
        <p:nvSpPr>
          <p:cNvPr id="18" name="Text Placeholder 17">
            <a:extLst>
              <a:ext uri="{FF2B5EF4-FFF2-40B4-BE49-F238E27FC236}">
                <a16:creationId xmlns:a16="http://schemas.microsoft.com/office/drawing/2014/main" id="{1E584473-A091-47EA-978E-81E176D38ACA}"/>
              </a:ext>
            </a:extLst>
          </p:cNvPr>
          <p:cNvSpPr>
            <a:spLocks noGrp="1"/>
          </p:cNvSpPr>
          <p:nvPr>
            <p:ph type="body" sz="quarter" idx="13" hasCustomPrompt="1"/>
          </p:nvPr>
        </p:nvSpPr>
        <p:spPr>
          <a:xfrm>
            <a:off x="838200" y="2338927"/>
            <a:ext cx="4565283" cy="3492908"/>
          </a:xfrm>
          <a:prstGeom prst="rect">
            <a:avLst/>
          </a:prstGeom>
        </p:spPr>
        <p:txBody>
          <a:bodyPr/>
          <a:lstStyle>
            <a:lvl1pPr>
              <a:lnSpc>
                <a:spcPct val="100000"/>
              </a:lnSpc>
              <a:defRPr>
                <a:solidFill>
                  <a:schemeClr val="tx1"/>
                </a:solidFill>
              </a:defRPr>
            </a:lvl1pPr>
          </a:lstStyle>
          <a:p>
            <a:pPr lvl="0"/>
            <a:r>
              <a:rPr lang="en-US"/>
              <a:t>Insert text here</a:t>
            </a:r>
          </a:p>
        </p:txBody>
      </p:sp>
      <p:sp>
        <p:nvSpPr>
          <p:cNvPr id="21" name="Text Placeholder 17">
            <a:extLst>
              <a:ext uri="{FF2B5EF4-FFF2-40B4-BE49-F238E27FC236}">
                <a16:creationId xmlns:a16="http://schemas.microsoft.com/office/drawing/2014/main" id="{8EBC4CA9-77BB-4FA9-BB50-D2763CFB285C}"/>
              </a:ext>
            </a:extLst>
          </p:cNvPr>
          <p:cNvSpPr>
            <a:spLocks noGrp="1"/>
          </p:cNvSpPr>
          <p:nvPr>
            <p:ph type="body" sz="quarter" idx="16" hasCustomPrompt="1"/>
          </p:nvPr>
        </p:nvSpPr>
        <p:spPr>
          <a:xfrm>
            <a:off x="5668963" y="1673444"/>
            <a:ext cx="4565283" cy="665481"/>
          </a:xfrm>
          <a:prstGeom prst="rect">
            <a:avLst/>
          </a:prstGeom>
        </p:spPr>
        <p:txBody>
          <a:bodyPr/>
          <a:lstStyle>
            <a:lvl1pPr marL="0" indent="0">
              <a:buNone/>
              <a:defRPr sz="2400" b="1">
                <a:solidFill>
                  <a:schemeClr val="accent3">
                    <a:lumMod val="75000"/>
                  </a:schemeClr>
                </a:solidFill>
              </a:defRPr>
            </a:lvl1pPr>
          </a:lstStyle>
          <a:p>
            <a:pPr lvl="0"/>
            <a:r>
              <a:rPr lang="en-US"/>
              <a:t>Insert subtitle here</a:t>
            </a:r>
          </a:p>
        </p:txBody>
      </p:sp>
      <p:sp>
        <p:nvSpPr>
          <p:cNvPr id="19" name="Text Placeholder 17">
            <a:extLst>
              <a:ext uri="{FF2B5EF4-FFF2-40B4-BE49-F238E27FC236}">
                <a16:creationId xmlns:a16="http://schemas.microsoft.com/office/drawing/2014/main" id="{718600FE-3F5C-4372-8219-73FADB4F8D49}"/>
              </a:ext>
            </a:extLst>
          </p:cNvPr>
          <p:cNvSpPr>
            <a:spLocks noGrp="1"/>
          </p:cNvSpPr>
          <p:nvPr>
            <p:ph type="body" sz="quarter" idx="14" hasCustomPrompt="1"/>
          </p:nvPr>
        </p:nvSpPr>
        <p:spPr>
          <a:xfrm>
            <a:off x="5668963" y="2338927"/>
            <a:ext cx="4565283" cy="3492908"/>
          </a:xfrm>
          <a:prstGeom prst="rect">
            <a:avLst/>
          </a:prstGeom>
        </p:spPr>
        <p:txBody>
          <a:bodyPr/>
          <a:lstStyle>
            <a:lvl1pPr>
              <a:lnSpc>
                <a:spcPct val="100000"/>
              </a:lnSpc>
              <a:defRPr>
                <a:solidFill>
                  <a:schemeClr val="tx1"/>
                </a:solidFill>
              </a:defRPr>
            </a:lvl1pPr>
          </a:lstStyle>
          <a:p>
            <a:pPr lvl="0"/>
            <a:r>
              <a:rPr lang="en-US"/>
              <a:t>Insert text here</a:t>
            </a:r>
          </a:p>
        </p:txBody>
      </p:sp>
      <p:sp>
        <p:nvSpPr>
          <p:cNvPr id="22" name="Date Placeholder 3">
            <a:extLst>
              <a:ext uri="{FF2B5EF4-FFF2-40B4-BE49-F238E27FC236}">
                <a16:creationId xmlns:a16="http://schemas.microsoft.com/office/drawing/2014/main" id="{62401C58-8FCE-46CB-B066-10B0DA1C467C}"/>
              </a:ext>
            </a:extLst>
          </p:cNvPr>
          <p:cNvSpPr>
            <a:spLocks noGrp="1"/>
          </p:cNvSpPr>
          <p:nvPr>
            <p:ph type="dt" sz="half" idx="10"/>
          </p:nvPr>
        </p:nvSpPr>
        <p:spPr>
          <a:xfrm>
            <a:off x="628652" y="6140304"/>
            <a:ext cx="3154896" cy="287075"/>
          </a:xfrm>
          <a:prstGeom prst="rect">
            <a:avLst/>
          </a:prstGeom>
        </p:spPr>
        <p:txBody>
          <a:bodyPr/>
          <a:lstStyle>
            <a:lvl1pPr>
              <a:defRPr sz="1100" spc="300" baseline="0">
                <a:solidFill>
                  <a:schemeClr val="accent1"/>
                </a:solidFill>
              </a:defRPr>
            </a:lvl1pPr>
          </a:lstStyle>
          <a:p>
            <a:r>
              <a:rPr lang="en-US"/>
              <a:t>2/4/20XX</a:t>
            </a:r>
          </a:p>
        </p:txBody>
      </p:sp>
      <p:sp>
        <p:nvSpPr>
          <p:cNvPr id="23" name="Footer Placeholder 4">
            <a:extLst>
              <a:ext uri="{FF2B5EF4-FFF2-40B4-BE49-F238E27FC236}">
                <a16:creationId xmlns:a16="http://schemas.microsoft.com/office/drawing/2014/main" id="{602DDEA9-C768-4298-B08D-D1218FE5281C}"/>
              </a:ext>
            </a:extLst>
          </p:cNvPr>
          <p:cNvSpPr>
            <a:spLocks noGrp="1"/>
          </p:cNvSpPr>
          <p:nvPr>
            <p:ph type="ftr" sz="quarter" idx="11"/>
          </p:nvPr>
        </p:nvSpPr>
        <p:spPr>
          <a:xfrm rot="5400000">
            <a:off x="9233562" y="2578525"/>
            <a:ext cx="4114800" cy="365125"/>
          </a:xfrm>
          <a:prstGeom prst="rect">
            <a:avLst/>
          </a:prstGeom>
        </p:spPr>
        <p:txBody>
          <a:bodyPr/>
          <a:lstStyle>
            <a:lvl1pPr>
              <a:defRPr sz="1100" spc="300" baseline="0">
                <a:solidFill>
                  <a:schemeClr val="accent1"/>
                </a:solidFill>
              </a:defRPr>
            </a:lvl1pPr>
          </a:lstStyle>
          <a:p>
            <a:r>
              <a:rPr lang="en-US"/>
              <a:t>PRESENTATION TITLE</a:t>
            </a:r>
          </a:p>
        </p:txBody>
      </p:sp>
      <p:sp>
        <p:nvSpPr>
          <p:cNvPr id="24" name="Slide Number Placeholder 5">
            <a:extLst>
              <a:ext uri="{FF2B5EF4-FFF2-40B4-BE49-F238E27FC236}">
                <a16:creationId xmlns:a16="http://schemas.microsoft.com/office/drawing/2014/main" id="{1DA43427-AFA2-4B7D-A54C-E03A0BA37BB4}"/>
              </a:ext>
            </a:extLst>
          </p:cNvPr>
          <p:cNvSpPr>
            <a:spLocks noGrp="1"/>
          </p:cNvSpPr>
          <p:nvPr>
            <p:ph type="sldNum" sz="quarter" idx="12"/>
          </p:nvPr>
        </p:nvSpPr>
        <p:spPr>
          <a:xfrm>
            <a:off x="10821701" y="5672706"/>
            <a:ext cx="951908" cy="754673"/>
          </a:xfrm>
          <a:prstGeom prst="rect">
            <a:avLst/>
          </a:prstGeom>
        </p:spPr>
        <p:txBody>
          <a:bodyPr/>
          <a:lstStyle>
            <a:lvl1pPr algn="ctr">
              <a:defRPr sz="3600" b="1">
                <a:solidFill>
                  <a:schemeClr val="accent1"/>
                </a:solidFill>
              </a:defRPr>
            </a:lvl1pPr>
          </a:lstStyle>
          <a:p>
            <a:fld id="{42B7CBA4-B6F8-42AF-9F87-A3019C537482}" type="slidenum">
              <a:rPr lang="en-US" smtClean="0"/>
              <a:pPr/>
              <a:t>‹#›</a:t>
            </a:fld>
            <a:endParaRPr lang="en-US"/>
          </a:p>
        </p:txBody>
      </p:sp>
    </p:spTree>
    <p:extLst>
      <p:ext uri="{BB962C8B-B14F-4D97-AF65-F5344CB8AC3E}">
        <p14:creationId xmlns:p14="http://schemas.microsoft.com/office/powerpoint/2010/main" val="23397137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3 Column">
    <p:bg>
      <p:bgPr>
        <a:solidFill>
          <a:schemeClr val="accent1">
            <a:alpha val="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323F7B1-8621-4972-90BA-E1D3CBD53917}"/>
              </a:ext>
              <a:ext uri="{C183D7F6-B498-43B3-948B-1728B52AA6E4}">
                <adec:decorative xmlns:adec="http://schemas.microsoft.com/office/drawing/2017/decorative" val="1"/>
              </a:ext>
            </a:extLst>
          </p:cNvPr>
          <p:cNvGrpSpPr/>
          <p:nvPr userDrawn="1"/>
        </p:nvGrpSpPr>
        <p:grpSpPr>
          <a:xfrm>
            <a:off x="367744" y="334926"/>
            <a:ext cx="11456511" cy="6188148"/>
            <a:chOff x="367744" y="334926"/>
            <a:chExt cx="11456511" cy="6188148"/>
          </a:xfrm>
        </p:grpSpPr>
        <p:sp>
          <p:nvSpPr>
            <p:cNvPr id="7" name="Rectangle 6">
              <a:extLst>
                <a:ext uri="{FF2B5EF4-FFF2-40B4-BE49-F238E27FC236}">
                  <a16:creationId xmlns:a16="http://schemas.microsoft.com/office/drawing/2014/main" id="{A05F331E-308E-451C-B664-73BF7A36A203}"/>
                </a:ext>
              </a:extLst>
            </p:cNvPr>
            <p:cNvSpPr/>
            <p:nvPr userDrawn="1"/>
          </p:nvSpPr>
          <p:spPr>
            <a:xfrm>
              <a:off x="367744" y="334926"/>
              <a:ext cx="11456511" cy="6188148"/>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a:extLst>
                <a:ext uri="{FF2B5EF4-FFF2-40B4-BE49-F238E27FC236}">
                  <a16:creationId xmlns:a16="http://schemas.microsoft.com/office/drawing/2014/main" id="{A6B36C61-E01F-44B7-B0C3-CB2BC8ADB13C}"/>
                </a:ext>
              </a:extLst>
            </p:cNvPr>
            <p:cNvCxnSpPr>
              <a:cxnSpLocks/>
            </p:cNvCxnSpPr>
            <p:nvPr userDrawn="1"/>
          </p:nvCxnSpPr>
          <p:spPr>
            <a:xfrm>
              <a:off x="10748698" y="334926"/>
              <a:ext cx="0" cy="6188148"/>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4769112-D976-4C6E-8646-EBDF6B78DE0F}"/>
                </a:ext>
              </a:extLst>
            </p:cNvPr>
            <p:cNvCxnSpPr>
              <a:cxnSpLocks/>
            </p:cNvCxnSpPr>
            <p:nvPr userDrawn="1"/>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8" name="Title 12">
            <a:extLst>
              <a:ext uri="{FF2B5EF4-FFF2-40B4-BE49-F238E27FC236}">
                <a16:creationId xmlns:a16="http://schemas.microsoft.com/office/drawing/2014/main" id="{6B285AB8-12B9-456E-BA41-8B057CBC4C88}"/>
              </a:ext>
            </a:extLst>
          </p:cNvPr>
          <p:cNvSpPr>
            <a:spLocks noGrp="1"/>
          </p:cNvSpPr>
          <p:nvPr>
            <p:ph type="title"/>
          </p:nvPr>
        </p:nvSpPr>
        <p:spPr>
          <a:xfrm>
            <a:off x="837513" y="586798"/>
            <a:ext cx="9396733" cy="1086646"/>
          </a:xfrm>
          <a:prstGeom prst="rect">
            <a:avLst/>
          </a:prstGeom>
        </p:spPr>
        <p:txBody>
          <a:bodyPr anchor="ctr">
            <a:normAutofit/>
          </a:bodyPr>
          <a:lstStyle/>
          <a:p>
            <a:endParaRPr lang="en-US"/>
          </a:p>
        </p:txBody>
      </p:sp>
      <p:sp>
        <p:nvSpPr>
          <p:cNvPr id="16" name="Text Placeholder 17">
            <a:extLst>
              <a:ext uri="{FF2B5EF4-FFF2-40B4-BE49-F238E27FC236}">
                <a16:creationId xmlns:a16="http://schemas.microsoft.com/office/drawing/2014/main" id="{872D83E0-1B93-44D5-976E-7D1B46C96B69}"/>
              </a:ext>
            </a:extLst>
          </p:cNvPr>
          <p:cNvSpPr>
            <a:spLocks noGrp="1"/>
          </p:cNvSpPr>
          <p:nvPr>
            <p:ph type="body" sz="quarter" idx="15" hasCustomPrompt="1"/>
          </p:nvPr>
        </p:nvSpPr>
        <p:spPr>
          <a:xfrm>
            <a:off x="837514" y="1673444"/>
            <a:ext cx="2945347" cy="665481"/>
          </a:xfrm>
          <a:prstGeom prst="rect">
            <a:avLst/>
          </a:prstGeom>
        </p:spPr>
        <p:txBody>
          <a:bodyPr/>
          <a:lstStyle>
            <a:lvl1pPr marL="0" indent="0">
              <a:buNone/>
              <a:defRPr sz="2400" b="1">
                <a:solidFill>
                  <a:schemeClr val="accent3">
                    <a:lumMod val="75000"/>
                  </a:schemeClr>
                </a:solidFill>
              </a:defRPr>
            </a:lvl1pPr>
          </a:lstStyle>
          <a:p>
            <a:pPr lvl="0"/>
            <a:r>
              <a:rPr lang="en-US"/>
              <a:t>Insert subtitle here</a:t>
            </a:r>
          </a:p>
        </p:txBody>
      </p:sp>
      <p:sp>
        <p:nvSpPr>
          <p:cNvPr id="14" name="Text Placeholder 17">
            <a:extLst>
              <a:ext uri="{FF2B5EF4-FFF2-40B4-BE49-F238E27FC236}">
                <a16:creationId xmlns:a16="http://schemas.microsoft.com/office/drawing/2014/main" id="{2F8FFEEA-5D57-4A4C-BF63-C62C800CA9D3}"/>
              </a:ext>
            </a:extLst>
          </p:cNvPr>
          <p:cNvSpPr>
            <a:spLocks noGrp="1"/>
          </p:cNvSpPr>
          <p:nvPr>
            <p:ph type="body" sz="quarter" idx="13" hasCustomPrompt="1"/>
          </p:nvPr>
        </p:nvSpPr>
        <p:spPr>
          <a:xfrm>
            <a:off x="838201" y="2338927"/>
            <a:ext cx="2945347" cy="3482750"/>
          </a:xfrm>
          <a:prstGeom prst="rect">
            <a:avLst/>
          </a:prstGeom>
        </p:spPr>
        <p:txBody>
          <a:bodyPr/>
          <a:lstStyle>
            <a:lvl1pPr>
              <a:lnSpc>
                <a:spcPct val="100000"/>
              </a:lnSpc>
              <a:defRPr>
                <a:solidFill>
                  <a:schemeClr val="tx1"/>
                </a:solidFill>
              </a:defRPr>
            </a:lvl1pPr>
          </a:lstStyle>
          <a:p>
            <a:pPr lvl="0"/>
            <a:r>
              <a:rPr lang="en-US"/>
              <a:t>Insert text here</a:t>
            </a:r>
          </a:p>
        </p:txBody>
      </p:sp>
      <p:sp>
        <p:nvSpPr>
          <p:cNvPr id="21" name="Text Placeholder 17">
            <a:extLst>
              <a:ext uri="{FF2B5EF4-FFF2-40B4-BE49-F238E27FC236}">
                <a16:creationId xmlns:a16="http://schemas.microsoft.com/office/drawing/2014/main" id="{E9B03C0E-E576-41B6-A38A-82B804FACDAC}"/>
              </a:ext>
            </a:extLst>
          </p:cNvPr>
          <p:cNvSpPr>
            <a:spLocks noGrp="1"/>
          </p:cNvSpPr>
          <p:nvPr>
            <p:ph type="body" sz="quarter" idx="18" hasCustomPrompt="1"/>
          </p:nvPr>
        </p:nvSpPr>
        <p:spPr>
          <a:xfrm>
            <a:off x="4085548" y="1673444"/>
            <a:ext cx="2945347" cy="665481"/>
          </a:xfrm>
          <a:prstGeom prst="rect">
            <a:avLst/>
          </a:prstGeom>
        </p:spPr>
        <p:txBody>
          <a:bodyPr/>
          <a:lstStyle>
            <a:lvl1pPr marL="0" indent="0">
              <a:buNone/>
              <a:defRPr sz="2400" b="1">
                <a:solidFill>
                  <a:schemeClr val="accent3">
                    <a:lumMod val="75000"/>
                  </a:schemeClr>
                </a:solidFill>
              </a:defRPr>
            </a:lvl1pPr>
          </a:lstStyle>
          <a:p>
            <a:pPr lvl="0"/>
            <a:r>
              <a:rPr lang="en-US"/>
              <a:t>Insert subtitle here</a:t>
            </a:r>
          </a:p>
        </p:txBody>
      </p:sp>
      <p:sp>
        <p:nvSpPr>
          <p:cNvPr id="20" name="Text Placeholder 17">
            <a:extLst>
              <a:ext uri="{FF2B5EF4-FFF2-40B4-BE49-F238E27FC236}">
                <a16:creationId xmlns:a16="http://schemas.microsoft.com/office/drawing/2014/main" id="{7B7BF407-144F-4F64-89C3-B5CC5A9F7174}"/>
              </a:ext>
            </a:extLst>
          </p:cNvPr>
          <p:cNvSpPr>
            <a:spLocks noGrp="1"/>
          </p:cNvSpPr>
          <p:nvPr>
            <p:ph type="body" sz="quarter" idx="17" hasCustomPrompt="1"/>
          </p:nvPr>
        </p:nvSpPr>
        <p:spPr>
          <a:xfrm>
            <a:off x="4085548" y="2338927"/>
            <a:ext cx="2945347" cy="3482750"/>
          </a:xfrm>
          <a:prstGeom prst="rect">
            <a:avLst/>
          </a:prstGeom>
        </p:spPr>
        <p:txBody>
          <a:bodyPr/>
          <a:lstStyle>
            <a:lvl1pPr>
              <a:lnSpc>
                <a:spcPct val="100000"/>
              </a:lnSpc>
              <a:defRPr>
                <a:solidFill>
                  <a:schemeClr val="tx1"/>
                </a:solidFill>
              </a:defRPr>
            </a:lvl1pPr>
          </a:lstStyle>
          <a:p>
            <a:pPr lvl="0"/>
            <a:r>
              <a:rPr lang="en-US"/>
              <a:t>Insert text here</a:t>
            </a:r>
          </a:p>
        </p:txBody>
      </p:sp>
      <p:sp>
        <p:nvSpPr>
          <p:cNvPr id="17" name="Text Placeholder 17">
            <a:extLst>
              <a:ext uri="{FF2B5EF4-FFF2-40B4-BE49-F238E27FC236}">
                <a16:creationId xmlns:a16="http://schemas.microsoft.com/office/drawing/2014/main" id="{F49B4A4A-2722-459F-920C-47CB37E2439A}"/>
              </a:ext>
            </a:extLst>
          </p:cNvPr>
          <p:cNvSpPr>
            <a:spLocks noGrp="1"/>
          </p:cNvSpPr>
          <p:nvPr>
            <p:ph type="body" sz="quarter" idx="16" hasCustomPrompt="1"/>
          </p:nvPr>
        </p:nvSpPr>
        <p:spPr>
          <a:xfrm>
            <a:off x="7288898" y="1673444"/>
            <a:ext cx="2945347" cy="665481"/>
          </a:xfrm>
          <a:prstGeom prst="rect">
            <a:avLst/>
          </a:prstGeom>
        </p:spPr>
        <p:txBody>
          <a:bodyPr/>
          <a:lstStyle>
            <a:lvl1pPr marL="0" indent="0">
              <a:buNone/>
              <a:defRPr sz="2400" b="1">
                <a:solidFill>
                  <a:schemeClr val="accent3">
                    <a:lumMod val="75000"/>
                  </a:schemeClr>
                </a:solidFill>
              </a:defRPr>
            </a:lvl1pPr>
          </a:lstStyle>
          <a:p>
            <a:pPr lvl="0"/>
            <a:r>
              <a:rPr lang="en-US"/>
              <a:t>Insert subtitle here</a:t>
            </a:r>
          </a:p>
        </p:txBody>
      </p:sp>
      <p:sp>
        <p:nvSpPr>
          <p:cNvPr id="15" name="Text Placeholder 17">
            <a:extLst>
              <a:ext uri="{FF2B5EF4-FFF2-40B4-BE49-F238E27FC236}">
                <a16:creationId xmlns:a16="http://schemas.microsoft.com/office/drawing/2014/main" id="{5440939F-0AAD-4F0F-8E02-8592DE0C89E7}"/>
              </a:ext>
            </a:extLst>
          </p:cNvPr>
          <p:cNvSpPr>
            <a:spLocks noGrp="1"/>
          </p:cNvSpPr>
          <p:nvPr>
            <p:ph type="body" sz="quarter" idx="14" hasCustomPrompt="1"/>
          </p:nvPr>
        </p:nvSpPr>
        <p:spPr>
          <a:xfrm>
            <a:off x="7288898" y="2338927"/>
            <a:ext cx="2945347" cy="3482750"/>
          </a:xfrm>
          <a:prstGeom prst="rect">
            <a:avLst/>
          </a:prstGeom>
        </p:spPr>
        <p:txBody>
          <a:bodyPr/>
          <a:lstStyle>
            <a:lvl1pPr>
              <a:lnSpc>
                <a:spcPct val="100000"/>
              </a:lnSpc>
              <a:defRPr>
                <a:solidFill>
                  <a:schemeClr val="tx1"/>
                </a:solidFill>
              </a:defRPr>
            </a:lvl1pPr>
          </a:lstStyle>
          <a:p>
            <a:pPr lvl="0"/>
            <a:r>
              <a:rPr lang="en-US"/>
              <a:t>Insert text here</a:t>
            </a:r>
          </a:p>
        </p:txBody>
      </p:sp>
      <p:sp>
        <p:nvSpPr>
          <p:cNvPr id="22" name="Date Placeholder 3">
            <a:extLst>
              <a:ext uri="{FF2B5EF4-FFF2-40B4-BE49-F238E27FC236}">
                <a16:creationId xmlns:a16="http://schemas.microsoft.com/office/drawing/2014/main" id="{BAA501D7-69AE-49DC-A217-0123FAA674FA}"/>
              </a:ext>
            </a:extLst>
          </p:cNvPr>
          <p:cNvSpPr>
            <a:spLocks noGrp="1"/>
          </p:cNvSpPr>
          <p:nvPr>
            <p:ph type="dt" sz="half" idx="10"/>
          </p:nvPr>
        </p:nvSpPr>
        <p:spPr>
          <a:xfrm>
            <a:off x="628652" y="6140304"/>
            <a:ext cx="3154896" cy="287075"/>
          </a:xfrm>
          <a:prstGeom prst="rect">
            <a:avLst/>
          </a:prstGeom>
        </p:spPr>
        <p:txBody>
          <a:bodyPr/>
          <a:lstStyle>
            <a:lvl1pPr>
              <a:defRPr sz="1100" spc="300" baseline="0">
                <a:solidFill>
                  <a:schemeClr val="accent1"/>
                </a:solidFill>
              </a:defRPr>
            </a:lvl1pPr>
          </a:lstStyle>
          <a:p>
            <a:r>
              <a:rPr lang="en-US"/>
              <a:t>2/4/20XX</a:t>
            </a:r>
          </a:p>
        </p:txBody>
      </p:sp>
      <p:sp>
        <p:nvSpPr>
          <p:cNvPr id="23" name="Footer Placeholder 4">
            <a:extLst>
              <a:ext uri="{FF2B5EF4-FFF2-40B4-BE49-F238E27FC236}">
                <a16:creationId xmlns:a16="http://schemas.microsoft.com/office/drawing/2014/main" id="{37811903-8557-4F5D-8A8E-1A6E0CBB322F}"/>
              </a:ext>
            </a:extLst>
          </p:cNvPr>
          <p:cNvSpPr>
            <a:spLocks noGrp="1"/>
          </p:cNvSpPr>
          <p:nvPr>
            <p:ph type="ftr" sz="quarter" idx="11"/>
          </p:nvPr>
        </p:nvSpPr>
        <p:spPr>
          <a:xfrm rot="5400000">
            <a:off x="9233562" y="2578525"/>
            <a:ext cx="4114800" cy="365125"/>
          </a:xfrm>
          <a:prstGeom prst="rect">
            <a:avLst/>
          </a:prstGeom>
        </p:spPr>
        <p:txBody>
          <a:bodyPr/>
          <a:lstStyle>
            <a:lvl1pPr>
              <a:defRPr sz="1100" spc="300" baseline="0">
                <a:solidFill>
                  <a:schemeClr val="accent1"/>
                </a:solidFill>
              </a:defRPr>
            </a:lvl1pPr>
          </a:lstStyle>
          <a:p>
            <a:r>
              <a:rPr lang="en-US"/>
              <a:t>PRESENTATION TITLE</a:t>
            </a:r>
          </a:p>
        </p:txBody>
      </p:sp>
      <p:sp>
        <p:nvSpPr>
          <p:cNvPr id="24" name="Slide Number Placeholder 5">
            <a:extLst>
              <a:ext uri="{FF2B5EF4-FFF2-40B4-BE49-F238E27FC236}">
                <a16:creationId xmlns:a16="http://schemas.microsoft.com/office/drawing/2014/main" id="{E26503DC-62EE-46B1-8E5A-D78192229CA7}"/>
              </a:ext>
            </a:extLst>
          </p:cNvPr>
          <p:cNvSpPr>
            <a:spLocks noGrp="1"/>
          </p:cNvSpPr>
          <p:nvPr>
            <p:ph type="sldNum" sz="quarter" idx="12"/>
          </p:nvPr>
        </p:nvSpPr>
        <p:spPr>
          <a:xfrm>
            <a:off x="10821701" y="5672706"/>
            <a:ext cx="951908" cy="754673"/>
          </a:xfrm>
          <a:prstGeom prst="rect">
            <a:avLst/>
          </a:prstGeom>
        </p:spPr>
        <p:txBody>
          <a:bodyPr/>
          <a:lstStyle>
            <a:lvl1pPr algn="ctr">
              <a:defRPr sz="3600" b="1">
                <a:solidFill>
                  <a:schemeClr val="accent1"/>
                </a:solidFill>
              </a:defRPr>
            </a:lvl1pPr>
          </a:lstStyle>
          <a:p>
            <a:fld id="{42B7CBA4-B6F8-42AF-9F87-A3019C537482}" type="slidenum">
              <a:rPr lang="en-US" smtClean="0"/>
              <a:pPr/>
              <a:t>‹#›</a:t>
            </a:fld>
            <a:endParaRPr lang="en-US"/>
          </a:p>
        </p:txBody>
      </p:sp>
    </p:spTree>
    <p:extLst>
      <p:ext uri="{BB962C8B-B14F-4D97-AF65-F5344CB8AC3E}">
        <p14:creationId xmlns:p14="http://schemas.microsoft.com/office/powerpoint/2010/main" val="32726357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ummary">
    <p:bg>
      <p:bgPr>
        <a:solidFill>
          <a:schemeClr val="accent1">
            <a:alpha val="5000"/>
          </a:schemeClr>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CEF066D9-0AAC-476B-AECA-F8AEFDD4FA3D}"/>
              </a:ext>
            </a:extLst>
          </p:cNvPr>
          <p:cNvGrpSpPr/>
          <p:nvPr userDrawn="1"/>
        </p:nvGrpSpPr>
        <p:grpSpPr>
          <a:xfrm>
            <a:off x="364465" y="342081"/>
            <a:ext cx="11475720" cy="6172200"/>
            <a:chOff x="364465" y="342081"/>
            <a:chExt cx="11475720" cy="6172200"/>
          </a:xfrm>
        </p:grpSpPr>
        <p:cxnSp>
          <p:nvCxnSpPr>
            <p:cNvPr id="30" name="Straight Connector 29">
              <a:extLst>
                <a:ext uri="{FF2B5EF4-FFF2-40B4-BE49-F238E27FC236}">
                  <a16:creationId xmlns:a16="http://schemas.microsoft.com/office/drawing/2014/main" id="{8F89868B-56F4-4428-8FD0-073D979750C7}"/>
                </a:ext>
              </a:extLst>
            </p:cNvPr>
            <p:cNvCxnSpPr>
              <a:cxnSpLocks/>
            </p:cNvCxnSpPr>
            <p:nvPr/>
          </p:nvCxnSpPr>
          <p:spPr>
            <a:xfrm>
              <a:off x="10729453" y="1859489"/>
              <a:ext cx="0" cy="4645152"/>
            </a:xfrm>
            <a:prstGeom prst="line">
              <a:avLst/>
            </a:prstGeom>
            <a:ln w="12700">
              <a:solidFill>
                <a:schemeClr val="accent1"/>
              </a:solidFill>
            </a:ln>
            <a:effectLst/>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97882068-C475-4CB3-A008-E1B1D582EB9F}"/>
                </a:ext>
              </a:extLst>
            </p:cNvPr>
            <p:cNvCxnSpPr>
              <a:cxnSpLocks/>
            </p:cNvCxnSpPr>
            <p:nvPr userDrawn="1"/>
          </p:nvCxnSpPr>
          <p:spPr>
            <a:xfrm>
              <a:off x="366143" y="4022270"/>
              <a:ext cx="10360152" cy="0"/>
            </a:xfrm>
            <a:prstGeom prst="line">
              <a:avLst/>
            </a:prstGeom>
            <a:ln w="12700">
              <a:solidFill>
                <a:schemeClr val="accent1"/>
              </a:solidFill>
            </a:ln>
            <a:effectLst/>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29FC58EB-F6E4-401F-A771-C7803A65D793}"/>
                </a:ext>
              </a:extLst>
            </p:cNvPr>
            <p:cNvCxnSpPr>
              <a:cxnSpLocks/>
            </p:cNvCxnSpPr>
            <p:nvPr userDrawn="1"/>
          </p:nvCxnSpPr>
          <p:spPr>
            <a:xfrm>
              <a:off x="367744" y="6047437"/>
              <a:ext cx="10360152" cy="0"/>
            </a:xfrm>
            <a:prstGeom prst="line">
              <a:avLst/>
            </a:prstGeom>
            <a:ln w="12700">
              <a:solidFill>
                <a:schemeClr val="accent1"/>
              </a:solidFill>
            </a:ln>
            <a:effectLst/>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5327AA4E-B0CA-46D8-8FD5-C6C34C78D9EB}"/>
                </a:ext>
              </a:extLst>
            </p:cNvPr>
            <p:cNvCxnSpPr>
              <a:cxnSpLocks/>
            </p:cNvCxnSpPr>
            <p:nvPr userDrawn="1"/>
          </p:nvCxnSpPr>
          <p:spPr>
            <a:xfrm>
              <a:off x="11826673" y="342081"/>
              <a:ext cx="0" cy="6172200"/>
            </a:xfrm>
            <a:prstGeom prst="line">
              <a:avLst/>
            </a:prstGeom>
            <a:ln w="12700">
              <a:solidFill>
                <a:schemeClr val="accent1"/>
              </a:solidFill>
            </a:ln>
            <a:effectLst/>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425B44F7-BFAC-413C-ADD6-01A5A927FBF3}"/>
                </a:ext>
              </a:extLst>
            </p:cNvPr>
            <p:cNvCxnSpPr>
              <a:cxnSpLocks/>
            </p:cNvCxnSpPr>
            <p:nvPr userDrawn="1"/>
          </p:nvCxnSpPr>
          <p:spPr>
            <a:xfrm>
              <a:off x="370874" y="1860547"/>
              <a:ext cx="0" cy="4645152"/>
            </a:xfrm>
            <a:prstGeom prst="line">
              <a:avLst/>
            </a:prstGeom>
            <a:ln w="12700">
              <a:solidFill>
                <a:schemeClr val="accent1"/>
              </a:solidFill>
            </a:ln>
            <a:effectLst/>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E95B8717-7E7C-44E7-93EE-5174571BF6BD}"/>
                </a:ext>
              </a:extLst>
            </p:cNvPr>
            <p:cNvCxnSpPr>
              <a:cxnSpLocks/>
            </p:cNvCxnSpPr>
            <p:nvPr userDrawn="1"/>
          </p:nvCxnSpPr>
          <p:spPr>
            <a:xfrm>
              <a:off x="364465" y="6505985"/>
              <a:ext cx="11475720" cy="0"/>
            </a:xfrm>
            <a:prstGeom prst="line">
              <a:avLst/>
            </a:prstGeom>
            <a:ln w="12700">
              <a:solidFill>
                <a:schemeClr val="accent1"/>
              </a:solidFill>
            </a:ln>
            <a:effectLst/>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3304DAC8-F689-449D-B404-12C8518BB63C}"/>
                </a:ext>
              </a:extLst>
            </p:cNvPr>
            <p:cNvCxnSpPr>
              <a:cxnSpLocks/>
            </p:cNvCxnSpPr>
            <p:nvPr userDrawn="1"/>
          </p:nvCxnSpPr>
          <p:spPr>
            <a:xfrm>
              <a:off x="10736211" y="349767"/>
              <a:ext cx="1097280" cy="0"/>
            </a:xfrm>
            <a:prstGeom prst="line">
              <a:avLst/>
            </a:prstGeom>
            <a:ln w="12700">
              <a:solidFill>
                <a:schemeClr val="accent1"/>
              </a:solidFill>
            </a:ln>
            <a:effectLst/>
          </p:spPr>
          <p:style>
            <a:lnRef idx="1">
              <a:schemeClr val="accent1"/>
            </a:lnRef>
            <a:fillRef idx="0">
              <a:schemeClr val="accent1"/>
            </a:fillRef>
            <a:effectRef idx="0">
              <a:schemeClr val="accent1"/>
            </a:effectRef>
            <a:fontRef idx="minor">
              <a:schemeClr val="tx1"/>
            </a:fontRef>
          </p:style>
        </p:cxnSp>
      </p:grpSp>
      <p:sp>
        <p:nvSpPr>
          <p:cNvPr id="9" name="Title 1">
            <a:extLst>
              <a:ext uri="{FF2B5EF4-FFF2-40B4-BE49-F238E27FC236}">
                <a16:creationId xmlns:a16="http://schemas.microsoft.com/office/drawing/2014/main" id="{C4A0AFAA-4873-422A-8D5D-23FB028AD075}"/>
              </a:ext>
            </a:extLst>
          </p:cNvPr>
          <p:cNvSpPr>
            <a:spLocks noGrp="1"/>
          </p:cNvSpPr>
          <p:nvPr>
            <p:ph type="ctrTitle"/>
          </p:nvPr>
        </p:nvSpPr>
        <p:spPr>
          <a:xfrm>
            <a:off x="1027963" y="2517060"/>
            <a:ext cx="8145533" cy="1020797"/>
          </a:xfrm>
          <a:prstGeom prst="rect">
            <a:avLst/>
          </a:prstGeom>
        </p:spPr>
        <p:txBody>
          <a:bodyPr/>
          <a:lstStyle/>
          <a:p>
            <a:endParaRPr lang="en-US"/>
          </a:p>
        </p:txBody>
      </p:sp>
      <p:sp>
        <p:nvSpPr>
          <p:cNvPr id="10" name="Subtitle 2">
            <a:extLst>
              <a:ext uri="{FF2B5EF4-FFF2-40B4-BE49-F238E27FC236}">
                <a16:creationId xmlns:a16="http://schemas.microsoft.com/office/drawing/2014/main" id="{B64B8CE5-73B7-4D80-97DE-738F4887D86D}"/>
              </a:ext>
            </a:extLst>
          </p:cNvPr>
          <p:cNvSpPr>
            <a:spLocks noGrp="1"/>
          </p:cNvSpPr>
          <p:nvPr>
            <p:ph type="subTitle" idx="1" hasCustomPrompt="1"/>
          </p:nvPr>
        </p:nvSpPr>
        <p:spPr>
          <a:xfrm>
            <a:off x="1027961" y="4269546"/>
            <a:ext cx="9106631" cy="1403153"/>
          </a:xfrm>
          <a:prstGeom prst="rect">
            <a:avLst/>
          </a:prstGeom>
        </p:spPr>
        <p:txBody>
          <a:bodyPr/>
          <a:lstStyle>
            <a:lvl1pPr marL="0" indent="0">
              <a:lnSpc>
                <a:spcPct val="100000"/>
              </a:lnSpc>
              <a:buNone/>
              <a:defRPr/>
            </a:lvl1pPr>
          </a:lstStyle>
          <a:p>
            <a:r>
              <a:rPr lang="en-US"/>
              <a:t>Click to add text</a:t>
            </a:r>
          </a:p>
        </p:txBody>
      </p:sp>
      <p:sp>
        <p:nvSpPr>
          <p:cNvPr id="32" name="Picture Placeholder 26">
            <a:extLst>
              <a:ext uri="{FF2B5EF4-FFF2-40B4-BE49-F238E27FC236}">
                <a16:creationId xmlns:a16="http://schemas.microsoft.com/office/drawing/2014/main" id="{18533858-AA61-4B4F-8E57-7E9DDD95993B}"/>
              </a:ext>
            </a:extLst>
          </p:cNvPr>
          <p:cNvSpPr>
            <a:spLocks noGrp="1"/>
          </p:cNvSpPr>
          <p:nvPr>
            <p:ph type="pic" sz="quarter" idx="13" hasCustomPrompt="1"/>
          </p:nvPr>
        </p:nvSpPr>
        <p:spPr>
          <a:xfrm>
            <a:off x="381383" y="365108"/>
            <a:ext cx="2569503" cy="1519237"/>
          </a:xfrm>
          <a:prstGeom prst="rect">
            <a:avLst/>
          </a:prstGeom>
          <a:ln w="12700">
            <a:solidFill>
              <a:schemeClr val="accent1"/>
            </a:solidFill>
          </a:ln>
        </p:spPr>
        <p:txBody>
          <a:bodyPr/>
          <a:lstStyle>
            <a:lvl1pPr marL="0" indent="0" algn="ctr">
              <a:buNone/>
              <a:defRPr/>
            </a:lvl1pPr>
          </a:lstStyle>
          <a:p>
            <a:r>
              <a:rPr lang="en-US"/>
              <a:t>Insert photo here</a:t>
            </a:r>
          </a:p>
        </p:txBody>
      </p:sp>
      <p:sp>
        <p:nvSpPr>
          <p:cNvPr id="33" name="Picture Placeholder 26">
            <a:extLst>
              <a:ext uri="{FF2B5EF4-FFF2-40B4-BE49-F238E27FC236}">
                <a16:creationId xmlns:a16="http://schemas.microsoft.com/office/drawing/2014/main" id="{6C7B3E6F-3475-48B1-8728-1D528E7B3DC9}"/>
              </a:ext>
            </a:extLst>
          </p:cNvPr>
          <p:cNvSpPr>
            <a:spLocks noGrp="1"/>
          </p:cNvSpPr>
          <p:nvPr>
            <p:ph type="pic" sz="quarter" idx="14" hasCustomPrompt="1"/>
          </p:nvPr>
        </p:nvSpPr>
        <p:spPr>
          <a:xfrm>
            <a:off x="2951977" y="365108"/>
            <a:ext cx="2587752" cy="1519237"/>
          </a:xfrm>
          <a:prstGeom prst="rect">
            <a:avLst/>
          </a:prstGeom>
          <a:ln w="12700">
            <a:solidFill>
              <a:schemeClr val="accent1"/>
            </a:solidFill>
          </a:ln>
        </p:spPr>
        <p:txBody>
          <a:bodyPr/>
          <a:lstStyle>
            <a:lvl1pPr marL="0" indent="0" algn="ctr">
              <a:buNone/>
              <a:defRPr/>
            </a:lvl1pPr>
          </a:lstStyle>
          <a:p>
            <a:r>
              <a:rPr lang="en-US"/>
              <a:t>Insert photo here</a:t>
            </a:r>
          </a:p>
        </p:txBody>
      </p:sp>
      <p:sp>
        <p:nvSpPr>
          <p:cNvPr id="34" name="Picture Placeholder 26">
            <a:extLst>
              <a:ext uri="{FF2B5EF4-FFF2-40B4-BE49-F238E27FC236}">
                <a16:creationId xmlns:a16="http://schemas.microsoft.com/office/drawing/2014/main" id="{E3FB5A0C-ED24-40B7-A0FA-D72CAC3619B1}"/>
              </a:ext>
            </a:extLst>
          </p:cNvPr>
          <p:cNvSpPr>
            <a:spLocks noGrp="1"/>
          </p:cNvSpPr>
          <p:nvPr>
            <p:ph type="pic" sz="quarter" idx="15" hasCustomPrompt="1"/>
          </p:nvPr>
        </p:nvSpPr>
        <p:spPr>
          <a:xfrm>
            <a:off x="5540820" y="365108"/>
            <a:ext cx="2587752" cy="1519237"/>
          </a:xfrm>
          <a:prstGeom prst="rect">
            <a:avLst/>
          </a:prstGeom>
          <a:ln w="12700">
            <a:solidFill>
              <a:schemeClr val="accent1"/>
            </a:solidFill>
          </a:ln>
        </p:spPr>
        <p:txBody>
          <a:bodyPr/>
          <a:lstStyle>
            <a:lvl1pPr marL="0" indent="0" algn="ctr">
              <a:buNone/>
              <a:defRPr/>
            </a:lvl1pPr>
          </a:lstStyle>
          <a:p>
            <a:r>
              <a:rPr lang="en-US"/>
              <a:t>Insert photo here</a:t>
            </a:r>
          </a:p>
        </p:txBody>
      </p:sp>
      <p:sp>
        <p:nvSpPr>
          <p:cNvPr id="35" name="Picture Placeholder 26">
            <a:extLst>
              <a:ext uri="{FF2B5EF4-FFF2-40B4-BE49-F238E27FC236}">
                <a16:creationId xmlns:a16="http://schemas.microsoft.com/office/drawing/2014/main" id="{1E03428C-657C-4990-9B0A-537F34DCC4AD}"/>
              </a:ext>
            </a:extLst>
          </p:cNvPr>
          <p:cNvSpPr>
            <a:spLocks noGrp="1"/>
          </p:cNvSpPr>
          <p:nvPr>
            <p:ph type="pic" sz="quarter" idx="16" hasCustomPrompt="1"/>
          </p:nvPr>
        </p:nvSpPr>
        <p:spPr>
          <a:xfrm>
            <a:off x="8134743" y="365108"/>
            <a:ext cx="2587752" cy="1519237"/>
          </a:xfrm>
          <a:prstGeom prst="rect">
            <a:avLst/>
          </a:prstGeom>
          <a:ln w="12700">
            <a:solidFill>
              <a:schemeClr val="accent1"/>
            </a:solidFill>
          </a:ln>
        </p:spPr>
        <p:txBody>
          <a:bodyPr/>
          <a:lstStyle>
            <a:lvl1pPr marL="0" indent="0" algn="ctr">
              <a:buNone/>
              <a:defRPr/>
            </a:lvl1pPr>
          </a:lstStyle>
          <a:p>
            <a:r>
              <a:rPr lang="en-US"/>
              <a:t>Insert photo here</a:t>
            </a:r>
          </a:p>
        </p:txBody>
      </p:sp>
      <p:sp>
        <p:nvSpPr>
          <p:cNvPr id="36" name="Date Placeholder 3">
            <a:extLst>
              <a:ext uri="{FF2B5EF4-FFF2-40B4-BE49-F238E27FC236}">
                <a16:creationId xmlns:a16="http://schemas.microsoft.com/office/drawing/2014/main" id="{92C60622-44CB-4522-A948-D2B00F83FCA5}"/>
              </a:ext>
            </a:extLst>
          </p:cNvPr>
          <p:cNvSpPr>
            <a:spLocks noGrp="1"/>
          </p:cNvSpPr>
          <p:nvPr>
            <p:ph type="dt" sz="half" idx="10"/>
          </p:nvPr>
        </p:nvSpPr>
        <p:spPr>
          <a:xfrm>
            <a:off x="628652" y="6140304"/>
            <a:ext cx="3154896" cy="287075"/>
          </a:xfrm>
          <a:prstGeom prst="rect">
            <a:avLst/>
          </a:prstGeom>
        </p:spPr>
        <p:txBody>
          <a:bodyPr/>
          <a:lstStyle>
            <a:lvl1pPr>
              <a:defRPr sz="1100" spc="300" baseline="0">
                <a:solidFill>
                  <a:schemeClr val="accent1"/>
                </a:solidFill>
              </a:defRPr>
            </a:lvl1pPr>
          </a:lstStyle>
          <a:p>
            <a:r>
              <a:rPr lang="en-US"/>
              <a:t>2/4/20XX</a:t>
            </a:r>
          </a:p>
        </p:txBody>
      </p:sp>
      <p:sp>
        <p:nvSpPr>
          <p:cNvPr id="37" name="Footer Placeholder 4">
            <a:extLst>
              <a:ext uri="{FF2B5EF4-FFF2-40B4-BE49-F238E27FC236}">
                <a16:creationId xmlns:a16="http://schemas.microsoft.com/office/drawing/2014/main" id="{056E0E57-BD37-4F56-AEF6-B7956B3998A9}"/>
              </a:ext>
            </a:extLst>
          </p:cNvPr>
          <p:cNvSpPr>
            <a:spLocks noGrp="1"/>
          </p:cNvSpPr>
          <p:nvPr>
            <p:ph type="ftr" sz="quarter" idx="11"/>
          </p:nvPr>
        </p:nvSpPr>
        <p:spPr>
          <a:xfrm rot="5400000">
            <a:off x="9233562" y="2578525"/>
            <a:ext cx="4114800" cy="365125"/>
          </a:xfrm>
          <a:prstGeom prst="rect">
            <a:avLst/>
          </a:prstGeom>
        </p:spPr>
        <p:txBody>
          <a:bodyPr/>
          <a:lstStyle>
            <a:lvl1pPr>
              <a:defRPr sz="1100" spc="300" baseline="0">
                <a:solidFill>
                  <a:schemeClr val="accent1"/>
                </a:solidFill>
              </a:defRPr>
            </a:lvl1pPr>
          </a:lstStyle>
          <a:p>
            <a:r>
              <a:rPr lang="en-US"/>
              <a:t>PRESENTATION TITLE</a:t>
            </a:r>
          </a:p>
        </p:txBody>
      </p:sp>
      <p:sp>
        <p:nvSpPr>
          <p:cNvPr id="38" name="Slide Number Placeholder 5">
            <a:extLst>
              <a:ext uri="{FF2B5EF4-FFF2-40B4-BE49-F238E27FC236}">
                <a16:creationId xmlns:a16="http://schemas.microsoft.com/office/drawing/2014/main" id="{96A79B20-C91C-41BD-8ABD-2D12C47156EC}"/>
              </a:ext>
            </a:extLst>
          </p:cNvPr>
          <p:cNvSpPr>
            <a:spLocks noGrp="1"/>
          </p:cNvSpPr>
          <p:nvPr>
            <p:ph type="sldNum" sz="quarter" idx="12"/>
          </p:nvPr>
        </p:nvSpPr>
        <p:spPr>
          <a:xfrm>
            <a:off x="10821701" y="5672706"/>
            <a:ext cx="951908" cy="754673"/>
          </a:xfrm>
          <a:prstGeom prst="rect">
            <a:avLst/>
          </a:prstGeom>
        </p:spPr>
        <p:txBody>
          <a:bodyPr/>
          <a:lstStyle>
            <a:lvl1pPr algn="ctr">
              <a:defRPr sz="3600" b="1">
                <a:solidFill>
                  <a:schemeClr val="accent1"/>
                </a:solidFill>
              </a:defRPr>
            </a:lvl1pPr>
          </a:lstStyle>
          <a:p>
            <a:fld id="{42B7CBA4-B6F8-42AF-9F87-A3019C537482}" type="slidenum">
              <a:rPr lang="en-US" smtClean="0"/>
              <a:pPr/>
              <a:t>‹#›</a:t>
            </a:fld>
            <a:endParaRPr lang="en-US"/>
          </a:p>
        </p:txBody>
      </p:sp>
    </p:spTree>
    <p:extLst>
      <p:ext uri="{BB962C8B-B14F-4D97-AF65-F5344CB8AC3E}">
        <p14:creationId xmlns:p14="http://schemas.microsoft.com/office/powerpoint/2010/main" val="23367612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1">
            <a:alpha val="5000"/>
          </a:schemeClr>
        </a:solidFill>
        <a:effectLst/>
      </p:bgPr>
    </p:bg>
    <p:spTree>
      <p:nvGrpSpPr>
        <p:cNvPr id="1" name=""/>
        <p:cNvGrpSpPr/>
        <p:nvPr/>
      </p:nvGrpSpPr>
      <p:grpSpPr>
        <a:xfrm>
          <a:off x="0" y="0"/>
          <a:ext cx="0" cy="0"/>
          <a:chOff x="0" y="0"/>
          <a:chExt cx="0" cy="0"/>
        </a:xfrm>
      </p:grpSpPr>
      <p:sp>
        <p:nvSpPr>
          <p:cNvPr id="28" name="Title 6">
            <a:extLst>
              <a:ext uri="{FF2B5EF4-FFF2-40B4-BE49-F238E27FC236}">
                <a16:creationId xmlns:a16="http://schemas.microsoft.com/office/drawing/2014/main" id="{6FACCE45-9816-4734-BD53-3B7A62FE352D}"/>
              </a:ext>
            </a:extLst>
          </p:cNvPr>
          <p:cNvSpPr>
            <a:spLocks noGrp="1"/>
          </p:cNvSpPr>
          <p:nvPr>
            <p:ph type="ctrTitle"/>
          </p:nvPr>
        </p:nvSpPr>
        <p:spPr>
          <a:xfrm>
            <a:off x="861024" y="860615"/>
            <a:ext cx="4973746" cy="3426107"/>
          </a:xfrm>
          <a:prstGeom prst="rect">
            <a:avLst/>
          </a:prstGeom>
        </p:spPr>
        <p:txBody>
          <a:bodyPr anchor="t">
            <a:normAutofit/>
          </a:bodyPr>
          <a:lstStyle/>
          <a:p>
            <a:pPr algn="l"/>
            <a:endParaRPr lang="en-US"/>
          </a:p>
        </p:txBody>
      </p:sp>
      <p:sp>
        <p:nvSpPr>
          <p:cNvPr id="29" name="Subtitle 7">
            <a:extLst>
              <a:ext uri="{FF2B5EF4-FFF2-40B4-BE49-F238E27FC236}">
                <a16:creationId xmlns:a16="http://schemas.microsoft.com/office/drawing/2014/main" id="{5F050653-22DB-4791-BC82-02B651E157A6}"/>
              </a:ext>
            </a:extLst>
          </p:cNvPr>
          <p:cNvSpPr>
            <a:spLocks noGrp="1"/>
          </p:cNvSpPr>
          <p:nvPr>
            <p:ph type="subTitle" idx="1"/>
          </p:nvPr>
        </p:nvSpPr>
        <p:spPr>
          <a:xfrm>
            <a:off x="846826" y="5184479"/>
            <a:ext cx="5249174" cy="660166"/>
          </a:xfrm>
          <a:prstGeom prst="rect">
            <a:avLst/>
          </a:prstGeom>
        </p:spPr>
        <p:txBody>
          <a:bodyPr anchor="ctr">
            <a:normAutofit/>
          </a:bodyPr>
          <a:lstStyle>
            <a:lvl1pPr marL="0" indent="0">
              <a:lnSpc>
                <a:spcPct val="100000"/>
              </a:lnSpc>
              <a:buNone/>
              <a:defRPr/>
            </a:lvl1pPr>
          </a:lstStyle>
          <a:p>
            <a:pPr algn="l"/>
            <a:endParaRPr lang="en-US"/>
          </a:p>
        </p:txBody>
      </p:sp>
      <p:sp>
        <p:nvSpPr>
          <p:cNvPr id="46" name="Date Placeholder 3">
            <a:extLst>
              <a:ext uri="{FF2B5EF4-FFF2-40B4-BE49-F238E27FC236}">
                <a16:creationId xmlns:a16="http://schemas.microsoft.com/office/drawing/2014/main" id="{441B8286-E628-4937-98A6-32B7EBE2EDD1}"/>
              </a:ext>
            </a:extLst>
          </p:cNvPr>
          <p:cNvSpPr>
            <a:spLocks noGrp="1"/>
          </p:cNvSpPr>
          <p:nvPr>
            <p:ph type="dt" sz="half" idx="10"/>
          </p:nvPr>
        </p:nvSpPr>
        <p:spPr>
          <a:xfrm>
            <a:off x="628652" y="6140304"/>
            <a:ext cx="3154896" cy="287075"/>
          </a:xfrm>
          <a:prstGeom prst="rect">
            <a:avLst/>
          </a:prstGeom>
        </p:spPr>
        <p:txBody>
          <a:bodyPr/>
          <a:lstStyle>
            <a:lvl1pPr>
              <a:defRPr sz="1100" spc="300" baseline="0">
                <a:solidFill>
                  <a:schemeClr val="accent1"/>
                </a:solidFill>
              </a:defRPr>
            </a:lvl1pPr>
          </a:lstStyle>
          <a:p>
            <a:r>
              <a:rPr lang="en-US"/>
              <a:t>2/4/20XX</a:t>
            </a:r>
          </a:p>
        </p:txBody>
      </p:sp>
      <p:sp>
        <p:nvSpPr>
          <p:cNvPr id="49" name="Picture Placeholder 2">
            <a:extLst>
              <a:ext uri="{FF2B5EF4-FFF2-40B4-BE49-F238E27FC236}">
                <a16:creationId xmlns:a16="http://schemas.microsoft.com/office/drawing/2014/main" id="{78DAE39C-33DD-4A38-8F45-AB2CC50F44C5}"/>
              </a:ext>
            </a:extLst>
          </p:cNvPr>
          <p:cNvSpPr>
            <a:spLocks noGrp="1"/>
          </p:cNvSpPr>
          <p:nvPr>
            <p:ph type="pic" sz="quarter" idx="13" hasCustomPrompt="1"/>
          </p:nvPr>
        </p:nvSpPr>
        <p:spPr>
          <a:xfrm>
            <a:off x="6440805" y="346969"/>
            <a:ext cx="4308475" cy="5669280"/>
          </a:xfrm>
          <a:prstGeom prst="rect">
            <a:avLst/>
          </a:prstGeom>
          <a:ln w="12700" cap="sq">
            <a:noFill/>
          </a:ln>
        </p:spPr>
        <p:txBody>
          <a:bodyPr/>
          <a:lstStyle>
            <a:lvl1pPr marL="0" indent="0" algn="ctr">
              <a:buNone/>
              <a:defRPr/>
            </a:lvl1pPr>
          </a:lstStyle>
          <a:p>
            <a:r>
              <a:rPr lang="en-US"/>
              <a:t>Insert photo here</a:t>
            </a:r>
          </a:p>
        </p:txBody>
      </p:sp>
      <p:sp>
        <p:nvSpPr>
          <p:cNvPr id="47" name="Footer Placeholder 4">
            <a:extLst>
              <a:ext uri="{FF2B5EF4-FFF2-40B4-BE49-F238E27FC236}">
                <a16:creationId xmlns:a16="http://schemas.microsoft.com/office/drawing/2014/main" id="{1EDC302D-C2BF-420E-832E-00ADFC0F5560}"/>
              </a:ext>
            </a:extLst>
          </p:cNvPr>
          <p:cNvSpPr>
            <a:spLocks noGrp="1"/>
          </p:cNvSpPr>
          <p:nvPr>
            <p:ph type="ftr" sz="quarter" idx="11"/>
          </p:nvPr>
        </p:nvSpPr>
        <p:spPr>
          <a:xfrm rot="5400000">
            <a:off x="9233562" y="2578525"/>
            <a:ext cx="4114800" cy="365125"/>
          </a:xfrm>
          <a:prstGeom prst="rect">
            <a:avLst/>
          </a:prstGeom>
        </p:spPr>
        <p:txBody>
          <a:bodyPr/>
          <a:lstStyle>
            <a:lvl1pPr>
              <a:defRPr sz="1100" spc="300" baseline="0">
                <a:solidFill>
                  <a:schemeClr val="accent1"/>
                </a:solidFill>
              </a:defRPr>
            </a:lvl1pPr>
          </a:lstStyle>
          <a:p>
            <a:r>
              <a:rPr lang="en-US"/>
              <a:t>PRESENTATION TITLE</a:t>
            </a:r>
          </a:p>
        </p:txBody>
      </p:sp>
      <p:sp>
        <p:nvSpPr>
          <p:cNvPr id="48" name="Slide Number Placeholder 5">
            <a:extLst>
              <a:ext uri="{FF2B5EF4-FFF2-40B4-BE49-F238E27FC236}">
                <a16:creationId xmlns:a16="http://schemas.microsoft.com/office/drawing/2014/main" id="{B90B22A7-F04B-4FF6-83B1-0E9C1EA9BD85}"/>
              </a:ext>
            </a:extLst>
          </p:cNvPr>
          <p:cNvSpPr>
            <a:spLocks noGrp="1"/>
          </p:cNvSpPr>
          <p:nvPr>
            <p:ph type="sldNum" sz="quarter" idx="12"/>
          </p:nvPr>
        </p:nvSpPr>
        <p:spPr>
          <a:xfrm>
            <a:off x="10821701" y="5672706"/>
            <a:ext cx="951908" cy="754673"/>
          </a:xfrm>
          <a:prstGeom prst="rect">
            <a:avLst/>
          </a:prstGeom>
        </p:spPr>
        <p:txBody>
          <a:bodyPr/>
          <a:lstStyle>
            <a:lvl1pPr algn="ctr">
              <a:defRPr sz="3600" b="1">
                <a:solidFill>
                  <a:schemeClr val="accent1"/>
                </a:solidFill>
              </a:defRPr>
            </a:lvl1pPr>
          </a:lstStyle>
          <a:p>
            <a:fld id="{42B7CBA4-B6F8-42AF-9F87-A3019C537482}" type="slidenum">
              <a:rPr lang="en-US" smtClean="0"/>
              <a:pPr/>
              <a:t>‹#›</a:t>
            </a:fld>
            <a:endParaRPr lang="en-US"/>
          </a:p>
        </p:txBody>
      </p:sp>
      <p:grpSp>
        <p:nvGrpSpPr>
          <p:cNvPr id="14" name="Group 13">
            <a:extLst>
              <a:ext uri="{FF2B5EF4-FFF2-40B4-BE49-F238E27FC236}">
                <a16:creationId xmlns:a16="http://schemas.microsoft.com/office/drawing/2014/main" id="{03CD5EF7-198D-42A4-9653-CDECCDD4FE07}"/>
              </a:ext>
              <a:ext uri="{C183D7F6-B498-43B3-948B-1728B52AA6E4}">
                <adec:decorative xmlns:adec="http://schemas.microsoft.com/office/drawing/2017/decorative" val="1"/>
              </a:ext>
            </a:extLst>
          </p:cNvPr>
          <p:cNvGrpSpPr/>
          <p:nvPr userDrawn="1"/>
        </p:nvGrpSpPr>
        <p:grpSpPr>
          <a:xfrm>
            <a:off x="361666" y="334925"/>
            <a:ext cx="11462589" cy="6188149"/>
            <a:chOff x="361666" y="334928"/>
            <a:chExt cx="11462589" cy="6188146"/>
          </a:xfrm>
        </p:grpSpPr>
        <p:sp>
          <p:nvSpPr>
            <p:cNvPr id="15" name="Rectangle 14">
              <a:extLst>
                <a:ext uri="{FF2B5EF4-FFF2-40B4-BE49-F238E27FC236}">
                  <a16:creationId xmlns:a16="http://schemas.microsoft.com/office/drawing/2014/main" id="{F4A28016-1B2E-45F1-B467-06903B8825A1}"/>
                </a:ext>
              </a:extLst>
            </p:cNvPr>
            <p:cNvSpPr/>
            <p:nvPr userDrawn="1"/>
          </p:nvSpPr>
          <p:spPr>
            <a:xfrm>
              <a:off x="361666" y="334928"/>
              <a:ext cx="11462589"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6963BC12-BE70-497C-9BB8-B215B1AD9162}"/>
                </a:ext>
              </a:extLst>
            </p:cNvPr>
            <p:cNvCxnSpPr>
              <a:cxnSpLocks/>
            </p:cNvCxnSpPr>
            <p:nvPr userDrawn="1"/>
          </p:nvCxnSpPr>
          <p:spPr>
            <a:xfrm>
              <a:off x="361666" y="4991100"/>
              <a:ext cx="6077234"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ED66530-93C7-4190-88B4-E20372B4A4AA}"/>
                </a:ext>
              </a:extLst>
            </p:cNvPr>
            <p:cNvCxnSpPr>
              <a:cxnSpLocks/>
            </p:cNvCxnSpPr>
            <p:nvPr userDrawn="1"/>
          </p:nvCxnSpPr>
          <p:spPr>
            <a:xfrm>
              <a:off x="361666" y="6027773"/>
              <a:ext cx="10398267"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grpSp>
      <p:cxnSp>
        <p:nvCxnSpPr>
          <p:cNvPr id="12" name="Straight Connector 11">
            <a:extLst>
              <a:ext uri="{FF2B5EF4-FFF2-40B4-BE49-F238E27FC236}">
                <a16:creationId xmlns:a16="http://schemas.microsoft.com/office/drawing/2014/main" id="{0C12FD9B-DDFE-4542-BE29-9D1738F40C98}"/>
              </a:ext>
            </a:extLst>
          </p:cNvPr>
          <p:cNvCxnSpPr>
            <a:cxnSpLocks/>
          </p:cNvCxnSpPr>
          <p:nvPr userDrawn="1"/>
        </p:nvCxnSpPr>
        <p:spPr>
          <a:xfrm>
            <a:off x="10759933" y="334925"/>
            <a:ext cx="0" cy="5692848"/>
          </a:xfrm>
          <a:prstGeom prst="line">
            <a:avLst/>
          </a:prstGeom>
          <a:ln w="12700">
            <a:solidFill>
              <a:schemeClr val="accent1"/>
            </a:solidFill>
          </a:ln>
          <a:effectLst/>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EDDDAA5-3F7B-4205-9DAC-66F0CDDC3E34}"/>
              </a:ext>
            </a:extLst>
          </p:cNvPr>
          <p:cNvCxnSpPr>
            <a:cxnSpLocks/>
          </p:cNvCxnSpPr>
          <p:nvPr userDrawn="1"/>
        </p:nvCxnSpPr>
        <p:spPr>
          <a:xfrm>
            <a:off x="6429375" y="334925"/>
            <a:ext cx="0" cy="5692848"/>
          </a:xfrm>
          <a:prstGeom prst="line">
            <a:avLst/>
          </a:prstGeom>
          <a:ln w="12700">
            <a:solidFill>
              <a:schemeClr val="accent1"/>
            </a:solidFill>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9129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408722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74" r:id="rId9"/>
    <p:sldLayoutId id="2147483669" r:id="rId10"/>
    <p:sldLayoutId id="2147483670" r:id="rId11"/>
    <p:sldLayoutId id="2147483671" r:id="rId12"/>
    <p:sldLayoutId id="2147483672" r:id="rId13"/>
    <p:sldLayoutId id="2147483673" r:id="rId14"/>
  </p:sldLayoutIdLst>
  <p:hf hdr="0" dt="0"/>
  <p:txStyles>
    <p:titleStyle>
      <a:lvl1pPr algn="l" defTabSz="914400" rtl="0" eaLnBrk="1" latinLnBrk="0" hangingPunct="1">
        <a:lnSpc>
          <a:spcPct val="90000"/>
        </a:lnSpc>
        <a:spcBef>
          <a:spcPct val="0"/>
        </a:spcBef>
        <a:buNone/>
        <a:defRPr sz="4000" kern="1200">
          <a:solidFill>
            <a:schemeClr val="accent1"/>
          </a:solidFill>
          <a:latin typeface="+mj-lt"/>
          <a:ea typeface="+mj-ea"/>
          <a:cs typeface="+mj-cs"/>
        </a:defRPr>
      </a:lvl1pPr>
    </p:titleStyle>
    <p:bodyStyle>
      <a:lvl1pPr marL="228600" indent="-228600" algn="l" defTabSz="914400" rtl="0" eaLnBrk="1" latinLnBrk="0" hangingPunct="1">
        <a:lnSpc>
          <a:spcPct val="140000"/>
        </a:lnSpc>
        <a:spcBef>
          <a:spcPts val="1000"/>
        </a:spcBef>
        <a:buFont typeface="Arial" panose="020B0604020202020204" pitchFamily="34" charset="0"/>
        <a:buChar char="•"/>
        <a:defRPr sz="1800" kern="1200">
          <a:solidFill>
            <a:schemeClr val="accent1"/>
          </a:solidFill>
          <a:latin typeface="+mn-lt"/>
          <a:ea typeface="+mn-ea"/>
          <a:cs typeface="+mn-cs"/>
        </a:defRPr>
      </a:lvl1pPr>
      <a:lvl2pPr marL="685800" indent="-228600" algn="l" defTabSz="914400" rtl="0" eaLnBrk="1" latinLnBrk="0" hangingPunct="1">
        <a:lnSpc>
          <a:spcPct val="140000"/>
        </a:lnSpc>
        <a:spcBef>
          <a:spcPts val="500"/>
        </a:spcBef>
        <a:buFont typeface="Arial" panose="020B0604020202020204" pitchFamily="34" charset="0"/>
        <a:buChar char="•"/>
        <a:defRPr sz="1600" kern="1200">
          <a:solidFill>
            <a:schemeClr val="accent1"/>
          </a:solidFill>
          <a:latin typeface="+mn-lt"/>
          <a:ea typeface="+mn-ea"/>
          <a:cs typeface="+mn-cs"/>
        </a:defRPr>
      </a:lvl2pPr>
      <a:lvl3pPr marL="1143000" indent="-228600" algn="l" defTabSz="914400" rtl="0" eaLnBrk="1" latinLnBrk="0" hangingPunct="1">
        <a:lnSpc>
          <a:spcPct val="140000"/>
        </a:lnSpc>
        <a:spcBef>
          <a:spcPts val="500"/>
        </a:spcBef>
        <a:buFont typeface="Arial" panose="020B0604020202020204" pitchFamily="34" charset="0"/>
        <a:buChar char="•"/>
        <a:defRPr sz="1400" kern="1200">
          <a:solidFill>
            <a:schemeClr val="accent1"/>
          </a:solidFill>
          <a:latin typeface="+mn-lt"/>
          <a:ea typeface="+mn-ea"/>
          <a:cs typeface="+mn-cs"/>
        </a:defRPr>
      </a:lvl3pPr>
      <a:lvl4pPr marL="1600200" indent="-228600" algn="l" defTabSz="914400" rtl="0" eaLnBrk="1" latinLnBrk="0" hangingPunct="1">
        <a:lnSpc>
          <a:spcPct val="140000"/>
        </a:lnSpc>
        <a:spcBef>
          <a:spcPts val="500"/>
        </a:spcBef>
        <a:buFont typeface="Arial" panose="020B0604020202020204" pitchFamily="34" charset="0"/>
        <a:buChar char="•"/>
        <a:defRPr sz="1200" kern="1200">
          <a:solidFill>
            <a:schemeClr val="accent1"/>
          </a:solidFill>
          <a:latin typeface="+mn-lt"/>
          <a:ea typeface="+mn-ea"/>
          <a:cs typeface="+mn-cs"/>
        </a:defRPr>
      </a:lvl4pPr>
      <a:lvl5pPr marL="2057400" indent="-228600" algn="l" defTabSz="914400" rtl="0" eaLnBrk="1" latinLnBrk="0" hangingPunct="1">
        <a:lnSpc>
          <a:spcPct val="140000"/>
        </a:lnSpc>
        <a:spcBef>
          <a:spcPts val="500"/>
        </a:spcBef>
        <a:buFont typeface="Arial" panose="020B0604020202020204" pitchFamily="34" charset="0"/>
        <a:buChar char="•"/>
        <a:defRPr sz="1200" kern="1200">
          <a:solidFill>
            <a:schemeClr val="accen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4056">
          <p15:clr>
            <a:srgbClr val="F26B43"/>
          </p15:clr>
        </p15:guide>
        <p15:guide id="3" orient="horz" pos="1200">
          <p15:clr>
            <a:srgbClr val="F26B43"/>
          </p15:clr>
        </p15:guide>
        <p15:guide id="4" pos="528">
          <p15:clr>
            <a:srgbClr val="F26B43"/>
          </p15:clr>
        </p15:guide>
        <p15:guide id="5" pos="4584">
          <p15:clr>
            <a:srgbClr val="F26B43"/>
          </p15:clr>
        </p15:guide>
        <p15:guide id="6" pos="2424">
          <p15:clr>
            <a:srgbClr val="F26B43"/>
          </p15:clr>
        </p15:guide>
        <p15:guide id="7" pos="5136">
          <p15:clr>
            <a:srgbClr val="F26B43"/>
          </p15:clr>
        </p15:guide>
        <p15:guide id="8" pos="5664">
          <p15:clr>
            <a:srgbClr val="F26B43"/>
          </p15:clr>
        </p15:guide>
        <p15:guide id="9" pos="6216">
          <p15:clr>
            <a:srgbClr val="F26B43"/>
          </p15:clr>
        </p15:guide>
        <p15:guide id="10" pos="2952">
          <p15:clr>
            <a:srgbClr val="F26B43"/>
          </p15:clr>
        </p15:guide>
        <p15:guide id="11" orient="horz" pos="528">
          <p15:clr>
            <a:srgbClr val="F26B43"/>
          </p15:clr>
        </p15:guide>
        <p15:guide id="12" orient="horz" pos="864">
          <p15:clr>
            <a:srgbClr val="F26B43"/>
          </p15:clr>
        </p15:guide>
        <p15:guide id="13" orient="horz" pos="1848">
          <p15:clr>
            <a:srgbClr val="F26B43"/>
          </p15:clr>
        </p15:guide>
        <p15:guide id="14" orient="horz" pos="1512">
          <p15:clr>
            <a:srgbClr val="F26B43"/>
          </p15:clr>
        </p15:guide>
        <p15:guide id="15" orient="horz" pos="3144">
          <p15:clr>
            <a:srgbClr val="F26B43"/>
          </p15:clr>
        </p15:guide>
        <p15:guide id="16" orient="horz" pos="283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13838-6CCC-4797-8ECB-7EF9DD857248}"/>
              </a:ext>
            </a:extLst>
          </p:cNvPr>
          <p:cNvSpPr>
            <a:spLocks noGrp="1"/>
          </p:cNvSpPr>
          <p:nvPr>
            <p:ph type="ctrTitle"/>
          </p:nvPr>
        </p:nvSpPr>
        <p:spPr>
          <a:xfrm>
            <a:off x="736052" y="4831105"/>
            <a:ext cx="6265486" cy="1075278"/>
          </a:xfrm>
        </p:spPr>
        <p:txBody>
          <a:bodyPr lIns="91440" tIns="45720" rIns="91440" bIns="45720" anchor="t">
            <a:normAutofit fontScale="90000"/>
          </a:bodyPr>
          <a:lstStyle/>
          <a:p>
            <a:r>
              <a:rPr lang="en-US" sz="2400"/>
              <a:t>BA Business Management</a:t>
            </a:r>
            <a:br>
              <a:rPr lang="en-US" sz="2400"/>
            </a:br>
            <a:r>
              <a:rPr lang="en-US" sz="2400"/>
              <a:t>Entrepreneurship</a:t>
            </a:r>
            <a:br>
              <a:rPr lang="en-US" sz="2400"/>
            </a:br>
            <a:r>
              <a:rPr lang="en-US" sz="2400"/>
              <a:t>LCBB5001</a:t>
            </a:r>
            <a:br>
              <a:rPr lang="en-US" sz="1600"/>
            </a:br>
            <a:br>
              <a:rPr lang="en-US" sz="1600"/>
            </a:br>
            <a:endParaRPr lang="en-US" sz="1600"/>
          </a:p>
        </p:txBody>
      </p:sp>
      <p:sp>
        <p:nvSpPr>
          <p:cNvPr id="11" name="Subtitle 10">
            <a:extLst>
              <a:ext uri="{FF2B5EF4-FFF2-40B4-BE49-F238E27FC236}">
                <a16:creationId xmlns:a16="http://schemas.microsoft.com/office/drawing/2014/main" id="{2F99BCD9-99B4-425C-B3C0-E78EBA3C8999}"/>
              </a:ext>
            </a:extLst>
          </p:cNvPr>
          <p:cNvSpPr>
            <a:spLocks noGrp="1"/>
          </p:cNvSpPr>
          <p:nvPr>
            <p:ph type="subTitle" idx="1"/>
          </p:nvPr>
        </p:nvSpPr>
        <p:spPr>
          <a:xfrm>
            <a:off x="7250891" y="4506988"/>
            <a:ext cx="3493827" cy="1557498"/>
          </a:xfrm>
        </p:spPr>
        <p:txBody>
          <a:bodyPr lIns="91440" tIns="45720" rIns="91440" bIns="45720" anchor="t">
            <a:noAutofit/>
          </a:bodyPr>
          <a:lstStyle/>
          <a:p>
            <a:r>
              <a:rPr lang="en-US" sz="1600">
                <a:solidFill>
                  <a:schemeClr val="tx1"/>
                </a:solidFill>
                <a:latin typeface="Elephant"/>
              </a:rPr>
              <a:t>Lecturer: Essa Bah</a:t>
            </a:r>
          </a:p>
          <a:p>
            <a:r>
              <a:rPr lang="en-US" sz="1600">
                <a:solidFill>
                  <a:schemeClr val="tx1"/>
                </a:solidFill>
                <a:latin typeface="Elephant"/>
              </a:rPr>
              <a:t>Student: Ana Moldovanu</a:t>
            </a:r>
          </a:p>
          <a:p>
            <a:r>
              <a:rPr lang="en-US" sz="1600">
                <a:solidFill>
                  <a:schemeClr val="tx1"/>
                </a:solidFill>
                <a:latin typeface="Elephant"/>
              </a:rPr>
              <a:t>ID:2130326</a:t>
            </a:r>
          </a:p>
          <a:p>
            <a:endParaRPr lang="en-US"/>
          </a:p>
        </p:txBody>
      </p:sp>
      <p:pic>
        <p:nvPicPr>
          <p:cNvPr id="30" name="Picture Placeholder 29" descr="Office desk with papers, laptop, pen and reading glasses">
            <a:extLst>
              <a:ext uri="{FF2B5EF4-FFF2-40B4-BE49-F238E27FC236}">
                <a16:creationId xmlns:a16="http://schemas.microsoft.com/office/drawing/2014/main" id="{EBEF8340-BD26-4016-B1B1-9BFC9B942749}"/>
              </a:ext>
            </a:extLst>
          </p:cNvPr>
          <p:cNvPicPr>
            <a:picLocks noGrp="1" noChangeAspect="1"/>
          </p:cNvPicPr>
          <p:nvPr>
            <p:ph type="pic" sz="quarter" idx="13"/>
          </p:nvPr>
        </p:nvPicPr>
        <p:blipFill rotWithShape="1">
          <a:blip r:embed="rId2"/>
          <a:srcRect t="7" b="7"/>
          <a:stretch/>
        </p:blipFill>
        <p:spPr>
          <a:xfrm>
            <a:off x="379094" y="344805"/>
            <a:ext cx="10369604" cy="4154274"/>
          </a:xfrm>
        </p:spPr>
      </p:pic>
      <p:sp>
        <p:nvSpPr>
          <p:cNvPr id="3" name="Dreptunghi: colțuri rotunjite 2">
            <a:extLst>
              <a:ext uri="{FF2B5EF4-FFF2-40B4-BE49-F238E27FC236}">
                <a16:creationId xmlns:a16="http://schemas.microsoft.com/office/drawing/2014/main" id="{6ADCDE33-F4DD-5051-ABB4-1F7C6D679B23}"/>
              </a:ext>
            </a:extLst>
          </p:cNvPr>
          <p:cNvSpPr/>
          <p:nvPr/>
        </p:nvSpPr>
        <p:spPr>
          <a:xfrm>
            <a:off x="2655243" y="801185"/>
            <a:ext cx="5673122" cy="1203746"/>
          </a:xfrm>
          <a:prstGeom prst="roundRect">
            <a:avLst/>
          </a:prstGeom>
          <a:solidFill>
            <a:schemeClr val="accent1">
              <a:lumMod val="20000"/>
              <a:lumOff val="80000"/>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ro-RO" sz="2400" b="1">
                <a:solidFill>
                  <a:schemeClr val="bg1"/>
                </a:solidFill>
                <a:highlight>
                  <a:srgbClr val="000000"/>
                </a:highlight>
              </a:rPr>
              <a:t>Business Plan- Digital Marketing Agency</a:t>
            </a:r>
          </a:p>
        </p:txBody>
      </p:sp>
      <p:sp>
        <p:nvSpPr>
          <p:cNvPr id="4" name="CasetăText 3">
            <a:extLst>
              <a:ext uri="{FF2B5EF4-FFF2-40B4-BE49-F238E27FC236}">
                <a16:creationId xmlns:a16="http://schemas.microsoft.com/office/drawing/2014/main" id="{78BBCE7E-0DC7-5DA9-D25B-0B9CE6D1DEF1}"/>
              </a:ext>
            </a:extLst>
          </p:cNvPr>
          <p:cNvSpPr txBox="1"/>
          <p:nvPr/>
        </p:nvSpPr>
        <p:spPr>
          <a:xfrm>
            <a:off x="11044613" y="563980"/>
            <a:ext cx="441784" cy="21236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o-RO" sz="1100" b="1"/>
              <a:t>D</a:t>
            </a:r>
            <a:br>
              <a:rPr lang="ro-RO" sz="1100" b="1"/>
            </a:br>
            <a:r>
              <a:rPr lang="ro-RO" sz="1100" b="1"/>
              <a:t>I</a:t>
            </a:r>
            <a:br>
              <a:rPr lang="ro-RO" sz="1100" b="1"/>
            </a:br>
            <a:r>
              <a:rPr lang="ro-RO" sz="1100" b="1"/>
              <a:t>G</a:t>
            </a:r>
            <a:br>
              <a:rPr lang="ro-RO" sz="1100" b="1"/>
            </a:br>
            <a:r>
              <a:rPr lang="ro-RO" sz="1100" b="1"/>
              <a:t>I</a:t>
            </a:r>
            <a:br>
              <a:rPr lang="ro-RO" sz="1100" b="1"/>
            </a:br>
            <a:r>
              <a:rPr lang="ro-RO" sz="1100" b="1"/>
              <a:t>T</a:t>
            </a:r>
            <a:br>
              <a:rPr lang="ro-RO" sz="1100" b="1"/>
            </a:br>
            <a:r>
              <a:rPr lang="ro-RO" sz="1100" b="1"/>
              <a:t>A</a:t>
            </a:r>
            <a:br>
              <a:rPr lang="ro-RO" sz="1100" b="1"/>
            </a:br>
            <a:r>
              <a:rPr lang="ro-RO" sz="1100" b="1"/>
              <a:t>L</a:t>
            </a:r>
            <a:br>
              <a:rPr lang="ro-RO" sz="1100" b="1"/>
            </a:br>
            <a:r>
              <a:rPr lang="ro-RO" sz="1100" b="1"/>
              <a:t>B</a:t>
            </a:r>
            <a:br>
              <a:rPr lang="ro-RO" sz="1100" b="1"/>
            </a:br>
            <a:r>
              <a:rPr lang="ro-RO" sz="1100" b="1"/>
              <a:t>O</a:t>
            </a:r>
            <a:br>
              <a:rPr lang="ro-RO" sz="1100" b="1"/>
            </a:br>
            <a:r>
              <a:rPr lang="ro-RO" sz="1100" b="1"/>
              <a:t>O</a:t>
            </a:r>
            <a:br>
              <a:rPr lang="ro-RO" sz="1100" b="1"/>
            </a:br>
            <a:r>
              <a:rPr lang="ro-RO" sz="1100" b="1"/>
              <a:t>S</a:t>
            </a:r>
            <a:br>
              <a:rPr lang="ro-RO" sz="1100" b="1"/>
            </a:br>
            <a:r>
              <a:rPr lang="ro-RO" sz="1100" b="1"/>
              <a:t>T</a:t>
            </a:r>
          </a:p>
        </p:txBody>
      </p:sp>
    </p:spTree>
    <p:extLst>
      <p:ext uri="{BB962C8B-B14F-4D97-AF65-F5344CB8AC3E}">
        <p14:creationId xmlns:p14="http://schemas.microsoft.com/office/powerpoint/2010/main" val="1997080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8FBA68A5-A7C7-4D91-AB95-6E0B6FFD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DA4051E3-92B2-42FC-BB3D-372E4A614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3" name="Straight Connector 32">
            <a:extLst>
              <a:ext uri="{FF2B5EF4-FFF2-40B4-BE49-F238E27FC236}">
                <a16:creationId xmlns:a16="http://schemas.microsoft.com/office/drawing/2014/main" id="{3C425084-C97A-4C25-AE47-DDECF2DD3A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6A478A1-0B34-4F2B-88FA-CF47551E5D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7F5CC56-CBE8-4152-AD5E-982DD286AA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6707"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39" name="Rectangle 38">
            <a:extLst>
              <a:ext uri="{FF2B5EF4-FFF2-40B4-BE49-F238E27FC236}">
                <a16:creationId xmlns:a16="http://schemas.microsoft.com/office/drawing/2014/main" id="{870F1165-C2FC-4313-ADED-D8514C00E1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3FD564DD-780E-4279-99FF-A16618E119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4">
            <a:extLst>
              <a:ext uri="{FF2B5EF4-FFF2-40B4-BE49-F238E27FC236}">
                <a16:creationId xmlns:a16="http://schemas.microsoft.com/office/drawing/2014/main" id="{029A8827-3374-4A11-8C85-AA2D78E9D5F2}"/>
              </a:ext>
            </a:extLst>
          </p:cNvPr>
          <p:cNvSpPr>
            <a:spLocks noGrp="1"/>
          </p:cNvSpPr>
          <p:nvPr>
            <p:ph type="title"/>
          </p:nvPr>
        </p:nvSpPr>
        <p:spPr>
          <a:xfrm>
            <a:off x="838200" y="545914"/>
            <a:ext cx="9461358" cy="1241944"/>
          </a:xfrm>
        </p:spPr>
        <p:txBody>
          <a:bodyPr vert="horz" lIns="91440" tIns="45720" rIns="91440" bIns="45720" rtlCol="0" anchor="ctr">
            <a:normAutofit/>
          </a:bodyPr>
          <a:lstStyle/>
          <a:p>
            <a:r>
              <a:rPr lang="en-US"/>
              <a:t>Introduction</a:t>
            </a:r>
          </a:p>
        </p:txBody>
      </p:sp>
      <p:sp useBgFill="1">
        <p:nvSpPr>
          <p:cNvPr id="43" name="Rectangle 42">
            <a:extLst>
              <a:ext uri="{FF2B5EF4-FFF2-40B4-BE49-F238E27FC236}">
                <a16:creationId xmlns:a16="http://schemas.microsoft.com/office/drawing/2014/main" id="{2F8D2624-FDC4-445C-BFAB-13F769ACB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8314" y="1915707"/>
            <a:ext cx="3469786" cy="41246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Placeholder 23" descr="Person writing on glass">
            <a:extLst>
              <a:ext uri="{FF2B5EF4-FFF2-40B4-BE49-F238E27FC236}">
                <a16:creationId xmlns:a16="http://schemas.microsoft.com/office/drawing/2014/main" id="{E8D6D228-D684-4F0F-9A5A-880FC7432E4D}"/>
              </a:ext>
            </a:extLst>
          </p:cNvPr>
          <p:cNvPicPr>
            <a:picLocks noGrp="1" noChangeAspect="1"/>
          </p:cNvPicPr>
          <p:nvPr>
            <p:ph type="pic" sz="quarter" idx="13"/>
          </p:nvPr>
        </p:nvPicPr>
        <p:blipFill rotWithShape="1">
          <a:blip r:embed="rId3"/>
          <a:srcRect l="7973" r="7973"/>
          <a:stretch/>
        </p:blipFill>
        <p:spPr>
          <a:xfrm>
            <a:off x="1114643" y="2135114"/>
            <a:ext cx="2016774" cy="1601586"/>
          </a:xfrm>
          <a:prstGeom prst="rect">
            <a:avLst/>
          </a:prstGeom>
        </p:spPr>
      </p:pic>
      <p:pic>
        <p:nvPicPr>
          <p:cNvPr id="12" name="Picture Placeholder 11" descr="Person typing on a laptop">
            <a:extLst>
              <a:ext uri="{FF2B5EF4-FFF2-40B4-BE49-F238E27FC236}">
                <a16:creationId xmlns:a16="http://schemas.microsoft.com/office/drawing/2014/main" id="{5C6EB4F4-2E2A-4AA4-BE26-B5AA4D3BDF00}"/>
              </a:ext>
            </a:extLst>
          </p:cNvPr>
          <p:cNvPicPr>
            <a:picLocks noGrp="1" noChangeAspect="1"/>
          </p:cNvPicPr>
          <p:nvPr>
            <p:ph type="pic" sz="quarter" idx="14"/>
          </p:nvPr>
        </p:nvPicPr>
        <p:blipFill rotWithShape="1">
          <a:blip r:embed="rId4" cstate="screen">
            <a:extLst>
              <a:ext uri="{28A0092B-C50C-407E-A947-70E740481C1C}">
                <a14:useLocalDpi xmlns:a14="http://schemas.microsoft.com/office/drawing/2010/main" val="0"/>
              </a:ext>
            </a:extLst>
          </a:blip>
          <a:stretch/>
        </p:blipFill>
        <p:spPr>
          <a:xfrm>
            <a:off x="1108346" y="4205236"/>
            <a:ext cx="2029366" cy="1605240"/>
          </a:xfrm>
          <a:prstGeom prst="rect">
            <a:avLst/>
          </a:prstGeom>
        </p:spPr>
      </p:pic>
      <p:sp>
        <p:nvSpPr>
          <p:cNvPr id="17" name="Content Placeholder 16">
            <a:extLst>
              <a:ext uri="{FF2B5EF4-FFF2-40B4-BE49-F238E27FC236}">
                <a16:creationId xmlns:a16="http://schemas.microsoft.com/office/drawing/2014/main" id="{017C5392-1C76-48FA-8940-76AD15BCEF55}"/>
              </a:ext>
            </a:extLst>
          </p:cNvPr>
          <p:cNvSpPr>
            <a:spLocks noGrp="1"/>
          </p:cNvSpPr>
          <p:nvPr>
            <p:ph idx="1"/>
          </p:nvPr>
        </p:nvSpPr>
        <p:spPr>
          <a:xfrm>
            <a:off x="4350936" y="2400300"/>
            <a:ext cx="5948622" cy="3272400"/>
          </a:xfrm>
        </p:spPr>
        <p:txBody>
          <a:bodyPr vert="horz" lIns="91440" tIns="45720" rIns="91440" bIns="45720" rtlCol="0" anchor="t">
            <a:normAutofit/>
          </a:bodyPr>
          <a:lstStyle/>
          <a:p>
            <a:pPr indent="-228600">
              <a:lnSpc>
                <a:spcPct val="140000"/>
              </a:lnSpc>
              <a:buFont typeface="Arial" panose="020B0604020202020204" pitchFamily="34" charset="0"/>
              <a:buChar char="•"/>
            </a:pPr>
            <a:r>
              <a:rPr lang="en-US"/>
              <a:t>Creating a Business plan is a vital step in launching or expanding a </a:t>
            </a:r>
            <a:r>
              <a:rPr lang="en-US" err="1"/>
              <a:t>venture.Once</a:t>
            </a:r>
            <a:r>
              <a:rPr lang="en-US"/>
              <a:t> completed ,will make you feel more confident about your ability to set up and operate the venture ,will serve as a blueprint to </a:t>
            </a:r>
            <a:r>
              <a:rPr lang="en-US" err="1"/>
              <a:t>folow</a:t>
            </a:r>
            <a:r>
              <a:rPr lang="en-US"/>
              <a:t> which ,like any map, improves the user's changes of reaching his </a:t>
            </a:r>
            <a:r>
              <a:rPr lang="en-US" err="1"/>
              <a:t>destination,will</a:t>
            </a:r>
            <a:r>
              <a:rPr lang="en-US"/>
              <a:t> give you an insight into the planning process.</a:t>
            </a:r>
          </a:p>
        </p:txBody>
      </p:sp>
      <p:cxnSp>
        <p:nvCxnSpPr>
          <p:cNvPr id="45" name="Straight Connector 44">
            <a:extLst>
              <a:ext uri="{FF2B5EF4-FFF2-40B4-BE49-F238E27FC236}">
                <a16:creationId xmlns:a16="http://schemas.microsoft.com/office/drawing/2014/main" id="{ABAD74CF-CB22-463B-9031-D3BE16111B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2" name="Footer Placeholder 21">
            <a:extLst>
              <a:ext uri="{FF2B5EF4-FFF2-40B4-BE49-F238E27FC236}">
                <a16:creationId xmlns:a16="http://schemas.microsoft.com/office/drawing/2014/main" id="{74D078E0-1675-4479-A2AB-9DD2016B8737}"/>
              </a:ext>
            </a:extLst>
          </p:cNvPr>
          <p:cNvSpPr>
            <a:spLocks noGrp="1"/>
          </p:cNvSpPr>
          <p:nvPr>
            <p:ph type="ftr" sz="quarter" idx="11"/>
          </p:nvPr>
        </p:nvSpPr>
        <p:spPr>
          <a:xfrm rot="5400000">
            <a:off x="9233562" y="2578525"/>
            <a:ext cx="4114800" cy="365125"/>
          </a:xfrm>
        </p:spPr>
        <p:txBody>
          <a:bodyPr vert="horz" lIns="91440" tIns="45720" rIns="91440" bIns="45720" rtlCol="0" anchor="ctr">
            <a:normAutofit/>
          </a:bodyPr>
          <a:lstStyle/>
          <a:p>
            <a:pPr>
              <a:spcAft>
                <a:spcPts val="600"/>
              </a:spcAft>
            </a:pPr>
            <a:r>
              <a:rPr lang="en-US" sz="1050" b="1" cap="all"/>
              <a:t>DIGITALBOOST</a:t>
            </a:r>
            <a:endParaRPr lang="en-US" sz="1050" b="1" kern="1200" cap="all" spc="300" baseline="0">
              <a:solidFill>
                <a:schemeClr val="accent1"/>
              </a:solidFill>
              <a:latin typeface="+mn-lt"/>
              <a:ea typeface="+mn-ea"/>
              <a:cs typeface="+mn-cs"/>
            </a:endParaRPr>
          </a:p>
        </p:txBody>
      </p:sp>
      <p:sp>
        <p:nvSpPr>
          <p:cNvPr id="23" name="Slide Number Placeholder 22">
            <a:extLst>
              <a:ext uri="{FF2B5EF4-FFF2-40B4-BE49-F238E27FC236}">
                <a16:creationId xmlns:a16="http://schemas.microsoft.com/office/drawing/2014/main" id="{02E0DE71-4D88-4BC4-A247-4E1F6302359A}"/>
              </a:ext>
            </a:extLst>
          </p:cNvPr>
          <p:cNvSpPr>
            <a:spLocks noGrp="1"/>
          </p:cNvSpPr>
          <p:nvPr>
            <p:ph type="sldNum" sz="quarter" idx="12"/>
          </p:nvPr>
        </p:nvSpPr>
        <p:spPr>
          <a:xfrm>
            <a:off x="10821701" y="5672706"/>
            <a:ext cx="951908" cy="754673"/>
          </a:xfrm>
        </p:spPr>
        <p:txBody>
          <a:bodyPr vert="horz" lIns="91440" tIns="45720" rIns="91440" bIns="45720" rtlCol="0" anchor="ctr">
            <a:normAutofit/>
          </a:bodyPr>
          <a:lstStyle/>
          <a:p>
            <a:r>
              <a:rPr lang="en-US" sz="2400"/>
              <a:t>2</a:t>
            </a:r>
          </a:p>
        </p:txBody>
      </p:sp>
      <p:sp>
        <p:nvSpPr>
          <p:cNvPr id="47" name="Rectangle 46">
            <a:extLst>
              <a:ext uri="{FF2B5EF4-FFF2-40B4-BE49-F238E27FC236}">
                <a16:creationId xmlns:a16="http://schemas.microsoft.com/office/drawing/2014/main" id="{F5BB14C7-B6E4-427D-AEAC-7A18D089F9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9" name="Straight Connector 48">
            <a:extLst>
              <a:ext uri="{FF2B5EF4-FFF2-40B4-BE49-F238E27FC236}">
                <a16:creationId xmlns:a16="http://schemas.microsoft.com/office/drawing/2014/main" id="{E95C7366-6A36-4307-81CE-FBD79DFF09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8314" y="1905000"/>
            <a:ext cx="10370384"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055BC9DE-F4C7-4F1F-833F-C0E20531FB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55422" y="1905000"/>
            <a:ext cx="0" cy="4131731"/>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87379F2A-6261-468B-AF35-0498563D3E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8314" y="3947699"/>
            <a:ext cx="3480357"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2B589D1-AB2D-469C-960E-40C719BA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8314" y="6047437"/>
            <a:ext cx="10370384"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33964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84B2B35-06F8-4F5C-A618-6002214CE22A}"/>
              </a:ext>
            </a:extLst>
          </p:cNvPr>
          <p:cNvSpPr>
            <a:spLocks noGrp="1"/>
          </p:cNvSpPr>
          <p:nvPr>
            <p:ph type="title"/>
          </p:nvPr>
        </p:nvSpPr>
        <p:spPr>
          <a:xfrm>
            <a:off x="838199" y="545914"/>
            <a:ext cx="9527275" cy="1241944"/>
          </a:xfrm>
        </p:spPr>
        <p:txBody>
          <a:bodyPr lIns="91440" tIns="45720" rIns="91440" bIns="45720" anchor="ctr">
            <a:normAutofit/>
          </a:bodyPr>
          <a:lstStyle/>
          <a:p>
            <a:r>
              <a:rPr lang="en-US" sz="2800"/>
              <a:t>   </a:t>
            </a:r>
            <a:r>
              <a:rPr lang="en-US" sz="2800" err="1"/>
              <a:t>DigitalBoost</a:t>
            </a:r>
            <a:r>
              <a:rPr lang="en-US" sz="2800"/>
              <a:t> –Enhancing Your Online Presence </a:t>
            </a:r>
          </a:p>
        </p:txBody>
      </p:sp>
      <p:sp>
        <p:nvSpPr>
          <p:cNvPr id="15" name="Content Placeholder 14">
            <a:extLst>
              <a:ext uri="{FF2B5EF4-FFF2-40B4-BE49-F238E27FC236}">
                <a16:creationId xmlns:a16="http://schemas.microsoft.com/office/drawing/2014/main" id="{26392955-6557-4ED6-B174-E9F9D52D2E58}"/>
              </a:ext>
            </a:extLst>
          </p:cNvPr>
          <p:cNvSpPr>
            <a:spLocks noGrp="1"/>
          </p:cNvSpPr>
          <p:nvPr>
            <p:ph idx="1"/>
          </p:nvPr>
        </p:nvSpPr>
        <p:spPr>
          <a:xfrm>
            <a:off x="838200" y="2075330"/>
            <a:ext cx="6025116" cy="3693120"/>
          </a:xfrm>
        </p:spPr>
        <p:txBody>
          <a:bodyPr lIns="91440" tIns="45720" rIns="91440" bIns="45720" anchor="t">
            <a:normAutofit lnSpcReduction="10000"/>
          </a:bodyPr>
          <a:lstStyle/>
          <a:p>
            <a:pPr marL="342900" indent="-342900">
              <a:buFont typeface="Wingdings" panose="020B0604020202020204" pitchFamily="34" charset="0"/>
              <a:buChar char="ü"/>
            </a:pPr>
            <a:r>
              <a:rPr lang="en-US">
                <a:solidFill>
                  <a:schemeClr val="tx1"/>
                </a:solidFill>
              </a:rPr>
              <a:t>  </a:t>
            </a:r>
            <a:r>
              <a:rPr lang="en-US" err="1">
                <a:solidFill>
                  <a:schemeClr val="tx1"/>
                </a:solidFill>
              </a:rPr>
              <a:t>DigitalBoost</a:t>
            </a:r>
            <a:r>
              <a:rPr lang="en-US">
                <a:solidFill>
                  <a:schemeClr val="tx1"/>
                </a:solidFill>
              </a:rPr>
              <a:t> is a forward-thinking digital marketing agency that specializes in helping businesses establish and enhance their online presence.</a:t>
            </a:r>
            <a:endParaRPr lang="ro-RO">
              <a:solidFill>
                <a:schemeClr val="tx1"/>
              </a:solidFill>
            </a:endParaRPr>
          </a:p>
          <a:p>
            <a:endParaRPr lang="en-US">
              <a:solidFill>
                <a:schemeClr val="tx1"/>
              </a:solidFill>
            </a:endParaRPr>
          </a:p>
          <a:p>
            <a:endParaRPr lang="en-US"/>
          </a:p>
          <a:p>
            <a:endParaRPr lang="en-US"/>
          </a:p>
          <a:p>
            <a:endParaRPr lang="en-US" dirty="0"/>
          </a:p>
          <a:p>
            <a:r>
              <a:rPr lang="en-US" sz="1400" b="1"/>
              <a:t>_Search Engine Optimization(SEO)             _Pay-per-Click Advertising </a:t>
            </a:r>
          </a:p>
          <a:p>
            <a:r>
              <a:rPr lang="en-US" sz="1400" b="1"/>
              <a:t>_Social Media Marketing                            _</a:t>
            </a:r>
            <a:r>
              <a:rPr lang="en-US" sz="1400" b="1" err="1"/>
              <a:t>Wedbsite</a:t>
            </a:r>
            <a:r>
              <a:rPr lang="en-US" sz="1400" b="1"/>
              <a:t> Design and </a:t>
            </a:r>
            <a:r>
              <a:rPr lang="en-US" sz="1400" b="1">
                <a:ea typeface="+mn-lt"/>
                <a:cs typeface="+mn-lt"/>
              </a:rPr>
              <a:t>Optimization</a:t>
            </a:r>
            <a:r>
              <a:rPr lang="en-US" sz="1400" b="1"/>
              <a:t>    </a:t>
            </a:r>
          </a:p>
          <a:p>
            <a:r>
              <a:rPr lang="en-US" sz="1400" b="1"/>
              <a:t>_Content Creation                                        _</a:t>
            </a:r>
            <a:r>
              <a:rPr lang="en-US" sz="1400" b="1">
                <a:ea typeface="+mn-lt"/>
                <a:cs typeface="+mn-lt"/>
              </a:rPr>
              <a:t>Email Marketing </a:t>
            </a:r>
            <a:endParaRPr lang="en-US" sz="1400" b="1"/>
          </a:p>
          <a:p>
            <a:pPr marL="342900" indent="-342900">
              <a:buChar char="•"/>
            </a:pPr>
            <a:endParaRPr lang="en-US" sz="1400"/>
          </a:p>
          <a:p>
            <a:pPr marL="342900" indent="-342900">
              <a:buChar char="•"/>
            </a:pPr>
            <a:endParaRPr lang="en-US" sz="1400"/>
          </a:p>
          <a:p>
            <a:pPr marL="342900" indent="-342900">
              <a:buChar char="•"/>
            </a:pPr>
            <a:endParaRPr lang="en-US"/>
          </a:p>
        </p:txBody>
      </p:sp>
      <p:sp>
        <p:nvSpPr>
          <p:cNvPr id="19" name="Footer Placeholder 18">
            <a:extLst>
              <a:ext uri="{FF2B5EF4-FFF2-40B4-BE49-F238E27FC236}">
                <a16:creationId xmlns:a16="http://schemas.microsoft.com/office/drawing/2014/main" id="{CBBB7DCC-419E-4462-B49C-E0F2281E7226}"/>
              </a:ext>
            </a:extLst>
          </p:cNvPr>
          <p:cNvSpPr>
            <a:spLocks noGrp="1"/>
          </p:cNvSpPr>
          <p:nvPr>
            <p:ph type="ftr" sz="quarter" idx="11"/>
          </p:nvPr>
        </p:nvSpPr>
        <p:spPr>
          <a:xfrm rot="5400000">
            <a:off x="9233562" y="2578525"/>
            <a:ext cx="4114800" cy="365125"/>
          </a:xfrm>
        </p:spPr>
        <p:txBody>
          <a:bodyPr lIns="91440" tIns="45720" rIns="91440" bIns="45720" anchor="t"/>
          <a:lstStyle/>
          <a:p>
            <a:r>
              <a:rPr lang="en-US" b="1"/>
              <a:t>DIGITALBOOST</a:t>
            </a:r>
          </a:p>
        </p:txBody>
      </p:sp>
      <p:sp>
        <p:nvSpPr>
          <p:cNvPr id="20" name="Slide Number Placeholder 19">
            <a:extLst>
              <a:ext uri="{FF2B5EF4-FFF2-40B4-BE49-F238E27FC236}">
                <a16:creationId xmlns:a16="http://schemas.microsoft.com/office/drawing/2014/main" id="{206A6756-4AD0-48B1-A2A6-221571B100C2}"/>
              </a:ext>
            </a:extLst>
          </p:cNvPr>
          <p:cNvSpPr>
            <a:spLocks noGrp="1"/>
          </p:cNvSpPr>
          <p:nvPr>
            <p:ph type="sldNum" sz="quarter" idx="12"/>
          </p:nvPr>
        </p:nvSpPr>
        <p:spPr>
          <a:xfrm>
            <a:off x="10821701" y="5672706"/>
            <a:ext cx="951908" cy="754673"/>
          </a:xfrm>
        </p:spPr>
        <p:txBody>
          <a:bodyPr/>
          <a:lstStyle/>
          <a:p>
            <a:fld id="{FB5BC9EA-4FEE-444B-92CE-4488B20DCBA7}" type="slidenum">
              <a:rPr lang="en-US" smtClean="0"/>
              <a:pPr/>
              <a:t>3</a:t>
            </a:fld>
            <a:endParaRPr lang="en-US"/>
          </a:p>
        </p:txBody>
      </p:sp>
      <p:pic>
        <p:nvPicPr>
          <p:cNvPr id="5" name="Picture Placeholder 22" descr="Office meeting ">
            <a:extLst>
              <a:ext uri="{FF2B5EF4-FFF2-40B4-BE49-F238E27FC236}">
                <a16:creationId xmlns:a16="http://schemas.microsoft.com/office/drawing/2014/main" id="{82EF96A3-0D30-0C98-4F6A-EF7DA1F02E1B}"/>
              </a:ext>
            </a:extLst>
          </p:cNvPr>
          <p:cNvPicPr>
            <a:picLocks noChangeAspect="1"/>
          </p:cNvPicPr>
          <p:nvPr/>
        </p:nvPicPr>
        <p:blipFill rotWithShape="1">
          <a:blip r:embed="rId3"/>
          <a:srcRect l="21861" r="21861"/>
          <a:stretch/>
        </p:blipFill>
        <p:spPr>
          <a:xfrm>
            <a:off x="7287409" y="1946236"/>
            <a:ext cx="3465576" cy="4105656"/>
          </a:xfrm>
          <a:prstGeom prst="rect">
            <a:avLst/>
          </a:prstGeom>
          <a:ln w="12700">
            <a:noFill/>
          </a:ln>
        </p:spPr>
      </p:pic>
      <p:sp>
        <p:nvSpPr>
          <p:cNvPr id="7" name="Substituent imagine 6">
            <a:extLst>
              <a:ext uri="{FF2B5EF4-FFF2-40B4-BE49-F238E27FC236}">
                <a16:creationId xmlns:a16="http://schemas.microsoft.com/office/drawing/2014/main" id="{63450C58-C551-5224-81E2-EAC09DF2362D}"/>
              </a:ext>
            </a:extLst>
          </p:cNvPr>
          <p:cNvSpPr>
            <a:spLocks noGrp="1"/>
          </p:cNvSpPr>
          <p:nvPr>
            <p:ph type="pic" sz="quarter" idx="13"/>
          </p:nvPr>
        </p:nvSpPr>
        <p:spPr>
          <a:xfrm>
            <a:off x="7291892" y="1995541"/>
            <a:ext cx="3420753" cy="4016010"/>
          </a:xfrm>
        </p:spPr>
      </p:sp>
      <p:sp>
        <p:nvSpPr>
          <p:cNvPr id="9" name="Dreptunghi 8">
            <a:extLst>
              <a:ext uri="{FF2B5EF4-FFF2-40B4-BE49-F238E27FC236}">
                <a16:creationId xmlns:a16="http://schemas.microsoft.com/office/drawing/2014/main" id="{B1C52D10-685C-4ABD-F731-8AC41A5E270A}"/>
              </a:ext>
            </a:extLst>
          </p:cNvPr>
          <p:cNvSpPr/>
          <p:nvPr/>
        </p:nvSpPr>
        <p:spPr>
          <a:xfrm>
            <a:off x="653049" y="3234013"/>
            <a:ext cx="6398711" cy="119711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a:solidFill>
                  <a:schemeClr val="bg1"/>
                </a:solidFill>
                <a:ea typeface="+mn-lt"/>
                <a:cs typeface="+mn-lt"/>
              </a:rPr>
              <a:t>Our core mission is to empower </a:t>
            </a:r>
            <a:r>
              <a:rPr lang="en-US" sz="2000" err="1">
                <a:solidFill>
                  <a:schemeClr val="bg1"/>
                </a:solidFill>
                <a:ea typeface="+mn-lt"/>
                <a:cs typeface="+mn-lt"/>
              </a:rPr>
              <a:t>businesse</a:t>
            </a:r>
            <a:r>
              <a:rPr lang="en-US" sz="2000">
                <a:solidFill>
                  <a:schemeClr val="bg1"/>
                </a:solidFill>
                <a:ea typeface="+mn-lt"/>
                <a:cs typeface="+mn-lt"/>
              </a:rPr>
              <a:t> with comprehensive digital marketing strategies </a:t>
            </a:r>
            <a:r>
              <a:rPr lang="en-US" sz="2000" err="1">
                <a:solidFill>
                  <a:schemeClr val="bg1"/>
                </a:solidFill>
                <a:ea typeface="+mn-lt"/>
                <a:cs typeface="+mn-lt"/>
              </a:rPr>
              <a:t>taolired</a:t>
            </a:r>
            <a:r>
              <a:rPr lang="en-US" sz="2000">
                <a:solidFill>
                  <a:schemeClr val="bg1"/>
                </a:solidFill>
                <a:ea typeface="+mn-lt"/>
                <a:cs typeface="+mn-lt"/>
              </a:rPr>
              <a:t> to theirs unique needs.</a:t>
            </a:r>
            <a:endParaRPr lang="ro-RO" sz="2000">
              <a:solidFill>
                <a:schemeClr val="bg1"/>
              </a:solidFill>
              <a:ea typeface="+mn-lt"/>
              <a:cs typeface="+mn-lt"/>
            </a:endParaRPr>
          </a:p>
          <a:p>
            <a:pPr algn="ctr"/>
            <a:endParaRPr lang="ro-RO"/>
          </a:p>
        </p:txBody>
      </p:sp>
    </p:spTree>
    <p:extLst>
      <p:ext uri="{BB962C8B-B14F-4D97-AF65-F5344CB8AC3E}">
        <p14:creationId xmlns:p14="http://schemas.microsoft.com/office/powerpoint/2010/main" val="1144966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204DAC84-837C-40BB-8177-C1D5A4092E2C}"/>
              </a:ext>
            </a:extLst>
          </p:cNvPr>
          <p:cNvSpPr>
            <a:spLocks noGrp="1"/>
          </p:cNvSpPr>
          <p:nvPr>
            <p:ph type="ctrTitle"/>
          </p:nvPr>
        </p:nvSpPr>
        <p:spPr>
          <a:xfrm>
            <a:off x="6841687" y="2415751"/>
            <a:ext cx="3925941" cy="3331867"/>
          </a:xfrm>
        </p:spPr>
        <p:txBody>
          <a:bodyPr lIns="91440" tIns="45720" rIns="91440" bIns="45720" anchor="t">
            <a:normAutofit fontScale="90000"/>
          </a:bodyPr>
          <a:lstStyle/>
          <a:p>
            <a:r>
              <a:rPr lang="en-US" sz="2000">
                <a:solidFill>
                  <a:srgbClr val="000000"/>
                </a:solidFill>
                <a:latin typeface="Univers Condensed"/>
                <a:cs typeface="Arial"/>
              </a:rPr>
              <a:t>After careful consideration, the most suitable legal structure for our startup company, a digital marketing agency, is a </a:t>
            </a:r>
            <a:r>
              <a:rPr lang="en-US" sz="2000" b="1">
                <a:solidFill>
                  <a:srgbClr val="000000"/>
                </a:solidFill>
                <a:latin typeface="Univers Condensed"/>
                <a:cs typeface="Arial"/>
              </a:rPr>
              <a:t>private limited company (Ltd)</a:t>
            </a:r>
            <a:r>
              <a:rPr lang="en-US" sz="2000">
                <a:solidFill>
                  <a:srgbClr val="000000"/>
                </a:solidFill>
                <a:latin typeface="Univers Condensed"/>
                <a:cs typeface="Arial"/>
              </a:rPr>
              <a:t>:</a:t>
            </a:r>
            <a:br>
              <a:rPr lang="en-US" sz="2000">
                <a:solidFill>
                  <a:srgbClr val="000000"/>
                </a:solidFill>
                <a:latin typeface="Univers Condensed"/>
                <a:cs typeface="Arial"/>
              </a:rPr>
            </a:br>
            <a:br>
              <a:rPr lang="en-US" sz="2000">
                <a:latin typeface="Univers Condensed"/>
                <a:cs typeface="Arial"/>
              </a:rPr>
            </a:br>
            <a:r>
              <a:rPr lang="en-US" sz="2000">
                <a:solidFill>
                  <a:srgbClr val="000000"/>
                </a:solidFill>
                <a:latin typeface="Univers Condensed"/>
                <a:cs typeface="Arial"/>
              </a:rPr>
              <a:t>*</a:t>
            </a:r>
            <a:r>
              <a:rPr lang="en-US" sz="2000" err="1">
                <a:solidFill>
                  <a:srgbClr val="000000"/>
                </a:solidFill>
                <a:latin typeface="Univers Condensed"/>
                <a:cs typeface="Arial"/>
              </a:rPr>
              <a:t>LiabilityProtection:Shareholders'Personal</a:t>
            </a:r>
            <a:r>
              <a:rPr lang="en-US" sz="2000">
                <a:solidFill>
                  <a:srgbClr val="000000"/>
                </a:solidFill>
                <a:latin typeface="Univers Condensed"/>
                <a:cs typeface="Arial"/>
              </a:rPr>
              <a:t> Assets Protected</a:t>
            </a:r>
            <a:br>
              <a:rPr lang="en-US"/>
            </a:br>
            <a:r>
              <a:rPr lang="en-US" sz="2000">
                <a:solidFill>
                  <a:srgbClr val="000000"/>
                </a:solidFill>
                <a:latin typeface="Univers Condensed"/>
                <a:cs typeface="Arial"/>
              </a:rPr>
              <a:t>*Tax </a:t>
            </a:r>
            <a:r>
              <a:rPr lang="en-US" sz="2000" err="1">
                <a:solidFill>
                  <a:srgbClr val="000000"/>
                </a:solidFill>
                <a:latin typeface="Univers Condensed"/>
                <a:cs typeface="Arial"/>
              </a:rPr>
              <a:t>Advantages:Favorable</a:t>
            </a:r>
            <a:r>
              <a:rPr lang="en-US" sz="2000">
                <a:solidFill>
                  <a:srgbClr val="000000"/>
                </a:solidFill>
                <a:latin typeface="Univers Condensed"/>
                <a:cs typeface="Arial"/>
              </a:rPr>
              <a:t> Taxation Structure</a:t>
            </a:r>
            <a:br>
              <a:rPr lang="en-US" sz="2000">
                <a:solidFill>
                  <a:srgbClr val="000000"/>
                </a:solidFill>
                <a:latin typeface="Univers Condensed"/>
                <a:cs typeface="Arial"/>
              </a:rPr>
            </a:br>
            <a:r>
              <a:rPr lang="en-US" sz="2000">
                <a:solidFill>
                  <a:srgbClr val="000000"/>
                </a:solidFill>
                <a:latin typeface="Univers Condensed"/>
                <a:cs typeface="Arial"/>
              </a:rPr>
              <a:t>*Ownership </a:t>
            </a:r>
            <a:r>
              <a:rPr lang="en-US" sz="2000" err="1">
                <a:solidFill>
                  <a:srgbClr val="000000"/>
                </a:solidFill>
                <a:latin typeface="Univers Condensed"/>
                <a:cs typeface="Arial"/>
              </a:rPr>
              <a:t>Flexibility:Potential</a:t>
            </a:r>
            <a:r>
              <a:rPr lang="en-US" sz="2000">
                <a:solidFill>
                  <a:srgbClr val="000000"/>
                </a:solidFill>
                <a:latin typeface="Univers Condensed"/>
                <a:cs typeface="Arial"/>
              </a:rPr>
              <a:t> for </a:t>
            </a:r>
            <a:r>
              <a:rPr lang="en-US" sz="2000" err="1">
                <a:solidFill>
                  <a:srgbClr val="000000"/>
                </a:solidFill>
                <a:latin typeface="Univers Condensed"/>
                <a:cs typeface="Arial"/>
              </a:rPr>
              <a:t>Growth&amp;Investment</a:t>
            </a:r>
            <a:r>
              <a:rPr lang="en-US" sz="2000">
                <a:solidFill>
                  <a:srgbClr val="000000"/>
                </a:solidFill>
                <a:latin typeface="Univers Condensed"/>
                <a:cs typeface="Arial"/>
              </a:rPr>
              <a:t> Opportunities</a:t>
            </a:r>
            <a:br>
              <a:rPr lang="en-US" sz="2000">
                <a:latin typeface="Univers Condensed"/>
                <a:cs typeface="Arial"/>
              </a:rPr>
            </a:br>
            <a:endParaRPr lang="en-US" sz="2000">
              <a:latin typeface="Univers Condensed"/>
              <a:cs typeface="Arial"/>
            </a:endParaRPr>
          </a:p>
        </p:txBody>
      </p:sp>
      <p:pic>
        <p:nvPicPr>
          <p:cNvPr id="28" name="Picture Placeholder 27">
            <a:extLst>
              <a:ext uri="{FF2B5EF4-FFF2-40B4-BE49-F238E27FC236}">
                <a16:creationId xmlns:a16="http://schemas.microsoft.com/office/drawing/2014/main" id="{5807317B-B371-4946-B197-BC39BD6CA579}"/>
              </a:ext>
              <a:ext uri="{C183D7F6-B498-43B3-948B-1728B52AA6E4}">
                <adec:decorative xmlns:adec="http://schemas.microsoft.com/office/drawing/2017/decorative" val="1"/>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l="23646" r="23646"/>
          <a:stretch/>
        </p:blipFill>
        <p:spPr>
          <a:prstGeom prst="rect">
            <a:avLst/>
          </a:prstGeom>
        </p:spPr>
      </p:pic>
      <p:sp>
        <p:nvSpPr>
          <p:cNvPr id="3" name="Footer Placeholder 2">
            <a:extLst>
              <a:ext uri="{FF2B5EF4-FFF2-40B4-BE49-F238E27FC236}">
                <a16:creationId xmlns:a16="http://schemas.microsoft.com/office/drawing/2014/main" id="{CC98D769-2E5A-4EF9-8426-9BA082FBC4FB}"/>
              </a:ext>
            </a:extLst>
          </p:cNvPr>
          <p:cNvSpPr>
            <a:spLocks noGrp="1"/>
          </p:cNvSpPr>
          <p:nvPr>
            <p:ph type="ftr" sz="quarter" idx="4294967295"/>
          </p:nvPr>
        </p:nvSpPr>
        <p:spPr>
          <a:xfrm rot="5400000">
            <a:off x="9165746" y="2448622"/>
            <a:ext cx="4195010" cy="415256"/>
          </a:xfrm>
          <a:prstGeom prst="rect">
            <a:avLst/>
          </a:prstGeom>
        </p:spPr>
        <p:txBody>
          <a:bodyPr lIns="91440" tIns="45720" rIns="91440" bIns="45720" anchor="t"/>
          <a:lstStyle/>
          <a:p>
            <a:r>
              <a:rPr lang="en-US" sz="1100" b="1"/>
              <a:t>DIGITALBOOST</a:t>
            </a:r>
            <a:endParaRPr lang="ro-RO"/>
          </a:p>
        </p:txBody>
      </p:sp>
      <p:sp>
        <p:nvSpPr>
          <p:cNvPr id="20" name="Slide Number Placeholder 19">
            <a:extLst>
              <a:ext uri="{FF2B5EF4-FFF2-40B4-BE49-F238E27FC236}">
                <a16:creationId xmlns:a16="http://schemas.microsoft.com/office/drawing/2014/main" id="{56047088-86BC-474E-9B17-B77EC1581A72}"/>
              </a:ext>
            </a:extLst>
          </p:cNvPr>
          <p:cNvSpPr>
            <a:spLocks noGrp="1"/>
          </p:cNvSpPr>
          <p:nvPr>
            <p:ph type="sldNum" sz="quarter" idx="4294967295"/>
          </p:nvPr>
        </p:nvSpPr>
        <p:spPr>
          <a:xfrm>
            <a:off x="11241088" y="5672138"/>
            <a:ext cx="950912" cy="755650"/>
          </a:xfrm>
          <a:prstGeom prst="rect">
            <a:avLst/>
          </a:prstGeom>
        </p:spPr>
        <p:txBody>
          <a:bodyPr lIns="91440" tIns="45720" rIns="91440" bIns="45720" anchor="t"/>
          <a:lstStyle/>
          <a:p>
            <a:fld id="{FB5BC9EA-4FEE-444B-92CE-4488B20DCBA7}" type="slidenum">
              <a:rPr lang="en-US" sz="3600" dirty="0" smtClean="0"/>
              <a:pPr/>
              <a:t>4</a:t>
            </a:fld>
            <a:endParaRPr lang="en-US" sz="3600"/>
          </a:p>
        </p:txBody>
      </p:sp>
      <p:sp>
        <p:nvSpPr>
          <p:cNvPr id="4" name="CasetăText 3">
            <a:extLst>
              <a:ext uri="{FF2B5EF4-FFF2-40B4-BE49-F238E27FC236}">
                <a16:creationId xmlns:a16="http://schemas.microsoft.com/office/drawing/2014/main" id="{8B425C16-1BB8-1015-0696-B3AEA3CC95BB}"/>
              </a:ext>
            </a:extLst>
          </p:cNvPr>
          <p:cNvSpPr txBox="1"/>
          <p:nvPr/>
        </p:nvSpPr>
        <p:spPr>
          <a:xfrm>
            <a:off x="6728003" y="557367"/>
            <a:ext cx="4038529"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o-RO" sz="2800" b="1">
                <a:solidFill>
                  <a:schemeClr val="accent6"/>
                </a:solidFill>
              </a:rPr>
              <a:t>Legal format for </a:t>
            </a:r>
            <a:r>
              <a:rPr lang="ro-RO" sz="2800" b="1" err="1">
                <a:solidFill>
                  <a:schemeClr val="accent6"/>
                </a:solidFill>
              </a:rPr>
              <a:t>Our</a:t>
            </a:r>
            <a:r>
              <a:rPr lang="ro-RO" sz="2800" b="1">
                <a:solidFill>
                  <a:schemeClr val="accent6"/>
                </a:solidFill>
              </a:rPr>
              <a:t> Digital Marketing Agency</a:t>
            </a:r>
            <a:r>
              <a:rPr lang="ro-RO" sz="2800"/>
              <a:t> </a:t>
            </a:r>
          </a:p>
        </p:txBody>
      </p:sp>
    </p:spTree>
    <p:extLst>
      <p:ext uri="{BB962C8B-B14F-4D97-AF65-F5344CB8AC3E}">
        <p14:creationId xmlns:p14="http://schemas.microsoft.com/office/powerpoint/2010/main" val="32634229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8FBA68A5-A7C7-4D91-AB95-6E0B6FFD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DA4051E3-92B2-42FC-BB3D-372E4A614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3C425084-C97A-4C25-AE47-DDECF2DD3A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6A478A1-0B34-4F2B-88FA-CF47551E5D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C7F5CC56-CBE8-4152-AD5E-982DD286AA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6707"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33" name="Rectangle 32">
            <a:extLst>
              <a:ext uri="{FF2B5EF4-FFF2-40B4-BE49-F238E27FC236}">
                <a16:creationId xmlns:a16="http://schemas.microsoft.com/office/drawing/2014/main" id="{EFDD989F-EB09-444D-A035-5AB121E9F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4EC491AA-162B-48F4-800A-DDD463401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059C28DC-C15C-4518-9BFF-1C616FAAB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AD8E0FE-CD1D-48DB-9832-7196271719E1}"/>
              </a:ext>
            </a:extLst>
          </p:cNvPr>
          <p:cNvSpPr>
            <a:spLocks noGrp="1"/>
          </p:cNvSpPr>
          <p:nvPr>
            <p:ph type="title"/>
          </p:nvPr>
        </p:nvSpPr>
        <p:spPr>
          <a:xfrm>
            <a:off x="838200" y="838199"/>
            <a:ext cx="3389672" cy="4589193"/>
          </a:xfrm>
        </p:spPr>
        <p:txBody>
          <a:bodyPr vert="horz" lIns="91440" tIns="45720" rIns="91440" bIns="45720" rtlCol="0" anchor="t">
            <a:normAutofit/>
          </a:bodyPr>
          <a:lstStyle/>
          <a:p>
            <a:r>
              <a:rPr lang="en-US"/>
              <a:t>Our team:</a:t>
            </a:r>
            <a:br>
              <a:rPr lang="en-US"/>
            </a:br>
            <a:r>
              <a:rPr lang="en-GB" sz="1600">
                <a:solidFill>
                  <a:srgbClr val="000000"/>
                </a:solidFill>
                <a:latin typeface="Univers Condensed"/>
                <a:cs typeface="Arial"/>
              </a:rPr>
              <a:t>The company will be owned and managed by experienced professionals</a:t>
            </a:r>
            <a:endParaRPr lang="en-US">
              <a:latin typeface="Elephant"/>
            </a:endParaRPr>
          </a:p>
        </p:txBody>
      </p:sp>
      <p:cxnSp>
        <p:nvCxnSpPr>
          <p:cNvPr id="39" name="Straight Connector 38">
            <a:extLst>
              <a:ext uri="{FF2B5EF4-FFF2-40B4-BE49-F238E27FC236}">
                <a16:creationId xmlns:a16="http://schemas.microsoft.com/office/drawing/2014/main" id="{1B7656F4-2A34-42A9-AF61-EE853285958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86300" y="340658"/>
            <a:ext cx="0" cy="5701553"/>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344AEC7-1D13-4017-A59D-22E452832D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Footer Placeholder 3">
            <a:extLst>
              <a:ext uri="{FF2B5EF4-FFF2-40B4-BE49-F238E27FC236}">
                <a16:creationId xmlns:a16="http://schemas.microsoft.com/office/drawing/2014/main" id="{5D737F8D-2314-4D6B-8ADD-E5DD60C8C713}"/>
              </a:ext>
            </a:extLst>
          </p:cNvPr>
          <p:cNvSpPr>
            <a:spLocks noGrp="1"/>
          </p:cNvSpPr>
          <p:nvPr>
            <p:ph type="ftr" sz="quarter" idx="11"/>
          </p:nvPr>
        </p:nvSpPr>
        <p:spPr>
          <a:xfrm rot="5400000">
            <a:off x="9233562" y="2578525"/>
            <a:ext cx="4114800" cy="365125"/>
          </a:xfrm>
        </p:spPr>
        <p:txBody>
          <a:bodyPr vert="horz" lIns="91440" tIns="45720" rIns="91440" bIns="45720" rtlCol="0" anchor="ctr">
            <a:normAutofit/>
          </a:bodyPr>
          <a:lstStyle/>
          <a:p>
            <a:pPr>
              <a:spcAft>
                <a:spcPts val="600"/>
              </a:spcAft>
            </a:pPr>
            <a:r>
              <a:rPr lang="en-US" b="1" kern="1200" cap="all" spc="300" baseline="0" err="1">
                <a:latin typeface="+mn-lt"/>
                <a:ea typeface="+mn-ea"/>
                <a:cs typeface="+mn-cs"/>
              </a:rPr>
              <a:t>digitalBoost</a:t>
            </a:r>
            <a:endParaRPr lang="en-US" b="1" kern="1200" cap="all" spc="300" baseline="0">
              <a:latin typeface="+mn-lt"/>
            </a:endParaRPr>
          </a:p>
        </p:txBody>
      </p:sp>
      <p:cxnSp>
        <p:nvCxnSpPr>
          <p:cNvPr id="43" name="Straight Connector 42">
            <a:extLst>
              <a:ext uri="{FF2B5EF4-FFF2-40B4-BE49-F238E27FC236}">
                <a16:creationId xmlns:a16="http://schemas.microsoft.com/office/drawing/2014/main" id="{15390FCB-B181-4E95-8776-928321587B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8" name="Slide Number Placeholder 17">
            <a:extLst>
              <a:ext uri="{FF2B5EF4-FFF2-40B4-BE49-F238E27FC236}">
                <a16:creationId xmlns:a16="http://schemas.microsoft.com/office/drawing/2014/main" id="{8B4F1708-F345-4EB5-9655-4B0102B9E565}"/>
              </a:ext>
            </a:extLst>
          </p:cNvPr>
          <p:cNvSpPr>
            <a:spLocks noGrp="1"/>
          </p:cNvSpPr>
          <p:nvPr>
            <p:ph type="sldNum" sz="quarter" idx="12"/>
          </p:nvPr>
        </p:nvSpPr>
        <p:spPr>
          <a:xfrm>
            <a:off x="10821701" y="5672706"/>
            <a:ext cx="951908" cy="754673"/>
          </a:xfrm>
        </p:spPr>
        <p:txBody>
          <a:bodyPr vert="horz" lIns="91440" tIns="45720" rIns="91440" bIns="45720" rtlCol="0" anchor="ctr">
            <a:normAutofit/>
          </a:bodyPr>
          <a:lstStyle/>
          <a:p>
            <a:pPr>
              <a:spcAft>
                <a:spcPts val="600"/>
              </a:spcAft>
            </a:pPr>
            <a:fld id="{5709AFD8-D051-4223-B8CF-1EC150CE8836}" type="slidenum">
              <a:rPr lang="en-US" smtClean="0"/>
              <a:pPr>
                <a:spcAft>
                  <a:spcPts val="600"/>
                </a:spcAft>
              </a:pPr>
              <a:t>5</a:t>
            </a:fld>
            <a:endParaRPr lang="en-US"/>
          </a:p>
        </p:txBody>
      </p:sp>
      <p:graphicFrame>
        <p:nvGraphicFramePr>
          <p:cNvPr id="12" name="Content Placeholder 3" descr="Timeline Content Placeholder">
            <a:extLst>
              <a:ext uri="{FF2B5EF4-FFF2-40B4-BE49-F238E27FC236}">
                <a16:creationId xmlns:a16="http://schemas.microsoft.com/office/drawing/2014/main" id="{03F66345-BC9C-4F39-A854-C9BC568419C0}"/>
              </a:ext>
            </a:extLst>
          </p:cNvPr>
          <p:cNvGraphicFramePr>
            <a:graphicFrameLocks noGrp="1"/>
          </p:cNvGraphicFramePr>
          <p:nvPr>
            <p:ph sz="quarter" idx="13"/>
            <p:extLst>
              <p:ext uri="{D42A27DB-BD31-4B8C-83A1-F6EECF244321}">
                <p14:modId xmlns:p14="http://schemas.microsoft.com/office/powerpoint/2010/main" val="901590365"/>
              </p:ext>
            </p:extLst>
          </p:nvPr>
        </p:nvGraphicFramePr>
        <p:xfrm>
          <a:off x="4779577" y="757989"/>
          <a:ext cx="5926104" cy="50744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9" name="Oval 58">
            <a:extLst>
              <a:ext uri="{FF2B5EF4-FFF2-40B4-BE49-F238E27FC236}">
                <a16:creationId xmlns:a16="http://schemas.microsoft.com/office/drawing/2014/main" id="{A3821821-2F7D-57B0-B22C-6CFDA0E90C51}"/>
              </a:ext>
            </a:extLst>
          </p:cNvPr>
          <p:cNvSpPr/>
          <p:nvPr/>
        </p:nvSpPr>
        <p:spPr>
          <a:xfrm>
            <a:off x="691815" y="2174457"/>
            <a:ext cx="3348789" cy="331871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o-RO"/>
          </a:p>
        </p:txBody>
      </p:sp>
      <p:pic>
        <p:nvPicPr>
          <p:cNvPr id="61" name="Picture Placeholder 15" descr="Peopple smiling looking at their phones">
            <a:extLst>
              <a:ext uri="{FF2B5EF4-FFF2-40B4-BE49-F238E27FC236}">
                <a16:creationId xmlns:a16="http://schemas.microsoft.com/office/drawing/2014/main" id="{82ACCCD6-7B08-6662-1C2D-0DD974C8CB4E}"/>
              </a:ext>
            </a:extLst>
          </p:cNvPr>
          <p:cNvPicPr>
            <a:picLocks noChangeAspect="1"/>
          </p:cNvPicPr>
          <p:nvPr/>
        </p:nvPicPr>
        <p:blipFill rotWithShape="1">
          <a:blip r:embed="rId8" cstate="screen">
            <a:extLst>
              <a:ext uri="{28A0092B-C50C-407E-A947-70E740481C1C}">
                <a14:useLocalDpi xmlns:a14="http://schemas.microsoft.com/office/drawing/2010/main" val="0"/>
              </a:ext>
            </a:extLst>
          </a:blip>
          <a:srcRect/>
          <a:stretch/>
        </p:blipFill>
        <p:spPr>
          <a:xfrm>
            <a:off x="1067030" y="3042134"/>
            <a:ext cx="2587752" cy="1519237"/>
          </a:xfrm>
          <a:prstGeom prst="rect">
            <a:avLst/>
          </a:prstGeom>
        </p:spPr>
      </p:pic>
    </p:spTree>
    <p:extLst>
      <p:ext uri="{BB962C8B-B14F-4D97-AF65-F5344CB8AC3E}">
        <p14:creationId xmlns:p14="http://schemas.microsoft.com/office/powerpoint/2010/main" val="1942084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 name="Rectangle 24">
            <a:extLst>
              <a:ext uri="{FF2B5EF4-FFF2-40B4-BE49-F238E27FC236}">
                <a16:creationId xmlns:a16="http://schemas.microsoft.com/office/drawing/2014/main" id="{8FBA68A5-A7C7-4D91-AB95-6E0B6FFD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26">
            <a:extLst>
              <a:ext uri="{FF2B5EF4-FFF2-40B4-BE49-F238E27FC236}">
                <a16:creationId xmlns:a16="http://schemas.microsoft.com/office/drawing/2014/main" id="{DA4051E3-92B2-42FC-BB3D-372E4A614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7" name="Straight Connector 28">
            <a:extLst>
              <a:ext uri="{FF2B5EF4-FFF2-40B4-BE49-F238E27FC236}">
                <a16:creationId xmlns:a16="http://schemas.microsoft.com/office/drawing/2014/main" id="{3C425084-C97A-4C25-AE47-DDECF2DD3A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8" name="Straight Connector 30">
            <a:extLst>
              <a:ext uri="{FF2B5EF4-FFF2-40B4-BE49-F238E27FC236}">
                <a16:creationId xmlns:a16="http://schemas.microsoft.com/office/drawing/2014/main" id="{96A478A1-0B34-4F2B-88FA-CF47551E5D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9" name="Straight Connector 32">
            <a:extLst>
              <a:ext uri="{FF2B5EF4-FFF2-40B4-BE49-F238E27FC236}">
                <a16:creationId xmlns:a16="http://schemas.microsoft.com/office/drawing/2014/main" id="{C7F5CC56-CBE8-4152-AD5E-982DD286AA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6707"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100" name="Rectangle 34">
            <a:extLst>
              <a:ext uri="{FF2B5EF4-FFF2-40B4-BE49-F238E27FC236}">
                <a16:creationId xmlns:a16="http://schemas.microsoft.com/office/drawing/2014/main" id="{EFDD989F-EB09-444D-A035-5AB121E9F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36">
            <a:extLst>
              <a:ext uri="{FF2B5EF4-FFF2-40B4-BE49-F238E27FC236}">
                <a16:creationId xmlns:a16="http://schemas.microsoft.com/office/drawing/2014/main" id="{4EC491AA-162B-48F4-800A-DDD463401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38">
            <a:extLst>
              <a:ext uri="{FF2B5EF4-FFF2-40B4-BE49-F238E27FC236}">
                <a16:creationId xmlns:a16="http://schemas.microsoft.com/office/drawing/2014/main" id="{059C28DC-C15C-4518-9BFF-1C616FAAB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6"/>
            <a:ext cx="11456511" cy="6188148"/>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24">
            <a:extLst>
              <a:ext uri="{FF2B5EF4-FFF2-40B4-BE49-F238E27FC236}">
                <a16:creationId xmlns:a16="http://schemas.microsoft.com/office/drawing/2014/main" id="{8FBA68A5-A7C7-4D91-AB95-6E0B6FFD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26">
            <a:extLst>
              <a:ext uri="{FF2B5EF4-FFF2-40B4-BE49-F238E27FC236}">
                <a16:creationId xmlns:a16="http://schemas.microsoft.com/office/drawing/2014/main" id="{DA4051E3-92B2-42FC-BB3D-372E4A614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Straight Connector 28">
            <a:extLst>
              <a:ext uri="{FF2B5EF4-FFF2-40B4-BE49-F238E27FC236}">
                <a16:creationId xmlns:a16="http://schemas.microsoft.com/office/drawing/2014/main" id="{3C425084-C97A-4C25-AE47-DDECF2DD3A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2" name="Straight Connector 30">
            <a:extLst>
              <a:ext uri="{FF2B5EF4-FFF2-40B4-BE49-F238E27FC236}">
                <a16:creationId xmlns:a16="http://schemas.microsoft.com/office/drawing/2014/main" id="{96A478A1-0B34-4F2B-88FA-CF47551E5D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3" name="Straight Connector 32">
            <a:extLst>
              <a:ext uri="{FF2B5EF4-FFF2-40B4-BE49-F238E27FC236}">
                <a16:creationId xmlns:a16="http://schemas.microsoft.com/office/drawing/2014/main" id="{C7F5CC56-CBE8-4152-AD5E-982DD286AA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6707"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74" name="Rectangle 34">
            <a:extLst>
              <a:ext uri="{FF2B5EF4-FFF2-40B4-BE49-F238E27FC236}">
                <a16:creationId xmlns:a16="http://schemas.microsoft.com/office/drawing/2014/main" id="{EFDD989F-EB09-444D-A035-5AB121E9F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36">
            <a:extLst>
              <a:ext uri="{FF2B5EF4-FFF2-40B4-BE49-F238E27FC236}">
                <a16:creationId xmlns:a16="http://schemas.microsoft.com/office/drawing/2014/main" id="{4EC491AA-162B-48F4-800A-DDD463401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38">
            <a:extLst>
              <a:ext uri="{FF2B5EF4-FFF2-40B4-BE49-F238E27FC236}">
                <a16:creationId xmlns:a16="http://schemas.microsoft.com/office/drawing/2014/main" id="{059C28DC-C15C-4518-9BFF-1C616FAAB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FBA68A5-A7C7-4D91-AB95-6E0B6FFD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DA4051E3-92B2-42FC-BB3D-372E4A614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Straight Connector 28">
            <a:extLst>
              <a:ext uri="{FF2B5EF4-FFF2-40B4-BE49-F238E27FC236}">
                <a16:creationId xmlns:a16="http://schemas.microsoft.com/office/drawing/2014/main" id="{3C425084-C97A-4C25-AE47-DDECF2DD3A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6A478A1-0B34-4F2B-88FA-CF47551E5D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7F5CC56-CBE8-4152-AD5E-982DD286AA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6707"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35" name="Rectangle 34">
            <a:extLst>
              <a:ext uri="{FF2B5EF4-FFF2-40B4-BE49-F238E27FC236}">
                <a16:creationId xmlns:a16="http://schemas.microsoft.com/office/drawing/2014/main" id="{EFDD989F-EB09-444D-A035-5AB121E9F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4EC491AA-162B-48F4-800A-DDD463401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059C28DC-C15C-4518-9BFF-1C616FAAB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6"/>
            <a:ext cx="11456511" cy="6188148"/>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itle 9">
            <a:extLst>
              <a:ext uri="{FF2B5EF4-FFF2-40B4-BE49-F238E27FC236}">
                <a16:creationId xmlns:a16="http://schemas.microsoft.com/office/drawing/2014/main" id="{D9046EF7-AC35-4EFD-B67B-BCCD7D223073}"/>
              </a:ext>
            </a:extLst>
          </p:cNvPr>
          <p:cNvSpPr>
            <a:spLocks noGrp="1"/>
          </p:cNvSpPr>
          <p:nvPr>
            <p:ph type="title"/>
          </p:nvPr>
        </p:nvSpPr>
        <p:spPr>
          <a:xfrm>
            <a:off x="837513" y="586798"/>
            <a:ext cx="9396733" cy="1086646"/>
          </a:xfrm>
        </p:spPr>
        <p:txBody>
          <a:bodyPr vert="horz" lIns="91440" tIns="45720" rIns="91440" bIns="45720" rtlCol="0" anchor="ctr">
            <a:normAutofit/>
          </a:bodyPr>
          <a:lstStyle/>
          <a:p>
            <a:r>
              <a:rPr lang="en-US"/>
              <a:t>SWOT Analysis:</a:t>
            </a:r>
          </a:p>
        </p:txBody>
      </p:sp>
      <p:cxnSp>
        <p:nvCxnSpPr>
          <p:cNvPr id="103" name="Straight Connector 40">
            <a:extLst>
              <a:ext uri="{FF2B5EF4-FFF2-40B4-BE49-F238E27FC236}">
                <a16:creationId xmlns:a16="http://schemas.microsoft.com/office/drawing/2014/main" id="{3344AEC7-1D13-4017-A59D-22E452832D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6"/>
            <a:ext cx="0" cy="6188148"/>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7" name="Straight Connector 40">
            <a:extLst>
              <a:ext uri="{FF2B5EF4-FFF2-40B4-BE49-F238E27FC236}">
                <a16:creationId xmlns:a16="http://schemas.microsoft.com/office/drawing/2014/main" id="{3344AEC7-1D13-4017-A59D-22E452832D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8" name="Straight Connector 42">
            <a:extLst>
              <a:ext uri="{FF2B5EF4-FFF2-40B4-BE49-F238E27FC236}">
                <a16:creationId xmlns:a16="http://schemas.microsoft.com/office/drawing/2014/main" id="{862AF1B1-A961-49CC-93E1-EDCB38492D8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344AEC7-1D13-4017-A59D-22E452832D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6"/>
            <a:ext cx="0" cy="6188148"/>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Footer Placeholder 2">
            <a:extLst>
              <a:ext uri="{FF2B5EF4-FFF2-40B4-BE49-F238E27FC236}">
                <a16:creationId xmlns:a16="http://schemas.microsoft.com/office/drawing/2014/main" id="{4BE5F9A3-EC1A-4AB8-9A51-93EBC2DBC869}"/>
              </a:ext>
            </a:extLst>
          </p:cNvPr>
          <p:cNvSpPr>
            <a:spLocks noGrp="1"/>
          </p:cNvSpPr>
          <p:nvPr>
            <p:ph type="ftr" sz="quarter" idx="11"/>
          </p:nvPr>
        </p:nvSpPr>
        <p:spPr>
          <a:xfrm rot="5400000">
            <a:off x="9233562" y="2578525"/>
            <a:ext cx="4114800" cy="365125"/>
          </a:xfrm>
        </p:spPr>
        <p:txBody>
          <a:bodyPr vert="horz" lIns="91440" tIns="45720" rIns="91440" bIns="45720" rtlCol="0" anchor="ctr">
            <a:normAutofit/>
          </a:bodyPr>
          <a:lstStyle/>
          <a:p>
            <a:pPr>
              <a:spcAft>
                <a:spcPts val="600"/>
              </a:spcAft>
            </a:pPr>
            <a:r>
              <a:rPr lang="en-US" b="1" kern="1200" cap="all" spc="300" baseline="0">
                <a:latin typeface="+mn-lt"/>
                <a:ea typeface="+mn-ea"/>
                <a:cs typeface="+mn-cs"/>
              </a:rPr>
              <a:t>DIGITALBOOST</a:t>
            </a:r>
          </a:p>
        </p:txBody>
      </p:sp>
      <p:cxnSp>
        <p:nvCxnSpPr>
          <p:cNvPr id="104" name="Straight Connector 42">
            <a:extLst>
              <a:ext uri="{FF2B5EF4-FFF2-40B4-BE49-F238E27FC236}">
                <a16:creationId xmlns:a16="http://schemas.microsoft.com/office/drawing/2014/main" id="{15390FCB-B181-4E95-8776-928321587B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9" name="Straight Connector 44">
            <a:extLst>
              <a:ext uri="{FF2B5EF4-FFF2-40B4-BE49-F238E27FC236}">
                <a16:creationId xmlns:a16="http://schemas.microsoft.com/office/drawing/2014/main" id="{15390FCB-B181-4E95-8776-928321587B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5390FCB-B181-4E95-8776-928321587B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Slide Number Placeholder 4">
            <a:extLst>
              <a:ext uri="{FF2B5EF4-FFF2-40B4-BE49-F238E27FC236}">
                <a16:creationId xmlns:a16="http://schemas.microsoft.com/office/drawing/2014/main" id="{30349A24-7B64-4D34-8057-986A397B88C1}"/>
              </a:ext>
            </a:extLst>
          </p:cNvPr>
          <p:cNvSpPr>
            <a:spLocks noGrp="1"/>
          </p:cNvSpPr>
          <p:nvPr>
            <p:ph type="sldNum" sz="quarter" idx="12"/>
          </p:nvPr>
        </p:nvSpPr>
        <p:spPr>
          <a:xfrm>
            <a:off x="10821701" y="5672706"/>
            <a:ext cx="951908" cy="754673"/>
          </a:xfrm>
        </p:spPr>
        <p:txBody>
          <a:bodyPr vert="horz" lIns="91440" tIns="45720" rIns="91440" bIns="45720" rtlCol="0" anchor="ctr">
            <a:normAutofit/>
          </a:bodyPr>
          <a:lstStyle/>
          <a:p>
            <a:pPr>
              <a:spcAft>
                <a:spcPts val="600"/>
              </a:spcAft>
            </a:pPr>
            <a:fld id="{5709AFD8-D051-4223-B8CF-1EC150CE8836}" type="slidenum">
              <a:rPr lang="en-US" smtClean="0"/>
              <a:pPr>
                <a:spcAft>
                  <a:spcPts val="600"/>
                </a:spcAft>
              </a:pPr>
              <a:t>6</a:t>
            </a:fld>
            <a:endParaRPr lang="en-US"/>
          </a:p>
        </p:txBody>
      </p:sp>
      <p:graphicFrame>
        <p:nvGraphicFramePr>
          <p:cNvPr id="20" name="Substituent conținut 19">
            <a:extLst>
              <a:ext uri="{FF2B5EF4-FFF2-40B4-BE49-F238E27FC236}">
                <a16:creationId xmlns:a16="http://schemas.microsoft.com/office/drawing/2014/main" id="{65917921-86EA-BEBC-F547-CDAA2C662D90}"/>
              </a:ext>
            </a:extLst>
          </p:cNvPr>
          <p:cNvGraphicFramePr>
            <a:graphicFrameLocks noGrp="1"/>
          </p:cNvGraphicFramePr>
          <p:nvPr>
            <p:ph sz="quarter" idx="13"/>
            <p:extLst>
              <p:ext uri="{D42A27DB-BD31-4B8C-83A1-F6EECF244321}">
                <p14:modId xmlns:p14="http://schemas.microsoft.com/office/powerpoint/2010/main" val="905248435"/>
              </p:ext>
            </p:extLst>
          </p:nvPr>
        </p:nvGraphicFramePr>
        <p:xfrm>
          <a:off x="772026" y="1925052"/>
          <a:ext cx="9526589" cy="4053960"/>
        </p:xfrm>
        <a:graphic>
          <a:graphicData uri="http://schemas.openxmlformats.org/drawingml/2006/table">
            <a:tbl>
              <a:tblPr firstRow="1" bandRow="1">
                <a:tableStyleId>{5C22544A-7EE6-4342-B048-85BDC9FD1C3A}</a:tableStyleId>
              </a:tblPr>
              <a:tblGrid>
                <a:gridCol w="2180516">
                  <a:extLst>
                    <a:ext uri="{9D8B030D-6E8A-4147-A177-3AD203B41FA5}">
                      <a16:colId xmlns:a16="http://schemas.microsoft.com/office/drawing/2014/main" val="2351910416"/>
                    </a:ext>
                  </a:extLst>
                </a:gridCol>
                <a:gridCol w="2492164">
                  <a:extLst>
                    <a:ext uri="{9D8B030D-6E8A-4147-A177-3AD203B41FA5}">
                      <a16:colId xmlns:a16="http://schemas.microsoft.com/office/drawing/2014/main" val="2780096835"/>
                    </a:ext>
                  </a:extLst>
                </a:gridCol>
                <a:gridCol w="2632743">
                  <a:extLst>
                    <a:ext uri="{9D8B030D-6E8A-4147-A177-3AD203B41FA5}">
                      <a16:colId xmlns:a16="http://schemas.microsoft.com/office/drawing/2014/main" val="1981717989"/>
                    </a:ext>
                  </a:extLst>
                </a:gridCol>
                <a:gridCol w="2221166">
                  <a:extLst>
                    <a:ext uri="{9D8B030D-6E8A-4147-A177-3AD203B41FA5}">
                      <a16:colId xmlns:a16="http://schemas.microsoft.com/office/drawing/2014/main" val="1297391552"/>
                    </a:ext>
                  </a:extLst>
                </a:gridCol>
              </a:tblGrid>
              <a:tr h="467277">
                <a:tc>
                  <a:txBody>
                    <a:bodyPr/>
                    <a:lstStyle/>
                    <a:p>
                      <a:pPr lvl="0">
                        <a:buNone/>
                      </a:pPr>
                      <a:r>
                        <a:rPr lang="en-GB" sz="2600" b="0" i="0" u="none" strike="noStrike" noProof="0">
                          <a:solidFill>
                            <a:schemeClr val="bg1"/>
                          </a:solidFill>
                          <a:latin typeface="Elephant"/>
                        </a:rPr>
                        <a:t>   Strengths</a:t>
                      </a:r>
                      <a:endParaRPr lang="ro-RO" sz="2600">
                        <a:solidFill>
                          <a:schemeClr val="bg1"/>
                        </a:solidFill>
                        <a:latin typeface="Elephant"/>
                      </a:endParaRPr>
                    </a:p>
                  </a:txBody>
                  <a:tcPr marL="97559" marR="97559" marT="48780" marB="48780"/>
                </a:tc>
                <a:tc>
                  <a:txBody>
                    <a:bodyPr/>
                    <a:lstStyle/>
                    <a:p>
                      <a:pPr lvl="0">
                        <a:buNone/>
                      </a:pPr>
                      <a:r>
                        <a:rPr lang="ro-RO" sz="2600">
                          <a:latin typeface="Elephant"/>
                        </a:rPr>
                        <a:t>  </a:t>
                      </a:r>
                      <a:r>
                        <a:rPr lang="ro-RO" sz="2600" err="1">
                          <a:latin typeface="Elephant"/>
                        </a:rPr>
                        <a:t>Weaknesses</a:t>
                      </a:r>
                    </a:p>
                  </a:txBody>
                  <a:tcPr marL="97559" marR="97559" marT="48780" marB="48780"/>
                </a:tc>
                <a:tc>
                  <a:txBody>
                    <a:bodyPr/>
                    <a:lstStyle/>
                    <a:p>
                      <a:pPr lvl="0">
                        <a:buNone/>
                      </a:pPr>
                      <a:r>
                        <a:rPr lang="ro-RO" sz="2600" err="1">
                          <a:latin typeface="Elephant"/>
                        </a:rPr>
                        <a:t>Opportunities</a:t>
                      </a:r>
                    </a:p>
                  </a:txBody>
                  <a:tcPr marL="97559" marR="97559" marT="48780" marB="48780"/>
                </a:tc>
                <a:tc>
                  <a:txBody>
                    <a:bodyPr/>
                    <a:lstStyle/>
                    <a:p>
                      <a:pPr lvl="0">
                        <a:buNone/>
                      </a:pPr>
                      <a:r>
                        <a:rPr lang="ro-RO" sz="2600">
                          <a:latin typeface="Elephant"/>
                        </a:rPr>
                        <a:t>    </a:t>
                      </a:r>
                      <a:r>
                        <a:rPr lang="ro-RO" sz="2600" err="1">
                          <a:latin typeface="Elephant"/>
                        </a:rPr>
                        <a:t>Threats</a:t>
                      </a:r>
                    </a:p>
                  </a:txBody>
                  <a:tcPr marL="97559" marR="97559" marT="48780" marB="48780"/>
                </a:tc>
                <a:extLst>
                  <a:ext uri="{0D108BD9-81ED-4DB2-BD59-A6C34878D82A}">
                    <a16:rowId xmlns:a16="http://schemas.microsoft.com/office/drawing/2014/main" val="2044694984"/>
                  </a:ext>
                </a:extLst>
              </a:tr>
              <a:tr h="1024413">
                <a:tc>
                  <a:txBody>
                    <a:bodyPr/>
                    <a:lstStyle/>
                    <a:p>
                      <a:pPr marL="0" lvl="0" indent="0">
                        <a:buNone/>
                      </a:pPr>
                      <a:r>
                        <a:rPr lang="en-GB" sz="1600" b="1" i="0" u="none" strike="noStrike" noProof="0">
                          <a:solidFill>
                            <a:srgbClr val="000000"/>
                          </a:solidFill>
                          <a:latin typeface="Univers Condensed"/>
                        </a:rPr>
                        <a:t>Strong industry knowledge and expertise in digital marketing strategies</a:t>
                      </a:r>
                    </a:p>
                  </a:txBody>
                  <a:tcPr marL="97559" marR="97559" marT="48780" marB="48780"/>
                </a:tc>
                <a:tc>
                  <a:txBody>
                    <a:bodyPr/>
                    <a:lstStyle/>
                    <a:p>
                      <a:pPr lvl="0">
                        <a:buNone/>
                      </a:pPr>
                      <a:r>
                        <a:rPr lang="en-GB" sz="1600" b="1" i="0" u="none" strike="noStrike" noProof="0">
                          <a:solidFill>
                            <a:srgbClr val="000000"/>
                          </a:solidFill>
                          <a:latin typeface="Univers Condensed"/>
                        </a:rPr>
                        <a:t>New entrant in a highly competitive market</a:t>
                      </a:r>
                      <a:endParaRPr lang="ro-RO" sz="1600" b="1" i="0" u="none" strike="noStrike" noProof="0">
                        <a:solidFill>
                          <a:srgbClr val="000000"/>
                        </a:solidFill>
                        <a:latin typeface="Univers Condensed"/>
                      </a:endParaRPr>
                    </a:p>
                  </a:txBody>
                  <a:tcPr marL="97559" marR="97559" marT="48780" marB="48780"/>
                </a:tc>
                <a:tc>
                  <a:txBody>
                    <a:bodyPr/>
                    <a:lstStyle/>
                    <a:p>
                      <a:pPr lvl="0">
                        <a:buNone/>
                      </a:pPr>
                      <a:r>
                        <a:rPr lang="en-GB" sz="1600" b="1" i="0" u="none" strike="noStrike" noProof="0">
                          <a:solidFill>
                            <a:srgbClr val="000000"/>
                          </a:solidFill>
                          <a:latin typeface="Univers Condensed"/>
                        </a:rPr>
                        <a:t>Increasing demand for digital marketing services</a:t>
                      </a:r>
                      <a:endParaRPr lang="ro-RO" sz="1600" b="1">
                        <a:latin typeface="Univers Condensed"/>
                      </a:endParaRPr>
                    </a:p>
                  </a:txBody>
                  <a:tcPr marL="97559" marR="97559" marT="48780" marB="48780"/>
                </a:tc>
                <a:tc>
                  <a:txBody>
                    <a:bodyPr/>
                    <a:lstStyle/>
                    <a:p>
                      <a:pPr lvl="0">
                        <a:buNone/>
                      </a:pPr>
                      <a:r>
                        <a:rPr lang="ro-RO" sz="1600" b="1" i="0" u="none" strike="noStrike" noProof="0">
                          <a:solidFill>
                            <a:srgbClr val="000000"/>
                          </a:solidFill>
                          <a:latin typeface="Univers Condensed"/>
                        </a:rPr>
                        <a:t>Intense </a:t>
                      </a:r>
                      <a:r>
                        <a:rPr lang="ro-RO" sz="1600" b="1" i="0" u="none" strike="noStrike" noProof="0" err="1">
                          <a:solidFill>
                            <a:srgbClr val="000000"/>
                          </a:solidFill>
                          <a:latin typeface="Univers Condensed"/>
                        </a:rPr>
                        <a:t>competition</a:t>
                      </a:r>
                      <a:r>
                        <a:rPr lang="ro-RO" sz="1600" b="1" i="0" u="none" strike="noStrike" noProof="0">
                          <a:solidFill>
                            <a:srgbClr val="000000"/>
                          </a:solidFill>
                          <a:latin typeface="Univers Condensed"/>
                        </a:rPr>
                        <a:t> </a:t>
                      </a:r>
                      <a:r>
                        <a:rPr lang="ro-RO" sz="1600" b="1" i="0" u="none" strike="noStrike" noProof="0" err="1">
                          <a:solidFill>
                            <a:srgbClr val="000000"/>
                          </a:solidFill>
                          <a:latin typeface="Univers Condensed"/>
                        </a:rPr>
                        <a:t>from</a:t>
                      </a:r>
                      <a:r>
                        <a:rPr lang="ro-RO" sz="1600" b="1" i="0" u="none" strike="noStrike" noProof="0">
                          <a:solidFill>
                            <a:srgbClr val="000000"/>
                          </a:solidFill>
                          <a:latin typeface="Univers Condensed"/>
                        </a:rPr>
                        <a:t> </a:t>
                      </a:r>
                      <a:r>
                        <a:rPr lang="ro-RO" sz="1600" b="1" i="0" u="none" strike="noStrike" noProof="0" err="1">
                          <a:solidFill>
                            <a:srgbClr val="000000"/>
                          </a:solidFill>
                          <a:latin typeface="Univers Condensed"/>
                        </a:rPr>
                        <a:t>established</a:t>
                      </a:r>
                      <a:r>
                        <a:rPr lang="ro-RO" sz="1600" b="1" i="0" u="none" strike="noStrike" noProof="0">
                          <a:solidFill>
                            <a:srgbClr val="000000"/>
                          </a:solidFill>
                          <a:latin typeface="Univers Condensed"/>
                        </a:rPr>
                        <a:t> digital marketing </a:t>
                      </a:r>
                      <a:r>
                        <a:rPr lang="ro-RO" sz="1600" b="1" i="0" u="none" strike="noStrike" noProof="0" err="1">
                          <a:solidFill>
                            <a:srgbClr val="000000"/>
                          </a:solidFill>
                          <a:latin typeface="Univers Condensed"/>
                        </a:rPr>
                        <a:t>agencies</a:t>
                      </a:r>
                      <a:endParaRPr lang="ro-RO" sz="1600" b="1" err="1">
                        <a:latin typeface="Univers Condensed"/>
                      </a:endParaRPr>
                    </a:p>
                  </a:txBody>
                  <a:tcPr marL="97559" marR="97559" marT="48780" marB="48780"/>
                </a:tc>
                <a:extLst>
                  <a:ext uri="{0D108BD9-81ED-4DB2-BD59-A6C34878D82A}">
                    <a16:rowId xmlns:a16="http://schemas.microsoft.com/office/drawing/2014/main" val="195777690"/>
                  </a:ext>
                </a:extLst>
              </a:tr>
              <a:tr h="790776">
                <a:tc>
                  <a:txBody>
                    <a:bodyPr/>
                    <a:lstStyle/>
                    <a:p>
                      <a:pPr lvl="0">
                        <a:buNone/>
                      </a:pPr>
                      <a:r>
                        <a:rPr lang="en-GB" sz="1600" b="1" i="0" u="none" strike="noStrike" noProof="0">
                          <a:solidFill>
                            <a:srgbClr val="000000"/>
                          </a:solidFill>
                          <a:latin typeface="Univers Condensed"/>
                        </a:rPr>
                        <a:t>Broad range of services to cater to diverse client needs</a:t>
                      </a:r>
                      <a:endParaRPr lang="ro-RO" sz="1600" b="1">
                        <a:latin typeface="Univers Condensed"/>
                      </a:endParaRPr>
                    </a:p>
                  </a:txBody>
                  <a:tcPr marL="97559" marR="97559" marT="48780" marB="48780"/>
                </a:tc>
                <a:tc>
                  <a:txBody>
                    <a:bodyPr/>
                    <a:lstStyle/>
                    <a:p>
                      <a:pPr lvl="0">
                        <a:buNone/>
                      </a:pPr>
                      <a:r>
                        <a:rPr lang="en-GB" sz="1600" b="1" i="0" u="none" strike="noStrike" noProof="0">
                          <a:solidFill>
                            <a:srgbClr val="000000"/>
                          </a:solidFill>
                          <a:latin typeface="Univers Condensed"/>
                        </a:rPr>
                        <a:t>Building a strong client base initially</a:t>
                      </a:r>
                      <a:endParaRPr lang="ro-RO" sz="1600" b="1">
                        <a:latin typeface="Univers Condensed"/>
                      </a:endParaRPr>
                    </a:p>
                  </a:txBody>
                  <a:tcPr marL="97559" marR="97559" marT="48780" marB="48780"/>
                </a:tc>
                <a:tc>
                  <a:txBody>
                    <a:bodyPr/>
                    <a:lstStyle/>
                    <a:p>
                      <a:pPr lvl="0">
                        <a:buNone/>
                      </a:pPr>
                      <a:r>
                        <a:rPr lang="en-GB" sz="1600" b="1" i="0" u="none" strike="noStrike" noProof="0">
                          <a:solidFill>
                            <a:srgbClr val="000000"/>
                          </a:solidFill>
                          <a:latin typeface="Univers Condensed"/>
                        </a:rPr>
                        <a:t>Growing online presence of businesses across industries</a:t>
                      </a:r>
                      <a:endParaRPr lang="ro-RO" sz="1600" b="1">
                        <a:latin typeface="Univers Condensed"/>
                      </a:endParaRPr>
                    </a:p>
                  </a:txBody>
                  <a:tcPr marL="97559" marR="97559" marT="48780" marB="48780"/>
                </a:tc>
                <a:tc>
                  <a:txBody>
                    <a:bodyPr/>
                    <a:lstStyle/>
                    <a:p>
                      <a:pPr lvl="0">
                        <a:buNone/>
                      </a:pPr>
                      <a:r>
                        <a:rPr lang="en-GB" sz="1600" b="1" i="0" u="none" strike="noStrike" noProof="0">
                          <a:solidFill>
                            <a:srgbClr val="000000"/>
                          </a:solidFill>
                          <a:latin typeface="Univers Condensed"/>
                        </a:rPr>
                        <a:t>Changes in industry regulations and policies</a:t>
                      </a:r>
                      <a:endParaRPr lang="ro-RO" sz="1600" b="1">
                        <a:latin typeface="Univers Condensed"/>
                      </a:endParaRPr>
                    </a:p>
                  </a:txBody>
                  <a:tcPr marL="97559" marR="97559" marT="48780" marB="48780"/>
                </a:tc>
                <a:extLst>
                  <a:ext uri="{0D108BD9-81ED-4DB2-BD59-A6C34878D82A}">
                    <a16:rowId xmlns:a16="http://schemas.microsoft.com/office/drawing/2014/main" val="1460474464"/>
                  </a:ext>
                </a:extLst>
              </a:tr>
              <a:tr h="1024413">
                <a:tc>
                  <a:txBody>
                    <a:bodyPr/>
                    <a:lstStyle/>
                    <a:p>
                      <a:pPr lvl="0">
                        <a:buNone/>
                      </a:pPr>
                      <a:r>
                        <a:rPr lang="en-GB" sz="1600" b="1" i="0" u="none" strike="noStrike" noProof="0">
                          <a:solidFill>
                            <a:srgbClr val="000000"/>
                          </a:solidFill>
                          <a:latin typeface="Univers Condensed"/>
                        </a:rPr>
                        <a:t>Access to a talented team of professionals</a:t>
                      </a:r>
                      <a:endParaRPr lang="ro-RO" sz="1600" b="1">
                        <a:latin typeface="Univers Condensed"/>
                      </a:endParaRPr>
                    </a:p>
                  </a:txBody>
                  <a:tcPr marL="97559" marR="97559" marT="48780" marB="48780"/>
                </a:tc>
                <a:tc>
                  <a:txBody>
                    <a:bodyPr/>
                    <a:lstStyle/>
                    <a:p>
                      <a:pPr lvl="0">
                        <a:buNone/>
                      </a:pPr>
                      <a:r>
                        <a:rPr lang="en-GB" sz="1600" b="1" i="0" u="none" strike="noStrike" noProof="0">
                          <a:solidFill>
                            <a:srgbClr val="000000"/>
                          </a:solidFill>
                          <a:latin typeface="Univers Condensed"/>
                        </a:rPr>
                        <a:t>Need to continuously adapt to rapid technological advancements</a:t>
                      </a:r>
                      <a:endParaRPr lang="ro-RO" sz="1600" b="1">
                        <a:latin typeface="Univers Condensed"/>
                      </a:endParaRPr>
                    </a:p>
                  </a:txBody>
                  <a:tcPr marL="97559" marR="97559" marT="48780" marB="48780"/>
                </a:tc>
                <a:tc>
                  <a:txBody>
                    <a:bodyPr/>
                    <a:lstStyle/>
                    <a:p>
                      <a:pPr lvl="0">
                        <a:buNone/>
                      </a:pPr>
                      <a:r>
                        <a:rPr lang="en-GB" sz="1600" b="1" i="0" u="none" strike="noStrike" noProof="0">
                          <a:solidFill>
                            <a:srgbClr val="000000"/>
                          </a:solidFill>
                          <a:latin typeface="Univers Condensed"/>
                        </a:rPr>
                        <a:t>Partnerships and collaborations with complementary service providers</a:t>
                      </a:r>
                      <a:endParaRPr lang="ro-RO" sz="1600" b="1">
                        <a:latin typeface="Univers Condensed"/>
                      </a:endParaRPr>
                    </a:p>
                  </a:txBody>
                  <a:tcPr marL="97559" marR="97559" marT="48780" marB="48780"/>
                </a:tc>
                <a:tc>
                  <a:txBody>
                    <a:bodyPr/>
                    <a:lstStyle/>
                    <a:p>
                      <a:pPr lvl="0">
                        <a:buNone/>
                      </a:pPr>
                      <a:r>
                        <a:rPr lang="en-GB" sz="1600" b="1" i="0" u="none" strike="noStrike" noProof="0">
                          <a:solidFill>
                            <a:srgbClr val="000000"/>
                          </a:solidFill>
                          <a:latin typeface="Univers Condensed"/>
                        </a:rPr>
                        <a:t>Economic downturn affecting marketing budgets</a:t>
                      </a:r>
                      <a:endParaRPr lang="ro-RO" sz="1600" b="1">
                        <a:latin typeface="Univers Condensed"/>
                      </a:endParaRPr>
                    </a:p>
                  </a:txBody>
                  <a:tcPr marL="97559" marR="97559" marT="48780" marB="48780"/>
                </a:tc>
                <a:extLst>
                  <a:ext uri="{0D108BD9-81ED-4DB2-BD59-A6C34878D82A}">
                    <a16:rowId xmlns:a16="http://schemas.microsoft.com/office/drawing/2014/main" val="2483430478"/>
                  </a:ext>
                </a:extLst>
              </a:tr>
              <a:tr h="557138">
                <a:tc>
                  <a:txBody>
                    <a:bodyPr/>
                    <a:lstStyle/>
                    <a:p>
                      <a:pPr lvl="0">
                        <a:buNone/>
                      </a:pPr>
                      <a:r>
                        <a:rPr lang="en-GB" sz="1600" b="1" i="0" u="none" strike="noStrike" noProof="0">
                          <a:solidFill>
                            <a:srgbClr val="000000"/>
                          </a:solidFill>
                          <a:latin typeface="Univers Condensed"/>
                        </a:rPr>
                        <a:t>Competitive pricing strategies</a:t>
                      </a:r>
                      <a:endParaRPr lang="ro-RO" sz="1600" b="1">
                        <a:latin typeface="Univers Condensed"/>
                      </a:endParaRPr>
                    </a:p>
                  </a:txBody>
                  <a:tcPr marL="97559" marR="97559" marT="48780" marB="48780"/>
                </a:tc>
                <a:tc>
                  <a:txBody>
                    <a:bodyPr/>
                    <a:lstStyle/>
                    <a:p>
                      <a:endParaRPr lang="ro-RO" sz="1600" b="1">
                        <a:latin typeface="Univers Condensed"/>
                      </a:endParaRPr>
                    </a:p>
                  </a:txBody>
                  <a:tcPr marL="97559" marR="97559" marT="48780" marB="48780"/>
                </a:tc>
                <a:tc>
                  <a:txBody>
                    <a:bodyPr/>
                    <a:lstStyle/>
                    <a:p>
                      <a:pPr lvl="0">
                        <a:buNone/>
                      </a:pPr>
                      <a:r>
                        <a:rPr lang="en-GB" sz="1600" b="1" i="0" u="none" strike="noStrike" noProof="0">
                          <a:solidFill>
                            <a:srgbClr val="000000"/>
                          </a:solidFill>
                          <a:latin typeface="Univers Condensed"/>
                        </a:rPr>
                        <a:t>Potential for expansion into international markets</a:t>
                      </a:r>
                      <a:endParaRPr lang="ro-RO" sz="1600" b="1" i="0" u="none" strike="noStrike" noProof="0">
                        <a:solidFill>
                          <a:srgbClr val="000000"/>
                        </a:solidFill>
                        <a:latin typeface="Univers Condensed"/>
                      </a:endParaRPr>
                    </a:p>
                  </a:txBody>
                  <a:tcPr marL="97559" marR="97559" marT="48780" marB="48780"/>
                </a:tc>
                <a:tc>
                  <a:txBody>
                    <a:bodyPr/>
                    <a:lstStyle/>
                    <a:p>
                      <a:endParaRPr lang="ro-RO" sz="1900" b="0"/>
                    </a:p>
                  </a:txBody>
                  <a:tcPr marL="97559" marR="97559" marT="48780" marB="48780"/>
                </a:tc>
                <a:extLst>
                  <a:ext uri="{0D108BD9-81ED-4DB2-BD59-A6C34878D82A}">
                    <a16:rowId xmlns:a16="http://schemas.microsoft.com/office/drawing/2014/main" val="831136207"/>
                  </a:ext>
                </a:extLst>
              </a:tr>
            </a:tbl>
          </a:graphicData>
        </a:graphic>
      </p:graphicFrame>
    </p:spTree>
    <p:extLst>
      <p:ext uri="{BB962C8B-B14F-4D97-AF65-F5344CB8AC3E}">
        <p14:creationId xmlns:p14="http://schemas.microsoft.com/office/powerpoint/2010/main" val="2362275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4" name="Rectangle 153">
            <a:extLst>
              <a:ext uri="{FF2B5EF4-FFF2-40B4-BE49-F238E27FC236}">
                <a16:creationId xmlns:a16="http://schemas.microsoft.com/office/drawing/2014/main" id="{8FBA68A5-A7C7-4D91-AB95-6E0B6FFD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Rectangle 155">
            <a:extLst>
              <a:ext uri="{FF2B5EF4-FFF2-40B4-BE49-F238E27FC236}">
                <a16:creationId xmlns:a16="http://schemas.microsoft.com/office/drawing/2014/main" id="{DA4051E3-92B2-42FC-BB3D-372E4A614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8" name="Straight Connector 157">
            <a:extLst>
              <a:ext uri="{FF2B5EF4-FFF2-40B4-BE49-F238E27FC236}">
                <a16:creationId xmlns:a16="http://schemas.microsoft.com/office/drawing/2014/main" id="{3C425084-C97A-4C25-AE47-DDECF2DD3A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96A478A1-0B34-4F2B-88FA-CF47551E5D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C7F5CC56-CBE8-4152-AD5E-982DD286AA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6707"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164" name="Rectangle 163">
            <a:extLst>
              <a:ext uri="{FF2B5EF4-FFF2-40B4-BE49-F238E27FC236}">
                <a16:creationId xmlns:a16="http://schemas.microsoft.com/office/drawing/2014/main" id="{EFDD989F-EB09-444D-A035-5AB121E9F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Rectangle 165">
            <a:extLst>
              <a:ext uri="{FF2B5EF4-FFF2-40B4-BE49-F238E27FC236}">
                <a16:creationId xmlns:a16="http://schemas.microsoft.com/office/drawing/2014/main" id="{4EC491AA-162B-48F4-800A-DDD463401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Rectangle 167">
            <a:extLst>
              <a:ext uri="{FF2B5EF4-FFF2-40B4-BE49-F238E27FC236}">
                <a16:creationId xmlns:a16="http://schemas.microsoft.com/office/drawing/2014/main" id="{059C28DC-C15C-4518-9BFF-1C616FAAB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1676D36B-3BFC-46C6-9F9E-5B416819119B}"/>
              </a:ext>
            </a:extLst>
          </p:cNvPr>
          <p:cNvSpPr>
            <a:spLocks noGrp="1"/>
          </p:cNvSpPr>
          <p:nvPr>
            <p:ph type="title"/>
          </p:nvPr>
        </p:nvSpPr>
        <p:spPr>
          <a:xfrm>
            <a:off x="838199" y="545914"/>
            <a:ext cx="9527275" cy="1241944"/>
          </a:xfrm>
        </p:spPr>
        <p:txBody>
          <a:bodyPr vert="horz" lIns="91440" tIns="45720" rIns="91440" bIns="45720" rtlCol="0" anchor="ctr">
            <a:normAutofit fontScale="90000"/>
          </a:bodyPr>
          <a:lstStyle/>
          <a:p>
            <a:r>
              <a:rPr lang="en-US" sz="2400" dirty="0"/>
              <a:t>                                          </a:t>
            </a:r>
            <a:r>
              <a:rPr lang="en-US" sz="2400" dirty="0">
                <a:solidFill>
                  <a:schemeClr val="tx1"/>
                </a:solidFill>
              </a:rPr>
              <a:t>The  cash flow forecast</a:t>
            </a:r>
            <a:r>
              <a:rPr lang="en-US" sz="1300" dirty="0">
                <a:solidFill>
                  <a:schemeClr val="tx1"/>
                </a:solidFill>
              </a:rPr>
              <a:t> </a:t>
            </a:r>
            <a:r>
              <a:rPr lang="en-GB" sz="1300" dirty="0">
                <a:solidFill>
                  <a:schemeClr val="tx1"/>
                </a:solidFill>
              </a:rPr>
              <a:t>:</a:t>
            </a:r>
            <a:br>
              <a:rPr lang="en-US" sz="1300" dirty="0">
                <a:solidFill>
                  <a:schemeClr val="tx1"/>
                </a:solidFill>
              </a:rPr>
            </a:br>
            <a:r>
              <a:rPr lang="en-US" sz="1600" dirty="0"/>
              <a:t>demonstrates the potential profitability and financial viability of   the digital marketing agency.</a:t>
            </a:r>
            <a:br>
              <a:rPr lang="en-US" sz="1600" dirty="0"/>
            </a:br>
            <a:r>
              <a:rPr lang="en-US" sz="1600" dirty="0"/>
              <a:t>The analysis highlights the consistent increase in client numbers, effective management of cash inflows and outflows, and the ability to generate profits. This information serves as compelling evidence for potential investors, showcasing the attractiveness of the business opportunity.</a:t>
            </a:r>
            <a:br>
              <a:rPr lang="en-US" sz="1300" dirty="0"/>
            </a:br>
            <a:endParaRPr lang="en-US" sz="1300" dirty="0"/>
          </a:p>
        </p:txBody>
      </p:sp>
      <p:cxnSp>
        <p:nvCxnSpPr>
          <p:cNvPr id="170" name="Straight Connector 169">
            <a:extLst>
              <a:ext uri="{FF2B5EF4-FFF2-40B4-BE49-F238E27FC236}">
                <a16:creationId xmlns:a16="http://schemas.microsoft.com/office/drawing/2014/main" id="{3344AEC7-1D13-4017-A59D-22E452832D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862AF1B1-A961-49CC-93E1-EDCB38492D8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Footer Placeholder 2">
            <a:extLst>
              <a:ext uri="{FF2B5EF4-FFF2-40B4-BE49-F238E27FC236}">
                <a16:creationId xmlns:a16="http://schemas.microsoft.com/office/drawing/2014/main" id="{F13ED85D-079F-4DB5-BFE0-E63663B6FC4D}"/>
              </a:ext>
            </a:extLst>
          </p:cNvPr>
          <p:cNvSpPr>
            <a:spLocks noGrp="1"/>
          </p:cNvSpPr>
          <p:nvPr>
            <p:ph type="ftr" sz="quarter" idx="11"/>
          </p:nvPr>
        </p:nvSpPr>
        <p:spPr>
          <a:xfrm rot="5400000">
            <a:off x="9233562" y="2578525"/>
            <a:ext cx="4114800" cy="365125"/>
          </a:xfrm>
          <a:prstGeom prst="rect">
            <a:avLst/>
          </a:prstGeom>
        </p:spPr>
        <p:txBody>
          <a:bodyPr vert="horz" lIns="91440" tIns="45720" rIns="91440" bIns="45720" rtlCol="0" anchor="ctr">
            <a:normAutofit/>
          </a:bodyPr>
          <a:lstStyle/>
          <a:p>
            <a:pPr>
              <a:spcAft>
                <a:spcPts val="600"/>
              </a:spcAft>
            </a:pPr>
            <a:r>
              <a:rPr lang="en-US" sz="1050" b="1" kern="1200" cap="all" spc="300" baseline="0">
                <a:solidFill>
                  <a:schemeClr val="accent1"/>
                </a:solidFill>
                <a:latin typeface="+mn-lt"/>
                <a:ea typeface="+mn-ea"/>
                <a:cs typeface="+mn-cs"/>
              </a:rPr>
              <a:t>DIGITALBOOST</a:t>
            </a:r>
          </a:p>
        </p:txBody>
      </p:sp>
      <p:cxnSp>
        <p:nvCxnSpPr>
          <p:cNvPr id="174" name="Straight Connector 173">
            <a:extLst>
              <a:ext uri="{FF2B5EF4-FFF2-40B4-BE49-F238E27FC236}">
                <a16:creationId xmlns:a16="http://schemas.microsoft.com/office/drawing/2014/main" id="{15390FCB-B181-4E95-8776-928321587B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Slide Number Placeholder 4">
            <a:extLst>
              <a:ext uri="{FF2B5EF4-FFF2-40B4-BE49-F238E27FC236}">
                <a16:creationId xmlns:a16="http://schemas.microsoft.com/office/drawing/2014/main" id="{DAA5D918-5B45-4D88-8C26-91A061D33F99}"/>
              </a:ext>
            </a:extLst>
          </p:cNvPr>
          <p:cNvSpPr>
            <a:spLocks noGrp="1"/>
          </p:cNvSpPr>
          <p:nvPr>
            <p:ph type="sldNum" sz="quarter" idx="12"/>
          </p:nvPr>
        </p:nvSpPr>
        <p:spPr>
          <a:xfrm>
            <a:off x="10821701" y="5672706"/>
            <a:ext cx="951908" cy="754673"/>
          </a:xfrm>
          <a:prstGeom prst="rect">
            <a:avLst/>
          </a:prstGeom>
        </p:spPr>
        <p:txBody>
          <a:bodyPr vert="horz" lIns="91440" tIns="45720" rIns="91440" bIns="45720" rtlCol="0" anchor="ctr">
            <a:normAutofit/>
          </a:bodyPr>
          <a:lstStyle/>
          <a:p>
            <a:pPr>
              <a:spcAft>
                <a:spcPts val="600"/>
              </a:spcAft>
            </a:pPr>
            <a:fld id="{5709AFD8-D051-4223-B8CF-1EC150CE8836}" type="slidenum">
              <a:rPr lang="en-US" smtClean="0"/>
              <a:pPr>
                <a:spcAft>
                  <a:spcPts val="600"/>
                </a:spcAft>
              </a:pPr>
              <a:t>7</a:t>
            </a:fld>
            <a:endParaRPr lang="en-US"/>
          </a:p>
        </p:txBody>
      </p:sp>
      <p:graphicFrame>
        <p:nvGraphicFramePr>
          <p:cNvPr id="110" name="Substituent conținut 109">
            <a:extLst>
              <a:ext uri="{FF2B5EF4-FFF2-40B4-BE49-F238E27FC236}">
                <a16:creationId xmlns:a16="http://schemas.microsoft.com/office/drawing/2014/main" id="{04795496-A3C2-9AFF-411C-7B240A626E1F}"/>
              </a:ext>
            </a:extLst>
          </p:cNvPr>
          <p:cNvGraphicFramePr>
            <a:graphicFrameLocks noGrp="1"/>
          </p:cNvGraphicFramePr>
          <p:nvPr>
            <p:ph sz="quarter" idx="13"/>
            <p:extLst>
              <p:ext uri="{D42A27DB-BD31-4B8C-83A1-F6EECF244321}">
                <p14:modId xmlns:p14="http://schemas.microsoft.com/office/powerpoint/2010/main" val="1609568218"/>
              </p:ext>
            </p:extLst>
          </p:nvPr>
        </p:nvGraphicFramePr>
        <p:xfrm>
          <a:off x="591552" y="2075447"/>
          <a:ext cx="9934751" cy="3833836"/>
        </p:xfrm>
        <a:graphic>
          <a:graphicData uri="http://schemas.openxmlformats.org/drawingml/2006/table">
            <a:tbl>
              <a:tblPr firstRow="1" bandRow="1">
                <a:tableStyleId>{5C22544A-7EE6-4342-B048-85BDC9FD1C3A}</a:tableStyleId>
              </a:tblPr>
              <a:tblGrid>
                <a:gridCol w="733856">
                  <a:extLst>
                    <a:ext uri="{9D8B030D-6E8A-4147-A177-3AD203B41FA5}">
                      <a16:colId xmlns:a16="http://schemas.microsoft.com/office/drawing/2014/main" val="4241395409"/>
                    </a:ext>
                  </a:extLst>
                </a:gridCol>
                <a:gridCol w="710387">
                  <a:extLst>
                    <a:ext uri="{9D8B030D-6E8A-4147-A177-3AD203B41FA5}">
                      <a16:colId xmlns:a16="http://schemas.microsoft.com/office/drawing/2014/main" val="2150087196"/>
                    </a:ext>
                  </a:extLst>
                </a:gridCol>
                <a:gridCol w="710387">
                  <a:extLst>
                    <a:ext uri="{9D8B030D-6E8A-4147-A177-3AD203B41FA5}">
                      <a16:colId xmlns:a16="http://schemas.microsoft.com/office/drawing/2014/main" val="292145075"/>
                    </a:ext>
                  </a:extLst>
                </a:gridCol>
                <a:gridCol w="710387">
                  <a:extLst>
                    <a:ext uri="{9D8B030D-6E8A-4147-A177-3AD203B41FA5}">
                      <a16:colId xmlns:a16="http://schemas.microsoft.com/office/drawing/2014/main" val="2868598620"/>
                    </a:ext>
                  </a:extLst>
                </a:gridCol>
                <a:gridCol w="710387">
                  <a:extLst>
                    <a:ext uri="{9D8B030D-6E8A-4147-A177-3AD203B41FA5}">
                      <a16:colId xmlns:a16="http://schemas.microsoft.com/office/drawing/2014/main" val="3013867703"/>
                    </a:ext>
                  </a:extLst>
                </a:gridCol>
                <a:gridCol w="710387">
                  <a:extLst>
                    <a:ext uri="{9D8B030D-6E8A-4147-A177-3AD203B41FA5}">
                      <a16:colId xmlns:a16="http://schemas.microsoft.com/office/drawing/2014/main" val="546416869"/>
                    </a:ext>
                  </a:extLst>
                </a:gridCol>
                <a:gridCol w="710387">
                  <a:extLst>
                    <a:ext uri="{9D8B030D-6E8A-4147-A177-3AD203B41FA5}">
                      <a16:colId xmlns:a16="http://schemas.microsoft.com/office/drawing/2014/main" val="4098796691"/>
                    </a:ext>
                  </a:extLst>
                </a:gridCol>
                <a:gridCol w="710387">
                  <a:extLst>
                    <a:ext uri="{9D8B030D-6E8A-4147-A177-3AD203B41FA5}">
                      <a16:colId xmlns:a16="http://schemas.microsoft.com/office/drawing/2014/main" val="8745821"/>
                    </a:ext>
                  </a:extLst>
                </a:gridCol>
                <a:gridCol w="710387">
                  <a:extLst>
                    <a:ext uri="{9D8B030D-6E8A-4147-A177-3AD203B41FA5}">
                      <a16:colId xmlns:a16="http://schemas.microsoft.com/office/drawing/2014/main" val="1511253768"/>
                    </a:ext>
                  </a:extLst>
                </a:gridCol>
                <a:gridCol w="710387">
                  <a:extLst>
                    <a:ext uri="{9D8B030D-6E8A-4147-A177-3AD203B41FA5}">
                      <a16:colId xmlns:a16="http://schemas.microsoft.com/office/drawing/2014/main" val="2721402694"/>
                    </a:ext>
                  </a:extLst>
                </a:gridCol>
                <a:gridCol w="710387">
                  <a:extLst>
                    <a:ext uri="{9D8B030D-6E8A-4147-A177-3AD203B41FA5}">
                      <a16:colId xmlns:a16="http://schemas.microsoft.com/office/drawing/2014/main" val="3000882554"/>
                    </a:ext>
                  </a:extLst>
                </a:gridCol>
                <a:gridCol w="710387">
                  <a:extLst>
                    <a:ext uri="{9D8B030D-6E8A-4147-A177-3AD203B41FA5}">
                      <a16:colId xmlns:a16="http://schemas.microsoft.com/office/drawing/2014/main" val="87683924"/>
                    </a:ext>
                  </a:extLst>
                </a:gridCol>
                <a:gridCol w="710387">
                  <a:extLst>
                    <a:ext uri="{9D8B030D-6E8A-4147-A177-3AD203B41FA5}">
                      <a16:colId xmlns:a16="http://schemas.microsoft.com/office/drawing/2014/main" val="1027432158"/>
                    </a:ext>
                  </a:extLst>
                </a:gridCol>
                <a:gridCol w="676251">
                  <a:extLst>
                    <a:ext uri="{9D8B030D-6E8A-4147-A177-3AD203B41FA5}">
                      <a16:colId xmlns:a16="http://schemas.microsoft.com/office/drawing/2014/main" val="3872603512"/>
                    </a:ext>
                  </a:extLst>
                </a:gridCol>
              </a:tblGrid>
              <a:tr h="756117">
                <a:tc>
                  <a:txBody>
                    <a:bodyPr/>
                    <a:lstStyle/>
                    <a:p>
                      <a:endParaRPr lang="ro-RO" sz="1200"/>
                    </a:p>
                  </a:txBody>
                  <a:tcPr marL="41149" marR="41149" marT="20575" marB="20575">
                    <a:solidFill>
                      <a:schemeClr val="accent1"/>
                    </a:solidFill>
                  </a:tcPr>
                </a:tc>
                <a:tc>
                  <a:txBody>
                    <a:bodyPr/>
                    <a:lstStyle/>
                    <a:p>
                      <a:r>
                        <a:rPr lang="ro-RO" sz="1200"/>
                        <a:t>1st</a:t>
                      </a:r>
                    </a:p>
                  </a:txBody>
                  <a:tcPr marL="41149" marR="41149" marT="20575" marB="20575"/>
                </a:tc>
                <a:tc>
                  <a:txBody>
                    <a:bodyPr/>
                    <a:lstStyle/>
                    <a:p>
                      <a:r>
                        <a:rPr lang="ro-RO" sz="1200"/>
                        <a:t>2nd</a:t>
                      </a:r>
                    </a:p>
                  </a:txBody>
                  <a:tcPr marL="41149" marR="41149" marT="20575" marB="20575"/>
                </a:tc>
                <a:tc>
                  <a:txBody>
                    <a:bodyPr/>
                    <a:lstStyle/>
                    <a:p>
                      <a:r>
                        <a:rPr lang="ro-RO" sz="1200"/>
                        <a:t>3rd</a:t>
                      </a:r>
                    </a:p>
                  </a:txBody>
                  <a:tcPr marL="41149" marR="41149" marT="20575" marB="20575"/>
                </a:tc>
                <a:tc>
                  <a:txBody>
                    <a:bodyPr/>
                    <a:lstStyle/>
                    <a:p>
                      <a:r>
                        <a:rPr lang="ro-RO" sz="1200"/>
                        <a:t>4th</a:t>
                      </a:r>
                    </a:p>
                  </a:txBody>
                  <a:tcPr marL="41149" marR="41149" marT="20575" marB="20575"/>
                </a:tc>
                <a:tc>
                  <a:txBody>
                    <a:bodyPr/>
                    <a:lstStyle/>
                    <a:p>
                      <a:r>
                        <a:rPr lang="ro-RO" sz="1200"/>
                        <a:t>5th</a:t>
                      </a:r>
                    </a:p>
                  </a:txBody>
                  <a:tcPr marL="41149" marR="41149" marT="20575" marB="20575"/>
                </a:tc>
                <a:tc>
                  <a:txBody>
                    <a:bodyPr/>
                    <a:lstStyle/>
                    <a:p>
                      <a:r>
                        <a:rPr lang="ro-RO" sz="1200"/>
                        <a:t>6th</a:t>
                      </a:r>
                    </a:p>
                  </a:txBody>
                  <a:tcPr marL="41149" marR="41149" marT="20575" marB="20575"/>
                </a:tc>
                <a:tc>
                  <a:txBody>
                    <a:bodyPr/>
                    <a:lstStyle/>
                    <a:p>
                      <a:r>
                        <a:rPr lang="ro-RO" sz="1200"/>
                        <a:t>7th</a:t>
                      </a:r>
                    </a:p>
                  </a:txBody>
                  <a:tcPr marL="41149" marR="41149" marT="20575" marB="20575"/>
                </a:tc>
                <a:tc>
                  <a:txBody>
                    <a:bodyPr/>
                    <a:lstStyle/>
                    <a:p>
                      <a:r>
                        <a:rPr lang="ro-RO" sz="1200"/>
                        <a:t>8th</a:t>
                      </a:r>
                    </a:p>
                  </a:txBody>
                  <a:tcPr marL="41149" marR="41149" marT="20575" marB="20575"/>
                </a:tc>
                <a:tc>
                  <a:txBody>
                    <a:bodyPr/>
                    <a:lstStyle/>
                    <a:p>
                      <a:r>
                        <a:rPr lang="ro-RO" sz="1200"/>
                        <a:t>9th</a:t>
                      </a:r>
                    </a:p>
                  </a:txBody>
                  <a:tcPr marL="41149" marR="41149" marT="20575" marB="20575"/>
                </a:tc>
                <a:tc>
                  <a:txBody>
                    <a:bodyPr/>
                    <a:lstStyle/>
                    <a:p>
                      <a:r>
                        <a:rPr lang="ro-RO" sz="1200"/>
                        <a:t>10th</a:t>
                      </a:r>
                    </a:p>
                  </a:txBody>
                  <a:tcPr marL="41149" marR="41149" marT="20575" marB="20575"/>
                </a:tc>
                <a:tc>
                  <a:txBody>
                    <a:bodyPr/>
                    <a:lstStyle/>
                    <a:p>
                      <a:r>
                        <a:rPr lang="ro-RO" sz="1200"/>
                        <a:t>11th</a:t>
                      </a:r>
                    </a:p>
                  </a:txBody>
                  <a:tcPr marL="41149" marR="41149" marT="20575" marB="20575"/>
                </a:tc>
                <a:tc>
                  <a:txBody>
                    <a:bodyPr/>
                    <a:lstStyle/>
                    <a:p>
                      <a:r>
                        <a:rPr lang="ro-RO" sz="1200"/>
                        <a:t>12th</a:t>
                      </a:r>
                    </a:p>
                  </a:txBody>
                  <a:tcPr marL="41149" marR="41149" marT="20575" marB="20575"/>
                </a:tc>
                <a:tc>
                  <a:txBody>
                    <a:bodyPr/>
                    <a:lstStyle/>
                    <a:p>
                      <a:r>
                        <a:rPr lang="ro-RO" sz="1200"/>
                        <a:t>Total</a:t>
                      </a:r>
                    </a:p>
                  </a:txBody>
                  <a:tcPr marL="41149" marR="41149" marT="20575" marB="20575"/>
                </a:tc>
                <a:extLst>
                  <a:ext uri="{0D108BD9-81ED-4DB2-BD59-A6C34878D82A}">
                    <a16:rowId xmlns:a16="http://schemas.microsoft.com/office/drawing/2014/main" val="1362409291"/>
                  </a:ext>
                </a:extLst>
              </a:tr>
              <a:tr h="266239">
                <a:tc>
                  <a:txBody>
                    <a:bodyPr/>
                    <a:lstStyle/>
                    <a:p>
                      <a:r>
                        <a:rPr lang="ro-RO" sz="1200" b="1">
                          <a:solidFill>
                            <a:schemeClr val="bg1"/>
                          </a:solidFill>
                        </a:rPr>
                        <a:t>Cos.</a:t>
                      </a:r>
                    </a:p>
                  </a:txBody>
                  <a:tcPr marL="41149" marR="41149" marT="20575" marB="20575">
                    <a:solidFill>
                      <a:schemeClr val="accent1"/>
                    </a:solidFill>
                  </a:tcPr>
                </a:tc>
                <a:tc>
                  <a:txBody>
                    <a:bodyPr/>
                    <a:lstStyle/>
                    <a:p>
                      <a:r>
                        <a:rPr lang="ro-RO" sz="1200"/>
                        <a:t>3000</a:t>
                      </a:r>
                    </a:p>
                  </a:txBody>
                  <a:tcPr marL="41149" marR="41149" marT="20575" marB="20575"/>
                </a:tc>
                <a:tc>
                  <a:txBody>
                    <a:bodyPr/>
                    <a:lstStyle/>
                    <a:p>
                      <a:r>
                        <a:rPr lang="ro-RO" sz="1200"/>
                        <a:t>3000</a:t>
                      </a:r>
                    </a:p>
                  </a:txBody>
                  <a:tcPr marL="41149" marR="41149" marT="20575" marB="20575"/>
                </a:tc>
                <a:tc>
                  <a:txBody>
                    <a:bodyPr/>
                    <a:lstStyle/>
                    <a:p>
                      <a:r>
                        <a:rPr lang="ro-RO" sz="1200"/>
                        <a:t>3000</a:t>
                      </a:r>
                    </a:p>
                  </a:txBody>
                  <a:tcPr marL="41149" marR="41149" marT="20575" marB="20575"/>
                </a:tc>
                <a:tc>
                  <a:txBody>
                    <a:bodyPr/>
                    <a:lstStyle/>
                    <a:p>
                      <a:r>
                        <a:rPr lang="ro-RO" sz="1200"/>
                        <a:t>3000</a:t>
                      </a:r>
                    </a:p>
                  </a:txBody>
                  <a:tcPr marL="41149" marR="41149" marT="20575" marB="20575"/>
                </a:tc>
                <a:tc>
                  <a:txBody>
                    <a:bodyPr/>
                    <a:lstStyle/>
                    <a:p>
                      <a:r>
                        <a:rPr lang="ro-RO" sz="1200"/>
                        <a:t>3000</a:t>
                      </a:r>
                    </a:p>
                  </a:txBody>
                  <a:tcPr marL="41149" marR="41149" marT="20575" marB="20575"/>
                </a:tc>
                <a:tc>
                  <a:txBody>
                    <a:bodyPr/>
                    <a:lstStyle/>
                    <a:p>
                      <a:r>
                        <a:rPr lang="ro-RO" sz="1200"/>
                        <a:t>3000</a:t>
                      </a:r>
                    </a:p>
                  </a:txBody>
                  <a:tcPr marL="41149" marR="41149" marT="20575" marB="20575"/>
                </a:tc>
                <a:tc>
                  <a:txBody>
                    <a:bodyPr/>
                    <a:lstStyle/>
                    <a:p>
                      <a:r>
                        <a:rPr lang="ro-RO" sz="1200"/>
                        <a:t>3000</a:t>
                      </a:r>
                    </a:p>
                  </a:txBody>
                  <a:tcPr marL="41149" marR="41149" marT="20575" marB="20575"/>
                </a:tc>
                <a:tc>
                  <a:txBody>
                    <a:bodyPr/>
                    <a:lstStyle/>
                    <a:p>
                      <a:r>
                        <a:rPr lang="ro-RO" sz="1200"/>
                        <a:t>3000</a:t>
                      </a:r>
                    </a:p>
                  </a:txBody>
                  <a:tcPr marL="41149" marR="41149" marT="20575" marB="20575"/>
                </a:tc>
                <a:tc>
                  <a:txBody>
                    <a:bodyPr/>
                    <a:lstStyle/>
                    <a:p>
                      <a:r>
                        <a:rPr lang="ro-RO" sz="1200"/>
                        <a:t>3000</a:t>
                      </a:r>
                    </a:p>
                  </a:txBody>
                  <a:tcPr marL="41149" marR="41149" marT="20575" marB="20575"/>
                </a:tc>
                <a:tc>
                  <a:txBody>
                    <a:bodyPr/>
                    <a:lstStyle/>
                    <a:p>
                      <a:r>
                        <a:rPr lang="ro-RO" sz="1200"/>
                        <a:t>3000</a:t>
                      </a:r>
                    </a:p>
                  </a:txBody>
                  <a:tcPr marL="41149" marR="41149" marT="20575" marB="20575"/>
                </a:tc>
                <a:tc>
                  <a:txBody>
                    <a:bodyPr/>
                    <a:lstStyle/>
                    <a:p>
                      <a:r>
                        <a:rPr lang="ro-RO" sz="1200"/>
                        <a:t>3000</a:t>
                      </a:r>
                    </a:p>
                  </a:txBody>
                  <a:tcPr marL="41149" marR="41149" marT="20575" marB="20575"/>
                </a:tc>
                <a:tc>
                  <a:txBody>
                    <a:bodyPr/>
                    <a:lstStyle/>
                    <a:p>
                      <a:r>
                        <a:rPr lang="ro-RO" sz="1200"/>
                        <a:t>3000</a:t>
                      </a:r>
                    </a:p>
                  </a:txBody>
                  <a:tcPr marL="41149" marR="41149" marT="20575" marB="20575"/>
                </a:tc>
                <a:tc>
                  <a:txBody>
                    <a:bodyPr/>
                    <a:lstStyle/>
                    <a:p>
                      <a:endParaRPr lang="ro-RO" sz="1200"/>
                    </a:p>
                  </a:txBody>
                  <a:tcPr marL="41149" marR="41149" marT="20575" marB="20575"/>
                </a:tc>
                <a:extLst>
                  <a:ext uri="{0D108BD9-81ED-4DB2-BD59-A6C34878D82A}">
                    <a16:rowId xmlns:a16="http://schemas.microsoft.com/office/drawing/2014/main" val="1344872243"/>
                  </a:ext>
                </a:extLst>
              </a:tr>
              <a:tr h="266239">
                <a:tc>
                  <a:txBody>
                    <a:bodyPr/>
                    <a:lstStyle/>
                    <a:p>
                      <a:r>
                        <a:rPr lang="ro-RO" sz="1200" b="1">
                          <a:solidFill>
                            <a:schemeClr val="bg1"/>
                          </a:solidFill>
                        </a:rPr>
                        <a:t>No.cl.</a:t>
                      </a:r>
                    </a:p>
                  </a:txBody>
                  <a:tcPr marL="41149" marR="41149" marT="20575" marB="20575">
                    <a:solidFill>
                      <a:schemeClr val="accent1"/>
                    </a:solidFill>
                  </a:tcPr>
                </a:tc>
                <a:tc>
                  <a:txBody>
                    <a:bodyPr/>
                    <a:lstStyle/>
                    <a:p>
                      <a:r>
                        <a:rPr lang="ro-RO" sz="1200"/>
                        <a:t>6</a:t>
                      </a:r>
                    </a:p>
                  </a:txBody>
                  <a:tcPr marL="41149" marR="41149" marT="20575" marB="20575"/>
                </a:tc>
                <a:tc>
                  <a:txBody>
                    <a:bodyPr/>
                    <a:lstStyle/>
                    <a:p>
                      <a:r>
                        <a:rPr lang="ro-RO" sz="1200"/>
                        <a:t>7</a:t>
                      </a:r>
                    </a:p>
                  </a:txBody>
                  <a:tcPr marL="41149" marR="41149" marT="20575" marB="20575"/>
                </a:tc>
                <a:tc>
                  <a:txBody>
                    <a:bodyPr/>
                    <a:lstStyle/>
                    <a:p>
                      <a:r>
                        <a:rPr lang="ro-RO" sz="1200"/>
                        <a:t>8</a:t>
                      </a:r>
                    </a:p>
                  </a:txBody>
                  <a:tcPr marL="41149" marR="41149" marT="20575" marB="20575"/>
                </a:tc>
                <a:tc>
                  <a:txBody>
                    <a:bodyPr/>
                    <a:lstStyle/>
                    <a:p>
                      <a:r>
                        <a:rPr lang="ro-RO" sz="1200"/>
                        <a:t>8</a:t>
                      </a:r>
                    </a:p>
                  </a:txBody>
                  <a:tcPr marL="41149" marR="41149" marT="20575" marB="20575"/>
                </a:tc>
                <a:tc>
                  <a:txBody>
                    <a:bodyPr/>
                    <a:lstStyle/>
                    <a:p>
                      <a:r>
                        <a:rPr lang="ro-RO" sz="1200"/>
                        <a:t>9</a:t>
                      </a:r>
                    </a:p>
                  </a:txBody>
                  <a:tcPr marL="41149" marR="41149" marT="20575" marB="20575"/>
                </a:tc>
                <a:tc>
                  <a:txBody>
                    <a:bodyPr/>
                    <a:lstStyle/>
                    <a:p>
                      <a:r>
                        <a:rPr lang="ro-RO" sz="1200"/>
                        <a:t>9</a:t>
                      </a:r>
                    </a:p>
                  </a:txBody>
                  <a:tcPr marL="41149" marR="41149" marT="20575" marB="20575"/>
                </a:tc>
                <a:tc>
                  <a:txBody>
                    <a:bodyPr/>
                    <a:lstStyle/>
                    <a:p>
                      <a:r>
                        <a:rPr lang="ro-RO" sz="1200"/>
                        <a:t>10</a:t>
                      </a:r>
                    </a:p>
                  </a:txBody>
                  <a:tcPr marL="41149" marR="41149" marT="20575" marB="20575"/>
                </a:tc>
                <a:tc>
                  <a:txBody>
                    <a:bodyPr/>
                    <a:lstStyle/>
                    <a:p>
                      <a:r>
                        <a:rPr lang="ro-RO" sz="1200"/>
                        <a:t>10</a:t>
                      </a:r>
                    </a:p>
                  </a:txBody>
                  <a:tcPr marL="41149" marR="41149" marT="20575" marB="20575"/>
                </a:tc>
                <a:tc>
                  <a:txBody>
                    <a:bodyPr/>
                    <a:lstStyle/>
                    <a:p>
                      <a:r>
                        <a:rPr lang="ro-RO" sz="1200"/>
                        <a:t>12</a:t>
                      </a:r>
                    </a:p>
                  </a:txBody>
                  <a:tcPr marL="41149" marR="41149" marT="20575" marB="20575"/>
                </a:tc>
                <a:tc>
                  <a:txBody>
                    <a:bodyPr/>
                    <a:lstStyle/>
                    <a:p>
                      <a:r>
                        <a:rPr lang="ro-RO" sz="1200"/>
                        <a:t>13</a:t>
                      </a:r>
                    </a:p>
                  </a:txBody>
                  <a:tcPr marL="41149" marR="41149" marT="20575" marB="20575"/>
                </a:tc>
                <a:tc>
                  <a:txBody>
                    <a:bodyPr/>
                    <a:lstStyle/>
                    <a:p>
                      <a:r>
                        <a:rPr lang="ro-RO" sz="1200"/>
                        <a:t>14</a:t>
                      </a:r>
                    </a:p>
                  </a:txBody>
                  <a:tcPr marL="41149" marR="41149" marT="20575" marB="20575"/>
                </a:tc>
                <a:tc>
                  <a:txBody>
                    <a:bodyPr/>
                    <a:lstStyle/>
                    <a:p>
                      <a:r>
                        <a:rPr lang="ro-RO" sz="1200"/>
                        <a:t>15</a:t>
                      </a:r>
                    </a:p>
                  </a:txBody>
                  <a:tcPr marL="41149" marR="41149" marT="20575" marB="20575"/>
                </a:tc>
                <a:tc>
                  <a:txBody>
                    <a:bodyPr/>
                    <a:lstStyle/>
                    <a:p>
                      <a:endParaRPr lang="ro-RO" sz="1200"/>
                    </a:p>
                  </a:txBody>
                  <a:tcPr marL="41149" marR="41149" marT="20575" marB="20575"/>
                </a:tc>
                <a:extLst>
                  <a:ext uri="{0D108BD9-81ED-4DB2-BD59-A6C34878D82A}">
                    <a16:rowId xmlns:a16="http://schemas.microsoft.com/office/drawing/2014/main" val="4023946295"/>
                  </a:ext>
                </a:extLst>
              </a:tr>
              <a:tr h="436631">
                <a:tc>
                  <a:txBody>
                    <a:bodyPr/>
                    <a:lstStyle/>
                    <a:p>
                      <a:r>
                        <a:rPr lang="ro-RO" sz="1200" b="1">
                          <a:solidFill>
                            <a:schemeClr val="bg1"/>
                          </a:solidFill>
                        </a:rPr>
                        <a:t>BB</a:t>
                      </a:r>
                    </a:p>
                  </a:txBody>
                  <a:tcPr marL="41149" marR="41149" marT="20575" marB="20575">
                    <a:solidFill>
                      <a:schemeClr val="accent1"/>
                    </a:solidFill>
                  </a:tcPr>
                </a:tc>
                <a:tc>
                  <a:txBody>
                    <a:bodyPr/>
                    <a:lstStyle/>
                    <a:p>
                      <a:r>
                        <a:rPr lang="ro-RO" sz="1200"/>
                        <a:t>25000</a:t>
                      </a:r>
                    </a:p>
                  </a:txBody>
                  <a:tcPr marL="41149" marR="41149" marT="20575" marB="20575"/>
                </a:tc>
                <a:tc>
                  <a:txBody>
                    <a:bodyPr/>
                    <a:lstStyle/>
                    <a:p>
                      <a:r>
                        <a:rPr lang="ro-RO" sz="1200"/>
                        <a:t>51000</a:t>
                      </a:r>
                    </a:p>
                  </a:txBody>
                  <a:tcPr marL="41149" marR="41149" marT="20575" marB="20575"/>
                </a:tc>
                <a:tc>
                  <a:txBody>
                    <a:bodyPr/>
                    <a:lstStyle/>
                    <a:p>
                      <a:r>
                        <a:rPr lang="ro-RO" sz="1200"/>
                        <a:t>84500</a:t>
                      </a:r>
                    </a:p>
                  </a:txBody>
                  <a:tcPr marL="41149" marR="41149" marT="20575" marB="20575"/>
                </a:tc>
                <a:tc>
                  <a:txBody>
                    <a:bodyPr/>
                    <a:lstStyle/>
                    <a:p>
                      <a:r>
                        <a:rPr lang="ro-RO" sz="1200"/>
                        <a:t>121k</a:t>
                      </a:r>
                    </a:p>
                  </a:txBody>
                  <a:tcPr marL="41149" marR="41149" marT="20575" marB="20575"/>
                </a:tc>
                <a:tc>
                  <a:txBody>
                    <a:bodyPr/>
                    <a:lstStyle/>
                    <a:p>
                      <a:r>
                        <a:rPr lang="ro-RO" sz="1200"/>
                        <a:t>157</a:t>
                      </a:r>
                    </a:p>
                    <a:p>
                      <a:pPr lvl="0">
                        <a:buNone/>
                      </a:pPr>
                      <a:r>
                        <a:rPr lang="ro-RO" sz="1200"/>
                        <a:t>500</a:t>
                      </a:r>
                    </a:p>
                  </a:txBody>
                  <a:tcPr marL="41149" marR="41149" marT="20575" marB="20575"/>
                </a:tc>
                <a:tc>
                  <a:txBody>
                    <a:bodyPr/>
                    <a:lstStyle/>
                    <a:p>
                      <a:r>
                        <a:rPr lang="ro-RO" sz="1200"/>
                        <a:t>172k</a:t>
                      </a:r>
                    </a:p>
                  </a:txBody>
                  <a:tcPr marL="41149" marR="41149" marT="20575" marB="20575"/>
                </a:tc>
                <a:tc>
                  <a:txBody>
                    <a:bodyPr/>
                    <a:lstStyle/>
                    <a:p>
                      <a:r>
                        <a:rPr lang="ro-RO" sz="1200"/>
                        <a:t>186</a:t>
                      </a:r>
                    </a:p>
                    <a:p>
                      <a:pPr lvl="0">
                        <a:buNone/>
                      </a:pPr>
                      <a:r>
                        <a:rPr lang="ro-RO" sz="1200"/>
                        <a:t>500</a:t>
                      </a:r>
                    </a:p>
                  </a:txBody>
                  <a:tcPr marL="41149" marR="41149" marT="20575" marB="20575"/>
                </a:tc>
                <a:tc>
                  <a:txBody>
                    <a:bodyPr/>
                    <a:lstStyle/>
                    <a:p>
                      <a:r>
                        <a:rPr lang="ro-RO" sz="1200"/>
                        <a:t>204k</a:t>
                      </a:r>
                    </a:p>
                  </a:txBody>
                  <a:tcPr marL="41149" marR="41149" marT="20575" marB="20575"/>
                </a:tc>
                <a:tc>
                  <a:txBody>
                    <a:bodyPr/>
                    <a:lstStyle/>
                    <a:p>
                      <a:r>
                        <a:rPr lang="ro-RO" sz="1200"/>
                        <a:t>221</a:t>
                      </a:r>
                    </a:p>
                    <a:p>
                      <a:pPr lvl="0">
                        <a:buNone/>
                      </a:pPr>
                      <a:r>
                        <a:rPr lang="ro-RO" sz="1200"/>
                        <a:t>500</a:t>
                      </a:r>
                    </a:p>
                  </a:txBody>
                  <a:tcPr marL="41149" marR="41149" marT="20575" marB="20575"/>
                </a:tc>
                <a:tc>
                  <a:txBody>
                    <a:bodyPr/>
                    <a:lstStyle/>
                    <a:p>
                      <a:r>
                        <a:rPr lang="ro-RO" sz="1200"/>
                        <a:t>245k</a:t>
                      </a:r>
                    </a:p>
                  </a:txBody>
                  <a:tcPr marL="41149" marR="41149" marT="20575" marB="20575"/>
                </a:tc>
                <a:tc>
                  <a:txBody>
                    <a:bodyPr/>
                    <a:lstStyle/>
                    <a:p>
                      <a:r>
                        <a:rPr lang="ro-RO" sz="1200"/>
                        <a:t>271</a:t>
                      </a:r>
                    </a:p>
                    <a:p>
                      <a:pPr lvl="0">
                        <a:buNone/>
                      </a:pPr>
                      <a:r>
                        <a:rPr lang="ro-RO" sz="1200"/>
                        <a:t>500</a:t>
                      </a:r>
                    </a:p>
                  </a:txBody>
                  <a:tcPr marL="41149" marR="41149" marT="20575" marB="20575"/>
                </a:tc>
                <a:tc>
                  <a:txBody>
                    <a:bodyPr/>
                    <a:lstStyle/>
                    <a:p>
                      <a:r>
                        <a:rPr lang="ro-RO" sz="1200"/>
                        <a:t>301k</a:t>
                      </a:r>
                    </a:p>
                  </a:txBody>
                  <a:tcPr marL="41149" marR="41149" marT="20575" marB="20575"/>
                </a:tc>
                <a:tc>
                  <a:txBody>
                    <a:bodyPr/>
                    <a:lstStyle/>
                    <a:p>
                      <a:r>
                        <a:rPr lang="ro-RO" sz="1200"/>
                        <a:t>0</a:t>
                      </a:r>
                    </a:p>
                  </a:txBody>
                  <a:tcPr marL="41149" marR="41149" marT="20575" marB="20575"/>
                </a:tc>
                <a:extLst>
                  <a:ext uri="{0D108BD9-81ED-4DB2-BD59-A6C34878D82A}">
                    <a16:rowId xmlns:a16="http://schemas.microsoft.com/office/drawing/2014/main" val="2707373111"/>
                  </a:ext>
                </a:extLst>
              </a:tr>
              <a:tr h="266239">
                <a:tc>
                  <a:txBody>
                    <a:bodyPr/>
                    <a:lstStyle/>
                    <a:p>
                      <a:r>
                        <a:rPr lang="ro-RO" sz="1200" b="1">
                          <a:solidFill>
                            <a:schemeClr val="bg1"/>
                          </a:solidFill>
                        </a:rPr>
                        <a:t>FND</a:t>
                      </a:r>
                    </a:p>
                  </a:txBody>
                  <a:tcPr marL="41149" marR="41149" marT="20575" marB="20575">
                    <a:solidFill>
                      <a:schemeClr val="accent1"/>
                    </a:solidFill>
                  </a:tcPr>
                </a:tc>
                <a:tc>
                  <a:txBody>
                    <a:bodyPr/>
                    <a:lstStyle/>
                    <a:p>
                      <a:r>
                        <a:rPr lang="ro-RO" sz="1200"/>
                        <a:t>25k</a:t>
                      </a:r>
                    </a:p>
                  </a:txBody>
                  <a:tcPr marL="41149" marR="41149" marT="20575" marB="20575"/>
                </a:tc>
                <a:tc>
                  <a:txBody>
                    <a:bodyPr/>
                    <a:lstStyle/>
                    <a:p>
                      <a:r>
                        <a:rPr lang="ro-RO" sz="1200"/>
                        <a:t>25k</a:t>
                      </a:r>
                    </a:p>
                  </a:txBody>
                  <a:tcPr marL="41149" marR="41149" marT="20575" marB="20575"/>
                </a:tc>
                <a:tc>
                  <a:txBody>
                    <a:bodyPr/>
                    <a:lstStyle/>
                    <a:p>
                      <a:r>
                        <a:rPr lang="ro-RO" sz="1200"/>
                        <a:t>25k</a:t>
                      </a:r>
                    </a:p>
                  </a:txBody>
                  <a:tcPr marL="41149" marR="41149" marT="20575" marB="20575"/>
                </a:tc>
                <a:tc>
                  <a:txBody>
                    <a:bodyPr/>
                    <a:lstStyle/>
                    <a:p>
                      <a:r>
                        <a:rPr lang="ro-RO" sz="1200"/>
                        <a:t>25k</a:t>
                      </a:r>
                    </a:p>
                  </a:txBody>
                  <a:tcPr marL="41149" marR="41149" marT="20575" marB="20575"/>
                </a:tc>
                <a:tc>
                  <a:txBody>
                    <a:bodyPr/>
                    <a:lstStyle/>
                    <a:p>
                      <a:endParaRPr lang="ro-RO" sz="1200"/>
                    </a:p>
                  </a:txBody>
                  <a:tcPr marL="41149" marR="41149" marT="20575" marB="20575"/>
                </a:tc>
                <a:tc>
                  <a:txBody>
                    <a:bodyPr/>
                    <a:lstStyle/>
                    <a:p>
                      <a:endParaRPr lang="ro-RO" sz="1200"/>
                    </a:p>
                  </a:txBody>
                  <a:tcPr marL="41149" marR="41149" marT="20575" marB="20575"/>
                </a:tc>
                <a:tc>
                  <a:txBody>
                    <a:bodyPr/>
                    <a:lstStyle/>
                    <a:p>
                      <a:endParaRPr lang="ro-RO" sz="1200"/>
                    </a:p>
                  </a:txBody>
                  <a:tcPr marL="41149" marR="41149" marT="20575" marB="20575"/>
                </a:tc>
                <a:tc>
                  <a:txBody>
                    <a:bodyPr/>
                    <a:lstStyle/>
                    <a:p>
                      <a:endParaRPr lang="ro-RO" sz="1200"/>
                    </a:p>
                  </a:txBody>
                  <a:tcPr marL="41149" marR="41149" marT="20575" marB="20575"/>
                </a:tc>
                <a:tc>
                  <a:txBody>
                    <a:bodyPr/>
                    <a:lstStyle/>
                    <a:p>
                      <a:endParaRPr lang="ro-RO" sz="1200"/>
                    </a:p>
                  </a:txBody>
                  <a:tcPr marL="41149" marR="41149" marT="20575" marB="20575"/>
                </a:tc>
                <a:tc>
                  <a:txBody>
                    <a:bodyPr/>
                    <a:lstStyle/>
                    <a:p>
                      <a:endParaRPr lang="ro-RO" sz="1200"/>
                    </a:p>
                  </a:txBody>
                  <a:tcPr marL="41149" marR="41149" marT="20575" marB="20575"/>
                </a:tc>
                <a:tc>
                  <a:txBody>
                    <a:bodyPr/>
                    <a:lstStyle/>
                    <a:p>
                      <a:endParaRPr lang="ro-RO" sz="1200"/>
                    </a:p>
                  </a:txBody>
                  <a:tcPr marL="41149" marR="41149" marT="20575" marB="20575"/>
                </a:tc>
                <a:tc>
                  <a:txBody>
                    <a:bodyPr/>
                    <a:lstStyle/>
                    <a:p>
                      <a:endParaRPr lang="ro-RO" sz="1200"/>
                    </a:p>
                  </a:txBody>
                  <a:tcPr marL="41149" marR="41149" marT="20575" marB="20575"/>
                </a:tc>
                <a:tc>
                  <a:txBody>
                    <a:bodyPr/>
                    <a:lstStyle/>
                    <a:p>
                      <a:r>
                        <a:rPr lang="ro-RO" sz="1200"/>
                        <a:t>100k</a:t>
                      </a:r>
                    </a:p>
                  </a:txBody>
                  <a:tcPr marL="41149" marR="41149" marT="20575" marB="20575"/>
                </a:tc>
                <a:extLst>
                  <a:ext uri="{0D108BD9-81ED-4DB2-BD59-A6C34878D82A}">
                    <a16:rowId xmlns:a16="http://schemas.microsoft.com/office/drawing/2014/main" val="88650664"/>
                  </a:ext>
                </a:extLst>
              </a:tr>
              <a:tr h="266239">
                <a:tc>
                  <a:txBody>
                    <a:bodyPr/>
                    <a:lstStyle/>
                    <a:p>
                      <a:r>
                        <a:rPr lang="ro-RO" sz="1200" b="1">
                          <a:solidFill>
                            <a:schemeClr val="bg1"/>
                          </a:solidFill>
                        </a:rPr>
                        <a:t>C.R.</a:t>
                      </a:r>
                    </a:p>
                  </a:txBody>
                  <a:tcPr marL="41149" marR="41149" marT="20575" marB="20575">
                    <a:solidFill>
                      <a:schemeClr val="accent1"/>
                    </a:solidFill>
                  </a:tcPr>
                </a:tc>
                <a:tc>
                  <a:txBody>
                    <a:bodyPr/>
                    <a:lstStyle/>
                    <a:p>
                      <a:r>
                        <a:rPr lang="ro-RO" sz="1200"/>
                        <a:t>18k</a:t>
                      </a:r>
                    </a:p>
                  </a:txBody>
                  <a:tcPr marL="41149" marR="41149" marT="20575" marB="20575"/>
                </a:tc>
                <a:tc>
                  <a:txBody>
                    <a:bodyPr/>
                    <a:lstStyle/>
                    <a:p>
                      <a:r>
                        <a:rPr lang="ro-RO" sz="1200"/>
                        <a:t>21k</a:t>
                      </a:r>
                    </a:p>
                  </a:txBody>
                  <a:tcPr marL="41149" marR="41149" marT="20575" marB="20575"/>
                </a:tc>
                <a:tc>
                  <a:txBody>
                    <a:bodyPr/>
                    <a:lstStyle/>
                    <a:p>
                      <a:r>
                        <a:rPr lang="ro-RO" sz="1200"/>
                        <a:t>24k</a:t>
                      </a:r>
                    </a:p>
                  </a:txBody>
                  <a:tcPr marL="41149" marR="41149" marT="20575" marB="20575"/>
                </a:tc>
                <a:tc>
                  <a:txBody>
                    <a:bodyPr/>
                    <a:lstStyle/>
                    <a:p>
                      <a:r>
                        <a:rPr lang="ro-RO" sz="1200"/>
                        <a:t>24k</a:t>
                      </a:r>
                    </a:p>
                  </a:txBody>
                  <a:tcPr marL="41149" marR="41149" marT="20575" marB="20575"/>
                </a:tc>
                <a:tc>
                  <a:txBody>
                    <a:bodyPr/>
                    <a:lstStyle/>
                    <a:p>
                      <a:r>
                        <a:rPr lang="ro-RO" sz="1200"/>
                        <a:t>27k</a:t>
                      </a:r>
                    </a:p>
                  </a:txBody>
                  <a:tcPr marL="41149" marR="41149" marT="20575" marB="20575"/>
                </a:tc>
                <a:tc>
                  <a:txBody>
                    <a:bodyPr/>
                    <a:lstStyle/>
                    <a:p>
                      <a:r>
                        <a:rPr lang="ro-RO" sz="1200"/>
                        <a:t>27k</a:t>
                      </a:r>
                    </a:p>
                  </a:txBody>
                  <a:tcPr marL="41149" marR="41149" marT="20575" marB="20575"/>
                </a:tc>
                <a:tc>
                  <a:txBody>
                    <a:bodyPr/>
                    <a:lstStyle/>
                    <a:p>
                      <a:r>
                        <a:rPr lang="ro-RO" sz="1200"/>
                        <a:t>30k</a:t>
                      </a:r>
                    </a:p>
                  </a:txBody>
                  <a:tcPr marL="41149" marR="41149" marT="20575" marB="20575"/>
                </a:tc>
                <a:tc>
                  <a:txBody>
                    <a:bodyPr/>
                    <a:lstStyle/>
                    <a:p>
                      <a:r>
                        <a:rPr lang="ro-RO" sz="1200"/>
                        <a:t>30k</a:t>
                      </a:r>
                    </a:p>
                  </a:txBody>
                  <a:tcPr marL="41149" marR="41149" marT="20575" marB="20575"/>
                </a:tc>
                <a:tc>
                  <a:txBody>
                    <a:bodyPr/>
                    <a:lstStyle/>
                    <a:p>
                      <a:r>
                        <a:rPr lang="ro-RO" sz="1200"/>
                        <a:t>36k</a:t>
                      </a:r>
                    </a:p>
                  </a:txBody>
                  <a:tcPr marL="41149" marR="41149" marT="20575" marB="20575"/>
                </a:tc>
                <a:tc>
                  <a:txBody>
                    <a:bodyPr/>
                    <a:lstStyle/>
                    <a:p>
                      <a:r>
                        <a:rPr lang="ro-RO" sz="1200"/>
                        <a:t>39k</a:t>
                      </a:r>
                    </a:p>
                  </a:txBody>
                  <a:tcPr marL="41149" marR="41149" marT="20575" marB="20575"/>
                </a:tc>
                <a:tc>
                  <a:txBody>
                    <a:bodyPr/>
                    <a:lstStyle/>
                    <a:p>
                      <a:r>
                        <a:rPr lang="ro-RO" sz="1200"/>
                        <a:t>42k</a:t>
                      </a:r>
                    </a:p>
                  </a:txBody>
                  <a:tcPr marL="41149" marR="41149" marT="20575" marB="20575"/>
                </a:tc>
                <a:tc>
                  <a:txBody>
                    <a:bodyPr/>
                    <a:lstStyle/>
                    <a:p>
                      <a:r>
                        <a:rPr lang="ro-RO" sz="1200"/>
                        <a:t>45k</a:t>
                      </a:r>
                    </a:p>
                  </a:txBody>
                  <a:tcPr marL="41149" marR="41149" marT="20575" marB="20575"/>
                </a:tc>
                <a:tc>
                  <a:txBody>
                    <a:bodyPr/>
                    <a:lstStyle/>
                    <a:p>
                      <a:r>
                        <a:rPr lang="ro-RO" sz="1200"/>
                        <a:t>363k</a:t>
                      </a:r>
                    </a:p>
                  </a:txBody>
                  <a:tcPr marL="41149" marR="41149" marT="20575" marB="20575"/>
                </a:tc>
                <a:extLst>
                  <a:ext uri="{0D108BD9-81ED-4DB2-BD59-A6C34878D82A}">
                    <a16:rowId xmlns:a16="http://schemas.microsoft.com/office/drawing/2014/main" val="3603489678"/>
                  </a:ext>
                </a:extLst>
              </a:tr>
              <a:tr h="266239">
                <a:tc>
                  <a:txBody>
                    <a:bodyPr/>
                    <a:lstStyle/>
                    <a:p>
                      <a:r>
                        <a:rPr lang="ro-RO" sz="1200" b="1">
                          <a:solidFill>
                            <a:schemeClr val="bg1"/>
                          </a:solidFill>
                        </a:rPr>
                        <a:t>T.C.I</a:t>
                      </a:r>
                    </a:p>
                  </a:txBody>
                  <a:tcPr marL="41149" marR="41149" marT="20575" marB="20575">
                    <a:solidFill>
                      <a:schemeClr val="accent1"/>
                    </a:solidFill>
                  </a:tcPr>
                </a:tc>
                <a:tc>
                  <a:txBody>
                    <a:bodyPr/>
                    <a:lstStyle/>
                    <a:p>
                      <a:r>
                        <a:rPr lang="ro-RO" sz="1200"/>
                        <a:t>43k</a:t>
                      </a:r>
                    </a:p>
                  </a:txBody>
                  <a:tcPr marL="41149" marR="41149" marT="20575" marB="20575"/>
                </a:tc>
                <a:tc>
                  <a:txBody>
                    <a:bodyPr/>
                    <a:lstStyle/>
                    <a:p>
                      <a:r>
                        <a:rPr lang="ro-RO" sz="1200"/>
                        <a:t>46k</a:t>
                      </a:r>
                    </a:p>
                  </a:txBody>
                  <a:tcPr marL="41149" marR="41149" marT="20575" marB="20575"/>
                </a:tc>
                <a:tc>
                  <a:txBody>
                    <a:bodyPr/>
                    <a:lstStyle/>
                    <a:p>
                      <a:r>
                        <a:rPr lang="ro-RO" sz="1200"/>
                        <a:t>49k</a:t>
                      </a:r>
                    </a:p>
                  </a:txBody>
                  <a:tcPr marL="41149" marR="41149" marT="20575" marB="20575"/>
                </a:tc>
                <a:tc>
                  <a:txBody>
                    <a:bodyPr/>
                    <a:lstStyle/>
                    <a:p>
                      <a:r>
                        <a:rPr lang="ro-RO" sz="1200"/>
                        <a:t>49k</a:t>
                      </a:r>
                    </a:p>
                  </a:txBody>
                  <a:tcPr marL="41149" marR="41149" marT="20575" marB="20575"/>
                </a:tc>
                <a:tc>
                  <a:txBody>
                    <a:bodyPr/>
                    <a:lstStyle/>
                    <a:p>
                      <a:r>
                        <a:rPr lang="ro-RO" sz="1200"/>
                        <a:t>27k</a:t>
                      </a:r>
                    </a:p>
                  </a:txBody>
                  <a:tcPr marL="41149" marR="41149" marT="20575" marB="20575"/>
                </a:tc>
                <a:tc>
                  <a:txBody>
                    <a:bodyPr/>
                    <a:lstStyle/>
                    <a:p>
                      <a:r>
                        <a:rPr lang="ro-RO" sz="1200"/>
                        <a:t>27k</a:t>
                      </a:r>
                    </a:p>
                  </a:txBody>
                  <a:tcPr marL="41149" marR="41149" marT="20575" marB="20575"/>
                </a:tc>
                <a:tc>
                  <a:txBody>
                    <a:bodyPr/>
                    <a:lstStyle/>
                    <a:p>
                      <a:r>
                        <a:rPr lang="ro-RO" sz="1200"/>
                        <a:t>30k</a:t>
                      </a:r>
                    </a:p>
                  </a:txBody>
                  <a:tcPr marL="41149" marR="41149" marT="20575" marB="20575"/>
                </a:tc>
                <a:tc>
                  <a:txBody>
                    <a:bodyPr/>
                    <a:lstStyle/>
                    <a:p>
                      <a:r>
                        <a:rPr lang="ro-RO" sz="1200"/>
                        <a:t>30k</a:t>
                      </a:r>
                    </a:p>
                  </a:txBody>
                  <a:tcPr marL="41149" marR="41149" marT="20575" marB="20575"/>
                </a:tc>
                <a:tc>
                  <a:txBody>
                    <a:bodyPr/>
                    <a:lstStyle/>
                    <a:p>
                      <a:r>
                        <a:rPr lang="ro-RO" sz="1200"/>
                        <a:t>36k</a:t>
                      </a:r>
                    </a:p>
                  </a:txBody>
                  <a:tcPr marL="41149" marR="41149" marT="20575" marB="20575"/>
                </a:tc>
                <a:tc>
                  <a:txBody>
                    <a:bodyPr/>
                    <a:lstStyle/>
                    <a:p>
                      <a:r>
                        <a:rPr lang="ro-RO" sz="1200"/>
                        <a:t>39k</a:t>
                      </a:r>
                    </a:p>
                  </a:txBody>
                  <a:tcPr marL="41149" marR="41149" marT="20575" marB="20575"/>
                </a:tc>
                <a:tc>
                  <a:txBody>
                    <a:bodyPr/>
                    <a:lstStyle/>
                    <a:p>
                      <a:r>
                        <a:rPr lang="ro-RO" sz="1200"/>
                        <a:t>42k</a:t>
                      </a:r>
                    </a:p>
                  </a:txBody>
                  <a:tcPr marL="41149" marR="41149" marT="20575" marB="20575"/>
                </a:tc>
                <a:tc>
                  <a:txBody>
                    <a:bodyPr/>
                    <a:lstStyle/>
                    <a:p>
                      <a:r>
                        <a:rPr lang="ro-RO" sz="1200"/>
                        <a:t>54k</a:t>
                      </a:r>
                    </a:p>
                  </a:txBody>
                  <a:tcPr marL="41149" marR="41149" marT="20575" marB="20575"/>
                </a:tc>
                <a:tc>
                  <a:txBody>
                    <a:bodyPr/>
                    <a:lstStyle/>
                    <a:p>
                      <a:r>
                        <a:rPr lang="ro-RO" sz="1200"/>
                        <a:t>463k</a:t>
                      </a:r>
                    </a:p>
                  </a:txBody>
                  <a:tcPr marL="41149" marR="41149" marT="20575" marB="20575"/>
                </a:tc>
                <a:extLst>
                  <a:ext uri="{0D108BD9-81ED-4DB2-BD59-A6C34878D82A}">
                    <a16:rowId xmlns:a16="http://schemas.microsoft.com/office/drawing/2014/main" val="3480559926"/>
                  </a:ext>
                </a:extLst>
              </a:tr>
              <a:tr h="436631">
                <a:tc>
                  <a:txBody>
                    <a:bodyPr/>
                    <a:lstStyle/>
                    <a:p>
                      <a:r>
                        <a:rPr lang="ro-RO" sz="1200" b="1">
                          <a:solidFill>
                            <a:schemeClr val="bg1"/>
                          </a:solidFill>
                        </a:rPr>
                        <a:t>T.C.O.</a:t>
                      </a:r>
                    </a:p>
                  </a:txBody>
                  <a:tcPr marL="41149" marR="41149" marT="20575" marB="20575">
                    <a:solidFill>
                      <a:schemeClr val="accent1"/>
                    </a:solidFill>
                  </a:tcPr>
                </a:tc>
                <a:tc>
                  <a:txBody>
                    <a:bodyPr/>
                    <a:lstStyle/>
                    <a:p>
                      <a:r>
                        <a:rPr lang="ro-RO" sz="1200"/>
                        <a:t>17000</a:t>
                      </a:r>
                    </a:p>
                  </a:txBody>
                  <a:tcPr marL="41149" marR="41149" marT="20575" marB="20575"/>
                </a:tc>
                <a:tc>
                  <a:txBody>
                    <a:bodyPr/>
                    <a:lstStyle/>
                    <a:p>
                      <a:r>
                        <a:rPr lang="ro-RO" sz="1200"/>
                        <a:t>12500</a:t>
                      </a:r>
                    </a:p>
                  </a:txBody>
                  <a:tcPr marL="41149" marR="41149" marT="20575" marB="20575"/>
                </a:tc>
                <a:tc>
                  <a:txBody>
                    <a:bodyPr/>
                    <a:lstStyle/>
                    <a:p>
                      <a:r>
                        <a:rPr lang="ro-RO" sz="1200"/>
                        <a:t>12500</a:t>
                      </a:r>
                    </a:p>
                  </a:txBody>
                  <a:tcPr marL="41149" marR="41149" marT="20575" marB="20575"/>
                </a:tc>
                <a:tc>
                  <a:txBody>
                    <a:bodyPr/>
                    <a:lstStyle/>
                    <a:p>
                      <a:r>
                        <a:rPr lang="ro-RO" sz="1200"/>
                        <a:t>12500</a:t>
                      </a:r>
                    </a:p>
                  </a:txBody>
                  <a:tcPr marL="41149" marR="41149" marT="20575" marB="20575"/>
                </a:tc>
                <a:tc>
                  <a:txBody>
                    <a:bodyPr/>
                    <a:lstStyle/>
                    <a:p>
                      <a:r>
                        <a:rPr lang="ro-RO" sz="1200"/>
                        <a:t>12500</a:t>
                      </a:r>
                    </a:p>
                  </a:txBody>
                  <a:tcPr marL="41149" marR="41149" marT="20575" marB="20575"/>
                </a:tc>
                <a:tc>
                  <a:txBody>
                    <a:bodyPr/>
                    <a:lstStyle/>
                    <a:p>
                      <a:r>
                        <a:rPr lang="ro-RO" sz="1200"/>
                        <a:t>12500</a:t>
                      </a:r>
                    </a:p>
                  </a:txBody>
                  <a:tcPr marL="41149" marR="41149" marT="20575" marB="20575"/>
                </a:tc>
                <a:tc>
                  <a:txBody>
                    <a:bodyPr/>
                    <a:lstStyle/>
                    <a:p>
                      <a:r>
                        <a:rPr lang="ro-RO" sz="1200"/>
                        <a:t>12500</a:t>
                      </a:r>
                    </a:p>
                  </a:txBody>
                  <a:tcPr marL="41149" marR="41149" marT="20575" marB="20575"/>
                </a:tc>
                <a:tc>
                  <a:txBody>
                    <a:bodyPr/>
                    <a:lstStyle/>
                    <a:p>
                      <a:r>
                        <a:rPr lang="ro-RO" sz="1200"/>
                        <a:t>12500</a:t>
                      </a:r>
                    </a:p>
                  </a:txBody>
                  <a:tcPr marL="41149" marR="41149" marT="20575" marB="20575"/>
                </a:tc>
                <a:tc>
                  <a:txBody>
                    <a:bodyPr/>
                    <a:lstStyle/>
                    <a:p>
                      <a:r>
                        <a:rPr lang="ro-RO" sz="1200"/>
                        <a:t>12500</a:t>
                      </a:r>
                    </a:p>
                  </a:txBody>
                  <a:tcPr marL="41149" marR="41149" marT="20575" marB="20575"/>
                </a:tc>
                <a:tc>
                  <a:txBody>
                    <a:bodyPr/>
                    <a:lstStyle/>
                    <a:p>
                      <a:r>
                        <a:rPr lang="ro-RO" sz="1200"/>
                        <a:t>12500</a:t>
                      </a:r>
                    </a:p>
                  </a:txBody>
                  <a:tcPr marL="41149" marR="41149" marT="20575" marB="20575"/>
                </a:tc>
                <a:tc>
                  <a:txBody>
                    <a:bodyPr/>
                    <a:lstStyle/>
                    <a:p>
                      <a:r>
                        <a:rPr lang="ro-RO" sz="1200"/>
                        <a:t>12500</a:t>
                      </a:r>
                    </a:p>
                  </a:txBody>
                  <a:tcPr marL="41149" marR="41149" marT="20575" marB="20575"/>
                </a:tc>
                <a:tc>
                  <a:txBody>
                    <a:bodyPr/>
                    <a:lstStyle/>
                    <a:p>
                      <a:r>
                        <a:rPr lang="ro-RO" sz="1200"/>
                        <a:t>12500</a:t>
                      </a:r>
                    </a:p>
                  </a:txBody>
                  <a:tcPr marL="41149" marR="41149" marT="20575" marB="20575"/>
                </a:tc>
                <a:tc>
                  <a:txBody>
                    <a:bodyPr/>
                    <a:lstStyle/>
                    <a:p>
                      <a:r>
                        <a:rPr lang="ro-RO" sz="1200"/>
                        <a:t>154</a:t>
                      </a:r>
                    </a:p>
                    <a:p>
                      <a:pPr lvl="0">
                        <a:buNone/>
                      </a:pPr>
                      <a:r>
                        <a:rPr lang="ro-RO" sz="1200"/>
                        <a:t>500</a:t>
                      </a:r>
                    </a:p>
                  </a:txBody>
                  <a:tcPr marL="41149" marR="41149" marT="20575" marB="20575"/>
                </a:tc>
                <a:extLst>
                  <a:ext uri="{0D108BD9-81ED-4DB2-BD59-A6C34878D82A}">
                    <a16:rowId xmlns:a16="http://schemas.microsoft.com/office/drawing/2014/main" val="817194372"/>
                  </a:ext>
                </a:extLst>
              </a:tr>
              <a:tr h="436631">
                <a:tc>
                  <a:txBody>
                    <a:bodyPr/>
                    <a:lstStyle/>
                    <a:p>
                      <a:r>
                        <a:rPr lang="ro-RO" sz="1200" b="1">
                          <a:solidFill>
                            <a:schemeClr val="bg1"/>
                          </a:solidFill>
                        </a:rPr>
                        <a:t>E.B.</a:t>
                      </a:r>
                    </a:p>
                  </a:txBody>
                  <a:tcPr marL="41149" marR="41149" marT="20575" marB="20575">
                    <a:solidFill>
                      <a:schemeClr val="accent1"/>
                    </a:solidFill>
                  </a:tcPr>
                </a:tc>
                <a:tc>
                  <a:txBody>
                    <a:bodyPr/>
                    <a:lstStyle/>
                    <a:p>
                      <a:r>
                        <a:rPr lang="ro-RO" sz="1200"/>
                        <a:t>51k</a:t>
                      </a:r>
                    </a:p>
                  </a:txBody>
                  <a:tcPr marL="41149" marR="41149" marT="20575" marB="20575"/>
                </a:tc>
                <a:tc>
                  <a:txBody>
                    <a:bodyPr/>
                    <a:lstStyle/>
                    <a:p>
                      <a:r>
                        <a:rPr lang="ro-RO" sz="1200"/>
                        <a:t>84500</a:t>
                      </a:r>
                    </a:p>
                  </a:txBody>
                  <a:tcPr marL="41149" marR="41149" marT="20575" marB="20575"/>
                </a:tc>
                <a:tc>
                  <a:txBody>
                    <a:bodyPr/>
                    <a:lstStyle/>
                    <a:p>
                      <a:r>
                        <a:rPr lang="ro-RO" sz="1200"/>
                        <a:t>121k</a:t>
                      </a:r>
                    </a:p>
                  </a:txBody>
                  <a:tcPr marL="41149" marR="41149" marT="20575" marB="20575"/>
                </a:tc>
                <a:tc>
                  <a:txBody>
                    <a:bodyPr/>
                    <a:lstStyle/>
                    <a:p>
                      <a:r>
                        <a:rPr lang="ro-RO" sz="1200"/>
                        <a:t>157</a:t>
                      </a:r>
                    </a:p>
                    <a:p>
                      <a:pPr lvl="0">
                        <a:buNone/>
                      </a:pPr>
                      <a:r>
                        <a:rPr lang="ro-RO" sz="1200"/>
                        <a:t>500</a:t>
                      </a:r>
                    </a:p>
                  </a:txBody>
                  <a:tcPr marL="41149" marR="41149" marT="20575" marB="20575"/>
                </a:tc>
                <a:tc>
                  <a:txBody>
                    <a:bodyPr/>
                    <a:lstStyle/>
                    <a:p>
                      <a:r>
                        <a:rPr lang="ro-RO" sz="1200"/>
                        <a:t>172k</a:t>
                      </a:r>
                    </a:p>
                  </a:txBody>
                  <a:tcPr marL="41149" marR="41149" marT="20575" marB="20575"/>
                </a:tc>
                <a:tc>
                  <a:txBody>
                    <a:bodyPr/>
                    <a:lstStyle/>
                    <a:p>
                      <a:r>
                        <a:rPr lang="ro-RO" sz="1200"/>
                        <a:t>186</a:t>
                      </a:r>
                    </a:p>
                    <a:p>
                      <a:pPr lvl="0">
                        <a:buNone/>
                      </a:pPr>
                      <a:r>
                        <a:rPr lang="ro-RO" sz="1200"/>
                        <a:t>500</a:t>
                      </a:r>
                    </a:p>
                  </a:txBody>
                  <a:tcPr marL="41149" marR="41149" marT="20575" marB="20575"/>
                </a:tc>
                <a:tc>
                  <a:txBody>
                    <a:bodyPr/>
                    <a:lstStyle/>
                    <a:p>
                      <a:r>
                        <a:rPr lang="ro-RO" sz="1200"/>
                        <a:t>204k</a:t>
                      </a:r>
                    </a:p>
                  </a:txBody>
                  <a:tcPr marL="41149" marR="41149" marT="20575" marB="20575"/>
                </a:tc>
                <a:tc>
                  <a:txBody>
                    <a:bodyPr/>
                    <a:lstStyle/>
                    <a:p>
                      <a:r>
                        <a:rPr lang="ro-RO" sz="1200"/>
                        <a:t>221</a:t>
                      </a:r>
                    </a:p>
                    <a:p>
                      <a:pPr lvl="0">
                        <a:buNone/>
                      </a:pPr>
                      <a:r>
                        <a:rPr lang="ro-RO" sz="1200"/>
                        <a:t>500</a:t>
                      </a:r>
                    </a:p>
                  </a:txBody>
                  <a:tcPr marL="41149" marR="41149" marT="20575" marB="20575"/>
                </a:tc>
                <a:tc>
                  <a:txBody>
                    <a:bodyPr/>
                    <a:lstStyle/>
                    <a:p>
                      <a:r>
                        <a:rPr lang="ro-RO" sz="1200"/>
                        <a:t>245k</a:t>
                      </a:r>
                    </a:p>
                  </a:txBody>
                  <a:tcPr marL="41149" marR="41149" marT="20575" marB="20575"/>
                </a:tc>
                <a:tc>
                  <a:txBody>
                    <a:bodyPr/>
                    <a:lstStyle/>
                    <a:p>
                      <a:r>
                        <a:rPr lang="ro-RO" sz="1200"/>
                        <a:t>271</a:t>
                      </a:r>
                    </a:p>
                    <a:p>
                      <a:pPr lvl="0">
                        <a:buNone/>
                      </a:pPr>
                      <a:r>
                        <a:rPr lang="ro-RO" sz="1200"/>
                        <a:t>500</a:t>
                      </a:r>
                    </a:p>
                  </a:txBody>
                  <a:tcPr marL="41149" marR="41149" marT="20575" marB="20575"/>
                </a:tc>
                <a:tc>
                  <a:txBody>
                    <a:bodyPr/>
                    <a:lstStyle/>
                    <a:p>
                      <a:r>
                        <a:rPr lang="ro-RO" sz="1200"/>
                        <a:t>301k</a:t>
                      </a:r>
                    </a:p>
                  </a:txBody>
                  <a:tcPr marL="41149" marR="41149" marT="20575" marB="20575"/>
                </a:tc>
                <a:tc>
                  <a:txBody>
                    <a:bodyPr/>
                    <a:lstStyle/>
                    <a:p>
                      <a:r>
                        <a:rPr lang="ro-RO" sz="1200"/>
                        <a:t>333</a:t>
                      </a:r>
                    </a:p>
                    <a:p>
                      <a:pPr lvl="0">
                        <a:buNone/>
                      </a:pPr>
                      <a:r>
                        <a:rPr lang="ro-RO" sz="1200"/>
                        <a:t>500</a:t>
                      </a:r>
                    </a:p>
                  </a:txBody>
                  <a:tcPr marL="41149" marR="41149" marT="20575" marB="20575"/>
                </a:tc>
                <a:tc>
                  <a:txBody>
                    <a:bodyPr/>
                    <a:lstStyle/>
                    <a:p>
                      <a:r>
                        <a:rPr lang="ro-RO" sz="1200"/>
                        <a:t>308</a:t>
                      </a:r>
                    </a:p>
                    <a:p>
                      <a:pPr lvl="0">
                        <a:buNone/>
                      </a:pPr>
                      <a:r>
                        <a:rPr lang="ro-RO" sz="1200"/>
                        <a:t>500</a:t>
                      </a:r>
                    </a:p>
                  </a:txBody>
                  <a:tcPr marL="41149" marR="41149" marT="20575" marB="20575"/>
                </a:tc>
                <a:extLst>
                  <a:ext uri="{0D108BD9-81ED-4DB2-BD59-A6C34878D82A}">
                    <a16:rowId xmlns:a16="http://schemas.microsoft.com/office/drawing/2014/main" val="1887612364"/>
                  </a:ext>
                </a:extLst>
              </a:tr>
              <a:tr h="436631">
                <a:tc>
                  <a:txBody>
                    <a:bodyPr/>
                    <a:lstStyle/>
                    <a:p>
                      <a:r>
                        <a:rPr lang="ro-RO" sz="1200" b="1">
                          <a:solidFill>
                            <a:schemeClr val="bg1"/>
                          </a:solidFill>
                        </a:rPr>
                        <a:t>Profit</a:t>
                      </a:r>
                    </a:p>
                  </a:txBody>
                  <a:tcPr marL="41149" marR="41149" marT="20575" marB="20575">
                    <a:solidFill>
                      <a:schemeClr val="accent1"/>
                    </a:solidFill>
                  </a:tcPr>
                </a:tc>
                <a:tc>
                  <a:txBody>
                    <a:bodyPr/>
                    <a:lstStyle/>
                    <a:p>
                      <a:r>
                        <a:rPr lang="ro-RO" sz="1200"/>
                        <a:t>1000</a:t>
                      </a:r>
                    </a:p>
                  </a:txBody>
                  <a:tcPr marL="41149" marR="41149" marT="20575" marB="20575"/>
                </a:tc>
                <a:tc>
                  <a:txBody>
                    <a:bodyPr/>
                    <a:lstStyle/>
                    <a:p>
                      <a:r>
                        <a:rPr lang="ro-RO" sz="1200"/>
                        <a:t>8500</a:t>
                      </a:r>
                    </a:p>
                  </a:txBody>
                  <a:tcPr marL="41149" marR="41149" marT="20575" marB="20575"/>
                </a:tc>
                <a:tc>
                  <a:txBody>
                    <a:bodyPr/>
                    <a:lstStyle/>
                    <a:p>
                      <a:r>
                        <a:rPr lang="ro-RO" sz="1200"/>
                        <a:t>11500</a:t>
                      </a:r>
                    </a:p>
                  </a:txBody>
                  <a:tcPr marL="41149" marR="41149" marT="20575" marB="20575"/>
                </a:tc>
                <a:tc>
                  <a:txBody>
                    <a:bodyPr/>
                    <a:lstStyle/>
                    <a:p>
                      <a:r>
                        <a:rPr lang="ro-RO" sz="1200"/>
                        <a:t>11500</a:t>
                      </a:r>
                    </a:p>
                  </a:txBody>
                  <a:tcPr marL="41149" marR="41149" marT="20575" marB="20575"/>
                </a:tc>
                <a:tc>
                  <a:txBody>
                    <a:bodyPr/>
                    <a:lstStyle/>
                    <a:p>
                      <a:r>
                        <a:rPr lang="ro-RO" sz="1200"/>
                        <a:t>14500</a:t>
                      </a:r>
                    </a:p>
                  </a:txBody>
                  <a:tcPr marL="41149" marR="41149" marT="20575" marB="20575"/>
                </a:tc>
                <a:tc>
                  <a:txBody>
                    <a:bodyPr/>
                    <a:lstStyle/>
                    <a:p>
                      <a:r>
                        <a:rPr lang="ro-RO" sz="1200"/>
                        <a:t>14500</a:t>
                      </a:r>
                    </a:p>
                  </a:txBody>
                  <a:tcPr marL="41149" marR="41149" marT="20575" marB="20575"/>
                </a:tc>
                <a:tc>
                  <a:txBody>
                    <a:bodyPr/>
                    <a:lstStyle/>
                    <a:p>
                      <a:r>
                        <a:rPr lang="ro-RO" sz="1200"/>
                        <a:t>17500</a:t>
                      </a:r>
                    </a:p>
                  </a:txBody>
                  <a:tcPr marL="41149" marR="41149" marT="20575" marB="20575"/>
                </a:tc>
                <a:tc>
                  <a:txBody>
                    <a:bodyPr/>
                    <a:lstStyle/>
                    <a:p>
                      <a:r>
                        <a:rPr lang="ro-RO" sz="1200"/>
                        <a:t>17500</a:t>
                      </a:r>
                    </a:p>
                  </a:txBody>
                  <a:tcPr marL="41149" marR="41149" marT="20575" marB="20575"/>
                </a:tc>
                <a:tc>
                  <a:txBody>
                    <a:bodyPr/>
                    <a:lstStyle/>
                    <a:p>
                      <a:r>
                        <a:rPr lang="ro-RO" sz="1200"/>
                        <a:t>23500</a:t>
                      </a:r>
                    </a:p>
                  </a:txBody>
                  <a:tcPr marL="41149" marR="41149" marT="20575" marB="20575"/>
                </a:tc>
                <a:tc>
                  <a:txBody>
                    <a:bodyPr/>
                    <a:lstStyle/>
                    <a:p>
                      <a:r>
                        <a:rPr lang="ro-RO" sz="1200"/>
                        <a:t>26500</a:t>
                      </a:r>
                    </a:p>
                  </a:txBody>
                  <a:tcPr marL="41149" marR="41149" marT="20575" marB="20575"/>
                </a:tc>
                <a:tc>
                  <a:txBody>
                    <a:bodyPr/>
                    <a:lstStyle/>
                    <a:p>
                      <a:r>
                        <a:rPr lang="ro-RO" sz="1200"/>
                        <a:t>29500</a:t>
                      </a:r>
                    </a:p>
                  </a:txBody>
                  <a:tcPr marL="41149" marR="41149" marT="20575" marB="20575"/>
                </a:tc>
                <a:tc>
                  <a:txBody>
                    <a:bodyPr/>
                    <a:lstStyle/>
                    <a:p>
                      <a:r>
                        <a:rPr lang="ro-RO" sz="1200"/>
                        <a:t>32500</a:t>
                      </a:r>
                    </a:p>
                  </a:txBody>
                  <a:tcPr marL="41149" marR="41149" marT="20575" marB="20575"/>
                </a:tc>
                <a:tc>
                  <a:txBody>
                    <a:bodyPr/>
                    <a:lstStyle/>
                    <a:p>
                      <a:r>
                        <a:rPr lang="ro-RO" sz="1200"/>
                        <a:t>208</a:t>
                      </a:r>
                    </a:p>
                    <a:p>
                      <a:pPr lvl="0">
                        <a:buNone/>
                      </a:pPr>
                      <a:r>
                        <a:rPr lang="ro-RO" sz="1200"/>
                        <a:t>500</a:t>
                      </a:r>
                    </a:p>
                  </a:txBody>
                  <a:tcPr marL="41149" marR="41149" marT="20575" marB="20575"/>
                </a:tc>
                <a:extLst>
                  <a:ext uri="{0D108BD9-81ED-4DB2-BD59-A6C34878D82A}">
                    <a16:rowId xmlns:a16="http://schemas.microsoft.com/office/drawing/2014/main" val="3483076606"/>
                  </a:ext>
                </a:extLst>
              </a:tr>
            </a:tbl>
          </a:graphicData>
        </a:graphic>
      </p:graphicFrame>
    </p:spTree>
    <p:extLst>
      <p:ext uri="{BB962C8B-B14F-4D97-AF65-F5344CB8AC3E}">
        <p14:creationId xmlns:p14="http://schemas.microsoft.com/office/powerpoint/2010/main" val="987058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2CA1E89-F74D-4164-B92E-2F5324CCDDE7}"/>
              </a:ext>
            </a:extLst>
          </p:cNvPr>
          <p:cNvSpPr>
            <a:spLocks noGrp="1"/>
          </p:cNvSpPr>
          <p:nvPr>
            <p:ph type="ctrTitle"/>
          </p:nvPr>
        </p:nvSpPr>
        <p:spPr>
          <a:xfrm>
            <a:off x="1027963" y="2517060"/>
            <a:ext cx="8145533" cy="1020797"/>
          </a:xfrm>
        </p:spPr>
        <p:txBody>
          <a:bodyPr/>
          <a:lstStyle/>
          <a:p>
            <a:r>
              <a:rPr lang="en-US" dirty="0"/>
              <a:t>Summary</a:t>
            </a:r>
            <a:r>
              <a:rPr lang="en-GB" dirty="0"/>
              <a:t>:</a:t>
            </a:r>
            <a:endParaRPr lang="en-US" dirty="0"/>
          </a:p>
        </p:txBody>
      </p:sp>
      <p:pic>
        <p:nvPicPr>
          <p:cNvPr id="56" name="Picture Placeholder 55" descr="Office Desk with magazines and laptop">
            <a:extLst>
              <a:ext uri="{FF2B5EF4-FFF2-40B4-BE49-F238E27FC236}">
                <a16:creationId xmlns:a16="http://schemas.microsoft.com/office/drawing/2014/main" id="{851ACFD4-7AE2-413A-BD85-827474424325}"/>
              </a:ext>
            </a:extLst>
          </p:cNvPr>
          <p:cNvPicPr>
            <a:picLocks noGrp="1" noChangeAspect="1"/>
          </p:cNvPicPr>
          <p:nvPr>
            <p:ph type="pic" sz="quarter" idx="13"/>
          </p:nvPr>
        </p:nvPicPr>
        <p:blipFill rotWithShape="1">
          <a:blip r:embed="rId3"/>
          <a:srcRect t="5667" b="5667"/>
          <a:stretch/>
        </p:blipFill>
        <p:spPr>
          <a:xfrm>
            <a:off x="381383" y="365108"/>
            <a:ext cx="2569503" cy="1519237"/>
          </a:xfrm>
        </p:spPr>
      </p:pic>
      <p:pic>
        <p:nvPicPr>
          <p:cNvPr id="16" name="Picture Placeholder 15" descr="Peopple smiling looking at their phones">
            <a:extLst>
              <a:ext uri="{FF2B5EF4-FFF2-40B4-BE49-F238E27FC236}">
                <a16:creationId xmlns:a16="http://schemas.microsoft.com/office/drawing/2014/main" id="{951C9EE5-67DC-4D11-A65F-D5593538EB5F}"/>
              </a:ext>
            </a:extLst>
          </p:cNvPr>
          <p:cNvPicPr>
            <a:picLocks noGrp="1" noChangeAspect="1"/>
          </p:cNvPicPr>
          <p:nvPr>
            <p:ph type="pic" sz="quarter" idx="14"/>
          </p:nvPr>
        </p:nvPicPr>
        <p:blipFill rotWithShape="1">
          <a:blip r:embed="rId4" cstate="screen">
            <a:extLst>
              <a:ext uri="{28A0092B-C50C-407E-A947-70E740481C1C}">
                <a14:useLocalDpi xmlns:a14="http://schemas.microsoft.com/office/drawing/2010/main" val="0"/>
              </a:ext>
            </a:extLst>
          </a:blip>
          <a:srcRect/>
          <a:stretch/>
        </p:blipFill>
        <p:spPr>
          <a:xfrm>
            <a:off x="2951977" y="365108"/>
            <a:ext cx="2587752" cy="1519237"/>
          </a:xfrm>
        </p:spPr>
      </p:pic>
      <p:pic>
        <p:nvPicPr>
          <p:cNvPr id="59" name="Picture Placeholder 58" descr="Bearing, size, pencil, drawing">
            <a:extLst>
              <a:ext uri="{FF2B5EF4-FFF2-40B4-BE49-F238E27FC236}">
                <a16:creationId xmlns:a16="http://schemas.microsoft.com/office/drawing/2014/main" id="{D2240412-D79B-4C60-B913-5106FD854FAA}"/>
              </a:ext>
            </a:extLst>
          </p:cNvPr>
          <p:cNvPicPr>
            <a:picLocks noGrp="1" noChangeAspect="1"/>
          </p:cNvPicPr>
          <p:nvPr>
            <p:ph type="pic" sz="quarter" idx="15"/>
          </p:nvPr>
        </p:nvPicPr>
        <p:blipFill rotWithShape="1">
          <a:blip r:embed="rId5"/>
          <a:srcRect t="5966" b="5966"/>
          <a:stretch/>
        </p:blipFill>
        <p:spPr>
          <a:xfrm>
            <a:off x="5540820" y="365108"/>
            <a:ext cx="2587752" cy="1519237"/>
          </a:xfrm>
        </p:spPr>
      </p:pic>
      <p:pic>
        <p:nvPicPr>
          <p:cNvPr id="25" name="Picture Placeholder 24" descr="Office people meeting ">
            <a:extLst>
              <a:ext uri="{FF2B5EF4-FFF2-40B4-BE49-F238E27FC236}">
                <a16:creationId xmlns:a16="http://schemas.microsoft.com/office/drawing/2014/main" id="{9F31BB21-C729-4B21-98D7-F299E1DACE94}"/>
              </a:ext>
            </a:extLst>
          </p:cNvPr>
          <p:cNvPicPr>
            <a:picLocks noGrp="1" noChangeAspect="1"/>
          </p:cNvPicPr>
          <p:nvPr>
            <p:ph type="pic" sz="quarter" idx="16"/>
          </p:nvPr>
        </p:nvPicPr>
        <p:blipFill rotWithShape="1">
          <a:blip r:embed="rId6" cstate="screen">
            <a:extLst>
              <a:ext uri="{28A0092B-C50C-407E-A947-70E740481C1C}">
                <a14:useLocalDpi xmlns:a14="http://schemas.microsoft.com/office/drawing/2010/main" val="0"/>
              </a:ext>
            </a:extLst>
          </a:blip>
          <a:srcRect/>
          <a:stretch/>
        </p:blipFill>
        <p:spPr>
          <a:xfrm>
            <a:off x="8134743" y="365108"/>
            <a:ext cx="2587752" cy="1519237"/>
          </a:xfrm>
        </p:spPr>
      </p:pic>
      <p:sp>
        <p:nvSpPr>
          <p:cNvPr id="42" name="Footer Placeholder 41">
            <a:extLst>
              <a:ext uri="{FF2B5EF4-FFF2-40B4-BE49-F238E27FC236}">
                <a16:creationId xmlns:a16="http://schemas.microsoft.com/office/drawing/2014/main" id="{083788C2-6193-4C41-BDFE-949DB17F8725}"/>
              </a:ext>
            </a:extLst>
          </p:cNvPr>
          <p:cNvSpPr>
            <a:spLocks noGrp="1"/>
          </p:cNvSpPr>
          <p:nvPr>
            <p:ph type="ftr" sz="quarter" idx="11"/>
          </p:nvPr>
        </p:nvSpPr>
        <p:spPr>
          <a:xfrm rot="5400000">
            <a:off x="9233562" y="2578525"/>
            <a:ext cx="4114800" cy="365125"/>
          </a:xfrm>
        </p:spPr>
        <p:txBody>
          <a:bodyPr lIns="91440" tIns="45720" rIns="91440" bIns="45720" anchor="t"/>
          <a:lstStyle/>
          <a:p>
            <a:r>
              <a:rPr lang="en-US" b="1"/>
              <a:t>DIGITALBOOST</a:t>
            </a:r>
            <a:endParaRPr lang="ro-RO" b="1"/>
          </a:p>
        </p:txBody>
      </p:sp>
      <p:sp>
        <p:nvSpPr>
          <p:cNvPr id="43" name="Slide Number Placeholder 42">
            <a:extLst>
              <a:ext uri="{FF2B5EF4-FFF2-40B4-BE49-F238E27FC236}">
                <a16:creationId xmlns:a16="http://schemas.microsoft.com/office/drawing/2014/main" id="{6A41C43B-C2F7-4C15-9A68-278D666DA326}"/>
              </a:ext>
            </a:extLst>
          </p:cNvPr>
          <p:cNvSpPr>
            <a:spLocks noGrp="1"/>
          </p:cNvSpPr>
          <p:nvPr>
            <p:ph type="sldNum" sz="quarter" idx="12"/>
          </p:nvPr>
        </p:nvSpPr>
        <p:spPr>
          <a:xfrm>
            <a:off x="10821701" y="5672706"/>
            <a:ext cx="951908" cy="754673"/>
          </a:xfrm>
        </p:spPr>
        <p:txBody>
          <a:bodyPr/>
          <a:lstStyle/>
          <a:p>
            <a:fld id="{CE0B4D92-8F8B-47B9-9884-2F4ECA2EC99E}" type="slidenum">
              <a:rPr lang="en-US" smtClean="0"/>
              <a:pPr/>
              <a:t>8</a:t>
            </a:fld>
            <a:endParaRPr lang="en-US"/>
          </a:p>
        </p:txBody>
      </p:sp>
      <p:sp>
        <p:nvSpPr>
          <p:cNvPr id="2" name="Dreptunghi: colțuri rotunjite 1">
            <a:extLst>
              <a:ext uri="{FF2B5EF4-FFF2-40B4-BE49-F238E27FC236}">
                <a16:creationId xmlns:a16="http://schemas.microsoft.com/office/drawing/2014/main" id="{E3724BA9-96AA-492B-C394-90E0649B2463}"/>
              </a:ext>
            </a:extLst>
          </p:cNvPr>
          <p:cNvSpPr/>
          <p:nvPr/>
        </p:nvSpPr>
        <p:spPr>
          <a:xfrm>
            <a:off x="512595" y="3101892"/>
            <a:ext cx="10076447" cy="273718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a:solidFill>
                  <a:schemeClr val="bg1"/>
                </a:solidFill>
                <a:latin typeface="Elephant"/>
                <a:cs typeface="Arial"/>
              </a:rPr>
              <a:t>"</a:t>
            </a:r>
            <a:r>
              <a:rPr lang="en-GB" sz="2000" err="1">
                <a:solidFill>
                  <a:schemeClr val="bg1"/>
                </a:solidFill>
                <a:latin typeface="Elephant"/>
                <a:cs typeface="Arial"/>
              </a:rPr>
              <a:t>DigitalBoost</a:t>
            </a:r>
            <a:r>
              <a:rPr lang="en-GB" sz="2000">
                <a:solidFill>
                  <a:schemeClr val="bg1"/>
                </a:solidFill>
                <a:latin typeface="Elephant"/>
                <a:cs typeface="Arial"/>
              </a:rPr>
              <a:t>" is a digital marketing agency that is poised to capitalize on the expanding market for online marketing services by offering cutting-edge solutions that empower businesses to flourish in the digital realm. With a methodical and forward-thinking approach, an extensive repertoire of services, and a highly skilled and diverse team, we are resolute in our capacity to deliver exceptional outcomes for our clients and propel the growth of our agency. We firmly believe that an investment of £100,000 will enable us to successfully launch and firmly establish our agency, positioning it as a reliable ally for enterprises seeking triumph in the digital landscape.</a:t>
            </a:r>
            <a:endParaRPr lang="ro-RO" sz="2000">
              <a:solidFill>
                <a:schemeClr val="bg1"/>
              </a:solidFill>
              <a:latin typeface="Elephant"/>
              <a:cs typeface="Arial"/>
            </a:endParaRPr>
          </a:p>
        </p:txBody>
      </p:sp>
    </p:spTree>
    <p:extLst>
      <p:ext uri="{BB962C8B-B14F-4D97-AF65-F5344CB8AC3E}">
        <p14:creationId xmlns:p14="http://schemas.microsoft.com/office/powerpoint/2010/main" val="390419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4" name="Rectangle 213">
            <a:extLst>
              <a:ext uri="{FF2B5EF4-FFF2-40B4-BE49-F238E27FC236}">
                <a16:creationId xmlns:a16="http://schemas.microsoft.com/office/drawing/2014/main" id="{8FBA68A5-A7C7-4D91-AB95-6E0B6FFD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6" name="Rectangle 215">
            <a:extLst>
              <a:ext uri="{FF2B5EF4-FFF2-40B4-BE49-F238E27FC236}">
                <a16:creationId xmlns:a16="http://schemas.microsoft.com/office/drawing/2014/main" id="{DA4051E3-92B2-42FC-BB3D-372E4A614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8" name="Straight Connector 217">
            <a:extLst>
              <a:ext uri="{FF2B5EF4-FFF2-40B4-BE49-F238E27FC236}">
                <a16:creationId xmlns:a16="http://schemas.microsoft.com/office/drawing/2014/main" id="{3C425084-C97A-4C25-AE47-DDECF2DD3A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96A478A1-0B34-4F2B-88FA-CF47551E5D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0A09E39A-DA3F-4BDC-A89A-6545C1DD372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60154" y="4602664"/>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224" name="Rectangle 223">
            <a:extLst>
              <a:ext uri="{FF2B5EF4-FFF2-40B4-BE49-F238E27FC236}">
                <a16:creationId xmlns:a16="http://schemas.microsoft.com/office/drawing/2014/main" id="{B9BBDDCC-0358-4EDD-9820-287B1D8FD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1" name="Picture Placeholder 100" descr="Office Desk with keyboard, pencil, notebook, reading glasses, phome">
            <a:extLst>
              <a:ext uri="{FF2B5EF4-FFF2-40B4-BE49-F238E27FC236}">
                <a16:creationId xmlns:a16="http://schemas.microsoft.com/office/drawing/2014/main" id="{FB375E85-E1B2-43CF-B21B-9B8C2110B7FD}"/>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b="57250"/>
          <a:stretch/>
        </p:blipFill>
        <p:spPr>
          <a:xfrm>
            <a:off x="20" y="10"/>
            <a:ext cx="12191979" cy="6857990"/>
          </a:xfrm>
          <a:prstGeom prst="rect">
            <a:avLst/>
          </a:prstGeom>
        </p:spPr>
      </p:pic>
      <p:sp>
        <p:nvSpPr>
          <p:cNvPr id="226" name="Rectangle 225">
            <a:extLst>
              <a:ext uri="{FF2B5EF4-FFF2-40B4-BE49-F238E27FC236}">
                <a16:creationId xmlns:a16="http://schemas.microsoft.com/office/drawing/2014/main" id="{DE85C6F8-1197-41BB-810E-FD2CBA60E3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29902" y="429899"/>
            <a:ext cx="6858000" cy="5998193"/>
          </a:xfrm>
          <a:prstGeom prst="rect">
            <a:avLst/>
          </a:prstGeom>
          <a:gradFill>
            <a:gsLst>
              <a:gs pos="100000">
                <a:srgbClr val="000000">
                  <a:alpha val="0"/>
                </a:srgbClr>
              </a:gs>
              <a:gs pos="0">
                <a:schemeClr val="tx1"/>
              </a:gs>
              <a:gs pos="0">
                <a:srgbClr val="000000">
                  <a:alpha val="28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8" name="Rectangle 227">
            <a:extLst>
              <a:ext uri="{FF2B5EF4-FFF2-40B4-BE49-F238E27FC236}">
                <a16:creationId xmlns:a16="http://schemas.microsoft.com/office/drawing/2014/main" id="{155C8441-74BB-42B4-8567-536A10555D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308835" y="1964820"/>
            <a:ext cx="6858000" cy="2928361"/>
          </a:xfrm>
          <a:prstGeom prst="rect">
            <a:avLst/>
          </a:prstGeom>
          <a:gradFill>
            <a:gsLst>
              <a:gs pos="100000">
                <a:srgbClr val="000000">
                  <a:alpha val="0"/>
                </a:srgbClr>
              </a:gs>
              <a:gs pos="0">
                <a:schemeClr val="tx1"/>
              </a:gs>
              <a:gs pos="0">
                <a:srgbClr val="000000">
                  <a:alpha val="14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0" name="Rectangle 229">
            <a:extLst>
              <a:ext uri="{FF2B5EF4-FFF2-40B4-BE49-F238E27FC236}">
                <a16:creationId xmlns:a16="http://schemas.microsoft.com/office/drawing/2014/main" id="{FBE31AC6-E383-4D2B-9A24-69EEE084D5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0541" y="334928"/>
            <a:ext cx="11453713" cy="6188146"/>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F8B644-5F5A-4E5B-BA28-DE6E222EB900}"/>
              </a:ext>
            </a:extLst>
          </p:cNvPr>
          <p:cNvSpPr>
            <a:spLocks noGrp="1"/>
          </p:cNvSpPr>
          <p:nvPr>
            <p:ph type="ctrTitle"/>
          </p:nvPr>
        </p:nvSpPr>
        <p:spPr>
          <a:xfrm>
            <a:off x="718475" y="658807"/>
            <a:ext cx="8891690" cy="1035463"/>
          </a:xfrm>
        </p:spPr>
        <p:txBody>
          <a:bodyPr vert="horz" lIns="91440" tIns="45720" rIns="91440" bIns="45720" rtlCol="0" anchor="ctr">
            <a:normAutofit/>
          </a:bodyPr>
          <a:lstStyle/>
          <a:p>
            <a:r>
              <a:rPr lang="en-US"/>
              <a:t> Thank you for your attention!</a:t>
            </a:r>
          </a:p>
        </p:txBody>
      </p:sp>
      <p:cxnSp>
        <p:nvCxnSpPr>
          <p:cNvPr id="232" name="Straight Connector 231">
            <a:extLst>
              <a:ext uri="{FF2B5EF4-FFF2-40B4-BE49-F238E27FC236}">
                <a16:creationId xmlns:a16="http://schemas.microsoft.com/office/drawing/2014/main" id="{2DD089E2-CEA3-48C4-9094-610D00D9460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2F49F475-10BF-4E7D-9BE8-5329BCAFE2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0541" y="1913965"/>
            <a:ext cx="10378157"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8" name="Footer Placeholder 27">
            <a:extLst>
              <a:ext uri="{FF2B5EF4-FFF2-40B4-BE49-F238E27FC236}">
                <a16:creationId xmlns:a16="http://schemas.microsoft.com/office/drawing/2014/main" id="{F13935AE-5DF2-446C-8700-C187C6E71514}"/>
              </a:ext>
            </a:extLst>
          </p:cNvPr>
          <p:cNvSpPr>
            <a:spLocks noGrp="1"/>
          </p:cNvSpPr>
          <p:nvPr>
            <p:ph type="ftr" sz="quarter" idx="11"/>
          </p:nvPr>
        </p:nvSpPr>
        <p:spPr>
          <a:xfrm rot="5400000">
            <a:off x="9233562" y="2578525"/>
            <a:ext cx="4114800" cy="365125"/>
          </a:xfrm>
        </p:spPr>
        <p:txBody>
          <a:bodyPr vert="horz" lIns="91440" tIns="45720" rIns="91440" bIns="45720" rtlCol="0" anchor="ctr">
            <a:normAutofit/>
          </a:bodyPr>
          <a:lstStyle/>
          <a:p>
            <a:pPr>
              <a:spcAft>
                <a:spcPts val="600"/>
              </a:spcAft>
            </a:pPr>
            <a:r>
              <a:rPr lang="en-US" sz="1050" b="1" kern="1200" cap="all" spc="300" baseline="0">
                <a:solidFill>
                  <a:schemeClr val="tx1"/>
                </a:solidFill>
                <a:highlight>
                  <a:srgbClr val="C0C0C0"/>
                </a:highlight>
                <a:latin typeface="+mn-lt"/>
                <a:ea typeface="+mn-ea"/>
                <a:cs typeface="+mn-cs"/>
              </a:rPr>
              <a:t>DIGITALBOOST</a:t>
            </a:r>
          </a:p>
        </p:txBody>
      </p:sp>
      <p:cxnSp>
        <p:nvCxnSpPr>
          <p:cNvPr id="236" name="Straight Connector 235">
            <a:extLst>
              <a:ext uri="{FF2B5EF4-FFF2-40B4-BE49-F238E27FC236}">
                <a16:creationId xmlns:a16="http://schemas.microsoft.com/office/drawing/2014/main" id="{621E947D-525D-4D2A-B0C3-E1BFCA6060F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0541" y="6047437"/>
            <a:ext cx="10378157"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9" name="Slide Number Placeholder 28">
            <a:extLst>
              <a:ext uri="{FF2B5EF4-FFF2-40B4-BE49-F238E27FC236}">
                <a16:creationId xmlns:a16="http://schemas.microsoft.com/office/drawing/2014/main" id="{A71A34B9-CDBE-4F6F-A2CD-04C420DB3455}"/>
              </a:ext>
            </a:extLst>
          </p:cNvPr>
          <p:cNvSpPr>
            <a:spLocks noGrp="1"/>
          </p:cNvSpPr>
          <p:nvPr>
            <p:ph type="sldNum" sz="quarter" idx="12"/>
          </p:nvPr>
        </p:nvSpPr>
        <p:spPr>
          <a:xfrm>
            <a:off x="10821701" y="5672706"/>
            <a:ext cx="951908" cy="754673"/>
          </a:xfrm>
        </p:spPr>
        <p:txBody>
          <a:bodyPr vert="horz" lIns="91440" tIns="45720" rIns="91440" bIns="45720" rtlCol="0" anchor="ctr">
            <a:normAutofit/>
          </a:bodyPr>
          <a:lstStyle/>
          <a:p>
            <a:pPr>
              <a:spcAft>
                <a:spcPts val="600"/>
              </a:spcAft>
            </a:pPr>
            <a:fld id="{42B7CBA4-B6F8-42AF-9F87-A3019C537482}" type="slidenum">
              <a:rPr lang="en-US">
                <a:solidFill>
                  <a:srgbClr val="FFFFFF"/>
                </a:solidFill>
              </a:rPr>
              <a:pPr>
                <a:spcAft>
                  <a:spcPts val="600"/>
                </a:spcAft>
              </a:pPr>
              <a:t>9</a:t>
            </a:fld>
            <a:endParaRPr lang="en-US">
              <a:solidFill>
                <a:srgbClr val="FFFFFF"/>
              </a:solidFill>
            </a:endParaRPr>
          </a:p>
        </p:txBody>
      </p:sp>
    </p:spTree>
    <p:extLst>
      <p:ext uri="{BB962C8B-B14F-4D97-AF65-F5344CB8AC3E}">
        <p14:creationId xmlns:p14="http://schemas.microsoft.com/office/powerpoint/2010/main" val="1604482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7" name="Rectangle 38">
            <a:extLst>
              <a:ext uri="{FF2B5EF4-FFF2-40B4-BE49-F238E27FC236}">
                <a16:creationId xmlns:a16="http://schemas.microsoft.com/office/drawing/2014/main" id="{8FBA68A5-A7C7-4D91-AB95-6E0B6FFD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40">
            <a:extLst>
              <a:ext uri="{FF2B5EF4-FFF2-40B4-BE49-F238E27FC236}">
                <a16:creationId xmlns:a16="http://schemas.microsoft.com/office/drawing/2014/main" id="{DA4051E3-92B2-42FC-BB3D-372E4A614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9" name="Straight Connector 42">
            <a:extLst>
              <a:ext uri="{FF2B5EF4-FFF2-40B4-BE49-F238E27FC236}">
                <a16:creationId xmlns:a16="http://schemas.microsoft.com/office/drawing/2014/main" id="{3C425084-C97A-4C25-AE47-DDECF2DD3A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0" name="Straight Connector 44">
            <a:extLst>
              <a:ext uri="{FF2B5EF4-FFF2-40B4-BE49-F238E27FC236}">
                <a16:creationId xmlns:a16="http://schemas.microsoft.com/office/drawing/2014/main" id="{96A478A1-0B34-4F2B-88FA-CF47551E5D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1" name="Straight Connector 46">
            <a:extLst>
              <a:ext uri="{FF2B5EF4-FFF2-40B4-BE49-F238E27FC236}">
                <a16:creationId xmlns:a16="http://schemas.microsoft.com/office/drawing/2014/main" id="{C7F5CC56-CBE8-4152-AD5E-982DD286AA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6707"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useBgFill="1">
        <p:nvSpPr>
          <p:cNvPr id="112" name="Rectangle 48">
            <a:extLst>
              <a:ext uri="{FF2B5EF4-FFF2-40B4-BE49-F238E27FC236}">
                <a16:creationId xmlns:a16="http://schemas.microsoft.com/office/drawing/2014/main" id="{EFDD989F-EB09-444D-A035-5AB121E9F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Rectangle 50">
            <a:extLst>
              <a:ext uri="{FF2B5EF4-FFF2-40B4-BE49-F238E27FC236}">
                <a16:creationId xmlns:a16="http://schemas.microsoft.com/office/drawing/2014/main" id="{4EC491AA-162B-48F4-800A-DDD463401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52">
            <a:extLst>
              <a:ext uri="{FF2B5EF4-FFF2-40B4-BE49-F238E27FC236}">
                <a16:creationId xmlns:a16="http://schemas.microsoft.com/office/drawing/2014/main" id="{059C28DC-C15C-4518-9BFF-1C616FAAB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744" y="334928"/>
            <a:ext cx="11456511" cy="618814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u 1">
            <a:extLst>
              <a:ext uri="{FF2B5EF4-FFF2-40B4-BE49-F238E27FC236}">
                <a16:creationId xmlns:a16="http://schemas.microsoft.com/office/drawing/2014/main" id="{F6BCB96F-D1E0-EC77-48A5-DF9BE704CD3D}"/>
              </a:ext>
            </a:extLst>
          </p:cNvPr>
          <p:cNvSpPr>
            <a:spLocks noGrp="1"/>
          </p:cNvSpPr>
          <p:nvPr>
            <p:ph type="title"/>
          </p:nvPr>
        </p:nvSpPr>
        <p:spPr>
          <a:xfrm>
            <a:off x="838200" y="545914"/>
            <a:ext cx="9220200" cy="1241944"/>
          </a:xfrm>
        </p:spPr>
        <p:txBody>
          <a:bodyPr vert="horz" lIns="91440" tIns="45720" rIns="91440" bIns="45720" rtlCol="0" anchor="ctr">
            <a:normAutofit/>
          </a:bodyPr>
          <a:lstStyle/>
          <a:p>
            <a:r>
              <a:rPr lang="en-US"/>
              <a:t>Refference list:</a:t>
            </a:r>
          </a:p>
        </p:txBody>
      </p:sp>
      <p:cxnSp>
        <p:nvCxnSpPr>
          <p:cNvPr id="115" name="Straight Connector 54">
            <a:extLst>
              <a:ext uri="{FF2B5EF4-FFF2-40B4-BE49-F238E27FC236}">
                <a16:creationId xmlns:a16="http://schemas.microsoft.com/office/drawing/2014/main" id="{3344AEC7-1D13-4017-A59D-22E452832D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748698" y="334928"/>
            <a:ext cx="0" cy="6188146"/>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6" name="Straight Connector 56">
            <a:extLst>
              <a:ext uri="{FF2B5EF4-FFF2-40B4-BE49-F238E27FC236}">
                <a16:creationId xmlns:a16="http://schemas.microsoft.com/office/drawing/2014/main" id="{862AF1B1-A961-49CC-93E1-EDCB38492D8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1905000"/>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Substituent subsol 3">
            <a:extLst>
              <a:ext uri="{FF2B5EF4-FFF2-40B4-BE49-F238E27FC236}">
                <a16:creationId xmlns:a16="http://schemas.microsoft.com/office/drawing/2014/main" id="{7415FA4C-DA4E-6924-2680-C6996FDAFD1A}"/>
              </a:ext>
            </a:extLst>
          </p:cNvPr>
          <p:cNvSpPr>
            <a:spLocks noGrp="1"/>
          </p:cNvSpPr>
          <p:nvPr>
            <p:ph type="ftr" sz="quarter" idx="11"/>
          </p:nvPr>
        </p:nvSpPr>
        <p:spPr>
          <a:xfrm rot="5400000">
            <a:off x="9233562" y="2578525"/>
            <a:ext cx="4114800" cy="365125"/>
          </a:xfrm>
        </p:spPr>
        <p:txBody>
          <a:bodyPr vert="horz" lIns="91440" tIns="45720" rIns="91440" bIns="45720" rtlCol="0" anchor="ctr">
            <a:normAutofit/>
          </a:bodyPr>
          <a:lstStyle/>
          <a:p>
            <a:pPr>
              <a:spcAft>
                <a:spcPts val="600"/>
              </a:spcAft>
            </a:pPr>
            <a:r>
              <a:rPr lang="en-US" sz="1050" b="1" kern="1200" cap="all" spc="300" baseline="0">
                <a:solidFill>
                  <a:schemeClr val="accent1"/>
                </a:solidFill>
                <a:latin typeface="+mn-lt"/>
                <a:ea typeface="+mn-ea"/>
                <a:cs typeface="+mn-cs"/>
              </a:rPr>
              <a:t>DIGITALBOOST</a:t>
            </a:r>
          </a:p>
        </p:txBody>
      </p:sp>
      <p:cxnSp>
        <p:nvCxnSpPr>
          <p:cNvPr id="117" name="Straight Connector 58">
            <a:extLst>
              <a:ext uri="{FF2B5EF4-FFF2-40B4-BE49-F238E27FC236}">
                <a16:creationId xmlns:a16="http://schemas.microsoft.com/office/drawing/2014/main" id="{15390FCB-B181-4E95-8776-928321587B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060" y="6047437"/>
            <a:ext cx="10375638"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Substituent număr diapozitiv 4">
            <a:extLst>
              <a:ext uri="{FF2B5EF4-FFF2-40B4-BE49-F238E27FC236}">
                <a16:creationId xmlns:a16="http://schemas.microsoft.com/office/drawing/2014/main" id="{F26D1D1A-3FC1-4D7F-D42E-85AB857B7396}"/>
              </a:ext>
            </a:extLst>
          </p:cNvPr>
          <p:cNvSpPr>
            <a:spLocks noGrp="1"/>
          </p:cNvSpPr>
          <p:nvPr>
            <p:ph type="sldNum" sz="quarter" idx="12"/>
          </p:nvPr>
        </p:nvSpPr>
        <p:spPr>
          <a:xfrm>
            <a:off x="10821701" y="5672706"/>
            <a:ext cx="951908" cy="754673"/>
          </a:xfrm>
        </p:spPr>
        <p:txBody>
          <a:bodyPr vert="horz" lIns="91440" tIns="45720" rIns="91440" bIns="45720" rtlCol="0" anchor="ctr">
            <a:normAutofit/>
          </a:bodyPr>
          <a:lstStyle/>
          <a:p>
            <a:pPr>
              <a:spcAft>
                <a:spcPts val="600"/>
              </a:spcAft>
            </a:pPr>
            <a:fld id="{42B7CBA4-B6F8-42AF-9F87-A3019C537482}" type="slidenum">
              <a:rPr lang="en-US" smtClean="0"/>
              <a:pPr>
                <a:spcAft>
                  <a:spcPts val="600"/>
                </a:spcAft>
              </a:pPr>
              <a:t>10</a:t>
            </a:fld>
            <a:endParaRPr lang="en-US"/>
          </a:p>
        </p:txBody>
      </p:sp>
      <p:graphicFrame>
        <p:nvGraphicFramePr>
          <p:cNvPr id="35" name="Substituent conținut 2">
            <a:extLst>
              <a:ext uri="{FF2B5EF4-FFF2-40B4-BE49-F238E27FC236}">
                <a16:creationId xmlns:a16="http://schemas.microsoft.com/office/drawing/2014/main" id="{B4698628-19B2-1C0D-0CFD-FEF09C7B2A6F}"/>
              </a:ext>
            </a:extLst>
          </p:cNvPr>
          <p:cNvGraphicFramePr>
            <a:graphicFrameLocks noGrp="1"/>
          </p:cNvGraphicFramePr>
          <p:nvPr>
            <p:ph sz="quarter" idx="13"/>
            <p:extLst>
              <p:ext uri="{D42A27DB-BD31-4B8C-83A1-F6EECF244321}">
                <p14:modId xmlns:p14="http://schemas.microsoft.com/office/powerpoint/2010/main" val="2720481873"/>
              </p:ext>
            </p:extLst>
          </p:nvPr>
        </p:nvGraphicFramePr>
        <p:xfrm>
          <a:off x="887024" y="2392775"/>
          <a:ext cx="9361290" cy="31790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2446685"/>
      </p:ext>
    </p:extLst>
  </p:cSld>
  <p:clrMapOvr>
    <a:masterClrMapping/>
  </p:clrMapOvr>
</p:sld>
</file>

<file path=ppt/theme/theme1.xml><?xml version="1.0" encoding="utf-8"?>
<a:theme xmlns:a="http://schemas.openxmlformats.org/drawingml/2006/main" name="MemoVTI">
  <a:themeElements>
    <a:clrScheme name="Custom 73">
      <a:dk1>
        <a:sysClr val="windowText" lastClr="000000"/>
      </a:dk1>
      <a:lt1>
        <a:sysClr val="window" lastClr="FFFFFF"/>
      </a:lt1>
      <a:dk2>
        <a:srgbClr val="192033"/>
      </a:dk2>
      <a:lt2>
        <a:srgbClr val="F3EAD9"/>
      </a:lt2>
      <a:accent1>
        <a:srgbClr val="ED625F"/>
      </a:accent1>
      <a:accent2>
        <a:srgbClr val="2F4FA7"/>
      </a:accent2>
      <a:accent3>
        <a:srgbClr val="76A899"/>
      </a:accent3>
      <a:accent4>
        <a:srgbClr val="D4669D"/>
      </a:accent4>
      <a:accent5>
        <a:srgbClr val="F2855A"/>
      </a:accent5>
      <a:accent6>
        <a:srgbClr val="C44732"/>
      </a:accent6>
      <a:hlink>
        <a:srgbClr val="3F7AAF"/>
      </a:hlink>
      <a:folHlink>
        <a:srgbClr val="9E4687"/>
      </a:folHlink>
    </a:clrScheme>
    <a:fontScheme name="Elephant Univers Condensed">
      <a:majorFont>
        <a:latin typeface="Elephant"/>
        <a:ea typeface=""/>
        <a:cs typeface=""/>
      </a:majorFont>
      <a:minorFont>
        <a:latin typeface="Univers Condense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moVTI" id="{DF30D94D-D909-45F8-8565-C675708280D4}" vid="{636A8D8B-0354-48FA-9492-83E81C2616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3ADB9C-2137-454E-93EA-8050CA9AC5BD}">
  <ds:schemaRefs>
    <ds:schemaRef ds:uri="http://schemas.microsoft.com/sharepoint/v3/contenttype/forms"/>
  </ds:schemaRefs>
</ds:datastoreItem>
</file>

<file path=customXml/itemProps2.xml><?xml version="1.0" encoding="utf-8"?>
<ds:datastoreItem xmlns:ds="http://schemas.openxmlformats.org/officeDocument/2006/customXml" ds:itemID="{B8BA3AEB-0B6D-4F09-8EB6-86588D7AB1E7}">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customXml/itemProps3.xml><?xml version="1.0" encoding="utf-8"?>
<ds:datastoreItem xmlns:ds="http://schemas.openxmlformats.org/officeDocument/2006/customXml" ds:itemID="{F207BF10-CF7B-4768-919D-354C4FEDF0AA}">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10</Slides>
  <Notes>6</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MemoVTI</vt:lpstr>
      <vt:lpstr>BA Business Management Entrepreneurship LCBB5001  </vt:lpstr>
      <vt:lpstr>Introduction</vt:lpstr>
      <vt:lpstr>   DigitalBoost –Enhancing Your Online Presence </vt:lpstr>
      <vt:lpstr>After careful consideration, the most suitable legal structure for our startup company, a digital marketing agency, is a private limited company (Ltd):  *LiabilityProtection:Shareholders'Personal Assets Protected *Tax Advantages:Favorable Taxation Structure *Ownership Flexibility:Potential for Growth&amp;Investment Opportunities </vt:lpstr>
      <vt:lpstr>Our team: The company will be owned and managed by experienced professionals</vt:lpstr>
      <vt:lpstr>SWOT Analysis:</vt:lpstr>
      <vt:lpstr>                                          The  cash flow forecast : demonstrates the potential profitability and financial viability of   the digital marketing agency. The analysis highlights the consistent increase in client numbers, effective management of cash inflows and outflows, and the ability to generate profits. This information serves as compelling evidence for potential investors, showcasing the attractiveness of the business opportunity. </vt:lpstr>
      <vt:lpstr>Summary:</vt:lpstr>
      <vt:lpstr> Thank you for your attention!</vt:lpstr>
      <vt:lpstr>Refference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
  <cp:lastModifiedBy>Ana Moldovanu (2130326)</cp:lastModifiedBy>
  <cp:revision>2</cp:revision>
  <dcterms:created xsi:type="dcterms:W3CDTF">2023-11-15T12:41:06Z</dcterms:created>
  <dcterms:modified xsi:type="dcterms:W3CDTF">2023-11-16T13:13:51Z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