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8" r:id="rId4"/>
    <p:sldId id="269" r:id="rId5"/>
    <p:sldId id="270" r:id="rId6"/>
    <p:sldId id="271" r:id="rId7"/>
    <p:sldId id="272" r:id="rId8"/>
    <p:sldId id="273" r:id="rId9"/>
    <p:sldId id="258" r:id="rId10"/>
    <p:sldId id="259" r:id="rId11"/>
    <p:sldId id="260" r:id="rId12"/>
    <p:sldId id="261" r:id="rId13"/>
    <p:sldId id="262" r:id="rId14"/>
    <p:sldId id="263" r:id="rId15"/>
    <p:sldId id="265" r:id="rId16"/>
    <p:sldId id="266" r:id="rId17"/>
    <p:sldId id="267" r:id="rId18"/>
    <p:sldId id="264"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p:scale>
          <a:sx n="96" d="100"/>
          <a:sy n="96" d="100"/>
        </p:scale>
        <p:origin x="68" y="1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A335DE-0D97-4F9F-B7B1-42612E8402A9}"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7923B3B7-995D-4FD7-B231-C26E885CD9EA}">
      <dgm:prSet/>
      <dgm:spPr/>
      <dgm:t>
        <a:bodyPr/>
        <a:lstStyle/>
        <a:p>
          <a:r>
            <a:rPr lang="en-GB" dirty="0"/>
            <a:t>Crisis Management Issues at Events</a:t>
          </a:r>
          <a:endParaRPr lang="en-US" dirty="0"/>
        </a:p>
      </dgm:t>
    </dgm:pt>
    <dgm:pt modelId="{04EBA426-2AC8-4335-BA73-79960B0492CC}" type="parTrans" cxnId="{63C1DA9E-B6C6-4E4D-A1CE-405111DB4AD9}">
      <dgm:prSet/>
      <dgm:spPr/>
      <dgm:t>
        <a:bodyPr/>
        <a:lstStyle/>
        <a:p>
          <a:endParaRPr lang="en-US"/>
        </a:p>
      </dgm:t>
    </dgm:pt>
    <dgm:pt modelId="{CA3B541F-BCCA-4B36-8454-AFC52C6CD925}" type="sibTrans" cxnId="{63C1DA9E-B6C6-4E4D-A1CE-405111DB4AD9}">
      <dgm:prSet/>
      <dgm:spPr/>
      <dgm:t>
        <a:bodyPr/>
        <a:lstStyle/>
        <a:p>
          <a:endParaRPr lang="en-US"/>
        </a:p>
      </dgm:t>
    </dgm:pt>
    <dgm:pt modelId="{BE58CF7D-0E07-4505-9242-376B13C38F3E}">
      <dgm:prSet/>
      <dgm:spPr/>
      <dgm:t>
        <a:bodyPr/>
        <a:lstStyle/>
        <a:p>
          <a:r>
            <a:rPr lang="en-US" dirty="0"/>
            <a:t>Evacuation &amp; Zone Ex</a:t>
          </a:r>
        </a:p>
      </dgm:t>
    </dgm:pt>
    <dgm:pt modelId="{762E4449-4385-4637-A4F0-8F9E41391585}" type="parTrans" cxnId="{701D3952-A6EF-4ED8-8CD5-37199B097DEF}">
      <dgm:prSet/>
      <dgm:spPr/>
      <dgm:t>
        <a:bodyPr/>
        <a:lstStyle/>
        <a:p>
          <a:endParaRPr lang="en-US"/>
        </a:p>
      </dgm:t>
    </dgm:pt>
    <dgm:pt modelId="{62DCCEC9-B3F4-401E-9750-F5EB78594EEE}" type="sibTrans" cxnId="{701D3952-A6EF-4ED8-8CD5-37199B097DEF}">
      <dgm:prSet/>
      <dgm:spPr/>
      <dgm:t>
        <a:bodyPr/>
        <a:lstStyle/>
        <a:p>
          <a:endParaRPr lang="en-US"/>
        </a:p>
      </dgm:t>
    </dgm:pt>
    <dgm:pt modelId="{033F9640-332C-4468-9CC9-2F71BC72E245}">
      <dgm:prSet/>
      <dgm:spPr/>
      <dgm:t>
        <a:bodyPr/>
        <a:lstStyle/>
        <a:p>
          <a:r>
            <a:rPr lang="en-GB"/>
            <a:t>Wembley 2020 – Contributing Factor</a:t>
          </a:r>
          <a:endParaRPr lang="en-US"/>
        </a:p>
      </dgm:t>
    </dgm:pt>
    <dgm:pt modelId="{BB16B797-D502-4E20-92C5-889A6C16981A}" type="parTrans" cxnId="{2E198DCF-6DD6-4495-AC3D-628767FF5704}">
      <dgm:prSet/>
      <dgm:spPr/>
      <dgm:t>
        <a:bodyPr/>
        <a:lstStyle/>
        <a:p>
          <a:endParaRPr lang="en-US"/>
        </a:p>
      </dgm:t>
    </dgm:pt>
    <dgm:pt modelId="{2AE10C95-7EA1-4BDD-A38B-4FFEEF8FBA90}" type="sibTrans" cxnId="{2E198DCF-6DD6-4495-AC3D-628767FF5704}">
      <dgm:prSet/>
      <dgm:spPr/>
      <dgm:t>
        <a:bodyPr/>
        <a:lstStyle/>
        <a:p>
          <a:endParaRPr lang="en-US"/>
        </a:p>
      </dgm:t>
    </dgm:pt>
    <dgm:pt modelId="{A93C339C-DC0B-4B2E-84B4-5E55683B60EF}">
      <dgm:prSet/>
      <dgm:spPr/>
      <dgm:t>
        <a:bodyPr/>
        <a:lstStyle/>
        <a:p>
          <a:r>
            <a:rPr lang="en-GB"/>
            <a:t>Manchester Arena Inquiry – Co-operation Needed</a:t>
          </a:r>
          <a:endParaRPr lang="en-US"/>
        </a:p>
      </dgm:t>
    </dgm:pt>
    <dgm:pt modelId="{BF6F5BB8-E261-4A67-B082-76DC5BFC3FB3}" type="parTrans" cxnId="{B4455608-4570-44A1-837A-E5945476B8F5}">
      <dgm:prSet/>
      <dgm:spPr/>
      <dgm:t>
        <a:bodyPr/>
        <a:lstStyle/>
        <a:p>
          <a:endParaRPr lang="en-US"/>
        </a:p>
      </dgm:t>
    </dgm:pt>
    <dgm:pt modelId="{3526F3E5-D1DB-4ED1-BEE2-D59DFEBD22DC}" type="sibTrans" cxnId="{B4455608-4570-44A1-837A-E5945476B8F5}">
      <dgm:prSet/>
      <dgm:spPr/>
      <dgm:t>
        <a:bodyPr/>
        <a:lstStyle/>
        <a:p>
          <a:endParaRPr lang="en-US"/>
        </a:p>
      </dgm:t>
    </dgm:pt>
    <dgm:pt modelId="{FC78EEB4-EEDF-422E-9777-BE307CA94087}">
      <dgm:prSet/>
      <dgm:spPr/>
      <dgm:t>
        <a:bodyPr/>
        <a:lstStyle/>
        <a:p>
          <a:r>
            <a:rPr lang="en-GB"/>
            <a:t>Responsibility Issues</a:t>
          </a:r>
          <a:endParaRPr lang="en-US"/>
        </a:p>
      </dgm:t>
    </dgm:pt>
    <dgm:pt modelId="{3E0C6CD1-B2DA-4F4F-B98F-945597FBBB95}" type="parTrans" cxnId="{AA384E8E-8223-431A-9602-5C1178CA608F}">
      <dgm:prSet/>
      <dgm:spPr/>
      <dgm:t>
        <a:bodyPr/>
        <a:lstStyle/>
        <a:p>
          <a:endParaRPr lang="en-US"/>
        </a:p>
      </dgm:t>
    </dgm:pt>
    <dgm:pt modelId="{4C834EAF-9B7D-48B0-A47F-1EDDB80A691D}" type="sibTrans" cxnId="{AA384E8E-8223-431A-9602-5C1178CA608F}">
      <dgm:prSet/>
      <dgm:spPr/>
      <dgm:t>
        <a:bodyPr/>
        <a:lstStyle/>
        <a:p>
          <a:endParaRPr lang="en-US"/>
        </a:p>
      </dgm:t>
    </dgm:pt>
    <dgm:pt modelId="{64BA9772-18DE-4B03-AC2B-6DB7B42FDA0D}" type="pres">
      <dgm:prSet presAssocID="{19A335DE-0D97-4F9F-B7B1-42612E8402A9}" presName="vert0" presStyleCnt="0">
        <dgm:presLayoutVars>
          <dgm:dir/>
          <dgm:animOne val="branch"/>
          <dgm:animLvl val="lvl"/>
        </dgm:presLayoutVars>
      </dgm:prSet>
      <dgm:spPr/>
    </dgm:pt>
    <dgm:pt modelId="{ECBE7718-C61D-474F-9DBC-32CC56C5AAA2}" type="pres">
      <dgm:prSet presAssocID="{7923B3B7-995D-4FD7-B231-C26E885CD9EA}" presName="thickLine" presStyleLbl="alignNode1" presStyleIdx="0" presStyleCnt="5"/>
      <dgm:spPr/>
    </dgm:pt>
    <dgm:pt modelId="{4A7B0488-EE16-41A3-8153-E067819288B2}" type="pres">
      <dgm:prSet presAssocID="{7923B3B7-995D-4FD7-B231-C26E885CD9EA}" presName="horz1" presStyleCnt="0"/>
      <dgm:spPr/>
    </dgm:pt>
    <dgm:pt modelId="{AA8F6A7D-3770-4A80-A9A7-FB7820733C92}" type="pres">
      <dgm:prSet presAssocID="{7923B3B7-995D-4FD7-B231-C26E885CD9EA}" presName="tx1" presStyleLbl="revTx" presStyleIdx="0" presStyleCnt="5"/>
      <dgm:spPr/>
    </dgm:pt>
    <dgm:pt modelId="{5AF4B779-1589-4805-A729-5B9B462F0093}" type="pres">
      <dgm:prSet presAssocID="{7923B3B7-995D-4FD7-B231-C26E885CD9EA}" presName="vert1" presStyleCnt="0"/>
      <dgm:spPr/>
    </dgm:pt>
    <dgm:pt modelId="{F3E976CE-5033-420B-BBBE-F82B8B3DDA75}" type="pres">
      <dgm:prSet presAssocID="{BE58CF7D-0E07-4505-9242-376B13C38F3E}" presName="thickLine" presStyleLbl="alignNode1" presStyleIdx="1" presStyleCnt="5"/>
      <dgm:spPr/>
    </dgm:pt>
    <dgm:pt modelId="{C7517687-93A0-4841-8687-C0556318F1B9}" type="pres">
      <dgm:prSet presAssocID="{BE58CF7D-0E07-4505-9242-376B13C38F3E}" presName="horz1" presStyleCnt="0"/>
      <dgm:spPr/>
    </dgm:pt>
    <dgm:pt modelId="{F98B8FDD-0675-4E24-B33B-D3FAA9CA3613}" type="pres">
      <dgm:prSet presAssocID="{BE58CF7D-0E07-4505-9242-376B13C38F3E}" presName="tx1" presStyleLbl="revTx" presStyleIdx="1" presStyleCnt="5"/>
      <dgm:spPr/>
    </dgm:pt>
    <dgm:pt modelId="{30E1E7B2-9D33-4395-AD59-EADE67685E45}" type="pres">
      <dgm:prSet presAssocID="{BE58CF7D-0E07-4505-9242-376B13C38F3E}" presName="vert1" presStyleCnt="0"/>
      <dgm:spPr/>
    </dgm:pt>
    <dgm:pt modelId="{0F931475-D9C0-4E37-8197-4BA27FD3A37D}" type="pres">
      <dgm:prSet presAssocID="{033F9640-332C-4468-9CC9-2F71BC72E245}" presName="thickLine" presStyleLbl="alignNode1" presStyleIdx="2" presStyleCnt="5"/>
      <dgm:spPr/>
    </dgm:pt>
    <dgm:pt modelId="{CEF692AE-DC8B-4159-B3EA-7E4093A16BEB}" type="pres">
      <dgm:prSet presAssocID="{033F9640-332C-4468-9CC9-2F71BC72E245}" presName="horz1" presStyleCnt="0"/>
      <dgm:spPr/>
    </dgm:pt>
    <dgm:pt modelId="{B58F3C15-0299-40B2-A8C1-DFB5D02D89CF}" type="pres">
      <dgm:prSet presAssocID="{033F9640-332C-4468-9CC9-2F71BC72E245}" presName="tx1" presStyleLbl="revTx" presStyleIdx="2" presStyleCnt="5"/>
      <dgm:spPr/>
    </dgm:pt>
    <dgm:pt modelId="{92892B2A-C2D5-4BF2-9633-D9D93D59AF4B}" type="pres">
      <dgm:prSet presAssocID="{033F9640-332C-4468-9CC9-2F71BC72E245}" presName="vert1" presStyleCnt="0"/>
      <dgm:spPr/>
    </dgm:pt>
    <dgm:pt modelId="{F64354B5-5982-4ADD-9A5F-5C16FC509718}" type="pres">
      <dgm:prSet presAssocID="{A93C339C-DC0B-4B2E-84B4-5E55683B60EF}" presName="thickLine" presStyleLbl="alignNode1" presStyleIdx="3" presStyleCnt="5"/>
      <dgm:spPr/>
    </dgm:pt>
    <dgm:pt modelId="{0138A320-01A7-4685-B5DC-2D865EE61782}" type="pres">
      <dgm:prSet presAssocID="{A93C339C-DC0B-4B2E-84B4-5E55683B60EF}" presName="horz1" presStyleCnt="0"/>
      <dgm:spPr/>
    </dgm:pt>
    <dgm:pt modelId="{0653095F-CAF2-452F-88AF-8B098DCB5E09}" type="pres">
      <dgm:prSet presAssocID="{A93C339C-DC0B-4B2E-84B4-5E55683B60EF}" presName="tx1" presStyleLbl="revTx" presStyleIdx="3" presStyleCnt="5"/>
      <dgm:spPr/>
    </dgm:pt>
    <dgm:pt modelId="{E0521E18-F98E-4238-B29D-BDBC5B7A43F2}" type="pres">
      <dgm:prSet presAssocID="{A93C339C-DC0B-4B2E-84B4-5E55683B60EF}" presName="vert1" presStyleCnt="0"/>
      <dgm:spPr/>
    </dgm:pt>
    <dgm:pt modelId="{BDE259F7-6A12-49FC-99C2-BF4CBEDCAB0B}" type="pres">
      <dgm:prSet presAssocID="{FC78EEB4-EEDF-422E-9777-BE307CA94087}" presName="thickLine" presStyleLbl="alignNode1" presStyleIdx="4" presStyleCnt="5"/>
      <dgm:spPr/>
    </dgm:pt>
    <dgm:pt modelId="{01E5D416-92AC-4143-9AE3-C4AA5C389C95}" type="pres">
      <dgm:prSet presAssocID="{FC78EEB4-EEDF-422E-9777-BE307CA94087}" presName="horz1" presStyleCnt="0"/>
      <dgm:spPr/>
    </dgm:pt>
    <dgm:pt modelId="{F1BF5570-6370-4B2A-9636-4A57D82BB777}" type="pres">
      <dgm:prSet presAssocID="{FC78EEB4-EEDF-422E-9777-BE307CA94087}" presName="tx1" presStyleLbl="revTx" presStyleIdx="4" presStyleCnt="5"/>
      <dgm:spPr/>
    </dgm:pt>
    <dgm:pt modelId="{A4F49DE9-22FE-44CD-A9A3-14F952762DB6}" type="pres">
      <dgm:prSet presAssocID="{FC78EEB4-EEDF-422E-9777-BE307CA94087}" presName="vert1" presStyleCnt="0"/>
      <dgm:spPr/>
    </dgm:pt>
  </dgm:ptLst>
  <dgm:cxnLst>
    <dgm:cxn modelId="{B4455608-4570-44A1-837A-E5945476B8F5}" srcId="{19A335DE-0D97-4F9F-B7B1-42612E8402A9}" destId="{A93C339C-DC0B-4B2E-84B4-5E55683B60EF}" srcOrd="3" destOrd="0" parTransId="{BF6F5BB8-E261-4A67-B082-76DC5BFC3FB3}" sibTransId="{3526F3E5-D1DB-4ED1-BEE2-D59DFEBD22DC}"/>
    <dgm:cxn modelId="{CB363A3D-1BE2-454F-AB97-D8DAE5584362}" type="presOf" srcId="{BE58CF7D-0E07-4505-9242-376B13C38F3E}" destId="{F98B8FDD-0675-4E24-B33B-D3FAA9CA3613}" srcOrd="0" destOrd="0" presId="urn:microsoft.com/office/officeart/2008/layout/LinedList"/>
    <dgm:cxn modelId="{5037006F-A1FF-4B0E-8255-9D65E220F57B}" type="presOf" srcId="{033F9640-332C-4468-9CC9-2F71BC72E245}" destId="{B58F3C15-0299-40B2-A8C1-DFB5D02D89CF}" srcOrd="0" destOrd="0" presId="urn:microsoft.com/office/officeart/2008/layout/LinedList"/>
    <dgm:cxn modelId="{701D3952-A6EF-4ED8-8CD5-37199B097DEF}" srcId="{19A335DE-0D97-4F9F-B7B1-42612E8402A9}" destId="{BE58CF7D-0E07-4505-9242-376B13C38F3E}" srcOrd="1" destOrd="0" parTransId="{762E4449-4385-4637-A4F0-8F9E41391585}" sibTransId="{62DCCEC9-B3F4-401E-9750-F5EB78594EEE}"/>
    <dgm:cxn modelId="{AE2F4178-4926-43F3-95A2-3D3F1C6B6B0B}" type="presOf" srcId="{7923B3B7-995D-4FD7-B231-C26E885CD9EA}" destId="{AA8F6A7D-3770-4A80-A9A7-FB7820733C92}" srcOrd="0" destOrd="0" presId="urn:microsoft.com/office/officeart/2008/layout/LinedList"/>
    <dgm:cxn modelId="{AA384E8E-8223-431A-9602-5C1178CA608F}" srcId="{19A335DE-0D97-4F9F-B7B1-42612E8402A9}" destId="{FC78EEB4-EEDF-422E-9777-BE307CA94087}" srcOrd="4" destOrd="0" parTransId="{3E0C6CD1-B2DA-4F4F-B98F-945597FBBB95}" sibTransId="{4C834EAF-9B7D-48B0-A47F-1EDDB80A691D}"/>
    <dgm:cxn modelId="{63C1DA9E-B6C6-4E4D-A1CE-405111DB4AD9}" srcId="{19A335DE-0D97-4F9F-B7B1-42612E8402A9}" destId="{7923B3B7-995D-4FD7-B231-C26E885CD9EA}" srcOrd="0" destOrd="0" parTransId="{04EBA426-2AC8-4335-BA73-79960B0492CC}" sibTransId="{CA3B541F-BCCA-4B36-8454-AFC52C6CD925}"/>
    <dgm:cxn modelId="{A34E4EA7-D5EC-4829-BDFF-E49C79FB3826}" type="presOf" srcId="{19A335DE-0D97-4F9F-B7B1-42612E8402A9}" destId="{64BA9772-18DE-4B03-AC2B-6DB7B42FDA0D}" srcOrd="0" destOrd="0" presId="urn:microsoft.com/office/officeart/2008/layout/LinedList"/>
    <dgm:cxn modelId="{DF75B0AC-1DD2-4CA0-884D-C223F6DFBBC0}" type="presOf" srcId="{A93C339C-DC0B-4B2E-84B4-5E55683B60EF}" destId="{0653095F-CAF2-452F-88AF-8B098DCB5E09}" srcOrd="0" destOrd="0" presId="urn:microsoft.com/office/officeart/2008/layout/LinedList"/>
    <dgm:cxn modelId="{EC67A6CD-C4CA-4F91-A336-A8887805456D}" type="presOf" srcId="{FC78EEB4-EEDF-422E-9777-BE307CA94087}" destId="{F1BF5570-6370-4B2A-9636-4A57D82BB777}" srcOrd="0" destOrd="0" presId="urn:microsoft.com/office/officeart/2008/layout/LinedList"/>
    <dgm:cxn modelId="{2E198DCF-6DD6-4495-AC3D-628767FF5704}" srcId="{19A335DE-0D97-4F9F-B7B1-42612E8402A9}" destId="{033F9640-332C-4468-9CC9-2F71BC72E245}" srcOrd="2" destOrd="0" parTransId="{BB16B797-D502-4E20-92C5-889A6C16981A}" sibTransId="{2AE10C95-7EA1-4BDD-A38B-4FFEEF8FBA90}"/>
    <dgm:cxn modelId="{F77FC113-9C28-48BE-BB81-FF5B71CDB353}" type="presParOf" srcId="{64BA9772-18DE-4B03-AC2B-6DB7B42FDA0D}" destId="{ECBE7718-C61D-474F-9DBC-32CC56C5AAA2}" srcOrd="0" destOrd="0" presId="urn:microsoft.com/office/officeart/2008/layout/LinedList"/>
    <dgm:cxn modelId="{D487F53E-D204-4A65-90C8-AA0D46351377}" type="presParOf" srcId="{64BA9772-18DE-4B03-AC2B-6DB7B42FDA0D}" destId="{4A7B0488-EE16-41A3-8153-E067819288B2}" srcOrd="1" destOrd="0" presId="urn:microsoft.com/office/officeart/2008/layout/LinedList"/>
    <dgm:cxn modelId="{B15ACF09-051F-40D6-A435-E846E965B33C}" type="presParOf" srcId="{4A7B0488-EE16-41A3-8153-E067819288B2}" destId="{AA8F6A7D-3770-4A80-A9A7-FB7820733C92}" srcOrd="0" destOrd="0" presId="urn:microsoft.com/office/officeart/2008/layout/LinedList"/>
    <dgm:cxn modelId="{9788780F-12B6-40A0-BDC5-FEDB713C2722}" type="presParOf" srcId="{4A7B0488-EE16-41A3-8153-E067819288B2}" destId="{5AF4B779-1589-4805-A729-5B9B462F0093}" srcOrd="1" destOrd="0" presId="urn:microsoft.com/office/officeart/2008/layout/LinedList"/>
    <dgm:cxn modelId="{137C7E4F-38D2-4EC3-B106-1610F7D8D4BF}" type="presParOf" srcId="{64BA9772-18DE-4B03-AC2B-6DB7B42FDA0D}" destId="{F3E976CE-5033-420B-BBBE-F82B8B3DDA75}" srcOrd="2" destOrd="0" presId="urn:microsoft.com/office/officeart/2008/layout/LinedList"/>
    <dgm:cxn modelId="{B3A8A444-D471-48D1-93F2-ED7EC6BC3722}" type="presParOf" srcId="{64BA9772-18DE-4B03-AC2B-6DB7B42FDA0D}" destId="{C7517687-93A0-4841-8687-C0556318F1B9}" srcOrd="3" destOrd="0" presId="urn:microsoft.com/office/officeart/2008/layout/LinedList"/>
    <dgm:cxn modelId="{891EBBAD-6DF2-4E12-B84B-881D78ABBCC2}" type="presParOf" srcId="{C7517687-93A0-4841-8687-C0556318F1B9}" destId="{F98B8FDD-0675-4E24-B33B-D3FAA9CA3613}" srcOrd="0" destOrd="0" presId="urn:microsoft.com/office/officeart/2008/layout/LinedList"/>
    <dgm:cxn modelId="{31769531-54C5-4538-A972-B6B74E048147}" type="presParOf" srcId="{C7517687-93A0-4841-8687-C0556318F1B9}" destId="{30E1E7B2-9D33-4395-AD59-EADE67685E45}" srcOrd="1" destOrd="0" presId="urn:microsoft.com/office/officeart/2008/layout/LinedList"/>
    <dgm:cxn modelId="{B926EA0C-6429-4B55-A1DC-8EA66B810E2E}" type="presParOf" srcId="{64BA9772-18DE-4B03-AC2B-6DB7B42FDA0D}" destId="{0F931475-D9C0-4E37-8197-4BA27FD3A37D}" srcOrd="4" destOrd="0" presId="urn:microsoft.com/office/officeart/2008/layout/LinedList"/>
    <dgm:cxn modelId="{0BC052B7-D0C9-482E-B059-B1C9AB9BB777}" type="presParOf" srcId="{64BA9772-18DE-4B03-AC2B-6DB7B42FDA0D}" destId="{CEF692AE-DC8B-4159-B3EA-7E4093A16BEB}" srcOrd="5" destOrd="0" presId="urn:microsoft.com/office/officeart/2008/layout/LinedList"/>
    <dgm:cxn modelId="{7C72F164-9EF3-46F9-9469-0F2010A6C7A4}" type="presParOf" srcId="{CEF692AE-DC8B-4159-B3EA-7E4093A16BEB}" destId="{B58F3C15-0299-40B2-A8C1-DFB5D02D89CF}" srcOrd="0" destOrd="0" presId="urn:microsoft.com/office/officeart/2008/layout/LinedList"/>
    <dgm:cxn modelId="{D2A71540-CBAD-4004-B506-085BE6E363C4}" type="presParOf" srcId="{CEF692AE-DC8B-4159-B3EA-7E4093A16BEB}" destId="{92892B2A-C2D5-4BF2-9633-D9D93D59AF4B}" srcOrd="1" destOrd="0" presId="urn:microsoft.com/office/officeart/2008/layout/LinedList"/>
    <dgm:cxn modelId="{A9925085-C217-4EEA-9973-BA23B8350345}" type="presParOf" srcId="{64BA9772-18DE-4B03-AC2B-6DB7B42FDA0D}" destId="{F64354B5-5982-4ADD-9A5F-5C16FC509718}" srcOrd="6" destOrd="0" presId="urn:microsoft.com/office/officeart/2008/layout/LinedList"/>
    <dgm:cxn modelId="{8C4F3D0F-E0A6-40E5-9277-ACC9AE03C157}" type="presParOf" srcId="{64BA9772-18DE-4B03-AC2B-6DB7B42FDA0D}" destId="{0138A320-01A7-4685-B5DC-2D865EE61782}" srcOrd="7" destOrd="0" presId="urn:microsoft.com/office/officeart/2008/layout/LinedList"/>
    <dgm:cxn modelId="{55EC589C-49A7-4EA7-B0B1-FCD93C19CB0D}" type="presParOf" srcId="{0138A320-01A7-4685-B5DC-2D865EE61782}" destId="{0653095F-CAF2-452F-88AF-8B098DCB5E09}" srcOrd="0" destOrd="0" presId="urn:microsoft.com/office/officeart/2008/layout/LinedList"/>
    <dgm:cxn modelId="{977754E3-E912-4E29-B488-611DF03A1E10}" type="presParOf" srcId="{0138A320-01A7-4685-B5DC-2D865EE61782}" destId="{E0521E18-F98E-4238-B29D-BDBC5B7A43F2}" srcOrd="1" destOrd="0" presId="urn:microsoft.com/office/officeart/2008/layout/LinedList"/>
    <dgm:cxn modelId="{741EEBE3-83F7-4AB6-B9DD-C22C05DB82F3}" type="presParOf" srcId="{64BA9772-18DE-4B03-AC2B-6DB7B42FDA0D}" destId="{BDE259F7-6A12-49FC-99C2-BF4CBEDCAB0B}" srcOrd="8" destOrd="0" presId="urn:microsoft.com/office/officeart/2008/layout/LinedList"/>
    <dgm:cxn modelId="{A53C30D6-0FD7-4E8D-B677-3F92D86952B9}" type="presParOf" srcId="{64BA9772-18DE-4B03-AC2B-6DB7B42FDA0D}" destId="{01E5D416-92AC-4143-9AE3-C4AA5C389C95}" srcOrd="9" destOrd="0" presId="urn:microsoft.com/office/officeart/2008/layout/LinedList"/>
    <dgm:cxn modelId="{106AEECE-4047-4D1F-BE68-E2B3BC25341A}" type="presParOf" srcId="{01E5D416-92AC-4143-9AE3-C4AA5C389C95}" destId="{F1BF5570-6370-4B2A-9636-4A57D82BB777}" srcOrd="0" destOrd="0" presId="urn:microsoft.com/office/officeart/2008/layout/LinedList"/>
    <dgm:cxn modelId="{9A2E6F9A-D7FF-4348-A7E2-0EF72E7FCDAC}" type="presParOf" srcId="{01E5D416-92AC-4143-9AE3-C4AA5C389C95}" destId="{A4F49DE9-22FE-44CD-A9A3-14F952762DB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F4CDAC-1CC7-4B86-AE6D-1FD13604F70F}"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AB54BA08-8ABF-4D14-A66D-5DB1AD591C5C}">
      <dgm:prSet/>
      <dgm:spPr/>
      <dgm:t>
        <a:bodyPr/>
        <a:lstStyle/>
        <a:p>
          <a:r>
            <a:rPr lang="en-GB"/>
            <a:t>Egress relates to the vulnerability &amp; risks exiting Events &amp; Venues</a:t>
          </a:r>
          <a:endParaRPr lang="en-US"/>
        </a:p>
      </dgm:t>
    </dgm:pt>
    <dgm:pt modelId="{6922D0FA-EEFD-447F-BAD5-25DD3F7DA0D3}" type="parTrans" cxnId="{FCE21C4E-99B7-4037-87B3-CF2722349FA0}">
      <dgm:prSet/>
      <dgm:spPr/>
      <dgm:t>
        <a:bodyPr/>
        <a:lstStyle/>
        <a:p>
          <a:endParaRPr lang="en-US"/>
        </a:p>
      </dgm:t>
    </dgm:pt>
    <dgm:pt modelId="{9C569AC5-7F92-456A-82AA-24CE0F437CA8}" type="sibTrans" cxnId="{FCE21C4E-99B7-4037-87B3-CF2722349FA0}">
      <dgm:prSet/>
      <dgm:spPr/>
      <dgm:t>
        <a:bodyPr/>
        <a:lstStyle/>
        <a:p>
          <a:endParaRPr lang="en-US"/>
        </a:p>
      </dgm:t>
    </dgm:pt>
    <dgm:pt modelId="{352A1CDE-9751-4443-A40F-67D54102E6B6}">
      <dgm:prSet/>
      <dgm:spPr/>
      <dgm:t>
        <a:bodyPr/>
        <a:lstStyle/>
        <a:p>
          <a:r>
            <a:rPr lang="en-GB"/>
            <a:t>Risk of Congestion &amp; Accidents</a:t>
          </a:r>
          <a:endParaRPr lang="en-US"/>
        </a:p>
      </dgm:t>
    </dgm:pt>
    <dgm:pt modelId="{57288F5F-389C-4BCF-9ED7-A50A3B6C372C}" type="parTrans" cxnId="{F41D33B1-2EE8-4A5B-A7BC-A42E9024D664}">
      <dgm:prSet/>
      <dgm:spPr/>
      <dgm:t>
        <a:bodyPr/>
        <a:lstStyle/>
        <a:p>
          <a:endParaRPr lang="en-US"/>
        </a:p>
      </dgm:t>
    </dgm:pt>
    <dgm:pt modelId="{1ECD2539-853C-4F6B-B21E-78AAE9B1F2A0}" type="sibTrans" cxnId="{F41D33B1-2EE8-4A5B-A7BC-A42E9024D664}">
      <dgm:prSet/>
      <dgm:spPr/>
      <dgm:t>
        <a:bodyPr/>
        <a:lstStyle/>
        <a:p>
          <a:endParaRPr lang="en-US"/>
        </a:p>
      </dgm:t>
    </dgm:pt>
    <dgm:pt modelId="{A8C12425-E525-40C4-AFEA-E89DE5F130B5}">
      <dgm:prSet/>
      <dgm:spPr/>
      <dgm:t>
        <a:bodyPr/>
        <a:lstStyle/>
        <a:p>
          <a:r>
            <a:rPr lang="en-GB"/>
            <a:t>Effected by Result, Mood, Weather, Travel Plans &amp; Risk Perceptions</a:t>
          </a:r>
          <a:endParaRPr lang="en-US"/>
        </a:p>
      </dgm:t>
    </dgm:pt>
    <dgm:pt modelId="{E4ADCC77-6DDA-400A-B779-F8FBDEAD471B}" type="parTrans" cxnId="{24C3C591-73A5-4727-BFB8-2E6BAA3EC850}">
      <dgm:prSet/>
      <dgm:spPr/>
      <dgm:t>
        <a:bodyPr/>
        <a:lstStyle/>
        <a:p>
          <a:endParaRPr lang="en-US"/>
        </a:p>
      </dgm:t>
    </dgm:pt>
    <dgm:pt modelId="{9093F7C4-B805-48AB-92D0-33C12E2F0028}" type="sibTrans" cxnId="{24C3C591-73A5-4727-BFB8-2E6BAA3EC850}">
      <dgm:prSet/>
      <dgm:spPr/>
      <dgm:t>
        <a:bodyPr/>
        <a:lstStyle/>
        <a:p>
          <a:endParaRPr lang="en-US"/>
        </a:p>
      </dgm:t>
    </dgm:pt>
    <dgm:pt modelId="{90D66810-4ECF-4791-9D58-BD22C60FA5A6}">
      <dgm:prSet/>
      <dgm:spPr/>
      <dgm:t>
        <a:bodyPr/>
        <a:lstStyle/>
        <a:p>
          <a:r>
            <a:rPr lang="en-GB"/>
            <a:t>Containment </a:t>
          </a:r>
          <a:endParaRPr lang="en-US"/>
        </a:p>
      </dgm:t>
    </dgm:pt>
    <dgm:pt modelId="{83735DA4-3487-43D5-9CD7-4C2D08C1FF6E}" type="parTrans" cxnId="{66249DD3-98BD-4D1A-9F16-6B87C632A80B}">
      <dgm:prSet/>
      <dgm:spPr/>
      <dgm:t>
        <a:bodyPr/>
        <a:lstStyle/>
        <a:p>
          <a:endParaRPr lang="en-US"/>
        </a:p>
      </dgm:t>
    </dgm:pt>
    <dgm:pt modelId="{B44AB65E-A3C4-4AE9-89CD-3801F91AE474}" type="sibTrans" cxnId="{66249DD3-98BD-4D1A-9F16-6B87C632A80B}">
      <dgm:prSet/>
      <dgm:spPr/>
      <dgm:t>
        <a:bodyPr/>
        <a:lstStyle/>
        <a:p>
          <a:endParaRPr lang="en-US"/>
        </a:p>
      </dgm:t>
    </dgm:pt>
    <dgm:pt modelId="{995DAB36-8C64-41DF-AB07-1BCF2D148010}">
      <dgm:prSet/>
      <dgm:spPr/>
      <dgm:t>
        <a:bodyPr/>
        <a:lstStyle/>
        <a:p>
          <a:r>
            <a:rPr lang="en-GB"/>
            <a:t>Control</a:t>
          </a:r>
          <a:endParaRPr lang="en-US"/>
        </a:p>
      </dgm:t>
    </dgm:pt>
    <dgm:pt modelId="{968E9ACC-EE8C-4FB8-82D3-D4A8B4E16C99}" type="parTrans" cxnId="{04DD7A52-52CB-4538-BC73-FDF457F19439}">
      <dgm:prSet/>
      <dgm:spPr/>
      <dgm:t>
        <a:bodyPr/>
        <a:lstStyle/>
        <a:p>
          <a:endParaRPr lang="en-US"/>
        </a:p>
      </dgm:t>
    </dgm:pt>
    <dgm:pt modelId="{FE93EC73-7C79-4055-BC34-749B8FEDF0FD}" type="sibTrans" cxnId="{04DD7A52-52CB-4538-BC73-FDF457F19439}">
      <dgm:prSet/>
      <dgm:spPr/>
      <dgm:t>
        <a:bodyPr/>
        <a:lstStyle/>
        <a:p>
          <a:endParaRPr lang="en-US"/>
        </a:p>
      </dgm:t>
    </dgm:pt>
    <dgm:pt modelId="{19C713BF-2955-4AD6-9272-526C88B9955E}">
      <dgm:prSet/>
      <dgm:spPr/>
      <dgm:t>
        <a:bodyPr/>
        <a:lstStyle/>
        <a:p>
          <a:r>
            <a:rPr lang="en-GB"/>
            <a:t>Segregation if required</a:t>
          </a:r>
          <a:endParaRPr lang="en-US"/>
        </a:p>
      </dgm:t>
    </dgm:pt>
    <dgm:pt modelId="{D998443B-FE48-4E11-B074-D3102C7C990A}" type="parTrans" cxnId="{D31B2F1E-CECD-4F84-8814-BE9D4121D9C3}">
      <dgm:prSet/>
      <dgm:spPr/>
      <dgm:t>
        <a:bodyPr/>
        <a:lstStyle/>
        <a:p>
          <a:endParaRPr lang="en-US"/>
        </a:p>
      </dgm:t>
    </dgm:pt>
    <dgm:pt modelId="{3D9D1DE0-C471-4F53-8D17-7B1CDBF94F97}" type="sibTrans" cxnId="{D31B2F1E-CECD-4F84-8814-BE9D4121D9C3}">
      <dgm:prSet/>
      <dgm:spPr/>
      <dgm:t>
        <a:bodyPr/>
        <a:lstStyle/>
        <a:p>
          <a:endParaRPr lang="en-US"/>
        </a:p>
      </dgm:t>
    </dgm:pt>
    <dgm:pt modelId="{AEF950FA-4478-4F8A-855F-2FD1E4DE1C69}">
      <dgm:prSet/>
      <dgm:spPr/>
      <dgm:t>
        <a:bodyPr/>
        <a:lstStyle/>
        <a:p>
          <a:r>
            <a:rPr lang="en-GB"/>
            <a:t>Safety</a:t>
          </a:r>
          <a:endParaRPr lang="en-US"/>
        </a:p>
      </dgm:t>
    </dgm:pt>
    <dgm:pt modelId="{BE7D8368-73C5-4067-8A5D-06351B084545}" type="parTrans" cxnId="{75ED5001-05B2-4D78-82B9-B2A34EDAD5E2}">
      <dgm:prSet/>
      <dgm:spPr/>
      <dgm:t>
        <a:bodyPr/>
        <a:lstStyle/>
        <a:p>
          <a:endParaRPr lang="en-US"/>
        </a:p>
      </dgm:t>
    </dgm:pt>
    <dgm:pt modelId="{EC662597-526A-4E74-BDFC-515E33119C35}" type="sibTrans" cxnId="{75ED5001-05B2-4D78-82B9-B2A34EDAD5E2}">
      <dgm:prSet/>
      <dgm:spPr/>
      <dgm:t>
        <a:bodyPr/>
        <a:lstStyle/>
        <a:p>
          <a:endParaRPr lang="en-US"/>
        </a:p>
      </dgm:t>
    </dgm:pt>
    <dgm:pt modelId="{D092798B-2548-45ED-BF5B-8BE0AE877FF5}" type="pres">
      <dgm:prSet presAssocID="{DBF4CDAC-1CC7-4B86-AE6D-1FD13604F70F}" presName="vert0" presStyleCnt="0">
        <dgm:presLayoutVars>
          <dgm:dir/>
          <dgm:animOne val="branch"/>
          <dgm:animLvl val="lvl"/>
        </dgm:presLayoutVars>
      </dgm:prSet>
      <dgm:spPr/>
    </dgm:pt>
    <dgm:pt modelId="{A45F8DD0-AB86-461A-A7E0-E8F55D696AF1}" type="pres">
      <dgm:prSet presAssocID="{AB54BA08-8ABF-4D14-A66D-5DB1AD591C5C}" presName="thickLine" presStyleLbl="alignNode1" presStyleIdx="0" presStyleCnt="7"/>
      <dgm:spPr/>
    </dgm:pt>
    <dgm:pt modelId="{8D8CC700-41C2-4063-BD9E-E7B30A2B7001}" type="pres">
      <dgm:prSet presAssocID="{AB54BA08-8ABF-4D14-A66D-5DB1AD591C5C}" presName="horz1" presStyleCnt="0"/>
      <dgm:spPr/>
    </dgm:pt>
    <dgm:pt modelId="{24356B96-5727-4ACE-AC41-DAD482451525}" type="pres">
      <dgm:prSet presAssocID="{AB54BA08-8ABF-4D14-A66D-5DB1AD591C5C}" presName="tx1" presStyleLbl="revTx" presStyleIdx="0" presStyleCnt="7"/>
      <dgm:spPr/>
    </dgm:pt>
    <dgm:pt modelId="{9FF47505-1F37-45A5-9E38-1E679C7905A0}" type="pres">
      <dgm:prSet presAssocID="{AB54BA08-8ABF-4D14-A66D-5DB1AD591C5C}" presName="vert1" presStyleCnt="0"/>
      <dgm:spPr/>
    </dgm:pt>
    <dgm:pt modelId="{8B11AB39-5F75-4B4E-863B-4DA6A213B099}" type="pres">
      <dgm:prSet presAssocID="{352A1CDE-9751-4443-A40F-67D54102E6B6}" presName="thickLine" presStyleLbl="alignNode1" presStyleIdx="1" presStyleCnt="7"/>
      <dgm:spPr/>
    </dgm:pt>
    <dgm:pt modelId="{ABE839CF-5106-4E31-958A-FE4AB370B449}" type="pres">
      <dgm:prSet presAssocID="{352A1CDE-9751-4443-A40F-67D54102E6B6}" presName="horz1" presStyleCnt="0"/>
      <dgm:spPr/>
    </dgm:pt>
    <dgm:pt modelId="{C55205AA-64AF-422D-8848-0ECE936595A7}" type="pres">
      <dgm:prSet presAssocID="{352A1CDE-9751-4443-A40F-67D54102E6B6}" presName="tx1" presStyleLbl="revTx" presStyleIdx="1" presStyleCnt="7"/>
      <dgm:spPr/>
    </dgm:pt>
    <dgm:pt modelId="{D2CEC696-0B14-4F5A-947E-96DCA61A6E69}" type="pres">
      <dgm:prSet presAssocID="{352A1CDE-9751-4443-A40F-67D54102E6B6}" presName="vert1" presStyleCnt="0"/>
      <dgm:spPr/>
    </dgm:pt>
    <dgm:pt modelId="{F82498EC-CF1D-4075-8284-09AB5F83A50D}" type="pres">
      <dgm:prSet presAssocID="{A8C12425-E525-40C4-AFEA-E89DE5F130B5}" presName="thickLine" presStyleLbl="alignNode1" presStyleIdx="2" presStyleCnt="7"/>
      <dgm:spPr/>
    </dgm:pt>
    <dgm:pt modelId="{00CD19A9-CB7E-417D-AD97-56FB19CA2759}" type="pres">
      <dgm:prSet presAssocID="{A8C12425-E525-40C4-AFEA-E89DE5F130B5}" presName="horz1" presStyleCnt="0"/>
      <dgm:spPr/>
    </dgm:pt>
    <dgm:pt modelId="{D47B1A45-AFD3-4B8B-AA83-91FD85A77D92}" type="pres">
      <dgm:prSet presAssocID="{A8C12425-E525-40C4-AFEA-E89DE5F130B5}" presName="tx1" presStyleLbl="revTx" presStyleIdx="2" presStyleCnt="7"/>
      <dgm:spPr/>
    </dgm:pt>
    <dgm:pt modelId="{8261D8D0-8357-4D15-BFB9-469FB218E21E}" type="pres">
      <dgm:prSet presAssocID="{A8C12425-E525-40C4-AFEA-E89DE5F130B5}" presName="vert1" presStyleCnt="0"/>
      <dgm:spPr/>
    </dgm:pt>
    <dgm:pt modelId="{D5DE1B29-F07D-47A9-8067-A848077AE928}" type="pres">
      <dgm:prSet presAssocID="{90D66810-4ECF-4791-9D58-BD22C60FA5A6}" presName="thickLine" presStyleLbl="alignNode1" presStyleIdx="3" presStyleCnt="7"/>
      <dgm:spPr/>
    </dgm:pt>
    <dgm:pt modelId="{FCDECD88-0688-4BA0-9060-246995E7A11D}" type="pres">
      <dgm:prSet presAssocID="{90D66810-4ECF-4791-9D58-BD22C60FA5A6}" presName="horz1" presStyleCnt="0"/>
      <dgm:spPr/>
    </dgm:pt>
    <dgm:pt modelId="{C2F0C50C-10C9-4B4A-9C34-292800FDE8EF}" type="pres">
      <dgm:prSet presAssocID="{90D66810-4ECF-4791-9D58-BD22C60FA5A6}" presName="tx1" presStyleLbl="revTx" presStyleIdx="3" presStyleCnt="7"/>
      <dgm:spPr/>
    </dgm:pt>
    <dgm:pt modelId="{F6A52493-66FD-46B7-A131-ECF9B92DABF1}" type="pres">
      <dgm:prSet presAssocID="{90D66810-4ECF-4791-9D58-BD22C60FA5A6}" presName="vert1" presStyleCnt="0"/>
      <dgm:spPr/>
    </dgm:pt>
    <dgm:pt modelId="{95D561A0-DAAF-4C24-96B4-386D924F522B}" type="pres">
      <dgm:prSet presAssocID="{995DAB36-8C64-41DF-AB07-1BCF2D148010}" presName="thickLine" presStyleLbl="alignNode1" presStyleIdx="4" presStyleCnt="7"/>
      <dgm:spPr/>
    </dgm:pt>
    <dgm:pt modelId="{9BA8BF1E-296E-4AD5-8C3A-FA9506B3ABAB}" type="pres">
      <dgm:prSet presAssocID="{995DAB36-8C64-41DF-AB07-1BCF2D148010}" presName="horz1" presStyleCnt="0"/>
      <dgm:spPr/>
    </dgm:pt>
    <dgm:pt modelId="{A2762C53-182E-4977-A981-63AE13507205}" type="pres">
      <dgm:prSet presAssocID="{995DAB36-8C64-41DF-AB07-1BCF2D148010}" presName="tx1" presStyleLbl="revTx" presStyleIdx="4" presStyleCnt="7"/>
      <dgm:spPr/>
    </dgm:pt>
    <dgm:pt modelId="{7875FCE4-038D-486A-8913-D8C96432D59E}" type="pres">
      <dgm:prSet presAssocID="{995DAB36-8C64-41DF-AB07-1BCF2D148010}" presName="vert1" presStyleCnt="0"/>
      <dgm:spPr/>
    </dgm:pt>
    <dgm:pt modelId="{5A6FA02F-EC25-42A9-B2F5-98D86614802C}" type="pres">
      <dgm:prSet presAssocID="{19C713BF-2955-4AD6-9272-526C88B9955E}" presName="thickLine" presStyleLbl="alignNode1" presStyleIdx="5" presStyleCnt="7"/>
      <dgm:spPr/>
    </dgm:pt>
    <dgm:pt modelId="{3B399B69-AE65-4EDD-B81A-C919F0F23DAF}" type="pres">
      <dgm:prSet presAssocID="{19C713BF-2955-4AD6-9272-526C88B9955E}" presName="horz1" presStyleCnt="0"/>
      <dgm:spPr/>
    </dgm:pt>
    <dgm:pt modelId="{B18A7060-778F-4D1A-8F32-A1B1E73D2660}" type="pres">
      <dgm:prSet presAssocID="{19C713BF-2955-4AD6-9272-526C88B9955E}" presName="tx1" presStyleLbl="revTx" presStyleIdx="5" presStyleCnt="7"/>
      <dgm:spPr/>
    </dgm:pt>
    <dgm:pt modelId="{528B83DB-FB85-40BA-8935-3CA67E46025B}" type="pres">
      <dgm:prSet presAssocID="{19C713BF-2955-4AD6-9272-526C88B9955E}" presName="vert1" presStyleCnt="0"/>
      <dgm:spPr/>
    </dgm:pt>
    <dgm:pt modelId="{97B6035C-D6A7-4F02-95EE-9EF88F542C28}" type="pres">
      <dgm:prSet presAssocID="{AEF950FA-4478-4F8A-855F-2FD1E4DE1C69}" presName="thickLine" presStyleLbl="alignNode1" presStyleIdx="6" presStyleCnt="7"/>
      <dgm:spPr/>
    </dgm:pt>
    <dgm:pt modelId="{62AFF5DC-24CD-48D3-A2C0-36ABD11ADC01}" type="pres">
      <dgm:prSet presAssocID="{AEF950FA-4478-4F8A-855F-2FD1E4DE1C69}" presName="horz1" presStyleCnt="0"/>
      <dgm:spPr/>
    </dgm:pt>
    <dgm:pt modelId="{5B194E51-0BD7-4C52-955D-2305A87FB8DE}" type="pres">
      <dgm:prSet presAssocID="{AEF950FA-4478-4F8A-855F-2FD1E4DE1C69}" presName="tx1" presStyleLbl="revTx" presStyleIdx="6" presStyleCnt="7"/>
      <dgm:spPr/>
    </dgm:pt>
    <dgm:pt modelId="{F5F5982F-73D1-4F79-8DF4-63E4246615AE}" type="pres">
      <dgm:prSet presAssocID="{AEF950FA-4478-4F8A-855F-2FD1E4DE1C69}" presName="vert1" presStyleCnt="0"/>
      <dgm:spPr/>
    </dgm:pt>
  </dgm:ptLst>
  <dgm:cxnLst>
    <dgm:cxn modelId="{75ED5001-05B2-4D78-82B9-B2A34EDAD5E2}" srcId="{DBF4CDAC-1CC7-4B86-AE6D-1FD13604F70F}" destId="{AEF950FA-4478-4F8A-855F-2FD1E4DE1C69}" srcOrd="6" destOrd="0" parTransId="{BE7D8368-73C5-4067-8A5D-06351B084545}" sibTransId="{EC662597-526A-4E74-BDFC-515E33119C35}"/>
    <dgm:cxn modelId="{7336E60A-1399-43E2-BC62-866786A2BE3D}" type="presOf" srcId="{DBF4CDAC-1CC7-4B86-AE6D-1FD13604F70F}" destId="{D092798B-2548-45ED-BF5B-8BE0AE877FF5}" srcOrd="0" destOrd="0" presId="urn:microsoft.com/office/officeart/2008/layout/LinedList"/>
    <dgm:cxn modelId="{D31B2F1E-CECD-4F84-8814-BE9D4121D9C3}" srcId="{DBF4CDAC-1CC7-4B86-AE6D-1FD13604F70F}" destId="{19C713BF-2955-4AD6-9272-526C88B9955E}" srcOrd="5" destOrd="0" parTransId="{D998443B-FE48-4E11-B074-D3102C7C990A}" sibTransId="{3D9D1DE0-C471-4F53-8D17-7B1CDBF94F97}"/>
    <dgm:cxn modelId="{D6AA422F-B85E-4709-BAE7-2F33B7395C4C}" type="presOf" srcId="{AB54BA08-8ABF-4D14-A66D-5DB1AD591C5C}" destId="{24356B96-5727-4ACE-AC41-DAD482451525}" srcOrd="0" destOrd="0" presId="urn:microsoft.com/office/officeart/2008/layout/LinedList"/>
    <dgm:cxn modelId="{F40D8335-4578-4AF2-ADEF-9A75CCC69A42}" type="presOf" srcId="{995DAB36-8C64-41DF-AB07-1BCF2D148010}" destId="{A2762C53-182E-4977-A981-63AE13507205}" srcOrd="0" destOrd="0" presId="urn:microsoft.com/office/officeart/2008/layout/LinedList"/>
    <dgm:cxn modelId="{6F585369-89AA-4F6A-A7FE-EC11B3FB02F7}" type="presOf" srcId="{AEF950FA-4478-4F8A-855F-2FD1E4DE1C69}" destId="{5B194E51-0BD7-4C52-955D-2305A87FB8DE}" srcOrd="0" destOrd="0" presId="urn:microsoft.com/office/officeart/2008/layout/LinedList"/>
    <dgm:cxn modelId="{FCE21C4E-99B7-4037-87B3-CF2722349FA0}" srcId="{DBF4CDAC-1CC7-4B86-AE6D-1FD13604F70F}" destId="{AB54BA08-8ABF-4D14-A66D-5DB1AD591C5C}" srcOrd="0" destOrd="0" parTransId="{6922D0FA-EEFD-447F-BAD5-25DD3F7DA0D3}" sibTransId="{9C569AC5-7F92-456A-82AA-24CE0F437CA8}"/>
    <dgm:cxn modelId="{04DD7A52-52CB-4538-BC73-FDF457F19439}" srcId="{DBF4CDAC-1CC7-4B86-AE6D-1FD13604F70F}" destId="{995DAB36-8C64-41DF-AB07-1BCF2D148010}" srcOrd="4" destOrd="0" parTransId="{968E9ACC-EE8C-4FB8-82D3-D4A8B4E16C99}" sibTransId="{FE93EC73-7C79-4055-BC34-749B8FEDF0FD}"/>
    <dgm:cxn modelId="{CE8E887C-81C2-4091-B6E6-14D2B24F2DD9}" type="presOf" srcId="{352A1CDE-9751-4443-A40F-67D54102E6B6}" destId="{C55205AA-64AF-422D-8848-0ECE936595A7}" srcOrd="0" destOrd="0" presId="urn:microsoft.com/office/officeart/2008/layout/LinedList"/>
    <dgm:cxn modelId="{EBA19A7E-6231-45BB-B4B1-B72345B4318E}" type="presOf" srcId="{19C713BF-2955-4AD6-9272-526C88B9955E}" destId="{B18A7060-778F-4D1A-8F32-A1B1E73D2660}" srcOrd="0" destOrd="0" presId="urn:microsoft.com/office/officeart/2008/layout/LinedList"/>
    <dgm:cxn modelId="{24C3C591-73A5-4727-BFB8-2E6BAA3EC850}" srcId="{DBF4CDAC-1CC7-4B86-AE6D-1FD13604F70F}" destId="{A8C12425-E525-40C4-AFEA-E89DE5F130B5}" srcOrd="2" destOrd="0" parTransId="{E4ADCC77-6DDA-400A-B779-F8FBDEAD471B}" sibTransId="{9093F7C4-B805-48AB-92D0-33C12E2F0028}"/>
    <dgm:cxn modelId="{F41D33B1-2EE8-4A5B-A7BC-A42E9024D664}" srcId="{DBF4CDAC-1CC7-4B86-AE6D-1FD13604F70F}" destId="{352A1CDE-9751-4443-A40F-67D54102E6B6}" srcOrd="1" destOrd="0" parTransId="{57288F5F-389C-4BCF-9ED7-A50A3B6C372C}" sibTransId="{1ECD2539-853C-4F6B-B21E-78AAE9B1F2A0}"/>
    <dgm:cxn modelId="{168F28B5-13FA-4753-904B-65A41F01D90D}" type="presOf" srcId="{A8C12425-E525-40C4-AFEA-E89DE5F130B5}" destId="{D47B1A45-AFD3-4B8B-AA83-91FD85A77D92}" srcOrd="0" destOrd="0" presId="urn:microsoft.com/office/officeart/2008/layout/LinedList"/>
    <dgm:cxn modelId="{66249DD3-98BD-4D1A-9F16-6B87C632A80B}" srcId="{DBF4CDAC-1CC7-4B86-AE6D-1FD13604F70F}" destId="{90D66810-4ECF-4791-9D58-BD22C60FA5A6}" srcOrd="3" destOrd="0" parTransId="{83735DA4-3487-43D5-9CD7-4C2D08C1FF6E}" sibTransId="{B44AB65E-A3C4-4AE9-89CD-3801F91AE474}"/>
    <dgm:cxn modelId="{036027DC-9A9E-4222-AF7A-27CC3A86B6AE}" type="presOf" srcId="{90D66810-4ECF-4791-9D58-BD22C60FA5A6}" destId="{C2F0C50C-10C9-4B4A-9C34-292800FDE8EF}" srcOrd="0" destOrd="0" presId="urn:microsoft.com/office/officeart/2008/layout/LinedList"/>
    <dgm:cxn modelId="{16FAB3DD-0F98-45CB-B651-792BB4C7233F}" type="presParOf" srcId="{D092798B-2548-45ED-BF5B-8BE0AE877FF5}" destId="{A45F8DD0-AB86-461A-A7E0-E8F55D696AF1}" srcOrd="0" destOrd="0" presId="urn:microsoft.com/office/officeart/2008/layout/LinedList"/>
    <dgm:cxn modelId="{5584534D-B49F-4DD1-A159-5268265BF600}" type="presParOf" srcId="{D092798B-2548-45ED-BF5B-8BE0AE877FF5}" destId="{8D8CC700-41C2-4063-BD9E-E7B30A2B7001}" srcOrd="1" destOrd="0" presId="urn:microsoft.com/office/officeart/2008/layout/LinedList"/>
    <dgm:cxn modelId="{A0231730-79A2-4010-9399-640C6132C5DC}" type="presParOf" srcId="{8D8CC700-41C2-4063-BD9E-E7B30A2B7001}" destId="{24356B96-5727-4ACE-AC41-DAD482451525}" srcOrd="0" destOrd="0" presId="urn:microsoft.com/office/officeart/2008/layout/LinedList"/>
    <dgm:cxn modelId="{62BB6924-B908-4C5F-9FBE-A04D0609CF9C}" type="presParOf" srcId="{8D8CC700-41C2-4063-BD9E-E7B30A2B7001}" destId="{9FF47505-1F37-45A5-9E38-1E679C7905A0}" srcOrd="1" destOrd="0" presId="urn:microsoft.com/office/officeart/2008/layout/LinedList"/>
    <dgm:cxn modelId="{8F7ABE2B-DEAD-4902-BAEE-DD63C510BDC5}" type="presParOf" srcId="{D092798B-2548-45ED-BF5B-8BE0AE877FF5}" destId="{8B11AB39-5F75-4B4E-863B-4DA6A213B099}" srcOrd="2" destOrd="0" presId="urn:microsoft.com/office/officeart/2008/layout/LinedList"/>
    <dgm:cxn modelId="{8FCF5B75-D9BF-4AE2-A176-ACFA1B6C46CA}" type="presParOf" srcId="{D092798B-2548-45ED-BF5B-8BE0AE877FF5}" destId="{ABE839CF-5106-4E31-958A-FE4AB370B449}" srcOrd="3" destOrd="0" presId="urn:microsoft.com/office/officeart/2008/layout/LinedList"/>
    <dgm:cxn modelId="{7A7C2947-462F-4081-8565-72F3C6AD2A17}" type="presParOf" srcId="{ABE839CF-5106-4E31-958A-FE4AB370B449}" destId="{C55205AA-64AF-422D-8848-0ECE936595A7}" srcOrd="0" destOrd="0" presId="urn:microsoft.com/office/officeart/2008/layout/LinedList"/>
    <dgm:cxn modelId="{8902890B-F692-4424-91D7-EB6ACA37D44F}" type="presParOf" srcId="{ABE839CF-5106-4E31-958A-FE4AB370B449}" destId="{D2CEC696-0B14-4F5A-947E-96DCA61A6E69}" srcOrd="1" destOrd="0" presId="urn:microsoft.com/office/officeart/2008/layout/LinedList"/>
    <dgm:cxn modelId="{623FE1D1-1FE9-4050-A1BA-2EDF2EA7E77C}" type="presParOf" srcId="{D092798B-2548-45ED-BF5B-8BE0AE877FF5}" destId="{F82498EC-CF1D-4075-8284-09AB5F83A50D}" srcOrd="4" destOrd="0" presId="urn:microsoft.com/office/officeart/2008/layout/LinedList"/>
    <dgm:cxn modelId="{53AF394E-1F52-406C-9E5F-934FE0EC1AAA}" type="presParOf" srcId="{D092798B-2548-45ED-BF5B-8BE0AE877FF5}" destId="{00CD19A9-CB7E-417D-AD97-56FB19CA2759}" srcOrd="5" destOrd="0" presId="urn:microsoft.com/office/officeart/2008/layout/LinedList"/>
    <dgm:cxn modelId="{05B40DFF-0DF8-4D5F-8F52-AC61F9F7A7DF}" type="presParOf" srcId="{00CD19A9-CB7E-417D-AD97-56FB19CA2759}" destId="{D47B1A45-AFD3-4B8B-AA83-91FD85A77D92}" srcOrd="0" destOrd="0" presId="urn:microsoft.com/office/officeart/2008/layout/LinedList"/>
    <dgm:cxn modelId="{E5FED53A-B40F-432D-B75B-9D6EA2987C6B}" type="presParOf" srcId="{00CD19A9-CB7E-417D-AD97-56FB19CA2759}" destId="{8261D8D0-8357-4D15-BFB9-469FB218E21E}" srcOrd="1" destOrd="0" presId="urn:microsoft.com/office/officeart/2008/layout/LinedList"/>
    <dgm:cxn modelId="{8D9E9057-282A-4E4C-863F-B4C3ACD707EB}" type="presParOf" srcId="{D092798B-2548-45ED-BF5B-8BE0AE877FF5}" destId="{D5DE1B29-F07D-47A9-8067-A848077AE928}" srcOrd="6" destOrd="0" presId="urn:microsoft.com/office/officeart/2008/layout/LinedList"/>
    <dgm:cxn modelId="{6BE4B2EE-4200-4510-9C87-C1B5613A751D}" type="presParOf" srcId="{D092798B-2548-45ED-BF5B-8BE0AE877FF5}" destId="{FCDECD88-0688-4BA0-9060-246995E7A11D}" srcOrd="7" destOrd="0" presId="urn:microsoft.com/office/officeart/2008/layout/LinedList"/>
    <dgm:cxn modelId="{3EE417BA-CD59-4A48-9FFD-D14A0B67E875}" type="presParOf" srcId="{FCDECD88-0688-4BA0-9060-246995E7A11D}" destId="{C2F0C50C-10C9-4B4A-9C34-292800FDE8EF}" srcOrd="0" destOrd="0" presId="urn:microsoft.com/office/officeart/2008/layout/LinedList"/>
    <dgm:cxn modelId="{BEA19B42-3D4D-4B63-951B-4AD9E8E2968B}" type="presParOf" srcId="{FCDECD88-0688-4BA0-9060-246995E7A11D}" destId="{F6A52493-66FD-46B7-A131-ECF9B92DABF1}" srcOrd="1" destOrd="0" presId="urn:microsoft.com/office/officeart/2008/layout/LinedList"/>
    <dgm:cxn modelId="{469AFE36-4CB5-4B18-8836-93CF82A98CB2}" type="presParOf" srcId="{D092798B-2548-45ED-BF5B-8BE0AE877FF5}" destId="{95D561A0-DAAF-4C24-96B4-386D924F522B}" srcOrd="8" destOrd="0" presId="urn:microsoft.com/office/officeart/2008/layout/LinedList"/>
    <dgm:cxn modelId="{81A5D13B-9F87-416E-AA41-68C9F3CF2B1B}" type="presParOf" srcId="{D092798B-2548-45ED-BF5B-8BE0AE877FF5}" destId="{9BA8BF1E-296E-4AD5-8C3A-FA9506B3ABAB}" srcOrd="9" destOrd="0" presId="urn:microsoft.com/office/officeart/2008/layout/LinedList"/>
    <dgm:cxn modelId="{E4837DC5-91D9-48F3-A41C-5DA5AA5738F9}" type="presParOf" srcId="{9BA8BF1E-296E-4AD5-8C3A-FA9506B3ABAB}" destId="{A2762C53-182E-4977-A981-63AE13507205}" srcOrd="0" destOrd="0" presId="urn:microsoft.com/office/officeart/2008/layout/LinedList"/>
    <dgm:cxn modelId="{5C136042-BF2B-4CA8-B2EE-9A72E6495368}" type="presParOf" srcId="{9BA8BF1E-296E-4AD5-8C3A-FA9506B3ABAB}" destId="{7875FCE4-038D-486A-8913-D8C96432D59E}" srcOrd="1" destOrd="0" presId="urn:microsoft.com/office/officeart/2008/layout/LinedList"/>
    <dgm:cxn modelId="{284FA5CC-D547-4910-8120-0AA87A43F478}" type="presParOf" srcId="{D092798B-2548-45ED-BF5B-8BE0AE877FF5}" destId="{5A6FA02F-EC25-42A9-B2F5-98D86614802C}" srcOrd="10" destOrd="0" presId="urn:microsoft.com/office/officeart/2008/layout/LinedList"/>
    <dgm:cxn modelId="{3935BEE2-01F3-49A9-A657-435C7C5ADB30}" type="presParOf" srcId="{D092798B-2548-45ED-BF5B-8BE0AE877FF5}" destId="{3B399B69-AE65-4EDD-B81A-C919F0F23DAF}" srcOrd="11" destOrd="0" presId="urn:microsoft.com/office/officeart/2008/layout/LinedList"/>
    <dgm:cxn modelId="{08BA5629-9A65-493F-ADEE-E05B8A781011}" type="presParOf" srcId="{3B399B69-AE65-4EDD-B81A-C919F0F23DAF}" destId="{B18A7060-778F-4D1A-8F32-A1B1E73D2660}" srcOrd="0" destOrd="0" presId="urn:microsoft.com/office/officeart/2008/layout/LinedList"/>
    <dgm:cxn modelId="{EC7C8958-C0BB-4E8B-B38A-670402EE3D40}" type="presParOf" srcId="{3B399B69-AE65-4EDD-B81A-C919F0F23DAF}" destId="{528B83DB-FB85-40BA-8935-3CA67E46025B}" srcOrd="1" destOrd="0" presId="urn:microsoft.com/office/officeart/2008/layout/LinedList"/>
    <dgm:cxn modelId="{8B1A90FB-752B-4937-84AA-19334339C315}" type="presParOf" srcId="{D092798B-2548-45ED-BF5B-8BE0AE877FF5}" destId="{97B6035C-D6A7-4F02-95EE-9EF88F542C28}" srcOrd="12" destOrd="0" presId="urn:microsoft.com/office/officeart/2008/layout/LinedList"/>
    <dgm:cxn modelId="{134FD798-BDC1-47A7-B001-D1623B86EFB9}" type="presParOf" srcId="{D092798B-2548-45ED-BF5B-8BE0AE877FF5}" destId="{62AFF5DC-24CD-48D3-A2C0-36ABD11ADC01}" srcOrd="13" destOrd="0" presId="urn:microsoft.com/office/officeart/2008/layout/LinedList"/>
    <dgm:cxn modelId="{3691B46D-DF9E-467F-9290-A4195667ED0C}" type="presParOf" srcId="{62AFF5DC-24CD-48D3-A2C0-36ABD11ADC01}" destId="{5B194E51-0BD7-4C52-955D-2305A87FB8DE}" srcOrd="0" destOrd="0" presId="urn:microsoft.com/office/officeart/2008/layout/LinedList"/>
    <dgm:cxn modelId="{ECD1CD0D-87A5-40B3-8A0A-285A94BB0A19}" type="presParOf" srcId="{62AFF5DC-24CD-48D3-A2C0-36ABD11ADC01}" destId="{F5F5982F-73D1-4F79-8DF4-63E4246615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8BCCD6-DFB4-4B5A-88BA-E99B419D420C}"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4F026BA8-124D-4A8A-BDC8-A19E65FF54E8}">
      <dgm:prSet/>
      <dgm:spPr/>
      <dgm:t>
        <a:bodyPr/>
        <a:lstStyle/>
        <a:p>
          <a:r>
            <a:rPr lang="en-GB"/>
            <a:t>Normal Egress – Circulation &amp; Exit Routes under Normal Circumstances</a:t>
          </a:r>
          <a:endParaRPr lang="en-US"/>
        </a:p>
      </dgm:t>
    </dgm:pt>
    <dgm:pt modelId="{94F09140-32FF-496D-9DC4-D9364C067DA6}" type="parTrans" cxnId="{EDC49E54-AA80-4180-9E92-4C8CDB4B5D0D}">
      <dgm:prSet/>
      <dgm:spPr/>
      <dgm:t>
        <a:bodyPr/>
        <a:lstStyle/>
        <a:p>
          <a:endParaRPr lang="en-US"/>
        </a:p>
      </dgm:t>
    </dgm:pt>
    <dgm:pt modelId="{FAAADCEC-7DB5-4DF3-9543-D8780B1D0C1A}" type="sibTrans" cxnId="{EDC49E54-AA80-4180-9E92-4C8CDB4B5D0D}">
      <dgm:prSet/>
      <dgm:spPr/>
      <dgm:t>
        <a:bodyPr/>
        <a:lstStyle/>
        <a:p>
          <a:endParaRPr lang="en-US"/>
        </a:p>
      </dgm:t>
    </dgm:pt>
    <dgm:pt modelId="{BF467210-8C06-4E23-AD4A-618A1AC37FD0}">
      <dgm:prSet/>
      <dgm:spPr/>
      <dgm:t>
        <a:bodyPr/>
        <a:lstStyle/>
        <a:p>
          <a:r>
            <a:rPr lang="en-GB"/>
            <a:t>Exit Routes</a:t>
          </a:r>
          <a:endParaRPr lang="en-US"/>
        </a:p>
      </dgm:t>
    </dgm:pt>
    <dgm:pt modelId="{468BEC70-7318-40D3-A749-834ECD91E547}" type="parTrans" cxnId="{A617B8CB-02EB-4C77-B4E0-5E89E080BE78}">
      <dgm:prSet/>
      <dgm:spPr/>
      <dgm:t>
        <a:bodyPr/>
        <a:lstStyle/>
        <a:p>
          <a:endParaRPr lang="en-US"/>
        </a:p>
      </dgm:t>
    </dgm:pt>
    <dgm:pt modelId="{1D8D6968-A50F-485F-9528-8F44368BE664}" type="sibTrans" cxnId="{A617B8CB-02EB-4C77-B4E0-5E89E080BE78}">
      <dgm:prSet/>
      <dgm:spPr/>
      <dgm:t>
        <a:bodyPr/>
        <a:lstStyle/>
        <a:p>
          <a:endParaRPr lang="en-US"/>
        </a:p>
      </dgm:t>
    </dgm:pt>
    <dgm:pt modelId="{C66A3E6D-2714-429F-8687-51B3A4A284BC}">
      <dgm:prSet/>
      <dgm:spPr/>
      <dgm:t>
        <a:bodyPr/>
        <a:lstStyle/>
        <a:p>
          <a:r>
            <a:rPr lang="en-GB"/>
            <a:t>Sufficient for Capacity</a:t>
          </a:r>
          <a:endParaRPr lang="en-US"/>
        </a:p>
      </dgm:t>
    </dgm:pt>
    <dgm:pt modelId="{513BFC50-38C8-40FE-A5DD-338E72F52EAF}" type="parTrans" cxnId="{FE7702B8-1937-4F1E-8300-FD676DE842B0}">
      <dgm:prSet/>
      <dgm:spPr/>
      <dgm:t>
        <a:bodyPr/>
        <a:lstStyle/>
        <a:p>
          <a:endParaRPr lang="en-US"/>
        </a:p>
      </dgm:t>
    </dgm:pt>
    <dgm:pt modelId="{684976E4-5110-46A8-AC68-D742B558DAB2}" type="sibTrans" cxnId="{FE7702B8-1937-4F1E-8300-FD676DE842B0}">
      <dgm:prSet/>
      <dgm:spPr/>
      <dgm:t>
        <a:bodyPr/>
        <a:lstStyle/>
        <a:p>
          <a:endParaRPr lang="en-US"/>
        </a:p>
      </dgm:t>
    </dgm:pt>
    <dgm:pt modelId="{259F03EA-74CD-4096-8E5D-A3EF154D70B8}">
      <dgm:prSet/>
      <dgm:spPr/>
      <dgm:t>
        <a:bodyPr/>
        <a:lstStyle/>
        <a:p>
          <a:r>
            <a:rPr lang="en-GB"/>
            <a:t>Free Flowing Exit </a:t>
          </a:r>
          <a:endParaRPr lang="en-US"/>
        </a:p>
      </dgm:t>
    </dgm:pt>
    <dgm:pt modelId="{B06B8FFA-F4D9-4080-A028-D12B539BFDC5}" type="parTrans" cxnId="{919DA759-9D4E-4DAA-B7A3-5AFB7DC78FE1}">
      <dgm:prSet/>
      <dgm:spPr/>
      <dgm:t>
        <a:bodyPr/>
        <a:lstStyle/>
        <a:p>
          <a:endParaRPr lang="en-US"/>
        </a:p>
      </dgm:t>
    </dgm:pt>
    <dgm:pt modelId="{E2D88077-9F60-431B-B250-466FB06EDA67}" type="sibTrans" cxnId="{919DA759-9D4E-4DAA-B7A3-5AFB7DC78FE1}">
      <dgm:prSet/>
      <dgm:spPr/>
      <dgm:t>
        <a:bodyPr/>
        <a:lstStyle/>
        <a:p>
          <a:endParaRPr lang="en-US"/>
        </a:p>
      </dgm:t>
    </dgm:pt>
    <dgm:pt modelId="{44CEBEA1-7E72-4AC2-8138-7AA037E61648}">
      <dgm:prSet/>
      <dgm:spPr/>
      <dgm:t>
        <a:bodyPr/>
        <a:lstStyle/>
        <a:p>
          <a:r>
            <a:rPr lang="en-GB"/>
            <a:t>Time Frames</a:t>
          </a:r>
          <a:endParaRPr lang="en-US"/>
        </a:p>
      </dgm:t>
    </dgm:pt>
    <dgm:pt modelId="{2A72CE69-A45A-4B4B-BFBF-863437425C8B}" type="parTrans" cxnId="{8D40A259-5D0B-4E19-9572-918079694D21}">
      <dgm:prSet/>
      <dgm:spPr/>
      <dgm:t>
        <a:bodyPr/>
        <a:lstStyle/>
        <a:p>
          <a:endParaRPr lang="en-US"/>
        </a:p>
      </dgm:t>
    </dgm:pt>
    <dgm:pt modelId="{59F44078-823F-490D-99F3-B27F279A927F}" type="sibTrans" cxnId="{8D40A259-5D0B-4E19-9572-918079694D21}">
      <dgm:prSet/>
      <dgm:spPr/>
      <dgm:t>
        <a:bodyPr/>
        <a:lstStyle/>
        <a:p>
          <a:endParaRPr lang="en-US"/>
        </a:p>
      </dgm:t>
    </dgm:pt>
    <dgm:pt modelId="{FA18FAEC-ED62-4E34-A4E2-16282B427330}">
      <dgm:prSet/>
      <dgm:spPr/>
      <dgm:t>
        <a:bodyPr/>
        <a:lstStyle/>
        <a:p>
          <a:r>
            <a:rPr lang="en-GB"/>
            <a:t>Control Flow</a:t>
          </a:r>
          <a:endParaRPr lang="en-US"/>
        </a:p>
      </dgm:t>
    </dgm:pt>
    <dgm:pt modelId="{60C3F6D8-910E-4AB5-94A5-0D22BAEFA000}" type="parTrans" cxnId="{A8BB584A-5F82-4295-9879-48DBF5DEAE21}">
      <dgm:prSet/>
      <dgm:spPr/>
      <dgm:t>
        <a:bodyPr/>
        <a:lstStyle/>
        <a:p>
          <a:endParaRPr lang="en-US"/>
        </a:p>
      </dgm:t>
    </dgm:pt>
    <dgm:pt modelId="{078C432F-55C4-46EF-BF69-6593BC663DB7}" type="sibTrans" cxnId="{A8BB584A-5F82-4295-9879-48DBF5DEAE21}">
      <dgm:prSet/>
      <dgm:spPr/>
      <dgm:t>
        <a:bodyPr/>
        <a:lstStyle/>
        <a:p>
          <a:endParaRPr lang="en-US"/>
        </a:p>
      </dgm:t>
    </dgm:pt>
    <dgm:pt modelId="{06EDE727-D54D-4F35-8676-88C1FC21B466}">
      <dgm:prSet/>
      <dgm:spPr/>
      <dgm:t>
        <a:bodyPr/>
        <a:lstStyle/>
        <a:p>
          <a:r>
            <a:rPr lang="en-GB"/>
            <a:t>Should not Narrow the Flow of Movement unless this is Mitigated</a:t>
          </a:r>
          <a:endParaRPr lang="en-US"/>
        </a:p>
      </dgm:t>
    </dgm:pt>
    <dgm:pt modelId="{C4DF1702-71BE-404C-9A7F-BB88A070272D}" type="parTrans" cxnId="{188E08CA-7CAD-4A36-9896-827B5B9ED4D0}">
      <dgm:prSet/>
      <dgm:spPr/>
      <dgm:t>
        <a:bodyPr/>
        <a:lstStyle/>
        <a:p>
          <a:endParaRPr lang="en-US"/>
        </a:p>
      </dgm:t>
    </dgm:pt>
    <dgm:pt modelId="{72FFE48D-21FD-447A-9F3C-7F3D1A8A9478}" type="sibTrans" cxnId="{188E08CA-7CAD-4A36-9896-827B5B9ED4D0}">
      <dgm:prSet/>
      <dgm:spPr/>
      <dgm:t>
        <a:bodyPr/>
        <a:lstStyle/>
        <a:p>
          <a:endParaRPr lang="en-US"/>
        </a:p>
      </dgm:t>
    </dgm:pt>
    <dgm:pt modelId="{BD69FA7C-E6E7-47B4-B7AB-6401A2578E31}">
      <dgm:prSet/>
      <dgm:spPr/>
      <dgm:t>
        <a:bodyPr/>
        <a:lstStyle/>
        <a:p>
          <a:r>
            <a:rPr lang="en-GB"/>
            <a:t>Clearly Identifiable in Normal Situations &amp; Emergencies</a:t>
          </a:r>
          <a:endParaRPr lang="en-US"/>
        </a:p>
      </dgm:t>
    </dgm:pt>
    <dgm:pt modelId="{FAFBA076-E974-4B0A-8AA6-A1D32D4D5EB0}" type="parTrans" cxnId="{B4F1248B-3678-4CBF-AF56-C9323288FD46}">
      <dgm:prSet/>
      <dgm:spPr/>
      <dgm:t>
        <a:bodyPr/>
        <a:lstStyle/>
        <a:p>
          <a:endParaRPr lang="en-US"/>
        </a:p>
      </dgm:t>
    </dgm:pt>
    <dgm:pt modelId="{2B457BC3-F6C9-4C5D-B207-9ACB241D11BC}" type="sibTrans" cxnId="{B4F1248B-3678-4CBF-AF56-C9323288FD46}">
      <dgm:prSet/>
      <dgm:spPr/>
      <dgm:t>
        <a:bodyPr/>
        <a:lstStyle/>
        <a:p>
          <a:endParaRPr lang="en-US"/>
        </a:p>
      </dgm:t>
    </dgm:pt>
    <dgm:pt modelId="{179FA327-1A7D-4937-9E2F-D9435F9AFE29}" type="pres">
      <dgm:prSet presAssocID="{328BCCD6-DFB4-4B5A-88BA-E99B419D420C}" presName="vert0" presStyleCnt="0">
        <dgm:presLayoutVars>
          <dgm:dir/>
          <dgm:animOne val="branch"/>
          <dgm:animLvl val="lvl"/>
        </dgm:presLayoutVars>
      </dgm:prSet>
      <dgm:spPr/>
    </dgm:pt>
    <dgm:pt modelId="{BC8E53B3-37D9-4E3D-8E7D-6860F4B581E6}" type="pres">
      <dgm:prSet presAssocID="{4F026BA8-124D-4A8A-BDC8-A19E65FF54E8}" presName="thickLine" presStyleLbl="alignNode1" presStyleIdx="0" presStyleCnt="8"/>
      <dgm:spPr/>
    </dgm:pt>
    <dgm:pt modelId="{11C7EA43-8F87-4443-859E-E5DB82C472CC}" type="pres">
      <dgm:prSet presAssocID="{4F026BA8-124D-4A8A-BDC8-A19E65FF54E8}" presName="horz1" presStyleCnt="0"/>
      <dgm:spPr/>
    </dgm:pt>
    <dgm:pt modelId="{715CBC2F-D9AD-4DCE-8B13-7C9980A27A2E}" type="pres">
      <dgm:prSet presAssocID="{4F026BA8-124D-4A8A-BDC8-A19E65FF54E8}" presName="tx1" presStyleLbl="revTx" presStyleIdx="0" presStyleCnt="8"/>
      <dgm:spPr/>
    </dgm:pt>
    <dgm:pt modelId="{50E21C86-73C4-44E5-9ACB-511F7B9093A4}" type="pres">
      <dgm:prSet presAssocID="{4F026BA8-124D-4A8A-BDC8-A19E65FF54E8}" presName="vert1" presStyleCnt="0"/>
      <dgm:spPr/>
    </dgm:pt>
    <dgm:pt modelId="{B7915DC4-0747-43F8-8A9F-B6B37CF26870}" type="pres">
      <dgm:prSet presAssocID="{BF467210-8C06-4E23-AD4A-618A1AC37FD0}" presName="thickLine" presStyleLbl="alignNode1" presStyleIdx="1" presStyleCnt="8"/>
      <dgm:spPr/>
    </dgm:pt>
    <dgm:pt modelId="{D3B89D2E-5865-4EB8-A5CD-D73890FEF307}" type="pres">
      <dgm:prSet presAssocID="{BF467210-8C06-4E23-AD4A-618A1AC37FD0}" presName="horz1" presStyleCnt="0"/>
      <dgm:spPr/>
    </dgm:pt>
    <dgm:pt modelId="{38ADF09C-3875-4D51-8B27-B994C3F705E5}" type="pres">
      <dgm:prSet presAssocID="{BF467210-8C06-4E23-AD4A-618A1AC37FD0}" presName="tx1" presStyleLbl="revTx" presStyleIdx="1" presStyleCnt="8"/>
      <dgm:spPr/>
    </dgm:pt>
    <dgm:pt modelId="{8B23FF4C-6999-489B-A99D-F3330140581C}" type="pres">
      <dgm:prSet presAssocID="{BF467210-8C06-4E23-AD4A-618A1AC37FD0}" presName="vert1" presStyleCnt="0"/>
      <dgm:spPr/>
    </dgm:pt>
    <dgm:pt modelId="{1E09CDFD-E3D6-4A78-87FB-07200E9A9324}" type="pres">
      <dgm:prSet presAssocID="{C66A3E6D-2714-429F-8687-51B3A4A284BC}" presName="thickLine" presStyleLbl="alignNode1" presStyleIdx="2" presStyleCnt="8"/>
      <dgm:spPr/>
    </dgm:pt>
    <dgm:pt modelId="{BC1D226E-7EE4-4244-BE27-4438E43446D3}" type="pres">
      <dgm:prSet presAssocID="{C66A3E6D-2714-429F-8687-51B3A4A284BC}" presName="horz1" presStyleCnt="0"/>
      <dgm:spPr/>
    </dgm:pt>
    <dgm:pt modelId="{72D2B39C-C05C-4752-A6F4-88DB0A6FC0D9}" type="pres">
      <dgm:prSet presAssocID="{C66A3E6D-2714-429F-8687-51B3A4A284BC}" presName="tx1" presStyleLbl="revTx" presStyleIdx="2" presStyleCnt="8"/>
      <dgm:spPr/>
    </dgm:pt>
    <dgm:pt modelId="{B35836E5-5F25-4AFC-9BE0-325BDF48B536}" type="pres">
      <dgm:prSet presAssocID="{C66A3E6D-2714-429F-8687-51B3A4A284BC}" presName="vert1" presStyleCnt="0"/>
      <dgm:spPr/>
    </dgm:pt>
    <dgm:pt modelId="{A968290C-B580-4015-9CEA-D4F9ABD408F0}" type="pres">
      <dgm:prSet presAssocID="{259F03EA-74CD-4096-8E5D-A3EF154D70B8}" presName="thickLine" presStyleLbl="alignNode1" presStyleIdx="3" presStyleCnt="8"/>
      <dgm:spPr/>
    </dgm:pt>
    <dgm:pt modelId="{C06C2A8B-B764-4AD9-BD92-9A0E774F4A34}" type="pres">
      <dgm:prSet presAssocID="{259F03EA-74CD-4096-8E5D-A3EF154D70B8}" presName="horz1" presStyleCnt="0"/>
      <dgm:spPr/>
    </dgm:pt>
    <dgm:pt modelId="{216C0C5A-D19C-44F6-8085-B0AAB5B20F4B}" type="pres">
      <dgm:prSet presAssocID="{259F03EA-74CD-4096-8E5D-A3EF154D70B8}" presName="tx1" presStyleLbl="revTx" presStyleIdx="3" presStyleCnt="8"/>
      <dgm:spPr/>
    </dgm:pt>
    <dgm:pt modelId="{A27A27FC-FFC8-4033-B532-CC5621E9FBD0}" type="pres">
      <dgm:prSet presAssocID="{259F03EA-74CD-4096-8E5D-A3EF154D70B8}" presName="vert1" presStyleCnt="0"/>
      <dgm:spPr/>
    </dgm:pt>
    <dgm:pt modelId="{FB7D220D-C8DD-4951-AE5B-4DA88D90A7E1}" type="pres">
      <dgm:prSet presAssocID="{44CEBEA1-7E72-4AC2-8138-7AA037E61648}" presName="thickLine" presStyleLbl="alignNode1" presStyleIdx="4" presStyleCnt="8"/>
      <dgm:spPr/>
    </dgm:pt>
    <dgm:pt modelId="{5DFA52D0-9112-431B-816C-1A1AFEC4C4F1}" type="pres">
      <dgm:prSet presAssocID="{44CEBEA1-7E72-4AC2-8138-7AA037E61648}" presName="horz1" presStyleCnt="0"/>
      <dgm:spPr/>
    </dgm:pt>
    <dgm:pt modelId="{2F9090F9-ACB5-49CE-9C52-70781AC20E76}" type="pres">
      <dgm:prSet presAssocID="{44CEBEA1-7E72-4AC2-8138-7AA037E61648}" presName="tx1" presStyleLbl="revTx" presStyleIdx="4" presStyleCnt="8"/>
      <dgm:spPr/>
    </dgm:pt>
    <dgm:pt modelId="{CA185BEA-5C1C-4A9E-8205-D908F9967A9B}" type="pres">
      <dgm:prSet presAssocID="{44CEBEA1-7E72-4AC2-8138-7AA037E61648}" presName="vert1" presStyleCnt="0"/>
      <dgm:spPr/>
    </dgm:pt>
    <dgm:pt modelId="{C296B070-6696-40B2-A3D8-B2E4FDD9CD88}" type="pres">
      <dgm:prSet presAssocID="{FA18FAEC-ED62-4E34-A4E2-16282B427330}" presName="thickLine" presStyleLbl="alignNode1" presStyleIdx="5" presStyleCnt="8"/>
      <dgm:spPr/>
    </dgm:pt>
    <dgm:pt modelId="{CD85ABB9-8D5A-471C-A9CD-11B5B379D57D}" type="pres">
      <dgm:prSet presAssocID="{FA18FAEC-ED62-4E34-A4E2-16282B427330}" presName="horz1" presStyleCnt="0"/>
      <dgm:spPr/>
    </dgm:pt>
    <dgm:pt modelId="{7B5FA173-3050-4149-9DAD-FD9959E2B5B6}" type="pres">
      <dgm:prSet presAssocID="{FA18FAEC-ED62-4E34-A4E2-16282B427330}" presName="tx1" presStyleLbl="revTx" presStyleIdx="5" presStyleCnt="8"/>
      <dgm:spPr/>
    </dgm:pt>
    <dgm:pt modelId="{B1428CBA-917D-47D5-8460-4B15E1E66C21}" type="pres">
      <dgm:prSet presAssocID="{FA18FAEC-ED62-4E34-A4E2-16282B427330}" presName="vert1" presStyleCnt="0"/>
      <dgm:spPr/>
    </dgm:pt>
    <dgm:pt modelId="{9DAA018B-490F-491F-8061-3C3F324F812D}" type="pres">
      <dgm:prSet presAssocID="{06EDE727-D54D-4F35-8676-88C1FC21B466}" presName="thickLine" presStyleLbl="alignNode1" presStyleIdx="6" presStyleCnt="8"/>
      <dgm:spPr/>
    </dgm:pt>
    <dgm:pt modelId="{D344C7A8-E934-44B0-83E0-1E8A05245DA2}" type="pres">
      <dgm:prSet presAssocID="{06EDE727-D54D-4F35-8676-88C1FC21B466}" presName="horz1" presStyleCnt="0"/>
      <dgm:spPr/>
    </dgm:pt>
    <dgm:pt modelId="{62D92706-98CA-4A0F-9B05-C98D6B212669}" type="pres">
      <dgm:prSet presAssocID="{06EDE727-D54D-4F35-8676-88C1FC21B466}" presName="tx1" presStyleLbl="revTx" presStyleIdx="6" presStyleCnt="8"/>
      <dgm:spPr/>
    </dgm:pt>
    <dgm:pt modelId="{464F0EFB-23EE-4F1A-B2CA-A83D89FF4691}" type="pres">
      <dgm:prSet presAssocID="{06EDE727-D54D-4F35-8676-88C1FC21B466}" presName="vert1" presStyleCnt="0"/>
      <dgm:spPr/>
    </dgm:pt>
    <dgm:pt modelId="{33015D4B-28DE-483F-A28B-7703E22D598A}" type="pres">
      <dgm:prSet presAssocID="{BD69FA7C-E6E7-47B4-B7AB-6401A2578E31}" presName="thickLine" presStyleLbl="alignNode1" presStyleIdx="7" presStyleCnt="8"/>
      <dgm:spPr/>
    </dgm:pt>
    <dgm:pt modelId="{E38136E5-FF35-411E-AB25-B720CBFF096D}" type="pres">
      <dgm:prSet presAssocID="{BD69FA7C-E6E7-47B4-B7AB-6401A2578E31}" presName="horz1" presStyleCnt="0"/>
      <dgm:spPr/>
    </dgm:pt>
    <dgm:pt modelId="{6F7DD7EF-7475-4EB9-9754-0769CCB9C396}" type="pres">
      <dgm:prSet presAssocID="{BD69FA7C-E6E7-47B4-B7AB-6401A2578E31}" presName="tx1" presStyleLbl="revTx" presStyleIdx="7" presStyleCnt="8"/>
      <dgm:spPr/>
    </dgm:pt>
    <dgm:pt modelId="{4FA4C400-1735-4B70-B684-A4DC9563BFCB}" type="pres">
      <dgm:prSet presAssocID="{BD69FA7C-E6E7-47B4-B7AB-6401A2578E31}" presName="vert1" presStyleCnt="0"/>
      <dgm:spPr/>
    </dgm:pt>
  </dgm:ptLst>
  <dgm:cxnLst>
    <dgm:cxn modelId="{6D6AA535-0012-406F-B24F-A2AA0FD50CD5}" type="presOf" srcId="{BD69FA7C-E6E7-47B4-B7AB-6401A2578E31}" destId="{6F7DD7EF-7475-4EB9-9754-0769CCB9C396}" srcOrd="0" destOrd="0" presId="urn:microsoft.com/office/officeart/2008/layout/LinedList"/>
    <dgm:cxn modelId="{A8BB584A-5F82-4295-9879-48DBF5DEAE21}" srcId="{328BCCD6-DFB4-4B5A-88BA-E99B419D420C}" destId="{FA18FAEC-ED62-4E34-A4E2-16282B427330}" srcOrd="5" destOrd="0" parTransId="{60C3F6D8-910E-4AB5-94A5-0D22BAEFA000}" sibTransId="{078C432F-55C4-46EF-BF69-6593BC663DB7}"/>
    <dgm:cxn modelId="{3CF5DB6A-865B-4EF8-9E2F-B36E9685BBF5}" type="presOf" srcId="{259F03EA-74CD-4096-8E5D-A3EF154D70B8}" destId="{216C0C5A-D19C-44F6-8085-B0AAB5B20F4B}" srcOrd="0" destOrd="0" presId="urn:microsoft.com/office/officeart/2008/layout/LinedList"/>
    <dgm:cxn modelId="{EDC49E54-AA80-4180-9E92-4C8CDB4B5D0D}" srcId="{328BCCD6-DFB4-4B5A-88BA-E99B419D420C}" destId="{4F026BA8-124D-4A8A-BDC8-A19E65FF54E8}" srcOrd="0" destOrd="0" parTransId="{94F09140-32FF-496D-9DC4-D9364C067DA6}" sibTransId="{FAAADCEC-7DB5-4DF3-9543-D8780B1D0C1A}"/>
    <dgm:cxn modelId="{8D40A259-5D0B-4E19-9572-918079694D21}" srcId="{328BCCD6-DFB4-4B5A-88BA-E99B419D420C}" destId="{44CEBEA1-7E72-4AC2-8138-7AA037E61648}" srcOrd="4" destOrd="0" parTransId="{2A72CE69-A45A-4B4B-BFBF-863437425C8B}" sibTransId="{59F44078-823F-490D-99F3-B27F279A927F}"/>
    <dgm:cxn modelId="{919DA759-9D4E-4DAA-B7A3-5AFB7DC78FE1}" srcId="{328BCCD6-DFB4-4B5A-88BA-E99B419D420C}" destId="{259F03EA-74CD-4096-8E5D-A3EF154D70B8}" srcOrd="3" destOrd="0" parTransId="{B06B8FFA-F4D9-4080-A028-D12B539BFDC5}" sibTransId="{E2D88077-9F60-431B-B250-466FB06EDA67}"/>
    <dgm:cxn modelId="{BE3F387A-8F9C-4ADC-98C5-7DD467E9FABF}" type="presOf" srcId="{328BCCD6-DFB4-4B5A-88BA-E99B419D420C}" destId="{179FA327-1A7D-4937-9E2F-D9435F9AFE29}" srcOrd="0" destOrd="0" presId="urn:microsoft.com/office/officeart/2008/layout/LinedList"/>
    <dgm:cxn modelId="{B4F1248B-3678-4CBF-AF56-C9323288FD46}" srcId="{328BCCD6-DFB4-4B5A-88BA-E99B419D420C}" destId="{BD69FA7C-E6E7-47B4-B7AB-6401A2578E31}" srcOrd="7" destOrd="0" parTransId="{FAFBA076-E974-4B0A-8AA6-A1D32D4D5EB0}" sibTransId="{2B457BC3-F6C9-4C5D-B207-9ACB241D11BC}"/>
    <dgm:cxn modelId="{FE7702B8-1937-4F1E-8300-FD676DE842B0}" srcId="{328BCCD6-DFB4-4B5A-88BA-E99B419D420C}" destId="{C66A3E6D-2714-429F-8687-51B3A4A284BC}" srcOrd="2" destOrd="0" parTransId="{513BFC50-38C8-40FE-A5DD-338E72F52EAF}" sibTransId="{684976E4-5110-46A8-AC68-D742B558DAB2}"/>
    <dgm:cxn modelId="{6CF7F3C0-DF5E-42CB-858A-28D8256E5C5B}" type="presOf" srcId="{FA18FAEC-ED62-4E34-A4E2-16282B427330}" destId="{7B5FA173-3050-4149-9DAD-FD9959E2B5B6}" srcOrd="0" destOrd="0" presId="urn:microsoft.com/office/officeart/2008/layout/LinedList"/>
    <dgm:cxn modelId="{BA05D6C4-C8B8-4BC9-9A82-D883DE8DFDB8}" type="presOf" srcId="{06EDE727-D54D-4F35-8676-88C1FC21B466}" destId="{62D92706-98CA-4A0F-9B05-C98D6B212669}" srcOrd="0" destOrd="0" presId="urn:microsoft.com/office/officeart/2008/layout/LinedList"/>
    <dgm:cxn modelId="{188E08CA-7CAD-4A36-9896-827B5B9ED4D0}" srcId="{328BCCD6-DFB4-4B5A-88BA-E99B419D420C}" destId="{06EDE727-D54D-4F35-8676-88C1FC21B466}" srcOrd="6" destOrd="0" parTransId="{C4DF1702-71BE-404C-9A7F-BB88A070272D}" sibTransId="{72FFE48D-21FD-447A-9F3C-7F3D1A8A9478}"/>
    <dgm:cxn modelId="{A617B8CB-02EB-4C77-B4E0-5E89E080BE78}" srcId="{328BCCD6-DFB4-4B5A-88BA-E99B419D420C}" destId="{BF467210-8C06-4E23-AD4A-618A1AC37FD0}" srcOrd="1" destOrd="0" parTransId="{468BEC70-7318-40D3-A749-834ECD91E547}" sibTransId="{1D8D6968-A50F-485F-9528-8F44368BE664}"/>
    <dgm:cxn modelId="{054E21DE-2002-44EB-9F70-A309239C0123}" type="presOf" srcId="{C66A3E6D-2714-429F-8687-51B3A4A284BC}" destId="{72D2B39C-C05C-4752-A6F4-88DB0A6FC0D9}" srcOrd="0" destOrd="0" presId="urn:microsoft.com/office/officeart/2008/layout/LinedList"/>
    <dgm:cxn modelId="{A69FC1DE-E2A5-4E80-A471-05931B0F2879}" type="presOf" srcId="{44CEBEA1-7E72-4AC2-8138-7AA037E61648}" destId="{2F9090F9-ACB5-49CE-9C52-70781AC20E76}" srcOrd="0" destOrd="0" presId="urn:microsoft.com/office/officeart/2008/layout/LinedList"/>
    <dgm:cxn modelId="{4AFD20E4-C551-47A2-A918-385244AD9B6D}" type="presOf" srcId="{4F026BA8-124D-4A8A-BDC8-A19E65FF54E8}" destId="{715CBC2F-D9AD-4DCE-8B13-7C9980A27A2E}" srcOrd="0" destOrd="0" presId="urn:microsoft.com/office/officeart/2008/layout/LinedList"/>
    <dgm:cxn modelId="{348655F6-C8AE-48E9-BE29-E347B27ED2DA}" type="presOf" srcId="{BF467210-8C06-4E23-AD4A-618A1AC37FD0}" destId="{38ADF09C-3875-4D51-8B27-B994C3F705E5}" srcOrd="0" destOrd="0" presId="urn:microsoft.com/office/officeart/2008/layout/LinedList"/>
    <dgm:cxn modelId="{91584EB2-1379-46E1-BFE8-71E625A5916D}" type="presParOf" srcId="{179FA327-1A7D-4937-9E2F-D9435F9AFE29}" destId="{BC8E53B3-37D9-4E3D-8E7D-6860F4B581E6}" srcOrd="0" destOrd="0" presId="urn:microsoft.com/office/officeart/2008/layout/LinedList"/>
    <dgm:cxn modelId="{D7FFC615-C192-4C7B-B9DE-9F00E680158D}" type="presParOf" srcId="{179FA327-1A7D-4937-9E2F-D9435F9AFE29}" destId="{11C7EA43-8F87-4443-859E-E5DB82C472CC}" srcOrd="1" destOrd="0" presId="urn:microsoft.com/office/officeart/2008/layout/LinedList"/>
    <dgm:cxn modelId="{9944CBB3-E010-4E1A-9412-AD51CCD763EA}" type="presParOf" srcId="{11C7EA43-8F87-4443-859E-E5DB82C472CC}" destId="{715CBC2F-D9AD-4DCE-8B13-7C9980A27A2E}" srcOrd="0" destOrd="0" presId="urn:microsoft.com/office/officeart/2008/layout/LinedList"/>
    <dgm:cxn modelId="{2085A513-A5EE-4997-A464-7E397CF59D2B}" type="presParOf" srcId="{11C7EA43-8F87-4443-859E-E5DB82C472CC}" destId="{50E21C86-73C4-44E5-9ACB-511F7B9093A4}" srcOrd="1" destOrd="0" presId="urn:microsoft.com/office/officeart/2008/layout/LinedList"/>
    <dgm:cxn modelId="{4DFD6E34-595C-4BAC-A90C-715A601CA353}" type="presParOf" srcId="{179FA327-1A7D-4937-9E2F-D9435F9AFE29}" destId="{B7915DC4-0747-43F8-8A9F-B6B37CF26870}" srcOrd="2" destOrd="0" presId="urn:microsoft.com/office/officeart/2008/layout/LinedList"/>
    <dgm:cxn modelId="{FA0D0106-ECC1-4B0C-93F4-49D104F77488}" type="presParOf" srcId="{179FA327-1A7D-4937-9E2F-D9435F9AFE29}" destId="{D3B89D2E-5865-4EB8-A5CD-D73890FEF307}" srcOrd="3" destOrd="0" presId="urn:microsoft.com/office/officeart/2008/layout/LinedList"/>
    <dgm:cxn modelId="{CB0A5B84-2AD6-46AC-A961-793DE8D917B4}" type="presParOf" srcId="{D3B89D2E-5865-4EB8-A5CD-D73890FEF307}" destId="{38ADF09C-3875-4D51-8B27-B994C3F705E5}" srcOrd="0" destOrd="0" presId="urn:microsoft.com/office/officeart/2008/layout/LinedList"/>
    <dgm:cxn modelId="{F8F47BFE-03E9-48E5-B201-0BCA6336B883}" type="presParOf" srcId="{D3B89D2E-5865-4EB8-A5CD-D73890FEF307}" destId="{8B23FF4C-6999-489B-A99D-F3330140581C}" srcOrd="1" destOrd="0" presId="urn:microsoft.com/office/officeart/2008/layout/LinedList"/>
    <dgm:cxn modelId="{296EB4F3-806D-43FD-AA0D-9DF2358D10A6}" type="presParOf" srcId="{179FA327-1A7D-4937-9E2F-D9435F9AFE29}" destId="{1E09CDFD-E3D6-4A78-87FB-07200E9A9324}" srcOrd="4" destOrd="0" presId="urn:microsoft.com/office/officeart/2008/layout/LinedList"/>
    <dgm:cxn modelId="{A0009366-A124-4A0C-8F00-D8814CBB0233}" type="presParOf" srcId="{179FA327-1A7D-4937-9E2F-D9435F9AFE29}" destId="{BC1D226E-7EE4-4244-BE27-4438E43446D3}" srcOrd="5" destOrd="0" presId="urn:microsoft.com/office/officeart/2008/layout/LinedList"/>
    <dgm:cxn modelId="{984EADCC-7209-46C7-B55D-EE2ADEB45868}" type="presParOf" srcId="{BC1D226E-7EE4-4244-BE27-4438E43446D3}" destId="{72D2B39C-C05C-4752-A6F4-88DB0A6FC0D9}" srcOrd="0" destOrd="0" presId="urn:microsoft.com/office/officeart/2008/layout/LinedList"/>
    <dgm:cxn modelId="{9D8F23AA-F212-4CDE-A5C3-D5BBF719033E}" type="presParOf" srcId="{BC1D226E-7EE4-4244-BE27-4438E43446D3}" destId="{B35836E5-5F25-4AFC-9BE0-325BDF48B536}" srcOrd="1" destOrd="0" presId="urn:microsoft.com/office/officeart/2008/layout/LinedList"/>
    <dgm:cxn modelId="{AC72525B-5B40-411D-A7B5-7B44324FEAE5}" type="presParOf" srcId="{179FA327-1A7D-4937-9E2F-D9435F9AFE29}" destId="{A968290C-B580-4015-9CEA-D4F9ABD408F0}" srcOrd="6" destOrd="0" presId="urn:microsoft.com/office/officeart/2008/layout/LinedList"/>
    <dgm:cxn modelId="{11945D60-A505-4248-A88A-D34FB7479A3E}" type="presParOf" srcId="{179FA327-1A7D-4937-9E2F-D9435F9AFE29}" destId="{C06C2A8B-B764-4AD9-BD92-9A0E774F4A34}" srcOrd="7" destOrd="0" presId="urn:microsoft.com/office/officeart/2008/layout/LinedList"/>
    <dgm:cxn modelId="{72794285-6549-4838-8338-8F12231A92DE}" type="presParOf" srcId="{C06C2A8B-B764-4AD9-BD92-9A0E774F4A34}" destId="{216C0C5A-D19C-44F6-8085-B0AAB5B20F4B}" srcOrd="0" destOrd="0" presId="urn:microsoft.com/office/officeart/2008/layout/LinedList"/>
    <dgm:cxn modelId="{29739309-5D7A-4103-9482-94789E1EF7C7}" type="presParOf" srcId="{C06C2A8B-B764-4AD9-BD92-9A0E774F4A34}" destId="{A27A27FC-FFC8-4033-B532-CC5621E9FBD0}" srcOrd="1" destOrd="0" presId="urn:microsoft.com/office/officeart/2008/layout/LinedList"/>
    <dgm:cxn modelId="{44AC3C9F-525C-476B-A402-3B21C4A73F75}" type="presParOf" srcId="{179FA327-1A7D-4937-9E2F-D9435F9AFE29}" destId="{FB7D220D-C8DD-4951-AE5B-4DA88D90A7E1}" srcOrd="8" destOrd="0" presId="urn:microsoft.com/office/officeart/2008/layout/LinedList"/>
    <dgm:cxn modelId="{FF892F9F-1C97-458E-9DEB-DF7C62DC7290}" type="presParOf" srcId="{179FA327-1A7D-4937-9E2F-D9435F9AFE29}" destId="{5DFA52D0-9112-431B-816C-1A1AFEC4C4F1}" srcOrd="9" destOrd="0" presId="urn:microsoft.com/office/officeart/2008/layout/LinedList"/>
    <dgm:cxn modelId="{11DC7A39-0853-4276-98AE-0123BBD7AE1B}" type="presParOf" srcId="{5DFA52D0-9112-431B-816C-1A1AFEC4C4F1}" destId="{2F9090F9-ACB5-49CE-9C52-70781AC20E76}" srcOrd="0" destOrd="0" presId="urn:microsoft.com/office/officeart/2008/layout/LinedList"/>
    <dgm:cxn modelId="{542CFB8F-6739-4F91-8384-11266F1F7DD1}" type="presParOf" srcId="{5DFA52D0-9112-431B-816C-1A1AFEC4C4F1}" destId="{CA185BEA-5C1C-4A9E-8205-D908F9967A9B}" srcOrd="1" destOrd="0" presId="urn:microsoft.com/office/officeart/2008/layout/LinedList"/>
    <dgm:cxn modelId="{1D759BA0-0C78-44C3-8738-6E2F9ADEED7A}" type="presParOf" srcId="{179FA327-1A7D-4937-9E2F-D9435F9AFE29}" destId="{C296B070-6696-40B2-A3D8-B2E4FDD9CD88}" srcOrd="10" destOrd="0" presId="urn:microsoft.com/office/officeart/2008/layout/LinedList"/>
    <dgm:cxn modelId="{8C3961C1-4461-43E0-8C0B-C19EF3090F76}" type="presParOf" srcId="{179FA327-1A7D-4937-9E2F-D9435F9AFE29}" destId="{CD85ABB9-8D5A-471C-A9CD-11B5B379D57D}" srcOrd="11" destOrd="0" presId="urn:microsoft.com/office/officeart/2008/layout/LinedList"/>
    <dgm:cxn modelId="{6BAF0813-F47E-4A85-B065-26275488E394}" type="presParOf" srcId="{CD85ABB9-8D5A-471C-A9CD-11B5B379D57D}" destId="{7B5FA173-3050-4149-9DAD-FD9959E2B5B6}" srcOrd="0" destOrd="0" presId="urn:microsoft.com/office/officeart/2008/layout/LinedList"/>
    <dgm:cxn modelId="{5A956886-D467-4520-A8C4-B88E01E5452B}" type="presParOf" srcId="{CD85ABB9-8D5A-471C-A9CD-11B5B379D57D}" destId="{B1428CBA-917D-47D5-8460-4B15E1E66C21}" srcOrd="1" destOrd="0" presId="urn:microsoft.com/office/officeart/2008/layout/LinedList"/>
    <dgm:cxn modelId="{60EA3568-E559-497A-BE6B-4A0415BA891E}" type="presParOf" srcId="{179FA327-1A7D-4937-9E2F-D9435F9AFE29}" destId="{9DAA018B-490F-491F-8061-3C3F324F812D}" srcOrd="12" destOrd="0" presId="urn:microsoft.com/office/officeart/2008/layout/LinedList"/>
    <dgm:cxn modelId="{C9B98F13-CD79-4333-9D97-7EB49591D21C}" type="presParOf" srcId="{179FA327-1A7D-4937-9E2F-D9435F9AFE29}" destId="{D344C7A8-E934-44B0-83E0-1E8A05245DA2}" srcOrd="13" destOrd="0" presId="urn:microsoft.com/office/officeart/2008/layout/LinedList"/>
    <dgm:cxn modelId="{517B74B0-B372-471A-82DA-6F093F03661F}" type="presParOf" srcId="{D344C7A8-E934-44B0-83E0-1E8A05245DA2}" destId="{62D92706-98CA-4A0F-9B05-C98D6B212669}" srcOrd="0" destOrd="0" presId="urn:microsoft.com/office/officeart/2008/layout/LinedList"/>
    <dgm:cxn modelId="{314E39B7-2CD6-4F45-B252-1E53045601F9}" type="presParOf" srcId="{D344C7A8-E934-44B0-83E0-1E8A05245DA2}" destId="{464F0EFB-23EE-4F1A-B2CA-A83D89FF4691}" srcOrd="1" destOrd="0" presId="urn:microsoft.com/office/officeart/2008/layout/LinedList"/>
    <dgm:cxn modelId="{3EA6C9BA-5041-4688-BF94-B81C2061C164}" type="presParOf" srcId="{179FA327-1A7D-4937-9E2F-D9435F9AFE29}" destId="{33015D4B-28DE-483F-A28B-7703E22D598A}" srcOrd="14" destOrd="0" presId="urn:microsoft.com/office/officeart/2008/layout/LinedList"/>
    <dgm:cxn modelId="{C8D44F41-54FA-4570-ABF7-BCF3E589A696}" type="presParOf" srcId="{179FA327-1A7D-4937-9E2F-D9435F9AFE29}" destId="{E38136E5-FF35-411E-AB25-B720CBFF096D}" srcOrd="15" destOrd="0" presId="urn:microsoft.com/office/officeart/2008/layout/LinedList"/>
    <dgm:cxn modelId="{9F3DF735-7E66-4C50-A007-8C9B62B53B8A}" type="presParOf" srcId="{E38136E5-FF35-411E-AB25-B720CBFF096D}" destId="{6F7DD7EF-7475-4EB9-9754-0769CCB9C396}" srcOrd="0" destOrd="0" presId="urn:microsoft.com/office/officeart/2008/layout/LinedList"/>
    <dgm:cxn modelId="{A71C0CEB-4911-46C4-8C41-BE50B2DADE30}" type="presParOf" srcId="{E38136E5-FF35-411E-AB25-B720CBFF096D}" destId="{4FA4C400-1735-4B70-B684-A4DC9563BFC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5F0CC8D-4BF8-430D-9BFF-F0A59623C9E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BC43087-6F90-45F6-8B3D-683C5148951F}">
      <dgm:prSet/>
      <dgm:spPr/>
      <dgm:t>
        <a:bodyPr/>
        <a:lstStyle/>
        <a:p>
          <a:r>
            <a:rPr lang="en-GB"/>
            <a:t>Unscheduled Time,  as a result of an Incident</a:t>
          </a:r>
          <a:endParaRPr lang="en-US"/>
        </a:p>
      </dgm:t>
    </dgm:pt>
    <dgm:pt modelId="{F6A1851C-3C82-45CA-B8B2-C4ED9478206A}" type="parTrans" cxnId="{93D09E31-5A3B-48C0-8175-812CD6CE07CD}">
      <dgm:prSet/>
      <dgm:spPr/>
      <dgm:t>
        <a:bodyPr/>
        <a:lstStyle/>
        <a:p>
          <a:endParaRPr lang="en-US"/>
        </a:p>
      </dgm:t>
    </dgm:pt>
    <dgm:pt modelId="{2D27271E-A3EE-4995-816A-F76250A414FE}" type="sibTrans" cxnId="{93D09E31-5A3B-48C0-8175-812CD6CE07CD}">
      <dgm:prSet/>
      <dgm:spPr/>
      <dgm:t>
        <a:bodyPr/>
        <a:lstStyle/>
        <a:p>
          <a:endParaRPr lang="en-US"/>
        </a:p>
      </dgm:t>
    </dgm:pt>
    <dgm:pt modelId="{CAE3BECD-DE8E-4864-B3A2-F8A62BFCEC73}">
      <dgm:prSet/>
      <dgm:spPr/>
      <dgm:t>
        <a:bodyPr/>
        <a:lstStyle/>
        <a:p>
          <a:r>
            <a:rPr lang="en-GB"/>
            <a:t>Typically involves evacuation of all spectators at the same time using normal &amp; additional routes only used in emergency situations.</a:t>
          </a:r>
          <a:endParaRPr lang="en-US"/>
        </a:p>
      </dgm:t>
    </dgm:pt>
    <dgm:pt modelId="{88F6AB24-209F-4325-9B43-10655DE6E3BB}" type="parTrans" cxnId="{5A2B2FEB-5B0F-4E16-9953-31F9D9F61514}">
      <dgm:prSet/>
      <dgm:spPr/>
      <dgm:t>
        <a:bodyPr/>
        <a:lstStyle/>
        <a:p>
          <a:endParaRPr lang="en-US"/>
        </a:p>
      </dgm:t>
    </dgm:pt>
    <dgm:pt modelId="{A90277AA-8C3C-4339-9C21-44181A81F655}" type="sibTrans" cxnId="{5A2B2FEB-5B0F-4E16-9953-31F9D9F61514}">
      <dgm:prSet/>
      <dgm:spPr/>
      <dgm:t>
        <a:bodyPr/>
        <a:lstStyle/>
        <a:p>
          <a:endParaRPr lang="en-US"/>
        </a:p>
      </dgm:t>
    </dgm:pt>
    <dgm:pt modelId="{AFB31B2D-E654-437A-8F1F-8C23A7A6BFC3}">
      <dgm:prSet/>
      <dgm:spPr/>
      <dgm:t>
        <a:bodyPr/>
        <a:lstStyle/>
        <a:p>
          <a:r>
            <a:rPr lang="en-GB"/>
            <a:t>May include pitch or other area as part of route to place of safety as part of Management’s Contingency Planning</a:t>
          </a:r>
          <a:endParaRPr lang="en-US"/>
        </a:p>
      </dgm:t>
    </dgm:pt>
    <dgm:pt modelId="{E11CA0C2-DD7C-4EE8-8B4C-C2FF3F6E9542}" type="parTrans" cxnId="{EA2E8F6D-EFE9-4D8A-B9A7-8F11516FC4BF}">
      <dgm:prSet/>
      <dgm:spPr/>
      <dgm:t>
        <a:bodyPr/>
        <a:lstStyle/>
        <a:p>
          <a:endParaRPr lang="en-US"/>
        </a:p>
      </dgm:t>
    </dgm:pt>
    <dgm:pt modelId="{C9485170-81C0-435D-BF0F-81FA3470F625}" type="sibTrans" cxnId="{EA2E8F6D-EFE9-4D8A-B9A7-8F11516FC4BF}">
      <dgm:prSet/>
      <dgm:spPr/>
      <dgm:t>
        <a:bodyPr/>
        <a:lstStyle/>
        <a:p>
          <a:endParaRPr lang="en-US"/>
        </a:p>
      </dgm:t>
    </dgm:pt>
    <dgm:pt modelId="{07A62E9F-7DF3-498A-88CC-66DEC28C5E10}" type="pres">
      <dgm:prSet presAssocID="{15F0CC8D-4BF8-430D-9BFF-F0A59623C9E0}" presName="linear" presStyleCnt="0">
        <dgm:presLayoutVars>
          <dgm:animLvl val="lvl"/>
          <dgm:resizeHandles val="exact"/>
        </dgm:presLayoutVars>
      </dgm:prSet>
      <dgm:spPr/>
    </dgm:pt>
    <dgm:pt modelId="{6F203DA4-BDE7-42E2-9A76-B753794FC202}" type="pres">
      <dgm:prSet presAssocID="{6BC43087-6F90-45F6-8B3D-683C5148951F}" presName="parentText" presStyleLbl="node1" presStyleIdx="0" presStyleCnt="3">
        <dgm:presLayoutVars>
          <dgm:chMax val="0"/>
          <dgm:bulletEnabled val="1"/>
        </dgm:presLayoutVars>
      </dgm:prSet>
      <dgm:spPr/>
    </dgm:pt>
    <dgm:pt modelId="{F3EC92F6-2178-4DEA-9013-D98F6862C029}" type="pres">
      <dgm:prSet presAssocID="{2D27271E-A3EE-4995-816A-F76250A414FE}" presName="spacer" presStyleCnt="0"/>
      <dgm:spPr/>
    </dgm:pt>
    <dgm:pt modelId="{62AF7B9E-02C0-48B3-961D-53F061A9AD0E}" type="pres">
      <dgm:prSet presAssocID="{CAE3BECD-DE8E-4864-B3A2-F8A62BFCEC73}" presName="parentText" presStyleLbl="node1" presStyleIdx="1" presStyleCnt="3">
        <dgm:presLayoutVars>
          <dgm:chMax val="0"/>
          <dgm:bulletEnabled val="1"/>
        </dgm:presLayoutVars>
      </dgm:prSet>
      <dgm:spPr/>
    </dgm:pt>
    <dgm:pt modelId="{9BFD25D3-E24E-4F97-AA16-F426D596FF45}" type="pres">
      <dgm:prSet presAssocID="{A90277AA-8C3C-4339-9C21-44181A81F655}" presName="spacer" presStyleCnt="0"/>
      <dgm:spPr/>
    </dgm:pt>
    <dgm:pt modelId="{F9AA656A-A48C-4126-AC80-8F0A81B15974}" type="pres">
      <dgm:prSet presAssocID="{AFB31B2D-E654-437A-8F1F-8C23A7A6BFC3}" presName="parentText" presStyleLbl="node1" presStyleIdx="2" presStyleCnt="3">
        <dgm:presLayoutVars>
          <dgm:chMax val="0"/>
          <dgm:bulletEnabled val="1"/>
        </dgm:presLayoutVars>
      </dgm:prSet>
      <dgm:spPr/>
    </dgm:pt>
  </dgm:ptLst>
  <dgm:cxnLst>
    <dgm:cxn modelId="{3081E314-793E-4EF6-9F13-A85842114C8C}" type="presOf" srcId="{15F0CC8D-4BF8-430D-9BFF-F0A59623C9E0}" destId="{07A62E9F-7DF3-498A-88CC-66DEC28C5E10}" srcOrd="0" destOrd="0" presId="urn:microsoft.com/office/officeart/2005/8/layout/vList2"/>
    <dgm:cxn modelId="{93D09E31-5A3B-48C0-8175-812CD6CE07CD}" srcId="{15F0CC8D-4BF8-430D-9BFF-F0A59623C9E0}" destId="{6BC43087-6F90-45F6-8B3D-683C5148951F}" srcOrd="0" destOrd="0" parTransId="{F6A1851C-3C82-45CA-B8B2-C4ED9478206A}" sibTransId="{2D27271E-A3EE-4995-816A-F76250A414FE}"/>
    <dgm:cxn modelId="{FB43155C-78EC-4A1E-8A31-13CAB276F21C}" type="presOf" srcId="{CAE3BECD-DE8E-4864-B3A2-F8A62BFCEC73}" destId="{62AF7B9E-02C0-48B3-961D-53F061A9AD0E}" srcOrd="0" destOrd="0" presId="urn:microsoft.com/office/officeart/2005/8/layout/vList2"/>
    <dgm:cxn modelId="{EA2E8F6D-EFE9-4D8A-B9A7-8F11516FC4BF}" srcId="{15F0CC8D-4BF8-430D-9BFF-F0A59623C9E0}" destId="{AFB31B2D-E654-437A-8F1F-8C23A7A6BFC3}" srcOrd="2" destOrd="0" parTransId="{E11CA0C2-DD7C-4EE8-8B4C-C2FF3F6E9542}" sibTransId="{C9485170-81C0-435D-BF0F-81FA3470F625}"/>
    <dgm:cxn modelId="{B649008C-DB7F-48E3-8F92-0FD41046B5A3}" type="presOf" srcId="{6BC43087-6F90-45F6-8B3D-683C5148951F}" destId="{6F203DA4-BDE7-42E2-9A76-B753794FC202}" srcOrd="0" destOrd="0" presId="urn:microsoft.com/office/officeart/2005/8/layout/vList2"/>
    <dgm:cxn modelId="{6BC2C3BD-814C-4C1F-8B8A-63CAC0BC7008}" type="presOf" srcId="{AFB31B2D-E654-437A-8F1F-8C23A7A6BFC3}" destId="{F9AA656A-A48C-4126-AC80-8F0A81B15974}" srcOrd="0" destOrd="0" presId="urn:microsoft.com/office/officeart/2005/8/layout/vList2"/>
    <dgm:cxn modelId="{5A2B2FEB-5B0F-4E16-9953-31F9D9F61514}" srcId="{15F0CC8D-4BF8-430D-9BFF-F0A59623C9E0}" destId="{CAE3BECD-DE8E-4864-B3A2-F8A62BFCEC73}" srcOrd="1" destOrd="0" parTransId="{88F6AB24-209F-4325-9B43-10655DE6E3BB}" sibTransId="{A90277AA-8C3C-4339-9C21-44181A81F655}"/>
    <dgm:cxn modelId="{9C11B366-B68A-413F-8FB0-B1F6CE026B08}" type="presParOf" srcId="{07A62E9F-7DF3-498A-88CC-66DEC28C5E10}" destId="{6F203DA4-BDE7-42E2-9A76-B753794FC202}" srcOrd="0" destOrd="0" presId="urn:microsoft.com/office/officeart/2005/8/layout/vList2"/>
    <dgm:cxn modelId="{DFF38CC7-8479-4B4C-8AD2-66DB55801A73}" type="presParOf" srcId="{07A62E9F-7DF3-498A-88CC-66DEC28C5E10}" destId="{F3EC92F6-2178-4DEA-9013-D98F6862C029}" srcOrd="1" destOrd="0" presId="urn:microsoft.com/office/officeart/2005/8/layout/vList2"/>
    <dgm:cxn modelId="{A0FE663D-578C-43C1-AB0A-8CAE484CD32B}" type="presParOf" srcId="{07A62E9F-7DF3-498A-88CC-66DEC28C5E10}" destId="{62AF7B9E-02C0-48B3-961D-53F061A9AD0E}" srcOrd="2" destOrd="0" presId="urn:microsoft.com/office/officeart/2005/8/layout/vList2"/>
    <dgm:cxn modelId="{77BDD556-8304-4F54-95EC-FBE1100FA7A6}" type="presParOf" srcId="{07A62E9F-7DF3-498A-88CC-66DEC28C5E10}" destId="{9BFD25D3-E24E-4F97-AA16-F426D596FF45}" srcOrd="3" destOrd="0" presId="urn:microsoft.com/office/officeart/2005/8/layout/vList2"/>
    <dgm:cxn modelId="{90B56AB6-2CB8-435D-BC45-E5D2E91B08DC}" type="presParOf" srcId="{07A62E9F-7DF3-498A-88CC-66DEC28C5E10}" destId="{F9AA656A-A48C-4126-AC80-8F0A81B1597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91A4DA-2F79-487C-A040-3F2CACC6AED7}"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9E0C8F26-13AE-4238-BC44-631A89B16014}">
      <dgm:prSet/>
      <dgm:spPr/>
      <dgm:t>
        <a:bodyPr/>
        <a:lstStyle/>
        <a:p>
          <a:r>
            <a:rPr lang="en-GB"/>
            <a:t>Exceptional Circumstances EG Terror Threat or Attack inside or outside</a:t>
          </a:r>
          <a:endParaRPr lang="en-US"/>
        </a:p>
      </dgm:t>
    </dgm:pt>
    <dgm:pt modelId="{B53EA6D1-41B3-4F79-8C4C-ED7AD1469F27}" type="parTrans" cxnId="{D1C32755-80BF-4F93-8C34-B215B8DF9224}">
      <dgm:prSet/>
      <dgm:spPr/>
      <dgm:t>
        <a:bodyPr/>
        <a:lstStyle/>
        <a:p>
          <a:endParaRPr lang="en-US"/>
        </a:p>
      </dgm:t>
    </dgm:pt>
    <dgm:pt modelId="{1CB07A9A-068E-416B-BD27-D99730CE144B}" type="sibTrans" cxnId="{D1C32755-80BF-4F93-8C34-B215B8DF9224}">
      <dgm:prSet/>
      <dgm:spPr/>
      <dgm:t>
        <a:bodyPr/>
        <a:lstStyle/>
        <a:p>
          <a:endParaRPr lang="en-US"/>
        </a:p>
      </dgm:t>
    </dgm:pt>
    <dgm:pt modelId="{6C1AF34B-D5F0-4A10-AD6A-7903340E240A}">
      <dgm:prSet/>
      <dgm:spPr/>
      <dgm:t>
        <a:bodyPr/>
        <a:lstStyle/>
        <a:p>
          <a:r>
            <a:rPr lang="en-GB"/>
            <a:t>May include </a:t>
          </a:r>
          <a:endParaRPr lang="en-US"/>
        </a:p>
      </dgm:t>
    </dgm:pt>
    <dgm:pt modelId="{9BBE22E0-509E-4168-8181-2CD7A9521D6B}" type="parTrans" cxnId="{8ECB038D-6890-430F-B6B3-49619DB30671}">
      <dgm:prSet/>
      <dgm:spPr/>
      <dgm:t>
        <a:bodyPr/>
        <a:lstStyle/>
        <a:p>
          <a:endParaRPr lang="en-US"/>
        </a:p>
      </dgm:t>
    </dgm:pt>
    <dgm:pt modelId="{2C26E615-B66D-40C1-ADD3-8416F69BDD43}" type="sibTrans" cxnId="{8ECB038D-6890-430F-B6B3-49619DB30671}">
      <dgm:prSet/>
      <dgm:spPr/>
      <dgm:t>
        <a:bodyPr/>
        <a:lstStyle/>
        <a:p>
          <a:endParaRPr lang="en-US"/>
        </a:p>
      </dgm:t>
    </dgm:pt>
    <dgm:pt modelId="{4A0768B6-ADA4-459A-9C32-12B6C1AF6B58}">
      <dgm:prSet/>
      <dgm:spPr/>
      <dgm:t>
        <a:bodyPr/>
        <a:lstStyle/>
        <a:p>
          <a:r>
            <a:rPr lang="en-GB"/>
            <a:t>Full Evacuation of Ground</a:t>
          </a:r>
          <a:endParaRPr lang="en-US"/>
        </a:p>
      </dgm:t>
    </dgm:pt>
    <dgm:pt modelId="{E8CB29CA-AEFE-4D91-9098-1337AB92F14B}" type="parTrans" cxnId="{C097392A-CAD8-4510-A77D-C6A95F397639}">
      <dgm:prSet/>
      <dgm:spPr/>
      <dgm:t>
        <a:bodyPr/>
        <a:lstStyle/>
        <a:p>
          <a:endParaRPr lang="en-US"/>
        </a:p>
      </dgm:t>
    </dgm:pt>
    <dgm:pt modelId="{5F49E5DB-E862-4009-8CF6-8716DC3DA184}" type="sibTrans" cxnId="{C097392A-CAD8-4510-A77D-C6A95F397639}">
      <dgm:prSet/>
      <dgm:spPr/>
      <dgm:t>
        <a:bodyPr/>
        <a:lstStyle/>
        <a:p>
          <a:endParaRPr lang="en-US"/>
        </a:p>
      </dgm:t>
    </dgm:pt>
    <dgm:pt modelId="{802B1723-2EB5-4A17-B450-52C9EA6BA0DE}">
      <dgm:prSet/>
      <dgm:spPr/>
      <dgm:t>
        <a:bodyPr/>
        <a:lstStyle/>
        <a:p>
          <a:r>
            <a:rPr lang="en-GB"/>
            <a:t>Phased Evacuation</a:t>
          </a:r>
          <a:endParaRPr lang="en-US"/>
        </a:p>
      </dgm:t>
    </dgm:pt>
    <dgm:pt modelId="{5F02C494-9F9F-4576-81DE-AB11B31E8933}" type="parTrans" cxnId="{FD5AAC5C-F8CB-416F-848E-C6769F8C8C9A}">
      <dgm:prSet/>
      <dgm:spPr/>
      <dgm:t>
        <a:bodyPr/>
        <a:lstStyle/>
        <a:p>
          <a:endParaRPr lang="en-US"/>
        </a:p>
      </dgm:t>
    </dgm:pt>
    <dgm:pt modelId="{AF3A5AF5-2BC1-4D56-B173-9E775316A21B}" type="sibTrans" cxnId="{FD5AAC5C-F8CB-416F-848E-C6769F8C8C9A}">
      <dgm:prSet/>
      <dgm:spPr/>
      <dgm:t>
        <a:bodyPr/>
        <a:lstStyle/>
        <a:p>
          <a:endParaRPr lang="en-US"/>
        </a:p>
      </dgm:t>
    </dgm:pt>
    <dgm:pt modelId="{4B5A12FE-E0F2-4AD4-BC14-6391300EB398}">
      <dgm:prSet/>
      <dgm:spPr/>
      <dgm:t>
        <a:bodyPr/>
        <a:lstStyle/>
        <a:p>
          <a:r>
            <a:rPr lang="en-GB"/>
            <a:t>Partial or Zones Evacuation</a:t>
          </a:r>
          <a:endParaRPr lang="en-US"/>
        </a:p>
      </dgm:t>
    </dgm:pt>
    <dgm:pt modelId="{BFB76DAF-A454-4A10-9FB6-E49A6A4991F2}" type="parTrans" cxnId="{70BC8CF7-9502-4463-9694-AE0D10F93955}">
      <dgm:prSet/>
      <dgm:spPr/>
      <dgm:t>
        <a:bodyPr/>
        <a:lstStyle/>
        <a:p>
          <a:endParaRPr lang="en-US"/>
        </a:p>
      </dgm:t>
    </dgm:pt>
    <dgm:pt modelId="{A80E1719-9F8E-4194-B373-5769474293D7}" type="sibTrans" cxnId="{70BC8CF7-9502-4463-9694-AE0D10F93955}">
      <dgm:prSet/>
      <dgm:spPr/>
      <dgm:t>
        <a:bodyPr/>
        <a:lstStyle/>
        <a:p>
          <a:endParaRPr lang="en-US"/>
        </a:p>
      </dgm:t>
    </dgm:pt>
    <dgm:pt modelId="{A40935D8-1F69-4925-8B7A-E3ABF0A79C74}">
      <dgm:prSet/>
      <dgm:spPr/>
      <dgm:t>
        <a:bodyPr/>
        <a:lstStyle/>
        <a:p>
          <a:r>
            <a:rPr lang="en-GB"/>
            <a:t>Directional Evacuation</a:t>
          </a:r>
          <a:endParaRPr lang="en-US"/>
        </a:p>
      </dgm:t>
    </dgm:pt>
    <dgm:pt modelId="{689F30F1-E590-4EAB-9D6F-B73BCB80B4B5}" type="parTrans" cxnId="{58E793DD-4D16-4FC7-8147-B7BF6F27BEDB}">
      <dgm:prSet/>
      <dgm:spPr/>
      <dgm:t>
        <a:bodyPr/>
        <a:lstStyle/>
        <a:p>
          <a:endParaRPr lang="en-US"/>
        </a:p>
      </dgm:t>
    </dgm:pt>
    <dgm:pt modelId="{18CFD7D0-6DBB-44FD-88A7-0F22C4DE2CB5}" type="sibTrans" cxnId="{58E793DD-4D16-4FC7-8147-B7BF6F27BEDB}">
      <dgm:prSet/>
      <dgm:spPr/>
      <dgm:t>
        <a:bodyPr/>
        <a:lstStyle/>
        <a:p>
          <a:endParaRPr lang="en-US"/>
        </a:p>
      </dgm:t>
    </dgm:pt>
    <dgm:pt modelId="{C2E79C87-441D-4E01-B0CB-B72029593CB8}">
      <dgm:prSet/>
      <dgm:spPr/>
      <dgm:t>
        <a:bodyPr/>
        <a:lstStyle/>
        <a:p>
          <a:r>
            <a:rPr lang="en-GB"/>
            <a:t>Invacuation – Movement within Normally due to External Threat </a:t>
          </a:r>
          <a:endParaRPr lang="en-US"/>
        </a:p>
      </dgm:t>
    </dgm:pt>
    <dgm:pt modelId="{3DD31A1F-64BA-4482-A43F-B9954D43B145}" type="parTrans" cxnId="{9EAE3309-7283-4D3A-AFB7-7548D24E900E}">
      <dgm:prSet/>
      <dgm:spPr/>
      <dgm:t>
        <a:bodyPr/>
        <a:lstStyle/>
        <a:p>
          <a:endParaRPr lang="en-US"/>
        </a:p>
      </dgm:t>
    </dgm:pt>
    <dgm:pt modelId="{B5C9D93B-20D4-4410-AF36-DB3B48C3BFAF}" type="sibTrans" cxnId="{9EAE3309-7283-4D3A-AFB7-7548D24E900E}">
      <dgm:prSet/>
      <dgm:spPr/>
      <dgm:t>
        <a:bodyPr/>
        <a:lstStyle/>
        <a:p>
          <a:endParaRPr lang="en-US"/>
        </a:p>
      </dgm:t>
    </dgm:pt>
    <dgm:pt modelId="{4A6CE93A-C608-44A5-AAAD-8BBC01ACF257}">
      <dgm:prSet/>
      <dgm:spPr/>
      <dgm:t>
        <a:bodyPr/>
        <a:lstStyle/>
        <a:p>
          <a:r>
            <a:rPr lang="en-GB"/>
            <a:t>Partial Invacuation </a:t>
          </a:r>
          <a:endParaRPr lang="en-US"/>
        </a:p>
      </dgm:t>
    </dgm:pt>
    <dgm:pt modelId="{71E12788-3B18-4DD6-A4FF-708E4F3328DD}" type="parTrans" cxnId="{6B79A983-3731-4004-BA10-862BC3757798}">
      <dgm:prSet/>
      <dgm:spPr/>
      <dgm:t>
        <a:bodyPr/>
        <a:lstStyle/>
        <a:p>
          <a:endParaRPr lang="en-US"/>
        </a:p>
      </dgm:t>
    </dgm:pt>
    <dgm:pt modelId="{1CA4C771-7513-4CC8-B76D-51A87F4B8949}" type="sibTrans" cxnId="{6B79A983-3731-4004-BA10-862BC3757798}">
      <dgm:prSet/>
      <dgm:spPr/>
      <dgm:t>
        <a:bodyPr/>
        <a:lstStyle/>
        <a:p>
          <a:endParaRPr lang="en-US"/>
        </a:p>
      </dgm:t>
    </dgm:pt>
    <dgm:pt modelId="{F1C18AF6-E626-4409-B8E9-8487E9649C51}">
      <dgm:prSet/>
      <dgm:spPr/>
      <dgm:t>
        <a:bodyPr/>
        <a:lstStyle/>
        <a:p>
          <a:r>
            <a:rPr lang="en-GB" b="1"/>
            <a:t>Lock Down</a:t>
          </a:r>
          <a:endParaRPr lang="en-US"/>
        </a:p>
      </dgm:t>
    </dgm:pt>
    <dgm:pt modelId="{A5943F78-98FA-455B-9DB0-235A45C8CD20}" type="parTrans" cxnId="{44D4FAF1-C971-45C6-8416-9D61F9F3C6A5}">
      <dgm:prSet/>
      <dgm:spPr/>
      <dgm:t>
        <a:bodyPr/>
        <a:lstStyle/>
        <a:p>
          <a:endParaRPr lang="en-US"/>
        </a:p>
      </dgm:t>
    </dgm:pt>
    <dgm:pt modelId="{6D302050-CD7D-40E9-8E06-44B53ADF96DD}" type="sibTrans" cxnId="{44D4FAF1-C971-45C6-8416-9D61F9F3C6A5}">
      <dgm:prSet/>
      <dgm:spPr/>
      <dgm:t>
        <a:bodyPr/>
        <a:lstStyle/>
        <a:p>
          <a:endParaRPr lang="en-US"/>
        </a:p>
      </dgm:t>
    </dgm:pt>
    <dgm:pt modelId="{35A81DEC-8722-4BC8-89DB-335B38BACC9F}" type="pres">
      <dgm:prSet presAssocID="{A791A4DA-2F79-487C-A040-3F2CACC6AED7}" presName="vert0" presStyleCnt="0">
        <dgm:presLayoutVars>
          <dgm:dir/>
          <dgm:animOne val="branch"/>
          <dgm:animLvl val="lvl"/>
        </dgm:presLayoutVars>
      </dgm:prSet>
      <dgm:spPr/>
    </dgm:pt>
    <dgm:pt modelId="{91E3F241-1AC7-411F-AB0C-F8791B8EF5E7}" type="pres">
      <dgm:prSet presAssocID="{9E0C8F26-13AE-4238-BC44-631A89B16014}" presName="thickLine" presStyleLbl="alignNode1" presStyleIdx="0" presStyleCnt="9"/>
      <dgm:spPr/>
    </dgm:pt>
    <dgm:pt modelId="{E034D266-6CA6-4DB1-B4A1-CD398C0EA983}" type="pres">
      <dgm:prSet presAssocID="{9E0C8F26-13AE-4238-BC44-631A89B16014}" presName="horz1" presStyleCnt="0"/>
      <dgm:spPr/>
    </dgm:pt>
    <dgm:pt modelId="{03446271-D923-4B7F-B3C6-25A048F5415F}" type="pres">
      <dgm:prSet presAssocID="{9E0C8F26-13AE-4238-BC44-631A89B16014}" presName="tx1" presStyleLbl="revTx" presStyleIdx="0" presStyleCnt="9"/>
      <dgm:spPr/>
    </dgm:pt>
    <dgm:pt modelId="{409B9516-7FBA-43F7-9C4D-6A2C7BFD83B9}" type="pres">
      <dgm:prSet presAssocID="{9E0C8F26-13AE-4238-BC44-631A89B16014}" presName="vert1" presStyleCnt="0"/>
      <dgm:spPr/>
    </dgm:pt>
    <dgm:pt modelId="{964767CC-F301-498C-A707-0954CF6B0E15}" type="pres">
      <dgm:prSet presAssocID="{6C1AF34B-D5F0-4A10-AD6A-7903340E240A}" presName="thickLine" presStyleLbl="alignNode1" presStyleIdx="1" presStyleCnt="9"/>
      <dgm:spPr/>
    </dgm:pt>
    <dgm:pt modelId="{DD6A1719-6425-4AB2-A475-F2A36F7C249A}" type="pres">
      <dgm:prSet presAssocID="{6C1AF34B-D5F0-4A10-AD6A-7903340E240A}" presName="horz1" presStyleCnt="0"/>
      <dgm:spPr/>
    </dgm:pt>
    <dgm:pt modelId="{7E8F400A-B9B6-41A5-9BE3-9018DF55F53F}" type="pres">
      <dgm:prSet presAssocID="{6C1AF34B-D5F0-4A10-AD6A-7903340E240A}" presName="tx1" presStyleLbl="revTx" presStyleIdx="1" presStyleCnt="9"/>
      <dgm:spPr/>
    </dgm:pt>
    <dgm:pt modelId="{2AB2D9BE-03B5-4265-BF03-267DE333B888}" type="pres">
      <dgm:prSet presAssocID="{6C1AF34B-D5F0-4A10-AD6A-7903340E240A}" presName="vert1" presStyleCnt="0"/>
      <dgm:spPr/>
    </dgm:pt>
    <dgm:pt modelId="{7F088090-F94A-4D30-A43E-9B0AC984BD48}" type="pres">
      <dgm:prSet presAssocID="{4A0768B6-ADA4-459A-9C32-12B6C1AF6B58}" presName="thickLine" presStyleLbl="alignNode1" presStyleIdx="2" presStyleCnt="9"/>
      <dgm:spPr/>
    </dgm:pt>
    <dgm:pt modelId="{8A3F8E4B-7AD8-4325-AB3B-450A63A524DB}" type="pres">
      <dgm:prSet presAssocID="{4A0768B6-ADA4-459A-9C32-12B6C1AF6B58}" presName="horz1" presStyleCnt="0"/>
      <dgm:spPr/>
    </dgm:pt>
    <dgm:pt modelId="{4A70E284-EC09-4A29-8D32-C29BA0519D0E}" type="pres">
      <dgm:prSet presAssocID="{4A0768B6-ADA4-459A-9C32-12B6C1AF6B58}" presName="tx1" presStyleLbl="revTx" presStyleIdx="2" presStyleCnt="9"/>
      <dgm:spPr/>
    </dgm:pt>
    <dgm:pt modelId="{FD7DF57B-D165-49A5-B7E8-3A40543E3D69}" type="pres">
      <dgm:prSet presAssocID="{4A0768B6-ADA4-459A-9C32-12B6C1AF6B58}" presName="vert1" presStyleCnt="0"/>
      <dgm:spPr/>
    </dgm:pt>
    <dgm:pt modelId="{20F2E055-60CA-4C95-8698-EDCDC767A6FF}" type="pres">
      <dgm:prSet presAssocID="{802B1723-2EB5-4A17-B450-52C9EA6BA0DE}" presName="thickLine" presStyleLbl="alignNode1" presStyleIdx="3" presStyleCnt="9"/>
      <dgm:spPr/>
    </dgm:pt>
    <dgm:pt modelId="{6BDDFA88-4DB3-426F-A47B-A3C4DE456990}" type="pres">
      <dgm:prSet presAssocID="{802B1723-2EB5-4A17-B450-52C9EA6BA0DE}" presName="horz1" presStyleCnt="0"/>
      <dgm:spPr/>
    </dgm:pt>
    <dgm:pt modelId="{D05DEAAB-FA3C-4591-825B-17C2FFE17310}" type="pres">
      <dgm:prSet presAssocID="{802B1723-2EB5-4A17-B450-52C9EA6BA0DE}" presName="tx1" presStyleLbl="revTx" presStyleIdx="3" presStyleCnt="9"/>
      <dgm:spPr/>
    </dgm:pt>
    <dgm:pt modelId="{270F46DB-5B47-4C87-9C7E-9FDBD0268FCB}" type="pres">
      <dgm:prSet presAssocID="{802B1723-2EB5-4A17-B450-52C9EA6BA0DE}" presName="vert1" presStyleCnt="0"/>
      <dgm:spPr/>
    </dgm:pt>
    <dgm:pt modelId="{601DD3B7-56A1-4529-A733-933B340AA50D}" type="pres">
      <dgm:prSet presAssocID="{4B5A12FE-E0F2-4AD4-BC14-6391300EB398}" presName="thickLine" presStyleLbl="alignNode1" presStyleIdx="4" presStyleCnt="9"/>
      <dgm:spPr/>
    </dgm:pt>
    <dgm:pt modelId="{B029041D-217C-48FB-98EB-BD02007CFD0C}" type="pres">
      <dgm:prSet presAssocID="{4B5A12FE-E0F2-4AD4-BC14-6391300EB398}" presName="horz1" presStyleCnt="0"/>
      <dgm:spPr/>
    </dgm:pt>
    <dgm:pt modelId="{A3F6BBFF-2858-4EB2-A300-13FD68F7B6D1}" type="pres">
      <dgm:prSet presAssocID="{4B5A12FE-E0F2-4AD4-BC14-6391300EB398}" presName="tx1" presStyleLbl="revTx" presStyleIdx="4" presStyleCnt="9"/>
      <dgm:spPr/>
    </dgm:pt>
    <dgm:pt modelId="{0AC6FD82-0748-49B8-93E4-EB0EAA653E2A}" type="pres">
      <dgm:prSet presAssocID="{4B5A12FE-E0F2-4AD4-BC14-6391300EB398}" presName="vert1" presStyleCnt="0"/>
      <dgm:spPr/>
    </dgm:pt>
    <dgm:pt modelId="{5D6933D1-467E-47C5-B79A-576A7B19B4C8}" type="pres">
      <dgm:prSet presAssocID="{A40935D8-1F69-4925-8B7A-E3ABF0A79C74}" presName="thickLine" presStyleLbl="alignNode1" presStyleIdx="5" presStyleCnt="9"/>
      <dgm:spPr/>
    </dgm:pt>
    <dgm:pt modelId="{D6A3F3BD-702B-4FF1-A01C-2FAAE2F98885}" type="pres">
      <dgm:prSet presAssocID="{A40935D8-1F69-4925-8B7A-E3ABF0A79C74}" presName="horz1" presStyleCnt="0"/>
      <dgm:spPr/>
    </dgm:pt>
    <dgm:pt modelId="{D93090A7-6335-4989-9C8B-8D4B8B082436}" type="pres">
      <dgm:prSet presAssocID="{A40935D8-1F69-4925-8B7A-E3ABF0A79C74}" presName="tx1" presStyleLbl="revTx" presStyleIdx="5" presStyleCnt="9"/>
      <dgm:spPr/>
    </dgm:pt>
    <dgm:pt modelId="{6925CBB5-D205-46D1-AE65-8F34DA7F9649}" type="pres">
      <dgm:prSet presAssocID="{A40935D8-1F69-4925-8B7A-E3ABF0A79C74}" presName="vert1" presStyleCnt="0"/>
      <dgm:spPr/>
    </dgm:pt>
    <dgm:pt modelId="{D43196B3-231A-47D5-A24F-76609224A935}" type="pres">
      <dgm:prSet presAssocID="{C2E79C87-441D-4E01-B0CB-B72029593CB8}" presName="thickLine" presStyleLbl="alignNode1" presStyleIdx="6" presStyleCnt="9"/>
      <dgm:spPr/>
    </dgm:pt>
    <dgm:pt modelId="{C27081DC-A7C7-4966-9CF4-31578F28AEDA}" type="pres">
      <dgm:prSet presAssocID="{C2E79C87-441D-4E01-B0CB-B72029593CB8}" presName="horz1" presStyleCnt="0"/>
      <dgm:spPr/>
    </dgm:pt>
    <dgm:pt modelId="{73F90AE2-C624-45E5-9967-8CC260D4E830}" type="pres">
      <dgm:prSet presAssocID="{C2E79C87-441D-4E01-B0CB-B72029593CB8}" presName="tx1" presStyleLbl="revTx" presStyleIdx="6" presStyleCnt="9"/>
      <dgm:spPr/>
    </dgm:pt>
    <dgm:pt modelId="{FD162F34-0416-4379-BDC8-D1A3C946FF78}" type="pres">
      <dgm:prSet presAssocID="{C2E79C87-441D-4E01-B0CB-B72029593CB8}" presName="vert1" presStyleCnt="0"/>
      <dgm:spPr/>
    </dgm:pt>
    <dgm:pt modelId="{1F3DA627-27BA-4FC6-9C26-6F0E2D7E6C34}" type="pres">
      <dgm:prSet presAssocID="{4A6CE93A-C608-44A5-AAAD-8BBC01ACF257}" presName="thickLine" presStyleLbl="alignNode1" presStyleIdx="7" presStyleCnt="9"/>
      <dgm:spPr/>
    </dgm:pt>
    <dgm:pt modelId="{467B1B67-0CD3-4FAF-AA88-964A531D2428}" type="pres">
      <dgm:prSet presAssocID="{4A6CE93A-C608-44A5-AAAD-8BBC01ACF257}" presName="horz1" presStyleCnt="0"/>
      <dgm:spPr/>
    </dgm:pt>
    <dgm:pt modelId="{010658EF-C571-4469-AF51-E610964B8713}" type="pres">
      <dgm:prSet presAssocID="{4A6CE93A-C608-44A5-AAAD-8BBC01ACF257}" presName="tx1" presStyleLbl="revTx" presStyleIdx="7" presStyleCnt="9"/>
      <dgm:spPr/>
    </dgm:pt>
    <dgm:pt modelId="{7B8FDD2F-F499-4A22-9BF6-D8A4E7818BBD}" type="pres">
      <dgm:prSet presAssocID="{4A6CE93A-C608-44A5-AAAD-8BBC01ACF257}" presName="vert1" presStyleCnt="0"/>
      <dgm:spPr/>
    </dgm:pt>
    <dgm:pt modelId="{6ABF9476-ACD9-48F1-8461-4137172ABFF1}" type="pres">
      <dgm:prSet presAssocID="{F1C18AF6-E626-4409-B8E9-8487E9649C51}" presName="thickLine" presStyleLbl="alignNode1" presStyleIdx="8" presStyleCnt="9"/>
      <dgm:spPr/>
    </dgm:pt>
    <dgm:pt modelId="{A1127C91-D897-468B-96C7-01D516A4E932}" type="pres">
      <dgm:prSet presAssocID="{F1C18AF6-E626-4409-B8E9-8487E9649C51}" presName="horz1" presStyleCnt="0"/>
      <dgm:spPr/>
    </dgm:pt>
    <dgm:pt modelId="{7A3582B4-67D7-43DA-9D3F-DE77A3C62052}" type="pres">
      <dgm:prSet presAssocID="{F1C18AF6-E626-4409-B8E9-8487E9649C51}" presName="tx1" presStyleLbl="revTx" presStyleIdx="8" presStyleCnt="9"/>
      <dgm:spPr/>
    </dgm:pt>
    <dgm:pt modelId="{9366C9FE-76EF-4BC7-97AF-52FE68A70760}" type="pres">
      <dgm:prSet presAssocID="{F1C18AF6-E626-4409-B8E9-8487E9649C51}" presName="vert1" presStyleCnt="0"/>
      <dgm:spPr/>
    </dgm:pt>
  </dgm:ptLst>
  <dgm:cxnLst>
    <dgm:cxn modelId="{9EAE3309-7283-4D3A-AFB7-7548D24E900E}" srcId="{A791A4DA-2F79-487C-A040-3F2CACC6AED7}" destId="{C2E79C87-441D-4E01-B0CB-B72029593CB8}" srcOrd="6" destOrd="0" parTransId="{3DD31A1F-64BA-4482-A43F-B9954D43B145}" sibTransId="{B5C9D93B-20D4-4410-AF36-DB3B48C3BFAF}"/>
    <dgm:cxn modelId="{14419817-9C29-4EF2-8BAC-999F7673A1BC}" type="presOf" srcId="{F1C18AF6-E626-4409-B8E9-8487E9649C51}" destId="{7A3582B4-67D7-43DA-9D3F-DE77A3C62052}" srcOrd="0" destOrd="0" presId="urn:microsoft.com/office/officeart/2008/layout/LinedList"/>
    <dgm:cxn modelId="{D4A63A23-C4BA-44BB-81F5-57F086797C07}" type="presOf" srcId="{6C1AF34B-D5F0-4A10-AD6A-7903340E240A}" destId="{7E8F400A-B9B6-41A5-9BE3-9018DF55F53F}" srcOrd="0" destOrd="0" presId="urn:microsoft.com/office/officeart/2008/layout/LinedList"/>
    <dgm:cxn modelId="{C097392A-CAD8-4510-A77D-C6A95F397639}" srcId="{A791A4DA-2F79-487C-A040-3F2CACC6AED7}" destId="{4A0768B6-ADA4-459A-9C32-12B6C1AF6B58}" srcOrd="2" destOrd="0" parTransId="{E8CB29CA-AEFE-4D91-9098-1337AB92F14B}" sibTransId="{5F49E5DB-E862-4009-8CF6-8716DC3DA184}"/>
    <dgm:cxn modelId="{6F9A1631-2E7D-4A93-B581-95F07596E5D4}" type="presOf" srcId="{C2E79C87-441D-4E01-B0CB-B72029593CB8}" destId="{73F90AE2-C624-45E5-9967-8CC260D4E830}" srcOrd="0" destOrd="0" presId="urn:microsoft.com/office/officeart/2008/layout/LinedList"/>
    <dgm:cxn modelId="{FD5AAC5C-F8CB-416F-848E-C6769F8C8C9A}" srcId="{A791A4DA-2F79-487C-A040-3F2CACC6AED7}" destId="{802B1723-2EB5-4A17-B450-52C9EA6BA0DE}" srcOrd="3" destOrd="0" parTransId="{5F02C494-9F9F-4576-81DE-AB11B31E8933}" sibTransId="{AF3A5AF5-2BC1-4D56-B173-9E775316A21B}"/>
    <dgm:cxn modelId="{A5ADB645-4B7A-42C6-867E-5C0ABDAE02E8}" type="presOf" srcId="{A791A4DA-2F79-487C-A040-3F2CACC6AED7}" destId="{35A81DEC-8722-4BC8-89DB-335B38BACC9F}" srcOrd="0" destOrd="0" presId="urn:microsoft.com/office/officeart/2008/layout/LinedList"/>
    <dgm:cxn modelId="{D1C32755-80BF-4F93-8C34-B215B8DF9224}" srcId="{A791A4DA-2F79-487C-A040-3F2CACC6AED7}" destId="{9E0C8F26-13AE-4238-BC44-631A89B16014}" srcOrd="0" destOrd="0" parTransId="{B53EA6D1-41B3-4F79-8C4C-ED7AD1469F27}" sibTransId="{1CB07A9A-068E-416B-BD27-D99730CE144B}"/>
    <dgm:cxn modelId="{4442EB75-C469-4E9C-A3B3-75DC80134FE3}" type="presOf" srcId="{4A0768B6-ADA4-459A-9C32-12B6C1AF6B58}" destId="{4A70E284-EC09-4A29-8D32-C29BA0519D0E}" srcOrd="0" destOrd="0" presId="urn:microsoft.com/office/officeart/2008/layout/LinedList"/>
    <dgm:cxn modelId="{6B79A983-3731-4004-BA10-862BC3757798}" srcId="{A791A4DA-2F79-487C-A040-3F2CACC6AED7}" destId="{4A6CE93A-C608-44A5-AAAD-8BBC01ACF257}" srcOrd="7" destOrd="0" parTransId="{71E12788-3B18-4DD6-A4FF-708E4F3328DD}" sibTransId="{1CA4C771-7513-4CC8-B76D-51A87F4B8949}"/>
    <dgm:cxn modelId="{8ECB038D-6890-430F-B6B3-49619DB30671}" srcId="{A791A4DA-2F79-487C-A040-3F2CACC6AED7}" destId="{6C1AF34B-D5F0-4A10-AD6A-7903340E240A}" srcOrd="1" destOrd="0" parTransId="{9BBE22E0-509E-4168-8181-2CD7A9521D6B}" sibTransId="{2C26E615-B66D-40C1-ADD3-8416F69BDD43}"/>
    <dgm:cxn modelId="{F2C9F5A2-1DBF-482C-B8DE-0C82EF4F888C}" type="presOf" srcId="{A40935D8-1F69-4925-8B7A-E3ABF0A79C74}" destId="{D93090A7-6335-4989-9C8B-8D4B8B082436}" srcOrd="0" destOrd="0" presId="urn:microsoft.com/office/officeart/2008/layout/LinedList"/>
    <dgm:cxn modelId="{18E55EAC-D4F4-4F29-87DF-F330A741B97C}" type="presOf" srcId="{4A6CE93A-C608-44A5-AAAD-8BBC01ACF257}" destId="{010658EF-C571-4469-AF51-E610964B8713}" srcOrd="0" destOrd="0" presId="urn:microsoft.com/office/officeart/2008/layout/LinedList"/>
    <dgm:cxn modelId="{42E9ECB4-0035-4CFD-93EA-2D5CB840B753}" type="presOf" srcId="{4B5A12FE-E0F2-4AD4-BC14-6391300EB398}" destId="{A3F6BBFF-2858-4EB2-A300-13FD68F7B6D1}" srcOrd="0" destOrd="0" presId="urn:microsoft.com/office/officeart/2008/layout/LinedList"/>
    <dgm:cxn modelId="{C63992D2-6E0A-453B-BF04-FB3AC9FADBAE}" type="presOf" srcId="{9E0C8F26-13AE-4238-BC44-631A89B16014}" destId="{03446271-D923-4B7F-B3C6-25A048F5415F}" srcOrd="0" destOrd="0" presId="urn:microsoft.com/office/officeart/2008/layout/LinedList"/>
    <dgm:cxn modelId="{58E793DD-4D16-4FC7-8147-B7BF6F27BEDB}" srcId="{A791A4DA-2F79-487C-A040-3F2CACC6AED7}" destId="{A40935D8-1F69-4925-8B7A-E3ABF0A79C74}" srcOrd="5" destOrd="0" parTransId="{689F30F1-E590-4EAB-9D6F-B73BCB80B4B5}" sibTransId="{18CFD7D0-6DBB-44FD-88A7-0F22C4DE2CB5}"/>
    <dgm:cxn modelId="{FA9FB7EC-29AE-4EC7-9BBD-7A91814559DD}" type="presOf" srcId="{802B1723-2EB5-4A17-B450-52C9EA6BA0DE}" destId="{D05DEAAB-FA3C-4591-825B-17C2FFE17310}" srcOrd="0" destOrd="0" presId="urn:microsoft.com/office/officeart/2008/layout/LinedList"/>
    <dgm:cxn modelId="{44D4FAF1-C971-45C6-8416-9D61F9F3C6A5}" srcId="{A791A4DA-2F79-487C-A040-3F2CACC6AED7}" destId="{F1C18AF6-E626-4409-B8E9-8487E9649C51}" srcOrd="8" destOrd="0" parTransId="{A5943F78-98FA-455B-9DB0-235A45C8CD20}" sibTransId="{6D302050-CD7D-40E9-8E06-44B53ADF96DD}"/>
    <dgm:cxn modelId="{70BC8CF7-9502-4463-9694-AE0D10F93955}" srcId="{A791A4DA-2F79-487C-A040-3F2CACC6AED7}" destId="{4B5A12FE-E0F2-4AD4-BC14-6391300EB398}" srcOrd="4" destOrd="0" parTransId="{BFB76DAF-A454-4A10-9FB6-E49A6A4991F2}" sibTransId="{A80E1719-9F8E-4194-B373-5769474293D7}"/>
    <dgm:cxn modelId="{7921480B-A11E-4854-91B5-0DC23F03FBFC}" type="presParOf" srcId="{35A81DEC-8722-4BC8-89DB-335B38BACC9F}" destId="{91E3F241-1AC7-411F-AB0C-F8791B8EF5E7}" srcOrd="0" destOrd="0" presId="urn:microsoft.com/office/officeart/2008/layout/LinedList"/>
    <dgm:cxn modelId="{D9DF7C97-167A-47C0-AD5A-B320EAAC8692}" type="presParOf" srcId="{35A81DEC-8722-4BC8-89DB-335B38BACC9F}" destId="{E034D266-6CA6-4DB1-B4A1-CD398C0EA983}" srcOrd="1" destOrd="0" presId="urn:microsoft.com/office/officeart/2008/layout/LinedList"/>
    <dgm:cxn modelId="{8F038F2E-2CC5-4DF0-9F84-2EABB1141CE9}" type="presParOf" srcId="{E034D266-6CA6-4DB1-B4A1-CD398C0EA983}" destId="{03446271-D923-4B7F-B3C6-25A048F5415F}" srcOrd="0" destOrd="0" presId="urn:microsoft.com/office/officeart/2008/layout/LinedList"/>
    <dgm:cxn modelId="{A3DCA0DF-1992-4113-BB0E-47B238D91211}" type="presParOf" srcId="{E034D266-6CA6-4DB1-B4A1-CD398C0EA983}" destId="{409B9516-7FBA-43F7-9C4D-6A2C7BFD83B9}" srcOrd="1" destOrd="0" presId="urn:microsoft.com/office/officeart/2008/layout/LinedList"/>
    <dgm:cxn modelId="{B9E0DD9E-A050-49B0-AE38-05BD1F5DD1F8}" type="presParOf" srcId="{35A81DEC-8722-4BC8-89DB-335B38BACC9F}" destId="{964767CC-F301-498C-A707-0954CF6B0E15}" srcOrd="2" destOrd="0" presId="urn:microsoft.com/office/officeart/2008/layout/LinedList"/>
    <dgm:cxn modelId="{258017E3-F74E-41F4-90BD-ED8D3BA47F86}" type="presParOf" srcId="{35A81DEC-8722-4BC8-89DB-335B38BACC9F}" destId="{DD6A1719-6425-4AB2-A475-F2A36F7C249A}" srcOrd="3" destOrd="0" presId="urn:microsoft.com/office/officeart/2008/layout/LinedList"/>
    <dgm:cxn modelId="{8C68F3EC-E2D8-47A3-93A9-80AABBBB4857}" type="presParOf" srcId="{DD6A1719-6425-4AB2-A475-F2A36F7C249A}" destId="{7E8F400A-B9B6-41A5-9BE3-9018DF55F53F}" srcOrd="0" destOrd="0" presId="urn:microsoft.com/office/officeart/2008/layout/LinedList"/>
    <dgm:cxn modelId="{D6495447-8BCF-4165-9AC8-62D9519D57FD}" type="presParOf" srcId="{DD6A1719-6425-4AB2-A475-F2A36F7C249A}" destId="{2AB2D9BE-03B5-4265-BF03-267DE333B888}" srcOrd="1" destOrd="0" presId="urn:microsoft.com/office/officeart/2008/layout/LinedList"/>
    <dgm:cxn modelId="{6897DA0A-EF38-4B96-8FEF-E58382B6A058}" type="presParOf" srcId="{35A81DEC-8722-4BC8-89DB-335B38BACC9F}" destId="{7F088090-F94A-4D30-A43E-9B0AC984BD48}" srcOrd="4" destOrd="0" presId="urn:microsoft.com/office/officeart/2008/layout/LinedList"/>
    <dgm:cxn modelId="{A2DE7059-7D71-49F6-B180-D7B61AA1628C}" type="presParOf" srcId="{35A81DEC-8722-4BC8-89DB-335B38BACC9F}" destId="{8A3F8E4B-7AD8-4325-AB3B-450A63A524DB}" srcOrd="5" destOrd="0" presId="urn:microsoft.com/office/officeart/2008/layout/LinedList"/>
    <dgm:cxn modelId="{129559C6-8374-4299-90F1-C2CB80FF21F9}" type="presParOf" srcId="{8A3F8E4B-7AD8-4325-AB3B-450A63A524DB}" destId="{4A70E284-EC09-4A29-8D32-C29BA0519D0E}" srcOrd="0" destOrd="0" presId="urn:microsoft.com/office/officeart/2008/layout/LinedList"/>
    <dgm:cxn modelId="{61C9AF7D-4588-45B9-8077-5692C1D99D41}" type="presParOf" srcId="{8A3F8E4B-7AD8-4325-AB3B-450A63A524DB}" destId="{FD7DF57B-D165-49A5-B7E8-3A40543E3D69}" srcOrd="1" destOrd="0" presId="urn:microsoft.com/office/officeart/2008/layout/LinedList"/>
    <dgm:cxn modelId="{4F948C57-2E85-4C7E-8513-B5D82BE92FE3}" type="presParOf" srcId="{35A81DEC-8722-4BC8-89DB-335B38BACC9F}" destId="{20F2E055-60CA-4C95-8698-EDCDC767A6FF}" srcOrd="6" destOrd="0" presId="urn:microsoft.com/office/officeart/2008/layout/LinedList"/>
    <dgm:cxn modelId="{27C5C205-F8C3-41F8-9379-67683BBEED5D}" type="presParOf" srcId="{35A81DEC-8722-4BC8-89DB-335B38BACC9F}" destId="{6BDDFA88-4DB3-426F-A47B-A3C4DE456990}" srcOrd="7" destOrd="0" presId="urn:microsoft.com/office/officeart/2008/layout/LinedList"/>
    <dgm:cxn modelId="{4F9F0946-E623-4B9E-99DA-426E954255B3}" type="presParOf" srcId="{6BDDFA88-4DB3-426F-A47B-A3C4DE456990}" destId="{D05DEAAB-FA3C-4591-825B-17C2FFE17310}" srcOrd="0" destOrd="0" presId="urn:microsoft.com/office/officeart/2008/layout/LinedList"/>
    <dgm:cxn modelId="{3AE9902F-7FEB-48D0-8D44-092C580B77E1}" type="presParOf" srcId="{6BDDFA88-4DB3-426F-A47B-A3C4DE456990}" destId="{270F46DB-5B47-4C87-9C7E-9FDBD0268FCB}" srcOrd="1" destOrd="0" presId="urn:microsoft.com/office/officeart/2008/layout/LinedList"/>
    <dgm:cxn modelId="{65F9CCEC-F5CC-470A-8F6F-3C7CC886BF66}" type="presParOf" srcId="{35A81DEC-8722-4BC8-89DB-335B38BACC9F}" destId="{601DD3B7-56A1-4529-A733-933B340AA50D}" srcOrd="8" destOrd="0" presId="urn:microsoft.com/office/officeart/2008/layout/LinedList"/>
    <dgm:cxn modelId="{D7A3177F-B31B-4885-853C-5508E88D1433}" type="presParOf" srcId="{35A81DEC-8722-4BC8-89DB-335B38BACC9F}" destId="{B029041D-217C-48FB-98EB-BD02007CFD0C}" srcOrd="9" destOrd="0" presId="urn:microsoft.com/office/officeart/2008/layout/LinedList"/>
    <dgm:cxn modelId="{C3A76FE7-863B-4F5D-9B7C-AF7C00F67FD5}" type="presParOf" srcId="{B029041D-217C-48FB-98EB-BD02007CFD0C}" destId="{A3F6BBFF-2858-4EB2-A300-13FD68F7B6D1}" srcOrd="0" destOrd="0" presId="urn:microsoft.com/office/officeart/2008/layout/LinedList"/>
    <dgm:cxn modelId="{E9DC3A61-E0D1-4720-80D0-2E056954C872}" type="presParOf" srcId="{B029041D-217C-48FB-98EB-BD02007CFD0C}" destId="{0AC6FD82-0748-49B8-93E4-EB0EAA653E2A}" srcOrd="1" destOrd="0" presId="urn:microsoft.com/office/officeart/2008/layout/LinedList"/>
    <dgm:cxn modelId="{EF5FFE61-8704-4562-8BE0-6CBE700CECD2}" type="presParOf" srcId="{35A81DEC-8722-4BC8-89DB-335B38BACC9F}" destId="{5D6933D1-467E-47C5-B79A-576A7B19B4C8}" srcOrd="10" destOrd="0" presId="urn:microsoft.com/office/officeart/2008/layout/LinedList"/>
    <dgm:cxn modelId="{BB5DECE2-3007-49F4-9A26-619B3A7DD14E}" type="presParOf" srcId="{35A81DEC-8722-4BC8-89DB-335B38BACC9F}" destId="{D6A3F3BD-702B-4FF1-A01C-2FAAE2F98885}" srcOrd="11" destOrd="0" presId="urn:microsoft.com/office/officeart/2008/layout/LinedList"/>
    <dgm:cxn modelId="{2EFE46C4-49C1-47AC-90A5-9E34B6D7BBBF}" type="presParOf" srcId="{D6A3F3BD-702B-4FF1-A01C-2FAAE2F98885}" destId="{D93090A7-6335-4989-9C8B-8D4B8B082436}" srcOrd="0" destOrd="0" presId="urn:microsoft.com/office/officeart/2008/layout/LinedList"/>
    <dgm:cxn modelId="{EFD040A2-8F79-48D6-B29C-EE7F8F939CF2}" type="presParOf" srcId="{D6A3F3BD-702B-4FF1-A01C-2FAAE2F98885}" destId="{6925CBB5-D205-46D1-AE65-8F34DA7F9649}" srcOrd="1" destOrd="0" presId="urn:microsoft.com/office/officeart/2008/layout/LinedList"/>
    <dgm:cxn modelId="{0C5E3E4F-F64F-41B3-A3A4-268317C9E286}" type="presParOf" srcId="{35A81DEC-8722-4BC8-89DB-335B38BACC9F}" destId="{D43196B3-231A-47D5-A24F-76609224A935}" srcOrd="12" destOrd="0" presId="urn:microsoft.com/office/officeart/2008/layout/LinedList"/>
    <dgm:cxn modelId="{50510891-E28B-419A-AA1E-4F7A852E31C4}" type="presParOf" srcId="{35A81DEC-8722-4BC8-89DB-335B38BACC9F}" destId="{C27081DC-A7C7-4966-9CF4-31578F28AEDA}" srcOrd="13" destOrd="0" presId="urn:microsoft.com/office/officeart/2008/layout/LinedList"/>
    <dgm:cxn modelId="{9E3F64E8-45CD-4046-BF98-274C2D3DA9E4}" type="presParOf" srcId="{C27081DC-A7C7-4966-9CF4-31578F28AEDA}" destId="{73F90AE2-C624-45E5-9967-8CC260D4E830}" srcOrd="0" destOrd="0" presId="urn:microsoft.com/office/officeart/2008/layout/LinedList"/>
    <dgm:cxn modelId="{B94C64C5-8BD9-4CE0-8DDE-007E4A4E6257}" type="presParOf" srcId="{C27081DC-A7C7-4966-9CF4-31578F28AEDA}" destId="{FD162F34-0416-4379-BDC8-D1A3C946FF78}" srcOrd="1" destOrd="0" presId="urn:microsoft.com/office/officeart/2008/layout/LinedList"/>
    <dgm:cxn modelId="{E5B024A3-2C69-4F96-9F31-BB10EBA69014}" type="presParOf" srcId="{35A81DEC-8722-4BC8-89DB-335B38BACC9F}" destId="{1F3DA627-27BA-4FC6-9C26-6F0E2D7E6C34}" srcOrd="14" destOrd="0" presId="urn:microsoft.com/office/officeart/2008/layout/LinedList"/>
    <dgm:cxn modelId="{7A6417A6-3216-427D-877A-E69094FA66A9}" type="presParOf" srcId="{35A81DEC-8722-4BC8-89DB-335B38BACC9F}" destId="{467B1B67-0CD3-4FAF-AA88-964A531D2428}" srcOrd="15" destOrd="0" presId="urn:microsoft.com/office/officeart/2008/layout/LinedList"/>
    <dgm:cxn modelId="{89CC1800-8102-47A1-AFB0-D20C2570D26A}" type="presParOf" srcId="{467B1B67-0CD3-4FAF-AA88-964A531D2428}" destId="{010658EF-C571-4469-AF51-E610964B8713}" srcOrd="0" destOrd="0" presId="urn:microsoft.com/office/officeart/2008/layout/LinedList"/>
    <dgm:cxn modelId="{BF305958-62E0-44D2-9B62-093CBAAF395C}" type="presParOf" srcId="{467B1B67-0CD3-4FAF-AA88-964A531D2428}" destId="{7B8FDD2F-F499-4A22-9BF6-D8A4E7818BBD}" srcOrd="1" destOrd="0" presId="urn:microsoft.com/office/officeart/2008/layout/LinedList"/>
    <dgm:cxn modelId="{D9F95323-F76D-443F-BEB6-C8A10CCF54ED}" type="presParOf" srcId="{35A81DEC-8722-4BC8-89DB-335B38BACC9F}" destId="{6ABF9476-ACD9-48F1-8461-4137172ABFF1}" srcOrd="16" destOrd="0" presId="urn:microsoft.com/office/officeart/2008/layout/LinedList"/>
    <dgm:cxn modelId="{A3F56DCC-B9EC-49B7-906D-590C1FB068D0}" type="presParOf" srcId="{35A81DEC-8722-4BC8-89DB-335B38BACC9F}" destId="{A1127C91-D897-468B-96C7-01D516A4E932}" srcOrd="17" destOrd="0" presId="urn:microsoft.com/office/officeart/2008/layout/LinedList"/>
    <dgm:cxn modelId="{8499AA90-B871-40F0-A11D-64EB10053FD0}" type="presParOf" srcId="{A1127C91-D897-468B-96C7-01D516A4E932}" destId="{7A3582B4-67D7-43DA-9D3F-DE77A3C62052}" srcOrd="0" destOrd="0" presId="urn:microsoft.com/office/officeart/2008/layout/LinedList"/>
    <dgm:cxn modelId="{D3798461-8420-4A59-9579-DA2E15D94DD5}" type="presParOf" srcId="{A1127C91-D897-468B-96C7-01D516A4E932}" destId="{9366C9FE-76EF-4BC7-97AF-52FE68A7076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3C50D24-8DFA-48A3-B357-6175BE956699}"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3D54660E-F7D4-4D85-92D3-FEBA61C58B8B}">
      <dgm:prSet/>
      <dgm:spPr/>
      <dgm:t>
        <a:bodyPr/>
        <a:lstStyle/>
        <a:p>
          <a:r>
            <a:rPr lang="en-GB"/>
            <a:t>Flow Rate = Rate of Passage</a:t>
          </a:r>
          <a:endParaRPr lang="en-US"/>
        </a:p>
      </dgm:t>
    </dgm:pt>
    <dgm:pt modelId="{4F46C079-5083-45C6-B021-1954DA969033}" type="parTrans" cxnId="{00AE5A58-819D-4951-84EA-294A9C1FB8BE}">
      <dgm:prSet/>
      <dgm:spPr/>
      <dgm:t>
        <a:bodyPr/>
        <a:lstStyle/>
        <a:p>
          <a:endParaRPr lang="en-US"/>
        </a:p>
      </dgm:t>
    </dgm:pt>
    <dgm:pt modelId="{67F6C0B6-8C64-41C5-BDF0-9F3033FDC0E9}" type="sibTrans" cxnId="{00AE5A58-819D-4951-84EA-294A9C1FB8BE}">
      <dgm:prSet/>
      <dgm:spPr/>
      <dgm:t>
        <a:bodyPr/>
        <a:lstStyle/>
        <a:p>
          <a:endParaRPr lang="en-US"/>
        </a:p>
      </dgm:t>
    </dgm:pt>
    <dgm:pt modelId="{06754C4B-8D8E-4510-ACBF-4BEF103A47EE}">
      <dgm:prSet/>
      <dgm:spPr/>
      <dgm:t>
        <a:bodyPr/>
        <a:lstStyle/>
        <a:p>
          <a:r>
            <a:rPr lang="en-GB"/>
            <a:t>Number of People Safely Able to Pass Through a Specific Point</a:t>
          </a:r>
          <a:endParaRPr lang="en-US"/>
        </a:p>
      </dgm:t>
    </dgm:pt>
    <dgm:pt modelId="{92815A73-7706-4E86-8293-52F0AD95CB0D}" type="parTrans" cxnId="{A3FE7F42-42DC-4568-9FEF-CE17AA8E674D}">
      <dgm:prSet/>
      <dgm:spPr/>
      <dgm:t>
        <a:bodyPr/>
        <a:lstStyle/>
        <a:p>
          <a:endParaRPr lang="en-US"/>
        </a:p>
      </dgm:t>
    </dgm:pt>
    <dgm:pt modelId="{7A409C68-5DA9-4D30-82DF-011B91FECBBD}" type="sibTrans" cxnId="{A3FE7F42-42DC-4568-9FEF-CE17AA8E674D}">
      <dgm:prSet/>
      <dgm:spPr/>
      <dgm:t>
        <a:bodyPr/>
        <a:lstStyle/>
        <a:p>
          <a:endParaRPr lang="en-US"/>
        </a:p>
      </dgm:t>
    </dgm:pt>
    <dgm:pt modelId="{20EA9B04-379A-45F7-842C-17BCD953CBE1}">
      <dgm:prSet/>
      <dgm:spPr/>
      <dgm:t>
        <a:bodyPr/>
        <a:lstStyle/>
        <a:p>
          <a:r>
            <a:rPr lang="en-GB"/>
            <a:t>66 people per metre on a stepped surface</a:t>
          </a:r>
          <a:endParaRPr lang="en-US"/>
        </a:p>
      </dgm:t>
    </dgm:pt>
    <dgm:pt modelId="{280DFBCB-EDDE-4A50-8BC7-C32C5ED964B0}" type="parTrans" cxnId="{0098EBBC-88D8-49DD-9859-5A2C7CD7995C}">
      <dgm:prSet/>
      <dgm:spPr/>
      <dgm:t>
        <a:bodyPr/>
        <a:lstStyle/>
        <a:p>
          <a:endParaRPr lang="en-US"/>
        </a:p>
      </dgm:t>
    </dgm:pt>
    <dgm:pt modelId="{F68EE5D5-8260-4242-9617-36493CBEFEAF}" type="sibTrans" cxnId="{0098EBBC-88D8-49DD-9859-5A2C7CD7995C}">
      <dgm:prSet/>
      <dgm:spPr/>
      <dgm:t>
        <a:bodyPr/>
        <a:lstStyle/>
        <a:p>
          <a:endParaRPr lang="en-US"/>
        </a:p>
      </dgm:t>
    </dgm:pt>
    <dgm:pt modelId="{FAD37B96-0F4B-4B18-A3EF-358C83427EB9}">
      <dgm:prSet/>
      <dgm:spPr/>
      <dgm:t>
        <a:bodyPr/>
        <a:lstStyle/>
        <a:p>
          <a:r>
            <a:rPr lang="en-GB"/>
            <a:t>82 people per metre on flat surface</a:t>
          </a:r>
          <a:endParaRPr lang="en-US"/>
        </a:p>
      </dgm:t>
    </dgm:pt>
    <dgm:pt modelId="{0D278D78-E488-4482-81E1-6E4AC023631B}" type="parTrans" cxnId="{99BB9C6C-53AB-4318-B705-00BFD6F12DD8}">
      <dgm:prSet/>
      <dgm:spPr/>
      <dgm:t>
        <a:bodyPr/>
        <a:lstStyle/>
        <a:p>
          <a:endParaRPr lang="en-US"/>
        </a:p>
      </dgm:t>
    </dgm:pt>
    <dgm:pt modelId="{E02B1A8F-8369-4115-A1EB-3C3B4FA0D070}" type="sibTrans" cxnId="{99BB9C6C-53AB-4318-B705-00BFD6F12DD8}">
      <dgm:prSet/>
      <dgm:spPr/>
      <dgm:t>
        <a:bodyPr/>
        <a:lstStyle/>
        <a:p>
          <a:endParaRPr lang="en-US"/>
        </a:p>
      </dgm:t>
    </dgm:pt>
    <dgm:pt modelId="{2483A102-7024-4F91-8147-762CEFD7F81C}">
      <dgm:prSet/>
      <dgm:spPr/>
      <dgm:t>
        <a:bodyPr/>
        <a:lstStyle/>
        <a:p>
          <a:r>
            <a:rPr lang="en-GB"/>
            <a:t>May be affected by Visitor Profile – Elderly, Children or Disabilities…..</a:t>
          </a:r>
          <a:endParaRPr lang="en-US"/>
        </a:p>
      </dgm:t>
    </dgm:pt>
    <dgm:pt modelId="{173C257C-1067-4A11-89E9-F15C4B1AB011}" type="parTrans" cxnId="{3B5F24CB-FD05-4E7A-840E-2935EE8AE7EF}">
      <dgm:prSet/>
      <dgm:spPr/>
      <dgm:t>
        <a:bodyPr/>
        <a:lstStyle/>
        <a:p>
          <a:endParaRPr lang="en-US"/>
        </a:p>
      </dgm:t>
    </dgm:pt>
    <dgm:pt modelId="{FDD5ADB1-440B-4AD0-8729-ABB9021534BA}" type="sibTrans" cxnId="{3B5F24CB-FD05-4E7A-840E-2935EE8AE7EF}">
      <dgm:prSet/>
      <dgm:spPr/>
      <dgm:t>
        <a:bodyPr/>
        <a:lstStyle/>
        <a:p>
          <a:endParaRPr lang="en-US"/>
        </a:p>
      </dgm:t>
    </dgm:pt>
    <dgm:pt modelId="{12CCB3BA-2F31-4D89-AEE3-5ADC63ABEA1E}">
      <dgm:prSet/>
      <dgm:spPr/>
      <dgm:t>
        <a:bodyPr/>
        <a:lstStyle/>
        <a:p>
          <a:r>
            <a:rPr lang="en-GB"/>
            <a:t>Commercial catering, TV Screens, Toilets or other amenities may affect Egress</a:t>
          </a:r>
          <a:endParaRPr lang="en-US"/>
        </a:p>
      </dgm:t>
    </dgm:pt>
    <dgm:pt modelId="{87136495-788E-4BF3-975B-5B13651DD4D5}" type="parTrans" cxnId="{AD92592C-2CBF-4084-80DD-703AEE634B09}">
      <dgm:prSet/>
      <dgm:spPr/>
      <dgm:t>
        <a:bodyPr/>
        <a:lstStyle/>
        <a:p>
          <a:endParaRPr lang="en-US"/>
        </a:p>
      </dgm:t>
    </dgm:pt>
    <dgm:pt modelId="{FB563A74-20EC-4DDE-9BAC-C7D8BD127605}" type="sibTrans" cxnId="{AD92592C-2CBF-4084-80DD-703AEE634B09}">
      <dgm:prSet/>
      <dgm:spPr/>
      <dgm:t>
        <a:bodyPr/>
        <a:lstStyle/>
        <a:p>
          <a:endParaRPr lang="en-US"/>
        </a:p>
      </dgm:t>
    </dgm:pt>
    <dgm:pt modelId="{BFD7C6FE-6C7E-4CEA-97CE-B5B821229332}">
      <dgm:prSet/>
      <dgm:spPr/>
      <dgm:t>
        <a:bodyPr/>
        <a:lstStyle/>
        <a:p>
          <a:r>
            <a:rPr lang="en-GB"/>
            <a:t>Design &amp; Condition of Exits, Stairwells, Signs, Lighting, Handrails &amp; Ground Conditions may affect Egress</a:t>
          </a:r>
          <a:endParaRPr lang="en-US"/>
        </a:p>
      </dgm:t>
    </dgm:pt>
    <dgm:pt modelId="{FEDD3096-3C8A-4178-AE5E-348B32B181E2}" type="parTrans" cxnId="{CEDE8413-E1D9-43AB-BDD0-C13BFD71BF63}">
      <dgm:prSet/>
      <dgm:spPr/>
      <dgm:t>
        <a:bodyPr/>
        <a:lstStyle/>
        <a:p>
          <a:endParaRPr lang="en-US"/>
        </a:p>
      </dgm:t>
    </dgm:pt>
    <dgm:pt modelId="{EE5B733E-3490-4E06-B69F-8C97ACFF964C}" type="sibTrans" cxnId="{CEDE8413-E1D9-43AB-BDD0-C13BFD71BF63}">
      <dgm:prSet/>
      <dgm:spPr/>
      <dgm:t>
        <a:bodyPr/>
        <a:lstStyle/>
        <a:p>
          <a:endParaRPr lang="en-US"/>
        </a:p>
      </dgm:t>
    </dgm:pt>
    <dgm:pt modelId="{4663B999-7D29-419C-8C14-7E9ECB5BE973}">
      <dgm:prSet/>
      <dgm:spPr/>
      <dgm:t>
        <a:bodyPr/>
        <a:lstStyle/>
        <a:p>
          <a:r>
            <a:rPr lang="en-GB" dirty="0"/>
            <a:t>Weather, Alcohol, Outcome, Type of Event &amp; Timing may also affect Egress</a:t>
          </a:r>
          <a:endParaRPr lang="en-US" dirty="0"/>
        </a:p>
      </dgm:t>
    </dgm:pt>
    <dgm:pt modelId="{951E7094-58C2-498F-B3F0-2C34D73EE02A}" type="parTrans" cxnId="{AA21CFC0-5F33-4A8E-92E1-7BC36D027F10}">
      <dgm:prSet/>
      <dgm:spPr/>
      <dgm:t>
        <a:bodyPr/>
        <a:lstStyle/>
        <a:p>
          <a:endParaRPr lang="en-US"/>
        </a:p>
      </dgm:t>
    </dgm:pt>
    <dgm:pt modelId="{D6A75258-656F-4BE0-9C2C-AC710FA3968E}" type="sibTrans" cxnId="{AA21CFC0-5F33-4A8E-92E1-7BC36D027F10}">
      <dgm:prSet/>
      <dgm:spPr/>
      <dgm:t>
        <a:bodyPr/>
        <a:lstStyle/>
        <a:p>
          <a:endParaRPr lang="en-US"/>
        </a:p>
      </dgm:t>
    </dgm:pt>
    <dgm:pt modelId="{ECB7A2EA-DAC4-4C14-928C-545297E96296}" type="pres">
      <dgm:prSet presAssocID="{53C50D24-8DFA-48A3-B357-6175BE956699}" presName="vert0" presStyleCnt="0">
        <dgm:presLayoutVars>
          <dgm:dir/>
          <dgm:animOne val="branch"/>
          <dgm:animLvl val="lvl"/>
        </dgm:presLayoutVars>
      </dgm:prSet>
      <dgm:spPr/>
    </dgm:pt>
    <dgm:pt modelId="{EAA98508-7FEC-4F6F-A188-E33828313831}" type="pres">
      <dgm:prSet presAssocID="{3D54660E-F7D4-4D85-92D3-FEBA61C58B8B}" presName="thickLine" presStyleLbl="alignNode1" presStyleIdx="0" presStyleCnt="8"/>
      <dgm:spPr/>
    </dgm:pt>
    <dgm:pt modelId="{D4903A44-FDDF-48FE-A523-B6E7BA4480BF}" type="pres">
      <dgm:prSet presAssocID="{3D54660E-F7D4-4D85-92D3-FEBA61C58B8B}" presName="horz1" presStyleCnt="0"/>
      <dgm:spPr/>
    </dgm:pt>
    <dgm:pt modelId="{6080C99D-AB87-4234-B749-52BE11BC3448}" type="pres">
      <dgm:prSet presAssocID="{3D54660E-F7D4-4D85-92D3-FEBA61C58B8B}" presName="tx1" presStyleLbl="revTx" presStyleIdx="0" presStyleCnt="8"/>
      <dgm:spPr/>
    </dgm:pt>
    <dgm:pt modelId="{C4A578FB-4EAF-4C4D-A6BA-EA6006A6B350}" type="pres">
      <dgm:prSet presAssocID="{3D54660E-F7D4-4D85-92D3-FEBA61C58B8B}" presName="vert1" presStyleCnt="0"/>
      <dgm:spPr/>
    </dgm:pt>
    <dgm:pt modelId="{B6A19D59-A129-4A03-9048-11557EF4F01E}" type="pres">
      <dgm:prSet presAssocID="{06754C4B-8D8E-4510-ACBF-4BEF103A47EE}" presName="thickLine" presStyleLbl="alignNode1" presStyleIdx="1" presStyleCnt="8"/>
      <dgm:spPr/>
    </dgm:pt>
    <dgm:pt modelId="{2ED8D97E-0548-4073-A579-8BFCBEAEEF06}" type="pres">
      <dgm:prSet presAssocID="{06754C4B-8D8E-4510-ACBF-4BEF103A47EE}" presName="horz1" presStyleCnt="0"/>
      <dgm:spPr/>
    </dgm:pt>
    <dgm:pt modelId="{52254D7B-194A-4651-A1B4-EA09DA69B9CC}" type="pres">
      <dgm:prSet presAssocID="{06754C4B-8D8E-4510-ACBF-4BEF103A47EE}" presName="tx1" presStyleLbl="revTx" presStyleIdx="1" presStyleCnt="8"/>
      <dgm:spPr/>
    </dgm:pt>
    <dgm:pt modelId="{43B5CE16-E555-40D0-A724-D3581A80AEB3}" type="pres">
      <dgm:prSet presAssocID="{06754C4B-8D8E-4510-ACBF-4BEF103A47EE}" presName="vert1" presStyleCnt="0"/>
      <dgm:spPr/>
    </dgm:pt>
    <dgm:pt modelId="{BA015DD2-82AF-42BB-9460-2341B9FFF32D}" type="pres">
      <dgm:prSet presAssocID="{20EA9B04-379A-45F7-842C-17BCD953CBE1}" presName="thickLine" presStyleLbl="alignNode1" presStyleIdx="2" presStyleCnt="8"/>
      <dgm:spPr/>
    </dgm:pt>
    <dgm:pt modelId="{98F39C6F-689D-47D6-BF6B-25CD9B85DD97}" type="pres">
      <dgm:prSet presAssocID="{20EA9B04-379A-45F7-842C-17BCD953CBE1}" presName="horz1" presStyleCnt="0"/>
      <dgm:spPr/>
    </dgm:pt>
    <dgm:pt modelId="{FA50AC3D-3ED2-4ABE-9A3A-9DFF0F3C6C31}" type="pres">
      <dgm:prSet presAssocID="{20EA9B04-379A-45F7-842C-17BCD953CBE1}" presName="tx1" presStyleLbl="revTx" presStyleIdx="2" presStyleCnt="8"/>
      <dgm:spPr/>
    </dgm:pt>
    <dgm:pt modelId="{7E382946-4696-404E-B198-043FFBE8B2B0}" type="pres">
      <dgm:prSet presAssocID="{20EA9B04-379A-45F7-842C-17BCD953CBE1}" presName="vert1" presStyleCnt="0"/>
      <dgm:spPr/>
    </dgm:pt>
    <dgm:pt modelId="{9D6638AF-263F-4F7D-9596-34ECC5810A8C}" type="pres">
      <dgm:prSet presAssocID="{FAD37B96-0F4B-4B18-A3EF-358C83427EB9}" presName="thickLine" presStyleLbl="alignNode1" presStyleIdx="3" presStyleCnt="8"/>
      <dgm:spPr/>
    </dgm:pt>
    <dgm:pt modelId="{D12E5352-EC39-4BE5-A305-BCE7EA74ED79}" type="pres">
      <dgm:prSet presAssocID="{FAD37B96-0F4B-4B18-A3EF-358C83427EB9}" presName="horz1" presStyleCnt="0"/>
      <dgm:spPr/>
    </dgm:pt>
    <dgm:pt modelId="{BB3E6196-05F9-4BB3-A0E9-A91D0971D1A5}" type="pres">
      <dgm:prSet presAssocID="{FAD37B96-0F4B-4B18-A3EF-358C83427EB9}" presName="tx1" presStyleLbl="revTx" presStyleIdx="3" presStyleCnt="8"/>
      <dgm:spPr/>
    </dgm:pt>
    <dgm:pt modelId="{10CF6A1C-0002-47CD-9560-59117E3EC697}" type="pres">
      <dgm:prSet presAssocID="{FAD37B96-0F4B-4B18-A3EF-358C83427EB9}" presName="vert1" presStyleCnt="0"/>
      <dgm:spPr/>
    </dgm:pt>
    <dgm:pt modelId="{D08FFFF6-6614-420C-A520-627E62F96253}" type="pres">
      <dgm:prSet presAssocID="{2483A102-7024-4F91-8147-762CEFD7F81C}" presName="thickLine" presStyleLbl="alignNode1" presStyleIdx="4" presStyleCnt="8"/>
      <dgm:spPr/>
    </dgm:pt>
    <dgm:pt modelId="{63B24947-979B-40C2-94C7-D4A021B393A7}" type="pres">
      <dgm:prSet presAssocID="{2483A102-7024-4F91-8147-762CEFD7F81C}" presName="horz1" presStyleCnt="0"/>
      <dgm:spPr/>
    </dgm:pt>
    <dgm:pt modelId="{DA791FB3-676A-48F2-B08B-79BCF85D5738}" type="pres">
      <dgm:prSet presAssocID="{2483A102-7024-4F91-8147-762CEFD7F81C}" presName="tx1" presStyleLbl="revTx" presStyleIdx="4" presStyleCnt="8"/>
      <dgm:spPr/>
    </dgm:pt>
    <dgm:pt modelId="{DCEBFCAB-30FB-426E-8386-8E7D57BE8B40}" type="pres">
      <dgm:prSet presAssocID="{2483A102-7024-4F91-8147-762CEFD7F81C}" presName="vert1" presStyleCnt="0"/>
      <dgm:spPr/>
    </dgm:pt>
    <dgm:pt modelId="{4550773D-145D-4668-919E-CFDA2C6C4A22}" type="pres">
      <dgm:prSet presAssocID="{12CCB3BA-2F31-4D89-AEE3-5ADC63ABEA1E}" presName="thickLine" presStyleLbl="alignNode1" presStyleIdx="5" presStyleCnt="8"/>
      <dgm:spPr/>
    </dgm:pt>
    <dgm:pt modelId="{EC90F056-8054-4D65-8F6D-69DBE244ECBF}" type="pres">
      <dgm:prSet presAssocID="{12CCB3BA-2F31-4D89-AEE3-5ADC63ABEA1E}" presName="horz1" presStyleCnt="0"/>
      <dgm:spPr/>
    </dgm:pt>
    <dgm:pt modelId="{47203813-8B41-4EB6-888F-ED8C93E54366}" type="pres">
      <dgm:prSet presAssocID="{12CCB3BA-2F31-4D89-AEE3-5ADC63ABEA1E}" presName="tx1" presStyleLbl="revTx" presStyleIdx="5" presStyleCnt="8"/>
      <dgm:spPr/>
    </dgm:pt>
    <dgm:pt modelId="{A7A81177-7030-436B-90CC-06DE58371BC5}" type="pres">
      <dgm:prSet presAssocID="{12CCB3BA-2F31-4D89-AEE3-5ADC63ABEA1E}" presName="vert1" presStyleCnt="0"/>
      <dgm:spPr/>
    </dgm:pt>
    <dgm:pt modelId="{94FB861B-CF82-43F5-9A9C-C3FDECE2742C}" type="pres">
      <dgm:prSet presAssocID="{BFD7C6FE-6C7E-4CEA-97CE-B5B821229332}" presName="thickLine" presStyleLbl="alignNode1" presStyleIdx="6" presStyleCnt="8"/>
      <dgm:spPr/>
    </dgm:pt>
    <dgm:pt modelId="{3F0BE59D-E31F-49F6-82EB-5BBD692509FB}" type="pres">
      <dgm:prSet presAssocID="{BFD7C6FE-6C7E-4CEA-97CE-B5B821229332}" presName="horz1" presStyleCnt="0"/>
      <dgm:spPr/>
    </dgm:pt>
    <dgm:pt modelId="{2694C37F-8B2C-4058-AD3F-C5772DF76E5A}" type="pres">
      <dgm:prSet presAssocID="{BFD7C6FE-6C7E-4CEA-97CE-B5B821229332}" presName="tx1" presStyleLbl="revTx" presStyleIdx="6" presStyleCnt="8"/>
      <dgm:spPr/>
    </dgm:pt>
    <dgm:pt modelId="{E0C4E94A-9F65-4ECF-887E-F9EC018A7724}" type="pres">
      <dgm:prSet presAssocID="{BFD7C6FE-6C7E-4CEA-97CE-B5B821229332}" presName="vert1" presStyleCnt="0"/>
      <dgm:spPr/>
    </dgm:pt>
    <dgm:pt modelId="{E04B4BA1-AE6C-40DF-B880-CF58F22516E6}" type="pres">
      <dgm:prSet presAssocID="{4663B999-7D29-419C-8C14-7E9ECB5BE973}" presName="thickLine" presStyleLbl="alignNode1" presStyleIdx="7" presStyleCnt="8"/>
      <dgm:spPr/>
    </dgm:pt>
    <dgm:pt modelId="{41188684-D934-4254-8415-525760172878}" type="pres">
      <dgm:prSet presAssocID="{4663B999-7D29-419C-8C14-7E9ECB5BE973}" presName="horz1" presStyleCnt="0"/>
      <dgm:spPr/>
    </dgm:pt>
    <dgm:pt modelId="{1F2812C8-CAC1-490D-832F-1CAFDE813D22}" type="pres">
      <dgm:prSet presAssocID="{4663B999-7D29-419C-8C14-7E9ECB5BE973}" presName="tx1" presStyleLbl="revTx" presStyleIdx="7" presStyleCnt="8"/>
      <dgm:spPr/>
    </dgm:pt>
    <dgm:pt modelId="{8484E1B8-439D-458B-B4B2-21A076C08418}" type="pres">
      <dgm:prSet presAssocID="{4663B999-7D29-419C-8C14-7E9ECB5BE973}" presName="vert1" presStyleCnt="0"/>
      <dgm:spPr/>
    </dgm:pt>
  </dgm:ptLst>
  <dgm:cxnLst>
    <dgm:cxn modelId="{CEDE8413-E1D9-43AB-BDD0-C13BFD71BF63}" srcId="{53C50D24-8DFA-48A3-B357-6175BE956699}" destId="{BFD7C6FE-6C7E-4CEA-97CE-B5B821229332}" srcOrd="6" destOrd="0" parTransId="{FEDD3096-3C8A-4178-AE5E-348B32B181E2}" sibTransId="{EE5B733E-3490-4E06-B69F-8C97ACFF964C}"/>
    <dgm:cxn modelId="{E8F14D27-3274-47F0-AE72-6EE3BE0F0695}" type="presOf" srcId="{BFD7C6FE-6C7E-4CEA-97CE-B5B821229332}" destId="{2694C37F-8B2C-4058-AD3F-C5772DF76E5A}" srcOrd="0" destOrd="0" presId="urn:microsoft.com/office/officeart/2008/layout/LinedList"/>
    <dgm:cxn modelId="{AD92592C-2CBF-4084-80DD-703AEE634B09}" srcId="{53C50D24-8DFA-48A3-B357-6175BE956699}" destId="{12CCB3BA-2F31-4D89-AEE3-5ADC63ABEA1E}" srcOrd="5" destOrd="0" parTransId="{87136495-788E-4BF3-975B-5B13651DD4D5}" sibTransId="{FB563A74-20EC-4DDE-9BAC-C7D8BD127605}"/>
    <dgm:cxn modelId="{34F81730-85EC-4DE5-8FF7-8BDF23C32551}" type="presOf" srcId="{06754C4B-8D8E-4510-ACBF-4BEF103A47EE}" destId="{52254D7B-194A-4651-A1B4-EA09DA69B9CC}" srcOrd="0" destOrd="0" presId="urn:microsoft.com/office/officeart/2008/layout/LinedList"/>
    <dgm:cxn modelId="{69DE935F-D53A-46F7-BF00-C7BC6F134EB1}" type="presOf" srcId="{2483A102-7024-4F91-8147-762CEFD7F81C}" destId="{DA791FB3-676A-48F2-B08B-79BCF85D5738}" srcOrd="0" destOrd="0" presId="urn:microsoft.com/office/officeart/2008/layout/LinedList"/>
    <dgm:cxn modelId="{A3FE7F42-42DC-4568-9FEF-CE17AA8E674D}" srcId="{53C50D24-8DFA-48A3-B357-6175BE956699}" destId="{06754C4B-8D8E-4510-ACBF-4BEF103A47EE}" srcOrd="1" destOrd="0" parTransId="{92815A73-7706-4E86-8293-52F0AD95CB0D}" sibTransId="{7A409C68-5DA9-4D30-82DF-011B91FECBBD}"/>
    <dgm:cxn modelId="{99BB9C6C-53AB-4318-B705-00BFD6F12DD8}" srcId="{53C50D24-8DFA-48A3-B357-6175BE956699}" destId="{FAD37B96-0F4B-4B18-A3EF-358C83427EB9}" srcOrd="3" destOrd="0" parTransId="{0D278D78-E488-4482-81E1-6E4AC023631B}" sibTransId="{E02B1A8F-8369-4115-A1EB-3C3B4FA0D070}"/>
    <dgm:cxn modelId="{655CCF4F-FAF8-4887-9003-8D660ACCD3F5}" type="presOf" srcId="{4663B999-7D29-419C-8C14-7E9ECB5BE973}" destId="{1F2812C8-CAC1-490D-832F-1CAFDE813D22}" srcOrd="0" destOrd="0" presId="urn:microsoft.com/office/officeart/2008/layout/LinedList"/>
    <dgm:cxn modelId="{F8D0C171-EDB6-4CC4-AAC9-0668C2EA1097}" type="presOf" srcId="{3D54660E-F7D4-4D85-92D3-FEBA61C58B8B}" destId="{6080C99D-AB87-4234-B749-52BE11BC3448}" srcOrd="0" destOrd="0" presId="urn:microsoft.com/office/officeart/2008/layout/LinedList"/>
    <dgm:cxn modelId="{00AE5A58-819D-4951-84EA-294A9C1FB8BE}" srcId="{53C50D24-8DFA-48A3-B357-6175BE956699}" destId="{3D54660E-F7D4-4D85-92D3-FEBA61C58B8B}" srcOrd="0" destOrd="0" parTransId="{4F46C079-5083-45C6-B021-1954DA969033}" sibTransId="{67F6C0B6-8C64-41C5-BDF0-9F3033FDC0E9}"/>
    <dgm:cxn modelId="{48F31888-A2A4-4AB4-9F07-46D0666EB7C9}" type="presOf" srcId="{20EA9B04-379A-45F7-842C-17BCD953CBE1}" destId="{FA50AC3D-3ED2-4ABE-9A3A-9DFF0F3C6C31}" srcOrd="0" destOrd="0" presId="urn:microsoft.com/office/officeart/2008/layout/LinedList"/>
    <dgm:cxn modelId="{A5EAEC8A-D8C9-4432-AE0C-E2A9C52A2F3B}" type="presOf" srcId="{FAD37B96-0F4B-4B18-A3EF-358C83427EB9}" destId="{BB3E6196-05F9-4BB3-A0E9-A91D0971D1A5}" srcOrd="0" destOrd="0" presId="urn:microsoft.com/office/officeart/2008/layout/LinedList"/>
    <dgm:cxn modelId="{B15AA9B6-64DE-4170-B64F-D84EEF73A659}" type="presOf" srcId="{53C50D24-8DFA-48A3-B357-6175BE956699}" destId="{ECB7A2EA-DAC4-4C14-928C-545297E96296}" srcOrd="0" destOrd="0" presId="urn:microsoft.com/office/officeart/2008/layout/LinedList"/>
    <dgm:cxn modelId="{0098EBBC-88D8-49DD-9859-5A2C7CD7995C}" srcId="{53C50D24-8DFA-48A3-B357-6175BE956699}" destId="{20EA9B04-379A-45F7-842C-17BCD953CBE1}" srcOrd="2" destOrd="0" parTransId="{280DFBCB-EDDE-4A50-8BC7-C32C5ED964B0}" sibTransId="{F68EE5D5-8260-4242-9617-36493CBEFEAF}"/>
    <dgm:cxn modelId="{AA21CFC0-5F33-4A8E-92E1-7BC36D027F10}" srcId="{53C50D24-8DFA-48A3-B357-6175BE956699}" destId="{4663B999-7D29-419C-8C14-7E9ECB5BE973}" srcOrd="7" destOrd="0" parTransId="{951E7094-58C2-498F-B3F0-2C34D73EE02A}" sibTransId="{D6A75258-656F-4BE0-9C2C-AC710FA3968E}"/>
    <dgm:cxn modelId="{EE4955C6-0C25-4473-B700-54E30F7725B8}" type="presOf" srcId="{12CCB3BA-2F31-4D89-AEE3-5ADC63ABEA1E}" destId="{47203813-8B41-4EB6-888F-ED8C93E54366}" srcOrd="0" destOrd="0" presId="urn:microsoft.com/office/officeart/2008/layout/LinedList"/>
    <dgm:cxn modelId="{3B5F24CB-FD05-4E7A-840E-2935EE8AE7EF}" srcId="{53C50D24-8DFA-48A3-B357-6175BE956699}" destId="{2483A102-7024-4F91-8147-762CEFD7F81C}" srcOrd="4" destOrd="0" parTransId="{173C257C-1067-4A11-89E9-F15C4B1AB011}" sibTransId="{FDD5ADB1-440B-4AD0-8729-ABB9021534BA}"/>
    <dgm:cxn modelId="{5C42DCD7-BB16-4ABA-B2EF-7ABA440065CD}" type="presParOf" srcId="{ECB7A2EA-DAC4-4C14-928C-545297E96296}" destId="{EAA98508-7FEC-4F6F-A188-E33828313831}" srcOrd="0" destOrd="0" presId="urn:microsoft.com/office/officeart/2008/layout/LinedList"/>
    <dgm:cxn modelId="{6D3D8933-6C63-458B-865B-A26CAE3C7C07}" type="presParOf" srcId="{ECB7A2EA-DAC4-4C14-928C-545297E96296}" destId="{D4903A44-FDDF-48FE-A523-B6E7BA4480BF}" srcOrd="1" destOrd="0" presId="urn:microsoft.com/office/officeart/2008/layout/LinedList"/>
    <dgm:cxn modelId="{272C6D34-DD68-4141-A099-B041AC3BAF3F}" type="presParOf" srcId="{D4903A44-FDDF-48FE-A523-B6E7BA4480BF}" destId="{6080C99D-AB87-4234-B749-52BE11BC3448}" srcOrd="0" destOrd="0" presId="urn:microsoft.com/office/officeart/2008/layout/LinedList"/>
    <dgm:cxn modelId="{8BD7ABC5-743B-4A78-A63D-FCC0B311C8FD}" type="presParOf" srcId="{D4903A44-FDDF-48FE-A523-B6E7BA4480BF}" destId="{C4A578FB-4EAF-4C4D-A6BA-EA6006A6B350}" srcOrd="1" destOrd="0" presId="urn:microsoft.com/office/officeart/2008/layout/LinedList"/>
    <dgm:cxn modelId="{CAD2BD90-D447-4BD7-AC11-2526BFE41C11}" type="presParOf" srcId="{ECB7A2EA-DAC4-4C14-928C-545297E96296}" destId="{B6A19D59-A129-4A03-9048-11557EF4F01E}" srcOrd="2" destOrd="0" presId="urn:microsoft.com/office/officeart/2008/layout/LinedList"/>
    <dgm:cxn modelId="{68CBDBBA-B74B-4E7D-BCD4-882E510E8B9C}" type="presParOf" srcId="{ECB7A2EA-DAC4-4C14-928C-545297E96296}" destId="{2ED8D97E-0548-4073-A579-8BFCBEAEEF06}" srcOrd="3" destOrd="0" presId="urn:microsoft.com/office/officeart/2008/layout/LinedList"/>
    <dgm:cxn modelId="{B2BEED80-976D-4BF4-A561-6958926BF4A2}" type="presParOf" srcId="{2ED8D97E-0548-4073-A579-8BFCBEAEEF06}" destId="{52254D7B-194A-4651-A1B4-EA09DA69B9CC}" srcOrd="0" destOrd="0" presId="urn:microsoft.com/office/officeart/2008/layout/LinedList"/>
    <dgm:cxn modelId="{4034AD35-A72E-4213-BA8D-FF4D7F999ED3}" type="presParOf" srcId="{2ED8D97E-0548-4073-A579-8BFCBEAEEF06}" destId="{43B5CE16-E555-40D0-A724-D3581A80AEB3}" srcOrd="1" destOrd="0" presId="urn:microsoft.com/office/officeart/2008/layout/LinedList"/>
    <dgm:cxn modelId="{FF9DC2F7-A798-4920-AD33-E295C8AAB290}" type="presParOf" srcId="{ECB7A2EA-DAC4-4C14-928C-545297E96296}" destId="{BA015DD2-82AF-42BB-9460-2341B9FFF32D}" srcOrd="4" destOrd="0" presId="urn:microsoft.com/office/officeart/2008/layout/LinedList"/>
    <dgm:cxn modelId="{A742521D-70B0-4192-8597-986D98709F08}" type="presParOf" srcId="{ECB7A2EA-DAC4-4C14-928C-545297E96296}" destId="{98F39C6F-689D-47D6-BF6B-25CD9B85DD97}" srcOrd="5" destOrd="0" presId="urn:microsoft.com/office/officeart/2008/layout/LinedList"/>
    <dgm:cxn modelId="{0B4E19A5-77F9-4DB2-95F3-4F7DAE7D44F3}" type="presParOf" srcId="{98F39C6F-689D-47D6-BF6B-25CD9B85DD97}" destId="{FA50AC3D-3ED2-4ABE-9A3A-9DFF0F3C6C31}" srcOrd="0" destOrd="0" presId="urn:microsoft.com/office/officeart/2008/layout/LinedList"/>
    <dgm:cxn modelId="{1F2656F8-E6A4-437B-85B9-55EDE1D70CF7}" type="presParOf" srcId="{98F39C6F-689D-47D6-BF6B-25CD9B85DD97}" destId="{7E382946-4696-404E-B198-043FFBE8B2B0}" srcOrd="1" destOrd="0" presId="urn:microsoft.com/office/officeart/2008/layout/LinedList"/>
    <dgm:cxn modelId="{8C60BFEA-18FA-432A-864C-43FA3CC30B32}" type="presParOf" srcId="{ECB7A2EA-DAC4-4C14-928C-545297E96296}" destId="{9D6638AF-263F-4F7D-9596-34ECC5810A8C}" srcOrd="6" destOrd="0" presId="urn:microsoft.com/office/officeart/2008/layout/LinedList"/>
    <dgm:cxn modelId="{DCD78862-E403-4ECC-8728-BDCE09A187E9}" type="presParOf" srcId="{ECB7A2EA-DAC4-4C14-928C-545297E96296}" destId="{D12E5352-EC39-4BE5-A305-BCE7EA74ED79}" srcOrd="7" destOrd="0" presId="urn:microsoft.com/office/officeart/2008/layout/LinedList"/>
    <dgm:cxn modelId="{06D2C336-6AF0-4A21-B5F8-FEE2F182E176}" type="presParOf" srcId="{D12E5352-EC39-4BE5-A305-BCE7EA74ED79}" destId="{BB3E6196-05F9-4BB3-A0E9-A91D0971D1A5}" srcOrd="0" destOrd="0" presId="urn:microsoft.com/office/officeart/2008/layout/LinedList"/>
    <dgm:cxn modelId="{347415CD-0EC1-4719-9F04-AFBB08B834C9}" type="presParOf" srcId="{D12E5352-EC39-4BE5-A305-BCE7EA74ED79}" destId="{10CF6A1C-0002-47CD-9560-59117E3EC697}" srcOrd="1" destOrd="0" presId="urn:microsoft.com/office/officeart/2008/layout/LinedList"/>
    <dgm:cxn modelId="{07C7D8AA-88B6-45D5-A0F5-8BEFB00E5747}" type="presParOf" srcId="{ECB7A2EA-DAC4-4C14-928C-545297E96296}" destId="{D08FFFF6-6614-420C-A520-627E62F96253}" srcOrd="8" destOrd="0" presId="urn:microsoft.com/office/officeart/2008/layout/LinedList"/>
    <dgm:cxn modelId="{14D364C5-5DEE-4153-A8C4-F4711B9EE356}" type="presParOf" srcId="{ECB7A2EA-DAC4-4C14-928C-545297E96296}" destId="{63B24947-979B-40C2-94C7-D4A021B393A7}" srcOrd="9" destOrd="0" presId="urn:microsoft.com/office/officeart/2008/layout/LinedList"/>
    <dgm:cxn modelId="{9CE4AED5-4E3F-4E11-AEE4-62AA9C3A8F78}" type="presParOf" srcId="{63B24947-979B-40C2-94C7-D4A021B393A7}" destId="{DA791FB3-676A-48F2-B08B-79BCF85D5738}" srcOrd="0" destOrd="0" presId="urn:microsoft.com/office/officeart/2008/layout/LinedList"/>
    <dgm:cxn modelId="{97256B24-A976-4D9D-916C-DC6AC42BBEF0}" type="presParOf" srcId="{63B24947-979B-40C2-94C7-D4A021B393A7}" destId="{DCEBFCAB-30FB-426E-8386-8E7D57BE8B40}" srcOrd="1" destOrd="0" presId="urn:microsoft.com/office/officeart/2008/layout/LinedList"/>
    <dgm:cxn modelId="{B2A31693-A838-4023-9043-F06AA52A2FBC}" type="presParOf" srcId="{ECB7A2EA-DAC4-4C14-928C-545297E96296}" destId="{4550773D-145D-4668-919E-CFDA2C6C4A22}" srcOrd="10" destOrd="0" presId="urn:microsoft.com/office/officeart/2008/layout/LinedList"/>
    <dgm:cxn modelId="{6C605240-49FD-478C-8BAD-FA74B1B015FE}" type="presParOf" srcId="{ECB7A2EA-DAC4-4C14-928C-545297E96296}" destId="{EC90F056-8054-4D65-8F6D-69DBE244ECBF}" srcOrd="11" destOrd="0" presId="urn:microsoft.com/office/officeart/2008/layout/LinedList"/>
    <dgm:cxn modelId="{03516AA1-5B7A-4747-901C-BC15A0EFF0A2}" type="presParOf" srcId="{EC90F056-8054-4D65-8F6D-69DBE244ECBF}" destId="{47203813-8B41-4EB6-888F-ED8C93E54366}" srcOrd="0" destOrd="0" presId="urn:microsoft.com/office/officeart/2008/layout/LinedList"/>
    <dgm:cxn modelId="{CFBE6671-6DFF-4B0D-86E9-5A91CCCE3DC4}" type="presParOf" srcId="{EC90F056-8054-4D65-8F6D-69DBE244ECBF}" destId="{A7A81177-7030-436B-90CC-06DE58371BC5}" srcOrd="1" destOrd="0" presId="urn:microsoft.com/office/officeart/2008/layout/LinedList"/>
    <dgm:cxn modelId="{50CC5AAE-E5A8-49B4-B1A9-F36C3BEAAA27}" type="presParOf" srcId="{ECB7A2EA-DAC4-4C14-928C-545297E96296}" destId="{94FB861B-CF82-43F5-9A9C-C3FDECE2742C}" srcOrd="12" destOrd="0" presId="urn:microsoft.com/office/officeart/2008/layout/LinedList"/>
    <dgm:cxn modelId="{65811C82-45EE-4F92-B727-2689904C6BE2}" type="presParOf" srcId="{ECB7A2EA-DAC4-4C14-928C-545297E96296}" destId="{3F0BE59D-E31F-49F6-82EB-5BBD692509FB}" srcOrd="13" destOrd="0" presId="urn:microsoft.com/office/officeart/2008/layout/LinedList"/>
    <dgm:cxn modelId="{BAAD3F2C-4294-442C-AC3F-7B0E7FB13127}" type="presParOf" srcId="{3F0BE59D-E31F-49F6-82EB-5BBD692509FB}" destId="{2694C37F-8B2C-4058-AD3F-C5772DF76E5A}" srcOrd="0" destOrd="0" presId="urn:microsoft.com/office/officeart/2008/layout/LinedList"/>
    <dgm:cxn modelId="{63CCEA5D-23B7-4881-8DBB-B4FF7936E4EB}" type="presParOf" srcId="{3F0BE59D-E31F-49F6-82EB-5BBD692509FB}" destId="{E0C4E94A-9F65-4ECF-887E-F9EC018A7724}" srcOrd="1" destOrd="0" presId="urn:microsoft.com/office/officeart/2008/layout/LinedList"/>
    <dgm:cxn modelId="{A60E0601-8A15-4FA9-B330-41B2A7A01F12}" type="presParOf" srcId="{ECB7A2EA-DAC4-4C14-928C-545297E96296}" destId="{E04B4BA1-AE6C-40DF-B880-CF58F22516E6}" srcOrd="14" destOrd="0" presId="urn:microsoft.com/office/officeart/2008/layout/LinedList"/>
    <dgm:cxn modelId="{D5DFA4CE-39CC-4ADA-B6E0-492AC5824D45}" type="presParOf" srcId="{ECB7A2EA-DAC4-4C14-928C-545297E96296}" destId="{41188684-D934-4254-8415-525760172878}" srcOrd="15" destOrd="0" presId="urn:microsoft.com/office/officeart/2008/layout/LinedList"/>
    <dgm:cxn modelId="{1228E928-D9AF-4AAD-B319-B1213FF5F238}" type="presParOf" srcId="{41188684-D934-4254-8415-525760172878}" destId="{1F2812C8-CAC1-490D-832F-1CAFDE813D22}" srcOrd="0" destOrd="0" presId="urn:microsoft.com/office/officeart/2008/layout/LinedList"/>
    <dgm:cxn modelId="{7205070E-8A66-44A9-9CAE-B4ABCEC6F454}" type="presParOf" srcId="{41188684-D934-4254-8415-525760172878}" destId="{8484E1B8-439D-458B-B4B2-21A076C084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FE0A1CD-A166-4C8E-A0B6-C1554E921DF2}"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24D8943C-D6E9-420E-8832-C15CBC9AE747}">
      <dgm:prSet/>
      <dgm:spPr/>
      <dgm:t>
        <a:bodyPr/>
        <a:lstStyle/>
        <a:p>
          <a:r>
            <a:rPr lang="en-GB" dirty="0"/>
            <a:t>External Zone – No Venue / Event Exists in Isolation</a:t>
          </a:r>
          <a:endParaRPr lang="en-US" dirty="0"/>
        </a:p>
      </dgm:t>
    </dgm:pt>
    <dgm:pt modelId="{260CC11C-61A7-4419-B227-E31FD24E209D}" type="parTrans" cxnId="{5F1CE054-16A1-45CB-9839-345D362C1A02}">
      <dgm:prSet/>
      <dgm:spPr/>
      <dgm:t>
        <a:bodyPr/>
        <a:lstStyle/>
        <a:p>
          <a:endParaRPr lang="en-US"/>
        </a:p>
      </dgm:t>
    </dgm:pt>
    <dgm:pt modelId="{6FE8D5DB-032C-4E41-94A0-7E5B51235098}" type="sibTrans" cxnId="{5F1CE054-16A1-45CB-9839-345D362C1A02}">
      <dgm:prSet/>
      <dgm:spPr/>
      <dgm:t>
        <a:bodyPr/>
        <a:lstStyle/>
        <a:p>
          <a:endParaRPr lang="en-US"/>
        </a:p>
      </dgm:t>
    </dgm:pt>
    <dgm:pt modelId="{BFF606DC-FB05-4F5F-9171-4783BE292272}">
      <dgm:prSet/>
      <dgm:spPr/>
      <dgm:t>
        <a:bodyPr/>
        <a:lstStyle/>
        <a:p>
          <a:r>
            <a:rPr lang="en-GB"/>
            <a:t>Previously known as Last Mile or Grey Space</a:t>
          </a:r>
          <a:endParaRPr lang="en-US"/>
        </a:p>
      </dgm:t>
    </dgm:pt>
    <dgm:pt modelId="{ED279EB9-E83F-4A31-B94B-B22AC8D51BE9}" type="parTrans" cxnId="{07D247FF-1FFE-42C2-B728-4D9E2F776F50}">
      <dgm:prSet/>
      <dgm:spPr/>
      <dgm:t>
        <a:bodyPr/>
        <a:lstStyle/>
        <a:p>
          <a:endParaRPr lang="en-US"/>
        </a:p>
      </dgm:t>
    </dgm:pt>
    <dgm:pt modelId="{65B418A0-D70A-40EA-85D9-A307A0AD24E0}" type="sibTrans" cxnId="{07D247FF-1FFE-42C2-B728-4D9E2F776F50}">
      <dgm:prSet/>
      <dgm:spPr/>
      <dgm:t>
        <a:bodyPr/>
        <a:lstStyle/>
        <a:p>
          <a:endParaRPr lang="en-US"/>
        </a:p>
      </dgm:t>
    </dgm:pt>
    <dgm:pt modelId="{109F63C3-EB6A-45C9-8419-D2377D385839}">
      <dgm:prSet/>
      <dgm:spPr/>
      <dgm:t>
        <a:bodyPr/>
        <a:lstStyle/>
        <a:p>
          <a:r>
            <a:rPr lang="en-GB"/>
            <a:t>Port of Entry / Exit</a:t>
          </a:r>
          <a:endParaRPr lang="en-US"/>
        </a:p>
      </dgm:t>
    </dgm:pt>
    <dgm:pt modelId="{5BB770A3-168D-4025-B723-08BCFCBA6DC0}" type="parTrans" cxnId="{0514BE9E-F1DA-49F5-843F-509EE86C33A2}">
      <dgm:prSet/>
      <dgm:spPr/>
      <dgm:t>
        <a:bodyPr/>
        <a:lstStyle/>
        <a:p>
          <a:endParaRPr lang="en-US"/>
        </a:p>
      </dgm:t>
    </dgm:pt>
    <dgm:pt modelId="{B9E43192-0C7D-49B3-986D-C411A2BC2181}" type="sibTrans" cxnId="{0514BE9E-F1DA-49F5-843F-509EE86C33A2}">
      <dgm:prSet/>
      <dgm:spPr/>
      <dgm:t>
        <a:bodyPr/>
        <a:lstStyle/>
        <a:p>
          <a:endParaRPr lang="en-US"/>
        </a:p>
      </dgm:t>
    </dgm:pt>
    <dgm:pt modelId="{5164C35E-F088-421D-A09F-DDAE41402CD4}">
      <dgm:prSet/>
      <dgm:spPr/>
      <dgm:t>
        <a:bodyPr/>
        <a:lstStyle/>
        <a:p>
          <a:r>
            <a:rPr lang="en-GB"/>
            <a:t>Transport Hubs</a:t>
          </a:r>
          <a:endParaRPr lang="en-US"/>
        </a:p>
      </dgm:t>
    </dgm:pt>
    <dgm:pt modelId="{58BA42B2-5FE1-4EF4-8524-EDAC798FF7D4}" type="parTrans" cxnId="{8B19A0D5-93C4-42B5-BF3A-CECA17C1ADA3}">
      <dgm:prSet/>
      <dgm:spPr/>
      <dgm:t>
        <a:bodyPr/>
        <a:lstStyle/>
        <a:p>
          <a:endParaRPr lang="en-US"/>
        </a:p>
      </dgm:t>
    </dgm:pt>
    <dgm:pt modelId="{C6E878CD-CCB4-4929-9A3C-36AF092117DC}" type="sibTrans" cxnId="{8B19A0D5-93C4-42B5-BF3A-CECA17C1ADA3}">
      <dgm:prSet/>
      <dgm:spPr/>
      <dgm:t>
        <a:bodyPr/>
        <a:lstStyle/>
        <a:p>
          <a:endParaRPr lang="en-US"/>
        </a:p>
      </dgm:t>
    </dgm:pt>
    <dgm:pt modelId="{24CD7C5E-4B0A-4414-97EC-4BB001C096D6}">
      <dgm:prSet/>
      <dgm:spPr/>
      <dgm:t>
        <a:bodyPr/>
        <a:lstStyle/>
        <a:p>
          <a:r>
            <a:rPr lang="en-GB"/>
            <a:t>Parking </a:t>
          </a:r>
          <a:endParaRPr lang="en-US"/>
        </a:p>
      </dgm:t>
    </dgm:pt>
    <dgm:pt modelId="{30D4B845-3EBC-4EED-9282-A40F10110031}" type="parTrans" cxnId="{3A387CFF-EC13-44A5-95D6-C5D2D2780EF1}">
      <dgm:prSet/>
      <dgm:spPr/>
      <dgm:t>
        <a:bodyPr/>
        <a:lstStyle/>
        <a:p>
          <a:endParaRPr lang="en-US"/>
        </a:p>
      </dgm:t>
    </dgm:pt>
    <dgm:pt modelId="{663C94F3-E660-4F78-A309-E991556B9D50}" type="sibTrans" cxnId="{3A387CFF-EC13-44A5-95D6-C5D2D2780EF1}">
      <dgm:prSet/>
      <dgm:spPr/>
      <dgm:t>
        <a:bodyPr/>
        <a:lstStyle/>
        <a:p>
          <a:endParaRPr lang="en-US"/>
        </a:p>
      </dgm:t>
    </dgm:pt>
    <dgm:pt modelId="{C5572EBD-18A2-4ADF-8BD9-5F8DE5E5AAAC}">
      <dgm:prSet/>
      <dgm:spPr/>
      <dgm:t>
        <a:bodyPr/>
        <a:lstStyle/>
        <a:p>
          <a:r>
            <a:rPr lang="en-GB"/>
            <a:t>Crowd Gathering </a:t>
          </a:r>
          <a:endParaRPr lang="en-US"/>
        </a:p>
      </dgm:t>
    </dgm:pt>
    <dgm:pt modelId="{4F481939-3AEA-4472-97E5-A60F86F5385A}" type="parTrans" cxnId="{537DC413-9F82-4904-9FC2-46802DD20FEB}">
      <dgm:prSet/>
      <dgm:spPr/>
      <dgm:t>
        <a:bodyPr/>
        <a:lstStyle/>
        <a:p>
          <a:endParaRPr lang="en-US"/>
        </a:p>
      </dgm:t>
    </dgm:pt>
    <dgm:pt modelId="{82EB963C-6846-46BF-8EAA-DDCF10E617CE}" type="sibTrans" cxnId="{537DC413-9F82-4904-9FC2-46802DD20FEB}">
      <dgm:prSet/>
      <dgm:spPr/>
      <dgm:t>
        <a:bodyPr/>
        <a:lstStyle/>
        <a:p>
          <a:endParaRPr lang="en-US"/>
        </a:p>
      </dgm:t>
    </dgm:pt>
    <dgm:pt modelId="{AF414018-9E91-48AD-8E39-8391455DDCE9}">
      <dgm:prSet/>
      <dgm:spPr/>
      <dgm:t>
        <a:bodyPr/>
        <a:lstStyle/>
        <a:p>
          <a:r>
            <a:rPr lang="en-GB"/>
            <a:t>Zone 5 = External Concourse </a:t>
          </a:r>
          <a:endParaRPr lang="en-US"/>
        </a:p>
      </dgm:t>
    </dgm:pt>
    <dgm:pt modelId="{5FFB9AD4-5A2D-4527-A3EE-12C310F072CA}" type="parTrans" cxnId="{3584EB9C-41E7-41DB-9DCD-C48A5010C879}">
      <dgm:prSet/>
      <dgm:spPr/>
      <dgm:t>
        <a:bodyPr/>
        <a:lstStyle/>
        <a:p>
          <a:endParaRPr lang="en-US"/>
        </a:p>
      </dgm:t>
    </dgm:pt>
    <dgm:pt modelId="{3235EA3A-B6B4-463A-B314-43BF54A22916}" type="sibTrans" cxnId="{3584EB9C-41E7-41DB-9DCD-C48A5010C879}">
      <dgm:prSet/>
      <dgm:spPr/>
      <dgm:t>
        <a:bodyPr/>
        <a:lstStyle/>
        <a:p>
          <a:endParaRPr lang="en-US"/>
        </a:p>
      </dgm:t>
    </dgm:pt>
    <dgm:pt modelId="{75EC21DE-29C3-4BD3-A3DA-D3369360A509}" type="pres">
      <dgm:prSet presAssocID="{3FE0A1CD-A166-4C8E-A0B6-C1554E921DF2}" presName="vert0" presStyleCnt="0">
        <dgm:presLayoutVars>
          <dgm:dir/>
          <dgm:animOne val="branch"/>
          <dgm:animLvl val="lvl"/>
        </dgm:presLayoutVars>
      </dgm:prSet>
      <dgm:spPr/>
    </dgm:pt>
    <dgm:pt modelId="{5B26D779-1B4F-4A30-A082-A986A0845DED}" type="pres">
      <dgm:prSet presAssocID="{24D8943C-D6E9-420E-8832-C15CBC9AE747}" presName="thickLine" presStyleLbl="alignNode1" presStyleIdx="0" presStyleCnt="7"/>
      <dgm:spPr/>
    </dgm:pt>
    <dgm:pt modelId="{15D59EA8-AEEC-42F4-AC47-CBC95BC226F7}" type="pres">
      <dgm:prSet presAssocID="{24D8943C-D6E9-420E-8832-C15CBC9AE747}" presName="horz1" presStyleCnt="0"/>
      <dgm:spPr/>
    </dgm:pt>
    <dgm:pt modelId="{BAF592F9-D8E8-437C-B8F8-91791DA9DB89}" type="pres">
      <dgm:prSet presAssocID="{24D8943C-D6E9-420E-8832-C15CBC9AE747}" presName="tx1" presStyleLbl="revTx" presStyleIdx="0" presStyleCnt="7" custScaleY="96746"/>
      <dgm:spPr/>
    </dgm:pt>
    <dgm:pt modelId="{A11BBA15-AEC4-4DCA-B732-D4C18F710369}" type="pres">
      <dgm:prSet presAssocID="{24D8943C-D6E9-420E-8832-C15CBC9AE747}" presName="vert1" presStyleCnt="0"/>
      <dgm:spPr/>
    </dgm:pt>
    <dgm:pt modelId="{BB78CF67-9D47-4DAD-AD7A-1345CD4D3C31}" type="pres">
      <dgm:prSet presAssocID="{BFF606DC-FB05-4F5F-9171-4783BE292272}" presName="thickLine" presStyleLbl="alignNode1" presStyleIdx="1" presStyleCnt="7"/>
      <dgm:spPr/>
    </dgm:pt>
    <dgm:pt modelId="{0BF99ED1-D375-4267-823B-9143F5A8AAFF}" type="pres">
      <dgm:prSet presAssocID="{BFF606DC-FB05-4F5F-9171-4783BE292272}" presName="horz1" presStyleCnt="0"/>
      <dgm:spPr/>
    </dgm:pt>
    <dgm:pt modelId="{52C3C60B-B421-42F1-8352-5D30DE2A7096}" type="pres">
      <dgm:prSet presAssocID="{BFF606DC-FB05-4F5F-9171-4783BE292272}" presName="tx1" presStyleLbl="revTx" presStyleIdx="1" presStyleCnt="7"/>
      <dgm:spPr/>
    </dgm:pt>
    <dgm:pt modelId="{DFEBF03C-3685-4753-A803-B55673BAD9F3}" type="pres">
      <dgm:prSet presAssocID="{BFF606DC-FB05-4F5F-9171-4783BE292272}" presName="vert1" presStyleCnt="0"/>
      <dgm:spPr/>
    </dgm:pt>
    <dgm:pt modelId="{D62F8E77-7051-4FF9-9D30-53373D8EF36E}" type="pres">
      <dgm:prSet presAssocID="{109F63C3-EB6A-45C9-8419-D2377D385839}" presName="thickLine" presStyleLbl="alignNode1" presStyleIdx="2" presStyleCnt="7"/>
      <dgm:spPr/>
    </dgm:pt>
    <dgm:pt modelId="{2AEFDFE5-1CF5-4F5B-B4AB-B13BA2603016}" type="pres">
      <dgm:prSet presAssocID="{109F63C3-EB6A-45C9-8419-D2377D385839}" presName="horz1" presStyleCnt="0"/>
      <dgm:spPr/>
    </dgm:pt>
    <dgm:pt modelId="{3360E17D-D4FE-4F2E-82A6-89FCC8229998}" type="pres">
      <dgm:prSet presAssocID="{109F63C3-EB6A-45C9-8419-D2377D385839}" presName="tx1" presStyleLbl="revTx" presStyleIdx="2" presStyleCnt="7"/>
      <dgm:spPr/>
    </dgm:pt>
    <dgm:pt modelId="{B7BA9A5C-E862-4AB3-8382-930EBED66FF5}" type="pres">
      <dgm:prSet presAssocID="{109F63C3-EB6A-45C9-8419-D2377D385839}" presName="vert1" presStyleCnt="0"/>
      <dgm:spPr/>
    </dgm:pt>
    <dgm:pt modelId="{AFFA5074-75D6-4D6A-B816-8563AF9C87C2}" type="pres">
      <dgm:prSet presAssocID="{5164C35E-F088-421D-A09F-DDAE41402CD4}" presName="thickLine" presStyleLbl="alignNode1" presStyleIdx="3" presStyleCnt="7"/>
      <dgm:spPr/>
    </dgm:pt>
    <dgm:pt modelId="{D9DA0460-0391-47AC-8429-6B54240E8E86}" type="pres">
      <dgm:prSet presAssocID="{5164C35E-F088-421D-A09F-DDAE41402CD4}" presName="horz1" presStyleCnt="0"/>
      <dgm:spPr/>
    </dgm:pt>
    <dgm:pt modelId="{8F15079A-6B84-4C85-AE13-ADF91594BC05}" type="pres">
      <dgm:prSet presAssocID="{5164C35E-F088-421D-A09F-DDAE41402CD4}" presName="tx1" presStyleLbl="revTx" presStyleIdx="3" presStyleCnt="7"/>
      <dgm:spPr/>
    </dgm:pt>
    <dgm:pt modelId="{21A4351E-BA7D-4F71-829D-4A203ECA8A3F}" type="pres">
      <dgm:prSet presAssocID="{5164C35E-F088-421D-A09F-DDAE41402CD4}" presName="vert1" presStyleCnt="0"/>
      <dgm:spPr/>
    </dgm:pt>
    <dgm:pt modelId="{F08984BB-4C95-4B84-8242-73F1C88116CC}" type="pres">
      <dgm:prSet presAssocID="{24CD7C5E-4B0A-4414-97EC-4BB001C096D6}" presName="thickLine" presStyleLbl="alignNode1" presStyleIdx="4" presStyleCnt="7"/>
      <dgm:spPr/>
    </dgm:pt>
    <dgm:pt modelId="{FC700483-2E5F-4376-9364-AC75074E4F45}" type="pres">
      <dgm:prSet presAssocID="{24CD7C5E-4B0A-4414-97EC-4BB001C096D6}" presName="horz1" presStyleCnt="0"/>
      <dgm:spPr/>
    </dgm:pt>
    <dgm:pt modelId="{A4FC38C8-E2BF-48A7-9C68-D6AFC367D2FC}" type="pres">
      <dgm:prSet presAssocID="{24CD7C5E-4B0A-4414-97EC-4BB001C096D6}" presName="tx1" presStyleLbl="revTx" presStyleIdx="4" presStyleCnt="7"/>
      <dgm:spPr/>
    </dgm:pt>
    <dgm:pt modelId="{C524CBC9-9818-4F58-8D6C-B73A3FCDA25B}" type="pres">
      <dgm:prSet presAssocID="{24CD7C5E-4B0A-4414-97EC-4BB001C096D6}" presName="vert1" presStyleCnt="0"/>
      <dgm:spPr/>
    </dgm:pt>
    <dgm:pt modelId="{859DD129-C71F-4019-B84B-7B40FD89BA44}" type="pres">
      <dgm:prSet presAssocID="{C5572EBD-18A2-4ADF-8BD9-5F8DE5E5AAAC}" presName="thickLine" presStyleLbl="alignNode1" presStyleIdx="5" presStyleCnt="7"/>
      <dgm:spPr/>
    </dgm:pt>
    <dgm:pt modelId="{353E01B0-CAD1-47CA-BF6A-08ACB4770AD0}" type="pres">
      <dgm:prSet presAssocID="{C5572EBD-18A2-4ADF-8BD9-5F8DE5E5AAAC}" presName="horz1" presStyleCnt="0"/>
      <dgm:spPr/>
    </dgm:pt>
    <dgm:pt modelId="{C64DA747-90F1-4793-9168-06534DD2B275}" type="pres">
      <dgm:prSet presAssocID="{C5572EBD-18A2-4ADF-8BD9-5F8DE5E5AAAC}" presName="tx1" presStyleLbl="revTx" presStyleIdx="5" presStyleCnt="7"/>
      <dgm:spPr/>
    </dgm:pt>
    <dgm:pt modelId="{F2ED9A9C-F66B-4766-ACFD-853CD256CD20}" type="pres">
      <dgm:prSet presAssocID="{C5572EBD-18A2-4ADF-8BD9-5F8DE5E5AAAC}" presName="vert1" presStyleCnt="0"/>
      <dgm:spPr/>
    </dgm:pt>
    <dgm:pt modelId="{FE73EEF9-B50E-402C-A16E-9CF4D0D64F47}" type="pres">
      <dgm:prSet presAssocID="{AF414018-9E91-48AD-8E39-8391455DDCE9}" presName="thickLine" presStyleLbl="alignNode1" presStyleIdx="6" presStyleCnt="7"/>
      <dgm:spPr/>
    </dgm:pt>
    <dgm:pt modelId="{45786E5A-728F-43A8-A73F-13FFE74DF507}" type="pres">
      <dgm:prSet presAssocID="{AF414018-9E91-48AD-8E39-8391455DDCE9}" presName="horz1" presStyleCnt="0"/>
      <dgm:spPr/>
    </dgm:pt>
    <dgm:pt modelId="{CDB50199-DB46-4B75-9C4B-65A3AC3F0584}" type="pres">
      <dgm:prSet presAssocID="{AF414018-9E91-48AD-8E39-8391455DDCE9}" presName="tx1" presStyleLbl="revTx" presStyleIdx="6" presStyleCnt="7"/>
      <dgm:spPr/>
    </dgm:pt>
    <dgm:pt modelId="{1D39DAF5-29B4-4D16-8919-9D7566592846}" type="pres">
      <dgm:prSet presAssocID="{AF414018-9E91-48AD-8E39-8391455DDCE9}" presName="vert1" presStyleCnt="0"/>
      <dgm:spPr/>
    </dgm:pt>
  </dgm:ptLst>
  <dgm:cxnLst>
    <dgm:cxn modelId="{AB24B606-8F72-4248-A72C-B6A15093CD49}" type="presOf" srcId="{24CD7C5E-4B0A-4414-97EC-4BB001C096D6}" destId="{A4FC38C8-E2BF-48A7-9C68-D6AFC367D2FC}" srcOrd="0" destOrd="0" presId="urn:microsoft.com/office/officeart/2008/layout/LinedList"/>
    <dgm:cxn modelId="{537DC413-9F82-4904-9FC2-46802DD20FEB}" srcId="{3FE0A1CD-A166-4C8E-A0B6-C1554E921DF2}" destId="{C5572EBD-18A2-4ADF-8BD9-5F8DE5E5AAAC}" srcOrd="5" destOrd="0" parTransId="{4F481939-3AEA-4472-97E5-A60F86F5385A}" sibTransId="{82EB963C-6846-46BF-8EAA-DDCF10E617CE}"/>
    <dgm:cxn modelId="{F51DDB65-40F6-40E6-8667-8DCAC1609D5D}" type="presOf" srcId="{C5572EBD-18A2-4ADF-8BD9-5F8DE5E5AAAC}" destId="{C64DA747-90F1-4793-9168-06534DD2B275}" srcOrd="0" destOrd="0" presId="urn:microsoft.com/office/officeart/2008/layout/LinedList"/>
    <dgm:cxn modelId="{5F1CE054-16A1-45CB-9839-345D362C1A02}" srcId="{3FE0A1CD-A166-4C8E-A0B6-C1554E921DF2}" destId="{24D8943C-D6E9-420E-8832-C15CBC9AE747}" srcOrd="0" destOrd="0" parTransId="{260CC11C-61A7-4419-B227-E31FD24E209D}" sibTransId="{6FE8D5DB-032C-4E41-94A0-7E5B51235098}"/>
    <dgm:cxn modelId="{064DB379-0DB2-4516-93D5-5262995B3E5F}" type="presOf" srcId="{BFF606DC-FB05-4F5F-9171-4783BE292272}" destId="{52C3C60B-B421-42F1-8352-5D30DE2A7096}" srcOrd="0" destOrd="0" presId="urn:microsoft.com/office/officeart/2008/layout/LinedList"/>
    <dgm:cxn modelId="{AB5DA47D-101A-4DD8-9EE4-360157D4769A}" type="presOf" srcId="{3FE0A1CD-A166-4C8E-A0B6-C1554E921DF2}" destId="{75EC21DE-29C3-4BD3-A3DA-D3369360A509}" srcOrd="0" destOrd="0" presId="urn:microsoft.com/office/officeart/2008/layout/LinedList"/>
    <dgm:cxn modelId="{58628289-3E72-4BC8-A674-63E0299B07E4}" type="presOf" srcId="{109F63C3-EB6A-45C9-8419-D2377D385839}" destId="{3360E17D-D4FE-4F2E-82A6-89FCC8229998}" srcOrd="0" destOrd="0" presId="urn:microsoft.com/office/officeart/2008/layout/LinedList"/>
    <dgm:cxn modelId="{3584EB9C-41E7-41DB-9DCD-C48A5010C879}" srcId="{3FE0A1CD-A166-4C8E-A0B6-C1554E921DF2}" destId="{AF414018-9E91-48AD-8E39-8391455DDCE9}" srcOrd="6" destOrd="0" parTransId="{5FFB9AD4-5A2D-4527-A3EE-12C310F072CA}" sibTransId="{3235EA3A-B6B4-463A-B314-43BF54A22916}"/>
    <dgm:cxn modelId="{0514BE9E-F1DA-49F5-843F-509EE86C33A2}" srcId="{3FE0A1CD-A166-4C8E-A0B6-C1554E921DF2}" destId="{109F63C3-EB6A-45C9-8419-D2377D385839}" srcOrd="2" destOrd="0" parTransId="{5BB770A3-168D-4025-B723-08BCFCBA6DC0}" sibTransId="{B9E43192-0C7D-49B3-986D-C411A2BC2181}"/>
    <dgm:cxn modelId="{8B19A0D5-93C4-42B5-BF3A-CECA17C1ADA3}" srcId="{3FE0A1CD-A166-4C8E-A0B6-C1554E921DF2}" destId="{5164C35E-F088-421D-A09F-DDAE41402CD4}" srcOrd="3" destOrd="0" parTransId="{58BA42B2-5FE1-4EF4-8524-EDAC798FF7D4}" sibTransId="{C6E878CD-CCB4-4929-9A3C-36AF092117DC}"/>
    <dgm:cxn modelId="{E110CEE1-A214-4EBD-8495-69C75FB5A87E}" type="presOf" srcId="{5164C35E-F088-421D-A09F-DDAE41402CD4}" destId="{8F15079A-6B84-4C85-AE13-ADF91594BC05}" srcOrd="0" destOrd="0" presId="urn:microsoft.com/office/officeart/2008/layout/LinedList"/>
    <dgm:cxn modelId="{93B965E3-4910-4C70-932B-D3D758D9BC1C}" type="presOf" srcId="{AF414018-9E91-48AD-8E39-8391455DDCE9}" destId="{CDB50199-DB46-4B75-9C4B-65A3AC3F0584}" srcOrd="0" destOrd="0" presId="urn:microsoft.com/office/officeart/2008/layout/LinedList"/>
    <dgm:cxn modelId="{793332ED-27D6-444C-9606-255DC875DF31}" type="presOf" srcId="{24D8943C-D6E9-420E-8832-C15CBC9AE747}" destId="{BAF592F9-D8E8-437C-B8F8-91791DA9DB89}" srcOrd="0" destOrd="0" presId="urn:microsoft.com/office/officeart/2008/layout/LinedList"/>
    <dgm:cxn modelId="{07D247FF-1FFE-42C2-B728-4D9E2F776F50}" srcId="{3FE0A1CD-A166-4C8E-A0B6-C1554E921DF2}" destId="{BFF606DC-FB05-4F5F-9171-4783BE292272}" srcOrd="1" destOrd="0" parTransId="{ED279EB9-E83F-4A31-B94B-B22AC8D51BE9}" sibTransId="{65B418A0-D70A-40EA-85D9-A307A0AD24E0}"/>
    <dgm:cxn modelId="{3A387CFF-EC13-44A5-95D6-C5D2D2780EF1}" srcId="{3FE0A1CD-A166-4C8E-A0B6-C1554E921DF2}" destId="{24CD7C5E-4B0A-4414-97EC-4BB001C096D6}" srcOrd="4" destOrd="0" parTransId="{30D4B845-3EBC-4EED-9282-A40F10110031}" sibTransId="{663C94F3-E660-4F78-A309-E991556B9D50}"/>
    <dgm:cxn modelId="{B66CABF9-BA72-4EB3-BDD6-D19037D184EB}" type="presParOf" srcId="{75EC21DE-29C3-4BD3-A3DA-D3369360A509}" destId="{5B26D779-1B4F-4A30-A082-A986A0845DED}" srcOrd="0" destOrd="0" presId="urn:microsoft.com/office/officeart/2008/layout/LinedList"/>
    <dgm:cxn modelId="{A3D4DE34-6653-4431-8664-DE893DF93D07}" type="presParOf" srcId="{75EC21DE-29C3-4BD3-A3DA-D3369360A509}" destId="{15D59EA8-AEEC-42F4-AC47-CBC95BC226F7}" srcOrd="1" destOrd="0" presId="urn:microsoft.com/office/officeart/2008/layout/LinedList"/>
    <dgm:cxn modelId="{51288425-9394-4ACE-85E5-7E1A825ED917}" type="presParOf" srcId="{15D59EA8-AEEC-42F4-AC47-CBC95BC226F7}" destId="{BAF592F9-D8E8-437C-B8F8-91791DA9DB89}" srcOrd="0" destOrd="0" presId="urn:microsoft.com/office/officeart/2008/layout/LinedList"/>
    <dgm:cxn modelId="{A7511B56-D19C-4867-A390-3CD3AC0EF585}" type="presParOf" srcId="{15D59EA8-AEEC-42F4-AC47-CBC95BC226F7}" destId="{A11BBA15-AEC4-4DCA-B732-D4C18F710369}" srcOrd="1" destOrd="0" presId="urn:microsoft.com/office/officeart/2008/layout/LinedList"/>
    <dgm:cxn modelId="{75AAC13C-5EC2-4BB2-B6BC-3A5F131AEA3C}" type="presParOf" srcId="{75EC21DE-29C3-4BD3-A3DA-D3369360A509}" destId="{BB78CF67-9D47-4DAD-AD7A-1345CD4D3C31}" srcOrd="2" destOrd="0" presId="urn:microsoft.com/office/officeart/2008/layout/LinedList"/>
    <dgm:cxn modelId="{02E1738C-EE25-4D75-8988-985B87AE5F49}" type="presParOf" srcId="{75EC21DE-29C3-4BD3-A3DA-D3369360A509}" destId="{0BF99ED1-D375-4267-823B-9143F5A8AAFF}" srcOrd="3" destOrd="0" presId="urn:microsoft.com/office/officeart/2008/layout/LinedList"/>
    <dgm:cxn modelId="{C01169A2-C8E0-4219-A201-C9C7514C045D}" type="presParOf" srcId="{0BF99ED1-D375-4267-823B-9143F5A8AAFF}" destId="{52C3C60B-B421-42F1-8352-5D30DE2A7096}" srcOrd="0" destOrd="0" presId="urn:microsoft.com/office/officeart/2008/layout/LinedList"/>
    <dgm:cxn modelId="{2414470B-DF79-43E5-BE37-51BCB3286DA0}" type="presParOf" srcId="{0BF99ED1-D375-4267-823B-9143F5A8AAFF}" destId="{DFEBF03C-3685-4753-A803-B55673BAD9F3}" srcOrd="1" destOrd="0" presId="urn:microsoft.com/office/officeart/2008/layout/LinedList"/>
    <dgm:cxn modelId="{EA61EBC3-6990-477D-A978-F44B1FAF9022}" type="presParOf" srcId="{75EC21DE-29C3-4BD3-A3DA-D3369360A509}" destId="{D62F8E77-7051-4FF9-9D30-53373D8EF36E}" srcOrd="4" destOrd="0" presId="urn:microsoft.com/office/officeart/2008/layout/LinedList"/>
    <dgm:cxn modelId="{5578DDFE-E5E9-464B-B0FA-7D90151196D8}" type="presParOf" srcId="{75EC21DE-29C3-4BD3-A3DA-D3369360A509}" destId="{2AEFDFE5-1CF5-4F5B-B4AB-B13BA2603016}" srcOrd="5" destOrd="0" presId="urn:microsoft.com/office/officeart/2008/layout/LinedList"/>
    <dgm:cxn modelId="{D667283E-F63A-4F9C-93A5-A36C553853A0}" type="presParOf" srcId="{2AEFDFE5-1CF5-4F5B-B4AB-B13BA2603016}" destId="{3360E17D-D4FE-4F2E-82A6-89FCC8229998}" srcOrd="0" destOrd="0" presId="urn:microsoft.com/office/officeart/2008/layout/LinedList"/>
    <dgm:cxn modelId="{A0FE26A9-FB53-4E1F-8AFD-C2B29564F0E4}" type="presParOf" srcId="{2AEFDFE5-1CF5-4F5B-B4AB-B13BA2603016}" destId="{B7BA9A5C-E862-4AB3-8382-930EBED66FF5}" srcOrd="1" destOrd="0" presId="urn:microsoft.com/office/officeart/2008/layout/LinedList"/>
    <dgm:cxn modelId="{385FEFC0-A032-447D-862C-71184FB5FF89}" type="presParOf" srcId="{75EC21DE-29C3-4BD3-A3DA-D3369360A509}" destId="{AFFA5074-75D6-4D6A-B816-8563AF9C87C2}" srcOrd="6" destOrd="0" presId="urn:microsoft.com/office/officeart/2008/layout/LinedList"/>
    <dgm:cxn modelId="{94DE8BF8-5DA2-49D2-BBB2-B4293D4BA736}" type="presParOf" srcId="{75EC21DE-29C3-4BD3-A3DA-D3369360A509}" destId="{D9DA0460-0391-47AC-8429-6B54240E8E86}" srcOrd="7" destOrd="0" presId="urn:microsoft.com/office/officeart/2008/layout/LinedList"/>
    <dgm:cxn modelId="{FF9E07A4-D770-4D3C-8F2D-2D5A451C71FF}" type="presParOf" srcId="{D9DA0460-0391-47AC-8429-6B54240E8E86}" destId="{8F15079A-6B84-4C85-AE13-ADF91594BC05}" srcOrd="0" destOrd="0" presId="urn:microsoft.com/office/officeart/2008/layout/LinedList"/>
    <dgm:cxn modelId="{2B608E49-9631-4393-814E-BA70C068EDA0}" type="presParOf" srcId="{D9DA0460-0391-47AC-8429-6B54240E8E86}" destId="{21A4351E-BA7D-4F71-829D-4A203ECA8A3F}" srcOrd="1" destOrd="0" presId="urn:microsoft.com/office/officeart/2008/layout/LinedList"/>
    <dgm:cxn modelId="{2F07D022-F928-457D-9279-3F76EA5C0226}" type="presParOf" srcId="{75EC21DE-29C3-4BD3-A3DA-D3369360A509}" destId="{F08984BB-4C95-4B84-8242-73F1C88116CC}" srcOrd="8" destOrd="0" presId="urn:microsoft.com/office/officeart/2008/layout/LinedList"/>
    <dgm:cxn modelId="{A35E2B63-241A-41CC-960C-3DCAE2689A7C}" type="presParOf" srcId="{75EC21DE-29C3-4BD3-A3DA-D3369360A509}" destId="{FC700483-2E5F-4376-9364-AC75074E4F45}" srcOrd="9" destOrd="0" presId="urn:microsoft.com/office/officeart/2008/layout/LinedList"/>
    <dgm:cxn modelId="{E6F6939C-0AE1-4BF6-9B31-BF68D44CFCFE}" type="presParOf" srcId="{FC700483-2E5F-4376-9364-AC75074E4F45}" destId="{A4FC38C8-E2BF-48A7-9C68-D6AFC367D2FC}" srcOrd="0" destOrd="0" presId="urn:microsoft.com/office/officeart/2008/layout/LinedList"/>
    <dgm:cxn modelId="{5D148AE3-75E4-4300-91CC-D120313B306B}" type="presParOf" srcId="{FC700483-2E5F-4376-9364-AC75074E4F45}" destId="{C524CBC9-9818-4F58-8D6C-B73A3FCDA25B}" srcOrd="1" destOrd="0" presId="urn:microsoft.com/office/officeart/2008/layout/LinedList"/>
    <dgm:cxn modelId="{D3EA2E05-8C79-40CE-A677-CD005AE1F552}" type="presParOf" srcId="{75EC21DE-29C3-4BD3-A3DA-D3369360A509}" destId="{859DD129-C71F-4019-B84B-7B40FD89BA44}" srcOrd="10" destOrd="0" presId="urn:microsoft.com/office/officeart/2008/layout/LinedList"/>
    <dgm:cxn modelId="{25936C89-46FD-4739-96C5-7CE59375B22C}" type="presParOf" srcId="{75EC21DE-29C3-4BD3-A3DA-D3369360A509}" destId="{353E01B0-CAD1-47CA-BF6A-08ACB4770AD0}" srcOrd="11" destOrd="0" presId="urn:microsoft.com/office/officeart/2008/layout/LinedList"/>
    <dgm:cxn modelId="{F356ED8D-1CDE-470D-B959-23B1A0BDAE78}" type="presParOf" srcId="{353E01B0-CAD1-47CA-BF6A-08ACB4770AD0}" destId="{C64DA747-90F1-4793-9168-06534DD2B275}" srcOrd="0" destOrd="0" presId="urn:microsoft.com/office/officeart/2008/layout/LinedList"/>
    <dgm:cxn modelId="{81EABBB2-BC2B-4475-A87F-103E0E33CF91}" type="presParOf" srcId="{353E01B0-CAD1-47CA-BF6A-08ACB4770AD0}" destId="{F2ED9A9C-F66B-4766-ACFD-853CD256CD20}" srcOrd="1" destOrd="0" presId="urn:microsoft.com/office/officeart/2008/layout/LinedList"/>
    <dgm:cxn modelId="{2C402A3B-C047-42BC-9566-D9C433929E17}" type="presParOf" srcId="{75EC21DE-29C3-4BD3-A3DA-D3369360A509}" destId="{FE73EEF9-B50E-402C-A16E-9CF4D0D64F47}" srcOrd="12" destOrd="0" presId="urn:microsoft.com/office/officeart/2008/layout/LinedList"/>
    <dgm:cxn modelId="{4D115883-C65D-4693-B9DA-DE08FADB7353}" type="presParOf" srcId="{75EC21DE-29C3-4BD3-A3DA-D3369360A509}" destId="{45786E5A-728F-43A8-A73F-13FFE74DF507}" srcOrd="13" destOrd="0" presId="urn:microsoft.com/office/officeart/2008/layout/LinedList"/>
    <dgm:cxn modelId="{9E6C6C3F-DF53-4A3B-9EA8-1E0B53DDF819}" type="presParOf" srcId="{45786E5A-728F-43A8-A73F-13FFE74DF507}" destId="{CDB50199-DB46-4B75-9C4B-65A3AC3F0584}" srcOrd="0" destOrd="0" presId="urn:microsoft.com/office/officeart/2008/layout/LinedList"/>
    <dgm:cxn modelId="{4C9E66EA-B51B-445C-A1B4-D3AEB585971B}" type="presParOf" srcId="{45786E5A-728F-43A8-A73F-13FFE74DF507}" destId="{1D39DAF5-29B4-4D16-8919-9D756659284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DB5743E-D4D2-4089-8CBC-F9926EC4153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BFAAB7E-00A5-4ECE-957D-60E098491B86}">
      <dgm:prSet/>
      <dgm:spPr/>
      <dgm:t>
        <a:bodyPr/>
        <a:lstStyle/>
        <a:p>
          <a:r>
            <a:rPr lang="en-GB"/>
            <a:t>Public, Private or Mix?</a:t>
          </a:r>
          <a:endParaRPr lang="en-US"/>
        </a:p>
      </dgm:t>
    </dgm:pt>
    <dgm:pt modelId="{A0CECC53-27EA-49F7-B55F-00B2288A46DF}" type="parTrans" cxnId="{2EE8D558-3AA3-4603-9A29-EF1CFB2C7F14}">
      <dgm:prSet/>
      <dgm:spPr/>
      <dgm:t>
        <a:bodyPr/>
        <a:lstStyle/>
        <a:p>
          <a:endParaRPr lang="en-US"/>
        </a:p>
      </dgm:t>
    </dgm:pt>
    <dgm:pt modelId="{2BBB9AD4-05C3-4EA6-939C-261544488712}" type="sibTrans" cxnId="{2EE8D558-3AA3-4603-9A29-EF1CFB2C7F14}">
      <dgm:prSet/>
      <dgm:spPr/>
      <dgm:t>
        <a:bodyPr/>
        <a:lstStyle/>
        <a:p>
          <a:endParaRPr lang="en-US"/>
        </a:p>
      </dgm:t>
    </dgm:pt>
    <dgm:pt modelId="{D89A3F1A-FC0F-4D2B-B942-83FE830D2EC8}">
      <dgm:prSet/>
      <dgm:spPr/>
      <dgm:t>
        <a:bodyPr/>
        <a:lstStyle/>
        <a:p>
          <a:r>
            <a:rPr lang="en-GB"/>
            <a:t>Events have become High Frequency &amp; Large Scale</a:t>
          </a:r>
          <a:endParaRPr lang="en-US"/>
        </a:p>
      </dgm:t>
    </dgm:pt>
    <dgm:pt modelId="{CB24AF7D-939F-4C8E-A88F-83B50F67F177}" type="parTrans" cxnId="{AB63BA41-9784-4CF8-BDAE-67999899D649}">
      <dgm:prSet/>
      <dgm:spPr/>
      <dgm:t>
        <a:bodyPr/>
        <a:lstStyle/>
        <a:p>
          <a:endParaRPr lang="en-US"/>
        </a:p>
      </dgm:t>
    </dgm:pt>
    <dgm:pt modelId="{75DFBE4C-2287-40EA-890B-1CF57E073AAD}" type="sibTrans" cxnId="{AB63BA41-9784-4CF8-BDAE-67999899D649}">
      <dgm:prSet/>
      <dgm:spPr/>
      <dgm:t>
        <a:bodyPr/>
        <a:lstStyle/>
        <a:p>
          <a:endParaRPr lang="en-US"/>
        </a:p>
      </dgm:t>
    </dgm:pt>
    <dgm:pt modelId="{58A62BCB-CE65-452F-959D-8A31976697B2}">
      <dgm:prSet/>
      <dgm:spPr/>
      <dgm:t>
        <a:bodyPr/>
        <a:lstStyle/>
        <a:p>
          <a:r>
            <a:rPr lang="en-GB"/>
            <a:t>Management puts Events at Risk</a:t>
          </a:r>
          <a:endParaRPr lang="en-US"/>
        </a:p>
      </dgm:t>
    </dgm:pt>
    <dgm:pt modelId="{7F6C8048-410C-4C27-AB25-281A64F97814}" type="parTrans" cxnId="{14757C10-E451-4C05-8D00-DE51BA53362B}">
      <dgm:prSet/>
      <dgm:spPr/>
      <dgm:t>
        <a:bodyPr/>
        <a:lstStyle/>
        <a:p>
          <a:endParaRPr lang="en-US"/>
        </a:p>
      </dgm:t>
    </dgm:pt>
    <dgm:pt modelId="{42274454-18BE-481C-BB00-5C6717728C82}" type="sibTrans" cxnId="{14757C10-E451-4C05-8D00-DE51BA53362B}">
      <dgm:prSet/>
      <dgm:spPr/>
      <dgm:t>
        <a:bodyPr/>
        <a:lstStyle/>
        <a:p>
          <a:endParaRPr lang="en-US"/>
        </a:p>
      </dgm:t>
    </dgm:pt>
    <dgm:pt modelId="{5BC65B37-2CAD-478D-8F76-D117AC9025CD}">
      <dgm:prSet/>
      <dgm:spPr/>
      <dgm:t>
        <a:bodyPr/>
        <a:lstStyle/>
        <a:p>
          <a:r>
            <a:rPr lang="en-GB"/>
            <a:t>Strain on Police Resources</a:t>
          </a:r>
          <a:endParaRPr lang="en-US"/>
        </a:p>
      </dgm:t>
    </dgm:pt>
    <dgm:pt modelId="{789D3AC1-F4D0-4E00-B3C9-63766324707D}" type="parTrans" cxnId="{60097723-F589-48F5-B2AF-425CF817DA9C}">
      <dgm:prSet/>
      <dgm:spPr/>
      <dgm:t>
        <a:bodyPr/>
        <a:lstStyle/>
        <a:p>
          <a:endParaRPr lang="en-US"/>
        </a:p>
      </dgm:t>
    </dgm:pt>
    <dgm:pt modelId="{2BDF3602-DED8-4C26-BFF0-EE82942D40DB}" type="sibTrans" cxnId="{60097723-F589-48F5-B2AF-425CF817DA9C}">
      <dgm:prSet/>
      <dgm:spPr/>
      <dgm:t>
        <a:bodyPr/>
        <a:lstStyle/>
        <a:p>
          <a:endParaRPr lang="en-US"/>
        </a:p>
      </dgm:t>
    </dgm:pt>
    <dgm:pt modelId="{9F888C70-A4AD-46BD-A1B9-1CC0D4D2E17E}">
      <dgm:prSet/>
      <dgm:spPr/>
      <dgm:t>
        <a:bodyPr/>
        <a:lstStyle/>
        <a:p>
          <a:r>
            <a:rPr lang="en-GB"/>
            <a:t>Crowd Control Before &amp; After</a:t>
          </a:r>
          <a:endParaRPr lang="en-US"/>
        </a:p>
      </dgm:t>
    </dgm:pt>
    <dgm:pt modelId="{CF805EBA-6BD4-4273-BDB8-B06CF243CF08}" type="parTrans" cxnId="{75E59172-8D89-4CC9-B417-F8F4A4458BAC}">
      <dgm:prSet/>
      <dgm:spPr/>
      <dgm:t>
        <a:bodyPr/>
        <a:lstStyle/>
        <a:p>
          <a:endParaRPr lang="en-US"/>
        </a:p>
      </dgm:t>
    </dgm:pt>
    <dgm:pt modelId="{60A05A1D-E5CF-4E2C-AD6E-C83A0FC3516A}" type="sibTrans" cxnId="{75E59172-8D89-4CC9-B417-F8F4A4458BAC}">
      <dgm:prSet/>
      <dgm:spPr/>
      <dgm:t>
        <a:bodyPr/>
        <a:lstStyle/>
        <a:p>
          <a:endParaRPr lang="en-US"/>
        </a:p>
      </dgm:t>
    </dgm:pt>
    <dgm:pt modelId="{AD4FFD17-B836-4A53-8F27-5CDCB4466408}">
      <dgm:prSet/>
      <dgm:spPr/>
      <dgm:t>
        <a:bodyPr/>
        <a:lstStyle/>
        <a:p>
          <a:r>
            <a:rPr lang="en-GB"/>
            <a:t>Unintrusive – Requires Significant Crowd Management</a:t>
          </a:r>
          <a:endParaRPr lang="en-US"/>
        </a:p>
      </dgm:t>
    </dgm:pt>
    <dgm:pt modelId="{75057CBC-129F-4243-8BA0-0AC77CC853A7}" type="parTrans" cxnId="{E25F7A6C-992B-4DDA-8379-9592075AA722}">
      <dgm:prSet/>
      <dgm:spPr/>
      <dgm:t>
        <a:bodyPr/>
        <a:lstStyle/>
        <a:p>
          <a:endParaRPr lang="en-US"/>
        </a:p>
      </dgm:t>
    </dgm:pt>
    <dgm:pt modelId="{69FF69B8-4528-40E3-BDDC-5B5E539F2364}" type="sibTrans" cxnId="{E25F7A6C-992B-4DDA-8379-9592075AA722}">
      <dgm:prSet/>
      <dgm:spPr/>
      <dgm:t>
        <a:bodyPr/>
        <a:lstStyle/>
        <a:p>
          <a:endParaRPr lang="en-US"/>
        </a:p>
      </dgm:t>
    </dgm:pt>
    <dgm:pt modelId="{0832E697-6542-41F7-A9F7-AFD9A950FB8C}">
      <dgm:prSet/>
      <dgm:spPr/>
      <dgm:t>
        <a:bodyPr/>
        <a:lstStyle/>
        <a:p>
          <a:r>
            <a:rPr lang="en-GB"/>
            <a:t>Links to Transport, Venue, L/A, Public Areas</a:t>
          </a:r>
          <a:endParaRPr lang="en-US"/>
        </a:p>
      </dgm:t>
    </dgm:pt>
    <dgm:pt modelId="{7F898C42-B4FA-4694-8756-5B683681E9D3}" type="parTrans" cxnId="{226018A9-D952-4367-AFC4-F836D05BB226}">
      <dgm:prSet/>
      <dgm:spPr/>
      <dgm:t>
        <a:bodyPr/>
        <a:lstStyle/>
        <a:p>
          <a:endParaRPr lang="en-US"/>
        </a:p>
      </dgm:t>
    </dgm:pt>
    <dgm:pt modelId="{CAF75351-B98C-4A77-8820-8DF74DBCBA38}" type="sibTrans" cxnId="{226018A9-D952-4367-AFC4-F836D05BB226}">
      <dgm:prSet/>
      <dgm:spPr/>
      <dgm:t>
        <a:bodyPr/>
        <a:lstStyle/>
        <a:p>
          <a:endParaRPr lang="en-US"/>
        </a:p>
      </dgm:t>
    </dgm:pt>
    <dgm:pt modelId="{13C97A24-B7AE-4554-B53C-730417747096}" type="pres">
      <dgm:prSet presAssocID="{BDB5743E-D4D2-4089-8CBC-F9926EC41532}" presName="linear" presStyleCnt="0">
        <dgm:presLayoutVars>
          <dgm:animLvl val="lvl"/>
          <dgm:resizeHandles val="exact"/>
        </dgm:presLayoutVars>
      </dgm:prSet>
      <dgm:spPr/>
    </dgm:pt>
    <dgm:pt modelId="{699B510D-BF0B-435F-9783-575261E662DC}" type="pres">
      <dgm:prSet presAssocID="{FBFAAB7E-00A5-4ECE-957D-60E098491B86}" presName="parentText" presStyleLbl="node1" presStyleIdx="0" presStyleCnt="7">
        <dgm:presLayoutVars>
          <dgm:chMax val="0"/>
          <dgm:bulletEnabled val="1"/>
        </dgm:presLayoutVars>
      </dgm:prSet>
      <dgm:spPr/>
    </dgm:pt>
    <dgm:pt modelId="{10CA6068-3D09-4D15-954B-C8705EC681B5}" type="pres">
      <dgm:prSet presAssocID="{2BBB9AD4-05C3-4EA6-939C-261544488712}" presName="spacer" presStyleCnt="0"/>
      <dgm:spPr/>
    </dgm:pt>
    <dgm:pt modelId="{02C1BE93-8880-43DE-8F72-6E212D74175E}" type="pres">
      <dgm:prSet presAssocID="{D89A3F1A-FC0F-4D2B-B942-83FE830D2EC8}" presName="parentText" presStyleLbl="node1" presStyleIdx="1" presStyleCnt="7">
        <dgm:presLayoutVars>
          <dgm:chMax val="0"/>
          <dgm:bulletEnabled val="1"/>
        </dgm:presLayoutVars>
      </dgm:prSet>
      <dgm:spPr/>
    </dgm:pt>
    <dgm:pt modelId="{B0274DA2-9420-46ED-80D9-1D4C859BE82A}" type="pres">
      <dgm:prSet presAssocID="{75DFBE4C-2287-40EA-890B-1CF57E073AAD}" presName="spacer" presStyleCnt="0"/>
      <dgm:spPr/>
    </dgm:pt>
    <dgm:pt modelId="{0DF0DE4F-368E-4A39-9DDB-5A1342BDB2E8}" type="pres">
      <dgm:prSet presAssocID="{58A62BCB-CE65-452F-959D-8A31976697B2}" presName="parentText" presStyleLbl="node1" presStyleIdx="2" presStyleCnt="7">
        <dgm:presLayoutVars>
          <dgm:chMax val="0"/>
          <dgm:bulletEnabled val="1"/>
        </dgm:presLayoutVars>
      </dgm:prSet>
      <dgm:spPr/>
    </dgm:pt>
    <dgm:pt modelId="{99BEEBE1-81A4-444C-A73C-DFEE6C0E568C}" type="pres">
      <dgm:prSet presAssocID="{42274454-18BE-481C-BB00-5C6717728C82}" presName="spacer" presStyleCnt="0"/>
      <dgm:spPr/>
    </dgm:pt>
    <dgm:pt modelId="{4184A035-9E26-48FE-980C-EEDDF214C3EC}" type="pres">
      <dgm:prSet presAssocID="{5BC65B37-2CAD-478D-8F76-D117AC9025CD}" presName="parentText" presStyleLbl="node1" presStyleIdx="3" presStyleCnt="7">
        <dgm:presLayoutVars>
          <dgm:chMax val="0"/>
          <dgm:bulletEnabled val="1"/>
        </dgm:presLayoutVars>
      </dgm:prSet>
      <dgm:spPr/>
    </dgm:pt>
    <dgm:pt modelId="{9148736D-D785-4B10-B90F-8DCEE59CDC00}" type="pres">
      <dgm:prSet presAssocID="{2BDF3602-DED8-4C26-BFF0-EE82942D40DB}" presName="spacer" presStyleCnt="0"/>
      <dgm:spPr/>
    </dgm:pt>
    <dgm:pt modelId="{BB356BC3-C76A-4361-861E-EA70621448A3}" type="pres">
      <dgm:prSet presAssocID="{9F888C70-A4AD-46BD-A1B9-1CC0D4D2E17E}" presName="parentText" presStyleLbl="node1" presStyleIdx="4" presStyleCnt="7">
        <dgm:presLayoutVars>
          <dgm:chMax val="0"/>
          <dgm:bulletEnabled val="1"/>
        </dgm:presLayoutVars>
      </dgm:prSet>
      <dgm:spPr/>
    </dgm:pt>
    <dgm:pt modelId="{78C5F0F8-CA0F-40E5-94E5-61464606DBC7}" type="pres">
      <dgm:prSet presAssocID="{60A05A1D-E5CF-4E2C-AD6E-C83A0FC3516A}" presName="spacer" presStyleCnt="0"/>
      <dgm:spPr/>
    </dgm:pt>
    <dgm:pt modelId="{37417818-3402-418B-A7A1-850E8B85BF14}" type="pres">
      <dgm:prSet presAssocID="{AD4FFD17-B836-4A53-8F27-5CDCB4466408}" presName="parentText" presStyleLbl="node1" presStyleIdx="5" presStyleCnt="7">
        <dgm:presLayoutVars>
          <dgm:chMax val="0"/>
          <dgm:bulletEnabled val="1"/>
        </dgm:presLayoutVars>
      </dgm:prSet>
      <dgm:spPr/>
    </dgm:pt>
    <dgm:pt modelId="{56B227D6-2A5A-46ED-8E6C-47C0CD4C349C}" type="pres">
      <dgm:prSet presAssocID="{69FF69B8-4528-40E3-BDDC-5B5E539F2364}" presName="spacer" presStyleCnt="0"/>
      <dgm:spPr/>
    </dgm:pt>
    <dgm:pt modelId="{9EF58736-EECA-4987-BB51-BD2D3919DCE3}" type="pres">
      <dgm:prSet presAssocID="{0832E697-6542-41F7-A9F7-AFD9A950FB8C}" presName="parentText" presStyleLbl="node1" presStyleIdx="6" presStyleCnt="7">
        <dgm:presLayoutVars>
          <dgm:chMax val="0"/>
          <dgm:bulletEnabled val="1"/>
        </dgm:presLayoutVars>
      </dgm:prSet>
      <dgm:spPr/>
    </dgm:pt>
  </dgm:ptLst>
  <dgm:cxnLst>
    <dgm:cxn modelId="{14757C10-E451-4C05-8D00-DE51BA53362B}" srcId="{BDB5743E-D4D2-4089-8CBC-F9926EC41532}" destId="{58A62BCB-CE65-452F-959D-8A31976697B2}" srcOrd="2" destOrd="0" parTransId="{7F6C8048-410C-4C27-AB25-281A64F97814}" sibTransId="{42274454-18BE-481C-BB00-5C6717728C82}"/>
    <dgm:cxn modelId="{0A71AA20-47A1-4C99-8059-88B8490110D9}" type="presOf" srcId="{58A62BCB-CE65-452F-959D-8A31976697B2}" destId="{0DF0DE4F-368E-4A39-9DDB-5A1342BDB2E8}" srcOrd="0" destOrd="0" presId="urn:microsoft.com/office/officeart/2005/8/layout/vList2"/>
    <dgm:cxn modelId="{60097723-F589-48F5-B2AF-425CF817DA9C}" srcId="{BDB5743E-D4D2-4089-8CBC-F9926EC41532}" destId="{5BC65B37-2CAD-478D-8F76-D117AC9025CD}" srcOrd="3" destOrd="0" parTransId="{789D3AC1-F4D0-4E00-B3C9-63766324707D}" sibTransId="{2BDF3602-DED8-4C26-BFF0-EE82942D40DB}"/>
    <dgm:cxn modelId="{C7EA432B-3407-4D6D-A410-90CB0002A61B}" type="presOf" srcId="{AD4FFD17-B836-4A53-8F27-5CDCB4466408}" destId="{37417818-3402-418B-A7A1-850E8B85BF14}" srcOrd="0" destOrd="0" presId="urn:microsoft.com/office/officeart/2005/8/layout/vList2"/>
    <dgm:cxn modelId="{AB63BA41-9784-4CF8-BDAE-67999899D649}" srcId="{BDB5743E-D4D2-4089-8CBC-F9926EC41532}" destId="{D89A3F1A-FC0F-4D2B-B942-83FE830D2EC8}" srcOrd="1" destOrd="0" parTransId="{CB24AF7D-939F-4C8E-A88F-83B50F67F177}" sibTransId="{75DFBE4C-2287-40EA-890B-1CF57E073AAD}"/>
    <dgm:cxn modelId="{9BB2DD45-60BA-4360-9706-0CC2E5E0DD1E}" type="presOf" srcId="{D89A3F1A-FC0F-4D2B-B942-83FE830D2EC8}" destId="{02C1BE93-8880-43DE-8F72-6E212D74175E}" srcOrd="0" destOrd="0" presId="urn:microsoft.com/office/officeart/2005/8/layout/vList2"/>
    <dgm:cxn modelId="{BD5C8366-93D9-4ABD-9A00-6264AAB12DFF}" type="presOf" srcId="{0832E697-6542-41F7-A9F7-AFD9A950FB8C}" destId="{9EF58736-EECA-4987-BB51-BD2D3919DCE3}" srcOrd="0" destOrd="0" presId="urn:microsoft.com/office/officeart/2005/8/layout/vList2"/>
    <dgm:cxn modelId="{E25F7A6C-992B-4DDA-8379-9592075AA722}" srcId="{BDB5743E-D4D2-4089-8CBC-F9926EC41532}" destId="{AD4FFD17-B836-4A53-8F27-5CDCB4466408}" srcOrd="5" destOrd="0" parTransId="{75057CBC-129F-4243-8BA0-0AC77CC853A7}" sibTransId="{69FF69B8-4528-40E3-BDDC-5B5E539F2364}"/>
    <dgm:cxn modelId="{75E59172-8D89-4CC9-B417-F8F4A4458BAC}" srcId="{BDB5743E-D4D2-4089-8CBC-F9926EC41532}" destId="{9F888C70-A4AD-46BD-A1B9-1CC0D4D2E17E}" srcOrd="4" destOrd="0" parTransId="{CF805EBA-6BD4-4273-BDB8-B06CF243CF08}" sibTransId="{60A05A1D-E5CF-4E2C-AD6E-C83A0FC3516A}"/>
    <dgm:cxn modelId="{2EE8D558-3AA3-4603-9A29-EF1CFB2C7F14}" srcId="{BDB5743E-D4D2-4089-8CBC-F9926EC41532}" destId="{FBFAAB7E-00A5-4ECE-957D-60E098491B86}" srcOrd="0" destOrd="0" parTransId="{A0CECC53-27EA-49F7-B55F-00B2288A46DF}" sibTransId="{2BBB9AD4-05C3-4EA6-939C-261544488712}"/>
    <dgm:cxn modelId="{48D01081-20B9-4E9E-A79C-D19A1FAD89F4}" type="presOf" srcId="{FBFAAB7E-00A5-4ECE-957D-60E098491B86}" destId="{699B510D-BF0B-435F-9783-575261E662DC}" srcOrd="0" destOrd="0" presId="urn:microsoft.com/office/officeart/2005/8/layout/vList2"/>
    <dgm:cxn modelId="{7A9EB299-16F1-43FE-98D3-3B801AF4677C}" type="presOf" srcId="{BDB5743E-D4D2-4089-8CBC-F9926EC41532}" destId="{13C97A24-B7AE-4554-B53C-730417747096}" srcOrd="0" destOrd="0" presId="urn:microsoft.com/office/officeart/2005/8/layout/vList2"/>
    <dgm:cxn modelId="{226018A9-D952-4367-AFC4-F836D05BB226}" srcId="{BDB5743E-D4D2-4089-8CBC-F9926EC41532}" destId="{0832E697-6542-41F7-A9F7-AFD9A950FB8C}" srcOrd="6" destOrd="0" parTransId="{7F898C42-B4FA-4694-8756-5B683681E9D3}" sibTransId="{CAF75351-B98C-4A77-8820-8DF74DBCBA38}"/>
    <dgm:cxn modelId="{FA74B0E5-BE6B-4453-91E4-68BA9C32DB7D}" type="presOf" srcId="{5BC65B37-2CAD-478D-8F76-D117AC9025CD}" destId="{4184A035-9E26-48FE-980C-EEDDF214C3EC}" srcOrd="0" destOrd="0" presId="urn:microsoft.com/office/officeart/2005/8/layout/vList2"/>
    <dgm:cxn modelId="{592E7BF9-8E83-460E-89D8-FB67D51E74F2}" type="presOf" srcId="{9F888C70-A4AD-46BD-A1B9-1CC0D4D2E17E}" destId="{BB356BC3-C76A-4361-861E-EA70621448A3}" srcOrd="0" destOrd="0" presId="urn:microsoft.com/office/officeart/2005/8/layout/vList2"/>
    <dgm:cxn modelId="{D8D9C819-9FC2-4177-976D-67113923193F}" type="presParOf" srcId="{13C97A24-B7AE-4554-B53C-730417747096}" destId="{699B510D-BF0B-435F-9783-575261E662DC}" srcOrd="0" destOrd="0" presId="urn:microsoft.com/office/officeart/2005/8/layout/vList2"/>
    <dgm:cxn modelId="{FDB53B1D-6671-4AFE-8B7F-9DDA6AC126DF}" type="presParOf" srcId="{13C97A24-B7AE-4554-B53C-730417747096}" destId="{10CA6068-3D09-4D15-954B-C8705EC681B5}" srcOrd="1" destOrd="0" presId="urn:microsoft.com/office/officeart/2005/8/layout/vList2"/>
    <dgm:cxn modelId="{E46E9083-68CF-4853-9775-1448132E99F3}" type="presParOf" srcId="{13C97A24-B7AE-4554-B53C-730417747096}" destId="{02C1BE93-8880-43DE-8F72-6E212D74175E}" srcOrd="2" destOrd="0" presId="urn:microsoft.com/office/officeart/2005/8/layout/vList2"/>
    <dgm:cxn modelId="{7A839B68-E2ED-4CA7-9652-22DBB69B5A92}" type="presParOf" srcId="{13C97A24-B7AE-4554-B53C-730417747096}" destId="{B0274DA2-9420-46ED-80D9-1D4C859BE82A}" srcOrd="3" destOrd="0" presId="urn:microsoft.com/office/officeart/2005/8/layout/vList2"/>
    <dgm:cxn modelId="{A262E5F3-C422-47E4-813D-E8398AF111EE}" type="presParOf" srcId="{13C97A24-B7AE-4554-B53C-730417747096}" destId="{0DF0DE4F-368E-4A39-9DDB-5A1342BDB2E8}" srcOrd="4" destOrd="0" presId="urn:microsoft.com/office/officeart/2005/8/layout/vList2"/>
    <dgm:cxn modelId="{E85CB194-5538-45E7-8247-1B24E9A244B2}" type="presParOf" srcId="{13C97A24-B7AE-4554-B53C-730417747096}" destId="{99BEEBE1-81A4-444C-A73C-DFEE6C0E568C}" srcOrd="5" destOrd="0" presId="urn:microsoft.com/office/officeart/2005/8/layout/vList2"/>
    <dgm:cxn modelId="{232F7C38-E04F-4CCE-A0F3-AF7E3EF7D182}" type="presParOf" srcId="{13C97A24-B7AE-4554-B53C-730417747096}" destId="{4184A035-9E26-48FE-980C-EEDDF214C3EC}" srcOrd="6" destOrd="0" presId="urn:microsoft.com/office/officeart/2005/8/layout/vList2"/>
    <dgm:cxn modelId="{7DF8E6DB-1191-4A6F-BCF9-372BAAFA92AA}" type="presParOf" srcId="{13C97A24-B7AE-4554-B53C-730417747096}" destId="{9148736D-D785-4B10-B90F-8DCEE59CDC00}" srcOrd="7" destOrd="0" presId="urn:microsoft.com/office/officeart/2005/8/layout/vList2"/>
    <dgm:cxn modelId="{7CF73C68-1429-4BA4-891E-E8FA524CBD00}" type="presParOf" srcId="{13C97A24-B7AE-4554-B53C-730417747096}" destId="{BB356BC3-C76A-4361-861E-EA70621448A3}" srcOrd="8" destOrd="0" presId="urn:microsoft.com/office/officeart/2005/8/layout/vList2"/>
    <dgm:cxn modelId="{BC77C554-9FB1-4A81-B3AD-6C3C1BF5C9EE}" type="presParOf" srcId="{13C97A24-B7AE-4554-B53C-730417747096}" destId="{78C5F0F8-CA0F-40E5-94E5-61464606DBC7}" srcOrd="9" destOrd="0" presId="urn:microsoft.com/office/officeart/2005/8/layout/vList2"/>
    <dgm:cxn modelId="{46153B2E-E2A4-4085-83CC-A712A5AFEF88}" type="presParOf" srcId="{13C97A24-B7AE-4554-B53C-730417747096}" destId="{37417818-3402-418B-A7A1-850E8B85BF14}" srcOrd="10" destOrd="0" presId="urn:microsoft.com/office/officeart/2005/8/layout/vList2"/>
    <dgm:cxn modelId="{758C1EDE-1BDF-45A0-A13C-42EE6DD76B25}" type="presParOf" srcId="{13C97A24-B7AE-4554-B53C-730417747096}" destId="{56B227D6-2A5A-46ED-8E6C-47C0CD4C349C}" srcOrd="11" destOrd="0" presId="urn:microsoft.com/office/officeart/2005/8/layout/vList2"/>
    <dgm:cxn modelId="{2F5779DA-7E51-448B-AAD4-B153FF3F87B2}" type="presParOf" srcId="{13C97A24-B7AE-4554-B53C-730417747096}" destId="{9EF58736-EECA-4987-BB51-BD2D3919DCE3}"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35E36E6-B771-4F7C-A2A8-3CA4AED531C9}"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14804F3C-496F-4BF0-9B4F-661E8576A527}">
      <dgm:prSet/>
      <dgm:spPr/>
      <dgm:t>
        <a:bodyPr/>
        <a:lstStyle/>
        <a:p>
          <a:r>
            <a:rPr lang="en-GB" dirty="0">
              <a:solidFill>
                <a:schemeClr val="accent1">
                  <a:lumMod val="50000"/>
                </a:schemeClr>
              </a:solidFill>
              <a:highlight>
                <a:srgbClr val="C0C0C0"/>
              </a:highlight>
            </a:rPr>
            <a:t>Police Primary Roles</a:t>
          </a:r>
          <a:endParaRPr lang="en-US" dirty="0">
            <a:solidFill>
              <a:schemeClr val="accent1">
                <a:lumMod val="50000"/>
              </a:schemeClr>
            </a:solidFill>
            <a:highlight>
              <a:srgbClr val="C0C0C0"/>
            </a:highlight>
          </a:endParaRPr>
        </a:p>
      </dgm:t>
    </dgm:pt>
    <dgm:pt modelId="{ED63DE4C-CE3E-4DA6-B8F3-4E0FB5E53AA7}" type="parTrans" cxnId="{B5B5A3FD-97FD-41A3-A2C2-51C48F49CE3F}">
      <dgm:prSet/>
      <dgm:spPr/>
      <dgm:t>
        <a:bodyPr/>
        <a:lstStyle/>
        <a:p>
          <a:endParaRPr lang="en-US"/>
        </a:p>
      </dgm:t>
    </dgm:pt>
    <dgm:pt modelId="{30DCC6C5-CED0-475A-8808-898C9476F72E}" type="sibTrans" cxnId="{B5B5A3FD-97FD-41A3-A2C2-51C48F49CE3F}">
      <dgm:prSet/>
      <dgm:spPr/>
      <dgm:t>
        <a:bodyPr/>
        <a:lstStyle/>
        <a:p>
          <a:endParaRPr lang="en-US"/>
        </a:p>
      </dgm:t>
    </dgm:pt>
    <dgm:pt modelId="{8FB11CC7-9055-45C0-9C8F-34C46BE36699}">
      <dgm:prSet/>
      <dgm:spPr/>
      <dgm:t>
        <a:bodyPr/>
        <a:lstStyle/>
        <a:p>
          <a:r>
            <a:rPr lang="en-GB"/>
            <a:t>Maintain Peace</a:t>
          </a:r>
          <a:endParaRPr lang="en-US"/>
        </a:p>
      </dgm:t>
    </dgm:pt>
    <dgm:pt modelId="{984FDA44-FEC2-4AEC-AB1A-CA60D553C935}" type="parTrans" cxnId="{FEF3439A-8225-46C2-BAA8-5877EC62D885}">
      <dgm:prSet/>
      <dgm:spPr/>
      <dgm:t>
        <a:bodyPr/>
        <a:lstStyle/>
        <a:p>
          <a:endParaRPr lang="en-US"/>
        </a:p>
      </dgm:t>
    </dgm:pt>
    <dgm:pt modelId="{F1D7D5DE-BB70-4E90-A9B1-251395505F97}" type="sibTrans" cxnId="{FEF3439A-8225-46C2-BAA8-5877EC62D885}">
      <dgm:prSet/>
      <dgm:spPr/>
      <dgm:t>
        <a:bodyPr/>
        <a:lstStyle/>
        <a:p>
          <a:endParaRPr lang="en-US"/>
        </a:p>
      </dgm:t>
    </dgm:pt>
    <dgm:pt modelId="{D6EF3198-EF9F-4FB6-B7BE-898735EDCF6E}">
      <dgm:prSet/>
      <dgm:spPr/>
      <dgm:t>
        <a:bodyPr/>
        <a:lstStyle/>
        <a:p>
          <a:r>
            <a:rPr lang="en-GB" dirty="0"/>
            <a:t>Prevent Law Breaking </a:t>
          </a:r>
          <a:endParaRPr lang="en-US" dirty="0"/>
        </a:p>
      </dgm:t>
    </dgm:pt>
    <dgm:pt modelId="{539696CB-EEE1-4A6A-88BA-4693E40E9792}" type="parTrans" cxnId="{AFA637CA-3693-4391-98E5-6911D97D5A5E}">
      <dgm:prSet/>
      <dgm:spPr/>
      <dgm:t>
        <a:bodyPr/>
        <a:lstStyle/>
        <a:p>
          <a:endParaRPr lang="en-US"/>
        </a:p>
      </dgm:t>
    </dgm:pt>
    <dgm:pt modelId="{9C9DAE48-BE16-4D8F-866C-323ED9A4E46D}" type="sibTrans" cxnId="{AFA637CA-3693-4391-98E5-6911D97D5A5E}">
      <dgm:prSet/>
      <dgm:spPr/>
      <dgm:t>
        <a:bodyPr/>
        <a:lstStyle/>
        <a:p>
          <a:endParaRPr lang="en-US"/>
        </a:p>
      </dgm:t>
    </dgm:pt>
    <dgm:pt modelId="{6877CBD9-30B4-43E7-8F66-B18B3E3C36B3}">
      <dgm:prSet/>
      <dgm:spPr/>
      <dgm:t>
        <a:bodyPr/>
        <a:lstStyle/>
        <a:p>
          <a:r>
            <a:rPr lang="en-GB"/>
            <a:t>Take Action Against Law Breaking</a:t>
          </a:r>
          <a:endParaRPr lang="en-US"/>
        </a:p>
      </dgm:t>
    </dgm:pt>
    <dgm:pt modelId="{18B8D41C-52DA-496B-93CD-7AA659511EA0}" type="parTrans" cxnId="{2537C0F4-E355-497B-88C8-87536A8D1AE2}">
      <dgm:prSet/>
      <dgm:spPr/>
      <dgm:t>
        <a:bodyPr/>
        <a:lstStyle/>
        <a:p>
          <a:endParaRPr lang="en-US"/>
        </a:p>
      </dgm:t>
    </dgm:pt>
    <dgm:pt modelId="{9E010B55-E13E-40FD-BAF7-A2F613196456}" type="sibTrans" cxnId="{2537C0F4-E355-497B-88C8-87536A8D1AE2}">
      <dgm:prSet/>
      <dgm:spPr/>
      <dgm:t>
        <a:bodyPr/>
        <a:lstStyle/>
        <a:p>
          <a:endParaRPr lang="en-US"/>
        </a:p>
      </dgm:t>
    </dgm:pt>
    <dgm:pt modelId="{0F180F43-7A04-4864-AA02-8669C2789562}">
      <dgm:prSet/>
      <dgm:spPr/>
      <dgm:t>
        <a:bodyPr/>
        <a:lstStyle/>
        <a:p>
          <a:r>
            <a:rPr lang="en-GB" dirty="0">
              <a:solidFill>
                <a:schemeClr val="accent1">
                  <a:lumMod val="50000"/>
                </a:schemeClr>
              </a:solidFill>
              <a:highlight>
                <a:srgbClr val="C0C0C0"/>
              </a:highlight>
            </a:rPr>
            <a:t>Event Organisers / Venue </a:t>
          </a:r>
          <a:endParaRPr lang="en-US" dirty="0">
            <a:solidFill>
              <a:schemeClr val="accent1">
                <a:lumMod val="50000"/>
              </a:schemeClr>
            </a:solidFill>
            <a:highlight>
              <a:srgbClr val="C0C0C0"/>
            </a:highlight>
          </a:endParaRPr>
        </a:p>
      </dgm:t>
    </dgm:pt>
    <dgm:pt modelId="{5E32933C-D17B-437F-8019-3188F0F1EAB3}" type="parTrans" cxnId="{6E202769-89B6-4FFE-90A8-053C9BA7CB50}">
      <dgm:prSet/>
      <dgm:spPr/>
      <dgm:t>
        <a:bodyPr/>
        <a:lstStyle/>
        <a:p>
          <a:endParaRPr lang="en-US"/>
        </a:p>
      </dgm:t>
    </dgm:pt>
    <dgm:pt modelId="{4928EBCA-7357-44F5-9191-6B47B0352AC2}" type="sibTrans" cxnId="{6E202769-89B6-4FFE-90A8-053C9BA7CB50}">
      <dgm:prSet/>
      <dgm:spPr/>
      <dgm:t>
        <a:bodyPr/>
        <a:lstStyle/>
        <a:p>
          <a:endParaRPr lang="en-US"/>
        </a:p>
      </dgm:t>
    </dgm:pt>
    <dgm:pt modelId="{6519A02B-BAC9-40C3-A8CB-871711ED2D2F}">
      <dgm:prSet/>
      <dgm:spPr/>
      <dgm:t>
        <a:bodyPr/>
        <a:lstStyle/>
        <a:p>
          <a:r>
            <a:rPr lang="en-GB"/>
            <a:t>Responsible for Safety </a:t>
          </a:r>
          <a:endParaRPr lang="en-US"/>
        </a:p>
      </dgm:t>
    </dgm:pt>
    <dgm:pt modelId="{EC396643-2E9D-4B84-B499-1918ABB0F568}" type="parTrans" cxnId="{6BE08849-22DE-4FA5-8446-5E924C06FE86}">
      <dgm:prSet/>
      <dgm:spPr/>
      <dgm:t>
        <a:bodyPr/>
        <a:lstStyle/>
        <a:p>
          <a:endParaRPr lang="en-US"/>
        </a:p>
      </dgm:t>
    </dgm:pt>
    <dgm:pt modelId="{42C9A0EF-5A1E-4085-95FB-69C5638CB6AB}" type="sibTrans" cxnId="{6BE08849-22DE-4FA5-8446-5E924C06FE86}">
      <dgm:prSet/>
      <dgm:spPr/>
      <dgm:t>
        <a:bodyPr/>
        <a:lstStyle/>
        <a:p>
          <a:endParaRPr lang="en-US"/>
        </a:p>
      </dgm:t>
    </dgm:pt>
    <dgm:pt modelId="{C7D9FFE8-259D-4730-BA71-1ED4C5DE4335}">
      <dgm:prSet/>
      <dgm:spPr/>
      <dgm:t>
        <a:bodyPr/>
        <a:lstStyle/>
        <a:p>
          <a:r>
            <a:rPr lang="en-GB"/>
            <a:t>Must Provide Adequate Safety</a:t>
          </a:r>
          <a:endParaRPr lang="en-US"/>
        </a:p>
      </dgm:t>
    </dgm:pt>
    <dgm:pt modelId="{8B37539E-D6FA-43FF-853A-76CE95542520}" type="parTrans" cxnId="{67752A87-1379-43D3-A41C-CBD232109180}">
      <dgm:prSet/>
      <dgm:spPr/>
      <dgm:t>
        <a:bodyPr/>
        <a:lstStyle/>
        <a:p>
          <a:endParaRPr lang="en-US"/>
        </a:p>
      </dgm:t>
    </dgm:pt>
    <dgm:pt modelId="{94047CCA-ECD8-4B4F-AF34-F85851D581A1}" type="sibTrans" cxnId="{67752A87-1379-43D3-A41C-CBD232109180}">
      <dgm:prSet/>
      <dgm:spPr/>
      <dgm:t>
        <a:bodyPr/>
        <a:lstStyle/>
        <a:p>
          <a:endParaRPr lang="en-US"/>
        </a:p>
      </dgm:t>
    </dgm:pt>
    <dgm:pt modelId="{AA4795C1-8682-4AAC-BAAC-6C895078306C}" type="pres">
      <dgm:prSet presAssocID="{935E36E6-B771-4F7C-A2A8-3CA4AED531C9}" presName="vert0" presStyleCnt="0">
        <dgm:presLayoutVars>
          <dgm:dir/>
          <dgm:animOne val="branch"/>
          <dgm:animLvl val="lvl"/>
        </dgm:presLayoutVars>
      </dgm:prSet>
      <dgm:spPr/>
    </dgm:pt>
    <dgm:pt modelId="{5A5130CF-C6D0-491F-9CDD-EF2CD77E134C}" type="pres">
      <dgm:prSet presAssocID="{14804F3C-496F-4BF0-9B4F-661E8576A527}" presName="thickLine" presStyleLbl="alignNode1" presStyleIdx="0" presStyleCnt="7"/>
      <dgm:spPr/>
    </dgm:pt>
    <dgm:pt modelId="{50A05E2B-F67C-4EA4-937A-22DDA80F5C42}" type="pres">
      <dgm:prSet presAssocID="{14804F3C-496F-4BF0-9B4F-661E8576A527}" presName="horz1" presStyleCnt="0"/>
      <dgm:spPr/>
    </dgm:pt>
    <dgm:pt modelId="{C7D2C176-CD27-46F7-A2F3-DF45281811E2}" type="pres">
      <dgm:prSet presAssocID="{14804F3C-496F-4BF0-9B4F-661E8576A527}" presName="tx1" presStyleLbl="revTx" presStyleIdx="0" presStyleCnt="7"/>
      <dgm:spPr/>
    </dgm:pt>
    <dgm:pt modelId="{A70F7391-11F7-40CB-893A-4D7F2929C400}" type="pres">
      <dgm:prSet presAssocID="{14804F3C-496F-4BF0-9B4F-661E8576A527}" presName="vert1" presStyleCnt="0"/>
      <dgm:spPr/>
    </dgm:pt>
    <dgm:pt modelId="{FA9B8246-35B5-49A1-93D7-F8741CD6B97B}" type="pres">
      <dgm:prSet presAssocID="{8FB11CC7-9055-45C0-9C8F-34C46BE36699}" presName="thickLine" presStyleLbl="alignNode1" presStyleIdx="1" presStyleCnt="7"/>
      <dgm:spPr/>
    </dgm:pt>
    <dgm:pt modelId="{6B63ECDE-90C1-4AE8-8C91-CDDB1C525B95}" type="pres">
      <dgm:prSet presAssocID="{8FB11CC7-9055-45C0-9C8F-34C46BE36699}" presName="horz1" presStyleCnt="0"/>
      <dgm:spPr/>
    </dgm:pt>
    <dgm:pt modelId="{4AE91B24-4F06-426B-8E34-99C60D073278}" type="pres">
      <dgm:prSet presAssocID="{8FB11CC7-9055-45C0-9C8F-34C46BE36699}" presName="tx1" presStyleLbl="revTx" presStyleIdx="1" presStyleCnt="7"/>
      <dgm:spPr/>
    </dgm:pt>
    <dgm:pt modelId="{9E66EDE5-D948-49C8-ABDD-7AC4AF5703A3}" type="pres">
      <dgm:prSet presAssocID="{8FB11CC7-9055-45C0-9C8F-34C46BE36699}" presName="vert1" presStyleCnt="0"/>
      <dgm:spPr/>
    </dgm:pt>
    <dgm:pt modelId="{CB24FB3B-EEF9-475E-A479-BE62F680F060}" type="pres">
      <dgm:prSet presAssocID="{D6EF3198-EF9F-4FB6-B7BE-898735EDCF6E}" presName="thickLine" presStyleLbl="alignNode1" presStyleIdx="2" presStyleCnt="7"/>
      <dgm:spPr/>
    </dgm:pt>
    <dgm:pt modelId="{6AD51394-47E3-4028-AF3A-F370788F6D1B}" type="pres">
      <dgm:prSet presAssocID="{D6EF3198-EF9F-4FB6-B7BE-898735EDCF6E}" presName="horz1" presStyleCnt="0"/>
      <dgm:spPr/>
    </dgm:pt>
    <dgm:pt modelId="{A3AE5B0B-6124-471D-A756-D31A3F7106C2}" type="pres">
      <dgm:prSet presAssocID="{D6EF3198-EF9F-4FB6-B7BE-898735EDCF6E}" presName="tx1" presStyleLbl="revTx" presStyleIdx="2" presStyleCnt="7"/>
      <dgm:spPr/>
    </dgm:pt>
    <dgm:pt modelId="{A1A5E569-F342-49FA-A2BE-1C6BFFA34748}" type="pres">
      <dgm:prSet presAssocID="{D6EF3198-EF9F-4FB6-B7BE-898735EDCF6E}" presName="vert1" presStyleCnt="0"/>
      <dgm:spPr/>
    </dgm:pt>
    <dgm:pt modelId="{2BE7092E-FB7D-4F05-8E6D-B83685D348BB}" type="pres">
      <dgm:prSet presAssocID="{6877CBD9-30B4-43E7-8F66-B18B3E3C36B3}" presName="thickLine" presStyleLbl="alignNode1" presStyleIdx="3" presStyleCnt="7"/>
      <dgm:spPr/>
    </dgm:pt>
    <dgm:pt modelId="{8D75AFA7-8735-4FAB-B5B7-EE9A052E87DE}" type="pres">
      <dgm:prSet presAssocID="{6877CBD9-30B4-43E7-8F66-B18B3E3C36B3}" presName="horz1" presStyleCnt="0"/>
      <dgm:spPr/>
    </dgm:pt>
    <dgm:pt modelId="{05BCF22A-9E92-45F0-8E43-A138CD02F417}" type="pres">
      <dgm:prSet presAssocID="{6877CBD9-30B4-43E7-8F66-B18B3E3C36B3}" presName="tx1" presStyleLbl="revTx" presStyleIdx="3" presStyleCnt="7"/>
      <dgm:spPr/>
    </dgm:pt>
    <dgm:pt modelId="{10EF18CE-8C83-45C9-B788-8C9280B26E59}" type="pres">
      <dgm:prSet presAssocID="{6877CBD9-30B4-43E7-8F66-B18B3E3C36B3}" presName="vert1" presStyleCnt="0"/>
      <dgm:spPr/>
    </dgm:pt>
    <dgm:pt modelId="{3FD7B08B-5FCC-4B34-BA2F-38F8E309E483}" type="pres">
      <dgm:prSet presAssocID="{0F180F43-7A04-4864-AA02-8669C2789562}" presName="thickLine" presStyleLbl="alignNode1" presStyleIdx="4" presStyleCnt="7"/>
      <dgm:spPr/>
    </dgm:pt>
    <dgm:pt modelId="{238CDA81-B413-496A-A631-669EB9FB39B1}" type="pres">
      <dgm:prSet presAssocID="{0F180F43-7A04-4864-AA02-8669C2789562}" presName="horz1" presStyleCnt="0"/>
      <dgm:spPr/>
    </dgm:pt>
    <dgm:pt modelId="{CBE8F6DA-61BC-44F2-832F-32FE199CF534}" type="pres">
      <dgm:prSet presAssocID="{0F180F43-7A04-4864-AA02-8669C2789562}" presName="tx1" presStyleLbl="revTx" presStyleIdx="4" presStyleCnt="7"/>
      <dgm:spPr/>
    </dgm:pt>
    <dgm:pt modelId="{2B1C4CFE-8842-4851-A814-B8C1FF4060AB}" type="pres">
      <dgm:prSet presAssocID="{0F180F43-7A04-4864-AA02-8669C2789562}" presName="vert1" presStyleCnt="0"/>
      <dgm:spPr/>
    </dgm:pt>
    <dgm:pt modelId="{560D471E-E55B-4374-9259-EBC14653E07A}" type="pres">
      <dgm:prSet presAssocID="{6519A02B-BAC9-40C3-A8CB-871711ED2D2F}" presName="thickLine" presStyleLbl="alignNode1" presStyleIdx="5" presStyleCnt="7"/>
      <dgm:spPr/>
    </dgm:pt>
    <dgm:pt modelId="{7A46B836-CA8C-47A3-8CB3-1E318B88BBE8}" type="pres">
      <dgm:prSet presAssocID="{6519A02B-BAC9-40C3-A8CB-871711ED2D2F}" presName="horz1" presStyleCnt="0"/>
      <dgm:spPr/>
    </dgm:pt>
    <dgm:pt modelId="{3C914438-00DF-4D6C-98DB-B8BD11A736D1}" type="pres">
      <dgm:prSet presAssocID="{6519A02B-BAC9-40C3-A8CB-871711ED2D2F}" presName="tx1" presStyleLbl="revTx" presStyleIdx="5" presStyleCnt="7"/>
      <dgm:spPr/>
    </dgm:pt>
    <dgm:pt modelId="{B4A092C9-3875-407F-8486-C3F8E8890B8A}" type="pres">
      <dgm:prSet presAssocID="{6519A02B-BAC9-40C3-A8CB-871711ED2D2F}" presName="vert1" presStyleCnt="0"/>
      <dgm:spPr/>
    </dgm:pt>
    <dgm:pt modelId="{507667A3-2357-4328-8143-7B08481FC90A}" type="pres">
      <dgm:prSet presAssocID="{C7D9FFE8-259D-4730-BA71-1ED4C5DE4335}" presName="thickLine" presStyleLbl="alignNode1" presStyleIdx="6" presStyleCnt="7"/>
      <dgm:spPr/>
    </dgm:pt>
    <dgm:pt modelId="{20F1499F-B2F2-43B9-82F8-73857BE726A5}" type="pres">
      <dgm:prSet presAssocID="{C7D9FFE8-259D-4730-BA71-1ED4C5DE4335}" presName="horz1" presStyleCnt="0"/>
      <dgm:spPr/>
    </dgm:pt>
    <dgm:pt modelId="{EEA7D32C-501F-472C-B250-97E5CAC1DE0D}" type="pres">
      <dgm:prSet presAssocID="{C7D9FFE8-259D-4730-BA71-1ED4C5DE4335}" presName="tx1" presStyleLbl="revTx" presStyleIdx="6" presStyleCnt="7"/>
      <dgm:spPr/>
    </dgm:pt>
    <dgm:pt modelId="{4F530362-89C1-4F17-B7CE-A3EE95899476}" type="pres">
      <dgm:prSet presAssocID="{C7D9FFE8-259D-4730-BA71-1ED4C5DE4335}" presName="vert1" presStyleCnt="0"/>
      <dgm:spPr/>
    </dgm:pt>
  </dgm:ptLst>
  <dgm:cxnLst>
    <dgm:cxn modelId="{938F6303-F8A1-4D88-8D94-713B83D73F19}" type="presOf" srcId="{0F180F43-7A04-4864-AA02-8669C2789562}" destId="{CBE8F6DA-61BC-44F2-832F-32FE199CF534}" srcOrd="0" destOrd="0" presId="urn:microsoft.com/office/officeart/2008/layout/LinedList"/>
    <dgm:cxn modelId="{1C3ED008-230B-4CF1-BF7B-0843BC269A82}" type="presOf" srcId="{935E36E6-B771-4F7C-A2A8-3CA4AED531C9}" destId="{AA4795C1-8682-4AAC-BAAC-6C895078306C}" srcOrd="0" destOrd="0" presId="urn:microsoft.com/office/officeart/2008/layout/LinedList"/>
    <dgm:cxn modelId="{CA23C211-6D07-446B-9731-55C7F511BE3B}" type="presOf" srcId="{6877CBD9-30B4-43E7-8F66-B18B3E3C36B3}" destId="{05BCF22A-9E92-45F0-8E43-A138CD02F417}" srcOrd="0" destOrd="0" presId="urn:microsoft.com/office/officeart/2008/layout/LinedList"/>
    <dgm:cxn modelId="{67F7B71A-49C1-440B-8280-7AD8DA724F6E}" type="presOf" srcId="{8FB11CC7-9055-45C0-9C8F-34C46BE36699}" destId="{4AE91B24-4F06-426B-8E34-99C60D073278}" srcOrd="0" destOrd="0" presId="urn:microsoft.com/office/officeart/2008/layout/LinedList"/>
    <dgm:cxn modelId="{B7040825-D28D-4C88-8DFF-42957EB681C6}" type="presOf" srcId="{C7D9FFE8-259D-4730-BA71-1ED4C5DE4335}" destId="{EEA7D32C-501F-472C-B250-97E5CAC1DE0D}" srcOrd="0" destOrd="0" presId="urn:microsoft.com/office/officeart/2008/layout/LinedList"/>
    <dgm:cxn modelId="{826E0B2A-7384-410D-8D69-10990037EBB9}" type="presOf" srcId="{14804F3C-496F-4BF0-9B4F-661E8576A527}" destId="{C7D2C176-CD27-46F7-A2F3-DF45281811E2}" srcOrd="0" destOrd="0" presId="urn:microsoft.com/office/officeart/2008/layout/LinedList"/>
    <dgm:cxn modelId="{00D2332A-873D-45C9-B497-0F46AAC9241E}" type="presOf" srcId="{D6EF3198-EF9F-4FB6-B7BE-898735EDCF6E}" destId="{A3AE5B0B-6124-471D-A756-D31A3F7106C2}" srcOrd="0" destOrd="0" presId="urn:microsoft.com/office/officeart/2008/layout/LinedList"/>
    <dgm:cxn modelId="{6E202769-89B6-4FFE-90A8-053C9BA7CB50}" srcId="{935E36E6-B771-4F7C-A2A8-3CA4AED531C9}" destId="{0F180F43-7A04-4864-AA02-8669C2789562}" srcOrd="4" destOrd="0" parTransId="{5E32933C-D17B-437F-8019-3188F0F1EAB3}" sibTransId="{4928EBCA-7357-44F5-9191-6B47B0352AC2}"/>
    <dgm:cxn modelId="{6BE08849-22DE-4FA5-8446-5E924C06FE86}" srcId="{935E36E6-B771-4F7C-A2A8-3CA4AED531C9}" destId="{6519A02B-BAC9-40C3-A8CB-871711ED2D2F}" srcOrd="5" destOrd="0" parTransId="{EC396643-2E9D-4B84-B499-1918ABB0F568}" sibTransId="{42C9A0EF-5A1E-4085-95FB-69C5638CB6AB}"/>
    <dgm:cxn modelId="{67752A87-1379-43D3-A41C-CBD232109180}" srcId="{935E36E6-B771-4F7C-A2A8-3CA4AED531C9}" destId="{C7D9FFE8-259D-4730-BA71-1ED4C5DE4335}" srcOrd="6" destOrd="0" parTransId="{8B37539E-D6FA-43FF-853A-76CE95542520}" sibTransId="{94047CCA-ECD8-4B4F-AF34-F85851D581A1}"/>
    <dgm:cxn modelId="{FEF3439A-8225-46C2-BAA8-5877EC62D885}" srcId="{935E36E6-B771-4F7C-A2A8-3CA4AED531C9}" destId="{8FB11CC7-9055-45C0-9C8F-34C46BE36699}" srcOrd="1" destOrd="0" parTransId="{984FDA44-FEC2-4AEC-AB1A-CA60D553C935}" sibTransId="{F1D7D5DE-BB70-4E90-A9B1-251395505F97}"/>
    <dgm:cxn modelId="{AFA637CA-3693-4391-98E5-6911D97D5A5E}" srcId="{935E36E6-B771-4F7C-A2A8-3CA4AED531C9}" destId="{D6EF3198-EF9F-4FB6-B7BE-898735EDCF6E}" srcOrd="2" destOrd="0" parTransId="{539696CB-EEE1-4A6A-88BA-4693E40E9792}" sibTransId="{9C9DAE48-BE16-4D8F-866C-323ED9A4E46D}"/>
    <dgm:cxn modelId="{2537C0F4-E355-497B-88C8-87536A8D1AE2}" srcId="{935E36E6-B771-4F7C-A2A8-3CA4AED531C9}" destId="{6877CBD9-30B4-43E7-8F66-B18B3E3C36B3}" srcOrd="3" destOrd="0" parTransId="{18B8D41C-52DA-496B-93CD-7AA659511EA0}" sibTransId="{9E010B55-E13E-40FD-BAF7-A2F613196456}"/>
    <dgm:cxn modelId="{C0951CFA-AFBA-4D14-98AD-BA210F76B779}" type="presOf" srcId="{6519A02B-BAC9-40C3-A8CB-871711ED2D2F}" destId="{3C914438-00DF-4D6C-98DB-B8BD11A736D1}" srcOrd="0" destOrd="0" presId="urn:microsoft.com/office/officeart/2008/layout/LinedList"/>
    <dgm:cxn modelId="{B5B5A3FD-97FD-41A3-A2C2-51C48F49CE3F}" srcId="{935E36E6-B771-4F7C-A2A8-3CA4AED531C9}" destId="{14804F3C-496F-4BF0-9B4F-661E8576A527}" srcOrd="0" destOrd="0" parTransId="{ED63DE4C-CE3E-4DA6-B8F3-4E0FB5E53AA7}" sibTransId="{30DCC6C5-CED0-475A-8808-898C9476F72E}"/>
    <dgm:cxn modelId="{9C4F3BBA-F9EF-4C3A-8D0F-7369DFC91928}" type="presParOf" srcId="{AA4795C1-8682-4AAC-BAAC-6C895078306C}" destId="{5A5130CF-C6D0-491F-9CDD-EF2CD77E134C}" srcOrd="0" destOrd="0" presId="urn:microsoft.com/office/officeart/2008/layout/LinedList"/>
    <dgm:cxn modelId="{440FDF72-3ED6-4B25-BCBC-4D0992966057}" type="presParOf" srcId="{AA4795C1-8682-4AAC-BAAC-6C895078306C}" destId="{50A05E2B-F67C-4EA4-937A-22DDA80F5C42}" srcOrd="1" destOrd="0" presId="urn:microsoft.com/office/officeart/2008/layout/LinedList"/>
    <dgm:cxn modelId="{5C676B08-DDF7-4C16-BC1B-CA20FD70A37D}" type="presParOf" srcId="{50A05E2B-F67C-4EA4-937A-22DDA80F5C42}" destId="{C7D2C176-CD27-46F7-A2F3-DF45281811E2}" srcOrd="0" destOrd="0" presId="urn:microsoft.com/office/officeart/2008/layout/LinedList"/>
    <dgm:cxn modelId="{ABA97FDB-E45A-4B1C-B4F3-286441E2BFB0}" type="presParOf" srcId="{50A05E2B-F67C-4EA4-937A-22DDA80F5C42}" destId="{A70F7391-11F7-40CB-893A-4D7F2929C400}" srcOrd="1" destOrd="0" presId="urn:microsoft.com/office/officeart/2008/layout/LinedList"/>
    <dgm:cxn modelId="{0BE33759-C2DB-4AA4-A740-4145D24B6A9B}" type="presParOf" srcId="{AA4795C1-8682-4AAC-BAAC-6C895078306C}" destId="{FA9B8246-35B5-49A1-93D7-F8741CD6B97B}" srcOrd="2" destOrd="0" presId="urn:microsoft.com/office/officeart/2008/layout/LinedList"/>
    <dgm:cxn modelId="{11B9803E-41A2-4EEA-A4D1-987BB9978515}" type="presParOf" srcId="{AA4795C1-8682-4AAC-BAAC-6C895078306C}" destId="{6B63ECDE-90C1-4AE8-8C91-CDDB1C525B95}" srcOrd="3" destOrd="0" presId="urn:microsoft.com/office/officeart/2008/layout/LinedList"/>
    <dgm:cxn modelId="{76191378-C511-4EE2-A829-D944CFA3FA0C}" type="presParOf" srcId="{6B63ECDE-90C1-4AE8-8C91-CDDB1C525B95}" destId="{4AE91B24-4F06-426B-8E34-99C60D073278}" srcOrd="0" destOrd="0" presId="urn:microsoft.com/office/officeart/2008/layout/LinedList"/>
    <dgm:cxn modelId="{B32B9BD0-2695-4153-8989-F96001002FB5}" type="presParOf" srcId="{6B63ECDE-90C1-4AE8-8C91-CDDB1C525B95}" destId="{9E66EDE5-D948-49C8-ABDD-7AC4AF5703A3}" srcOrd="1" destOrd="0" presId="urn:microsoft.com/office/officeart/2008/layout/LinedList"/>
    <dgm:cxn modelId="{63CEE145-5364-4155-A899-B81D2A588DE5}" type="presParOf" srcId="{AA4795C1-8682-4AAC-BAAC-6C895078306C}" destId="{CB24FB3B-EEF9-475E-A479-BE62F680F060}" srcOrd="4" destOrd="0" presId="urn:microsoft.com/office/officeart/2008/layout/LinedList"/>
    <dgm:cxn modelId="{BB87BD2A-083E-4DA3-B1C3-8F515F774AE5}" type="presParOf" srcId="{AA4795C1-8682-4AAC-BAAC-6C895078306C}" destId="{6AD51394-47E3-4028-AF3A-F370788F6D1B}" srcOrd="5" destOrd="0" presId="urn:microsoft.com/office/officeart/2008/layout/LinedList"/>
    <dgm:cxn modelId="{01176B10-31E3-426D-8D62-7E0739175DB0}" type="presParOf" srcId="{6AD51394-47E3-4028-AF3A-F370788F6D1B}" destId="{A3AE5B0B-6124-471D-A756-D31A3F7106C2}" srcOrd="0" destOrd="0" presId="urn:microsoft.com/office/officeart/2008/layout/LinedList"/>
    <dgm:cxn modelId="{517B5EF7-79B4-4E36-B2CB-D3FA2628AD04}" type="presParOf" srcId="{6AD51394-47E3-4028-AF3A-F370788F6D1B}" destId="{A1A5E569-F342-49FA-A2BE-1C6BFFA34748}" srcOrd="1" destOrd="0" presId="urn:microsoft.com/office/officeart/2008/layout/LinedList"/>
    <dgm:cxn modelId="{D851DC16-E8C0-4EA5-881E-B1E5203B0651}" type="presParOf" srcId="{AA4795C1-8682-4AAC-BAAC-6C895078306C}" destId="{2BE7092E-FB7D-4F05-8E6D-B83685D348BB}" srcOrd="6" destOrd="0" presId="urn:microsoft.com/office/officeart/2008/layout/LinedList"/>
    <dgm:cxn modelId="{5F48B182-9033-4A70-8E97-3D86DFAB7984}" type="presParOf" srcId="{AA4795C1-8682-4AAC-BAAC-6C895078306C}" destId="{8D75AFA7-8735-4FAB-B5B7-EE9A052E87DE}" srcOrd="7" destOrd="0" presId="urn:microsoft.com/office/officeart/2008/layout/LinedList"/>
    <dgm:cxn modelId="{EB8EEDF9-C88E-42F8-A71F-3D25F8A84F12}" type="presParOf" srcId="{8D75AFA7-8735-4FAB-B5B7-EE9A052E87DE}" destId="{05BCF22A-9E92-45F0-8E43-A138CD02F417}" srcOrd="0" destOrd="0" presId="urn:microsoft.com/office/officeart/2008/layout/LinedList"/>
    <dgm:cxn modelId="{075447A0-89E2-4116-8587-8116AC69ECAB}" type="presParOf" srcId="{8D75AFA7-8735-4FAB-B5B7-EE9A052E87DE}" destId="{10EF18CE-8C83-45C9-B788-8C9280B26E59}" srcOrd="1" destOrd="0" presId="urn:microsoft.com/office/officeart/2008/layout/LinedList"/>
    <dgm:cxn modelId="{5128F202-0067-41F7-81A1-7FB35DEBE784}" type="presParOf" srcId="{AA4795C1-8682-4AAC-BAAC-6C895078306C}" destId="{3FD7B08B-5FCC-4B34-BA2F-38F8E309E483}" srcOrd="8" destOrd="0" presId="urn:microsoft.com/office/officeart/2008/layout/LinedList"/>
    <dgm:cxn modelId="{B0ED40E4-A27D-4945-B8CF-77E7BCEB58D8}" type="presParOf" srcId="{AA4795C1-8682-4AAC-BAAC-6C895078306C}" destId="{238CDA81-B413-496A-A631-669EB9FB39B1}" srcOrd="9" destOrd="0" presId="urn:microsoft.com/office/officeart/2008/layout/LinedList"/>
    <dgm:cxn modelId="{D16C346A-32E3-4BB6-9F15-482D95001DF7}" type="presParOf" srcId="{238CDA81-B413-496A-A631-669EB9FB39B1}" destId="{CBE8F6DA-61BC-44F2-832F-32FE199CF534}" srcOrd="0" destOrd="0" presId="urn:microsoft.com/office/officeart/2008/layout/LinedList"/>
    <dgm:cxn modelId="{FB2E055D-A145-4AD7-AFA1-3829B37B9B14}" type="presParOf" srcId="{238CDA81-B413-496A-A631-669EB9FB39B1}" destId="{2B1C4CFE-8842-4851-A814-B8C1FF4060AB}" srcOrd="1" destOrd="0" presId="urn:microsoft.com/office/officeart/2008/layout/LinedList"/>
    <dgm:cxn modelId="{759213C8-70C5-4DA2-A48D-02F20C2F74C9}" type="presParOf" srcId="{AA4795C1-8682-4AAC-BAAC-6C895078306C}" destId="{560D471E-E55B-4374-9259-EBC14653E07A}" srcOrd="10" destOrd="0" presId="urn:microsoft.com/office/officeart/2008/layout/LinedList"/>
    <dgm:cxn modelId="{22F5198D-3A14-4711-8607-AE4E3177CCAB}" type="presParOf" srcId="{AA4795C1-8682-4AAC-BAAC-6C895078306C}" destId="{7A46B836-CA8C-47A3-8CB3-1E318B88BBE8}" srcOrd="11" destOrd="0" presId="urn:microsoft.com/office/officeart/2008/layout/LinedList"/>
    <dgm:cxn modelId="{A56C1274-21D9-4780-80C6-D829244BB2C3}" type="presParOf" srcId="{7A46B836-CA8C-47A3-8CB3-1E318B88BBE8}" destId="{3C914438-00DF-4D6C-98DB-B8BD11A736D1}" srcOrd="0" destOrd="0" presId="urn:microsoft.com/office/officeart/2008/layout/LinedList"/>
    <dgm:cxn modelId="{19936D5F-E698-4481-8126-01007805823A}" type="presParOf" srcId="{7A46B836-CA8C-47A3-8CB3-1E318B88BBE8}" destId="{B4A092C9-3875-407F-8486-C3F8E8890B8A}" srcOrd="1" destOrd="0" presId="urn:microsoft.com/office/officeart/2008/layout/LinedList"/>
    <dgm:cxn modelId="{AF3F0FE9-7FAB-4E49-9DBF-824666450A78}" type="presParOf" srcId="{AA4795C1-8682-4AAC-BAAC-6C895078306C}" destId="{507667A3-2357-4328-8143-7B08481FC90A}" srcOrd="12" destOrd="0" presId="urn:microsoft.com/office/officeart/2008/layout/LinedList"/>
    <dgm:cxn modelId="{8257822C-35E9-48BC-AB91-640978F0C80C}" type="presParOf" srcId="{AA4795C1-8682-4AAC-BAAC-6C895078306C}" destId="{20F1499F-B2F2-43B9-82F8-73857BE726A5}" srcOrd="13" destOrd="0" presId="urn:microsoft.com/office/officeart/2008/layout/LinedList"/>
    <dgm:cxn modelId="{671839A6-457C-4270-9413-7C8E0AECFA12}" type="presParOf" srcId="{20F1499F-B2F2-43B9-82F8-73857BE726A5}" destId="{EEA7D32C-501F-472C-B250-97E5CAC1DE0D}" srcOrd="0" destOrd="0" presId="urn:microsoft.com/office/officeart/2008/layout/LinedList"/>
    <dgm:cxn modelId="{51256A3A-2D37-4F5A-87A7-51E6E73800BB}" type="presParOf" srcId="{20F1499F-B2F2-43B9-82F8-73857BE726A5}" destId="{4F530362-89C1-4F17-B7CE-A3EE958994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A8348C7-3856-418F-B5A1-39316DFF5A7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A36FB1DA-74D3-4673-9819-07C087CC965B}">
      <dgm:prSet/>
      <dgm:spPr/>
      <dgm:t>
        <a:bodyPr/>
        <a:lstStyle/>
        <a:p>
          <a:r>
            <a:rPr lang="en-GB"/>
            <a:t>Collective Working</a:t>
          </a:r>
          <a:endParaRPr lang="en-US"/>
        </a:p>
      </dgm:t>
    </dgm:pt>
    <dgm:pt modelId="{EA85F7FD-0D44-4141-ABD1-38F05F4FB748}" type="parTrans" cxnId="{3DD2103D-19AB-41EF-928F-D3B6B148B14A}">
      <dgm:prSet/>
      <dgm:spPr/>
      <dgm:t>
        <a:bodyPr/>
        <a:lstStyle/>
        <a:p>
          <a:endParaRPr lang="en-US"/>
        </a:p>
      </dgm:t>
    </dgm:pt>
    <dgm:pt modelId="{C6CEDB3E-407A-46F5-B7E5-50188F88A621}" type="sibTrans" cxnId="{3DD2103D-19AB-41EF-928F-D3B6B148B14A}">
      <dgm:prSet/>
      <dgm:spPr/>
      <dgm:t>
        <a:bodyPr/>
        <a:lstStyle/>
        <a:p>
          <a:endParaRPr lang="en-US"/>
        </a:p>
      </dgm:t>
    </dgm:pt>
    <dgm:pt modelId="{B3A73B58-5C91-427E-9873-B6624DF2E8BC}">
      <dgm:prSet/>
      <dgm:spPr/>
      <dgm:t>
        <a:bodyPr/>
        <a:lstStyle/>
        <a:p>
          <a:r>
            <a:rPr lang="en-GB"/>
            <a:t>Co-locate</a:t>
          </a:r>
          <a:endParaRPr lang="en-US"/>
        </a:p>
      </dgm:t>
    </dgm:pt>
    <dgm:pt modelId="{DCF5F471-6D55-41B0-B666-74DD074A36BC}" type="parTrans" cxnId="{7A479B37-8421-4588-8FC8-619E27F9583A}">
      <dgm:prSet/>
      <dgm:spPr/>
      <dgm:t>
        <a:bodyPr/>
        <a:lstStyle/>
        <a:p>
          <a:endParaRPr lang="en-US"/>
        </a:p>
      </dgm:t>
    </dgm:pt>
    <dgm:pt modelId="{F9CFB089-9CD9-4C91-B96A-96922D0333C8}" type="sibTrans" cxnId="{7A479B37-8421-4588-8FC8-619E27F9583A}">
      <dgm:prSet/>
      <dgm:spPr/>
      <dgm:t>
        <a:bodyPr/>
        <a:lstStyle/>
        <a:p>
          <a:endParaRPr lang="en-US"/>
        </a:p>
      </dgm:t>
    </dgm:pt>
    <dgm:pt modelId="{791827CB-7960-4C24-A60F-010BABB12A41}">
      <dgm:prSet/>
      <dgm:spPr/>
      <dgm:t>
        <a:bodyPr/>
        <a:lstStyle/>
        <a:p>
          <a:r>
            <a:rPr lang="en-GB"/>
            <a:t>Communicate</a:t>
          </a:r>
          <a:endParaRPr lang="en-US"/>
        </a:p>
      </dgm:t>
    </dgm:pt>
    <dgm:pt modelId="{3A106F76-50A0-46ED-8C15-ACB5B3092D80}" type="parTrans" cxnId="{41D2942C-2ED5-417F-914A-FE14BF17EF0B}">
      <dgm:prSet/>
      <dgm:spPr/>
      <dgm:t>
        <a:bodyPr/>
        <a:lstStyle/>
        <a:p>
          <a:endParaRPr lang="en-US"/>
        </a:p>
      </dgm:t>
    </dgm:pt>
    <dgm:pt modelId="{10B217EE-6E01-4CCB-B35B-2C95997E3BBE}" type="sibTrans" cxnId="{41D2942C-2ED5-417F-914A-FE14BF17EF0B}">
      <dgm:prSet/>
      <dgm:spPr/>
      <dgm:t>
        <a:bodyPr/>
        <a:lstStyle/>
        <a:p>
          <a:endParaRPr lang="en-US"/>
        </a:p>
      </dgm:t>
    </dgm:pt>
    <dgm:pt modelId="{2D831BDD-0FAB-474C-AEDC-E6C22C4F1785}">
      <dgm:prSet/>
      <dgm:spPr/>
      <dgm:t>
        <a:bodyPr/>
        <a:lstStyle/>
        <a:p>
          <a:r>
            <a:rPr lang="en-GB"/>
            <a:t>Co-ordinate</a:t>
          </a:r>
          <a:endParaRPr lang="en-US"/>
        </a:p>
      </dgm:t>
    </dgm:pt>
    <dgm:pt modelId="{1B1C2F6C-F733-497D-838F-5AAA4163F02C}" type="parTrans" cxnId="{30BBF5FD-C658-42D3-96B0-12D71553C7E1}">
      <dgm:prSet/>
      <dgm:spPr/>
      <dgm:t>
        <a:bodyPr/>
        <a:lstStyle/>
        <a:p>
          <a:endParaRPr lang="en-US"/>
        </a:p>
      </dgm:t>
    </dgm:pt>
    <dgm:pt modelId="{EC6DF4D8-0F1F-4F86-A851-7A7422905197}" type="sibTrans" cxnId="{30BBF5FD-C658-42D3-96B0-12D71553C7E1}">
      <dgm:prSet/>
      <dgm:spPr/>
      <dgm:t>
        <a:bodyPr/>
        <a:lstStyle/>
        <a:p>
          <a:endParaRPr lang="en-US"/>
        </a:p>
      </dgm:t>
    </dgm:pt>
    <dgm:pt modelId="{28962010-8696-4050-A878-F18A1AE00658}">
      <dgm:prSet/>
      <dgm:spPr/>
      <dgm:t>
        <a:bodyPr/>
        <a:lstStyle/>
        <a:p>
          <a:r>
            <a:rPr lang="en-GB"/>
            <a:t>Jointly Understand Risk</a:t>
          </a:r>
          <a:endParaRPr lang="en-US"/>
        </a:p>
      </dgm:t>
    </dgm:pt>
    <dgm:pt modelId="{5AC2AED0-65A8-47F5-BA9C-BAD043E52FB2}" type="parTrans" cxnId="{8EF1AB6F-A0C0-4C40-8EDE-626D8C733C12}">
      <dgm:prSet/>
      <dgm:spPr/>
      <dgm:t>
        <a:bodyPr/>
        <a:lstStyle/>
        <a:p>
          <a:endParaRPr lang="en-US"/>
        </a:p>
      </dgm:t>
    </dgm:pt>
    <dgm:pt modelId="{61A43083-FEA6-4D92-807D-20610ADE2565}" type="sibTrans" cxnId="{8EF1AB6F-A0C0-4C40-8EDE-626D8C733C12}">
      <dgm:prSet/>
      <dgm:spPr/>
      <dgm:t>
        <a:bodyPr/>
        <a:lstStyle/>
        <a:p>
          <a:endParaRPr lang="en-US"/>
        </a:p>
      </dgm:t>
    </dgm:pt>
    <dgm:pt modelId="{D8AF37DB-63B6-4628-9124-891DC16FD2B9}">
      <dgm:prSet/>
      <dgm:spPr/>
      <dgm:t>
        <a:bodyPr/>
        <a:lstStyle/>
        <a:p>
          <a:r>
            <a:rPr lang="en-GB"/>
            <a:t>Shared Situational Awareness</a:t>
          </a:r>
          <a:endParaRPr lang="en-US"/>
        </a:p>
      </dgm:t>
    </dgm:pt>
    <dgm:pt modelId="{EC6C2095-880B-4D46-BC23-3440515811C8}" type="parTrans" cxnId="{9CFAC825-88A3-46C4-AD63-0F946ED640A5}">
      <dgm:prSet/>
      <dgm:spPr/>
      <dgm:t>
        <a:bodyPr/>
        <a:lstStyle/>
        <a:p>
          <a:endParaRPr lang="en-US"/>
        </a:p>
      </dgm:t>
    </dgm:pt>
    <dgm:pt modelId="{EA7A3DE3-0B99-41D1-BC91-18AA7FBA7910}" type="sibTrans" cxnId="{9CFAC825-88A3-46C4-AD63-0F946ED640A5}">
      <dgm:prSet/>
      <dgm:spPr/>
      <dgm:t>
        <a:bodyPr/>
        <a:lstStyle/>
        <a:p>
          <a:endParaRPr lang="en-US"/>
        </a:p>
      </dgm:t>
    </dgm:pt>
    <dgm:pt modelId="{2F350EE6-439A-46B5-A392-91A53F5099CF}">
      <dgm:prSet/>
      <dgm:spPr/>
      <dgm:t>
        <a:bodyPr/>
        <a:lstStyle/>
        <a:p>
          <a:r>
            <a:rPr lang="en-GB"/>
            <a:t>Reasonably Practical Ambiguity </a:t>
          </a:r>
          <a:endParaRPr lang="en-US"/>
        </a:p>
      </dgm:t>
    </dgm:pt>
    <dgm:pt modelId="{9A56D8E6-D629-451A-B765-21490F7DBDC0}" type="parTrans" cxnId="{37376982-369A-4CEC-B701-41E663866BB5}">
      <dgm:prSet/>
      <dgm:spPr/>
      <dgm:t>
        <a:bodyPr/>
        <a:lstStyle/>
        <a:p>
          <a:endParaRPr lang="en-US"/>
        </a:p>
      </dgm:t>
    </dgm:pt>
    <dgm:pt modelId="{8C02B309-0E4F-4EC9-AF5E-4DF561FFFC77}" type="sibTrans" cxnId="{37376982-369A-4CEC-B701-41E663866BB5}">
      <dgm:prSet/>
      <dgm:spPr/>
      <dgm:t>
        <a:bodyPr/>
        <a:lstStyle/>
        <a:p>
          <a:endParaRPr lang="en-US"/>
        </a:p>
      </dgm:t>
    </dgm:pt>
    <dgm:pt modelId="{79B3308C-DC72-4C78-8F5E-C967050C3C5E}">
      <dgm:prSet/>
      <dgm:spPr/>
      <dgm:t>
        <a:bodyPr/>
        <a:lstStyle/>
        <a:p>
          <a:r>
            <a:rPr lang="en-GB"/>
            <a:t>Level of Responsibility</a:t>
          </a:r>
          <a:endParaRPr lang="en-US"/>
        </a:p>
      </dgm:t>
    </dgm:pt>
    <dgm:pt modelId="{3743385B-C3E5-434B-B6B2-B0C867400242}" type="parTrans" cxnId="{46C7C89F-2843-4B1C-AF6D-028BE7408325}">
      <dgm:prSet/>
      <dgm:spPr/>
      <dgm:t>
        <a:bodyPr/>
        <a:lstStyle/>
        <a:p>
          <a:endParaRPr lang="en-US"/>
        </a:p>
      </dgm:t>
    </dgm:pt>
    <dgm:pt modelId="{8BC875FB-C4BB-4459-8658-817868214090}" type="sibTrans" cxnId="{46C7C89F-2843-4B1C-AF6D-028BE7408325}">
      <dgm:prSet/>
      <dgm:spPr/>
      <dgm:t>
        <a:bodyPr/>
        <a:lstStyle/>
        <a:p>
          <a:endParaRPr lang="en-US"/>
        </a:p>
      </dgm:t>
    </dgm:pt>
    <dgm:pt modelId="{51E5B95A-98F3-45E5-AD6C-414C275114DF}" type="pres">
      <dgm:prSet presAssocID="{AA8348C7-3856-418F-B5A1-39316DFF5A7D}" presName="vert0" presStyleCnt="0">
        <dgm:presLayoutVars>
          <dgm:dir/>
          <dgm:animOne val="branch"/>
          <dgm:animLvl val="lvl"/>
        </dgm:presLayoutVars>
      </dgm:prSet>
      <dgm:spPr/>
    </dgm:pt>
    <dgm:pt modelId="{8A36A39F-6F9C-4B74-9AB5-B8E686A79320}" type="pres">
      <dgm:prSet presAssocID="{A36FB1DA-74D3-4673-9819-07C087CC965B}" presName="thickLine" presStyleLbl="alignNode1" presStyleIdx="0" presStyleCnt="8"/>
      <dgm:spPr/>
    </dgm:pt>
    <dgm:pt modelId="{0A4DA6B3-D96E-4FF4-A563-7DF7525C1D79}" type="pres">
      <dgm:prSet presAssocID="{A36FB1DA-74D3-4673-9819-07C087CC965B}" presName="horz1" presStyleCnt="0"/>
      <dgm:spPr/>
    </dgm:pt>
    <dgm:pt modelId="{A744E0BC-30BF-4C8D-9765-D2559D54F7EE}" type="pres">
      <dgm:prSet presAssocID="{A36FB1DA-74D3-4673-9819-07C087CC965B}" presName="tx1" presStyleLbl="revTx" presStyleIdx="0" presStyleCnt="8"/>
      <dgm:spPr/>
    </dgm:pt>
    <dgm:pt modelId="{16AC617E-4735-433B-8EF5-DFF285C17EDF}" type="pres">
      <dgm:prSet presAssocID="{A36FB1DA-74D3-4673-9819-07C087CC965B}" presName="vert1" presStyleCnt="0"/>
      <dgm:spPr/>
    </dgm:pt>
    <dgm:pt modelId="{83B31A3E-FFA9-4734-A9FD-857A55D23737}" type="pres">
      <dgm:prSet presAssocID="{B3A73B58-5C91-427E-9873-B6624DF2E8BC}" presName="thickLine" presStyleLbl="alignNode1" presStyleIdx="1" presStyleCnt="8"/>
      <dgm:spPr/>
    </dgm:pt>
    <dgm:pt modelId="{F9F08AA8-ADDD-4B94-A858-20FA2F1BF9C4}" type="pres">
      <dgm:prSet presAssocID="{B3A73B58-5C91-427E-9873-B6624DF2E8BC}" presName="horz1" presStyleCnt="0"/>
      <dgm:spPr/>
    </dgm:pt>
    <dgm:pt modelId="{2D79E38F-FFD9-4022-9623-D92E93D18706}" type="pres">
      <dgm:prSet presAssocID="{B3A73B58-5C91-427E-9873-B6624DF2E8BC}" presName="tx1" presStyleLbl="revTx" presStyleIdx="1" presStyleCnt="8"/>
      <dgm:spPr/>
    </dgm:pt>
    <dgm:pt modelId="{21859D5B-CA49-4F49-9F0C-EADB2A8AFFE9}" type="pres">
      <dgm:prSet presAssocID="{B3A73B58-5C91-427E-9873-B6624DF2E8BC}" presName="vert1" presStyleCnt="0"/>
      <dgm:spPr/>
    </dgm:pt>
    <dgm:pt modelId="{33D987E3-50B7-43B0-AF58-A9708C9CCBA8}" type="pres">
      <dgm:prSet presAssocID="{791827CB-7960-4C24-A60F-010BABB12A41}" presName="thickLine" presStyleLbl="alignNode1" presStyleIdx="2" presStyleCnt="8"/>
      <dgm:spPr/>
    </dgm:pt>
    <dgm:pt modelId="{B9F144D3-1CAF-4CE8-B4E5-FFA7C9399213}" type="pres">
      <dgm:prSet presAssocID="{791827CB-7960-4C24-A60F-010BABB12A41}" presName="horz1" presStyleCnt="0"/>
      <dgm:spPr/>
    </dgm:pt>
    <dgm:pt modelId="{D0067ACE-E4FF-4682-84E2-EE2312BE8781}" type="pres">
      <dgm:prSet presAssocID="{791827CB-7960-4C24-A60F-010BABB12A41}" presName="tx1" presStyleLbl="revTx" presStyleIdx="2" presStyleCnt="8"/>
      <dgm:spPr/>
    </dgm:pt>
    <dgm:pt modelId="{74FFBCFE-11A6-4C36-8791-C78222FA65A8}" type="pres">
      <dgm:prSet presAssocID="{791827CB-7960-4C24-A60F-010BABB12A41}" presName="vert1" presStyleCnt="0"/>
      <dgm:spPr/>
    </dgm:pt>
    <dgm:pt modelId="{56E688EB-8B63-4F12-8A11-E62817E3FE62}" type="pres">
      <dgm:prSet presAssocID="{2D831BDD-0FAB-474C-AEDC-E6C22C4F1785}" presName="thickLine" presStyleLbl="alignNode1" presStyleIdx="3" presStyleCnt="8"/>
      <dgm:spPr/>
    </dgm:pt>
    <dgm:pt modelId="{7C1BC971-0142-48A6-85BA-A1518284260A}" type="pres">
      <dgm:prSet presAssocID="{2D831BDD-0FAB-474C-AEDC-E6C22C4F1785}" presName="horz1" presStyleCnt="0"/>
      <dgm:spPr/>
    </dgm:pt>
    <dgm:pt modelId="{0F41B901-FC90-47D2-BCF5-126E3632FFF8}" type="pres">
      <dgm:prSet presAssocID="{2D831BDD-0FAB-474C-AEDC-E6C22C4F1785}" presName="tx1" presStyleLbl="revTx" presStyleIdx="3" presStyleCnt="8"/>
      <dgm:spPr/>
    </dgm:pt>
    <dgm:pt modelId="{A6BC74C4-D6CF-446C-900F-340BBE0933C2}" type="pres">
      <dgm:prSet presAssocID="{2D831BDD-0FAB-474C-AEDC-E6C22C4F1785}" presName="vert1" presStyleCnt="0"/>
      <dgm:spPr/>
    </dgm:pt>
    <dgm:pt modelId="{91DD381B-2CF3-45D8-B9E0-4AF44152923A}" type="pres">
      <dgm:prSet presAssocID="{28962010-8696-4050-A878-F18A1AE00658}" presName="thickLine" presStyleLbl="alignNode1" presStyleIdx="4" presStyleCnt="8"/>
      <dgm:spPr/>
    </dgm:pt>
    <dgm:pt modelId="{9D2D7D67-3039-4CAB-8CBC-8895820BD216}" type="pres">
      <dgm:prSet presAssocID="{28962010-8696-4050-A878-F18A1AE00658}" presName="horz1" presStyleCnt="0"/>
      <dgm:spPr/>
    </dgm:pt>
    <dgm:pt modelId="{5BE939F2-88E7-409B-8EF2-EFCCC4DF45B2}" type="pres">
      <dgm:prSet presAssocID="{28962010-8696-4050-A878-F18A1AE00658}" presName="tx1" presStyleLbl="revTx" presStyleIdx="4" presStyleCnt="8"/>
      <dgm:spPr/>
    </dgm:pt>
    <dgm:pt modelId="{0CAED08C-0ED6-4009-B1E8-A671038A89F9}" type="pres">
      <dgm:prSet presAssocID="{28962010-8696-4050-A878-F18A1AE00658}" presName="vert1" presStyleCnt="0"/>
      <dgm:spPr/>
    </dgm:pt>
    <dgm:pt modelId="{12ECE966-58CB-47BB-B05C-3300826A3CFC}" type="pres">
      <dgm:prSet presAssocID="{D8AF37DB-63B6-4628-9124-891DC16FD2B9}" presName="thickLine" presStyleLbl="alignNode1" presStyleIdx="5" presStyleCnt="8"/>
      <dgm:spPr/>
    </dgm:pt>
    <dgm:pt modelId="{1A37FFA0-03B1-4D8A-BF78-C79137330B0E}" type="pres">
      <dgm:prSet presAssocID="{D8AF37DB-63B6-4628-9124-891DC16FD2B9}" presName="horz1" presStyleCnt="0"/>
      <dgm:spPr/>
    </dgm:pt>
    <dgm:pt modelId="{ABF57E8C-C4A0-4FB2-A0C6-543E8B7A326E}" type="pres">
      <dgm:prSet presAssocID="{D8AF37DB-63B6-4628-9124-891DC16FD2B9}" presName="tx1" presStyleLbl="revTx" presStyleIdx="5" presStyleCnt="8"/>
      <dgm:spPr/>
    </dgm:pt>
    <dgm:pt modelId="{DA316C0B-C114-4D63-A46B-583A605C0EDD}" type="pres">
      <dgm:prSet presAssocID="{D8AF37DB-63B6-4628-9124-891DC16FD2B9}" presName="vert1" presStyleCnt="0"/>
      <dgm:spPr/>
    </dgm:pt>
    <dgm:pt modelId="{DF456B41-E910-4ACB-8BE1-B6F9FD29A082}" type="pres">
      <dgm:prSet presAssocID="{2F350EE6-439A-46B5-A392-91A53F5099CF}" presName="thickLine" presStyleLbl="alignNode1" presStyleIdx="6" presStyleCnt="8"/>
      <dgm:spPr/>
    </dgm:pt>
    <dgm:pt modelId="{E5888BE7-B530-4E45-8A28-D92A236860D4}" type="pres">
      <dgm:prSet presAssocID="{2F350EE6-439A-46B5-A392-91A53F5099CF}" presName="horz1" presStyleCnt="0"/>
      <dgm:spPr/>
    </dgm:pt>
    <dgm:pt modelId="{A387A68F-1376-4D74-942F-4E6D1B6B685E}" type="pres">
      <dgm:prSet presAssocID="{2F350EE6-439A-46B5-A392-91A53F5099CF}" presName="tx1" presStyleLbl="revTx" presStyleIdx="6" presStyleCnt="8"/>
      <dgm:spPr/>
    </dgm:pt>
    <dgm:pt modelId="{FE7EEF94-AD84-4334-B0D3-2E8F3B2E1172}" type="pres">
      <dgm:prSet presAssocID="{2F350EE6-439A-46B5-A392-91A53F5099CF}" presName="vert1" presStyleCnt="0"/>
      <dgm:spPr/>
    </dgm:pt>
    <dgm:pt modelId="{90D61C61-D5BB-4B0E-96D6-4CF825D00B56}" type="pres">
      <dgm:prSet presAssocID="{79B3308C-DC72-4C78-8F5E-C967050C3C5E}" presName="thickLine" presStyleLbl="alignNode1" presStyleIdx="7" presStyleCnt="8"/>
      <dgm:spPr/>
    </dgm:pt>
    <dgm:pt modelId="{58591012-6599-4879-8AD3-1B240B96940D}" type="pres">
      <dgm:prSet presAssocID="{79B3308C-DC72-4C78-8F5E-C967050C3C5E}" presName="horz1" presStyleCnt="0"/>
      <dgm:spPr/>
    </dgm:pt>
    <dgm:pt modelId="{533D2D3A-6A8A-4471-8CB4-8C2A525E8C82}" type="pres">
      <dgm:prSet presAssocID="{79B3308C-DC72-4C78-8F5E-C967050C3C5E}" presName="tx1" presStyleLbl="revTx" presStyleIdx="7" presStyleCnt="8"/>
      <dgm:spPr/>
    </dgm:pt>
    <dgm:pt modelId="{9F5A57D8-37A3-440F-AC42-A7022206F102}" type="pres">
      <dgm:prSet presAssocID="{79B3308C-DC72-4C78-8F5E-C967050C3C5E}" presName="vert1" presStyleCnt="0"/>
      <dgm:spPr/>
    </dgm:pt>
  </dgm:ptLst>
  <dgm:cxnLst>
    <dgm:cxn modelId="{CCB7CA0E-F3DC-4450-B522-4EAF0C764A6B}" type="presOf" srcId="{AA8348C7-3856-418F-B5A1-39316DFF5A7D}" destId="{51E5B95A-98F3-45E5-AD6C-414C275114DF}" srcOrd="0" destOrd="0" presId="urn:microsoft.com/office/officeart/2008/layout/LinedList"/>
    <dgm:cxn modelId="{AEA6BD11-42E2-4745-BD3F-DABC34EFC0F0}" type="presOf" srcId="{2D831BDD-0FAB-474C-AEDC-E6C22C4F1785}" destId="{0F41B901-FC90-47D2-BCF5-126E3632FFF8}" srcOrd="0" destOrd="0" presId="urn:microsoft.com/office/officeart/2008/layout/LinedList"/>
    <dgm:cxn modelId="{56037F1C-BA22-4B67-BCB3-795495405560}" type="presOf" srcId="{791827CB-7960-4C24-A60F-010BABB12A41}" destId="{D0067ACE-E4FF-4682-84E2-EE2312BE8781}" srcOrd="0" destOrd="0" presId="urn:microsoft.com/office/officeart/2008/layout/LinedList"/>
    <dgm:cxn modelId="{BD6A0820-35D6-4025-AD7A-AABA9FB5EAAA}" type="presOf" srcId="{79B3308C-DC72-4C78-8F5E-C967050C3C5E}" destId="{533D2D3A-6A8A-4471-8CB4-8C2A525E8C82}" srcOrd="0" destOrd="0" presId="urn:microsoft.com/office/officeart/2008/layout/LinedList"/>
    <dgm:cxn modelId="{9CFAC825-88A3-46C4-AD63-0F946ED640A5}" srcId="{AA8348C7-3856-418F-B5A1-39316DFF5A7D}" destId="{D8AF37DB-63B6-4628-9124-891DC16FD2B9}" srcOrd="5" destOrd="0" parTransId="{EC6C2095-880B-4D46-BC23-3440515811C8}" sibTransId="{EA7A3DE3-0B99-41D1-BC91-18AA7FBA7910}"/>
    <dgm:cxn modelId="{41D2942C-2ED5-417F-914A-FE14BF17EF0B}" srcId="{AA8348C7-3856-418F-B5A1-39316DFF5A7D}" destId="{791827CB-7960-4C24-A60F-010BABB12A41}" srcOrd="2" destOrd="0" parTransId="{3A106F76-50A0-46ED-8C15-ACB5B3092D80}" sibTransId="{10B217EE-6E01-4CCB-B35B-2C95997E3BBE}"/>
    <dgm:cxn modelId="{7A479B37-8421-4588-8FC8-619E27F9583A}" srcId="{AA8348C7-3856-418F-B5A1-39316DFF5A7D}" destId="{B3A73B58-5C91-427E-9873-B6624DF2E8BC}" srcOrd="1" destOrd="0" parTransId="{DCF5F471-6D55-41B0-B666-74DD074A36BC}" sibTransId="{F9CFB089-9CD9-4C91-B96A-96922D0333C8}"/>
    <dgm:cxn modelId="{3DD2103D-19AB-41EF-928F-D3B6B148B14A}" srcId="{AA8348C7-3856-418F-B5A1-39316DFF5A7D}" destId="{A36FB1DA-74D3-4673-9819-07C087CC965B}" srcOrd="0" destOrd="0" parTransId="{EA85F7FD-0D44-4141-ABD1-38F05F4FB748}" sibTransId="{C6CEDB3E-407A-46F5-B7E5-50188F88A621}"/>
    <dgm:cxn modelId="{CDA09E62-5559-41FE-B503-22093FFE7AF2}" type="presOf" srcId="{A36FB1DA-74D3-4673-9819-07C087CC965B}" destId="{A744E0BC-30BF-4C8D-9765-D2559D54F7EE}" srcOrd="0" destOrd="0" presId="urn:microsoft.com/office/officeart/2008/layout/LinedList"/>
    <dgm:cxn modelId="{5FF4B963-C839-42C5-AAEC-C42002570B0B}" type="presOf" srcId="{D8AF37DB-63B6-4628-9124-891DC16FD2B9}" destId="{ABF57E8C-C4A0-4FB2-A0C6-543E8B7A326E}" srcOrd="0" destOrd="0" presId="urn:microsoft.com/office/officeart/2008/layout/LinedList"/>
    <dgm:cxn modelId="{03EE716B-64F2-4DEF-8C29-70161BFF2C36}" type="presOf" srcId="{28962010-8696-4050-A878-F18A1AE00658}" destId="{5BE939F2-88E7-409B-8EF2-EFCCC4DF45B2}" srcOrd="0" destOrd="0" presId="urn:microsoft.com/office/officeart/2008/layout/LinedList"/>
    <dgm:cxn modelId="{8EF1AB6F-A0C0-4C40-8EDE-626D8C733C12}" srcId="{AA8348C7-3856-418F-B5A1-39316DFF5A7D}" destId="{28962010-8696-4050-A878-F18A1AE00658}" srcOrd="4" destOrd="0" parTransId="{5AC2AED0-65A8-47F5-BA9C-BAD043E52FB2}" sibTransId="{61A43083-FEA6-4D92-807D-20610ADE2565}"/>
    <dgm:cxn modelId="{37376982-369A-4CEC-B701-41E663866BB5}" srcId="{AA8348C7-3856-418F-B5A1-39316DFF5A7D}" destId="{2F350EE6-439A-46B5-A392-91A53F5099CF}" srcOrd="6" destOrd="0" parTransId="{9A56D8E6-D629-451A-B765-21490F7DBDC0}" sibTransId="{8C02B309-0E4F-4EC9-AF5E-4DF561FFFC77}"/>
    <dgm:cxn modelId="{46C7C89F-2843-4B1C-AF6D-028BE7408325}" srcId="{AA8348C7-3856-418F-B5A1-39316DFF5A7D}" destId="{79B3308C-DC72-4C78-8F5E-C967050C3C5E}" srcOrd="7" destOrd="0" parTransId="{3743385B-C3E5-434B-B6B2-B0C867400242}" sibTransId="{8BC875FB-C4BB-4459-8658-817868214090}"/>
    <dgm:cxn modelId="{ACE01BCD-DB9D-4962-9CBF-8E7238BF62BF}" type="presOf" srcId="{2F350EE6-439A-46B5-A392-91A53F5099CF}" destId="{A387A68F-1376-4D74-942F-4E6D1B6B685E}" srcOrd="0" destOrd="0" presId="urn:microsoft.com/office/officeart/2008/layout/LinedList"/>
    <dgm:cxn modelId="{30BBF5FD-C658-42D3-96B0-12D71553C7E1}" srcId="{AA8348C7-3856-418F-B5A1-39316DFF5A7D}" destId="{2D831BDD-0FAB-474C-AEDC-E6C22C4F1785}" srcOrd="3" destOrd="0" parTransId="{1B1C2F6C-F733-497D-838F-5AAA4163F02C}" sibTransId="{EC6DF4D8-0F1F-4F86-A851-7A7422905197}"/>
    <dgm:cxn modelId="{ABA52FFE-D528-4866-98F8-E7E62B6FB825}" type="presOf" srcId="{B3A73B58-5C91-427E-9873-B6624DF2E8BC}" destId="{2D79E38F-FFD9-4022-9623-D92E93D18706}" srcOrd="0" destOrd="0" presId="urn:microsoft.com/office/officeart/2008/layout/LinedList"/>
    <dgm:cxn modelId="{F1604EDA-1F02-448F-841D-266ABC55BB21}" type="presParOf" srcId="{51E5B95A-98F3-45E5-AD6C-414C275114DF}" destId="{8A36A39F-6F9C-4B74-9AB5-B8E686A79320}" srcOrd="0" destOrd="0" presId="urn:microsoft.com/office/officeart/2008/layout/LinedList"/>
    <dgm:cxn modelId="{C777CFD9-7059-448F-A781-FA4F3B256FA2}" type="presParOf" srcId="{51E5B95A-98F3-45E5-AD6C-414C275114DF}" destId="{0A4DA6B3-D96E-4FF4-A563-7DF7525C1D79}" srcOrd="1" destOrd="0" presId="urn:microsoft.com/office/officeart/2008/layout/LinedList"/>
    <dgm:cxn modelId="{341845DB-2D4C-4B89-9A4A-A038081FAF61}" type="presParOf" srcId="{0A4DA6B3-D96E-4FF4-A563-7DF7525C1D79}" destId="{A744E0BC-30BF-4C8D-9765-D2559D54F7EE}" srcOrd="0" destOrd="0" presId="urn:microsoft.com/office/officeart/2008/layout/LinedList"/>
    <dgm:cxn modelId="{2DE853F2-4DD4-405B-9BB8-4E69182790F3}" type="presParOf" srcId="{0A4DA6B3-D96E-4FF4-A563-7DF7525C1D79}" destId="{16AC617E-4735-433B-8EF5-DFF285C17EDF}" srcOrd="1" destOrd="0" presId="urn:microsoft.com/office/officeart/2008/layout/LinedList"/>
    <dgm:cxn modelId="{DE545022-5501-4876-BDB0-D13B0256C14D}" type="presParOf" srcId="{51E5B95A-98F3-45E5-AD6C-414C275114DF}" destId="{83B31A3E-FFA9-4734-A9FD-857A55D23737}" srcOrd="2" destOrd="0" presId="urn:microsoft.com/office/officeart/2008/layout/LinedList"/>
    <dgm:cxn modelId="{267B604E-5D63-4A9F-842A-FE81F56B2129}" type="presParOf" srcId="{51E5B95A-98F3-45E5-AD6C-414C275114DF}" destId="{F9F08AA8-ADDD-4B94-A858-20FA2F1BF9C4}" srcOrd="3" destOrd="0" presId="urn:microsoft.com/office/officeart/2008/layout/LinedList"/>
    <dgm:cxn modelId="{92F7BD03-DFF4-43B9-8628-EFF37FEA24C0}" type="presParOf" srcId="{F9F08AA8-ADDD-4B94-A858-20FA2F1BF9C4}" destId="{2D79E38F-FFD9-4022-9623-D92E93D18706}" srcOrd="0" destOrd="0" presId="urn:microsoft.com/office/officeart/2008/layout/LinedList"/>
    <dgm:cxn modelId="{572024E5-94DF-4904-B9E0-16D340F6E333}" type="presParOf" srcId="{F9F08AA8-ADDD-4B94-A858-20FA2F1BF9C4}" destId="{21859D5B-CA49-4F49-9F0C-EADB2A8AFFE9}" srcOrd="1" destOrd="0" presId="urn:microsoft.com/office/officeart/2008/layout/LinedList"/>
    <dgm:cxn modelId="{FD5A30BD-B814-477E-A954-6E17302A5EEC}" type="presParOf" srcId="{51E5B95A-98F3-45E5-AD6C-414C275114DF}" destId="{33D987E3-50B7-43B0-AF58-A9708C9CCBA8}" srcOrd="4" destOrd="0" presId="urn:microsoft.com/office/officeart/2008/layout/LinedList"/>
    <dgm:cxn modelId="{ECC22B06-5B8B-467E-8F4A-8755FCC5358A}" type="presParOf" srcId="{51E5B95A-98F3-45E5-AD6C-414C275114DF}" destId="{B9F144D3-1CAF-4CE8-B4E5-FFA7C9399213}" srcOrd="5" destOrd="0" presId="urn:microsoft.com/office/officeart/2008/layout/LinedList"/>
    <dgm:cxn modelId="{6BEBB432-3343-47EC-95EC-6D926F9FBA7F}" type="presParOf" srcId="{B9F144D3-1CAF-4CE8-B4E5-FFA7C9399213}" destId="{D0067ACE-E4FF-4682-84E2-EE2312BE8781}" srcOrd="0" destOrd="0" presId="urn:microsoft.com/office/officeart/2008/layout/LinedList"/>
    <dgm:cxn modelId="{D031B041-89DC-4193-8D73-ABAF0BE375E9}" type="presParOf" srcId="{B9F144D3-1CAF-4CE8-B4E5-FFA7C9399213}" destId="{74FFBCFE-11A6-4C36-8791-C78222FA65A8}" srcOrd="1" destOrd="0" presId="urn:microsoft.com/office/officeart/2008/layout/LinedList"/>
    <dgm:cxn modelId="{692420DE-4FD0-4BA1-B69B-6C6E25CD32E1}" type="presParOf" srcId="{51E5B95A-98F3-45E5-AD6C-414C275114DF}" destId="{56E688EB-8B63-4F12-8A11-E62817E3FE62}" srcOrd="6" destOrd="0" presId="urn:microsoft.com/office/officeart/2008/layout/LinedList"/>
    <dgm:cxn modelId="{833C46A6-B5B9-4727-AAC6-42F46DE4CAF9}" type="presParOf" srcId="{51E5B95A-98F3-45E5-AD6C-414C275114DF}" destId="{7C1BC971-0142-48A6-85BA-A1518284260A}" srcOrd="7" destOrd="0" presId="urn:microsoft.com/office/officeart/2008/layout/LinedList"/>
    <dgm:cxn modelId="{134D5E0B-96D8-4972-A546-CF6923247E68}" type="presParOf" srcId="{7C1BC971-0142-48A6-85BA-A1518284260A}" destId="{0F41B901-FC90-47D2-BCF5-126E3632FFF8}" srcOrd="0" destOrd="0" presId="urn:microsoft.com/office/officeart/2008/layout/LinedList"/>
    <dgm:cxn modelId="{266523D9-8779-41B5-95AC-30B2A78BA924}" type="presParOf" srcId="{7C1BC971-0142-48A6-85BA-A1518284260A}" destId="{A6BC74C4-D6CF-446C-900F-340BBE0933C2}" srcOrd="1" destOrd="0" presId="urn:microsoft.com/office/officeart/2008/layout/LinedList"/>
    <dgm:cxn modelId="{24DB03EE-BEDB-4148-BD51-6DEC9D923E10}" type="presParOf" srcId="{51E5B95A-98F3-45E5-AD6C-414C275114DF}" destId="{91DD381B-2CF3-45D8-B9E0-4AF44152923A}" srcOrd="8" destOrd="0" presId="urn:microsoft.com/office/officeart/2008/layout/LinedList"/>
    <dgm:cxn modelId="{24BBE4D2-B0B6-40B6-BF3C-D63746E5C9C1}" type="presParOf" srcId="{51E5B95A-98F3-45E5-AD6C-414C275114DF}" destId="{9D2D7D67-3039-4CAB-8CBC-8895820BD216}" srcOrd="9" destOrd="0" presId="urn:microsoft.com/office/officeart/2008/layout/LinedList"/>
    <dgm:cxn modelId="{B9DB97AA-F94C-4C37-BA04-AD37802D219F}" type="presParOf" srcId="{9D2D7D67-3039-4CAB-8CBC-8895820BD216}" destId="{5BE939F2-88E7-409B-8EF2-EFCCC4DF45B2}" srcOrd="0" destOrd="0" presId="urn:microsoft.com/office/officeart/2008/layout/LinedList"/>
    <dgm:cxn modelId="{6AE8D49E-7551-40A0-81A6-FB49537E3809}" type="presParOf" srcId="{9D2D7D67-3039-4CAB-8CBC-8895820BD216}" destId="{0CAED08C-0ED6-4009-B1E8-A671038A89F9}" srcOrd="1" destOrd="0" presId="urn:microsoft.com/office/officeart/2008/layout/LinedList"/>
    <dgm:cxn modelId="{D7731BE0-9771-4FCA-B3D6-162B17A1D118}" type="presParOf" srcId="{51E5B95A-98F3-45E5-AD6C-414C275114DF}" destId="{12ECE966-58CB-47BB-B05C-3300826A3CFC}" srcOrd="10" destOrd="0" presId="urn:microsoft.com/office/officeart/2008/layout/LinedList"/>
    <dgm:cxn modelId="{40883738-BEF6-4982-803D-937D03A2C5EA}" type="presParOf" srcId="{51E5B95A-98F3-45E5-AD6C-414C275114DF}" destId="{1A37FFA0-03B1-4D8A-BF78-C79137330B0E}" srcOrd="11" destOrd="0" presId="urn:microsoft.com/office/officeart/2008/layout/LinedList"/>
    <dgm:cxn modelId="{C24860BC-9859-4C02-A4EF-9AE939F8CBCC}" type="presParOf" srcId="{1A37FFA0-03B1-4D8A-BF78-C79137330B0E}" destId="{ABF57E8C-C4A0-4FB2-A0C6-543E8B7A326E}" srcOrd="0" destOrd="0" presId="urn:microsoft.com/office/officeart/2008/layout/LinedList"/>
    <dgm:cxn modelId="{EA3941BB-BA3F-4A00-859C-5B2804DAB0A2}" type="presParOf" srcId="{1A37FFA0-03B1-4D8A-BF78-C79137330B0E}" destId="{DA316C0B-C114-4D63-A46B-583A605C0EDD}" srcOrd="1" destOrd="0" presId="urn:microsoft.com/office/officeart/2008/layout/LinedList"/>
    <dgm:cxn modelId="{FE61C903-8358-489F-ABEF-DA457E10170E}" type="presParOf" srcId="{51E5B95A-98F3-45E5-AD6C-414C275114DF}" destId="{DF456B41-E910-4ACB-8BE1-B6F9FD29A082}" srcOrd="12" destOrd="0" presId="urn:microsoft.com/office/officeart/2008/layout/LinedList"/>
    <dgm:cxn modelId="{13FFB763-7A1F-4A13-9963-04A9C503D4F9}" type="presParOf" srcId="{51E5B95A-98F3-45E5-AD6C-414C275114DF}" destId="{E5888BE7-B530-4E45-8A28-D92A236860D4}" srcOrd="13" destOrd="0" presId="urn:microsoft.com/office/officeart/2008/layout/LinedList"/>
    <dgm:cxn modelId="{F5D10C68-CB45-4CA4-A55F-77A446879A24}" type="presParOf" srcId="{E5888BE7-B530-4E45-8A28-D92A236860D4}" destId="{A387A68F-1376-4D74-942F-4E6D1B6B685E}" srcOrd="0" destOrd="0" presId="urn:microsoft.com/office/officeart/2008/layout/LinedList"/>
    <dgm:cxn modelId="{A1132BC4-7BD1-4CD0-8A69-60FA242471B0}" type="presParOf" srcId="{E5888BE7-B530-4E45-8A28-D92A236860D4}" destId="{FE7EEF94-AD84-4334-B0D3-2E8F3B2E1172}" srcOrd="1" destOrd="0" presId="urn:microsoft.com/office/officeart/2008/layout/LinedList"/>
    <dgm:cxn modelId="{7A62640B-C654-4DD6-9F4A-76484AE76525}" type="presParOf" srcId="{51E5B95A-98F3-45E5-AD6C-414C275114DF}" destId="{90D61C61-D5BB-4B0E-96D6-4CF825D00B56}" srcOrd="14" destOrd="0" presId="urn:microsoft.com/office/officeart/2008/layout/LinedList"/>
    <dgm:cxn modelId="{136BB98A-8D54-4F2C-8C9E-E639807D0FE6}" type="presParOf" srcId="{51E5B95A-98F3-45E5-AD6C-414C275114DF}" destId="{58591012-6599-4879-8AD3-1B240B96940D}" srcOrd="15" destOrd="0" presId="urn:microsoft.com/office/officeart/2008/layout/LinedList"/>
    <dgm:cxn modelId="{F55E7CAB-DD0D-45FE-AD5A-34A5485E2DAE}" type="presParOf" srcId="{58591012-6599-4879-8AD3-1B240B96940D}" destId="{533D2D3A-6A8A-4471-8CB4-8C2A525E8C82}" srcOrd="0" destOrd="0" presId="urn:microsoft.com/office/officeart/2008/layout/LinedList"/>
    <dgm:cxn modelId="{B39A9BA0-6192-4F49-A9D6-99C3A9E61922}" type="presParOf" srcId="{58591012-6599-4879-8AD3-1B240B96940D}" destId="{9F5A57D8-37A3-440F-AC42-A7022206F10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3CDCA78-976E-47A0-8391-24A7973AB026}"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10FD4847-E4E3-432B-BD14-75A42E227A1F}">
      <dgm:prSet/>
      <dgm:spPr/>
      <dgm:t>
        <a:bodyPr/>
        <a:lstStyle/>
        <a:p>
          <a:r>
            <a:rPr lang="en-GB" dirty="0"/>
            <a:t>Increased Risks – Target ? – Security? </a:t>
          </a:r>
          <a:endParaRPr lang="en-US" dirty="0"/>
        </a:p>
      </dgm:t>
    </dgm:pt>
    <dgm:pt modelId="{59D1140C-53E8-4C9C-A4D9-5DA730485BD0}" type="parTrans" cxnId="{DA90A255-93CC-4B61-B788-1C33AC2F632A}">
      <dgm:prSet/>
      <dgm:spPr/>
      <dgm:t>
        <a:bodyPr/>
        <a:lstStyle/>
        <a:p>
          <a:endParaRPr lang="en-US"/>
        </a:p>
      </dgm:t>
    </dgm:pt>
    <dgm:pt modelId="{F423E511-EF73-45CF-B284-1D6752D3E93C}" type="sibTrans" cxnId="{DA90A255-93CC-4B61-B788-1C33AC2F632A}">
      <dgm:prSet/>
      <dgm:spPr/>
      <dgm:t>
        <a:bodyPr/>
        <a:lstStyle/>
        <a:p>
          <a:endParaRPr lang="en-US"/>
        </a:p>
      </dgm:t>
    </dgm:pt>
    <dgm:pt modelId="{7F9E1E9F-FF9E-435F-A3D1-7C2C09066E18}">
      <dgm:prSet/>
      <dgm:spPr/>
      <dgm:t>
        <a:bodyPr/>
        <a:lstStyle/>
        <a:p>
          <a:r>
            <a:rPr lang="en-GB" dirty="0"/>
            <a:t>Egress &amp; Zone Ex – Apply to Scenario </a:t>
          </a:r>
          <a:endParaRPr lang="en-US" dirty="0"/>
        </a:p>
      </dgm:t>
    </dgm:pt>
    <dgm:pt modelId="{8FC8BC87-7E0A-4F76-9816-CA87E15E21AE}" type="parTrans" cxnId="{3B854355-0BF4-49D2-AFA8-207F9C695FB6}">
      <dgm:prSet/>
      <dgm:spPr/>
      <dgm:t>
        <a:bodyPr/>
        <a:lstStyle/>
        <a:p>
          <a:endParaRPr lang="en-US"/>
        </a:p>
      </dgm:t>
    </dgm:pt>
    <dgm:pt modelId="{A3D5F097-4FD1-4E95-B262-21D645F73191}" type="sibTrans" cxnId="{3B854355-0BF4-49D2-AFA8-207F9C695FB6}">
      <dgm:prSet/>
      <dgm:spPr/>
      <dgm:t>
        <a:bodyPr/>
        <a:lstStyle/>
        <a:p>
          <a:endParaRPr lang="en-US"/>
        </a:p>
      </dgm:t>
    </dgm:pt>
    <dgm:pt modelId="{690CD2A0-F6EB-46A0-A11E-CBBB4A38DDA0}">
      <dgm:prSet/>
      <dgm:spPr/>
      <dgm:t>
        <a:bodyPr/>
        <a:lstStyle/>
        <a:p>
          <a:r>
            <a:rPr lang="en-GB"/>
            <a:t>Strategic, Tactical &amp; Operational Command</a:t>
          </a:r>
          <a:endParaRPr lang="en-US"/>
        </a:p>
      </dgm:t>
    </dgm:pt>
    <dgm:pt modelId="{44AC3FA7-F8D2-4E8C-93A9-8A540A4D6704}" type="parTrans" cxnId="{9B935DE0-89AB-4486-8297-8DBB3937D8C8}">
      <dgm:prSet/>
      <dgm:spPr/>
      <dgm:t>
        <a:bodyPr/>
        <a:lstStyle/>
        <a:p>
          <a:endParaRPr lang="en-US"/>
        </a:p>
      </dgm:t>
    </dgm:pt>
    <dgm:pt modelId="{261126E5-4BD5-4C1E-A75B-968B62E9A7F2}" type="sibTrans" cxnId="{9B935DE0-89AB-4486-8297-8DBB3937D8C8}">
      <dgm:prSet/>
      <dgm:spPr/>
      <dgm:t>
        <a:bodyPr/>
        <a:lstStyle/>
        <a:p>
          <a:endParaRPr lang="en-US"/>
        </a:p>
      </dgm:t>
    </dgm:pt>
    <dgm:pt modelId="{EC2F6F01-0B6F-44CF-9E86-6D2B84920266}">
      <dgm:prSet/>
      <dgm:spPr/>
      <dgm:t>
        <a:bodyPr/>
        <a:lstStyle/>
        <a:p>
          <a:r>
            <a:rPr lang="en-GB"/>
            <a:t>Are Additional Bronze Commands Required ? </a:t>
          </a:r>
          <a:endParaRPr lang="en-US"/>
        </a:p>
      </dgm:t>
    </dgm:pt>
    <dgm:pt modelId="{42952967-EFE7-477D-BB17-2C6CDA60CBF1}" type="parTrans" cxnId="{57CFAC02-E0D0-4009-B28D-3069FBD33357}">
      <dgm:prSet/>
      <dgm:spPr/>
      <dgm:t>
        <a:bodyPr/>
        <a:lstStyle/>
        <a:p>
          <a:endParaRPr lang="en-US"/>
        </a:p>
      </dgm:t>
    </dgm:pt>
    <dgm:pt modelId="{E12C3128-D3C6-4593-B4BB-39E7B10F4687}" type="sibTrans" cxnId="{57CFAC02-E0D0-4009-B28D-3069FBD33357}">
      <dgm:prSet/>
      <dgm:spPr/>
      <dgm:t>
        <a:bodyPr/>
        <a:lstStyle/>
        <a:p>
          <a:endParaRPr lang="en-US"/>
        </a:p>
      </dgm:t>
    </dgm:pt>
    <dgm:pt modelId="{5D6A5E5E-4B62-42C2-A46E-BE94F656D43F}">
      <dgm:prSet/>
      <dgm:spPr/>
      <dgm:t>
        <a:bodyPr/>
        <a:lstStyle/>
        <a:p>
          <a:r>
            <a:rPr lang="en-GB"/>
            <a:t>Relationship with Event Venue</a:t>
          </a:r>
          <a:endParaRPr lang="en-US"/>
        </a:p>
      </dgm:t>
    </dgm:pt>
    <dgm:pt modelId="{E62D8911-F453-4E0E-B72E-2DC217F92B1A}" type="parTrans" cxnId="{15C4512B-6C94-4D7D-B7C4-027D4CA7D935}">
      <dgm:prSet/>
      <dgm:spPr/>
      <dgm:t>
        <a:bodyPr/>
        <a:lstStyle/>
        <a:p>
          <a:endParaRPr lang="en-US"/>
        </a:p>
      </dgm:t>
    </dgm:pt>
    <dgm:pt modelId="{81408D78-2E68-4436-9B30-35592200168F}" type="sibTrans" cxnId="{15C4512B-6C94-4D7D-B7C4-027D4CA7D935}">
      <dgm:prSet/>
      <dgm:spPr/>
      <dgm:t>
        <a:bodyPr/>
        <a:lstStyle/>
        <a:p>
          <a:endParaRPr lang="en-US"/>
        </a:p>
      </dgm:t>
    </dgm:pt>
    <dgm:pt modelId="{C9BDF3F5-CAE6-44E0-8F79-CBDEAAB8D04F}">
      <dgm:prSet/>
      <dgm:spPr/>
      <dgm:t>
        <a:bodyPr/>
        <a:lstStyle/>
        <a:p>
          <a:r>
            <a:rPr lang="en-GB"/>
            <a:t>Crowd Gatherings</a:t>
          </a:r>
          <a:endParaRPr lang="en-US"/>
        </a:p>
      </dgm:t>
    </dgm:pt>
    <dgm:pt modelId="{0321EF1E-061A-48FB-B1BF-FA2316889603}" type="parTrans" cxnId="{059CAEB8-DE83-4D83-BDCC-BCA802569085}">
      <dgm:prSet/>
      <dgm:spPr/>
      <dgm:t>
        <a:bodyPr/>
        <a:lstStyle/>
        <a:p>
          <a:endParaRPr lang="en-US"/>
        </a:p>
      </dgm:t>
    </dgm:pt>
    <dgm:pt modelId="{93EAAB9C-B6D9-4780-BC6D-00F059FA7B98}" type="sibTrans" cxnId="{059CAEB8-DE83-4D83-BDCC-BCA802569085}">
      <dgm:prSet/>
      <dgm:spPr/>
      <dgm:t>
        <a:bodyPr/>
        <a:lstStyle/>
        <a:p>
          <a:endParaRPr lang="en-US"/>
        </a:p>
      </dgm:t>
    </dgm:pt>
    <dgm:pt modelId="{B8FB3025-ABDA-491A-B6B8-C110D2ADA42C}">
      <dgm:prSet/>
      <dgm:spPr/>
      <dgm:t>
        <a:bodyPr/>
        <a:lstStyle/>
        <a:p>
          <a:r>
            <a:rPr lang="en-GB" dirty="0"/>
            <a:t>Fan Zones</a:t>
          </a:r>
          <a:endParaRPr lang="en-US" dirty="0"/>
        </a:p>
      </dgm:t>
    </dgm:pt>
    <dgm:pt modelId="{6317BCED-E9D5-4743-AAEF-006605A49B72}" type="parTrans" cxnId="{C1051515-8C1F-4204-B194-0F2C1B0A0B44}">
      <dgm:prSet/>
      <dgm:spPr/>
      <dgm:t>
        <a:bodyPr/>
        <a:lstStyle/>
        <a:p>
          <a:endParaRPr lang="en-US"/>
        </a:p>
      </dgm:t>
    </dgm:pt>
    <dgm:pt modelId="{0E631754-B0F8-4F90-8645-C663611A1038}" type="sibTrans" cxnId="{C1051515-8C1F-4204-B194-0F2C1B0A0B44}">
      <dgm:prSet/>
      <dgm:spPr/>
      <dgm:t>
        <a:bodyPr/>
        <a:lstStyle/>
        <a:p>
          <a:endParaRPr lang="en-US"/>
        </a:p>
      </dgm:t>
    </dgm:pt>
    <dgm:pt modelId="{9BC35B5F-3870-4601-A363-2183386E1E2E}">
      <dgm:prSet/>
      <dgm:spPr/>
      <dgm:t>
        <a:bodyPr/>
        <a:lstStyle/>
        <a:p>
          <a:r>
            <a:rPr lang="en-GB"/>
            <a:t>Transport Hubs</a:t>
          </a:r>
          <a:endParaRPr lang="en-US"/>
        </a:p>
      </dgm:t>
    </dgm:pt>
    <dgm:pt modelId="{993E3493-FB9A-4596-ABC0-87E6316E9CA0}" type="parTrans" cxnId="{840DD482-B660-4988-B4F9-07DFCCD45A24}">
      <dgm:prSet/>
      <dgm:spPr/>
      <dgm:t>
        <a:bodyPr/>
        <a:lstStyle/>
        <a:p>
          <a:endParaRPr lang="en-US"/>
        </a:p>
      </dgm:t>
    </dgm:pt>
    <dgm:pt modelId="{1E5E4F61-2425-4D7C-8CC7-115F29141F8C}" type="sibTrans" cxnId="{840DD482-B660-4988-B4F9-07DFCCD45A24}">
      <dgm:prSet/>
      <dgm:spPr/>
      <dgm:t>
        <a:bodyPr/>
        <a:lstStyle/>
        <a:p>
          <a:endParaRPr lang="en-US"/>
        </a:p>
      </dgm:t>
    </dgm:pt>
    <dgm:pt modelId="{1D62F1C9-2FC0-414F-941E-CD6E13E5AE0C}">
      <dgm:prSet/>
      <dgm:spPr/>
      <dgm:t>
        <a:bodyPr/>
        <a:lstStyle/>
        <a:p>
          <a:r>
            <a:rPr lang="en-GB"/>
            <a:t>Public Areas</a:t>
          </a:r>
          <a:endParaRPr lang="en-US"/>
        </a:p>
      </dgm:t>
    </dgm:pt>
    <dgm:pt modelId="{9A537164-D758-40EC-8F44-A2D0C9E3C44F}" type="parTrans" cxnId="{25CB13C6-C7E3-495C-8035-409EB652CEDF}">
      <dgm:prSet/>
      <dgm:spPr/>
      <dgm:t>
        <a:bodyPr/>
        <a:lstStyle/>
        <a:p>
          <a:endParaRPr lang="en-US"/>
        </a:p>
      </dgm:t>
    </dgm:pt>
    <dgm:pt modelId="{D7735B4B-28C7-44C5-94A6-ECADBC5EDA7E}" type="sibTrans" cxnId="{25CB13C6-C7E3-495C-8035-409EB652CEDF}">
      <dgm:prSet/>
      <dgm:spPr/>
      <dgm:t>
        <a:bodyPr/>
        <a:lstStyle/>
        <a:p>
          <a:endParaRPr lang="en-US"/>
        </a:p>
      </dgm:t>
    </dgm:pt>
    <dgm:pt modelId="{CB69966A-901B-4926-93B7-EFF7A880ED61}" type="pres">
      <dgm:prSet presAssocID="{D3CDCA78-976E-47A0-8391-24A7973AB026}" presName="vert0" presStyleCnt="0">
        <dgm:presLayoutVars>
          <dgm:dir/>
          <dgm:animOne val="branch"/>
          <dgm:animLvl val="lvl"/>
        </dgm:presLayoutVars>
      </dgm:prSet>
      <dgm:spPr/>
    </dgm:pt>
    <dgm:pt modelId="{613925B6-D76A-4BEC-A006-AF8E70530F73}" type="pres">
      <dgm:prSet presAssocID="{10FD4847-E4E3-432B-BD14-75A42E227A1F}" presName="thickLine" presStyleLbl="alignNode1" presStyleIdx="0" presStyleCnt="9"/>
      <dgm:spPr/>
    </dgm:pt>
    <dgm:pt modelId="{D395957A-28CF-467C-AEE2-70CEFA15A299}" type="pres">
      <dgm:prSet presAssocID="{10FD4847-E4E3-432B-BD14-75A42E227A1F}" presName="horz1" presStyleCnt="0"/>
      <dgm:spPr/>
    </dgm:pt>
    <dgm:pt modelId="{1DC94029-A2B3-4AE0-BDCE-62DFC565D265}" type="pres">
      <dgm:prSet presAssocID="{10FD4847-E4E3-432B-BD14-75A42E227A1F}" presName="tx1" presStyleLbl="revTx" presStyleIdx="0" presStyleCnt="9"/>
      <dgm:spPr/>
    </dgm:pt>
    <dgm:pt modelId="{8CF036F6-4DE1-4401-BBFD-99285D1F4CEA}" type="pres">
      <dgm:prSet presAssocID="{10FD4847-E4E3-432B-BD14-75A42E227A1F}" presName="vert1" presStyleCnt="0"/>
      <dgm:spPr/>
    </dgm:pt>
    <dgm:pt modelId="{15653975-F7DA-469D-AF49-6835F9587289}" type="pres">
      <dgm:prSet presAssocID="{7F9E1E9F-FF9E-435F-A3D1-7C2C09066E18}" presName="thickLine" presStyleLbl="alignNode1" presStyleIdx="1" presStyleCnt="9"/>
      <dgm:spPr/>
    </dgm:pt>
    <dgm:pt modelId="{634C023A-9427-4901-9AFC-F4E3D81C7CC7}" type="pres">
      <dgm:prSet presAssocID="{7F9E1E9F-FF9E-435F-A3D1-7C2C09066E18}" presName="horz1" presStyleCnt="0"/>
      <dgm:spPr/>
    </dgm:pt>
    <dgm:pt modelId="{14CDFB61-C6EE-45A5-BDAF-F0330A3E95DD}" type="pres">
      <dgm:prSet presAssocID="{7F9E1E9F-FF9E-435F-A3D1-7C2C09066E18}" presName="tx1" presStyleLbl="revTx" presStyleIdx="1" presStyleCnt="9"/>
      <dgm:spPr/>
    </dgm:pt>
    <dgm:pt modelId="{44A7DDFC-F8E6-40BC-9A68-D53DAD34E936}" type="pres">
      <dgm:prSet presAssocID="{7F9E1E9F-FF9E-435F-A3D1-7C2C09066E18}" presName="vert1" presStyleCnt="0"/>
      <dgm:spPr/>
    </dgm:pt>
    <dgm:pt modelId="{BBC559BD-0D70-4E75-84D4-19B2704CA4D7}" type="pres">
      <dgm:prSet presAssocID="{690CD2A0-F6EB-46A0-A11E-CBBB4A38DDA0}" presName="thickLine" presStyleLbl="alignNode1" presStyleIdx="2" presStyleCnt="9"/>
      <dgm:spPr/>
    </dgm:pt>
    <dgm:pt modelId="{1B31428A-40E8-405B-BD31-14EB500BFA8C}" type="pres">
      <dgm:prSet presAssocID="{690CD2A0-F6EB-46A0-A11E-CBBB4A38DDA0}" presName="horz1" presStyleCnt="0"/>
      <dgm:spPr/>
    </dgm:pt>
    <dgm:pt modelId="{3F574169-CBF9-4884-B02E-6DB9E205F375}" type="pres">
      <dgm:prSet presAssocID="{690CD2A0-F6EB-46A0-A11E-CBBB4A38DDA0}" presName="tx1" presStyleLbl="revTx" presStyleIdx="2" presStyleCnt="9"/>
      <dgm:spPr/>
    </dgm:pt>
    <dgm:pt modelId="{AC363885-AF0A-459C-8D15-9B7693DDCE6E}" type="pres">
      <dgm:prSet presAssocID="{690CD2A0-F6EB-46A0-A11E-CBBB4A38DDA0}" presName="vert1" presStyleCnt="0"/>
      <dgm:spPr/>
    </dgm:pt>
    <dgm:pt modelId="{A08933B7-49F5-46C5-9415-2623F8503CD6}" type="pres">
      <dgm:prSet presAssocID="{EC2F6F01-0B6F-44CF-9E86-6D2B84920266}" presName="thickLine" presStyleLbl="alignNode1" presStyleIdx="3" presStyleCnt="9"/>
      <dgm:spPr/>
    </dgm:pt>
    <dgm:pt modelId="{0388C867-D3E5-4770-823B-9B4AEE887E90}" type="pres">
      <dgm:prSet presAssocID="{EC2F6F01-0B6F-44CF-9E86-6D2B84920266}" presName="horz1" presStyleCnt="0"/>
      <dgm:spPr/>
    </dgm:pt>
    <dgm:pt modelId="{65269749-F087-448F-A83E-AD6E65B3E211}" type="pres">
      <dgm:prSet presAssocID="{EC2F6F01-0B6F-44CF-9E86-6D2B84920266}" presName="tx1" presStyleLbl="revTx" presStyleIdx="3" presStyleCnt="9"/>
      <dgm:spPr/>
    </dgm:pt>
    <dgm:pt modelId="{B5E113C2-5A7E-471E-A75C-5D5BA3EA9A45}" type="pres">
      <dgm:prSet presAssocID="{EC2F6F01-0B6F-44CF-9E86-6D2B84920266}" presName="vert1" presStyleCnt="0"/>
      <dgm:spPr/>
    </dgm:pt>
    <dgm:pt modelId="{5203166F-3B88-4AC7-A133-E551224759B9}" type="pres">
      <dgm:prSet presAssocID="{5D6A5E5E-4B62-42C2-A46E-BE94F656D43F}" presName="thickLine" presStyleLbl="alignNode1" presStyleIdx="4" presStyleCnt="9"/>
      <dgm:spPr/>
    </dgm:pt>
    <dgm:pt modelId="{1AF14F3A-5171-4A1E-A394-33860B53C840}" type="pres">
      <dgm:prSet presAssocID="{5D6A5E5E-4B62-42C2-A46E-BE94F656D43F}" presName="horz1" presStyleCnt="0"/>
      <dgm:spPr/>
    </dgm:pt>
    <dgm:pt modelId="{7F5F1B42-C572-4D62-8864-CB43C5E62224}" type="pres">
      <dgm:prSet presAssocID="{5D6A5E5E-4B62-42C2-A46E-BE94F656D43F}" presName="tx1" presStyleLbl="revTx" presStyleIdx="4" presStyleCnt="9"/>
      <dgm:spPr/>
    </dgm:pt>
    <dgm:pt modelId="{D7D638F6-C3D3-4A20-9755-95A2F923BA5F}" type="pres">
      <dgm:prSet presAssocID="{5D6A5E5E-4B62-42C2-A46E-BE94F656D43F}" presName="vert1" presStyleCnt="0"/>
      <dgm:spPr/>
    </dgm:pt>
    <dgm:pt modelId="{E7C229DC-19E0-4AE7-950E-89AC6A7EA3C5}" type="pres">
      <dgm:prSet presAssocID="{C9BDF3F5-CAE6-44E0-8F79-CBDEAAB8D04F}" presName="thickLine" presStyleLbl="alignNode1" presStyleIdx="5" presStyleCnt="9"/>
      <dgm:spPr/>
    </dgm:pt>
    <dgm:pt modelId="{6AFD589B-B50A-4C73-B8C5-49CDC4D47D58}" type="pres">
      <dgm:prSet presAssocID="{C9BDF3F5-CAE6-44E0-8F79-CBDEAAB8D04F}" presName="horz1" presStyleCnt="0"/>
      <dgm:spPr/>
    </dgm:pt>
    <dgm:pt modelId="{2E03C31A-E5D4-4C39-951E-9F130C827150}" type="pres">
      <dgm:prSet presAssocID="{C9BDF3F5-CAE6-44E0-8F79-CBDEAAB8D04F}" presName="tx1" presStyleLbl="revTx" presStyleIdx="5" presStyleCnt="9"/>
      <dgm:spPr/>
    </dgm:pt>
    <dgm:pt modelId="{C9B651FD-0C44-4CBE-A402-2620AE5F3774}" type="pres">
      <dgm:prSet presAssocID="{C9BDF3F5-CAE6-44E0-8F79-CBDEAAB8D04F}" presName="vert1" presStyleCnt="0"/>
      <dgm:spPr/>
    </dgm:pt>
    <dgm:pt modelId="{6CF9BD26-2A62-4B1E-892F-E0BE66A58876}" type="pres">
      <dgm:prSet presAssocID="{B8FB3025-ABDA-491A-B6B8-C110D2ADA42C}" presName="thickLine" presStyleLbl="alignNode1" presStyleIdx="6" presStyleCnt="9"/>
      <dgm:spPr/>
    </dgm:pt>
    <dgm:pt modelId="{F2F9034B-BC86-4936-B794-F95554D612F8}" type="pres">
      <dgm:prSet presAssocID="{B8FB3025-ABDA-491A-B6B8-C110D2ADA42C}" presName="horz1" presStyleCnt="0"/>
      <dgm:spPr/>
    </dgm:pt>
    <dgm:pt modelId="{4F210C9B-D240-471C-9DB0-E6DE3C0927A3}" type="pres">
      <dgm:prSet presAssocID="{B8FB3025-ABDA-491A-B6B8-C110D2ADA42C}" presName="tx1" presStyleLbl="revTx" presStyleIdx="6" presStyleCnt="9"/>
      <dgm:spPr/>
    </dgm:pt>
    <dgm:pt modelId="{ED1D0E60-E38D-4412-9246-763AFAA2869B}" type="pres">
      <dgm:prSet presAssocID="{B8FB3025-ABDA-491A-B6B8-C110D2ADA42C}" presName="vert1" presStyleCnt="0"/>
      <dgm:spPr/>
    </dgm:pt>
    <dgm:pt modelId="{FF000A26-00CB-4B17-BB01-585D76A2C938}" type="pres">
      <dgm:prSet presAssocID="{9BC35B5F-3870-4601-A363-2183386E1E2E}" presName="thickLine" presStyleLbl="alignNode1" presStyleIdx="7" presStyleCnt="9"/>
      <dgm:spPr/>
    </dgm:pt>
    <dgm:pt modelId="{D05C96D9-9DAC-40B0-A8A1-30F4B253B805}" type="pres">
      <dgm:prSet presAssocID="{9BC35B5F-3870-4601-A363-2183386E1E2E}" presName="horz1" presStyleCnt="0"/>
      <dgm:spPr/>
    </dgm:pt>
    <dgm:pt modelId="{E16B3568-4174-4B99-9365-6E6FFCCDA150}" type="pres">
      <dgm:prSet presAssocID="{9BC35B5F-3870-4601-A363-2183386E1E2E}" presName="tx1" presStyleLbl="revTx" presStyleIdx="7" presStyleCnt="9"/>
      <dgm:spPr/>
    </dgm:pt>
    <dgm:pt modelId="{EF5C749A-1C29-4E1A-BDC4-47474DDF4C56}" type="pres">
      <dgm:prSet presAssocID="{9BC35B5F-3870-4601-A363-2183386E1E2E}" presName="vert1" presStyleCnt="0"/>
      <dgm:spPr/>
    </dgm:pt>
    <dgm:pt modelId="{97C0A404-87A6-4E99-9077-2C5A0A765973}" type="pres">
      <dgm:prSet presAssocID="{1D62F1C9-2FC0-414F-941E-CD6E13E5AE0C}" presName="thickLine" presStyleLbl="alignNode1" presStyleIdx="8" presStyleCnt="9"/>
      <dgm:spPr/>
    </dgm:pt>
    <dgm:pt modelId="{AF49AE8D-22DE-4770-85CE-5BA01A5802B6}" type="pres">
      <dgm:prSet presAssocID="{1D62F1C9-2FC0-414F-941E-CD6E13E5AE0C}" presName="horz1" presStyleCnt="0"/>
      <dgm:spPr/>
    </dgm:pt>
    <dgm:pt modelId="{A4DAEBF4-A6F8-4DDE-B4A8-15B6EFFE6863}" type="pres">
      <dgm:prSet presAssocID="{1D62F1C9-2FC0-414F-941E-CD6E13E5AE0C}" presName="tx1" presStyleLbl="revTx" presStyleIdx="8" presStyleCnt="9"/>
      <dgm:spPr/>
    </dgm:pt>
    <dgm:pt modelId="{63C52161-99C2-41E3-9F81-9F69C7076EF5}" type="pres">
      <dgm:prSet presAssocID="{1D62F1C9-2FC0-414F-941E-CD6E13E5AE0C}" presName="vert1" presStyleCnt="0"/>
      <dgm:spPr/>
    </dgm:pt>
  </dgm:ptLst>
  <dgm:cxnLst>
    <dgm:cxn modelId="{57CFAC02-E0D0-4009-B28D-3069FBD33357}" srcId="{D3CDCA78-976E-47A0-8391-24A7973AB026}" destId="{EC2F6F01-0B6F-44CF-9E86-6D2B84920266}" srcOrd="3" destOrd="0" parTransId="{42952967-EFE7-477D-BB17-2C6CDA60CBF1}" sibTransId="{E12C3128-D3C6-4593-B4BB-39E7B10F4687}"/>
    <dgm:cxn modelId="{F35EBF0C-2B23-4A68-8F84-80347541F209}" type="presOf" srcId="{EC2F6F01-0B6F-44CF-9E86-6D2B84920266}" destId="{65269749-F087-448F-A83E-AD6E65B3E211}" srcOrd="0" destOrd="0" presId="urn:microsoft.com/office/officeart/2008/layout/LinedList"/>
    <dgm:cxn modelId="{C1051515-8C1F-4204-B194-0F2C1B0A0B44}" srcId="{D3CDCA78-976E-47A0-8391-24A7973AB026}" destId="{B8FB3025-ABDA-491A-B6B8-C110D2ADA42C}" srcOrd="6" destOrd="0" parTransId="{6317BCED-E9D5-4743-AAEF-006605A49B72}" sibTransId="{0E631754-B0F8-4F90-8645-C663611A1038}"/>
    <dgm:cxn modelId="{D56BC222-D9EF-4214-B53E-3D29A8E8283F}" type="presOf" srcId="{C9BDF3F5-CAE6-44E0-8F79-CBDEAAB8D04F}" destId="{2E03C31A-E5D4-4C39-951E-9F130C827150}" srcOrd="0" destOrd="0" presId="urn:microsoft.com/office/officeart/2008/layout/LinedList"/>
    <dgm:cxn modelId="{77154B27-10DE-47CD-A61C-7B63A846F32F}" type="presOf" srcId="{9BC35B5F-3870-4601-A363-2183386E1E2E}" destId="{E16B3568-4174-4B99-9365-6E6FFCCDA150}" srcOrd="0" destOrd="0" presId="urn:microsoft.com/office/officeart/2008/layout/LinedList"/>
    <dgm:cxn modelId="{15C4512B-6C94-4D7D-B7C4-027D4CA7D935}" srcId="{D3CDCA78-976E-47A0-8391-24A7973AB026}" destId="{5D6A5E5E-4B62-42C2-A46E-BE94F656D43F}" srcOrd="4" destOrd="0" parTransId="{E62D8911-F453-4E0E-B72E-2DC217F92B1A}" sibTransId="{81408D78-2E68-4436-9B30-35592200168F}"/>
    <dgm:cxn modelId="{5AFB5D4A-3941-4DDA-86AC-DC45A4884C2C}" type="presOf" srcId="{1D62F1C9-2FC0-414F-941E-CD6E13E5AE0C}" destId="{A4DAEBF4-A6F8-4DDE-B4A8-15B6EFFE6863}" srcOrd="0" destOrd="0" presId="urn:microsoft.com/office/officeart/2008/layout/LinedList"/>
    <dgm:cxn modelId="{3B854355-0BF4-49D2-AFA8-207F9C695FB6}" srcId="{D3CDCA78-976E-47A0-8391-24A7973AB026}" destId="{7F9E1E9F-FF9E-435F-A3D1-7C2C09066E18}" srcOrd="1" destOrd="0" parTransId="{8FC8BC87-7E0A-4F76-9816-CA87E15E21AE}" sibTransId="{A3D5F097-4FD1-4E95-B262-21D645F73191}"/>
    <dgm:cxn modelId="{DA90A255-93CC-4B61-B788-1C33AC2F632A}" srcId="{D3CDCA78-976E-47A0-8391-24A7973AB026}" destId="{10FD4847-E4E3-432B-BD14-75A42E227A1F}" srcOrd="0" destOrd="0" parTransId="{59D1140C-53E8-4C9C-A4D9-5DA730485BD0}" sibTransId="{F423E511-EF73-45CF-B284-1D6752D3E93C}"/>
    <dgm:cxn modelId="{840DD482-B660-4988-B4F9-07DFCCD45A24}" srcId="{D3CDCA78-976E-47A0-8391-24A7973AB026}" destId="{9BC35B5F-3870-4601-A363-2183386E1E2E}" srcOrd="7" destOrd="0" parTransId="{993E3493-FB9A-4596-ABC0-87E6316E9CA0}" sibTransId="{1E5E4F61-2425-4D7C-8CC7-115F29141F8C}"/>
    <dgm:cxn modelId="{0509CC9B-1CBE-4086-9164-3405903BE7CB}" type="presOf" srcId="{B8FB3025-ABDA-491A-B6B8-C110D2ADA42C}" destId="{4F210C9B-D240-471C-9DB0-E6DE3C0927A3}" srcOrd="0" destOrd="0" presId="urn:microsoft.com/office/officeart/2008/layout/LinedList"/>
    <dgm:cxn modelId="{E8ED7BA3-87E1-499D-916E-3A40B2A7A52C}" type="presOf" srcId="{690CD2A0-F6EB-46A0-A11E-CBBB4A38DDA0}" destId="{3F574169-CBF9-4884-B02E-6DB9E205F375}" srcOrd="0" destOrd="0" presId="urn:microsoft.com/office/officeart/2008/layout/LinedList"/>
    <dgm:cxn modelId="{926A9AAE-F342-4BA9-BCA0-DB0B1E29AD36}" type="presOf" srcId="{5D6A5E5E-4B62-42C2-A46E-BE94F656D43F}" destId="{7F5F1B42-C572-4D62-8864-CB43C5E62224}" srcOrd="0" destOrd="0" presId="urn:microsoft.com/office/officeart/2008/layout/LinedList"/>
    <dgm:cxn modelId="{059CAEB8-DE83-4D83-BDCC-BCA802569085}" srcId="{D3CDCA78-976E-47A0-8391-24A7973AB026}" destId="{C9BDF3F5-CAE6-44E0-8F79-CBDEAAB8D04F}" srcOrd="5" destOrd="0" parTransId="{0321EF1E-061A-48FB-B1BF-FA2316889603}" sibTransId="{93EAAB9C-B6D9-4780-BC6D-00F059FA7B98}"/>
    <dgm:cxn modelId="{56A726B9-C07A-4170-9668-11805701D40C}" type="presOf" srcId="{10FD4847-E4E3-432B-BD14-75A42E227A1F}" destId="{1DC94029-A2B3-4AE0-BDCE-62DFC565D265}" srcOrd="0" destOrd="0" presId="urn:microsoft.com/office/officeart/2008/layout/LinedList"/>
    <dgm:cxn modelId="{25CB13C6-C7E3-495C-8035-409EB652CEDF}" srcId="{D3CDCA78-976E-47A0-8391-24A7973AB026}" destId="{1D62F1C9-2FC0-414F-941E-CD6E13E5AE0C}" srcOrd="8" destOrd="0" parTransId="{9A537164-D758-40EC-8F44-A2D0C9E3C44F}" sibTransId="{D7735B4B-28C7-44C5-94A6-ECADBC5EDA7E}"/>
    <dgm:cxn modelId="{DFAE4CD9-ADD7-48F2-800A-C5E647716C23}" type="presOf" srcId="{D3CDCA78-976E-47A0-8391-24A7973AB026}" destId="{CB69966A-901B-4926-93B7-EFF7A880ED61}" srcOrd="0" destOrd="0" presId="urn:microsoft.com/office/officeart/2008/layout/LinedList"/>
    <dgm:cxn modelId="{9B935DE0-89AB-4486-8297-8DBB3937D8C8}" srcId="{D3CDCA78-976E-47A0-8391-24A7973AB026}" destId="{690CD2A0-F6EB-46A0-A11E-CBBB4A38DDA0}" srcOrd="2" destOrd="0" parTransId="{44AC3FA7-F8D2-4E8C-93A9-8A540A4D6704}" sibTransId="{261126E5-4BD5-4C1E-A75B-968B62E9A7F2}"/>
    <dgm:cxn modelId="{D4969AEE-0959-4D35-A4A8-E6569E084719}" type="presOf" srcId="{7F9E1E9F-FF9E-435F-A3D1-7C2C09066E18}" destId="{14CDFB61-C6EE-45A5-BDAF-F0330A3E95DD}" srcOrd="0" destOrd="0" presId="urn:microsoft.com/office/officeart/2008/layout/LinedList"/>
    <dgm:cxn modelId="{A241CC4C-F605-411E-AAA0-129200127902}" type="presParOf" srcId="{CB69966A-901B-4926-93B7-EFF7A880ED61}" destId="{613925B6-D76A-4BEC-A006-AF8E70530F73}" srcOrd="0" destOrd="0" presId="urn:microsoft.com/office/officeart/2008/layout/LinedList"/>
    <dgm:cxn modelId="{819B76EA-4EB5-4D10-89C5-1BDF4746E8C4}" type="presParOf" srcId="{CB69966A-901B-4926-93B7-EFF7A880ED61}" destId="{D395957A-28CF-467C-AEE2-70CEFA15A299}" srcOrd="1" destOrd="0" presId="urn:microsoft.com/office/officeart/2008/layout/LinedList"/>
    <dgm:cxn modelId="{61EB3AC1-B5AB-4D07-9F7D-B2A3DECC5694}" type="presParOf" srcId="{D395957A-28CF-467C-AEE2-70CEFA15A299}" destId="{1DC94029-A2B3-4AE0-BDCE-62DFC565D265}" srcOrd="0" destOrd="0" presId="urn:microsoft.com/office/officeart/2008/layout/LinedList"/>
    <dgm:cxn modelId="{A247EEDE-2DE9-471D-8ABF-22FFA54DAB66}" type="presParOf" srcId="{D395957A-28CF-467C-AEE2-70CEFA15A299}" destId="{8CF036F6-4DE1-4401-BBFD-99285D1F4CEA}" srcOrd="1" destOrd="0" presId="urn:microsoft.com/office/officeart/2008/layout/LinedList"/>
    <dgm:cxn modelId="{B98AA763-6B66-46AB-B76F-80D9F4F213DB}" type="presParOf" srcId="{CB69966A-901B-4926-93B7-EFF7A880ED61}" destId="{15653975-F7DA-469D-AF49-6835F9587289}" srcOrd="2" destOrd="0" presId="urn:microsoft.com/office/officeart/2008/layout/LinedList"/>
    <dgm:cxn modelId="{3F4C715A-4045-4F5E-8E12-BBF064320F09}" type="presParOf" srcId="{CB69966A-901B-4926-93B7-EFF7A880ED61}" destId="{634C023A-9427-4901-9AFC-F4E3D81C7CC7}" srcOrd="3" destOrd="0" presId="urn:microsoft.com/office/officeart/2008/layout/LinedList"/>
    <dgm:cxn modelId="{15936267-50B9-41F9-A606-65DFBDA5FDBC}" type="presParOf" srcId="{634C023A-9427-4901-9AFC-F4E3D81C7CC7}" destId="{14CDFB61-C6EE-45A5-BDAF-F0330A3E95DD}" srcOrd="0" destOrd="0" presId="urn:microsoft.com/office/officeart/2008/layout/LinedList"/>
    <dgm:cxn modelId="{2335204C-0A65-4FBD-BF52-13A5C9D95F9C}" type="presParOf" srcId="{634C023A-9427-4901-9AFC-F4E3D81C7CC7}" destId="{44A7DDFC-F8E6-40BC-9A68-D53DAD34E936}" srcOrd="1" destOrd="0" presId="urn:microsoft.com/office/officeart/2008/layout/LinedList"/>
    <dgm:cxn modelId="{824D984F-A775-408F-89F6-36A0410E18C6}" type="presParOf" srcId="{CB69966A-901B-4926-93B7-EFF7A880ED61}" destId="{BBC559BD-0D70-4E75-84D4-19B2704CA4D7}" srcOrd="4" destOrd="0" presId="urn:microsoft.com/office/officeart/2008/layout/LinedList"/>
    <dgm:cxn modelId="{A4027374-0641-4365-8C52-B9B9051A727A}" type="presParOf" srcId="{CB69966A-901B-4926-93B7-EFF7A880ED61}" destId="{1B31428A-40E8-405B-BD31-14EB500BFA8C}" srcOrd="5" destOrd="0" presId="urn:microsoft.com/office/officeart/2008/layout/LinedList"/>
    <dgm:cxn modelId="{929BD54C-667D-4422-AC29-927A6CDEFD9A}" type="presParOf" srcId="{1B31428A-40E8-405B-BD31-14EB500BFA8C}" destId="{3F574169-CBF9-4884-B02E-6DB9E205F375}" srcOrd="0" destOrd="0" presId="urn:microsoft.com/office/officeart/2008/layout/LinedList"/>
    <dgm:cxn modelId="{18415F75-27D8-4160-BB2A-120E285E1333}" type="presParOf" srcId="{1B31428A-40E8-405B-BD31-14EB500BFA8C}" destId="{AC363885-AF0A-459C-8D15-9B7693DDCE6E}" srcOrd="1" destOrd="0" presId="urn:microsoft.com/office/officeart/2008/layout/LinedList"/>
    <dgm:cxn modelId="{E1D0072B-AEC2-4BAE-A9DE-6770558A17E2}" type="presParOf" srcId="{CB69966A-901B-4926-93B7-EFF7A880ED61}" destId="{A08933B7-49F5-46C5-9415-2623F8503CD6}" srcOrd="6" destOrd="0" presId="urn:microsoft.com/office/officeart/2008/layout/LinedList"/>
    <dgm:cxn modelId="{CC4AD366-D75D-4613-9E4F-D2709CA8AEA3}" type="presParOf" srcId="{CB69966A-901B-4926-93B7-EFF7A880ED61}" destId="{0388C867-D3E5-4770-823B-9B4AEE887E90}" srcOrd="7" destOrd="0" presId="urn:microsoft.com/office/officeart/2008/layout/LinedList"/>
    <dgm:cxn modelId="{5DF92C76-5274-4B7D-A447-2F83C33FE9A0}" type="presParOf" srcId="{0388C867-D3E5-4770-823B-9B4AEE887E90}" destId="{65269749-F087-448F-A83E-AD6E65B3E211}" srcOrd="0" destOrd="0" presId="urn:microsoft.com/office/officeart/2008/layout/LinedList"/>
    <dgm:cxn modelId="{3C7D1B7D-1D6D-4BB5-B442-E9B697D77F92}" type="presParOf" srcId="{0388C867-D3E5-4770-823B-9B4AEE887E90}" destId="{B5E113C2-5A7E-471E-A75C-5D5BA3EA9A45}" srcOrd="1" destOrd="0" presId="urn:microsoft.com/office/officeart/2008/layout/LinedList"/>
    <dgm:cxn modelId="{E84B92E6-80FD-4291-8F32-0DC9A1942A72}" type="presParOf" srcId="{CB69966A-901B-4926-93B7-EFF7A880ED61}" destId="{5203166F-3B88-4AC7-A133-E551224759B9}" srcOrd="8" destOrd="0" presId="urn:microsoft.com/office/officeart/2008/layout/LinedList"/>
    <dgm:cxn modelId="{8C8D257A-737B-476F-B39F-1B645418857A}" type="presParOf" srcId="{CB69966A-901B-4926-93B7-EFF7A880ED61}" destId="{1AF14F3A-5171-4A1E-A394-33860B53C840}" srcOrd="9" destOrd="0" presId="urn:microsoft.com/office/officeart/2008/layout/LinedList"/>
    <dgm:cxn modelId="{4E7484CC-6578-4A09-86FD-79A544F76B47}" type="presParOf" srcId="{1AF14F3A-5171-4A1E-A394-33860B53C840}" destId="{7F5F1B42-C572-4D62-8864-CB43C5E62224}" srcOrd="0" destOrd="0" presId="urn:microsoft.com/office/officeart/2008/layout/LinedList"/>
    <dgm:cxn modelId="{7C8D4A28-5007-4A1A-BCC9-C811986B15B0}" type="presParOf" srcId="{1AF14F3A-5171-4A1E-A394-33860B53C840}" destId="{D7D638F6-C3D3-4A20-9755-95A2F923BA5F}" srcOrd="1" destOrd="0" presId="urn:microsoft.com/office/officeart/2008/layout/LinedList"/>
    <dgm:cxn modelId="{05BE1969-2B9D-4E8E-9D4A-A6AE3665DF48}" type="presParOf" srcId="{CB69966A-901B-4926-93B7-EFF7A880ED61}" destId="{E7C229DC-19E0-4AE7-950E-89AC6A7EA3C5}" srcOrd="10" destOrd="0" presId="urn:microsoft.com/office/officeart/2008/layout/LinedList"/>
    <dgm:cxn modelId="{46781777-6824-4F4A-B97A-647DEDD6E531}" type="presParOf" srcId="{CB69966A-901B-4926-93B7-EFF7A880ED61}" destId="{6AFD589B-B50A-4C73-B8C5-49CDC4D47D58}" srcOrd="11" destOrd="0" presId="urn:microsoft.com/office/officeart/2008/layout/LinedList"/>
    <dgm:cxn modelId="{EFEFD7E1-C59B-49EA-B234-0F14CD305272}" type="presParOf" srcId="{6AFD589B-B50A-4C73-B8C5-49CDC4D47D58}" destId="{2E03C31A-E5D4-4C39-951E-9F130C827150}" srcOrd="0" destOrd="0" presId="urn:microsoft.com/office/officeart/2008/layout/LinedList"/>
    <dgm:cxn modelId="{03498B11-A2C6-4579-9980-108CFA9FC5A6}" type="presParOf" srcId="{6AFD589B-B50A-4C73-B8C5-49CDC4D47D58}" destId="{C9B651FD-0C44-4CBE-A402-2620AE5F3774}" srcOrd="1" destOrd="0" presId="urn:microsoft.com/office/officeart/2008/layout/LinedList"/>
    <dgm:cxn modelId="{395F48DA-56B2-4A65-905C-F7BCC5F9883C}" type="presParOf" srcId="{CB69966A-901B-4926-93B7-EFF7A880ED61}" destId="{6CF9BD26-2A62-4B1E-892F-E0BE66A58876}" srcOrd="12" destOrd="0" presId="urn:microsoft.com/office/officeart/2008/layout/LinedList"/>
    <dgm:cxn modelId="{D941FC6E-EF7F-4DBA-B08F-C7DD81D514B5}" type="presParOf" srcId="{CB69966A-901B-4926-93B7-EFF7A880ED61}" destId="{F2F9034B-BC86-4936-B794-F95554D612F8}" srcOrd="13" destOrd="0" presId="urn:microsoft.com/office/officeart/2008/layout/LinedList"/>
    <dgm:cxn modelId="{88C8F843-6C37-410A-9B93-D2C58080C5EE}" type="presParOf" srcId="{F2F9034B-BC86-4936-B794-F95554D612F8}" destId="{4F210C9B-D240-471C-9DB0-E6DE3C0927A3}" srcOrd="0" destOrd="0" presId="urn:microsoft.com/office/officeart/2008/layout/LinedList"/>
    <dgm:cxn modelId="{D747B649-FF8C-41ED-A85D-F57101815B8C}" type="presParOf" srcId="{F2F9034B-BC86-4936-B794-F95554D612F8}" destId="{ED1D0E60-E38D-4412-9246-763AFAA2869B}" srcOrd="1" destOrd="0" presId="urn:microsoft.com/office/officeart/2008/layout/LinedList"/>
    <dgm:cxn modelId="{6F991E18-DF50-4CC7-8B99-91790BA09A1E}" type="presParOf" srcId="{CB69966A-901B-4926-93B7-EFF7A880ED61}" destId="{FF000A26-00CB-4B17-BB01-585D76A2C938}" srcOrd="14" destOrd="0" presId="urn:microsoft.com/office/officeart/2008/layout/LinedList"/>
    <dgm:cxn modelId="{2549B3BC-C89D-4D4E-82E9-18B2780C4C77}" type="presParOf" srcId="{CB69966A-901B-4926-93B7-EFF7A880ED61}" destId="{D05C96D9-9DAC-40B0-A8A1-30F4B253B805}" srcOrd="15" destOrd="0" presId="urn:microsoft.com/office/officeart/2008/layout/LinedList"/>
    <dgm:cxn modelId="{EF9501DE-EDF5-4DF7-833A-4834C5C662C6}" type="presParOf" srcId="{D05C96D9-9DAC-40B0-A8A1-30F4B253B805}" destId="{E16B3568-4174-4B99-9365-6E6FFCCDA150}" srcOrd="0" destOrd="0" presId="urn:microsoft.com/office/officeart/2008/layout/LinedList"/>
    <dgm:cxn modelId="{9307A7AB-61EC-4136-927C-FF9E2F32E3F7}" type="presParOf" srcId="{D05C96D9-9DAC-40B0-A8A1-30F4B253B805}" destId="{EF5C749A-1C29-4E1A-BDC4-47474DDF4C56}" srcOrd="1" destOrd="0" presId="urn:microsoft.com/office/officeart/2008/layout/LinedList"/>
    <dgm:cxn modelId="{BC6EABF4-DB9B-47C7-8664-E56FB6D0AE35}" type="presParOf" srcId="{CB69966A-901B-4926-93B7-EFF7A880ED61}" destId="{97C0A404-87A6-4E99-9077-2C5A0A765973}" srcOrd="16" destOrd="0" presId="urn:microsoft.com/office/officeart/2008/layout/LinedList"/>
    <dgm:cxn modelId="{1F3F7AC9-0EF7-4263-835C-5B60F5F1240F}" type="presParOf" srcId="{CB69966A-901B-4926-93B7-EFF7A880ED61}" destId="{AF49AE8D-22DE-4770-85CE-5BA01A5802B6}" srcOrd="17" destOrd="0" presId="urn:microsoft.com/office/officeart/2008/layout/LinedList"/>
    <dgm:cxn modelId="{2A4BE2B3-616D-48C2-AB08-EB5DEFA14EDC}" type="presParOf" srcId="{AF49AE8D-22DE-4770-85CE-5BA01A5802B6}" destId="{A4DAEBF4-A6F8-4DDE-B4A8-15B6EFFE6863}" srcOrd="0" destOrd="0" presId="urn:microsoft.com/office/officeart/2008/layout/LinedList"/>
    <dgm:cxn modelId="{2393BD01-8B50-4924-AF08-2C1BA3518117}" type="presParOf" srcId="{AF49AE8D-22DE-4770-85CE-5BA01A5802B6}" destId="{63C52161-99C2-41E3-9F81-9F69C7076EF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BE7718-C61D-474F-9DBC-32CC56C5AAA2}">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A8F6A7D-3770-4A80-A9A7-FB7820733C92}">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dirty="0"/>
            <a:t>Crisis Management Issues at Events</a:t>
          </a:r>
          <a:endParaRPr lang="en-US" sz="3000" kern="1200" dirty="0"/>
        </a:p>
      </dsp:txBody>
      <dsp:txXfrm>
        <a:off x="0" y="665"/>
        <a:ext cx="6666833" cy="1090517"/>
      </dsp:txXfrm>
    </dsp:sp>
    <dsp:sp modelId="{F3E976CE-5033-420B-BBBE-F82B8B3DDA75}">
      <dsp:nvSpPr>
        <dsp:cNvPr id="0" name=""/>
        <dsp:cNvSpPr/>
      </dsp:nvSpPr>
      <dsp:spPr>
        <a:xfrm>
          <a:off x="0" y="109118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98B8FDD-0675-4E24-B33B-D3FAA9CA3613}">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dirty="0"/>
            <a:t>Evacuation &amp; Zone Ex</a:t>
          </a:r>
        </a:p>
      </dsp:txBody>
      <dsp:txXfrm>
        <a:off x="0" y="1091183"/>
        <a:ext cx="6666833" cy="1090517"/>
      </dsp:txXfrm>
    </dsp:sp>
    <dsp:sp modelId="{0F931475-D9C0-4E37-8197-4BA27FD3A37D}">
      <dsp:nvSpPr>
        <dsp:cNvPr id="0" name=""/>
        <dsp:cNvSpPr/>
      </dsp:nvSpPr>
      <dsp:spPr>
        <a:xfrm>
          <a:off x="0" y="218170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8F3C15-0299-40B2-A8C1-DFB5D02D89CF}">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Wembley 2020 – Contributing Factor</a:t>
          </a:r>
          <a:endParaRPr lang="en-US" sz="3000" kern="1200"/>
        </a:p>
      </dsp:txBody>
      <dsp:txXfrm>
        <a:off x="0" y="2181701"/>
        <a:ext cx="6666833" cy="1090517"/>
      </dsp:txXfrm>
    </dsp:sp>
    <dsp:sp modelId="{F64354B5-5982-4ADD-9A5F-5C16FC509718}">
      <dsp:nvSpPr>
        <dsp:cNvPr id="0" name=""/>
        <dsp:cNvSpPr/>
      </dsp:nvSpPr>
      <dsp:spPr>
        <a:xfrm>
          <a:off x="0" y="327221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653095F-CAF2-452F-88AF-8B098DCB5E09}">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Manchester Arena Inquiry – Co-operation Needed</a:t>
          </a:r>
          <a:endParaRPr lang="en-US" sz="3000" kern="1200"/>
        </a:p>
      </dsp:txBody>
      <dsp:txXfrm>
        <a:off x="0" y="3272218"/>
        <a:ext cx="6666833" cy="1090517"/>
      </dsp:txXfrm>
    </dsp:sp>
    <dsp:sp modelId="{BDE259F7-6A12-49FC-99C2-BF4CBEDCAB0B}">
      <dsp:nvSpPr>
        <dsp:cNvPr id="0" name=""/>
        <dsp:cNvSpPr/>
      </dsp:nvSpPr>
      <dsp:spPr>
        <a:xfrm>
          <a:off x="0" y="4362736"/>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1BF5570-6370-4B2A-9636-4A57D82BB777}">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Responsibility Issues</a:t>
          </a:r>
          <a:endParaRPr lang="en-US" sz="3000" kern="1200"/>
        </a:p>
      </dsp:txBody>
      <dsp:txXfrm>
        <a:off x="0" y="4362736"/>
        <a:ext cx="6666833" cy="10905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5F8DD0-AB86-461A-A7E0-E8F55D696AF1}">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4356B96-5727-4ACE-AC41-DAD482451525}">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Egress relates to the vulnerability &amp; risks exiting Events &amp; Venues</a:t>
          </a:r>
          <a:endParaRPr lang="en-US" sz="2100" kern="1200"/>
        </a:p>
      </dsp:txBody>
      <dsp:txXfrm>
        <a:off x="0" y="665"/>
        <a:ext cx="6666833" cy="778941"/>
      </dsp:txXfrm>
    </dsp:sp>
    <dsp:sp modelId="{8B11AB39-5F75-4B4E-863B-4DA6A213B099}">
      <dsp:nvSpPr>
        <dsp:cNvPr id="0" name=""/>
        <dsp:cNvSpPr/>
      </dsp:nvSpPr>
      <dsp:spPr>
        <a:xfrm>
          <a:off x="0" y="77960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55205AA-64AF-422D-8848-0ECE936595A7}">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Risk of Congestion &amp; Accidents</a:t>
          </a:r>
          <a:endParaRPr lang="en-US" sz="2100" kern="1200"/>
        </a:p>
      </dsp:txBody>
      <dsp:txXfrm>
        <a:off x="0" y="779606"/>
        <a:ext cx="6666833" cy="778941"/>
      </dsp:txXfrm>
    </dsp:sp>
    <dsp:sp modelId="{F82498EC-CF1D-4075-8284-09AB5F83A50D}">
      <dsp:nvSpPr>
        <dsp:cNvPr id="0" name=""/>
        <dsp:cNvSpPr/>
      </dsp:nvSpPr>
      <dsp:spPr>
        <a:xfrm>
          <a:off x="0" y="155854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47B1A45-AFD3-4B8B-AA83-91FD85A77D92}">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Effected by Result, Mood, Weather, Travel Plans &amp; Risk Perceptions</a:t>
          </a:r>
          <a:endParaRPr lang="en-US" sz="2100" kern="1200"/>
        </a:p>
      </dsp:txBody>
      <dsp:txXfrm>
        <a:off x="0" y="1558548"/>
        <a:ext cx="6666833" cy="778941"/>
      </dsp:txXfrm>
    </dsp:sp>
    <dsp:sp modelId="{D5DE1B29-F07D-47A9-8067-A848077AE928}">
      <dsp:nvSpPr>
        <dsp:cNvPr id="0" name=""/>
        <dsp:cNvSpPr/>
      </dsp:nvSpPr>
      <dsp:spPr>
        <a:xfrm>
          <a:off x="0" y="2337489"/>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2F0C50C-10C9-4B4A-9C34-292800FDE8EF}">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Containment </a:t>
          </a:r>
          <a:endParaRPr lang="en-US" sz="2100" kern="1200"/>
        </a:p>
      </dsp:txBody>
      <dsp:txXfrm>
        <a:off x="0" y="2337489"/>
        <a:ext cx="6666833" cy="778941"/>
      </dsp:txXfrm>
    </dsp:sp>
    <dsp:sp modelId="{95D561A0-DAAF-4C24-96B4-386D924F522B}">
      <dsp:nvSpPr>
        <dsp:cNvPr id="0" name=""/>
        <dsp:cNvSpPr/>
      </dsp:nvSpPr>
      <dsp:spPr>
        <a:xfrm>
          <a:off x="0" y="311643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2762C53-182E-4977-A981-63AE13507205}">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Control</a:t>
          </a:r>
          <a:endParaRPr lang="en-US" sz="2100" kern="1200"/>
        </a:p>
      </dsp:txBody>
      <dsp:txXfrm>
        <a:off x="0" y="3116430"/>
        <a:ext cx="6666833" cy="778941"/>
      </dsp:txXfrm>
    </dsp:sp>
    <dsp:sp modelId="{5A6FA02F-EC25-42A9-B2F5-98D86614802C}">
      <dsp:nvSpPr>
        <dsp:cNvPr id="0" name=""/>
        <dsp:cNvSpPr/>
      </dsp:nvSpPr>
      <dsp:spPr>
        <a:xfrm>
          <a:off x="0" y="389537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8A7060-778F-4D1A-8F32-A1B1E73D2660}">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Segregation if required</a:t>
          </a:r>
          <a:endParaRPr lang="en-US" sz="2100" kern="1200"/>
        </a:p>
      </dsp:txBody>
      <dsp:txXfrm>
        <a:off x="0" y="3895371"/>
        <a:ext cx="6666833" cy="778941"/>
      </dsp:txXfrm>
    </dsp:sp>
    <dsp:sp modelId="{97B6035C-D6A7-4F02-95EE-9EF88F542C28}">
      <dsp:nvSpPr>
        <dsp:cNvPr id="0" name=""/>
        <dsp:cNvSpPr/>
      </dsp:nvSpPr>
      <dsp:spPr>
        <a:xfrm>
          <a:off x="0" y="467431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B194E51-0BD7-4C52-955D-2305A87FB8DE}">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Safety</a:t>
          </a:r>
          <a:endParaRPr lang="en-US" sz="2100" kern="1200"/>
        </a:p>
      </dsp:txBody>
      <dsp:txXfrm>
        <a:off x="0" y="4674313"/>
        <a:ext cx="6666833" cy="7789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E53B3-37D9-4E3D-8E7D-6860F4B581E6}">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15CBC2F-D9AD-4DCE-8B13-7C9980A27A2E}">
      <dsp:nvSpPr>
        <dsp:cNvPr id="0" name=""/>
        <dsp:cNvSpPr/>
      </dsp:nvSpPr>
      <dsp:spPr>
        <a:xfrm>
          <a:off x="0" y="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Normal Egress – Circulation &amp; Exit Routes under Normal Circumstances</a:t>
          </a:r>
          <a:endParaRPr lang="en-US" sz="1900" kern="1200"/>
        </a:p>
      </dsp:txBody>
      <dsp:txXfrm>
        <a:off x="0" y="0"/>
        <a:ext cx="6666833" cy="681740"/>
      </dsp:txXfrm>
    </dsp:sp>
    <dsp:sp modelId="{B7915DC4-0747-43F8-8A9F-B6B37CF26870}">
      <dsp:nvSpPr>
        <dsp:cNvPr id="0" name=""/>
        <dsp:cNvSpPr/>
      </dsp:nvSpPr>
      <dsp:spPr>
        <a:xfrm>
          <a:off x="0" y="68174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8ADF09C-3875-4D51-8B27-B994C3F705E5}">
      <dsp:nvSpPr>
        <dsp:cNvPr id="0" name=""/>
        <dsp:cNvSpPr/>
      </dsp:nvSpPr>
      <dsp:spPr>
        <a:xfrm>
          <a:off x="0" y="6817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Exit Routes</a:t>
          </a:r>
          <a:endParaRPr lang="en-US" sz="1900" kern="1200"/>
        </a:p>
      </dsp:txBody>
      <dsp:txXfrm>
        <a:off x="0" y="681740"/>
        <a:ext cx="6666833" cy="681740"/>
      </dsp:txXfrm>
    </dsp:sp>
    <dsp:sp modelId="{1E09CDFD-E3D6-4A78-87FB-07200E9A9324}">
      <dsp:nvSpPr>
        <dsp:cNvPr id="0" name=""/>
        <dsp:cNvSpPr/>
      </dsp:nvSpPr>
      <dsp:spPr>
        <a:xfrm>
          <a:off x="0" y="136348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2D2B39C-C05C-4752-A6F4-88DB0A6FC0D9}">
      <dsp:nvSpPr>
        <dsp:cNvPr id="0" name=""/>
        <dsp:cNvSpPr/>
      </dsp:nvSpPr>
      <dsp:spPr>
        <a:xfrm>
          <a:off x="0" y="13634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Sufficient for Capacity</a:t>
          </a:r>
          <a:endParaRPr lang="en-US" sz="1900" kern="1200"/>
        </a:p>
      </dsp:txBody>
      <dsp:txXfrm>
        <a:off x="0" y="1363480"/>
        <a:ext cx="6666833" cy="681740"/>
      </dsp:txXfrm>
    </dsp:sp>
    <dsp:sp modelId="{A968290C-B580-4015-9CEA-D4F9ABD408F0}">
      <dsp:nvSpPr>
        <dsp:cNvPr id="0" name=""/>
        <dsp:cNvSpPr/>
      </dsp:nvSpPr>
      <dsp:spPr>
        <a:xfrm>
          <a:off x="0" y="204522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16C0C5A-D19C-44F6-8085-B0AAB5B20F4B}">
      <dsp:nvSpPr>
        <dsp:cNvPr id="0" name=""/>
        <dsp:cNvSpPr/>
      </dsp:nvSpPr>
      <dsp:spPr>
        <a:xfrm>
          <a:off x="0" y="204522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Free Flowing Exit </a:t>
          </a:r>
          <a:endParaRPr lang="en-US" sz="1900" kern="1200"/>
        </a:p>
      </dsp:txBody>
      <dsp:txXfrm>
        <a:off x="0" y="2045220"/>
        <a:ext cx="6666833" cy="681740"/>
      </dsp:txXfrm>
    </dsp:sp>
    <dsp:sp modelId="{FB7D220D-C8DD-4951-AE5B-4DA88D90A7E1}">
      <dsp:nvSpPr>
        <dsp:cNvPr id="0" name=""/>
        <dsp:cNvSpPr/>
      </dsp:nvSpPr>
      <dsp:spPr>
        <a:xfrm>
          <a:off x="0" y="272696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F9090F9-ACB5-49CE-9C52-70781AC20E76}">
      <dsp:nvSpPr>
        <dsp:cNvPr id="0" name=""/>
        <dsp:cNvSpPr/>
      </dsp:nvSpPr>
      <dsp:spPr>
        <a:xfrm>
          <a:off x="0" y="272696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Time Frames</a:t>
          </a:r>
          <a:endParaRPr lang="en-US" sz="1900" kern="1200"/>
        </a:p>
      </dsp:txBody>
      <dsp:txXfrm>
        <a:off x="0" y="2726960"/>
        <a:ext cx="6666833" cy="681740"/>
      </dsp:txXfrm>
    </dsp:sp>
    <dsp:sp modelId="{C296B070-6696-40B2-A3D8-B2E4FDD9CD88}">
      <dsp:nvSpPr>
        <dsp:cNvPr id="0" name=""/>
        <dsp:cNvSpPr/>
      </dsp:nvSpPr>
      <dsp:spPr>
        <a:xfrm>
          <a:off x="0" y="340870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B5FA173-3050-4149-9DAD-FD9959E2B5B6}">
      <dsp:nvSpPr>
        <dsp:cNvPr id="0" name=""/>
        <dsp:cNvSpPr/>
      </dsp:nvSpPr>
      <dsp:spPr>
        <a:xfrm>
          <a:off x="0" y="340870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Control Flow</a:t>
          </a:r>
          <a:endParaRPr lang="en-US" sz="1900" kern="1200"/>
        </a:p>
      </dsp:txBody>
      <dsp:txXfrm>
        <a:off x="0" y="3408700"/>
        <a:ext cx="6666833" cy="681740"/>
      </dsp:txXfrm>
    </dsp:sp>
    <dsp:sp modelId="{9DAA018B-490F-491F-8061-3C3F324F812D}">
      <dsp:nvSpPr>
        <dsp:cNvPr id="0" name=""/>
        <dsp:cNvSpPr/>
      </dsp:nvSpPr>
      <dsp:spPr>
        <a:xfrm>
          <a:off x="0" y="409044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2D92706-98CA-4A0F-9B05-C98D6B212669}">
      <dsp:nvSpPr>
        <dsp:cNvPr id="0" name=""/>
        <dsp:cNvSpPr/>
      </dsp:nvSpPr>
      <dsp:spPr>
        <a:xfrm>
          <a:off x="0" y="40904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Should not Narrow the Flow of Movement unless this is Mitigated</a:t>
          </a:r>
          <a:endParaRPr lang="en-US" sz="1900" kern="1200"/>
        </a:p>
      </dsp:txBody>
      <dsp:txXfrm>
        <a:off x="0" y="4090440"/>
        <a:ext cx="6666833" cy="681740"/>
      </dsp:txXfrm>
    </dsp:sp>
    <dsp:sp modelId="{33015D4B-28DE-483F-A28B-7703E22D598A}">
      <dsp:nvSpPr>
        <dsp:cNvPr id="0" name=""/>
        <dsp:cNvSpPr/>
      </dsp:nvSpPr>
      <dsp:spPr>
        <a:xfrm>
          <a:off x="0" y="4772179"/>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F7DD7EF-7475-4EB9-9754-0769CCB9C396}">
      <dsp:nvSpPr>
        <dsp:cNvPr id="0" name=""/>
        <dsp:cNvSpPr/>
      </dsp:nvSpPr>
      <dsp:spPr>
        <a:xfrm>
          <a:off x="0" y="47721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Clearly Identifiable in Normal Situations &amp; Emergencies</a:t>
          </a:r>
          <a:endParaRPr lang="en-US" sz="1900" kern="1200"/>
        </a:p>
      </dsp:txBody>
      <dsp:txXfrm>
        <a:off x="0" y="4772180"/>
        <a:ext cx="6666833" cy="6817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203DA4-BDE7-42E2-9A76-B753794FC202}">
      <dsp:nvSpPr>
        <dsp:cNvPr id="0" name=""/>
        <dsp:cNvSpPr/>
      </dsp:nvSpPr>
      <dsp:spPr>
        <a:xfrm>
          <a:off x="0" y="402854"/>
          <a:ext cx="6666833" cy="149756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Unscheduled Time,  as a result of an Incident</a:t>
          </a:r>
          <a:endParaRPr lang="en-US" sz="2700" kern="1200"/>
        </a:p>
      </dsp:txBody>
      <dsp:txXfrm>
        <a:off x="73105" y="475959"/>
        <a:ext cx="6520623" cy="1351353"/>
      </dsp:txXfrm>
    </dsp:sp>
    <dsp:sp modelId="{62AF7B9E-02C0-48B3-961D-53F061A9AD0E}">
      <dsp:nvSpPr>
        <dsp:cNvPr id="0" name=""/>
        <dsp:cNvSpPr/>
      </dsp:nvSpPr>
      <dsp:spPr>
        <a:xfrm>
          <a:off x="0" y="1978178"/>
          <a:ext cx="6666833" cy="1497563"/>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Typically involves evacuation of all spectators at the same time using normal &amp; additional routes only used in emergency situations.</a:t>
          </a:r>
          <a:endParaRPr lang="en-US" sz="2700" kern="1200"/>
        </a:p>
      </dsp:txBody>
      <dsp:txXfrm>
        <a:off x="73105" y="2051283"/>
        <a:ext cx="6520623" cy="1351353"/>
      </dsp:txXfrm>
    </dsp:sp>
    <dsp:sp modelId="{F9AA656A-A48C-4126-AC80-8F0A81B15974}">
      <dsp:nvSpPr>
        <dsp:cNvPr id="0" name=""/>
        <dsp:cNvSpPr/>
      </dsp:nvSpPr>
      <dsp:spPr>
        <a:xfrm>
          <a:off x="0" y="3553501"/>
          <a:ext cx="6666833" cy="1497563"/>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May include pitch or other area as part of route to place of safety as part of Management’s Contingency Planning</a:t>
          </a:r>
          <a:endParaRPr lang="en-US" sz="2700" kern="1200"/>
        </a:p>
      </dsp:txBody>
      <dsp:txXfrm>
        <a:off x="73105" y="3626606"/>
        <a:ext cx="6520623" cy="13513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E3F241-1AC7-411F-AB0C-F8791B8EF5E7}">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3446271-D923-4B7F-B3C6-25A048F5415F}">
      <dsp:nvSpPr>
        <dsp:cNvPr id="0" name=""/>
        <dsp:cNvSpPr/>
      </dsp:nvSpPr>
      <dsp:spPr>
        <a:xfrm>
          <a:off x="0" y="665"/>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Exceptional Circumstances EG Terror Threat or Attack inside or outside</a:t>
          </a:r>
          <a:endParaRPr lang="en-US" sz="1800" kern="1200"/>
        </a:p>
      </dsp:txBody>
      <dsp:txXfrm>
        <a:off x="0" y="665"/>
        <a:ext cx="6666833" cy="605843"/>
      </dsp:txXfrm>
    </dsp:sp>
    <dsp:sp modelId="{964767CC-F301-498C-A707-0954CF6B0E15}">
      <dsp:nvSpPr>
        <dsp:cNvPr id="0" name=""/>
        <dsp:cNvSpPr/>
      </dsp:nvSpPr>
      <dsp:spPr>
        <a:xfrm>
          <a:off x="0" y="60650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E8F400A-B9B6-41A5-9BE3-9018DF55F53F}">
      <dsp:nvSpPr>
        <dsp:cNvPr id="0" name=""/>
        <dsp:cNvSpPr/>
      </dsp:nvSpPr>
      <dsp:spPr>
        <a:xfrm>
          <a:off x="0" y="606508"/>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May include </a:t>
          </a:r>
          <a:endParaRPr lang="en-US" sz="1800" kern="1200"/>
        </a:p>
      </dsp:txBody>
      <dsp:txXfrm>
        <a:off x="0" y="606508"/>
        <a:ext cx="6666833" cy="605843"/>
      </dsp:txXfrm>
    </dsp:sp>
    <dsp:sp modelId="{7F088090-F94A-4D30-A43E-9B0AC984BD48}">
      <dsp:nvSpPr>
        <dsp:cNvPr id="0" name=""/>
        <dsp:cNvSpPr/>
      </dsp:nvSpPr>
      <dsp:spPr>
        <a:xfrm>
          <a:off x="0" y="1212352"/>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A70E284-EC09-4A29-8D32-C29BA0519D0E}">
      <dsp:nvSpPr>
        <dsp:cNvPr id="0" name=""/>
        <dsp:cNvSpPr/>
      </dsp:nvSpPr>
      <dsp:spPr>
        <a:xfrm>
          <a:off x="0" y="1212352"/>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Full Evacuation of Ground</a:t>
          </a:r>
          <a:endParaRPr lang="en-US" sz="1800" kern="1200"/>
        </a:p>
      </dsp:txBody>
      <dsp:txXfrm>
        <a:off x="0" y="1212352"/>
        <a:ext cx="6666833" cy="605843"/>
      </dsp:txXfrm>
    </dsp:sp>
    <dsp:sp modelId="{20F2E055-60CA-4C95-8698-EDCDC767A6FF}">
      <dsp:nvSpPr>
        <dsp:cNvPr id="0" name=""/>
        <dsp:cNvSpPr/>
      </dsp:nvSpPr>
      <dsp:spPr>
        <a:xfrm>
          <a:off x="0" y="181819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05DEAAB-FA3C-4591-825B-17C2FFE17310}">
      <dsp:nvSpPr>
        <dsp:cNvPr id="0" name=""/>
        <dsp:cNvSpPr/>
      </dsp:nvSpPr>
      <dsp:spPr>
        <a:xfrm>
          <a:off x="0" y="1818195"/>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Phased Evacuation</a:t>
          </a:r>
          <a:endParaRPr lang="en-US" sz="1800" kern="1200"/>
        </a:p>
      </dsp:txBody>
      <dsp:txXfrm>
        <a:off x="0" y="1818195"/>
        <a:ext cx="6666833" cy="605843"/>
      </dsp:txXfrm>
    </dsp:sp>
    <dsp:sp modelId="{601DD3B7-56A1-4529-A733-933B340AA50D}">
      <dsp:nvSpPr>
        <dsp:cNvPr id="0" name=""/>
        <dsp:cNvSpPr/>
      </dsp:nvSpPr>
      <dsp:spPr>
        <a:xfrm>
          <a:off x="0" y="242403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3F6BBFF-2858-4EB2-A300-13FD68F7B6D1}">
      <dsp:nvSpPr>
        <dsp:cNvPr id="0" name=""/>
        <dsp:cNvSpPr/>
      </dsp:nvSpPr>
      <dsp:spPr>
        <a:xfrm>
          <a:off x="0" y="2424038"/>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Partial or Zones Evacuation</a:t>
          </a:r>
          <a:endParaRPr lang="en-US" sz="1800" kern="1200"/>
        </a:p>
      </dsp:txBody>
      <dsp:txXfrm>
        <a:off x="0" y="2424038"/>
        <a:ext cx="6666833" cy="605843"/>
      </dsp:txXfrm>
    </dsp:sp>
    <dsp:sp modelId="{5D6933D1-467E-47C5-B79A-576A7B19B4C8}">
      <dsp:nvSpPr>
        <dsp:cNvPr id="0" name=""/>
        <dsp:cNvSpPr/>
      </dsp:nvSpPr>
      <dsp:spPr>
        <a:xfrm>
          <a:off x="0" y="302988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3090A7-6335-4989-9C8B-8D4B8B082436}">
      <dsp:nvSpPr>
        <dsp:cNvPr id="0" name=""/>
        <dsp:cNvSpPr/>
      </dsp:nvSpPr>
      <dsp:spPr>
        <a:xfrm>
          <a:off x="0" y="3029881"/>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Directional Evacuation</a:t>
          </a:r>
          <a:endParaRPr lang="en-US" sz="1800" kern="1200"/>
        </a:p>
      </dsp:txBody>
      <dsp:txXfrm>
        <a:off x="0" y="3029881"/>
        <a:ext cx="6666833" cy="605843"/>
      </dsp:txXfrm>
    </dsp:sp>
    <dsp:sp modelId="{D43196B3-231A-47D5-A24F-76609224A935}">
      <dsp:nvSpPr>
        <dsp:cNvPr id="0" name=""/>
        <dsp:cNvSpPr/>
      </dsp:nvSpPr>
      <dsp:spPr>
        <a:xfrm>
          <a:off x="0" y="3635724"/>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3F90AE2-C624-45E5-9967-8CC260D4E830}">
      <dsp:nvSpPr>
        <dsp:cNvPr id="0" name=""/>
        <dsp:cNvSpPr/>
      </dsp:nvSpPr>
      <dsp:spPr>
        <a:xfrm>
          <a:off x="0" y="3635724"/>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Invacuation – Movement within Normally due to External Threat </a:t>
          </a:r>
          <a:endParaRPr lang="en-US" sz="1800" kern="1200"/>
        </a:p>
      </dsp:txBody>
      <dsp:txXfrm>
        <a:off x="0" y="3635724"/>
        <a:ext cx="6666833" cy="605843"/>
      </dsp:txXfrm>
    </dsp:sp>
    <dsp:sp modelId="{1F3DA627-27BA-4FC6-9C26-6F0E2D7E6C34}">
      <dsp:nvSpPr>
        <dsp:cNvPr id="0" name=""/>
        <dsp:cNvSpPr/>
      </dsp:nvSpPr>
      <dsp:spPr>
        <a:xfrm>
          <a:off x="0" y="4241567"/>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10658EF-C571-4469-AF51-E610964B8713}">
      <dsp:nvSpPr>
        <dsp:cNvPr id="0" name=""/>
        <dsp:cNvSpPr/>
      </dsp:nvSpPr>
      <dsp:spPr>
        <a:xfrm>
          <a:off x="0" y="4241567"/>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Partial Invacuation </a:t>
          </a:r>
          <a:endParaRPr lang="en-US" sz="1800" kern="1200"/>
        </a:p>
      </dsp:txBody>
      <dsp:txXfrm>
        <a:off x="0" y="4241567"/>
        <a:ext cx="6666833" cy="605843"/>
      </dsp:txXfrm>
    </dsp:sp>
    <dsp:sp modelId="{6ABF9476-ACD9-48F1-8461-4137172ABFF1}">
      <dsp:nvSpPr>
        <dsp:cNvPr id="0" name=""/>
        <dsp:cNvSpPr/>
      </dsp:nvSpPr>
      <dsp:spPr>
        <a:xfrm>
          <a:off x="0" y="484741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A3582B4-67D7-43DA-9D3F-DE77A3C62052}">
      <dsp:nvSpPr>
        <dsp:cNvPr id="0" name=""/>
        <dsp:cNvSpPr/>
      </dsp:nvSpPr>
      <dsp:spPr>
        <a:xfrm>
          <a:off x="0" y="4847411"/>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Lock Down</a:t>
          </a:r>
          <a:endParaRPr lang="en-US" sz="1800" kern="1200"/>
        </a:p>
      </dsp:txBody>
      <dsp:txXfrm>
        <a:off x="0" y="4847411"/>
        <a:ext cx="6666833" cy="6058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98508-7FEC-4F6F-A188-E33828313831}">
      <dsp:nvSpPr>
        <dsp:cNvPr id="0" name=""/>
        <dsp:cNvSpPr/>
      </dsp:nvSpPr>
      <dsp:spPr>
        <a:xfrm>
          <a:off x="0" y="0"/>
          <a:ext cx="790377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080C99D-AB87-4234-B749-52BE11BC3448}">
      <dsp:nvSpPr>
        <dsp:cNvPr id="0" name=""/>
        <dsp:cNvSpPr/>
      </dsp:nvSpPr>
      <dsp:spPr>
        <a:xfrm>
          <a:off x="0" y="0"/>
          <a:ext cx="7903778"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Flow Rate = Rate of Passage</a:t>
          </a:r>
          <a:endParaRPr lang="en-US" sz="1900" kern="1200"/>
        </a:p>
      </dsp:txBody>
      <dsp:txXfrm>
        <a:off x="0" y="0"/>
        <a:ext cx="7903778" cy="681740"/>
      </dsp:txXfrm>
    </dsp:sp>
    <dsp:sp modelId="{B6A19D59-A129-4A03-9048-11557EF4F01E}">
      <dsp:nvSpPr>
        <dsp:cNvPr id="0" name=""/>
        <dsp:cNvSpPr/>
      </dsp:nvSpPr>
      <dsp:spPr>
        <a:xfrm>
          <a:off x="0" y="681740"/>
          <a:ext cx="790377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2254D7B-194A-4651-A1B4-EA09DA69B9CC}">
      <dsp:nvSpPr>
        <dsp:cNvPr id="0" name=""/>
        <dsp:cNvSpPr/>
      </dsp:nvSpPr>
      <dsp:spPr>
        <a:xfrm>
          <a:off x="0" y="681740"/>
          <a:ext cx="7903778"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Number of People Safely Able to Pass Through a Specific Point</a:t>
          </a:r>
          <a:endParaRPr lang="en-US" sz="1900" kern="1200"/>
        </a:p>
      </dsp:txBody>
      <dsp:txXfrm>
        <a:off x="0" y="681740"/>
        <a:ext cx="7903778" cy="681740"/>
      </dsp:txXfrm>
    </dsp:sp>
    <dsp:sp modelId="{BA015DD2-82AF-42BB-9460-2341B9FFF32D}">
      <dsp:nvSpPr>
        <dsp:cNvPr id="0" name=""/>
        <dsp:cNvSpPr/>
      </dsp:nvSpPr>
      <dsp:spPr>
        <a:xfrm>
          <a:off x="0" y="1363480"/>
          <a:ext cx="790377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A50AC3D-3ED2-4ABE-9A3A-9DFF0F3C6C31}">
      <dsp:nvSpPr>
        <dsp:cNvPr id="0" name=""/>
        <dsp:cNvSpPr/>
      </dsp:nvSpPr>
      <dsp:spPr>
        <a:xfrm>
          <a:off x="0" y="1363480"/>
          <a:ext cx="7903778"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66 people per metre on a stepped surface</a:t>
          </a:r>
          <a:endParaRPr lang="en-US" sz="1900" kern="1200"/>
        </a:p>
      </dsp:txBody>
      <dsp:txXfrm>
        <a:off x="0" y="1363480"/>
        <a:ext cx="7903778" cy="681740"/>
      </dsp:txXfrm>
    </dsp:sp>
    <dsp:sp modelId="{9D6638AF-263F-4F7D-9596-34ECC5810A8C}">
      <dsp:nvSpPr>
        <dsp:cNvPr id="0" name=""/>
        <dsp:cNvSpPr/>
      </dsp:nvSpPr>
      <dsp:spPr>
        <a:xfrm>
          <a:off x="0" y="2045220"/>
          <a:ext cx="790377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B3E6196-05F9-4BB3-A0E9-A91D0971D1A5}">
      <dsp:nvSpPr>
        <dsp:cNvPr id="0" name=""/>
        <dsp:cNvSpPr/>
      </dsp:nvSpPr>
      <dsp:spPr>
        <a:xfrm>
          <a:off x="0" y="2045220"/>
          <a:ext cx="7903778"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82 people per metre on flat surface</a:t>
          </a:r>
          <a:endParaRPr lang="en-US" sz="1900" kern="1200"/>
        </a:p>
      </dsp:txBody>
      <dsp:txXfrm>
        <a:off x="0" y="2045220"/>
        <a:ext cx="7903778" cy="681740"/>
      </dsp:txXfrm>
    </dsp:sp>
    <dsp:sp modelId="{D08FFFF6-6614-420C-A520-627E62F96253}">
      <dsp:nvSpPr>
        <dsp:cNvPr id="0" name=""/>
        <dsp:cNvSpPr/>
      </dsp:nvSpPr>
      <dsp:spPr>
        <a:xfrm>
          <a:off x="0" y="2726960"/>
          <a:ext cx="790377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A791FB3-676A-48F2-B08B-79BCF85D5738}">
      <dsp:nvSpPr>
        <dsp:cNvPr id="0" name=""/>
        <dsp:cNvSpPr/>
      </dsp:nvSpPr>
      <dsp:spPr>
        <a:xfrm>
          <a:off x="0" y="2726960"/>
          <a:ext cx="7903778"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May be affected by Visitor Profile – Elderly, Children or Disabilities…..</a:t>
          </a:r>
          <a:endParaRPr lang="en-US" sz="1900" kern="1200"/>
        </a:p>
      </dsp:txBody>
      <dsp:txXfrm>
        <a:off x="0" y="2726960"/>
        <a:ext cx="7903778" cy="681740"/>
      </dsp:txXfrm>
    </dsp:sp>
    <dsp:sp modelId="{4550773D-145D-4668-919E-CFDA2C6C4A22}">
      <dsp:nvSpPr>
        <dsp:cNvPr id="0" name=""/>
        <dsp:cNvSpPr/>
      </dsp:nvSpPr>
      <dsp:spPr>
        <a:xfrm>
          <a:off x="0" y="3408700"/>
          <a:ext cx="790377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7203813-8B41-4EB6-888F-ED8C93E54366}">
      <dsp:nvSpPr>
        <dsp:cNvPr id="0" name=""/>
        <dsp:cNvSpPr/>
      </dsp:nvSpPr>
      <dsp:spPr>
        <a:xfrm>
          <a:off x="0" y="3408700"/>
          <a:ext cx="7903778"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Commercial catering, TV Screens, Toilets or other amenities may affect Egress</a:t>
          </a:r>
          <a:endParaRPr lang="en-US" sz="1900" kern="1200"/>
        </a:p>
      </dsp:txBody>
      <dsp:txXfrm>
        <a:off x="0" y="3408700"/>
        <a:ext cx="7903778" cy="681740"/>
      </dsp:txXfrm>
    </dsp:sp>
    <dsp:sp modelId="{94FB861B-CF82-43F5-9A9C-C3FDECE2742C}">
      <dsp:nvSpPr>
        <dsp:cNvPr id="0" name=""/>
        <dsp:cNvSpPr/>
      </dsp:nvSpPr>
      <dsp:spPr>
        <a:xfrm>
          <a:off x="0" y="4090440"/>
          <a:ext cx="790377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694C37F-8B2C-4058-AD3F-C5772DF76E5A}">
      <dsp:nvSpPr>
        <dsp:cNvPr id="0" name=""/>
        <dsp:cNvSpPr/>
      </dsp:nvSpPr>
      <dsp:spPr>
        <a:xfrm>
          <a:off x="0" y="4090440"/>
          <a:ext cx="7903778"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Design &amp; Condition of Exits, Stairwells, Signs, Lighting, Handrails &amp; Ground Conditions may affect Egress</a:t>
          </a:r>
          <a:endParaRPr lang="en-US" sz="1900" kern="1200"/>
        </a:p>
      </dsp:txBody>
      <dsp:txXfrm>
        <a:off x="0" y="4090440"/>
        <a:ext cx="7903778" cy="681740"/>
      </dsp:txXfrm>
    </dsp:sp>
    <dsp:sp modelId="{E04B4BA1-AE6C-40DF-B880-CF58F22516E6}">
      <dsp:nvSpPr>
        <dsp:cNvPr id="0" name=""/>
        <dsp:cNvSpPr/>
      </dsp:nvSpPr>
      <dsp:spPr>
        <a:xfrm>
          <a:off x="0" y="4772179"/>
          <a:ext cx="790377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F2812C8-CAC1-490D-832F-1CAFDE813D22}">
      <dsp:nvSpPr>
        <dsp:cNvPr id="0" name=""/>
        <dsp:cNvSpPr/>
      </dsp:nvSpPr>
      <dsp:spPr>
        <a:xfrm>
          <a:off x="0" y="4772180"/>
          <a:ext cx="7903778"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Weather, Alcohol, Outcome, Type of Event &amp; Timing may also affect Egress</a:t>
          </a:r>
          <a:endParaRPr lang="en-US" sz="1900" kern="1200" dirty="0"/>
        </a:p>
      </dsp:txBody>
      <dsp:txXfrm>
        <a:off x="0" y="4772180"/>
        <a:ext cx="7903778" cy="6817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6D779-1B4F-4A30-A082-A986A0845DED}">
      <dsp:nvSpPr>
        <dsp:cNvPr id="0" name=""/>
        <dsp:cNvSpPr/>
      </dsp:nvSpPr>
      <dsp:spPr>
        <a:xfrm>
          <a:off x="0" y="4061"/>
          <a:ext cx="692251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AF592F9-D8E8-437C-B8F8-91791DA9DB89}">
      <dsp:nvSpPr>
        <dsp:cNvPr id="0" name=""/>
        <dsp:cNvSpPr/>
      </dsp:nvSpPr>
      <dsp:spPr>
        <a:xfrm>
          <a:off x="0" y="4061"/>
          <a:ext cx="6922513" cy="756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External Zone – No Venue / Event Exists in Isolation</a:t>
          </a:r>
          <a:endParaRPr lang="en-US" sz="2500" kern="1200" dirty="0"/>
        </a:p>
      </dsp:txBody>
      <dsp:txXfrm>
        <a:off x="0" y="4061"/>
        <a:ext cx="6922513" cy="756170"/>
      </dsp:txXfrm>
    </dsp:sp>
    <dsp:sp modelId="{BB78CF67-9D47-4DAD-AD7A-1345CD4D3C31}">
      <dsp:nvSpPr>
        <dsp:cNvPr id="0" name=""/>
        <dsp:cNvSpPr/>
      </dsp:nvSpPr>
      <dsp:spPr>
        <a:xfrm>
          <a:off x="0" y="760232"/>
          <a:ext cx="692251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2C3C60B-B421-42F1-8352-5D30DE2A7096}">
      <dsp:nvSpPr>
        <dsp:cNvPr id="0" name=""/>
        <dsp:cNvSpPr/>
      </dsp:nvSpPr>
      <dsp:spPr>
        <a:xfrm>
          <a:off x="0" y="760232"/>
          <a:ext cx="6922513" cy="781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Previously known as Last Mile or Grey Space</a:t>
          </a:r>
          <a:endParaRPr lang="en-US" sz="2500" kern="1200"/>
        </a:p>
      </dsp:txBody>
      <dsp:txXfrm>
        <a:off x="0" y="760232"/>
        <a:ext cx="6922513" cy="781604"/>
      </dsp:txXfrm>
    </dsp:sp>
    <dsp:sp modelId="{D62F8E77-7051-4FF9-9D30-53373D8EF36E}">
      <dsp:nvSpPr>
        <dsp:cNvPr id="0" name=""/>
        <dsp:cNvSpPr/>
      </dsp:nvSpPr>
      <dsp:spPr>
        <a:xfrm>
          <a:off x="0" y="1541836"/>
          <a:ext cx="692251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360E17D-D4FE-4F2E-82A6-89FCC8229998}">
      <dsp:nvSpPr>
        <dsp:cNvPr id="0" name=""/>
        <dsp:cNvSpPr/>
      </dsp:nvSpPr>
      <dsp:spPr>
        <a:xfrm>
          <a:off x="0" y="1541836"/>
          <a:ext cx="6922513" cy="781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Port of Entry / Exit</a:t>
          </a:r>
          <a:endParaRPr lang="en-US" sz="2500" kern="1200"/>
        </a:p>
      </dsp:txBody>
      <dsp:txXfrm>
        <a:off x="0" y="1541836"/>
        <a:ext cx="6922513" cy="781604"/>
      </dsp:txXfrm>
    </dsp:sp>
    <dsp:sp modelId="{AFFA5074-75D6-4D6A-B816-8563AF9C87C2}">
      <dsp:nvSpPr>
        <dsp:cNvPr id="0" name=""/>
        <dsp:cNvSpPr/>
      </dsp:nvSpPr>
      <dsp:spPr>
        <a:xfrm>
          <a:off x="0" y="2323441"/>
          <a:ext cx="692251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F15079A-6B84-4C85-AE13-ADF91594BC05}">
      <dsp:nvSpPr>
        <dsp:cNvPr id="0" name=""/>
        <dsp:cNvSpPr/>
      </dsp:nvSpPr>
      <dsp:spPr>
        <a:xfrm>
          <a:off x="0" y="2323441"/>
          <a:ext cx="6922513" cy="781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Transport Hubs</a:t>
          </a:r>
          <a:endParaRPr lang="en-US" sz="2500" kern="1200"/>
        </a:p>
      </dsp:txBody>
      <dsp:txXfrm>
        <a:off x="0" y="2323441"/>
        <a:ext cx="6922513" cy="781604"/>
      </dsp:txXfrm>
    </dsp:sp>
    <dsp:sp modelId="{F08984BB-4C95-4B84-8242-73F1C88116CC}">
      <dsp:nvSpPr>
        <dsp:cNvPr id="0" name=""/>
        <dsp:cNvSpPr/>
      </dsp:nvSpPr>
      <dsp:spPr>
        <a:xfrm>
          <a:off x="0" y="3105045"/>
          <a:ext cx="692251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FC38C8-E2BF-48A7-9C68-D6AFC367D2FC}">
      <dsp:nvSpPr>
        <dsp:cNvPr id="0" name=""/>
        <dsp:cNvSpPr/>
      </dsp:nvSpPr>
      <dsp:spPr>
        <a:xfrm>
          <a:off x="0" y="3105045"/>
          <a:ext cx="6922513" cy="781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Parking </a:t>
          </a:r>
          <a:endParaRPr lang="en-US" sz="2500" kern="1200"/>
        </a:p>
      </dsp:txBody>
      <dsp:txXfrm>
        <a:off x="0" y="3105045"/>
        <a:ext cx="6922513" cy="781604"/>
      </dsp:txXfrm>
    </dsp:sp>
    <dsp:sp modelId="{859DD129-C71F-4019-B84B-7B40FD89BA44}">
      <dsp:nvSpPr>
        <dsp:cNvPr id="0" name=""/>
        <dsp:cNvSpPr/>
      </dsp:nvSpPr>
      <dsp:spPr>
        <a:xfrm>
          <a:off x="0" y="3886649"/>
          <a:ext cx="692251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64DA747-90F1-4793-9168-06534DD2B275}">
      <dsp:nvSpPr>
        <dsp:cNvPr id="0" name=""/>
        <dsp:cNvSpPr/>
      </dsp:nvSpPr>
      <dsp:spPr>
        <a:xfrm>
          <a:off x="0" y="3886649"/>
          <a:ext cx="6922513" cy="781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Crowd Gathering </a:t>
          </a:r>
          <a:endParaRPr lang="en-US" sz="2500" kern="1200"/>
        </a:p>
      </dsp:txBody>
      <dsp:txXfrm>
        <a:off x="0" y="3886649"/>
        <a:ext cx="6922513" cy="781604"/>
      </dsp:txXfrm>
    </dsp:sp>
    <dsp:sp modelId="{FE73EEF9-B50E-402C-A16E-9CF4D0D64F47}">
      <dsp:nvSpPr>
        <dsp:cNvPr id="0" name=""/>
        <dsp:cNvSpPr/>
      </dsp:nvSpPr>
      <dsp:spPr>
        <a:xfrm>
          <a:off x="0" y="4668253"/>
          <a:ext cx="692251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DB50199-DB46-4B75-9C4B-65A3AC3F0584}">
      <dsp:nvSpPr>
        <dsp:cNvPr id="0" name=""/>
        <dsp:cNvSpPr/>
      </dsp:nvSpPr>
      <dsp:spPr>
        <a:xfrm>
          <a:off x="0" y="4668253"/>
          <a:ext cx="6922513" cy="781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Zone 5 = External Concourse </a:t>
          </a:r>
          <a:endParaRPr lang="en-US" sz="2500" kern="1200"/>
        </a:p>
      </dsp:txBody>
      <dsp:txXfrm>
        <a:off x="0" y="4668253"/>
        <a:ext cx="6922513" cy="78160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9B510D-BF0B-435F-9783-575261E662DC}">
      <dsp:nvSpPr>
        <dsp:cNvPr id="0" name=""/>
        <dsp:cNvSpPr/>
      </dsp:nvSpPr>
      <dsp:spPr>
        <a:xfrm>
          <a:off x="0" y="690034"/>
          <a:ext cx="6666833" cy="5276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Public, Private or Mix?</a:t>
          </a:r>
          <a:endParaRPr lang="en-US" sz="2200" kern="1200"/>
        </a:p>
      </dsp:txBody>
      <dsp:txXfrm>
        <a:off x="25759" y="715793"/>
        <a:ext cx="6615315" cy="476152"/>
      </dsp:txXfrm>
    </dsp:sp>
    <dsp:sp modelId="{02C1BE93-8880-43DE-8F72-6E212D74175E}">
      <dsp:nvSpPr>
        <dsp:cNvPr id="0" name=""/>
        <dsp:cNvSpPr/>
      </dsp:nvSpPr>
      <dsp:spPr>
        <a:xfrm>
          <a:off x="0" y="1281064"/>
          <a:ext cx="6666833" cy="527670"/>
        </a:xfrm>
        <a:prstGeom prst="round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Events have become High Frequency &amp; Large Scale</a:t>
          </a:r>
          <a:endParaRPr lang="en-US" sz="2200" kern="1200"/>
        </a:p>
      </dsp:txBody>
      <dsp:txXfrm>
        <a:off x="25759" y="1306823"/>
        <a:ext cx="6615315" cy="476152"/>
      </dsp:txXfrm>
    </dsp:sp>
    <dsp:sp modelId="{0DF0DE4F-368E-4A39-9DDB-5A1342BDB2E8}">
      <dsp:nvSpPr>
        <dsp:cNvPr id="0" name=""/>
        <dsp:cNvSpPr/>
      </dsp:nvSpPr>
      <dsp:spPr>
        <a:xfrm>
          <a:off x="0" y="1872094"/>
          <a:ext cx="6666833" cy="52767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Management puts Events at Risk</a:t>
          </a:r>
          <a:endParaRPr lang="en-US" sz="2200" kern="1200"/>
        </a:p>
      </dsp:txBody>
      <dsp:txXfrm>
        <a:off x="25759" y="1897853"/>
        <a:ext cx="6615315" cy="476152"/>
      </dsp:txXfrm>
    </dsp:sp>
    <dsp:sp modelId="{4184A035-9E26-48FE-980C-EEDDF214C3EC}">
      <dsp:nvSpPr>
        <dsp:cNvPr id="0" name=""/>
        <dsp:cNvSpPr/>
      </dsp:nvSpPr>
      <dsp:spPr>
        <a:xfrm>
          <a:off x="0" y="2463125"/>
          <a:ext cx="6666833" cy="52767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Strain on Police Resources</a:t>
          </a:r>
          <a:endParaRPr lang="en-US" sz="2200" kern="1200"/>
        </a:p>
      </dsp:txBody>
      <dsp:txXfrm>
        <a:off x="25759" y="2488884"/>
        <a:ext cx="6615315" cy="476152"/>
      </dsp:txXfrm>
    </dsp:sp>
    <dsp:sp modelId="{BB356BC3-C76A-4361-861E-EA70621448A3}">
      <dsp:nvSpPr>
        <dsp:cNvPr id="0" name=""/>
        <dsp:cNvSpPr/>
      </dsp:nvSpPr>
      <dsp:spPr>
        <a:xfrm>
          <a:off x="0" y="3054155"/>
          <a:ext cx="6666833" cy="52767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Crowd Control Before &amp; After</a:t>
          </a:r>
          <a:endParaRPr lang="en-US" sz="2200" kern="1200"/>
        </a:p>
      </dsp:txBody>
      <dsp:txXfrm>
        <a:off x="25759" y="3079914"/>
        <a:ext cx="6615315" cy="476152"/>
      </dsp:txXfrm>
    </dsp:sp>
    <dsp:sp modelId="{37417818-3402-418B-A7A1-850E8B85BF14}">
      <dsp:nvSpPr>
        <dsp:cNvPr id="0" name=""/>
        <dsp:cNvSpPr/>
      </dsp:nvSpPr>
      <dsp:spPr>
        <a:xfrm>
          <a:off x="0" y="3645185"/>
          <a:ext cx="6666833" cy="527670"/>
        </a:xfrm>
        <a:prstGeom prst="round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Unintrusive – Requires Significant Crowd Management</a:t>
          </a:r>
          <a:endParaRPr lang="en-US" sz="2200" kern="1200"/>
        </a:p>
      </dsp:txBody>
      <dsp:txXfrm>
        <a:off x="25759" y="3670944"/>
        <a:ext cx="6615315" cy="476152"/>
      </dsp:txXfrm>
    </dsp:sp>
    <dsp:sp modelId="{9EF58736-EECA-4987-BB51-BD2D3919DCE3}">
      <dsp:nvSpPr>
        <dsp:cNvPr id="0" name=""/>
        <dsp:cNvSpPr/>
      </dsp:nvSpPr>
      <dsp:spPr>
        <a:xfrm>
          <a:off x="0" y="4236215"/>
          <a:ext cx="6666833" cy="52767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Links to Transport, Venue, L/A, Public Areas</a:t>
          </a:r>
          <a:endParaRPr lang="en-US" sz="2200" kern="1200"/>
        </a:p>
      </dsp:txBody>
      <dsp:txXfrm>
        <a:off x="25759" y="4261974"/>
        <a:ext cx="6615315" cy="47615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5130CF-C6D0-491F-9CDD-EF2CD77E134C}">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7D2C176-CD27-46F7-A2F3-DF45281811E2}">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dirty="0">
              <a:solidFill>
                <a:schemeClr val="accent1">
                  <a:lumMod val="50000"/>
                </a:schemeClr>
              </a:solidFill>
              <a:highlight>
                <a:srgbClr val="C0C0C0"/>
              </a:highlight>
            </a:rPr>
            <a:t>Police Primary Roles</a:t>
          </a:r>
          <a:endParaRPr lang="en-US" sz="3600" kern="1200" dirty="0">
            <a:solidFill>
              <a:schemeClr val="accent1">
                <a:lumMod val="50000"/>
              </a:schemeClr>
            </a:solidFill>
            <a:highlight>
              <a:srgbClr val="C0C0C0"/>
            </a:highlight>
          </a:endParaRPr>
        </a:p>
      </dsp:txBody>
      <dsp:txXfrm>
        <a:off x="0" y="665"/>
        <a:ext cx="6666833" cy="778941"/>
      </dsp:txXfrm>
    </dsp:sp>
    <dsp:sp modelId="{FA9B8246-35B5-49A1-93D7-F8741CD6B97B}">
      <dsp:nvSpPr>
        <dsp:cNvPr id="0" name=""/>
        <dsp:cNvSpPr/>
      </dsp:nvSpPr>
      <dsp:spPr>
        <a:xfrm>
          <a:off x="0" y="77960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AE91B24-4F06-426B-8E34-99C60D073278}">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Maintain Peace</a:t>
          </a:r>
          <a:endParaRPr lang="en-US" sz="3600" kern="1200"/>
        </a:p>
      </dsp:txBody>
      <dsp:txXfrm>
        <a:off x="0" y="779606"/>
        <a:ext cx="6666833" cy="778941"/>
      </dsp:txXfrm>
    </dsp:sp>
    <dsp:sp modelId="{CB24FB3B-EEF9-475E-A479-BE62F680F060}">
      <dsp:nvSpPr>
        <dsp:cNvPr id="0" name=""/>
        <dsp:cNvSpPr/>
      </dsp:nvSpPr>
      <dsp:spPr>
        <a:xfrm>
          <a:off x="0" y="155854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3AE5B0B-6124-471D-A756-D31A3F7106C2}">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dirty="0"/>
            <a:t>Prevent Law Breaking </a:t>
          </a:r>
          <a:endParaRPr lang="en-US" sz="3600" kern="1200" dirty="0"/>
        </a:p>
      </dsp:txBody>
      <dsp:txXfrm>
        <a:off x="0" y="1558548"/>
        <a:ext cx="6666833" cy="778941"/>
      </dsp:txXfrm>
    </dsp:sp>
    <dsp:sp modelId="{2BE7092E-FB7D-4F05-8E6D-B83685D348BB}">
      <dsp:nvSpPr>
        <dsp:cNvPr id="0" name=""/>
        <dsp:cNvSpPr/>
      </dsp:nvSpPr>
      <dsp:spPr>
        <a:xfrm>
          <a:off x="0" y="2337489"/>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5BCF22A-9E92-45F0-8E43-A138CD02F417}">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Take Action Against Law Breaking</a:t>
          </a:r>
          <a:endParaRPr lang="en-US" sz="3600" kern="1200"/>
        </a:p>
      </dsp:txBody>
      <dsp:txXfrm>
        <a:off x="0" y="2337489"/>
        <a:ext cx="6666833" cy="778941"/>
      </dsp:txXfrm>
    </dsp:sp>
    <dsp:sp modelId="{3FD7B08B-5FCC-4B34-BA2F-38F8E309E483}">
      <dsp:nvSpPr>
        <dsp:cNvPr id="0" name=""/>
        <dsp:cNvSpPr/>
      </dsp:nvSpPr>
      <dsp:spPr>
        <a:xfrm>
          <a:off x="0" y="311643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BE8F6DA-61BC-44F2-832F-32FE199CF534}">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dirty="0">
              <a:solidFill>
                <a:schemeClr val="accent1">
                  <a:lumMod val="50000"/>
                </a:schemeClr>
              </a:solidFill>
              <a:highlight>
                <a:srgbClr val="C0C0C0"/>
              </a:highlight>
            </a:rPr>
            <a:t>Event Organisers / Venue </a:t>
          </a:r>
          <a:endParaRPr lang="en-US" sz="3600" kern="1200" dirty="0">
            <a:solidFill>
              <a:schemeClr val="accent1">
                <a:lumMod val="50000"/>
              </a:schemeClr>
            </a:solidFill>
            <a:highlight>
              <a:srgbClr val="C0C0C0"/>
            </a:highlight>
          </a:endParaRPr>
        </a:p>
      </dsp:txBody>
      <dsp:txXfrm>
        <a:off x="0" y="3116430"/>
        <a:ext cx="6666833" cy="778941"/>
      </dsp:txXfrm>
    </dsp:sp>
    <dsp:sp modelId="{560D471E-E55B-4374-9259-EBC14653E07A}">
      <dsp:nvSpPr>
        <dsp:cNvPr id="0" name=""/>
        <dsp:cNvSpPr/>
      </dsp:nvSpPr>
      <dsp:spPr>
        <a:xfrm>
          <a:off x="0" y="389537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C914438-00DF-4D6C-98DB-B8BD11A736D1}">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Responsible for Safety </a:t>
          </a:r>
          <a:endParaRPr lang="en-US" sz="3600" kern="1200"/>
        </a:p>
      </dsp:txBody>
      <dsp:txXfrm>
        <a:off x="0" y="3895371"/>
        <a:ext cx="6666833" cy="778941"/>
      </dsp:txXfrm>
    </dsp:sp>
    <dsp:sp modelId="{507667A3-2357-4328-8143-7B08481FC90A}">
      <dsp:nvSpPr>
        <dsp:cNvPr id="0" name=""/>
        <dsp:cNvSpPr/>
      </dsp:nvSpPr>
      <dsp:spPr>
        <a:xfrm>
          <a:off x="0" y="467431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EA7D32C-501F-472C-B250-97E5CAC1DE0D}">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Must Provide Adequate Safety</a:t>
          </a:r>
          <a:endParaRPr lang="en-US" sz="3600" kern="1200"/>
        </a:p>
      </dsp:txBody>
      <dsp:txXfrm>
        <a:off x="0" y="4674313"/>
        <a:ext cx="6666833" cy="7789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36A39F-6F9C-4B74-9AB5-B8E686A79320}">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744E0BC-30BF-4C8D-9765-D2559D54F7EE}">
      <dsp:nvSpPr>
        <dsp:cNvPr id="0" name=""/>
        <dsp:cNvSpPr/>
      </dsp:nvSpPr>
      <dsp:spPr>
        <a:xfrm>
          <a:off x="0" y="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Collective Working</a:t>
          </a:r>
          <a:endParaRPr lang="en-US" sz="3100" kern="1200"/>
        </a:p>
      </dsp:txBody>
      <dsp:txXfrm>
        <a:off x="0" y="0"/>
        <a:ext cx="6666833" cy="681740"/>
      </dsp:txXfrm>
    </dsp:sp>
    <dsp:sp modelId="{83B31A3E-FFA9-4734-A9FD-857A55D23737}">
      <dsp:nvSpPr>
        <dsp:cNvPr id="0" name=""/>
        <dsp:cNvSpPr/>
      </dsp:nvSpPr>
      <dsp:spPr>
        <a:xfrm>
          <a:off x="0" y="6817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79E38F-FFD9-4022-9623-D92E93D18706}">
      <dsp:nvSpPr>
        <dsp:cNvPr id="0" name=""/>
        <dsp:cNvSpPr/>
      </dsp:nvSpPr>
      <dsp:spPr>
        <a:xfrm>
          <a:off x="0" y="6817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Co-locate</a:t>
          </a:r>
          <a:endParaRPr lang="en-US" sz="3100" kern="1200"/>
        </a:p>
      </dsp:txBody>
      <dsp:txXfrm>
        <a:off x="0" y="681740"/>
        <a:ext cx="6666833" cy="681740"/>
      </dsp:txXfrm>
    </dsp:sp>
    <dsp:sp modelId="{33D987E3-50B7-43B0-AF58-A9708C9CCBA8}">
      <dsp:nvSpPr>
        <dsp:cNvPr id="0" name=""/>
        <dsp:cNvSpPr/>
      </dsp:nvSpPr>
      <dsp:spPr>
        <a:xfrm>
          <a:off x="0" y="136348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0067ACE-E4FF-4682-84E2-EE2312BE8781}">
      <dsp:nvSpPr>
        <dsp:cNvPr id="0" name=""/>
        <dsp:cNvSpPr/>
      </dsp:nvSpPr>
      <dsp:spPr>
        <a:xfrm>
          <a:off x="0" y="13634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Communicate</a:t>
          </a:r>
          <a:endParaRPr lang="en-US" sz="3100" kern="1200"/>
        </a:p>
      </dsp:txBody>
      <dsp:txXfrm>
        <a:off x="0" y="1363480"/>
        <a:ext cx="6666833" cy="681740"/>
      </dsp:txXfrm>
    </dsp:sp>
    <dsp:sp modelId="{56E688EB-8B63-4F12-8A11-E62817E3FE62}">
      <dsp:nvSpPr>
        <dsp:cNvPr id="0" name=""/>
        <dsp:cNvSpPr/>
      </dsp:nvSpPr>
      <dsp:spPr>
        <a:xfrm>
          <a:off x="0" y="204522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F41B901-FC90-47D2-BCF5-126E3632FFF8}">
      <dsp:nvSpPr>
        <dsp:cNvPr id="0" name=""/>
        <dsp:cNvSpPr/>
      </dsp:nvSpPr>
      <dsp:spPr>
        <a:xfrm>
          <a:off x="0" y="204522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Co-ordinate</a:t>
          </a:r>
          <a:endParaRPr lang="en-US" sz="3100" kern="1200"/>
        </a:p>
      </dsp:txBody>
      <dsp:txXfrm>
        <a:off x="0" y="2045220"/>
        <a:ext cx="6666833" cy="681740"/>
      </dsp:txXfrm>
    </dsp:sp>
    <dsp:sp modelId="{91DD381B-2CF3-45D8-B9E0-4AF44152923A}">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BE939F2-88E7-409B-8EF2-EFCCC4DF45B2}">
      <dsp:nvSpPr>
        <dsp:cNvPr id="0" name=""/>
        <dsp:cNvSpPr/>
      </dsp:nvSpPr>
      <dsp:spPr>
        <a:xfrm>
          <a:off x="0" y="272696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Jointly Understand Risk</a:t>
          </a:r>
          <a:endParaRPr lang="en-US" sz="3100" kern="1200"/>
        </a:p>
      </dsp:txBody>
      <dsp:txXfrm>
        <a:off x="0" y="2726960"/>
        <a:ext cx="6666833" cy="681740"/>
      </dsp:txXfrm>
    </dsp:sp>
    <dsp:sp modelId="{12ECE966-58CB-47BB-B05C-3300826A3CFC}">
      <dsp:nvSpPr>
        <dsp:cNvPr id="0" name=""/>
        <dsp:cNvSpPr/>
      </dsp:nvSpPr>
      <dsp:spPr>
        <a:xfrm>
          <a:off x="0" y="340870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BF57E8C-C4A0-4FB2-A0C6-543E8B7A326E}">
      <dsp:nvSpPr>
        <dsp:cNvPr id="0" name=""/>
        <dsp:cNvSpPr/>
      </dsp:nvSpPr>
      <dsp:spPr>
        <a:xfrm>
          <a:off x="0" y="340870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Shared Situational Awareness</a:t>
          </a:r>
          <a:endParaRPr lang="en-US" sz="3100" kern="1200"/>
        </a:p>
      </dsp:txBody>
      <dsp:txXfrm>
        <a:off x="0" y="3408700"/>
        <a:ext cx="6666833" cy="681740"/>
      </dsp:txXfrm>
    </dsp:sp>
    <dsp:sp modelId="{DF456B41-E910-4ACB-8BE1-B6F9FD29A082}">
      <dsp:nvSpPr>
        <dsp:cNvPr id="0" name=""/>
        <dsp:cNvSpPr/>
      </dsp:nvSpPr>
      <dsp:spPr>
        <a:xfrm>
          <a:off x="0" y="409044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387A68F-1376-4D74-942F-4E6D1B6B685E}">
      <dsp:nvSpPr>
        <dsp:cNvPr id="0" name=""/>
        <dsp:cNvSpPr/>
      </dsp:nvSpPr>
      <dsp:spPr>
        <a:xfrm>
          <a:off x="0" y="40904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Reasonably Practical Ambiguity </a:t>
          </a:r>
          <a:endParaRPr lang="en-US" sz="3100" kern="1200"/>
        </a:p>
      </dsp:txBody>
      <dsp:txXfrm>
        <a:off x="0" y="4090440"/>
        <a:ext cx="6666833" cy="681740"/>
      </dsp:txXfrm>
    </dsp:sp>
    <dsp:sp modelId="{90D61C61-D5BB-4B0E-96D6-4CF825D00B56}">
      <dsp:nvSpPr>
        <dsp:cNvPr id="0" name=""/>
        <dsp:cNvSpPr/>
      </dsp:nvSpPr>
      <dsp:spPr>
        <a:xfrm>
          <a:off x="0" y="4772179"/>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33D2D3A-6A8A-4471-8CB4-8C2A525E8C82}">
      <dsp:nvSpPr>
        <dsp:cNvPr id="0" name=""/>
        <dsp:cNvSpPr/>
      </dsp:nvSpPr>
      <dsp:spPr>
        <a:xfrm>
          <a:off x="0" y="47721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Level of Responsibility</a:t>
          </a:r>
          <a:endParaRPr lang="en-US" sz="3100" kern="1200"/>
        </a:p>
      </dsp:txBody>
      <dsp:txXfrm>
        <a:off x="0" y="4772180"/>
        <a:ext cx="6666833" cy="6817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3925B6-D76A-4BEC-A006-AF8E70530F73}">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DC94029-A2B3-4AE0-BDCE-62DFC565D265}">
      <dsp:nvSpPr>
        <dsp:cNvPr id="0" name=""/>
        <dsp:cNvSpPr/>
      </dsp:nvSpPr>
      <dsp:spPr>
        <a:xfrm>
          <a:off x="0" y="665"/>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Increased Risks – Target ? – Security? </a:t>
          </a:r>
          <a:endParaRPr lang="en-US" sz="2700" kern="1200" dirty="0"/>
        </a:p>
      </dsp:txBody>
      <dsp:txXfrm>
        <a:off x="0" y="665"/>
        <a:ext cx="6666833" cy="605843"/>
      </dsp:txXfrm>
    </dsp:sp>
    <dsp:sp modelId="{15653975-F7DA-469D-AF49-6835F9587289}">
      <dsp:nvSpPr>
        <dsp:cNvPr id="0" name=""/>
        <dsp:cNvSpPr/>
      </dsp:nvSpPr>
      <dsp:spPr>
        <a:xfrm>
          <a:off x="0" y="60650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4CDFB61-C6EE-45A5-BDAF-F0330A3E95DD}">
      <dsp:nvSpPr>
        <dsp:cNvPr id="0" name=""/>
        <dsp:cNvSpPr/>
      </dsp:nvSpPr>
      <dsp:spPr>
        <a:xfrm>
          <a:off x="0" y="606508"/>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Egress &amp; Zone Ex – Apply to Scenario </a:t>
          </a:r>
          <a:endParaRPr lang="en-US" sz="2700" kern="1200" dirty="0"/>
        </a:p>
      </dsp:txBody>
      <dsp:txXfrm>
        <a:off x="0" y="606508"/>
        <a:ext cx="6666833" cy="605843"/>
      </dsp:txXfrm>
    </dsp:sp>
    <dsp:sp modelId="{BBC559BD-0D70-4E75-84D4-19B2704CA4D7}">
      <dsp:nvSpPr>
        <dsp:cNvPr id="0" name=""/>
        <dsp:cNvSpPr/>
      </dsp:nvSpPr>
      <dsp:spPr>
        <a:xfrm>
          <a:off x="0" y="1212352"/>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F574169-CBF9-4884-B02E-6DB9E205F375}">
      <dsp:nvSpPr>
        <dsp:cNvPr id="0" name=""/>
        <dsp:cNvSpPr/>
      </dsp:nvSpPr>
      <dsp:spPr>
        <a:xfrm>
          <a:off x="0" y="1212352"/>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Strategic, Tactical &amp; Operational Command</a:t>
          </a:r>
          <a:endParaRPr lang="en-US" sz="2700" kern="1200"/>
        </a:p>
      </dsp:txBody>
      <dsp:txXfrm>
        <a:off x="0" y="1212352"/>
        <a:ext cx="6666833" cy="605843"/>
      </dsp:txXfrm>
    </dsp:sp>
    <dsp:sp modelId="{A08933B7-49F5-46C5-9415-2623F8503CD6}">
      <dsp:nvSpPr>
        <dsp:cNvPr id="0" name=""/>
        <dsp:cNvSpPr/>
      </dsp:nvSpPr>
      <dsp:spPr>
        <a:xfrm>
          <a:off x="0" y="181819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269749-F087-448F-A83E-AD6E65B3E211}">
      <dsp:nvSpPr>
        <dsp:cNvPr id="0" name=""/>
        <dsp:cNvSpPr/>
      </dsp:nvSpPr>
      <dsp:spPr>
        <a:xfrm>
          <a:off x="0" y="1818195"/>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Are Additional Bronze Commands Required ? </a:t>
          </a:r>
          <a:endParaRPr lang="en-US" sz="2700" kern="1200"/>
        </a:p>
      </dsp:txBody>
      <dsp:txXfrm>
        <a:off x="0" y="1818195"/>
        <a:ext cx="6666833" cy="605843"/>
      </dsp:txXfrm>
    </dsp:sp>
    <dsp:sp modelId="{5203166F-3B88-4AC7-A133-E551224759B9}">
      <dsp:nvSpPr>
        <dsp:cNvPr id="0" name=""/>
        <dsp:cNvSpPr/>
      </dsp:nvSpPr>
      <dsp:spPr>
        <a:xfrm>
          <a:off x="0" y="2424038"/>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F5F1B42-C572-4D62-8864-CB43C5E62224}">
      <dsp:nvSpPr>
        <dsp:cNvPr id="0" name=""/>
        <dsp:cNvSpPr/>
      </dsp:nvSpPr>
      <dsp:spPr>
        <a:xfrm>
          <a:off x="0" y="2424038"/>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Relationship with Event Venue</a:t>
          </a:r>
          <a:endParaRPr lang="en-US" sz="2700" kern="1200"/>
        </a:p>
      </dsp:txBody>
      <dsp:txXfrm>
        <a:off x="0" y="2424038"/>
        <a:ext cx="6666833" cy="605843"/>
      </dsp:txXfrm>
    </dsp:sp>
    <dsp:sp modelId="{E7C229DC-19E0-4AE7-950E-89AC6A7EA3C5}">
      <dsp:nvSpPr>
        <dsp:cNvPr id="0" name=""/>
        <dsp:cNvSpPr/>
      </dsp:nvSpPr>
      <dsp:spPr>
        <a:xfrm>
          <a:off x="0" y="302988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E03C31A-E5D4-4C39-951E-9F130C827150}">
      <dsp:nvSpPr>
        <dsp:cNvPr id="0" name=""/>
        <dsp:cNvSpPr/>
      </dsp:nvSpPr>
      <dsp:spPr>
        <a:xfrm>
          <a:off x="0" y="3029881"/>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Crowd Gatherings</a:t>
          </a:r>
          <a:endParaRPr lang="en-US" sz="2700" kern="1200"/>
        </a:p>
      </dsp:txBody>
      <dsp:txXfrm>
        <a:off x="0" y="3029881"/>
        <a:ext cx="6666833" cy="605843"/>
      </dsp:txXfrm>
    </dsp:sp>
    <dsp:sp modelId="{6CF9BD26-2A62-4B1E-892F-E0BE66A58876}">
      <dsp:nvSpPr>
        <dsp:cNvPr id="0" name=""/>
        <dsp:cNvSpPr/>
      </dsp:nvSpPr>
      <dsp:spPr>
        <a:xfrm>
          <a:off x="0" y="3635724"/>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F210C9B-D240-471C-9DB0-E6DE3C0927A3}">
      <dsp:nvSpPr>
        <dsp:cNvPr id="0" name=""/>
        <dsp:cNvSpPr/>
      </dsp:nvSpPr>
      <dsp:spPr>
        <a:xfrm>
          <a:off x="0" y="3635724"/>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Fan Zones</a:t>
          </a:r>
          <a:endParaRPr lang="en-US" sz="2700" kern="1200" dirty="0"/>
        </a:p>
      </dsp:txBody>
      <dsp:txXfrm>
        <a:off x="0" y="3635724"/>
        <a:ext cx="6666833" cy="605843"/>
      </dsp:txXfrm>
    </dsp:sp>
    <dsp:sp modelId="{FF000A26-00CB-4B17-BB01-585D76A2C938}">
      <dsp:nvSpPr>
        <dsp:cNvPr id="0" name=""/>
        <dsp:cNvSpPr/>
      </dsp:nvSpPr>
      <dsp:spPr>
        <a:xfrm>
          <a:off x="0" y="4241567"/>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16B3568-4174-4B99-9365-6E6FFCCDA150}">
      <dsp:nvSpPr>
        <dsp:cNvPr id="0" name=""/>
        <dsp:cNvSpPr/>
      </dsp:nvSpPr>
      <dsp:spPr>
        <a:xfrm>
          <a:off x="0" y="4241567"/>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Transport Hubs</a:t>
          </a:r>
          <a:endParaRPr lang="en-US" sz="2700" kern="1200"/>
        </a:p>
      </dsp:txBody>
      <dsp:txXfrm>
        <a:off x="0" y="4241567"/>
        <a:ext cx="6666833" cy="605843"/>
      </dsp:txXfrm>
    </dsp:sp>
    <dsp:sp modelId="{97C0A404-87A6-4E99-9077-2C5A0A765973}">
      <dsp:nvSpPr>
        <dsp:cNvPr id="0" name=""/>
        <dsp:cNvSpPr/>
      </dsp:nvSpPr>
      <dsp:spPr>
        <a:xfrm>
          <a:off x="0" y="4847411"/>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DAEBF4-A6F8-4DDE-B4A8-15B6EFFE6863}">
      <dsp:nvSpPr>
        <dsp:cNvPr id="0" name=""/>
        <dsp:cNvSpPr/>
      </dsp:nvSpPr>
      <dsp:spPr>
        <a:xfrm>
          <a:off x="0" y="4847411"/>
          <a:ext cx="6666833"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Public Areas</a:t>
          </a:r>
          <a:endParaRPr lang="en-US" sz="2700" kern="1200"/>
        </a:p>
      </dsp:txBody>
      <dsp:txXfrm>
        <a:off x="0" y="4847411"/>
        <a:ext cx="6666833" cy="60584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22/02/2025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22/02/2025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22/02/2025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22/02/2025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22/02/2025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22/02/2025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22/02/2025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22/02/2025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22/02/2025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22/02/2025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22/02/2025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22/02/2025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6340197"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Crisis Management </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8994770"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Managing Egress &amp; Zone Ex</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6C6FC-049C-4EE4-006F-7B1212DC5C4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Session Intro </a:t>
            </a:r>
          </a:p>
        </p:txBody>
      </p:sp>
      <p:graphicFrame>
        <p:nvGraphicFramePr>
          <p:cNvPr id="27" name="Content Placeholder 2">
            <a:extLst>
              <a:ext uri="{FF2B5EF4-FFF2-40B4-BE49-F238E27FC236}">
                <a16:creationId xmlns:a16="http://schemas.microsoft.com/office/drawing/2014/main" id="{42D4B22B-592B-69FA-1D6F-A4F281D74368}"/>
              </a:ext>
            </a:extLst>
          </p:cNvPr>
          <p:cNvGraphicFramePr>
            <a:graphicFrameLocks noGrp="1"/>
          </p:cNvGraphicFramePr>
          <p:nvPr>
            <p:ph idx="1"/>
            <p:extLst>
              <p:ext uri="{D42A27DB-BD31-4B8C-83A1-F6EECF244321}">
                <p14:modId xmlns:p14="http://schemas.microsoft.com/office/powerpoint/2010/main" val="11084754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2224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0568F-2334-417E-D4DF-5115848D9FB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Evacuation – Egress Issues</a:t>
            </a:r>
          </a:p>
        </p:txBody>
      </p:sp>
      <p:graphicFrame>
        <p:nvGraphicFramePr>
          <p:cNvPr id="5" name="Content Placeholder 2">
            <a:extLst>
              <a:ext uri="{FF2B5EF4-FFF2-40B4-BE49-F238E27FC236}">
                <a16:creationId xmlns:a16="http://schemas.microsoft.com/office/drawing/2014/main" id="{3B9AE7E0-96D4-F1D3-77B9-655BD836AB30}"/>
              </a:ext>
            </a:extLst>
          </p:cNvPr>
          <p:cNvGraphicFramePr>
            <a:graphicFrameLocks noGrp="1"/>
          </p:cNvGraphicFramePr>
          <p:nvPr>
            <p:ph idx="1"/>
            <p:extLst>
              <p:ext uri="{D42A27DB-BD31-4B8C-83A1-F6EECF244321}">
                <p14:modId xmlns:p14="http://schemas.microsoft.com/office/powerpoint/2010/main" val="43340772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3646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D7E601-69AD-329C-1466-37C7BA6B0635}"/>
              </a:ext>
            </a:extLst>
          </p:cNvPr>
          <p:cNvSpPr>
            <a:spLocks noGrp="1"/>
          </p:cNvSpPr>
          <p:nvPr>
            <p:ph type="title"/>
          </p:nvPr>
        </p:nvSpPr>
        <p:spPr>
          <a:xfrm>
            <a:off x="586478" y="1683756"/>
            <a:ext cx="3115265" cy="2396359"/>
          </a:xfrm>
        </p:spPr>
        <p:txBody>
          <a:bodyPr anchor="b">
            <a:normAutofit/>
          </a:bodyPr>
          <a:lstStyle/>
          <a:p>
            <a:pPr algn="r"/>
            <a:r>
              <a:rPr lang="en-GB" sz="3700">
                <a:solidFill>
                  <a:srgbClr val="FFFFFF"/>
                </a:solidFill>
              </a:rPr>
              <a:t>Egress Considerations</a:t>
            </a:r>
          </a:p>
        </p:txBody>
      </p:sp>
      <p:graphicFrame>
        <p:nvGraphicFramePr>
          <p:cNvPr id="27" name="Content Placeholder 2">
            <a:extLst>
              <a:ext uri="{FF2B5EF4-FFF2-40B4-BE49-F238E27FC236}">
                <a16:creationId xmlns:a16="http://schemas.microsoft.com/office/drawing/2014/main" id="{5038EF76-638D-32F0-4401-06F8C50A2ACE}"/>
              </a:ext>
            </a:extLst>
          </p:cNvPr>
          <p:cNvGraphicFramePr>
            <a:graphicFrameLocks noGrp="1"/>
          </p:cNvGraphicFramePr>
          <p:nvPr>
            <p:ph idx="1"/>
            <p:extLst>
              <p:ext uri="{D42A27DB-BD31-4B8C-83A1-F6EECF244321}">
                <p14:modId xmlns:p14="http://schemas.microsoft.com/office/powerpoint/2010/main" val="37426789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4740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ED968C-DCBF-9BBA-FA29-74D886DC9C9A}"/>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Emergency Egress</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B00DC7E8-DE6A-8715-E700-9CE3870FF4DA}"/>
              </a:ext>
            </a:extLst>
          </p:cNvPr>
          <p:cNvGraphicFramePr>
            <a:graphicFrameLocks noGrp="1"/>
          </p:cNvGraphicFramePr>
          <p:nvPr>
            <p:ph idx="1"/>
            <p:extLst>
              <p:ext uri="{D42A27DB-BD31-4B8C-83A1-F6EECF244321}">
                <p14:modId xmlns:p14="http://schemas.microsoft.com/office/powerpoint/2010/main" val="77498839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3648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E5513-B48C-9A7F-8388-F0C89C88257D}"/>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Exceptional Egress</a:t>
            </a:r>
          </a:p>
        </p:txBody>
      </p:sp>
      <p:graphicFrame>
        <p:nvGraphicFramePr>
          <p:cNvPr id="5" name="Content Placeholder 2">
            <a:extLst>
              <a:ext uri="{FF2B5EF4-FFF2-40B4-BE49-F238E27FC236}">
                <a16:creationId xmlns:a16="http://schemas.microsoft.com/office/drawing/2014/main" id="{1C4B8E19-138E-AF4A-2D79-5D6A55375638}"/>
              </a:ext>
            </a:extLst>
          </p:cNvPr>
          <p:cNvGraphicFramePr>
            <a:graphicFrameLocks noGrp="1"/>
          </p:cNvGraphicFramePr>
          <p:nvPr>
            <p:ph idx="1"/>
            <p:extLst>
              <p:ext uri="{D42A27DB-BD31-4B8C-83A1-F6EECF244321}">
                <p14:modId xmlns:p14="http://schemas.microsoft.com/office/powerpoint/2010/main" val="238610047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8276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292CB0-6119-4958-A876-9B6255650340}"/>
              </a:ext>
            </a:extLst>
          </p:cNvPr>
          <p:cNvSpPr>
            <a:spLocks noGrp="1"/>
          </p:cNvSpPr>
          <p:nvPr>
            <p:ph type="title"/>
          </p:nvPr>
        </p:nvSpPr>
        <p:spPr>
          <a:xfrm>
            <a:off x="586478" y="1683756"/>
            <a:ext cx="3115265" cy="2396359"/>
          </a:xfrm>
        </p:spPr>
        <p:txBody>
          <a:bodyPr anchor="b">
            <a:normAutofit/>
          </a:bodyPr>
          <a:lstStyle/>
          <a:p>
            <a:pPr algn="r"/>
            <a:r>
              <a:rPr lang="en-GB" sz="3100" b="0" i="0">
                <a:solidFill>
                  <a:srgbClr val="FFFFFF"/>
                </a:solidFill>
                <a:effectLst/>
                <a:latin typeface="Roboto" panose="02000000000000000000" pitchFamily="2" charset="0"/>
              </a:rPr>
              <a:t>Egress flow rate calculations</a:t>
            </a:r>
            <a:br>
              <a:rPr lang="en-GB" sz="3100" b="0" i="0">
                <a:solidFill>
                  <a:srgbClr val="FFFFFF"/>
                </a:solidFill>
                <a:effectLst/>
                <a:latin typeface="Roboto" panose="02000000000000000000" pitchFamily="2" charset="0"/>
              </a:rPr>
            </a:br>
            <a:br>
              <a:rPr lang="en-GB" sz="3100">
                <a:solidFill>
                  <a:srgbClr val="FFFFFF"/>
                </a:solidFill>
              </a:rPr>
            </a:br>
            <a:endParaRPr lang="en-GB" sz="3100">
              <a:solidFill>
                <a:srgbClr val="FFFFFF"/>
              </a:solidFill>
            </a:endParaRPr>
          </a:p>
        </p:txBody>
      </p:sp>
      <p:graphicFrame>
        <p:nvGraphicFramePr>
          <p:cNvPr id="5" name="Content Placeholder 2">
            <a:extLst>
              <a:ext uri="{FF2B5EF4-FFF2-40B4-BE49-F238E27FC236}">
                <a16:creationId xmlns:a16="http://schemas.microsoft.com/office/drawing/2014/main" id="{25611BC3-C283-B417-12C6-5B39FA7842AF}"/>
              </a:ext>
            </a:extLst>
          </p:cNvPr>
          <p:cNvGraphicFramePr>
            <a:graphicFrameLocks noGrp="1"/>
          </p:cNvGraphicFramePr>
          <p:nvPr>
            <p:ph idx="1"/>
            <p:extLst>
              <p:ext uri="{D42A27DB-BD31-4B8C-83A1-F6EECF244321}">
                <p14:modId xmlns:p14="http://schemas.microsoft.com/office/powerpoint/2010/main" val="1052681717"/>
              </p:ext>
            </p:extLst>
          </p:nvPr>
        </p:nvGraphicFramePr>
        <p:xfrm>
          <a:off x="4288222" y="750440"/>
          <a:ext cx="7903778"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8612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3" name="Rectangle 104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o photo description available.">
            <a:extLst>
              <a:ext uri="{FF2B5EF4-FFF2-40B4-BE49-F238E27FC236}">
                <a16:creationId xmlns:a16="http://schemas.microsoft.com/office/drawing/2014/main" id="{040FDA22-3691-CF18-5C08-13F570BABA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738"/>
          <a:stretch/>
        </p:blipFill>
        <p:spPr bwMode="auto">
          <a:xfrm>
            <a:off x="4038599" y="10"/>
            <a:ext cx="8160026" cy="6875809"/>
          </a:xfrm>
          <a:prstGeom prst="rect">
            <a:avLst/>
          </a:prstGeom>
          <a:noFill/>
          <a:extLst>
            <a:ext uri="{909E8E84-426E-40DD-AFC4-6F175D3DCCD1}">
              <a14:hiddenFill xmlns:a14="http://schemas.microsoft.com/office/drawing/2010/main">
                <a:solidFill>
                  <a:srgbClr val="FFFFFF"/>
                </a:solidFill>
              </a14:hiddenFill>
            </a:ext>
          </a:extLst>
        </p:spPr>
      </p:pic>
      <p:sp>
        <p:nvSpPr>
          <p:cNvPr id="1044" name="Freeform: Shape 1043">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FBC3AB9-D362-B590-E296-F409EF551A18}"/>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dirty="0">
                <a:solidFill>
                  <a:srgbClr val="FFFFFF"/>
                </a:solidFill>
              </a:rPr>
              <a:t>How Long Does it Take to Egress Principality Stadium?</a:t>
            </a:r>
          </a:p>
        </p:txBody>
      </p:sp>
    </p:spTree>
    <p:extLst>
      <p:ext uri="{BB962C8B-B14F-4D97-AF65-F5344CB8AC3E}">
        <p14:creationId xmlns:p14="http://schemas.microsoft.com/office/powerpoint/2010/main" val="3593312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29AC92-C083-AE6C-C12A-46A7144F466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What is Zone Ex?</a:t>
            </a:r>
          </a:p>
        </p:txBody>
      </p:sp>
      <p:graphicFrame>
        <p:nvGraphicFramePr>
          <p:cNvPr id="5" name="Content Placeholder 2">
            <a:extLst>
              <a:ext uri="{FF2B5EF4-FFF2-40B4-BE49-F238E27FC236}">
                <a16:creationId xmlns:a16="http://schemas.microsoft.com/office/drawing/2014/main" id="{481496F4-994E-4315-3E4E-9D3646A2C9F7}"/>
              </a:ext>
            </a:extLst>
          </p:cNvPr>
          <p:cNvGraphicFramePr>
            <a:graphicFrameLocks noGrp="1"/>
          </p:cNvGraphicFramePr>
          <p:nvPr>
            <p:ph idx="1"/>
            <p:extLst>
              <p:ext uri="{D42A27DB-BD31-4B8C-83A1-F6EECF244321}">
                <p14:modId xmlns:p14="http://schemas.microsoft.com/office/powerpoint/2010/main" val="2882509538"/>
              </p:ext>
            </p:extLst>
          </p:nvPr>
        </p:nvGraphicFramePr>
        <p:xfrm>
          <a:off x="4905052" y="750440"/>
          <a:ext cx="692251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04320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3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9FE33-CCDF-1308-F415-9A5C648DFE1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Who’s Responsible?</a:t>
            </a:r>
          </a:p>
        </p:txBody>
      </p:sp>
      <p:graphicFrame>
        <p:nvGraphicFramePr>
          <p:cNvPr id="23" name="Content Placeholder 2">
            <a:extLst>
              <a:ext uri="{FF2B5EF4-FFF2-40B4-BE49-F238E27FC236}">
                <a16:creationId xmlns:a16="http://schemas.microsoft.com/office/drawing/2014/main" id="{0A569C84-BF17-0DEE-5584-EE678D89486D}"/>
              </a:ext>
            </a:extLst>
          </p:cNvPr>
          <p:cNvGraphicFramePr>
            <a:graphicFrameLocks noGrp="1"/>
          </p:cNvGraphicFramePr>
          <p:nvPr>
            <p:ph idx="1"/>
            <p:extLst>
              <p:ext uri="{D42A27DB-BD31-4B8C-83A1-F6EECF244321}">
                <p14:modId xmlns:p14="http://schemas.microsoft.com/office/powerpoint/2010/main" val="292000836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7010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3C57D3-7EA4-C952-3526-0AD2D434A0C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Police, L/A, Venues or Events Organisers?</a:t>
            </a:r>
          </a:p>
        </p:txBody>
      </p:sp>
      <p:graphicFrame>
        <p:nvGraphicFramePr>
          <p:cNvPr id="5" name="Content Placeholder 2">
            <a:extLst>
              <a:ext uri="{FF2B5EF4-FFF2-40B4-BE49-F238E27FC236}">
                <a16:creationId xmlns:a16="http://schemas.microsoft.com/office/drawing/2014/main" id="{46D30B0D-C6C1-AFEF-A268-A278525D1D9D}"/>
              </a:ext>
            </a:extLst>
          </p:cNvPr>
          <p:cNvGraphicFramePr>
            <a:graphicFrameLocks noGrp="1"/>
          </p:cNvGraphicFramePr>
          <p:nvPr>
            <p:ph idx="1"/>
            <p:extLst>
              <p:ext uri="{D42A27DB-BD31-4B8C-83A1-F6EECF244321}">
                <p14:modId xmlns:p14="http://schemas.microsoft.com/office/powerpoint/2010/main" val="384650534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270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70A4AF-E3D7-3D37-00BA-B50AFE12F86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Legal Perspectives</a:t>
            </a:r>
          </a:p>
        </p:txBody>
      </p:sp>
      <p:sp>
        <p:nvSpPr>
          <p:cNvPr id="3" name="Content Placeholder 2">
            <a:extLst>
              <a:ext uri="{FF2B5EF4-FFF2-40B4-BE49-F238E27FC236}">
                <a16:creationId xmlns:a16="http://schemas.microsoft.com/office/drawing/2014/main" id="{FB2A06C5-9BFB-4B72-4FDE-D8CFDDE9D4A1}"/>
              </a:ext>
            </a:extLst>
          </p:cNvPr>
          <p:cNvSpPr>
            <a:spLocks noGrp="1"/>
          </p:cNvSpPr>
          <p:nvPr>
            <p:ph idx="1"/>
          </p:nvPr>
        </p:nvSpPr>
        <p:spPr>
          <a:xfrm>
            <a:off x="4367695" y="649480"/>
            <a:ext cx="7771296" cy="5546047"/>
          </a:xfrm>
        </p:spPr>
        <p:txBody>
          <a:bodyPr anchor="ctr">
            <a:normAutofit lnSpcReduction="10000"/>
          </a:bodyPr>
          <a:lstStyle/>
          <a:p>
            <a:r>
              <a:rPr lang="en-GB" dirty="0"/>
              <a:t>Lack of Legal Definition re Safety Responsibility</a:t>
            </a:r>
          </a:p>
          <a:p>
            <a:endParaRPr lang="en-GB" dirty="0"/>
          </a:p>
          <a:p>
            <a:r>
              <a:rPr lang="en-GB" dirty="0"/>
              <a:t>2012 W York Police took Leeds FC to Court over Legal Responsibility - Leeds FC Won </a:t>
            </a:r>
          </a:p>
          <a:p>
            <a:endParaRPr lang="en-GB" dirty="0"/>
          </a:p>
          <a:p>
            <a:r>
              <a:rPr lang="en-GB" dirty="0"/>
              <a:t>2016 Ipswich FC Appealed being made to pay Suffolk Police for Ground &amp; Highways Policing &amp; Won</a:t>
            </a:r>
          </a:p>
          <a:p>
            <a:endParaRPr lang="en-GB" dirty="0"/>
          </a:p>
          <a:p>
            <a:r>
              <a:rPr lang="en-GB" dirty="0"/>
              <a:t>BBC 2017 – Responsibility Outside beyond the Event – Law change would be needed to make Clubs pay for highways outside Stadiums &amp; other owned land</a:t>
            </a:r>
          </a:p>
        </p:txBody>
      </p:sp>
    </p:spTree>
    <p:extLst>
      <p:ext uri="{BB962C8B-B14F-4D97-AF65-F5344CB8AC3E}">
        <p14:creationId xmlns:p14="http://schemas.microsoft.com/office/powerpoint/2010/main" val="702795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F1142D-AB26-65F5-9A1F-CABF75F4D24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Collaborative Working </a:t>
            </a:r>
          </a:p>
        </p:txBody>
      </p:sp>
      <p:sp>
        <p:nvSpPr>
          <p:cNvPr id="3" name="Content Placeholder 2">
            <a:extLst>
              <a:ext uri="{FF2B5EF4-FFF2-40B4-BE49-F238E27FC236}">
                <a16:creationId xmlns:a16="http://schemas.microsoft.com/office/drawing/2014/main" id="{03D667C6-E856-1A02-1120-D03D8D3694EB}"/>
              </a:ext>
            </a:extLst>
          </p:cNvPr>
          <p:cNvSpPr>
            <a:spLocks noGrp="1"/>
          </p:cNvSpPr>
          <p:nvPr>
            <p:ph idx="1"/>
          </p:nvPr>
        </p:nvSpPr>
        <p:spPr>
          <a:xfrm>
            <a:off x="4810259" y="649480"/>
            <a:ext cx="6555347" cy="5546047"/>
          </a:xfrm>
        </p:spPr>
        <p:txBody>
          <a:bodyPr anchor="ctr">
            <a:normAutofit/>
          </a:bodyPr>
          <a:lstStyle/>
          <a:p>
            <a:r>
              <a:rPr lang="en-GB" b="1" dirty="0"/>
              <a:t>Joint Responsibility</a:t>
            </a:r>
          </a:p>
          <a:p>
            <a:r>
              <a:rPr lang="en-GB" dirty="0"/>
              <a:t>Public Safety – LA / Police</a:t>
            </a:r>
          </a:p>
          <a:p>
            <a:r>
              <a:rPr lang="en-GB" dirty="0"/>
              <a:t>Spectator Safety – Venue / Event</a:t>
            </a:r>
          </a:p>
          <a:p>
            <a:r>
              <a:rPr lang="en-GB" dirty="0"/>
              <a:t>Occupier Liability – LA / Landowner</a:t>
            </a:r>
          </a:p>
          <a:p>
            <a:endParaRPr lang="en-GB" dirty="0"/>
          </a:p>
          <a:p>
            <a:pPr marL="0" indent="0">
              <a:buNone/>
            </a:pPr>
            <a:r>
              <a:rPr lang="en-GB" b="1" dirty="0"/>
              <a:t>Joint Operability </a:t>
            </a:r>
          </a:p>
          <a:p>
            <a:pPr marL="0" indent="0">
              <a:buNone/>
            </a:pPr>
            <a:r>
              <a:rPr lang="en-GB" dirty="0"/>
              <a:t>Joint Emergency Service </a:t>
            </a:r>
            <a:r>
              <a:rPr lang="en-GB" dirty="0" err="1"/>
              <a:t>Interoperatability</a:t>
            </a:r>
            <a:r>
              <a:rPr lang="en-GB" dirty="0"/>
              <a:t> Protocol (ESIP) 2004 Civil Contingencies Act</a:t>
            </a:r>
          </a:p>
        </p:txBody>
      </p:sp>
    </p:spTree>
    <p:extLst>
      <p:ext uri="{BB962C8B-B14F-4D97-AF65-F5344CB8AC3E}">
        <p14:creationId xmlns:p14="http://schemas.microsoft.com/office/powerpoint/2010/main" val="39740129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F8BAA3-016F-7382-9914-1DE06881CDE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Managing Zone Ex Effectively</a:t>
            </a:r>
          </a:p>
        </p:txBody>
      </p:sp>
      <p:graphicFrame>
        <p:nvGraphicFramePr>
          <p:cNvPr id="5" name="Content Placeholder 2">
            <a:extLst>
              <a:ext uri="{FF2B5EF4-FFF2-40B4-BE49-F238E27FC236}">
                <a16:creationId xmlns:a16="http://schemas.microsoft.com/office/drawing/2014/main" id="{6F938D78-27AF-D85F-6E74-0C7B66C0FD78}"/>
              </a:ext>
            </a:extLst>
          </p:cNvPr>
          <p:cNvGraphicFramePr>
            <a:graphicFrameLocks noGrp="1"/>
          </p:cNvGraphicFramePr>
          <p:nvPr>
            <p:ph idx="1"/>
            <p:extLst>
              <p:ext uri="{D42A27DB-BD31-4B8C-83A1-F6EECF244321}">
                <p14:modId xmlns:p14="http://schemas.microsoft.com/office/powerpoint/2010/main" val="115930389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73219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7B4DF-95C6-5459-91D5-424FB7B06F4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Managing Zone Ex</a:t>
            </a:r>
          </a:p>
        </p:txBody>
      </p:sp>
      <p:sp>
        <p:nvSpPr>
          <p:cNvPr id="3" name="Content Placeholder 2">
            <a:extLst>
              <a:ext uri="{FF2B5EF4-FFF2-40B4-BE49-F238E27FC236}">
                <a16:creationId xmlns:a16="http://schemas.microsoft.com/office/drawing/2014/main" id="{6AFA13A3-79D7-10AA-9DD2-51EA7F8CC587}"/>
              </a:ext>
            </a:extLst>
          </p:cNvPr>
          <p:cNvSpPr>
            <a:spLocks noGrp="1"/>
          </p:cNvSpPr>
          <p:nvPr>
            <p:ph idx="1"/>
          </p:nvPr>
        </p:nvSpPr>
        <p:spPr>
          <a:xfrm>
            <a:off x="4253948" y="649480"/>
            <a:ext cx="7752521" cy="6208520"/>
          </a:xfrm>
        </p:spPr>
        <p:txBody>
          <a:bodyPr anchor="ctr">
            <a:normAutofit/>
          </a:bodyPr>
          <a:lstStyle/>
          <a:p>
            <a:r>
              <a:rPr lang="en-GB" sz="2400" dirty="0"/>
              <a:t>Most Zone Ex’s fall out of Events / Venue Jurisdiction / Management</a:t>
            </a:r>
          </a:p>
          <a:p>
            <a:endParaRPr lang="en-GB" sz="2400" dirty="0"/>
          </a:p>
          <a:p>
            <a:r>
              <a:rPr lang="en-GB" sz="2400" dirty="0"/>
              <a:t>Must be Integrated &amp; Coordinated between All Stakeholders</a:t>
            </a:r>
          </a:p>
          <a:p>
            <a:endParaRPr lang="en-GB" sz="2400" dirty="0"/>
          </a:p>
          <a:p>
            <a:r>
              <a:rPr lang="en-GB" sz="2400" dirty="0"/>
              <a:t>Zone Ex Coordination Plan MUST Consider all the following</a:t>
            </a:r>
          </a:p>
          <a:p>
            <a:r>
              <a:rPr lang="en-GB" sz="2400" dirty="0"/>
              <a:t>Risk Assessment </a:t>
            </a:r>
          </a:p>
          <a:p>
            <a:r>
              <a:rPr lang="en-GB" sz="2400" dirty="0"/>
              <a:t>Emergency Plan </a:t>
            </a:r>
          </a:p>
          <a:p>
            <a:r>
              <a:rPr lang="en-GB" sz="2400" dirty="0"/>
              <a:t>Security Plan</a:t>
            </a:r>
          </a:p>
          <a:p>
            <a:r>
              <a:rPr lang="en-GB" sz="2400" dirty="0"/>
              <a:t>Traffic Management Plan</a:t>
            </a:r>
          </a:p>
          <a:p>
            <a:r>
              <a:rPr lang="en-GB" sz="2400" dirty="0"/>
              <a:t>Communication Plan</a:t>
            </a:r>
          </a:p>
          <a:p>
            <a:endParaRPr lang="en-GB" sz="2000" dirty="0"/>
          </a:p>
          <a:p>
            <a:endParaRPr lang="en-GB" sz="2000" dirty="0"/>
          </a:p>
        </p:txBody>
      </p:sp>
    </p:spTree>
    <p:extLst>
      <p:ext uri="{BB962C8B-B14F-4D97-AF65-F5344CB8AC3E}">
        <p14:creationId xmlns:p14="http://schemas.microsoft.com/office/powerpoint/2010/main" val="1117625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BBAC4-419C-2E18-3E58-B4818404D944}"/>
              </a:ext>
            </a:extLst>
          </p:cNvPr>
          <p:cNvSpPr>
            <a:spLocks noGrp="1"/>
          </p:cNvSpPr>
          <p:nvPr>
            <p:ph type="title"/>
          </p:nvPr>
        </p:nvSpPr>
        <p:spPr>
          <a:xfrm>
            <a:off x="2411896" y="-46383"/>
            <a:ext cx="8941904" cy="775253"/>
          </a:xfrm>
        </p:spPr>
        <p:txBody>
          <a:bodyPr/>
          <a:lstStyle/>
          <a:p>
            <a:r>
              <a:rPr lang="en-GB" b="1" dirty="0"/>
              <a:t>Zone Ex Management Plan</a:t>
            </a:r>
          </a:p>
        </p:txBody>
      </p:sp>
      <p:sp>
        <p:nvSpPr>
          <p:cNvPr id="3" name="Content Placeholder 2">
            <a:extLst>
              <a:ext uri="{FF2B5EF4-FFF2-40B4-BE49-F238E27FC236}">
                <a16:creationId xmlns:a16="http://schemas.microsoft.com/office/drawing/2014/main" id="{FCBF2BD6-7837-922C-16D8-E2E209C9A5BC}"/>
              </a:ext>
            </a:extLst>
          </p:cNvPr>
          <p:cNvSpPr>
            <a:spLocks noGrp="1"/>
          </p:cNvSpPr>
          <p:nvPr>
            <p:ph idx="1"/>
          </p:nvPr>
        </p:nvSpPr>
        <p:spPr>
          <a:xfrm>
            <a:off x="0" y="728870"/>
            <a:ext cx="12192000" cy="5448093"/>
          </a:xfrm>
        </p:spPr>
        <p:txBody>
          <a:bodyPr>
            <a:normAutofit fontScale="25000" lnSpcReduction="20000"/>
          </a:bodyPr>
          <a:lstStyle/>
          <a:p>
            <a:pPr marL="0" indent="0" algn="l">
              <a:buNone/>
            </a:pPr>
            <a:r>
              <a:rPr lang="en-GB" sz="8000" b="0" i="0" dirty="0">
                <a:solidFill>
                  <a:srgbClr val="173555"/>
                </a:solidFill>
                <a:effectLst/>
                <a:latin typeface="Roboto" panose="02000000000000000000" pitchFamily="2" charset="0"/>
              </a:rPr>
              <a:t>Site plans and/or maps showing the agreed geographical boundaries of Zone Ex, and the locations of key routes, open spaces, gathering points, buildings and facilities within the zone, for example transport routes, fan zones, car parks, drop off and pick up points, etc</a:t>
            </a:r>
          </a:p>
          <a:p>
            <a:pPr algn="l">
              <a:buFont typeface="Arial" panose="020B0604020202020204" pitchFamily="34" charset="0"/>
              <a:buChar char="•"/>
            </a:pPr>
            <a:endParaRPr lang="en-GB" sz="8000" b="0" i="0" dirty="0">
              <a:solidFill>
                <a:srgbClr val="173555"/>
              </a:solidFill>
              <a:effectLst/>
              <a:latin typeface="Roboto" panose="02000000000000000000" pitchFamily="2" charset="0"/>
            </a:endParaRPr>
          </a:p>
          <a:p>
            <a:pPr marL="0" indent="0" algn="l">
              <a:buNone/>
            </a:pPr>
            <a:r>
              <a:rPr lang="en-GB" sz="8000" b="0" i="0" dirty="0">
                <a:solidFill>
                  <a:srgbClr val="173555"/>
                </a:solidFill>
                <a:effectLst/>
                <a:latin typeface="Roboto" panose="02000000000000000000" pitchFamily="2" charset="0"/>
              </a:rPr>
              <a:t>A list of the key stakeholders actively engaged in Zone Ex. It should include the contact details, a summary of the roles and responsibilities of each, along with any Memorandum of Understanding and/or agreed protocols in place that have a bearing on safety management</a:t>
            </a:r>
          </a:p>
          <a:p>
            <a:pPr algn="l">
              <a:buFont typeface="Arial" panose="020B0604020202020204" pitchFamily="34" charset="0"/>
              <a:buChar char="•"/>
            </a:pPr>
            <a:endParaRPr lang="en-GB" sz="8000" b="0" i="0" dirty="0">
              <a:solidFill>
                <a:srgbClr val="173555"/>
              </a:solidFill>
              <a:effectLst/>
              <a:latin typeface="Roboto" panose="02000000000000000000" pitchFamily="2" charset="0"/>
            </a:endParaRPr>
          </a:p>
          <a:p>
            <a:pPr marL="0" indent="0" algn="l">
              <a:buNone/>
            </a:pPr>
            <a:r>
              <a:rPr lang="en-GB" sz="8000" b="0" i="0" dirty="0">
                <a:solidFill>
                  <a:srgbClr val="173555"/>
                </a:solidFill>
                <a:effectLst/>
                <a:latin typeface="Roboto" panose="02000000000000000000" pitchFamily="2" charset="0"/>
              </a:rPr>
              <a:t>Details of any personnel within Zone Ex, including stewards, marshals, volunteers, contractors, security personnel or police presence, including their number, location, roles and responsibilities</a:t>
            </a:r>
          </a:p>
          <a:p>
            <a:pPr marL="0" indent="0" algn="l">
              <a:buNone/>
            </a:pPr>
            <a:endParaRPr lang="en-GB" sz="8000" dirty="0">
              <a:solidFill>
                <a:srgbClr val="173555"/>
              </a:solidFill>
              <a:latin typeface="Roboto" panose="02000000000000000000" pitchFamily="2" charset="0"/>
            </a:endParaRPr>
          </a:p>
          <a:p>
            <a:pPr marL="0" indent="0" algn="l">
              <a:buNone/>
            </a:pPr>
            <a:r>
              <a:rPr lang="en-GB" sz="8000" b="0" i="0" dirty="0">
                <a:solidFill>
                  <a:srgbClr val="173555"/>
                </a:solidFill>
                <a:effectLst/>
                <a:latin typeface="Roboto" panose="02000000000000000000" pitchFamily="2" charset="0"/>
              </a:rPr>
              <a:t>Resources within Zone Ex, such as details of all CCTV within Zone Ex, access points, etc</a:t>
            </a:r>
          </a:p>
          <a:p>
            <a:pPr algn="l">
              <a:buFont typeface="Arial" panose="020B0604020202020204" pitchFamily="34" charset="0"/>
              <a:buChar char="•"/>
            </a:pPr>
            <a:endParaRPr lang="en-GB" sz="8000" dirty="0">
              <a:solidFill>
                <a:srgbClr val="173555"/>
              </a:solidFill>
              <a:latin typeface="Roboto" panose="02000000000000000000" pitchFamily="2" charset="0"/>
            </a:endParaRPr>
          </a:p>
          <a:p>
            <a:pPr marL="0" indent="0" algn="l">
              <a:buNone/>
            </a:pPr>
            <a:r>
              <a:rPr lang="en-GB" sz="8000" b="0" i="0" dirty="0">
                <a:solidFill>
                  <a:srgbClr val="173555"/>
                </a:solidFill>
                <a:effectLst/>
                <a:latin typeface="Roboto" panose="02000000000000000000" pitchFamily="2" charset="0"/>
              </a:rPr>
              <a:t>Co-ordinating communications , with the Plan detailing any other channels of public facing communication that other stakeholders operating in Zone Ex plan to use, or might be able to offer</a:t>
            </a:r>
          </a:p>
          <a:p>
            <a:pPr marL="0" indent="0" algn="l">
              <a:buNone/>
            </a:pPr>
            <a:r>
              <a:rPr lang="en-GB" sz="8000" b="0" i="0" dirty="0">
                <a:solidFill>
                  <a:srgbClr val="173555"/>
                </a:solidFill>
                <a:effectLst/>
                <a:latin typeface="Roboto" panose="02000000000000000000" pitchFamily="2" charset="0"/>
              </a:rPr>
              <a:t>Agreed protocols in place which outlines which agency has overall responsibility for responding to, or managing, a range of circumstances and incidents, such as unauthorised vehicles, ticket sellers, and so on, or the need for emergency vehicles to access the vehicle or neighbouring properties</a:t>
            </a:r>
          </a:p>
          <a:p>
            <a:pPr marL="0" indent="0">
              <a:buNone/>
            </a:pPr>
            <a:br>
              <a:rPr lang="en-GB" sz="8000" dirty="0"/>
            </a:br>
            <a:br>
              <a:rPr lang="en-GB" dirty="0"/>
            </a:br>
            <a:br>
              <a:rPr lang="en-GB" dirty="0"/>
            </a:br>
            <a:br>
              <a:rPr lang="en-GB" dirty="0"/>
            </a:br>
            <a:br>
              <a:rPr lang="en-GB" dirty="0"/>
            </a:br>
            <a:endParaRPr lang="en-GB" b="1" i="0" dirty="0">
              <a:solidFill>
                <a:srgbClr val="173555"/>
              </a:solidFill>
              <a:effectLst/>
              <a:latin typeface="Roboto" panose="02000000000000000000" pitchFamily="2" charset="0"/>
            </a:endParaRPr>
          </a:p>
          <a:p>
            <a:br>
              <a:rPr lang="en-GB" dirty="0"/>
            </a:br>
            <a:endParaRPr lang="en-GB" dirty="0"/>
          </a:p>
        </p:txBody>
      </p:sp>
    </p:spTree>
    <p:extLst>
      <p:ext uri="{BB962C8B-B14F-4D97-AF65-F5344CB8AC3E}">
        <p14:creationId xmlns:p14="http://schemas.microsoft.com/office/powerpoint/2010/main" val="33300603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33E18D-9961-2A3E-0002-B16DF9E1277B}"/>
              </a:ext>
            </a:extLst>
          </p:cNvPr>
          <p:cNvSpPr>
            <a:spLocks noGrp="1"/>
          </p:cNvSpPr>
          <p:nvPr>
            <p:ph type="title"/>
          </p:nvPr>
        </p:nvSpPr>
        <p:spPr>
          <a:xfrm>
            <a:off x="165652" y="350196"/>
            <a:ext cx="5850835" cy="1624520"/>
          </a:xfrm>
        </p:spPr>
        <p:txBody>
          <a:bodyPr anchor="ctr">
            <a:normAutofit/>
          </a:bodyPr>
          <a:lstStyle/>
          <a:p>
            <a:r>
              <a:rPr lang="en-GB" sz="3700" b="1" dirty="0"/>
              <a:t>Zone Ex Management Plan       </a:t>
            </a:r>
            <a:br>
              <a:rPr lang="en-GB" sz="3700" b="1" dirty="0"/>
            </a:br>
            <a:r>
              <a:rPr lang="en-GB" sz="3700" b="1" dirty="0"/>
              <a:t>     Generic Document</a:t>
            </a:r>
          </a:p>
        </p:txBody>
      </p:sp>
      <p:sp>
        <p:nvSpPr>
          <p:cNvPr id="3" name="Content Placeholder 2">
            <a:extLst>
              <a:ext uri="{FF2B5EF4-FFF2-40B4-BE49-F238E27FC236}">
                <a16:creationId xmlns:a16="http://schemas.microsoft.com/office/drawing/2014/main" id="{731A42FC-57BD-53B1-DE26-783411F2A9E7}"/>
              </a:ext>
            </a:extLst>
          </p:cNvPr>
          <p:cNvSpPr>
            <a:spLocks noGrp="1"/>
          </p:cNvSpPr>
          <p:nvPr>
            <p:ph idx="1"/>
          </p:nvPr>
        </p:nvSpPr>
        <p:spPr>
          <a:xfrm>
            <a:off x="165652" y="2636195"/>
            <a:ext cx="5638800" cy="4433840"/>
          </a:xfrm>
        </p:spPr>
        <p:txBody>
          <a:bodyPr anchor="ctr">
            <a:normAutofit/>
          </a:bodyPr>
          <a:lstStyle/>
          <a:p>
            <a:r>
              <a:rPr lang="en-GB" sz="2000" dirty="0"/>
              <a:t>Must include Provision for Testing a Range of Contingencies in Zone Ex including</a:t>
            </a:r>
          </a:p>
          <a:p>
            <a:r>
              <a:rPr lang="en-GB" sz="2000" dirty="0"/>
              <a:t>Crowd Congestion</a:t>
            </a:r>
          </a:p>
          <a:p>
            <a:r>
              <a:rPr lang="en-GB" sz="2000" dirty="0"/>
              <a:t>Transport Suspension</a:t>
            </a:r>
          </a:p>
          <a:p>
            <a:r>
              <a:rPr lang="en-GB" sz="2000" dirty="0"/>
              <a:t>Security Alerts</a:t>
            </a:r>
          </a:p>
          <a:p>
            <a:r>
              <a:rPr lang="en-GB" sz="2000" dirty="0"/>
              <a:t>System Failures</a:t>
            </a:r>
          </a:p>
          <a:p>
            <a:r>
              <a:rPr lang="en-GB" sz="2000" dirty="0"/>
              <a:t>Relates to Standard Operating Procedures</a:t>
            </a:r>
          </a:p>
          <a:p>
            <a:r>
              <a:rPr lang="en-GB" sz="2000" dirty="0"/>
              <a:t>Needs to be Adapted for Specific Events with Additional Issues /Requirements</a:t>
            </a:r>
          </a:p>
          <a:p>
            <a:r>
              <a:rPr lang="en-GB" sz="2000" dirty="0"/>
              <a:t>Specific Zone Ex Coordination Plan may be added to Event Plan</a:t>
            </a:r>
          </a:p>
          <a:p>
            <a:endParaRPr lang="en-GB" sz="1700" dirty="0"/>
          </a:p>
          <a:p>
            <a:endParaRPr lang="en-GB" sz="1700" dirty="0"/>
          </a:p>
        </p:txBody>
      </p:sp>
      <p:pic>
        <p:nvPicPr>
          <p:cNvPr id="5" name="Picture 4" descr="Different colored organizers">
            <a:extLst>
              <a:ext uri="{FF2B5EF4-FFF2-40B4-BE49-F238E27FC236}">
                <a16:creationId xmlns:a16="http://schemas.microsoft.com/office/drawing/2014/main" id="{0F41BFFD-3129-557B-5682-762591E39404}"/>
              </a:ext>
            </a:extLst>
          </p:cNvPr>
          <p:cNvPicPr>
            <a:picLocks noChangeAspect="1"/>
          </p:cNvPicPr>
          <p:nvPr/>
        </p:nvPicPr>
        <p:blipFill>
          <a:blip r:embed="rId2"/>
          <a:srcRect l="23134" r="23028" b="1"/>
          <a:stretch/>
        </p:blipFill>
        <p:spPr>
          <a:xfrm>
            <a:off x="6096000" y="1"/>
            <a:ext cx="6102825" cy="6858000"/>
          </a:xfrm>
          <a:prstGeom prst="rect">
            <a:avLst/>
          </a:prstGeom>
        </p:spPr>
      </p:pic>
    </p:spTree>
    <p:extLst>
      <p:ext uri="{BB962C8B-B14F-4D97-AF65-F5344CB8AC3E}">
        <p14:creationId xmlns:p14="http://schemas.microsoft.com/office/powerpoint/2010/main" val="27079347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C6942-396E-E651-5ADC-F89F8458D328}"/>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Session Review </a:t>
            </a:r>
          </a:p>
        </p:txBody>
      </p:sp>
      <p:graphicFrame>
        <p:nvGraphicFramePr>
          <p:cNvPr id="5" name="Content Placeholder 2">
            <a:extLst>
              <a:ext uri="{FF2B5EF4-FFF2-40B4-BE49-F238E27FC236}">
                <a16:creationId xmlns:a16="http://schemas.microsoft.com/office/drawing/2014/main" id="{906363CD-9156-C4FC-1F09-528A9ABF0E27}"/>
              </a:ext>
            </a:extLst>
          </p:cNvPr>
          <p:cNvGraphicFramePr>
            <a:graphicFrameLocks noGrp="1"/>
          </p:cNvGraphicFramePr>
          <p:nvPr>
            <p:ph idx="1"/>
            <p:extLst>
              <p:ext uri="{D42A27DB-BD31-4B8C-83A1-F6EECF244321}">
                <p14:modId xmlns:p14="http://schemas.microsoft.com/office/powerpoint/2010/main" val="367770622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9003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No photo description available.">
            <a:extLst>
              <a:ext uri="{FF2B5EF4-FFF2-40B4-BE49-F238E27FC236}">
                <a16:creationId xmlns:a16="http://schemas.microsoft.com/office/drawing/2014/main" id="{99580A39-DC4A-83FC-2520-14F937379E1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34413" b="9338"/>
          <a:stretch/>
        </p:blipFill>
        <p:spPr bwMode="auto">
          <a:xfrm>
            <a:off x="20" y="10"/>
            <a:ext cx="12191979" cy="6857988"/>
          </a:xfrm>
          <a:prstGeom prst="rect">
            <a:avLst/>
          </a:prstGeom>
          <a:noFill/>
          <a:effectLst>
            <a:outerShdw blurRad="596900" dist="330200" dir="8820000" sx="87000" sy="87000" algn="ctr" rotWithShape="0">
              <a:srgbClr val="000000">
                <a:alpha val="29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7272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4" name="Rectangle 309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6" name="Rectangle 309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8" name="Rectangle 309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0" name="Rectangle 309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A view of the outside of the Principality Stadium">
            <a:extLst>
              <a:ext uri="{FF2B5EF4-FFF2-40B4-BE49-F238E27FC236}">
                <a16:creationId xmlns:a16="http://schemas.microsoft.com/office/drawing/2014/main" id="{6826DD1F-B5C4-DE2E-FEF2-40771282B5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8871" b="4017"/>
          <a:stretch/>
        </p:blipFill>
        <p:spPr bwMode="auto">
          <a:xfrm>
            <a:off x="457200" y="457200"/>
            <a:ext cx="11277600" cy="59436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BA346B4-1058-ADFA-AC4C-EAFC7F41DFF5}"/>
              </a:ext>
            </a:extLst>
          </p:cNvPr>
          <p:cNvSpPr txBox="1"/>
          <p:nvPr/>
        </p:nvSpPr>
        <p:spPr>
          <a:xfrm>
            <a:off x="3048000" y="3105835"/>
            <a:ext cx="6096000" cy="646331"/>
          </a:xfrm>
          <a:prstGeom prst="rect">
            <a:avLst/>
          </a:prstGeom>
          <a:noFill/>
        </p:spPr>
        <p:txBody>
          <a:bodyPr wrap="square">
            <a:spAutoFit/>
          </a:bodyPr>
          <a:lstStyle/>
          <a:p>
            <a:pPr>
              <a:spcAft>
                <a:spcPts val="600"/>
              </a:spcAft>
            </a:pPr>
            <a:br>
              <a:rPr lang="en-GB" dirty="0"/>
            </a:br>
            <a:endParaRPr lang="en-GB"/>
          </a:p>
        </p:txBody>
      </p:sp>
    </p:spTree>
    <p:extLst>
      <p:ext uri="{BB962C8B-B14F-4D97-AF65-F5344CB8AC3E}">
        <p14:creationId xmlns:p14="http://schemas.microsoft.com/office/powerpoint/2010/main" val="40350343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946</Words>
  <Application>Microsoft Office PowerPoint</Application>
  <PresentationFormat>Widescreen</PresentationFormat>
  <Paragraphs>142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Roboto</vt:lpstr>
      <vt:lpstr>Office Theme</vt:lpstr>
      <vt:lpstr>PowerPoint Presentation</vt:lpstr>
      <vt:lpstr>Session Intro </vt:lpstr>
      <vt:lpstr>Evacuation – Egress Issues</vt:lpstr>
      <vt:lpstr>Egress Considerations</vt:lpstr>
      <vt:lpstr>Emergency Egress</vt:lpstr>
      <vt:lpstr>Exceptional Egress</vt:lpstr>
      <vt:lpstr>Egress flow rate calculations  </vt:lpstr>
      <vt:lpstr>How Long Does it Take to Egress Principality Stadium?</vt:lpstr>
      <vt:lpstr>What is Zone Ex?</vt:lpstr>
      <vt:lpstr>Who’s Responsible?</vt:lpstr>
      <vt:lpstr>Police, L/A, Venues or Events Organisers?</vt:lpstr>
      <vt:lpstr>Legal Perspectives</vt:lpstr>
      <vt:lpstr>Collaborative Working </vt:lpstr>
      <vt:lpstr>Managing Zone Ex Effectively</vt:lpstr>
      <vt:lpstr>Managing Zone Ex</vt:lpstr>
      <vt:lpstr>Zone Ex Management Plan</vt:lpstr>
      <vt:lpstr>Zone Ex Management Plan             Generic Document</vt:lpstr>
      <vt:lpstr>Session Review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9</cp:revision>
  <dcterms:created xsi:type="dcterms:W3CDTF">2023-09-15T09:31:09Z</dcterms:created>
  <dcterms:modified xsi:type="dcterms:W3CDTF">2025-02-23T11:28:36Z</dcterms:modified>
</cp:coreProperties>
</file>