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711" r:id="rId1"/>
  </p:sldMasterIdLst>
  <p:notesMasterIdLst>
    <p:notesMasterId r:id="rId13"/>
  </p:notesMasterIdLst>
  <p:sldIdLst>
    <p:sldId id="256" r:id="rId2"/>
    <p:sldId id="257" r:id="rId3"/>
    <p:sldId id="258" r:id="rId4"/>
    <p:sldId id="264" r:id="rId5"/>
    <p:sldId id="265" r:id="rId6"/>
    <p:sldId id="266" r:id="rId7"/>
    <p:sldId id="259" r:id="rId8"/>
    <p:sldId id="267" r:id="rId9"/>
    <p:sldId id="261" r:id="rId10"/>
    <p:sldId id="268" r:id="rId11"/>
    <p:sldId id="269" r:id="rId12"/>
  </p:sldIdLst>
  <p:sldSz cx="9144000" cy="5143500" type="screen16x9"/>
  <p:notesSz cx="6858000" cy="9144000"/>
  <p:embeddedFontLst>
    <p:embeddedFont>
      <p:font typeface="Josefin Sans" panose="020F0502020204030204" pitchFamily="2" charset="0"/>
      <p:regular r:id="rId14"/>
      <p:bold r:id="rId15"/>
      <p:italic r:id="rId16"/>
      <p:boldItalic r:id="rId17"/>
    </p:embeddedFont>
    <p:embeddedFont>
      <p:font typeface="Josefin Sans Medium" panose="020B0604020202020204" charset="0"/>
      <p:regular r:id="rId18"/>
      <p:bold r:id="rId19"/>
      <p:italic r:id="rId20"/>
      <p:boldItalic r:id="rId21"/>
    </p:embeddedFont>
    <p:embeddedFont>
      <p:font typeface="Lato" panose="020F0502020204030204" pitchFamily="34" charset="0"/>
      <p:regular r:id="rId22"/>
      <p:bold r:id="rId23"/>
      <p:italic r:id="rId24"/>
      <p:boldItalic r:id="rId25"/>
    </p:embeddedFont>
    <p:embeddedFont>
      <p:font typeface="Lato Light" panose="020F0502020204030204" pitchFamily="34" charset="0"/>
      <p:regular r:id="rId26"/>
      <p:bold r:id="rId27"/>
      <p:italic r:id="rId28"/>
      <p:boldItalic r:id="rId29"/>
    </p:embeddedFont>
    <p:embeddedFont>
      <p:font typeface="Poppins" panose="020B0502040204020203" pitchFamily="2" charset="0"/>
      <p:regular r:id="rId30"/>
      <p:bold r:id="rId31"/>
      <p:italic r:id="rId32"/>
      <p:boldItalic r:id="rId33"/>
    </p:embeddedFont>
    <p:embeddedFont>
      <p:font typeface="Roboto Light" panose="020F0502020204030204" pitchFamily="2" charset="0"/>
      <p:regular r:id="rId34"/>
      <p:italic r:id="rId35"/>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97BAC3"/>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EFCE6ADB-D17B-463C-9213-5881D2F162FE}">
  <a:tblStyle styleId="{EFCE6ADB-D17B-463C-9213-5881D2F162FE}"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5" d="100"/>
          <a:sy n="85" d="100"/>
        </p:scale>
        <p:origin x="966" y="-6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notesMaster" Target="notesMasters/notesMaster1.xml"/><Relationship Id="rId18" Type="http://schemas.openxmlformats.org/officeDocument/2006/relationships/font" Target="fonts/font5.fntdata"/><Relationship Id="rId26" Type="http://schemas.openxmlformats.org/officeDocument/2006/relationships/font" Target="fonts/font13.fntdata"/><Relationship Id="rId39" Type="http://schemas.openxmlformats.org/officeDocument/2006/relationships/tableStyles" Target="tableStyles.xml"/><Relationship Id="rId21" Type="http://schemas.openxmlformats.org/officeDocument/2006/relationships/font" Target="fonts/font8.fntdata"/><Relationship Id="rId34" Type="http://schemas.openxmlformats.org/officeDocument/2006/relationships/font" Target="fonts/font21.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4.fntdata"/><Relationship Id="rId25" Type="http://schemas.openxmlformats.org/officeDocument/2006/relationships/font" Target="fonts/font12.fntdata"/><Relationship Id="rId33" Type="http://schemas.openxmlformats.org/officeDocument/2006/relationships/font" Target="fonts/font20.fntdata"/><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font" Target="fonts/font3.fntdata"/><Relationship Id="rId20" Type="http://schemas.openxmlformats.org/officeDocument/2006/relationships/font" Target="fonts/font7.fntdata"/><Relationship Id="rId29" Type="http://schemas.openxmlformats.org/officeDocument/2006/relationships/font" Target="fonts/font16.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11.fntdata"/><Relationship Id="rId32" Type="http://schemas.openxmlformats.org/officeDocument/2006/relationships/font" Target="fonts/font19.fntdata"/><Relationship Id="rId37"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font" Target="fonts/font2.fntdata"/><Relationship Id="rId23" Type="http://schemas.openxmlformats.org/officeDocument/2006/relationships/font" Target="fonts/font10.fntdata"/><Relationship Id="rId28" Type="http://schemas.openxmlformats.org/officeDocument/2006/relationships/font" Target="fonts/font15.fntdata"/><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font" Target="fonts/font6.fntdata"/><Relationship Id="rId31" Type="http://schemas.openxmlformats.org/officeDocument/2006/relationships/font" Target="fonts/font18.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1.fntdata"/><Relationship Id="rId22" Type="http://schemas.openxmlformats.org/officeDocument/2006/relationships/font" Target="fonts/font9.fntdata"/><Relationship Id="rId27" Type="http://schemas.openxmlformats.org/officeDocument/2006/relationships/font" Target="fonts/font14.fntdata"/><Relationship Id="rId30" Type="http://schemas.openxmlformats.org/officeDocument/2006/relationships/font" Target="fonts/font17.fntdata"/><Relationship Id="rId35" Type="http://schemas.openxmlformats.org/officeDocument/2006/relationships/font" Target="fonts/font22.fntdata"/><Relationship Id="rId8" Type="http://schemas.openxmlformats.org/officeDocument/2006/relationships/slide" Target="slides/slide7.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9"/>
        <p:cNvGrpSpPr/>
        <p:nvPr/>
      </p:nvGrpSpPr>
      <p:grpSpPr>
        <a:xfrm>
          <a:off x="0" y="0"/>
          <a:ext cx="0" cy="0"/>
          <a:chOff x="0" y="0"/>
          <a:chExt cx="0" cy="0"/>
        </a:xfrm>
      </p:grpSpPr>
      <p:sp>
        <p:nvSpPr>
          <p:cNvPr id="540" name="Google Shape;540;g921508b9e6_0_4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41" name="Google Shape;541;g921508b9e6_0_4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50"/>
        <p:cNvGrpSpPr/>
        <p:nvPr/>
      </p:nvGrpSpPr>
      <p:grpSpPr>
        <a:xfrm>
          <a:off x="0" y="0"/>
          <a:ext cx="0" cy="0"/>
          <a:chOff x="0" y="0"/>
          <a:chExt cx="0" cy="0"/>
        </a:xfrm>
      </p:grpSpPr>
      <p:sp>
        <p:nvSpPr>
          <p:cNvPr id="551" name="Google Shape;551;g8d1a54ff88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52" name="Google Shape;552;g8d1a54ff88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56"/>
        <p:cNvGrpSpPr/>
        <p:nvPr/>
      </p:nvGrpSpPr>
      <p:grpSpPr>
        <a:xfrm>
          <a:off x="0" y="0"/>
          <a:ext cx="0" cy="0"/>
          <a:chOff x="0" y="0"/>
          <a:chExt cx="0" cy="0"/>
        </a:xfrm>
      </p:grpSpPr>
      <p:sp>
        <p:nvSpPr>
          <p:cNvPr id="557" name="Google Shape;557;g8bae437e4a_0_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58" name="Google Shape;558;g8bae437e4a_0_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Online conferences have become a viable alternative to face-to-face communication, decreasing the need to commute to work on a regular basis and permanently changing the trends in demand in the hotel industry. Since business travellers have traditionally achieved greater revenue per available room (RevPAR) and consistent weekday occupancy, their waning thematic rather than transient challenge to the profitability of the hotel industry.</a:t>
            </a:r>
          </a:p>
          <a:p>
            <a:pPr marL="0" lvl="0" indent="0" algn="l" rtl="0">
              <a:spcBef>
                <a:spcPts val="0"/>
              </a:spcBef>
              <a:spcAft>
                <a:spcPts val="0"/>
              </a:spcAft>
              <a:buNone/>
            </a:pPr>
            <a:r>
              <a:rPr lang="en-US" dirty="0"/>
              <a:t>Hotels continued to shift to flexible business models and could therefore switch to new client segments like leisure travellers and long-stay guests. This is in line with the strategic management theory which proposes that organisations that work in unstable environments should constantly reorganise resources in order to maintain competitive advantage.</a:t>
            </a:r>
          </a:p>
          <a:p>
            <a:pPr marL="0" lvl="0" indent="0" algn="l" rtl="0">
              <a:spcBef>
                <a:spcPts val="0"/>
              </a:spcBef>
              <a:spcAft>
                <a:spcPts val="0"/>
              </a:spcAft>
              <a:buNone/>
            </a:pPr>
            <a:endParaRPr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56">
          <a:extLst>
            <a:ext uri="{FF2B5EF4-FFF2-40B4-BE49-F238E27FC236}">
              <a16:creationId xmlns:a16="http://schemas.microsoft.com/office/drawing/2014/main" id="{C256EB7A-29A6-4B0A-1EFB-8E825EBEF3F3}"/>
            </a:ext>
          </a:extLst>
        </p:cNvPr>
        <p:cNvGrpSpPr/>
        <p:nvPr/>
      </p:nvGrpSpPr>
      <p:grpSpPr>
        <a:xfrm>
          <a:off x="0" y="0"/>
          <a:ext cx="0" cy="0"/>
          <a:chOff x="0" y="0"/>
          <a:chExt cx="0" cy="0"/>
        </a:xfrm>
      </p:grpSpPr>
      <p:sp>
        <p:nvSpPr>
          <p:cNvPr id="557" name="Google Shape;557;g8bae437e4a_0_9:notes">
            <a:extLst>
              <a:ext uri="{FF2B5EF4-FFF2-40B4-BE49-F238E27FC236}">
                <a16:creationId xmlns:a16="http://schemas.microsoft.com/office/drawing/2014/main" id="{42229300-04A7-1A06-3501-9C50DF2E9B42}"/>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58" name="Google Shape;558;g8bae437e4a_0_9:notes">
            <a:extLst>
              <a:ext uri="{FF2B5EF4-FFF2-40B4-BE49-F238E27FC236}">
                <a16:creationId xmlns:a16="http://schemas.microsoft.com/office/drawing/2014/main" id="{3AE72278-16E6-C7EB-82D8-B3F52D0330FB}"/>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The innovations were not only a response to the health concerns throughout the pandemic but also enhancing convenience and personalisation that strengthens customer satisfaction in the long run. On the same note, Busulwa et al. (2022) emphasis the strategic role of automation and artificial intelligence in hospitality and propose that technology-based service provision can lead to less reliance on labour and increased competitiveness.</a:t>
            </a:r>
          </a:p>
          <a:p>
            <a:pPr marL="0" lvl="0" indent="0" algn="l" rtl="0">
              <a:spcBef>
                <a:spcPts val="0"/>
              </a:spcBef>
              <a:spcAft>
                <a:spcPts val="0"/>
              </a:spcAft>
              <a:buNone/>
            </a:pPr>
            <a:r>
              <a:rPr lang="en-US" dirty="0"/>
              <a:t>Studies have shown that the work-from-hotel packages are attractive to the remote workers who are seeking alternative workplaces, showing that the hotels can harness the emerging work trends to make money. Diversification helps in risk reduction because it diversify the dependence upon a particular source of demand which is a concept that has been largely accepted in the strategic marketing literature.</a:t>
            </a:r>
          </a:p>
          <a:p>
            <a:pPr marL="0" lvl="0" indent="0" algn="l" rtl="0">
              <a:spcBef>
                <a:spcPts val="0"/>
              </a:spcBef>
              <a:spcAft>
                <a:spcPts val="0"/>
              </a:spcAft>
              <a:buNone/>
            </a:pPr>
            <a:endParaRPr dirty="0"/>
          </a:p>
        </p:txBody>
      </p:sp>
    </p:spTree>
    <p:extLst>
      <p:ext uri="{BB962C8B-B14F-4D97-AF65-F5344CB8AC3E}">
        <p14:creationId xmlns:p14="http://schemas.microsoft.com/office/powerpoint/2010/main" val="408730687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56">
          <a:extLst>
            <a:ext uri="{FF2B5EF4-FFF2-40B4-BE49-F238E27FC236}">
              <a16:creationId xmlns:a16="http://schemas.microsoft.com/office/drawing/2014/main" id="{949DD05F-CEEE-2221-830D-6B0F42EC5406}"/>
            </a:ext>
          </a:extLst>
        </p:cNvPr>
        <p:cNvGrpSpPr/>
        <p:nvPr/>
      </p:nvGrpSpPr>
      <p:grpSpPr>
        <a:xfrm>
          <a:off x="0" y="0"/>
          <a:ext cx="0" cy="0"/>
          <a:chOff x="0" y="0"/>
          <a:chExt cx="0" cy="0"/>
        </a:xfrm>
      </p:grpSpPr>
      <p:sp>
        <p:nvSpPr>
          <p:cNvPr id="557" name="Google Shape;557;g8bae437e4a_0_9:notes">
            <a:extLst>
              <a:ext uri="{FF2B5EF4-FFF2-40B4-BE49-F238E27FC236}">
                <a16:creationId xmlns:a16="http://schemas.microsoft.com/office/drawing/2014/main" id="{09BCF3AE-82D1-8B58-93E6-505BF7BFA270}"/>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58" name="Google Shape;558;g8bae437e4a_0_9:notes">
            <a:extLst>
              <a:ext uri="{FF2B5EF4-FFF2-40B4-BE49-F238E27FC236}">
                <a16:creationId xmlns:a16="http://schemas.microsoft.com/office/drawing/2014/main" id="{CB228B4E-005E-BD6A-6BAC-D5E37429188D}"/>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These initiatives are lean management concepts in which organisations optimise operations to eliminate inefficiencies and enhance financial viability. Dev (2020) also add that automation has empowered hotels to expand operations based on the changing demand without compromising on the quality of services. Notably, most of these practices continued even after the health crisis since they enhanced cost efficiency in the long run.</a:t>
            </a:r>
          </a:p>
          <a:p>
            <a:pPr marL="0" lvl="0" indent="0" algn="l" rtl="0">
              <a:spcBef>
                <a:spcPts val="0"/>
              </a:spcBef>
              <a:spcAft>
                <a:spcPts val="0"/>
              </a:spcAft>
              <a:buNone/>
            </a:pPr>
            <a:r>
              <a:rPr lang="en-US" dirty="0"/>
              <a:t>Proper segmentation of markets enables a hotel to produce products that reflect different groups of travellers, and thus, the hotel can remain competitive even with decreased mid-week corporate reservations. Hotels in the cities that relied on business travellers previously are now creating more of an experience package to draw in families and younger travellers, and hotel properties in vacation spots enjoy a steady flow of holiday clients.</a:t>
            </a:r>
          </a:p>
          <a:p>
            <a:pPr marL="0" lvl="0" indent="0" algn="l" rtl="0">
              <a:spcBef>
                <a:spcPts val="0"/>
              </a:spcBef>
              <a:spcAft>
                <a:spcPts val="0"/>
              </a:spcAft>
              <a:buNone/>
            </a:pPr>
            <a:endParaRPr dirty="0"/>
          </a:p>
        </p:txBody>
      </p:sp>
    </p:spTree>
    <p:extLst>
      <p:ext uri="{BB962C8B-B14F-4D97-AF65-F5344CB8AC3E}">
        <p14:creationId xmlns:p14="http://schemas.microsoft.com/office/powerpoint/2010/main" val="244899896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56">
          <a:extLst>
            <a:ext uri="{FF2B5EF4-FFF2-40B4-BE49-F238E27FC236}">
              <a16:creationId xmlns:a16="http://schemas.microsoft.com/office/drawing/2014/main" id="{1004AA61-C168-CFCD-BD24-8CECBDB55B83}"/>
            </a:ext>
          </a:extLst>
        </p:cNvPr>
        <p:cNvGrpSpPr/>
        <p:nvPr/>
      </p:nvGrpSpPr>
      <p:grpSpPr>
        <a:xfrm>
          <a:off x="0" y="0"/>
          <a:ext cx="0" cy="0"/>
          <a:chOff x="0" y="0"/>
          <a:chExt cx="0" cy="0"/>
        </a:xfrm>
      </p:grpSpPr>
      <p:sp>
        <p:nvSpPr>
          <p:cNvPr id="557" name="Google Shape;557;g8bae437e4a_0_9:notes">
            <a:extLst>
              <a:ext uri="{FF2B5EF4-FFF2-40B4-BE49-F238E27FC236}">
                <a16:creationId xmlns:a16="http://schemas.microsoft.com/office/drawing/2014/main" id="{4C60D6A3-6DFF-2C4B-64F7-36089864A007}"/>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58" name="Google Shape;558;g8bae437e4a_0_9:notes">
            <a:extLst>
              <a:ext uri="{FF2B5EF4-FFF2-40B4-BE49-F238E27FC236}">
                <a16:creationId xmlns:a16="http://schemas.microsoft.com/office/drawing/2014/main" id="{F2E6382C-592C-8B93-2237-1D3C404EDFF6}"/>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Business travel will recover, but not at the same frequency as it was before the pandemic as organisations have realised the economic benefits of virtual teamwork. Hotels are therefore forced to embrace long-term strategic models that can withstand the changes in demand instead of having to depend on corporate cycles which are predictable.</a:t>
            </a:r>
          </a:p>
          <a:p>
            <a:pPr marL="0" lvl="0" indent="0" algn="l" rtl="0">
              <a:spcBef>
                <a:spcPts val="0"/>
              </a:spcBef>
              <a:spcAft>
                <a:spcPts val="0"/>
              </a:spcAft>
              <a:buNone/>
            </a:pPr>
            <a:r>
              <a:rPr lang="en-US" dirty="0"/>
              <a:t>Hybrid working and technology trends are social forces that minimize the rate of commuting, whereas technological changes drive hotels to digital transformation. Corporation travel policies are also being influenced by environmental factors, as companies are giving preference to environmentally friendly accommodation companies. A combination of these forces demonstrates the applicability of the PESTEL framework, explaining the impact of the macro-environments factors on organisational strategy.</a:t>
            </a:r>
          </a:p>
          <a:p>
            <a:pPr marL="0" lvl="0" indent="0" algn="l" rtl="0">
              <a:spcBef>
                <a:spcPts val="0"/>
              </a:spcBef>
              <a:spcAft>
                <a:spcPts val="0"/>
              </a:spcAft>
              <a:buNone/>
            </a:pPr>
            <a:r>
              <a:rPr lang="en-US" dirty="0"/>
              <a:t>The theory of revenue management is also important in the perception of hotel responses. The dynamic pricing models allow hotels to optimise rates depending on the real-time demands, to compensate the low mid-week occupancy, and optimise leisure streams of revenues. Pricing flexibility is favorable to the profitability, but it needs effective management to prevent the brand dilution over the long term. This is a demonstration of the strategic dilemma between the short-term and long-term revenue generation and the long-term positioning.</a:t>
            </a:r>
          </a:p>
          <a:p>
            <a:pPr marL="0" lvl="0" indent="0" algn="l" rtl="0">
              <a:spcBef>
                <a:spcPts val="0"/>
              </a:spcBef>
              <a:spcAft>
                <a:spcPts val="0"/>
              </a:spcAft>
              <a:buNone/>
            </a:pPr>
            <a:endParaRPr dirty="0"/>
          </a:p>
        </p:txBody>
      </p:sp>
    </p:spTree>
    <p:extLst>
      <p:ext uri="{BB962C8B-B14F-4D97-AF65-F5344CB8AC3E}">
        <p14:creationId xmlns:p14="http://schemas.microsoft.com/office/powerpoint/2010/main" val="43920580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79"/>
        <p:cNvGrpSpPr/>
        <p:nvPr/>
      </p:nvGrpSpPr>
      <p:grpSpPr>
        <a:xfrm>
          <a:off x="0" y="0"/>
          <a:ext cx="0" cy="0"/>
          <a:chOff x="0" y="0"/>
          <a:chExt cx="0" cy="0"/>
        </a:xfrm>
      </p:grpSpPr>
      <p:sp>
        <p:nvSpPr>
          <p:cNvPr id="580" name="Google Shape;580;gb7cb982f39_0_6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81" name="Google Shape;581;gb7cb982f39_0_6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The research is a mixed-method research with secondary quantitative industry data and qualitative academic literature to assess the impact of decreased business commuting on the hotel strategies. The PESTEL framework was used to explain the macro-environmental drivers of the hospitality industry and create a theoretical connection between the external pressures and strategic adjustments.</a:t>
            </a:r>
          </a:p>
          <a:p>
            <a:pPr marL="0" lvl="0" indent="0" algn="l" rtl="0">
              <a:spcBef>
                <a:spcPts val="0"/>
              </a:spcBef>
              <a:spcAft>
                <a:spcPts val="0"/>
              </a:spcAft>
              <a:buNone/>
            </a:pPr>
            <a:r>
              <a:rPr lang="en-US" dirty="0"/>
              <a:t>Through technological changes, digital transformation has increased the pace such as contactless services and dynamic pricing systems which have enhanced efficiency and guest experience. The issue of environmental concerns is now playing a part as far as corporate travelling choices are considered with organisations preferring environmentally sustainable hotels, and legal mandates are increasing the costs of doing business.</a:t>
            </a:r>
          </a:p>
          <a:p>
            <a:pPr marL="0" lvl="0" indent="0" algn="l" rtl="0">
              <a:spcBef>
                <a:spcPts val="0"/>
              </a:spcBef>
              <a:spcAft>
                <a:spcPts val="0"/>
              </a:spcAft>
              <a:buNone/>
            </a:pPr>
            <a:endParaRPr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79">
          <a:extLst>
            <a:ext uri="{FF2B5EF4-FFF2-40B4-BE49-F238E27FC236}">
              <a16:creationId xmlns:a16="http://schemas.microsoft.com/office/drawing/2014/main" id="{C573FED5-07DD-5198-6717-EBB906397138}"/>
            </a:ext>
          </a:extLst>
        </p:cNvPr>
        <p:cNvGrpSpPr/>
        <p:nvPr/>
      </p:nvGrpSpPr>
      <p:grpSpPr>
        <a:xfrm>
          <a:off x="0" y="0"/>
          <a:ext cx="0" cy="0"/>
          <a:chOff x="0" y="0"/>
          <a:chExt cx="0" cy="0"/>
        </a:xfrm>
      </p:grpSpPr>
      <p:sp>
        <p:nvSpPr>
          <p:cNvPr id="580" name="Google Shape;580;gb7cb982f39_0_64:notes">
            <a:extLst>
              <a:ext uri="{FF2B5EF4-FFF2-40B4-BE49-F238E27FC236}">
                <a16:creationId xmlns:a16="http://schemas.microsoft.com/office/drawing/2014/main" id="{F9E97311-BB02-A065-E99C-B890CCCC4F80}"/>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81" name="Google Shape;581;gb7cb982f39_0_64:notes">
            <a:extLst>
              <a:ext uri="{FF2B5EF4-FFF2-40B4-BE49-F238E27FC236}">
                <a16:creationId xmlns:a16="http://schemas.microsoft.com/office/drawing/2014/main" id="{CB10E799-081E-E2C4-F620-70572549CD22}"/>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According to the theory of strategic management, companies that are faced with uncertainty in the environment need to spread revenue sources in a bid to keep up with competition. The industry evidence shows that a large number of hotels have redirected their attention to leisure and domestic markets to fill gaps created by the shrinking corporate demand. Hotels that are in leisure destinations have fared better than those in urban areas, which depended on business travellers in the past and this shows diversification as one of their strengths, which makes revenue stable. The demand on leisure is however usually seasonal and price elastic and this restricts long term profitability.</a:t>
            </a:r>
          </a:p>
          <a:p>
            <a:pPr marL="0" lvl="0" indent="0" algn="l" rtl="0">
              <a:spcBef>
                <a:spcPts val="0"/>
              </a:spcBef>
              <a:spcAft>
                <a:spcPts val="0"/>
              </a:spcAft>
              <a:buNone/>
            </a:pPr>
            <a:r>
              <a:rPr lang="en-US" dirty="0"/>
              <a:t>Although this strategy is the most effective in maximizing the revenue in the short-term, over-discounting may lead to loss of strong brand positioning. In the same vein, product innovation like the bleisure packages and work-from-hotel ideas are in line with evolving traveller preferences and show how innovation in service is applied. However, the structural deterioration of business travel might not be completely compensated by incremental demand of these initiatives.</a:t>
            </a:r>
          </a:p>
          <a:p>
            <a:pPr marL="0" lvl="0" indent="0" algn="l" rtl="0">
              <a:spcBef>
                <a:spcPts val="0"/>
              </a:spcBef>
              <a:spcAft>
                <a:spcPts val="0"/>
              </a:spcAft>
              <a:buNone/>
            </a:pPr>
            <a:endParaRPr dirty="0"/>
          </a:p>
        </p:txBody>
      </p:sp>
    </p:spTree>
    <p:extLst>
      <p:ext uri="{BB962C8B-B14F-4D97-AF65-F5344CB8AC3E}">
        <p14:creationId xmlns:p14="http://schemas.microsoft.com/office/powerpoint/2010/main" val="223949936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00"/>
        <p:cNvGrpSpPr/>
        <p:nvPr/>
      </p:nvGrpSpPr>
      <p:grpSpPr>
        <a:xfrm>
          <a:off x="0" y="0"/>
          <a:ext cx="0" cy="0"/>
          <a:chOff x="0" y="0"/>
          <a:chExt cx="0" cy="0"/>
        </a:xfrm>
      </p:grpSpPr>
      <p:sp>
        <p:nvSpPr>
          <p:cNvPr id="601" name="Google Shape;601;gb7cb982f39_0_9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02" name="Google Shape;602;gb7cb982f39_0_9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00">
          <a:extLst>
            <a:ext uri="{FF2B5EF4-FFF2-40B4-BE49-F238E27FC236}">
              <a16:creationId xmlns:a16="http://schemas.microsoft.com/office/drawing/2014/main" id="{0D7FFD9D-C2FC-8BB2-3CDF-963F792F608B}"/>
            </a:ext>
          </a:extLst>
        </p:cNvPr>
        <p:cNvGrpSpPr/>
        <p:nvPr/>
      </p:nvGrpSpPr>
      <p:grpSpPr>
        <a:xfrm>
          <a:off x="0" y="0"/>
          <a:ext cx="0" cy="0"/>
          <a:chOff x="0" y="0"/>
          <a:chExt cx="0" cy="0"/>
        </a:xfrm>
      </p:grpSpPr>
      <p:sp>
        <p:nvSpPr>
          <p:cNvPr id="601" name="Google Shape;601;gb7cb982f39_0_96:notes">
            <a:extLst>
              <a:ext uri="{FF2B5EF4-FFF2-40B4-BE49-F238E27FC236}">
                <a16:creationId xmlns:a16="http://schemas.microsoft.com/office/drawing/2014/main" id="{2357D147-938A-A8F7-5756-46985E3616D5}"/>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02" name="Google Shape;602;gb7cb982f39_0_96:notes">
            <a:extLst>
              <a:ext uri="{FF2B5EF4-FFF2-40B4-BE49-F238E27FC236}">
                <a16:creationId xmlns:a16="http://schemas.microsoft.com/office/drawing/2014/main" id="{58482BE4-3F27-37FA-1517-45E4B1512B8D}"/>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extLst>
      <p:ext uri="{BB962C8B-B14F-4D97-AF65-F5344CB8AC3E}">
        <p14:creationId xmlns:p14="http://schemas.microsoft.com/office/powerpoint/2010/main" val="327330912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00">
          <a:extLst>
            <a:ext uri="{FF2B5EF4-FFF2-40B4-BE49-F238E27FC236}">
              <a16:creationId xmlns:a16="http://schemas.microsoft.com/office/drawing/2014/main" id="{3CB16396-1039-7D12-6A30-DB3C3088FFB2}"/>
            </a:ext>
          </a:extLst>
        </p:cNvPr>
        <p:cNvGrpSpPr/>
        <p:nvPr/>
      </p:nvGrpSpPr>
      <p:grpSpPr>
        <a:xfrm>
          <a:off x="0" y="0"/>
          <a:ext cx="0" cy="0"/>
          <a:chOff x="0" y="0"/>
          <a:chExt cx="0" cy="0"/>
        </a:xfrm>
      </p:grpSpPr>
      <p:sp>
        <p:nvSpPr>
          <p:cNvPr id="601" name="Google Shape;601;gb7cb982f39_0_96:notes">
            <a:extLst>
              <a:ext uri="{FF2B5EF4-FFF2-40B4-BE49-F238E27FC236}">
                <a16:creationId xmlns:a16="http://schemas.microsoft.com/office/drawing/2014/main" id="{7D51A49F-5186-F1E0-B27E-A6D1BEF015B1}"/>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02" name="Google Shape;602;gb7cb982f39_0_96:notes">
            <a:extLst>
              <a:ext uri="{FF2B5EF4-FFF2-40B4-BE49-F238E27FC236}">
                <a16:creationId xmlns:a16="http://schemas.microsoft.com/office/drawing/2014/main" id="{F978FC24-0E63-9692-B466-D3612675D06B}"/>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extLst>
      <p:ext uri="{BB962C8B-B14F-4D97-AF65-F5344CB8AC3E}">
        <p14:creationId xmlns:p14="http://schemas.microsoft.com/office/powerpoint/2010/main" val="232705785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8"/>
        <p:cNvGrpSpPr/>
        <p:nvPr/>
      </p:nvGrpSpPr>
      <p:grpSpPr>
        <a:xfrm>
          <a:off x="0" y="0"/>
          <a:ext cx="0" cy="0"/>
          <a:chOff x="0" y="0"/>
          <a:chExt cx="0" cy="0"/>
        </a:xfrm>
      </p:grpSpPr>
      <p:sp>
        <p:nvSpPr>
          <p:cNvPr id="9" name="Google Shape;9;p2"/>
          <p:cNvSpPr txBox="1">
            <a:spLocks noGrp="1"/>
          </p:cNvSpPr>
          <p:nvPr>
            <p:ph type="ctrTitle"/>
          </p:nvPr>
        </p:nvSpPr>
        <p:spPr>
          <a:xfrm>
            <a:off x="4356100" y="1167938"/>
            <a:ext cx="4408800" cy="1688100"/>
          </a:xfrm>
          <a:prstGeom prst="rect">
            <a:avLst/>
          </a:prstGeom>
        </p:spPr>
        <p:txBody>
          <a:bodyPr spcFirstLastPara="1" wrap="square" lIns="91425" tIns="91425" rIns="91425" bIns="91425" anchor="b" anchorCtr="0">
            <a:noAutofit/>
          </a:bodyPr>
          <a:lstStyle>
            <a:lvl1pPr lvl="0" algn="r">
              <a:spcBef>
                <a:spcPts val="0"/>
              </a:spcBef>
              <a:spcAft>
                <a:spcPts val="0"/>
              </a:spcAft>
              <a:buSzPts val="5200"/>
              <a:buNone/>
              <a:defRPr/>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a:endParaRPr/>
          </a:p>
        </p:txBody>
      </p:sp>
      <p:sp>
        <p:nvSpPr>
          <p:cNvPr id="10" name="Google Shape;10;p2"/>
          <p:cNvSpPr txBox="1">
            <a:spLocks noGrp="1"/>
          </p:cNvSpPr>
          <p:nvPr>
            <p:ph type="subTitle" idx="1"/>
          </p:nvPr>
        </p:nvSpPr>
        <p:spPr>
          <a:xfrm>
            <a:off x="4356101" y="2855962"/>
            <a:ext cx="4408500" cy="1119600"/>
          </a:xfrm>
          <a:prstGeom prst="rect">
            <a:avLst/>
          </a:prstGeom>
        </p:spPr>
        <p:txBody>
          <a:bodyPr spcFirstLastPara="1" wrap="square" lIns="91425" tIns="91425" rIns="91425" bIns="91425" anchor="t" anchorCtr="0">
            <a:noAutofit/>
          </a:bodyPr>
          <a:lstStyle>
            <a:lvl1pPr lvl="0" algn="r">
              <a:lnSpc>
                <a:spcPct val="100000"/>
              </a:lnSpc>
              <a:spcBef>
                <a:spcPts val="0"/>
              </a:spcBef>
              <a:spcAft>
                <a:spcPts val="0"/>
              </a:spcAft>
              <a:buSzPts val="1800"/>
              <a:buNone/>
              <a:defRPr>
                <a:solidFill>
                  <a:schemeClr val="dk2"/>
                </a:solidFill>
                <a:latin typeface="Lato"/>
                <a:ea typeface="Lato"/>
                <a:cs typeface="Lato"/>
                <a:sym typeface="Lato"/>
              </a:defRPr>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a:endParaRPr/>
          </a:p>
        </p:txBody>
      </p:sp>
      <p:sp>
        <p:nvSpPr>
          <p:cNvPr id="11" name="Google Shape;11;p2"/>
          <p:cNvSpPr txBox="1">
            <a:spLocks noGrp="1"/>
          </p:cNvSpPr>
          <p:nvPr>
            <p:ph type="ctrTitle" idx="2"/>
          </p:nvPr>
        </p:nvSpPr>
        <p:spPr>
          <a:xfrm>
            <a:off x="5632100" y="317500"/>
            <a:ext cx="3132600" cy="2586300"/>
          </a:xfrm>
          <a:prstGeom prst="rect">
            <a:avLst/>
          </a:prstGeom>
        </p:spPr>
        <p:txBody>
          <a:bodyPr spcFirstLastPara="1" wrap="square" lIns="91425" tIns="91425" rIns="91425" bIns="91425" anchor="b" anchorCtr="0">
            <a:noAutofit/>
          </a:bodyPr>
          <a:lstStyle>
            <a:lvl1pPr lvl="0" algn="r" rtl="0">
              <a:spcBef>
                <a:spcPts val="0"/>
              </a:spcBef>
              <a:spcAft>
                <a:spcPts val="0"/>
              </a:spcAft>
              <a:buSzPts val="5200"/>
              <a:buNone/>
              <a:defRPr sz="5000" b="1">
                <a:latin typeface="Josefin Sans"/>
                <a:ea typeface="Josefin Sans"/>
                <a:cs typeface="Josefin Sans"/>
                <a:sym typeface="Josefin Sans"/>
              </a:defRPr>
            </a:lvl1pPr>
            <a:lvl2pPr lvl="1" algn="ctr" rtl="0">
              <a:spcBef>
                <a:spcPts val="0"/>
              </a:spcBef>
              <a:spcAft>
                <a:spcPts val="0"/>
              </a:spcAft>
              <a:buSzPts val="5200"/>
              <a:buNone/>
              <a:defRPr sz="5200"/>
            </a:lvl2pPr>
            <a:lvl3pPr lvl="2" algn="ctr" rtl="0">
              <a:spcBef>
                <a:spcPts val="0"/>
              </a:spcBef>
              <a:spcAft>
                <a:spcPts val="0"/>
              </a:spcAft>
              <a:buSzPts val="5200"/>
              <a:buNone/>
              <a:defRPr sz="5200"/>
            </a:lvl3pPr>
            <a:lvl4pPr lvl="3" algn="ctr" rtl="0">
              <a:spcBef>
                <a:spcPts val="0"/>
              </a:spcBef>
              <a:spcAft>
                <a:spcPts val="0"/>
              </a:spcAft>
              <a:buSzPts val="5200"/>
              <a:buNone/>
              <a:defRPr sz="5200"/>
            </a:lvl4pPr>
            <a:lvl5pPr lvl="4" algn="ctr" rtl="0">
              <a:spcBef>
                <a:spcPts val="0"/>
              </a:spcBef>
              <a:spcAft>
                <a:spcPts val="0"/>
              </a:spcAft>
              <a:buSzPts val="5200"/>
              <a:buNone/>
              <a:defRPr sz="5200"/>
            </a:lvl5pPr>
            <a:lvl6pPr lvl="5" algn="ctr" rtl="0">
              <a:spcBef>
                <a:spcPts val="0"/>
              </a:spcBef>
              <a:spcAft>
                <a:spcPts val="0"/>
              </a:spcAft>
              <a:buSzPts val="5200"/>
              <a:buNone/>
              <a:defRPr sz="5200"/>
            </a:lvl6pPr>
            <a:lvl7pPr lvl="6" algn="ctr" rtl="0">
              <a:spcBef>
                <a:spcPts val="0"/>
              </a:spcBef>
              <a:spcAft>
                <a:spcPts val="0"/>
              </a:spcAft>
              <a:buSzPts val="5200"/>
              <a:buNone/>
              <a:defRPr sz="5200"/>
            </a:lvl7pPr>
            <a:lvl8pPr lvl="7" algn="ctr" rtl="0">
              <a:spcBef>
                <a:spcPts val="0"/>
              </a:spcBef>
              <a:spcAft>
                <a:spcPts val="0"/>
              </a:spcAft>
              <a:buSzPts val="5200"/>
              <a:buNone/>
              <a:defRPr sz="5200"/>
            </a:lvl8pPr>
            <a:lvl9pPr lvl="8" algn="ctr" rtl="0">
              <a:spcBef>
                <a:spcPts val="0"/>
              </a:spcBef>
              <a:spcAft>
                <a:spcPts val="0"/>
              </a:spcAft>
              <a:buSzPts val="5200"/>
              <a:buNone/>
              <a:defRPr sz="5200"/>
            </a:lvl9pPr>
          </a:lstStyle>
          <a:p>
            <a:endParaRPr/>
          </a:p>
        </p:txBody>
      </p:sp>
      <p:sp>
        <p:nvSpPr>
          <p:cNvPr id="12" name="Google Shape;12;p2"/>
          <p:cNvSpPr>
            <a:spLocks noGrp="1"/>
          </p:cNvSpPr>
          <p:nvPr>
            <p:ph type="pic" idx="3"/>
          </p:nvPr>
        </p:nvSpPr>
        <p:spPr>
          <a:xfrm>
            <a:off x="0" y="0"/>
            <a:ext cx="6803100" cy="5139000"/>
          </a:xfrm>
          <a:prstGeom prst="rect">
            <a:avLst/>
          </a:prstGeom>
          <a:noFill/>
          <a:ln>
            <a:noFill/>
          </a:ln>
        </p:spPr>
        <p:txBody>
          <a:bodyPr/>
          <a:lstStyle/>
          <a:p>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24"/>
        <p:cNvGrpSpPr/>
        <p:nvPr/>
      </p:nvGrpSpPr>
      <p:grpSpPr>
        <a:xfrm>
          <a:off x="0" y="0"/>
          <a:ext cx="0" cy="0"/>
          <a:chOff x="0" y="0"/>
          <a:chExt cx="0" cy="0"/>
        </a:xfrm>
      </p:grpSpPr>
      <p:sp>
        <p:nvSpPr>
          <p:cNvPr id="25" name="Google Shape;25;p4"/>
          <p:cNvSpPr txBox="1">
            <a:spLocks noGrp="1"/>
          </p:cNvSpPr>
          <p:nvPr>
            <p:ph type="title"/>
          </p:nvPr>
        </p:nvSpPr>
        <p:spPr>
          <a:xfrm>
            <a:off x="720000" y="548640"/>
            <a:ext cx="7704000" cy="594600"/>
          </a:xfrm>
          <a:prstGeom prst="rect">
            <a:avLst/>
          </a:prstGeom>
        </p:spPr>
        <p:txBody>
          <a:bodyPr spcFirstLastPara="1" wrap="square" lIns="91425" tIns="91425" rIns="91425" bIns="91425" anchor="t" anchorCtr="0">
            <a:noAutofit/>
          </a:bodyPr>
          <a:lstStyle>
            <a:lvl1pPr lvl="0">
              <a:spcBef>
                <a:spcPts val="0"/>
              </a:spcBef>
              <a:spcAft>
                <a:spcPts val="0"/>
              </a:spcAft>
              <a:buSzPts val="2800"/>
              <a:buNone/>
              <a:defRPr b="1">
                <a:latin typeface="Josefin Sans"/>
                <a:ea typeface="Josefin Sans"/>
                <a:cs typeface="Josefin Sans"/>
                <a:sym typeface="Josefin Sans"/>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6" name="Google Shape;26;p4"/>
          <p:cNvSpPr txBox="1">
            <a:spLocks noGrp="1"/>
          </p:cNvSpPr>
          <p:nvPr>
            <p:ph type="body" idx="1"/>
          </p:nvPr>
        </p:nvSpPr>
        <p:spPr>
          <a:xfrm>
            <a:off x="719950" y="1103354"/>
            <a:ext cx="7704000" cy="3547200"/>
          </a:xfrm>
          <a:prstGeom prst="rect">
            <a:avLst/>
          </a:prstGeom>
        </p:spPr>
        <p:txBody>
          <a:bodyPr spcFirstLastPara="1" wrap="square" lIns="91425" tIns="91425" rIns="91425" bIns="91425" anchor="t" anchorCtr="0">
            <a:noAutofit/>
          </a:bodyPr>
          <a:lstStyle>
            <a:lvl1pPr marL="457200" lvl="0" indent="-342900">
              <a:lnSpc>
                <a:spcPct val="100000"/>
              </a:lnSpc>
              <a:spcBef>
                <a:spcPts val="0"/>
              </a:spcBef>
              <a:spcAft>
                <a:spcPts val="0"/>
              </a:spcAft>
              <a:buSzPts val="1800"/>
              <a:buFont typeface="Poppins"/>
              <a:buChar char="●"/>
              <a:defRPr sz="1250"/>
            </a:lvl1pPr>
            <a:lvl2pPr marL="914400" lvl="1" indent="-317500">
              <a:lnSpc>
                <a:spcPct val="100000"/>
              </a:lnSpc>
              <a:spcBef>
                <a:spcPts val="1600"/>
              </a:spcBef>
              <a:spcAft>
                <a:spcPts val="0"/>
              </a:spcAft>
              <a:buClr>
                <a:schemeClr val="dk1"/>
              </a:buClr>
              <a:buSzPts val="1400"/>
              <a:buFont typeface="Roboto Light"/>
              <a:buChar char="○"/>
              <a:defRPr sz="1250">
                <a:latin typeface="Lato"/>
                <a:ea typeface="Lato"/>
                <a:cs typeface="Lato"/>
                <a:sym typeface="Lato"/>
              </a:defRPr>
            </a:lvl2pPr>
            <a:lvl3pPr marL="1371600" lvl="2" indent="-317500">
              <a:spcBef>
                <a:spcPts val="1600"/>
              </a:spcBef>
              <a:spcAft>
                <a:spcPts val="0"/>
              </a:spcAft>
              <a:buClr>
                <a:schemeClr val="dk1"/>
              </a:buClr>
              <a:buSzPts val="1400"/>
              <a:buFont typeface="Roboto Light"/>
              <a:buChar char="■"/>
              <a:defRPr/>
            </a:lvl3pPr>
            <a:lvl4pPr marL="1828800" lvl="3" indent="-317500">
              <a:spcBef>
                <a:spcPts val="1600"/>
              </a:spcBef>
              <a:spcAft>
                <a:spcPts val="0"/>
              </a:spcAft>
              <a:buClr>
                <a:schemeClr val="dk1"/>
              </a:buClr>
              <a:buSzPts val="1400"/>
              <a:buFont typeface="Roboto Light"/>
              <a:buChar char="●"/>
              <a:defRPr/>
            </a:lvl4pPr>
            <a:lvl5pPr marL="2286000" lvl="4" indent="-317500">
              <a:spcBef>
                <a:spcPts val="1600"/>
              </a:spcBef>
              <a:spcAft>
                <a:spcPts val="0"/>
              </a:spcAft>
              <a:buClr>
                <a:schemeClr val="dk1"/>
              </a:buClr>
              <a:buSzPts val="1400"/>
              <a:buFont typeface="Roboto Light"/>
              <a:buChar char="○"/>
              <a:defRPr/>
            </a:lvl5pPr>
            <a:lvl6pPr marL="2743200" lvl="5" indent="-317500">
              <a:spcBef>
                <a:spcPts val="1600"/>
              </a:spcBef>
              <a:spcAft>
                <a:spcPts val="0"/>
              </a:spcAft>
              <a:buClr>
                <a:schemeClr val="dk1"/>
              </a:buClr>
              <a:buSzPts val="1400"/>
              <a:buFont typeface="Roboto Light"/>
              <a:buChar char="■"/>
              <a:defRPr/>
            </a:lvl6pPr>
            <a:lvl7pPr marL="3200400" lvl="6" indent="-317500">
              <a:spcBef>
                <a:spcPts val="1600"/>
              </a:spcBef>
              <a:spcAft>
                <a:spcPts val="0"/>
              </a:spcAft>
              <a:buClr>
                <a:schemeClr val="dk1"/>
              </a:buClr>
              <a:buSzPts val="1400"/>
              <a:buFont typeface="Roboto Light"/>
              <a:buChar char="●"/>
              <a:defRPr/>
            </a:lvl7pPr>
            <a:lvl8pPr marL="3657600" lvl="7" indent="-317500">
              <a:spcBef>
                <a:spcPts val="1600"/>
              </a:spcBef>
              <a:spcAft>
                <a:spcPts val="0"/>
              </a:spcAft>
              <a:buClr>
                <a:schemeClr val="dk1"/>
              </a:buClr>
              <a:buSzPts val="1400"/>
              <a:buFont typeface="Roboto Light"/>
              <a:buChar char="○"/>
              <a:defRPr/>
            </a:lvl8pPr>
            <a:lvl9pPr marL="4114800" lvl="8" indent="-317500">
              <a:spcBef>
                <a:spcPts val="1600"/>
              </a:spcBef>
              <a:spcAft>
                <a:spcPts val="1600"/>
              </a:spcAft>
              <a:buClr>
                <a:schemeClr val="dk1"/>
              </a:buClr>
              <a:buSzPts val="1400"/>
              <a:buFont typeface="Roboto Light"/>
              <a:buChar char="■"/>
              <a:defRPr/>
            </a:lvl9pPr>
          </a:lstStyle>
          <a:p>
            <a:endParaRPr/>
          </a:p>
        </p:txBody>
      </p:sp>
      <p:sp>
        <p:nvSpPr>
          <p:cNvPr id="27" name="Google Shape;27;p4"/>
          <p:cNvSpPr/>
          <p:nvPr/>
        </p:nvSpPr>
        <p:spPr>
          <a:xfrm rot="-220157">
            <a:off x="4140515" y="-2378374"/>
            <a:ext cx="12883966" cy="2642905"/>
          </a:xfrm>
          <a:custGeom>
            <a:avLst/>
            <a:gdLst/>
            <a:ahLst/>
            <a:cxnLst/>
            <a:rect l="l" t="t" r="r" b="b"/>
            <a:pathLst>
              <a:path w="249105" h="67994" extrusionOk="0">
                <a:moveTo>
                  <a:pt x="0" y="43533"/>
                </a:moveTo>
                <a:cubicBezTo>
                  <a:pt x="32584" y="43533"/>
                  <a:pt x="61989" y="67993"/>
                  <a:pt x="90953" y="67993"/>
                </a:cubicBezTo>
                <a:cubicBezTo>
                  <a:pt x="143228" y="67993"/>
                  <a:pt x="170382" y="0"/>
                  <a:pt x="249104" y="0"/>
                </a:cubicBezTo>
                <a:lnTo>
                  <a:pt x="0" y="0"/>
                </a:lnTo>
                <a:close/>
              </a:path>
            </a:pathLst>
          </a:custGeom>
          <a:solidFill>
            <a:schemeClr val="dk2">
              <a:alpha val="7267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8" name="Google Shape;28;p4"/>
          <p:cNvSpPr/>
          <p:nvPr/>
        </p:nvSpPr>
        <p:spPr>
          <a:xfrm>
            <a:off x="4801600" y="-1511840"/>
            <a:ext cx="12883711" cy="2163229"/>
          </a:xfrm>
          <a:custGeom>
            <a:avLst/>
            <a:gdLst/>
            <a:ahLst/>
            <a:cxnLst/>
            <a:rect l="l" t="t" r="r" b="b"/>
            <a:pathLst>
              <a:path w="249105" h="67994" extrusionOk="0">
                <a:moveTo>
                  <a:pt x="0" y="43533"/>
                </a:moveTo>
                <a:cubicBezTo>
                  <a:pt x="32584" y="43533"/>
                  <a:pt x="61989" y="67993"/>
                  <a:pt x="90953" y="67993"/>
                </a:cubicBezTo>
                <a:cubicBezTo>
                  <a:pt x="143228" y="67993"/>
                  <a:pt x="170382" y="0"/>
                  <a:pt x="249104" y="0"/>
                </a:cubicBezTo>
                <a:lnTo>
                  <a:pt x="0" y="0"/>
                </a:lnTo>
                <a:close/>
              </a:path>
            </a:pathLst>
          </a:custGeom>
          <a:solidFill>
            <a:schemeClr val="dk2">
              <a:alpha val="4688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9" name="Google Shape;29;p4"/>
          <p:cNvSpPr/>
          <p:nvPr/>
        </p:nvSpPr>
        <p:spPr>
          <a:xfrm rot="1828969">
            <a:off x="-2189620" y="-2399287"/>
            <a:ext cx="12937420" cy="12775982"/>
          </a:xfrm>
          <a:custGeom>
            <a:avLst/>
            <a:gdLst/>
            <a:ahLst/>
            <a:cxnLst/>
            <a:rect l="l" t="t" r="r" b="b"/>
            <a:pathLst>
              <a:path w="274713" h="156651" extrusionOk="0">
                <a:moveTo>
                  <a:pt x="1" y="156650"/>
                </a:moveTo>
                <a:lnTo>
                  <a:pt x="274713" y="156650"/>
                </a:lnTo>
                <a:lnTo>
                  <a:pt x="274713" y="1"/>
                </a:lnTo>
                <a:cubicBezTo>
                  <a:pt x="188970" y="132455"/>
                  <a:pt x="75677" y="78193"/>
                  <a:pt x="1" y="156650"/>
                </a:cubicBezTo>
                <a:close/>
              </a:path>
            </a:pathLst>
          </a:custGeom>
          <a:solidFill>
            <a:schemeClr val="dk2">
              <a:alpha val="4688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0" name="Google Shape;30;p4"/>
          <p:cNvSpPr/>
          <p:nvPr/>
        </p:nvSpPr>
        <p:spPr>
          <a:xfrm rot="1828969">
            <a:off x="-229020" y="-2177787"/>
            <a:ext cx="12937420" cy="12775982"/>
          </a:xfrm>
          <a:custGeom>
            <a:avLst/>
            <a:gdLst/>
            <a:ahLst/>
            <a:cxnLst/>
            <a:rect l="l" t="t" r="r" b="b"/>
            <a:pathLst>
              <a:path w="274713" h="156651" extrusionOk="0">
                <a:moveTo>
                  <a:pt x="1" y="156650"/>
                </a:moveTo>
                <a:lnTo>
                  <a:pt x="274713" y="156650"/>
                </a:lnTo>
                <a:lnTo>
                  <a:pt x="274713" y="1"/>
                </a:lnTo>
                <a:cubicBezTo>
                  <a:pt x="188970" y="132455"/>
                  <a:pt x="75677" y="78193"/>
                  <a:pt x="1" y="156650"/>
                </a:cubicBezTo>
                <a:close/>
              </a:path>
            </a:pathLst>
          </a:custGeom>
          <a:solidFill>
            <a:schemeClr val="dk2">
              <a:alpha val="4688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78"/>
        <p:cNvGrpSpPr/>
        <p:nvPr/>
      </p:nvGrpSpPr>
      <p:grpSpPr>
        <a:xfrm>
          <a:off x="0" y="0"/>
          <a:ext cx="0" cy="0"/>
          <a:chOff x="0" y="0"/>
          <a:chExt cx="0" cy="0"/>
        </a:xfrm>
      </p:grpSpPr>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able of contents 1">
  <p:cSld name="CUSTOM">
    <p:spTree>
      <p:nvGrpSpPr>
        <p:cNvPr id="1" name="Shape 79"/>
        <p:cNvGrpSpPr/>
        <p:nvPr/>
      </p:nvGrpSpPr>
      <p:grpSpPr>
        <a:xfrm>
          <a:off x="0" y="0"/>
          <a:ext cx="0" cy="0"/>
          <a:chOff x="0" y="0"/>
          <a:chExt cx="0" cy="0"/>
        </a:xfrm>
      </p:grpSpPr>
      <p:sp>
        <p:nvSpPr>
          <p:cNvPr id="80" name="Google Shape;80;p13"/>
          <p:cNvSpPr txBox="1">
            <a:spLocks noGrp="1"/>
          </p:cNvSpPr>
          <p:nvPr>
            <p:ph type="title"/>
          </p:nvPr>
        </p:nvSpPr>
        <p:spPr>
          <a:xfrm>
            <a:off x="720000" y="552528"/>
            <a:ext cx="3774000" cy="1015500"/>
          </a:xfrm>
          <a:prstGeom prst="rect">
            <a:avLst/>
          </a:prstGeom>
        </p:spPr>
        <p:txBody>
          <a:bodyPr spcFirstLastPara="1" wrap="square" lIns="91425" tIns="91425" rIns="91425" bIns="91425" anchor="t" anchorCtr="0">
            <a:noAutofit/>
          </a:bodyPr>
          <a:lstStyle>
            <a:lvl1pPr lvl="0">
              <a:spcBef>
                <a:spcPts val="0"/>
              </a:spcBef>
              <a:spcAft>
                <a:spcPts val="0"/>
              </a:spcAft>
              <a:buSzPts val="2800"/>
              <a:buNone/>
              <a:defRPr b="1">
                <a:latin typeface="Josefin Sans"/>
                <a:ea typeface="Josefin Sans"/>
                <a:cs typeface="Josefin Sans"/>
                <a:sym typeface="Josefin Sans"/>
              </a:defRPr>
            </a:lvl1pPr>
            <a:lvl2pPr lvl="1">
              <a:spcBef>
                <a:spcPts val="0"/>
              </a:spcBef>
              <a:spcAft>
                <a:spcPts val="0"/>
              </a:spcAft>
              <a:buSzPts val="2800"/>
              <a:buNone/>
              <a:defRPr>
                <a:latin typeface="Lato Light"/>
                <a:ea typeface="Lato Light"/>
                <a:cs typeface="Lato Light"/>
                <a:sym typeface="Lato Light"/>
              </a:defRPr>
            </a:lvl2pPr>
            <a:lvl3pPr lvl="2">
              <a:spcBef>
                <a:spcPts val="0"/>
              </a:spcBef>
              <a:spcAft>
                <a:spcPts val="0"/>
              </a:spcAft>
              <a:buSzPts val="2800"/>
              <a:buNone/>
              <a:defRPr>
                <a:latin typeface="Lato Light"/>
                <a:ea typeface="Lato Light"/>
                <a:cs typeface="Lato Light"/>
                <a:sym typeface="Lato Light"/>
              </a:defRPr>
            </a:lvl3pPr>
            <a:lvl4pPr lvl="3">
              <a:spcBef>
                <a:spcPts val="0"/>
              </a:spcBef>
              <a:spcAft>
                <a:spcPts val="0"/>
              </a:spcAft>
              <a:buSzPts val="2800"/>
              <a:buNone/>
              <a:defRPr>
                <a:latin typeface="Lato Light"/>
                <a:ea typeface="Lato Light"/>
                <a:cs typeface="Lato Light"/>
                <a:sym typeface="Lato Light"/>
              </a:defRPr>
            </a:lvl4pPr>
            <a:lvl5pPr lvl="4">
              <a:spcBef>
                <a:spcPts val="0"/>
              </a:spcBef>
              <a:spcAft>
                <a:spcPts val="0"/>
              </a:spcAft>
              <a:buSzPts val="2800"/>
              <a:buNone/>
              <a:defRPr>
                <a:latin typeface="Lato Light"/>
                <a:ea typeface="Lato Light"/>
                <a:cs typeface="Lato Light"/>
                <a:sym typeface="Lato Light"/>
              </a:defRPr>
            </a:lvl5pPr>
            <a:lvl6pPr lvl="5">
              <a:spcBef>
                <a:spcPts val="0"/>
              </a:spcBef>
              <a:spcAft>
                <a:spcPts val="0"/>
              </a:spcAft>
              <a:buSzPts val="2800"/>
              <a:buNone/>
              <a:defRPr>
                <a:latin typeface="Lato Light"/>
                <a:ea typeface="Lato Light"/>
                <a:cs typeface="Lato Light"/>
                <a:sym typeface="Lato Light"/>
              </a:defRPr>
            </a:lvl6pPr>
            <a:lvl7pPr lvl="6">
              <a:spcBef>
                <a:spcPts val="0"/>
              </a:spcBef>
              <a:spcAft>
                <a:spcPts val="0"/>
              </a:spcAft>
              <a:buSzPts val="2800"/>
              <a:buNone/>
              <a:defRPr>
                <a:latin typeface="Lato Light"/>
                <a:ea typeface="Lato Light"/>
                <a:cs typeface="Lato Light"/>
                <a:sym typeface="Lato Light"/>
              </a:defRPr>
            </a:lvl7pPr>
            <a:lvl8pPr lvl="7">
              <a:spcBef>
                <a:spcPts val="0"/>
              </a:spcBef>
              <a:spcAft>
                <a:spcPts val="0"/>
              </a:spcAft>
              <a:buSzPts val="2800"/>
              <a:buNone/>
              <a:defRPr>
                <a:latin typeface="Lato Light"/>
                <a:ea typeface="Lato Light"/>
                <a:cs typeface="Lato Light"/>
                <a:sym typeface="Lato Light"/>
              </a:defRPr>
            </a:lvl8pPr>
            <a:lvl9pPr lvl="8">
              <a:spcBef>
                <a:spcPts val="0"/>
              </a:spcBef>
              <a:spcAft>
                <a:spcPts val="0"/>
              </a:spcAft>
              <a:buSzPts val="2800"/>
              <a:buNone/>
              <a:defRPr>
                <a:latin typeface="Lato Light"/>
                <a:ea typeface="Lato Light"/>
                <a:cs typeface="Lato Light"/>
                <a:sym typeface="Lato Light"/>
              </a:defRPr>
            </a:lvl9pPr>
          </a:lstStyle>
          <a:p>
            <a:endParaRPr/>
          </a:p>
        </p:txBody>
      </p:sp>
      <p:sp>
        <p:nvSpPr>
          <p:cNvPr id="81" name="Google Shape;81;p13"/>
          <p:cNvSpPr txBox="1">
            <a:spLocks noGrp="1"/>
          </p:cNvSpPr>
          <p:nvPr>
            <p:ph type="title" idx="2" hasCustomPrompt="1"/>
          </p:nvPr>
        </p:nvSpPr>
        <p:spPr>
          <a:xfrm>
            <a:off x="741775" y="1615003"/>
            <a:ext cx="1412100" cy="876300"/>
          </a:xfrm>
          <a:prstGeom prst="rect">
            <a:avLst/>
          </a:prstGeom>
        </p:spPr>
        <p:txBody>
          <a:bodyPr spcFirstLastPara="1" wrap="square" lIns="91425" tIns="91425" rIns="91425" bIns="91425" anchor="ctr" anchorCtr="0">
            <a:noAutofit/>
          </a:bodyPr>
          <a:lstStyle>
            <a:lvl1pPr lvl="0" rtl="0">
              <a:spcBef>
                <a:spcPts val="0"/>
              </a:spcBef>
              <a:spcAft>
                <a:spcPts val="0"/>
              </a:spcAft>
              <a:buSzPts val="5200"/>
              <a:buNone/>
              <a:defRPr sz="3000"/>
            </a:lvl1pPr>
            <a:lvl2pPr lvl="1" rtl="0">
              <a:spcBef>
                <a:spcPts val="0"/>
              </a:spcBef>
              <a:spcAft>
                <a:spcPts val="0"/>
              </a:spcAft>
              <a:buSzPts val="12000"/>
              <a:buNone/>
              <a:defRPr sz="12000"/>
            </a:lvl2pPr>
            <a:lvl3pPr lvl="2" rtl="0">
              <a:spcBef>
                <a:spcPts val="0"/>
              </a:spcBef>
              <a:spcAft>
                <a:spcPts val="0"/>
              </a:spcAft>
              <a:buSzPts val="12000"/>
              <a:buNone/>
              <a:defRPr sz="12000"/>
            </a:lvl3pPr>
            <a:lvl4pPr lvl="3" rtl="0">
              <a:spcBef>
                <a:spcPts val="0"/>
              </a:spcBef>
              <a:spcAft>
                <a:spcPts val="0"/>
              </a:spcAft>
              <a:buSzPts val="12000"/>
              <a:buNone/>
              <a:defRPr sz="12000"/>
            </a:lvl4pPr>
            <a:lvl5pPr lvl="4" rtl="0">
              <a:spcBef>
                <a:spcPts val="0"/>
              </a:spcBef>
              <a:spcAft>
                <a:spcPts val="0"/>
              </a:spcAft>
              <a:buSzPts val="12000"/>
              <a:buNone/>
              <a:defRPr sz="12000"/>
            </a:lvl5pPr>
            <a:lvl6pPr lvl="5" rtl="0">
              <a:spcBef>
                <a:spcPts val="0"/>
              </a:spcBef>
              <a:spcAft>
                <a:spcPts val="0"/>
              </a:spcAft>
              <a:buSzPts val="12000"/>
              <a:buNone/>
              <a:defRPr sz="12000"/>
            </a:lvl6pPr>
            <a:lvl7pPr lvl="6" rtl="0">
              <a:spcBef>
                <a:spcPts val="0"/>
              </a:spcBef>
              <a:spcAft>
                <a:spcPts val="0"/>
              </a:spcAft>
              <a:buSzPts val="12000"/>
              <a:buNone/>
              <a:defRPr sz="12000"/>
            </a:lvl7pPr>
            <a:lvl8pPr lvl="7" rtl="0">
              <a:spcBef>
                <a:spcPts val="0"/>
              </a:spcBef>
              <a:spcAft>
                <a:spcPts val="0"/>
              </a:spcAft>
              <a:buSzPts val="12000"/>
              <a:buNone/>
              <a:defRPr sz="12000"/>
            </a:lvl8pPr>
            <a:lvl9pPr lvl="8" rtl="0">
              <a:spcBef>
                <a:spcPts val="0"/>
              </a:spcBef>
              <a:spcAft>
                <a:spcPts val="0"/>
              </a:spcAft>
              <a:buSzPts val="12000"/>
              <a:buNone/>
              <a:defRPr sz="12000"/>
            </a:lvl9pPr>
          </a:lstStyle>
          <a:p>
            <a:r>
              <a:t>xx%</a:t>
            </a:r>
          </a:p>
        </p:txBody>
      </p:sp>
      <p:sp>
        <p:nvSpPr>
          <p:cNvPr id="82" name="Google Shape;82;p13"/>
          <p:cNvSpPr txBox="1">
            <a:spLocks noGrp="1"/>
          </p:cNvSpPr>
          <p:nvPr>
            <p:ph type="subTitle" idx="1"/>
          </p:nvPr>
        </p:nvSpPr>
        <p:spPr>
          <a:xfrm>
            <a:off x="741775" y="2228604"/>
            <a:ext cx="2225400" cy="438900"/>
          </a:xfrm>
          <a:prstGeom prst="rect">
            <a:avLst/>
          </a:prstGeom>
        </p:spPr>
        <p:txBody>
          <a:bodyPr spcFirstLastPara="1" wrap="square" lIns="91425" tIns="91425" rIns="91425" bIns="91425" anchor="t" anchorCtr="0">
            <a:noAutofit/>
          </a:bodyPr>
          <a:lstStyle>
            <a:lvl1pPr lvl="0">
              <a:lnSpc>
                <a:spcPct val="100000"/>
              </a:lnSpc>
              <a:spcBef>
                <a:spcPts val="0"/>
              </a:spcBef>
              <a:spcAft>
                <a:spcPts val="0"/>
              </a:spcAft>
              <a:buSzPts val="1800"/>
              <a:buNone/>
              <a:defRPr>
                <a:solidFill>
                  <a:schemeClr val="dk2"/>
                </a:solidFill>
              </a:defRPr>
            </a:lvl1pPr>
            <a:lvl2pPr lvl="1">
              <a:spcBef>
                <a:spcPts val="1600"/>
              </a:spcBef>
              <a:spcAft>
                <a:spcPts val="0"/>
              </a:spcAft>
              <a:buSzPts val="1400"/>
              <a:buNone/>
              <a:defRPr/>
            </a:lvl2pPr>
            <a:lvl3pPr lvl="2">
              <a:spcBef>
                <a:spcPts val="1600"/>
              </a:spcBef>
              <a:spcAft>
                <a:spcPts val="0"/>
              </a:spcAft>
              <a:buSzPts val="1400"/>
              <a:buNone/>
              <a:defRPr/>
            </a:lvl3pPr>
            <a:lvl4pPr lvl="3">
              <a:spcBef>
                <a:spcPts val="1600"/>
              </a:spcBef>
              <a:spcAft>
                <a:spcPts val="0"/>
              </a:spcAft>
              <a:buSzPts val="1400"/>
              <a:buNone/>
              <a:defRPr/>
            </a:lvl4pPr>
            <a:lvl5pPr lvl="4">
              <a:spcBef>
                <a:spcPts val="1600"/>
              </a:spcBef>
              <a:spcAft>
                <a:spcPts val="0"/>
              </a:spcAft>
              <a:buSzPts val="1400"/>
              <a:buNone/>
              <a:defRPr/>
            </a:lvl5pPr>
            <a:lvl6pPr lvl="5">
              <a:spcBef>
                <a:spcPts val="1600"/>
              </a:spcBef>
              <a:spcAft>
                <a:spcPts val="0"/>
              </a:spcAft>
              <a:buSzPts val="1400"/>
              <a:buNone/>
              <a:defRPr/>
            </a:lvl6pPr>
            <a:lvl7pPr lvl="6">
              <a:spcBef>
                <a:spcPts val="1600"/>
              </a:spcBef>
              <a:spcAft>
                <a:spcPts val="0"/>
              </a:spcAft>
              <a:buSzPts val="1400"/>
              <a:buNone/>
              <a:defRPr/>
            </a:lvl7pPr>
            <a:lvl8pPr lvl="7">
              <a:spcBef>
                <a:spcPts val="1600"/>
              </a:spcBef>
              <a:spcAft>
                <a:spcPts val="0"/>
              </a:spcAft>
              <a:buSzPts val="1400"/>
              <a:buNone/>
              <a:defRPr/>
            </a:lvl8pPr>
            <a:lvl9pPr lvl="8">
              <a:spcBef>
                <a:spcPts val="1600"/>
              </a:spcBef>
              <a:spcAft>
                <a:spcPts val="1600"/>
              </a:spcAft>
              <a:buSzPts val="1400"/>
              <a:buNone/>
              <a:defRPr/>
            </a:lvl9pPr>
          </a:lstStyle>
          <a:p>
            <a:endParaRPr/>
          </a:p>
        </p:txBody>
      </p:sp>
      <p:sp>
        <p:nvSpPr>
          <p:cNvPr id="83" name="Google Shape;83;p13"/>
          <p:cNvSpPr txBox="1">
            <a:spLocks noGrp="1"/>
          </p:cNvSpPr>
          <p:nvPr>
            <p:ph type="title" idx="3" hasCustomPrompt="1"/>
          </p:nvPr>
        </p:nvSpPr>
        <p:spPr>
          <a:xfrm>
            <a:off x="3371338" y="1615003"/>
            <a:ext cx="1411200" cy="876300"/>
          </a:xfrm>
          <a:prstGeom prst="rect">
            <a:avLst/>
          </a:prstGeom>
        </p:spPr>
        <p:txBody>
          <a:bodyPr spcFirstLastPara="1" wrap="square" lIns="91425" tIns="91425" rIns="91425" bIns="91425" anchor="ctr" anchorCtr="0">
            <a:noAutofit/>
          </a:bodyPr>
          <a:lstStyle>
            <a:lvl1pPr lvl="0" rtl="0">
              <a:spcBef>
                <a:spcPts val="0"/>
              </a:spcBef>
              <a:spcAft>
                <a:spcPts val="0"/>
              </a:spcAft>
              <a:buSzPts val="5200"/>
              <a:buNone/>
              <a:defRPr sz="3000"/>
            </a:lvl1pPr>
            <a:lvl2pPr lvl="1" rtl="0">
              <a:spcBef>
                <a:spcPts val="0"/>
              </a:spcBef>
              <a:spcAft>
                <a:spcPts val="0"/>
              </a:spcAft>
              <a:buSzPts val="12000"/>
              <a:buNone/>
              <a:defRPr sz="12000"/>
            </a:lvl2pPr>
            <a:lvl3pPr lvl="2" rtl="0">
              <a:spcBef>
                <a:spcPts val="0"/>
              </a:spcBef>
              <a:spcAft>
                <a:spcPts val="0"/>
              </a:spcAft>
              <a:buSzPts val="12000"/>
              <a:buNone/>
              <a:defRPr sz="12000"/>
            </a:lvl3pPr>
            <a:lvl4pPr lvl="3" rtl="0">
              <a:spcBef>
                <a:spcPts val="0"/>
              </a:spcBef>
              <a:spcAft>
                <a:spcPts val="0"/>
              </a:spcAft>
              <a:buSzPts val="12000"/>
              <a:buNone/>
              <a:defRPr sz="12000"/>
            </a:lvl4pPr>
            <a:lvl5pPr lvl="4" rtl="0">
              <a:spcBef>
                <a:spcPts val="0"/>
              </a:spcBef>
              <a:spcAft>
                <a:spcPts val="0"/>
              </a:spcAft>
              <a:buSzPts val="12000"/>
              <a:buNone/>
              <a:defRPr sz="12000"/>
            </a:lvl5pPr>
            <a:lvl6pPr lvl="5" rtl="0">
              <a:spcBef>
                <a:spcPts val="0"/>
              </a:spcBef>
              <a:spcAft>
                <a:spcPts val="0"/>
              </a:spcAft>
              <a:buSzPts val="12000"/>
              <a:buNone/>
              <a:defRPr sz="12000"/>
            </a:lvl6pPr>
            <a:lvl7pPr lvl="6" rtl="0">
              <a:spcBef>
                <a:spcPts val="0"/>
              </a:spcBef>
              <a:spcAft>
                <a:spcPts val="0"/>
              </a:spcAft>
              <a:buSzPts val="12000"/>
              <a:buNone/>
              <a:defRPr sz="12000"/>
            </a:lvl7pPr>
            <a:lvl8pPr lvl="7" rtl="0">
              <a:spcBef>
                <a:spcPts val="0"/>
              </a:spcBef>
              <a:spcAft>
                <a:spcPts val="0"/>
              </a:spcAft>
              <a:buSzPts val="12000"/>
              <a:buNone/>
              <a:defRPr sz="12000"/>
            </a:lvl8pPr>
            <a:lvl9pPr lvl="8" rtl="0">
              <a:spcBef>
                <a:spcPts val="0"/>
              </a:spcBef>
              <a:spcAft>
                <a:spcPts val="0"/>
              </a:spcAft>
              <a:buSzPts val="12000"/>
              <a:buNone/>
              <a:defRPr sz="12000"/>
            </a:lvl9pPr>
          </a:lstStyle>
          <a:p>
            <a:r>
              <a:t>xx%</a:t>
            </a:r>
          </a:p>
        </p:txBody>
      </p:sp>
      <p:sp>
        <p:nvSpPr>
          <p:cNvPr id="84" name="Google Shape;84;p13"/>
          <p:cNvSpPr txBox="1">
            <a:spLocks noGrp="1"/>
          </p:cNvSpPr>
          <p:nvPr>
            <p:ph type="subTitle" idx="4"/>
          </p:nvPr>
        </p:nvSpPr>
        <p:spPr>
          <a:xfrm>
            <a:off x="3371351" y="2228600"/>
            <a:ext cx="2482500" cy="4422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800"/>
              <a:buNone/>
              <a:defRPr>
                <a:solidFill>
                  <a:schemeClr val="dk2"/>
                </a:solidFill>
              </a:defRPr>
            </a:lvl1pPr>
            <a:lvl2pPr lvl="1" rtl="0">
              <a:spcBef>
                <a:spcPts val="1600"/>
              </a:spcBef>
              <a:spcAft>
                <a:spcPts val="0"/>
              </a:spcAft>
              <a:buSzPts val="1400"/>
              <a:buNone/>
              <a:defRPr/>
            </a:lvl2pPr>
            <a:lvl3pPr lvl="2" rtl="0">
              <a:spcBef>
                <a:spcPts val="1600"/>
              </a:spcBef>
              <a:spcAft>
                <a:spcPts val="0"/>
              </a:spcAft>
              <a:buSzPts val="1400"/>
              <a:buNone/>
              <a:defRPr/>
            </a:lvl3pPr>
            <a:lvl4pPr lvl="3" rtl="0">
              <a:spcBef>
                <a:spcPts val="1600"/>
              </a:spcBef>
              <a:spcAft>
                <a:spcPts val="0"/>
              </a:spcAft>
              <a:buSzPts val="1400"/>
              <a:buNone/>
              <a:defRPr/>
            </a:lvl4pPr>
            <a:lvl5pPr lvl="4" rtl="0">
              <a:spcBef>
                <a:spcPts val="1600"/>
              </a:spcBef>
              <a:spcAft>
                <a:spcPts val="0"/>
              </a:spcAft>
              <a:buSzPts val="1400"/>
              <a:buNone/>
              <a:defRPr/>
            </a:lvl5pPr>
            <a:lvl6pPr lvl="5" rtl="0">
              <a:spcBef>
                <a:spcPts val="1600"/>
              </a:spcBef>
              <a:spcAft>
                <a:spcPts val="0"/>
              </a:spcAft>
              <a:buSzPts val="1400"/>
              <a:buNone/>
              <a:defRPr/>
            </a:lvl6pPr>
            <a:lvl7pPr lvl="6" rtl="0">
              <a:spcBef>
                <a:spcPts val="1600"/>
              </a:spcBef>
              <a:spcAft>
                <a:spcPts val="0"/>
              </a:spcAft>
              <a:buSzPts val="1400"/>
              <a:buNone/>
              <a:defRPr/>
            </a:lvl7pPr>
            <a:lvl8pPr lvl="7" rtl="0">
              <a:spcBef>
                <a:spcPts val="1600"/>
              </a:spcBef>
              <a:spcAft>
                <a:spcPts val="0"/>
              </a:spcAft>
              <a:buSzPts val="1400"/>
              <a:buNone/>
              <a:defRPr/>
            </a:lvl8pPr>
            <a:lvl9pPr lvl="8" rtl="0">
              <a:spcBef>
                <a:spcPts val="1600"/>
              </a:spcBef>
              <a:spcAft>
                <a:spcPts val="1600"/>
              </a:spcAft>
              <a:buSzPts val="1400"/>
              <a:buNone/>
              <a:defRPr/>
            </a:lvl9pPr>
          </a:lstStyle>
          <a:p>
            <a:endParaRPr/>
          </a:p>
        </p:txBody>
      </p:sp>
      <p:sp>
        <p:nvSpPr>
          <p:cNvPr id="85" name="Google Shape;85;p13"/>
          <p:cNvSpPr txBox="1">
            <a:spLocks noGrp="1"/>
          </p:cNvSpPr>
          <p:nvPr>
            <p:ph type="title" idx="5" hasCustomPrompt="1"/>
          </p:nvPr>
        </p:nvSpPr>
        <p:spPr>
          <a:xfrm>
            <a:off x="5957688" y="1615003"/>
            <a:ext cx="1411200" cy="876300"/>
          </a:xfrm>
          <a:prstGeom prst="rect">
            <a:avLst/>
          </a:prstGeom>
        </p:spPr>
        <p:txBody>
          <a:bodyPr spcFirstLastPara="1" wrap="square" lIns="91425" tIns="91425" rIns="91425" bIns="91425" anchor="ctr" anchorCtr="0">
            <a:noAutofit/>
          </a:bodyPr>
          <a:lstStyle>
            <a:lvl1pPr lvl="0" rtl="0">
              <a:spcBef>
                <a:spcPts val="0"/>
              </a:spcBef>
              <a:spcAft>
                <a:spcPts val="0"/>
              </a:spcAft>
              <a:buSzPts val="5200"/>
              <a:buNone/>
              <a:defRPr sz="3000"/>
            </a:lvl1pPr>
            <a:lvl2pPr lvl="1" rtl="0">
              <a:spcBef>
                <a:spcPts val="0"/>
              </a:spcBef>
              <a:spcAft>
                <a:spcPts val="0"/>
              </a:spcAft>
              <a:buSzPts val="12000"/>
              <a:buNone/>
              <a:defRPr sz="12000"/>
            </a:lvl2pPr>
            <a:lvl3pPr lvl="2" rtl="0">
              <a:spcBef>
                <a:spcPts val="0"/>
              </a:spcBef>
              <a:spcAft>
                <a:spcPts val="0"/>
              </a:spcAft>
              <a:buSzPts val="12000"/>
              <a:buNone/>
              <a:defRPr sz="12000"/>
            </a:lvl3pPr>
            <a:lvl4pPr lvl="3" rtl="0">
              <a:spcBef>
                <a:spcPts val="0"/>
              </a:spcBef>
              <a:spcAft>
                <a:spcPts val="0"/>
              </a:spcAft>
              <a:buSzPts val="12000"/>
              <a:buNone/>
              <a:defRPr sz="12000"/>
            </a:lvl4pPr>
            <a:lvl5pPr lvl="4" rtl="0">
              <a:spcBef>
                <a:spcPts val="0"/>
              </a:spcBef>
              <a:spcAft>
                <a:spcPts val="0"/>
              </a:spcAft>
              <a:buSzPts val="12000"/>
              <a:buNone/>
              <a:defRPr sz="12000"/>
            </a:lvl5pPr>
            <a:lvl6pPr lvl="5" rtl="0">
              <a:spcBef>
                <a:spcPts val="0"/>
              </a:spcBef>
              <a:spcAft>
                <a:spcPts val="0"/>
              </a:spcAft>
              <a:buSzPts val="12000"/>
              <a:buNone/>
              <a:defRPr sz="12000"/>
            </a:lvl6pPr>
            <a:lvl7pPr lvl="6" rtl="0">
              <a:spcBef>
                <a:spcPts val="0"/>
              </a:spcBef>
              <a:spcAft>
                <a:spcPts val="0"/>
              </a:spcAft>
              <a:buSzPts val="12000"/>
              <a:buNone/>
              <a:defRPr sz="12000"/>
            </a:lvl7pPr>
            <a:lvl8pPr lvl="7" rtl="0">
              <a:spcBef>
                <a:spcPts val="0"/>
              </a:spcBef>
              <a:spcAft>
                <a:spcPts val="0"/>
              </a:spcAft>
              <a:buSzPts val="12000"/>
              <a:buNone/>
              <a:defRPr sz="12000"/>
            </a:lvl8pPr>
            <a:lvl9pPr lvl="8" rtl="0">
              <a:spcBef>
                <a:spcPts val="0"/>
              </a:spcBef>
              <a:spcAft>
                <a:spcPts val="0"/>
              </a:spcAft>
              <a:buSzPts val="12000"/>
              <a:buNone/>
              <a:defRPr sz="12000"/>
            </a:lvl9pPr>
          </a:lstStyle>
          <a:p>
            <a:r>
              <a:t>xx%</a:t>
            </a:r>
          </a:p>
        </p:txBody>
      </p:sp>
      <p:sp>
        <p:nvSpPr>
          <p:cNvPr id="86" name="Google Shape;86;p13"/>
          <p:cNvSpPr txBox="1">
            <a:spLocks noGrp="1"/>
          </p:cNvSpPr>
          <p:nvPr>
            <p:ph type="subTitle" idx="6"/>
          </p:nvPr>
        </p:nvSpPr>
        <p:spPr>
          <a:xfrm>
            <a:off x="5957688" y="2228604"/>
            <a:ext cx="2398800" cy="4389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800"/>
              <a:buNone/>
              <a:defRPr>
                <a:solidFill>
                  <a:schemeClr val="dk2"/>
                </a:solidFill>
              </a:defRPr>
            </a:lvl1pPr>
            <a:lvl2pPr lvl="1" rtl="0">
              <a:spcBef>
                <a:spcPts val="1600"/>
              </a:spcBef>
              <a:spcAft>
                <a:spcPts val="0"/>
              </a:spcAft>
              <a:buSzPts val="1400"/>
              <a:buNone/>
              <a:defRPr/>
            </a:lvl2pPr>
            <a:lvl3pPr lvl="2" rtl="0">
              <a:spcBef>
                <a:spcPts val="1600"/>
              </a:spcBef>
              <a:spcAft>
                <a:spcPts val="0"/>
              </a:spcAft>
              <a:buSzPts val="1400"/>
              <a:buNone/>
              <a:defRPr/>
            </a:lvl3pPr>
            <a:lvl4pPr lvl="3" rtl="0">
              <a:spcBef>
                <a:spcPts val="1600"/>
              </a:spcBef>
              <a:spcAft>
                <a:spcPts val="0"/>
              </a:spcAft>
              <a:buSzPts val="1400"/>
              <a:buNone/>
              <a:defRPr/>
            </a:lvl4pPr>
            <a:lvl5pPr lvl="4" rtl="0">
              <a:spcBef>
                <a:spcPts val="1600"/>
              </a:spcBef>
              <a:spcAft>
                <a:spcPts val="0"/>
              </a:spcAft>
              <a:buSzPts val="1400"/>
              <a:buNone/>
              <a:defRPr/>
            </a:lvl5pPr>
            <a:lvl6pPr lvl="5" rtl="0">
              <a:spcBef>
                <a:spcPts val="1600"/>
              </a:spcBef>
              <a:spcAft>
                <a:spcPts val="0"/>
              </a:spcAft>
              <a:buSzPts val="1400"/>
              <a:buNone/>
              <a:defRPr/>
            </a:lvl6pPr>
            <a:lvl7pPr lvl="6" rtl="0">
              <a:spcBef>
                <a:spcPts val="1600"/>
              </a:spcBef>
              <a:spcAft>
                <a:spcPts val="0"/>
              </a:spcAft>
              <a:buSzPts val="1400"/>
              <a:buNone/>
              <a:defRPr/>
            </a:lvl7pPr>
            <a:lvl8pPr lvl="7" rtl="0">
              <a:spcBef>
                <a:spcPts val="1600"/>
              </a:spcBef>
              <a:spcAft>
                <a:spcPts val="0"/>
              </a:spcAft>
              <a:buSzPts val="1400"/>
              <a:buNone/>
              <a:defRPr/>
            </a:lvl8pPr>
            <a:lvl9pPr lvl="8" rtl="0">
              <a:spcBef>
                <a:spcPts val="1600"/>
              </a:spcBef>
              <a:spcAft>
                <a:spcPts val="1600"/>
              </a:spcAft>
              <a:buSzPts val="1400"/>
              <a:buNone/>
              <a:defRPr/>
            </a:lvl9pPr>
          </a:lstStyle>
          <a:p>
            <a:endParaRPr/>
          </a:p>
        </p:txBody>
      </p:sp>
      <p:sp>
        <p:nvSpPr>
          <p:cNvPr id="87" name="Google Shape;87;p13"/>
          <p:cNvSpPr txBox="1">
            <a:spLocks noGrp="1"/>
          </p:cNvSpPr>
          <p:nvPr>
            <p:ph type="title" idx="7" hasCustomPrompt="1"/>
          </p:nvPr>
        </p:nvSpPr>
        <p:spPr>
          <a:xfrm>
            <a:off x="741775" y="2964073"/>
            <a:ext cx="1411200" cy="876300"/>
          </a:xfrm>
          <a:prstGeom prst="rect">
            <a:avLst/>
          </a:prstGeom>
        </p:spPr>
        <p:txBody>
          <a:bodyPr spcFirstLastPara="1" wrap="square" lIns="91425" tIns="91425" rIns="91425" bIns="91425" anchor="ctr" anchorCtr="0">
            <a:noAutofit/>
          </a:bodyPr>
          <a:lstStyle>
            <a:lvl1pPr lvl="0" rtl="0">
              <a:spcBef>
                <a:spcPts val="0"/>
              </a:spcBef>
              <a:spcAft>
                <a:spcPts val="0"/>
              </a:spcAft>
              <a:buSzPts val="5200"/>
              <a:buNone/>
              <a:defRPr sz="3000"/>
            </a:lvl1pPr>
            <a:lvl2pPr lvl="1" rtl="0">
              <a:spcBef>
                <a:spcPts val="0"/>
              </a:spcBef>
              <a:spcAft>
                <a:spcPts val="0"/>
              </a:spcAft>
              <a:buSzPts val="12000"/>
              <a:buNone/>
              <a:defRPr sz="12000"/>
            </a:lvl2pPr>
            <a:lvl3pPr lvl="2" rtl="0">
              <a:spcBef>
                <a:spcPts val="0"/>
              </a:spcBef>
              <a:spcAft>
                <a:spcPts val="0"/>
              </a:spcAft>
              <a:buSzPts val="12000"/>
              <a:buNone/>
              <a:defRPr sz="12000"/>
            </a:lvl3pPr>
            <a:lvl4pPr lvl="3" rtl="0">
              <a:spcBef>
                <a:spcPts val="0"/>
              </a:spcBef>
              <a:spcAft>
                <a:spcPts val="0"/>
              </a:spcAft>
              <a:buSzPts val="12000"/>
              <a:buNone/>
              <a:defRPr sz="12000"/>
            </a:lvl4pPr>
            <a:lvl5pPr lvl="4" rtl="0">
              <a:spcBef>
                <a:spcPts val="0"/>
              </a:spcBef>
              <a:spcAft>
                <a:spcPts val="0"/>
              </a:spcAft>
              <a:buSzPts val="12000"/>
              <a:buNone/>
              <a:defRPr sz="12000"/>
            </a:lvl5pPr>
            <a:lvl6pPr lvl="5" rtl="0">
              <a:spcBef>
                <a:spcPts val="0"/>
              </a:spcBef>
              <a:spcAft>
                <a:spcPts val="0"/>
              </a:spcAft>
              <a:buSzPts val="12000"/>
              <a:buNone/>
              <a:defRPr sz="12000"/>
            </a:lvl6pPr>
            <a:lvl7pPr lvl="6" rtl="0">
              <a:spcBef>
                <a:spcPts val="0"/>
              </a:spcBef>
              <a:spcAft>
                <a:spcPts val="0"/>
              </a:spcAft>
              <a:buSzPts val="12000"/>
              <a:buNone/>
              <a:defRPr sz="12000"/>
            </a:lvl7pPr>
            <a:lvl8pPr lvl="7" rtl="0">
              <a:spcBef>
                <a:spcPts val="0"/>
              </a:spcBef>
              <a:spcAft>
                <a:spcPts val="0"/>
              </a:spcAft>
              <a:buSzPts val="12000"/>
              <a:buNone/>
              <a:defRPr sz="12000"/>
            </a:lvl8pPr>
            <a:lvl9pPr lvl="8" rtl="0">
              <a:spcBef>
                <a:spcPts val="0"/>
              </a:spcBef>
              <a:spcAft>
                <a:spcPts val="0"/>
              </a:spcAft>
              <a:buSzPts val="12000"/>
              <a:buNone/>
              <a:defRPr sz="12000"/>
            </a:lvl9pPr>
          </a:lstStyle>
          <a:p>
            <a:r>
              <a:t>xx%</a:t>
            </a:r>
          </a:p>
        </p:txBody>
      </p:sp>
      <p:sp>
        <p:nvSpPr>
          <p:cNvPr id="88" name="Google Shape;88;p13"/>
          <p:cNvSpPr txBox="1">
            <a:spLocks noGrp="1"/>
          </p:cNvSpPr>
          <p:nvPr>
            <p:ph type="subTitle" idx="8"/>
          </p:nvPr>
        </p:nvSpPr>
        <p:spPr>
          <a:xfrm>
            <a:off x="741775" y="3573285"/>
            <a:ext cx="2225400" cy="4389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800"/>
              <a:buNone/>
              <a:defRPr>
                <a:solidFill>
                  <a:schemeClr val="dk2"/>
                </a:solidFill>
              </a:defRPr>
            </a:lvl1pPr>
            <a:lvl2pPr lvl="1" rtl="0">
              <a:spcBef>
                <a:spcPts val="1600"/>
              </a:spcBef>
              <a:spcAft>
                <a:spcPts val="0"/>
              </a:spcAft>
              <a:buSzPts val="1400"/>
              <a:buNone/>
              <a:defRPr/>
            </a:lvl2pPr>
            <a:lvl3pPr lvl="2" rtl="0">
              <a:spcBef>
                <a:spcPts val="1600"/>
              </a:spcBef>
              <a:spcAft>
                <a:spcPts val="0"/>
              </a:spcAft>
              <a:buSzPts val="1400"/>
              <a:buNone/>
              <a:defRPr/>
            </a:lvl3pPr>
            <a:lvl4pPr lvl="3" rtl="0">
              <a:spcBef>
                <a:spcPts val="1600"/>
              </a:spcBef>
              <a:spcAft>
                <a:spcPts val="0"/>
              </a:spcAft>
              <a:buSzPts val="1400"/>
              <a:buNone/>
              <a:defRPr/>
            </a:lvl4pPr>
            <a:lvl5pPr lvl="4" rtl="0">
              <a:spcBef>
                <a:spcPts val="1600"/>
              </a:spcBef>
              <a:spcAft>
                <a:spcPts val="0"/>
              </a:spcAft>
              <a:buSzPts val="1400"/>
              <a:buNone/>
              <a:defRPr/>
            </a:lvl5pPr>
            <a:lvl6pPr lvl="5" rtl="0">
              <a:spcBef>
                <a:spcPts val="1600"/>
              </a:spcBef>
              <a:spcAft>
                <a:spcPts val="0"/>
              </a:spcAft>
              <a:buSzPts val="1400"/>
              <a:buNone/>
              <a:defRPr/>
            </a:lvl6pPr>
            <a:lvl7pPr lvl="6" rtl="0">
              <a:spcBef>
                <a:spcPts val="1600"/>
              </a:spcBef>
              <a:spcAft>
                <a:spcPts val="0"/>
              </a:spcAft>
              <a:buSzPts val="1400"/>
              <a:buNone/>
              <a:defRPr/>
            </a:lvl7pPr>
            <a:lvl8pPr lvl="7" rtl="0">
              <a:spcBef>
                <a:spcPts val="1600"/>
              </a:spcBef>
              <a:spcAft>
                <a:spcPts val="0"/>
              </a:spcAft>
              <a:buSzPts val="1400"/>
              <a:buNone/>
              <a:defRPr/>
            </a:lvl8pPr>
            <a:lvl9pPr lvl="8" rtl="0">
              <a:spcBef>
                <a:spcPts val="1600"/>
              </a:spcBef>
              <a:spcAft>
                <a:spcPts val="1600"/>
              </a:spcAft>
              <a:buSzPts val="1400"/>
              <a:buNone/>
              <a:defRPr/>
            </a:lvl9pPr>
          </a:lstStyle>
          <a:p>
            <a:endParaRPr/>
          </a:p>
        </p:txBody>
      </p:sp>
      <p:sp>
        <p:nvSpPr>
          <p:cNvPr id="89" name="Google Shape;89;p13"/>
          <p:cNvSpPr txBox="1">
            <a:spLocks noGrp="1"/>
          </p:cNvSpPr>
          <p:nvPr>
            <p:ph type="title" idx="9" hasCustomPrompt="1"/>
          </p:nvPr>
        </p:nvSpPr>
        <p:spPr>
          <a:xfrm>
            <a:off x="3371338" y="2964073"/>
            <a:ext cx="1411200" cy="876300"/>
          </a:xfrm>
          <a:prstGeom prst="rect">
            <a:avLst/>
          </a:prstGeom>
        </p:spPr>
        <p:txBody>
          <a:bodyPr spcFirstLastPara="1" wrap="square" lIns="91425" tIns="91425" rIns="91425" bIns="91425" anchor="ctr" anchorCtr="0">
            <a:noAutofit/>
          </a:bodyPr>
          <a:lstStyle>
            <a:lvl1pPr lvl="0" rtl="0">
              <a:spcBef>
                <a:spcPts val="0"/>
              </a:spcBef>
              <a:spcAft>
                <a:spcPts val="0"/>
              </a:spcAft>
              <a:buSzPts val="5200"/>
              <a:buNone/>
              <a:defRPr sz="3000"/>
            </a:lvl1pPr>
            <a:lvl2pPr lvl="1" rtl="0">
              <a:spcBef>
                <a:spcPts val="0"/>
              </a:spcBef>
              <a:spcAft>
                <a:spcPts val="0"/>
              </a:spcAft>
              <a:buSzPts val="12000"/>
              <a:buNone/>
              <a:defRPr sz="12000"/>
            </a:lvl2pPr>
            <a:lvl3pPr lvl="2" rtl="0">
              <a:spcBef>
                <a:spcPts val="0"/>
              </a:spcBef>
              <a:spcAft>
                <a:spcPts val="0"/>
              </a:spcAft>
              <a:buSzPts val="12000"/>
              <a:buNone/>
              <a:defRPr sz="12000"/>
            </a:lvl3pPr>
            <a:lvl4pPr lvl="3" rtl="0">
              <a:spcBef>
                <a:spcPts val="0"/>
              </a:spcBef>
              <a:spcAft>
                <a:spcPts val="0"/>
              </a:spcAft>
              <a:buSzPts val="12000"/>
              <a:buNone/>
              <a:defRPr sz="12000"/>
            </a:lvl4pPr>
            <a:lvl5pPr lvl="4" rtl="0">
              <a:spcBef>
                <a:spcPts val="0"/>
              </a:spcBef>
              <a:spcAft>
                <a:spcPts val="0"/>
              </a:spcAft>
              <a:buSzPts val="12000"/>
              <a:buNone/>
              <a:defRPr sz="12000"/>
            </a:lvl5pPr>
            <a:lvl6pPr lvl="5" rtl="0">
              <a:spcBef>
                <a:spcPts val="0"/>
              </a:spcBef>
              <a:spcAft>
                <a:spcPts val="0"/>
              </a:spcAft>
              <a:buSzPts val="12000"/>
              <a:buNone/>
              <a:defRPr sz="12000"/>
            </a:lvl6pPr>
            <a:lvl7pPr lvl="6" rtl="0">
              <a:spcBef>
                <a:spcPts val="0"/>
              </a:spcBef>
              <a:spcAft>
                <a:spcPts val="0"/>
              </a:spcAft>
              <a:buSzPts val="12000"/>
              <a:buNone/>
              <a:defRPr sz="12000"/>
            </a:lvl7pPr>
            <a:lvl8pPr lvl="7" rtl="0">
              <a:spcBef>
                <a:spcPts val="0"/>
              </a:spcBef>
              <a:spcAft>
                <a:spcPts val="0"/>
              </a:spcAft>
              <a:buSzPts val="12000"/>
              <a:buNone/>
              <a:defRPr sz="12000"/>
            </a:lvl8pPr>
            <a:lvl9pPr lvl="8" rtl="0">
              <a:spcBef>
                <a:spcPts val="0"/>
              </a:spcBef>
              <a:spcAft>
                <a:spcPts val="0"/>
              </a:spcAft>
              <a:buSzPts val="12000"/>
              <a:buNone/>
              <a:defRPr sz="12000"/>
            </a:lvl9pPr>
          </a:lstStyle>
          <a:p>
            <a:r>
              <a:t>xx%</a:t>
            </a:r>
          </a:p>
        </p:txBody>
      </p:sp>
      <p:sp>
        <p:nvSpPr>
          <p:cNvPr id="90" name="Google Shape;90;p13"/>
          <p:cNvSpPr txBox="1">
            <a:spLocks noGrp="1"/>
          </p:cNvSpPr>
          <p:nvPr>
            <p:ph type="subTitle" idx="13"/>
          </p:nvPr>
        </p:nvSpPr>
        <p:spPr>
          <a:xfrm>
            <a:off x="3371338" y="3573285"/>
            <a:ext cx="2395800" cy="4389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800"/>
              <a:buNone/>
              <a:defRPr>
                <a:solidFill>
                  <a:schemeClr val="dk2"/>
                </a:solidFill>
              </a:defRPr>
            </a:lvl1pPr>
            <a:lvl2pPr lvl="1" rtl="0">
              <a:spcBef>
                <a:spcPts val="1600"/>
              </a:spcBef>
              <a:spcAft>
                <a:spcPts val="0"/>
              </a:spcAft>
              <a:buSzPts val="1400"/>
              <a:buNone/>
              <a:defRPr/>
            </a:lvl2pPr>
            <a:lvl3pPr lvl="2" rtl="0">
              <a:spcBef>
                <a:spcPts val="1600"/>
              </a:spcBef>
              <a:spcAft>
                <a:spcPts val="0"/>
              </a:spcAft>
              <a:buSzPts val="1400"/>
              <a:buNone/>
              <a:defRPr/>
            </a:lvl3pPr>
            <a:lvl4pPr lvl="3" rtl="0">
              <a:spcBef>
                <a:spcPts val="1600"/>
              </a:spcBef>
              <a:spcAft>
                <a:spcPts val="0"/>
              </a:spcAft>
              <a:buSzPts val="1400"/>
              <a:buNone/>
              <a:defRPr/>
            </a:lvl4pPr>
            <a:lvl5pPr lvl="4" rtl="0">
              <a:spcBef>
                <a:spcPts val="1600"/>
              </a:spcBef>
              <a:spcAft>
                <a:spcPts val="0"/>
              </a:spcAft>
              <a:buSzPts val="1400"/>
              <a:buNone/>
              <a:defRPr/>
            </a:lvl5pPr>
            <a:lvl6pPr lvl="5" rtl="0">
              <a:spcBef>
                <a:spcPts val="1600"/>
              </a:spcBef>
              <a:spcAft>
                <a:spcPts val="0"/>
              </a:spcAft>
              <a:buSzPts val="1400"/>
              <a:buNone/>
              <a:defRPr/>
            </a:lvl6pPr>
            <a:lvl7pPr lvl="6" rtl="0">
              <a:spcBef>
                <a:spcPts val="1600"/>
              </a:spcBef>
              <a:spcAft>
                <a:spcPts val="0"/>
              </a:spcAft>
              <a:buSzPts val="1400"/>
              <a:buNone/>
              <a:defRPr/>
            </a:lvl7pPr>
            <a:lvl8pPr lvl="7" rtl="0">
              <a:spcBef>
                <a:spcPts val="1600"/>
              </a:spcBef>
              <a:spcAft>
                <a:spcPts val="0"/>
              </a:spcAft>
              <a:buSzPts val="1400"/>
              <a:buNone/>
              <a:defRPr/>
            </a:lvl8pPr>
            <a:lvl9pPr lvl="8" rtl="0">
              <a:spcBef>
                <a:spcPts val="1600"/>
              </a:spcBef>
              <a:spcAft>
                <a:spcPts val="1600"/>
              </a:spcAft>
              <a:buSzPts val="1400"/>
              <a:buNone/>
              <a:defRPr/>
            </a:lvl9pPr>
          </a:lstStyle>
          <a:p>
            <a:endParaRPr/>
          </a:p>
        </p:txBody>
      </p:sp>
      <p:sp>
        <p:nvSpPr>
          <p:cNvPr id="91" name="Google Shape;91;p13"/>
          <p:cNvSpPr txBox="1">
            <a:spLocks noGrp="1"/>
          </p:cNvSpPr>
          <p:nvPr>
            <p:ph type="title" idx="14" hasCustomPrompt="1"/>
          </p:nvPr>
        </p:nvSpPr>
        <p:spPr>
          <a:xfrm>
            <a:off x="5957688" y="2964073"/>
            <a:ext cx="1411200" cy="876300"/>
          </a:xfrm>
          <a:prstGeom prst="rect">
            <a:avLst/>
          </a:prstGeom>
        </p:spPr>
        <p:txBody>
          <a:bodyPr spcFirstLastPara="1" wrap="square" lIns="91425" tIns="91425" rIns="91425" bIns="91425" anchor="ctr" anchorCtr="0">
            <a:noAutofit/>
          </a:bodyPr>
          <a:lstStyle>
            <a:lvl1pPr lvl="0" rtl="0">
              <a:spcBef>
                <a:spcPts val="0"/>
              </a:spcBef>
              <a:spcAft>
                <a:spcPts val="0"/>
              </a:spcAft>
              <a:buSzPts val="5200"/>
              <a:buNone/>
              <a:defRPr sz="3000"/>
            </a:lvl1pPr>
            <a:lvl2pPr lvl="1" rtl="0">
              <a:spcBef>
                <a:spcPts val="0"/>
              </a:spcBef>
              <a:spcAft>
                <a:spcPts val="0"/>
              </a:spcAft>
              <a:buSzPts val="12000"/>
              <a:buNone/>
              <a:defRPr sz="12000"/>
            </a:lvl2pPr>
            <a:lvl3pPr lvl="2" rtl="0">
              <a:spcBef>
                <a:spcPts val="0"/>
              </a:spcBef>
              <a:spcAft>
                <a:spcPts val="0"/>
              </a:spcAft>
              <a:buSzPts val="12000"/>
              <a:buNone/>
              <a:defRPr sz="12000"/>
            </a:lvl3pPr>
            <a:lvl4pPr lvl="3" rtl="0">
              <a:spcBef>
                <a:spcPts val="0"/>
              </a:spcBef>
              <a:spcAft>
                <a:spcPts val="0"/>
              </a:spcAft>
              <a:buSzPts val="12000"/>
              <a:buNone/>
              <a:defRPr sz="12000"/>
            </a:lvl4pPr>
            <a:lvl5pPr lvl="4" rtl="0">
              <a:spcBef>
                <a:spcPts val="0"/>
              </a:spcBef>
              <a:spcAft>
                <a:spcPts val="0"/>
              </a:spcAft>
              <a:buSzPts val="12000"/>
              <a:buNone/>
              <a:defRPr sz="12000"/>
            </a:lvl5pPr>
            <a:lvl6pPr lvl="5" rtl="0">
              <a:spcBef>
                <a:spcPts val="0"/>
              </a:spcBef>
              <a:spcAft>
                <a:spcPts val="0"/>
              </a:spcAft>
              <a:buSzPts val="12000"/>
              <a:buNone/>
              <a:defRPr sz="12000"/>
            </a:lvl6pPr>
            <a:lvl7pPr lvl="6" rtl="0">
              <a:spcBef>
                <a:spcPts val="0"/>
              </a:spcBef>
              <a:spcAft>
                <a:spcPts val="0"/>
              </a:spcAft>
              <a:buSzPts val="12000"/>
              <a:buNone/>
              <a:defRPr sz="12000"/>
            </a:lvl7pPr>
            <a:lvl8pPr lvl="7" rtl="0">
              <a:spcBef>
                <a:spcPts val="0"/>
              </a:spcBef>
              <a:spcAft>
                <a:spcPts val="0"/>
              </a:spcAft>
              <a:buSzPts val="12000"/>
              <a:buNone/>
              <a:defRPr sz="12000"/>
            </a:lvl8pPr>
            <a:lvl9pPr lvl="8" rtl="0">
              <a:spcBef>
                <a:spcPts val="0"/>
              </a:spcBef>
              <a:spcAft>
                <a:spcPts val="0"/>
              </a:spcAft>
              <a:buSzPts val="12000"/>
              <a:buNone/>
              <a:defRPr sz="12000"/>
            </a:lvl9pPr>
          </a:lstStyle>
          <a:p>
            <a:r>
              <a:t>xx%</a:t>
            </a:r>
          </a:p>
        </p:txBody>
      </p:sp>
      <p:sp>
        <p:nvSpPr>
          <p:cNvPr id="92" name="Google Shape;92;p13"/>
          <p:cNvSpPr txBox="1">
            <a:spLocks noGrp="1"/>
          </p:cNvSpPr>
          <p:nvPr>
            <p:ph type="subTitle" idx="15"/>
          </p:nvPr>
        </p:nvSpPr>
        <p:spPr>
          <a:xfrm>
            <a:off x="5957688" y="3573285"/>
            <a:ext cx="2395800" cy="4389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800"/>
              <a:buNone/>
              <a:defRPr>
                <a:solidFill>
                  <a:schemeClr val="dk2"/>
                </a:solidFill>
              </a:defRPr>
            </a:lvl1pPr>
            <a:lvl2pPr lvl="1" rtl="0">
              <a:spcBef>
                <a:spcPts val="1600"/>
              </a:spcBef>
              <a:spcAft>
                <a:spcPts val="0"/>
              </a:spcAft>
              <a:buSzPts val="1400"/>
              <a:buNone/>
              <a:defRPr/>
            </a:lvl2pPr>
            <a:lvl3pPr lvl="2" rtl="0">
              <a:spcBef>
                <a:spcPts val="1600"/>
              </a:spcBef>
              <a:spcAft>
                <a:spcPts val="0"/>
              </a:spcAft>
              <a:buSzPts val="1400"/>
              <a:buNone/>
              <a:defRPr/>
            </a:lvl3pPr>
            <a:lvl4pPr lvl="3" rtl="0">
              <a:spcBef>
                <a:spcPts val="1600"/>
              </a:spcBef>
              <a:spcAft>
                <a:spcPts val="0"/>
              </a:spcAft>
              <a:buSzPts val="1400"/>
              <a:buNone/>
              <a:defRPr/>
            </a:lvl4pPr>
            <a:lvl5pPr lvl="4" rtl="0">
              <a:spcBef>
                <a:spcPts val="1600"/>
              </a:spcBef>
              <a:spcAft>
                <a:spcPts val="0"/>
              </a:spcAft>
              <a:buSzPts val="1400"/>
              <a:buNone/>
              <a:defRPr/>
            </a:lvl5pPr>
            <a:lvl6pPr lvl="5" rtl="0">
              <a:spcBef>
                <a:spcPts val="1600"/>
              </a:spcBef>
              <a:spcAft>
                <a:spcPts val="0"/>
              </a:spcAft>
              <a:buSzPts val="1400"/>
              <a:buNone/>
              <a:defRPr/>
            </a:lvl6pPr>
            <a:lvl7pPr lvl="6" rtl="0">
              <a:spcBef>
                <a:spcPts val="1600"/>
              </a:spcBef>
              <a:spcAft>
                <a:spcPts val="0"/>
              </a:spcAft>
              <a:buSzPts val="1400"/>
              <a:buNone/>
              <a:defRPr/>
            </a:lvl7pPr>
            <a:lvl8pPr lvl="7" rtl="0">
              <a:spcBef>
                <a:spcPts val="1600"/>
              </a:spcBef>
              <a:spcAft>
                <a:spcPts val="0"/>
              </a:spcAft>
              <a:buSzPts val="1400"/>
              <a:buNone/>
              <a:defRPr/>
            </a:lvl8pPr>
            <a:lvl9pPr lvl="8" rtl="0">
              <a:spcBef>
                <a:spcPts val="1600"/>
              </a:spcBef>
              <a:spcAft>
                <a:spcPts val="1600"/>
              </a:spcAft>
              <a:buSzPts val="1400"/>
              <a:buNone/>
              <a:defRPr/>
            </a:lvl9pPr>
          </a:lstStyle>
          <a:p>
            <a:endParaRPr/>
          </a:p>
        </p:txBody>
      </p:sp>
      <p:sp>
        <p:nvSpPr>
          <p:cNvPr id="93" name="Google Shape;93;p13"/>
          <p:cNvSpPr/>
          <p:nvPr/>
        </p:nvSpPr>
        <p:spPr>
          <a:xfrm rot="681460" flipH="1">
            <a:off x="-2056195" y="2877808"/>
            <a:ext cx="5011380" cy="3046220"/>
          </a:xfrm>
          <a:custGeom>
            <a:avLst/>
            <a:gdLst/>
            <a:ahLst/>
            <a:cxnLst/>
            <a:rect l="l" t="t" r="r" b="b"/>
            <a:pathLst>
              <a:path w="274713" h="156651" extrusionOk="0">
                <a:moveTo>
                  <a:pt x="1" y="156650"/>
                </a:moveTo>
                <a:lnTo>
                  <a:pt x="274713" y="156650"/>
                </a:lnTo>
                <a:lnTo>
                  <a:pt x="274713" y="1"/>
                </a:lnTo>
                <a:cubicBezTo>
                  <a:pt x="188970" y="132455"/>
                  <a:pt x="75677" y="78193"/>
                  <a:pt x="1" y="156650"/>
                </a:cubicBezTo>
                <a:close/>
              </a:path>
            </a:pathLst>
          </a:custGeom>
          <a:solidFill>
            <a:schemeClr val="dk2">
              <a:alpha val="4688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4" name="Google Shape;94;p13"/>
          <p:cNvSpPr/>
          <p:nvPr/>
        </p:nvSpPr>
        <p:spPr>
          <a:xfrm>
            <a:off x="5006013" y="-1420128"/>
            <a:ext cx="9379426" cy="1699850"/>
          </a:xfrm>
          <a:custGeom>
            <a:avLst/>
            <a:gdLst/>
            <a:ahLst/>
            <a:cxnLst/>
            <a:rect l="l" t="t" r="r" b="b"/>
            <a:pathLst>
              <a:path w="249105" h="67994" extrusionOk="0">
                <a:moveTo>
                  <a:pt x="0" y="43533"/>
                </a:moveTo>
                <a:cubicBezTo>
                  <a:pt x="32584" y="43533"/>
                  <a:pt x="61989" y="67993"/>
                  <a:pt x="90953" y="67993"/>
                </a:cubicBezTo>
                <a:cubicBezTo>
                  <a:pt x="143228" y="67993"/>
                  <a:pt x="170382" y="0"/>
                  <a:pt x="249104" y="0"/>
                </a:cubicBezTo>
                <a:lnTo>
                  <a:pt x="0" y="0"/>
                </a:lnTo>
                <a:close/>
              </a:path>
            </a:pathLst>
          </a:custGeom>
          <a:solidFill>
            <a:schemeClr val="dk2">
              <a:alpha val="4688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5" name="Google Shape;95;p13"/>
          <p:cNvSpPr/>
          <p:nvPr/>
        </p:nvSpPr>
        <p:spPr>
          <a:xfrm rot="681460" flipH="1">
            <a:off x="-2876711" y="2526183"/>
            <a:ext cx="5011380" cy="3046220"/>
          </a:xfrm>
          <a:custGeom>
            <a:avLst/>
            <a:gdLst/>
            <a:ahLst/>
            <a:cxnLst/>
            <a:rect l="l" t="t" r="r" b="b"/>
            <a:pathLst>
              <a:path w="274713" h="156651" extrusionOk="0">
                <a:moveTo>
                  <a:pt x="1" y="156650"/>
                </a:moveTo>
                <a:lnTo>
                  <a:pt x="274713" y="156650"/>
                </a:lnTo>
                <a:lnTo>
                  <a:pt x="274713" y="1"/>
                </a:lnTo>
                <a:cubicBezTo>
                  <a:pt x="188970" y="132455"/>
                  <a:pt x="75677" y="78193"/>
                  <a:pt x="1" y="15665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6" name="Google Shape;96;p13"/>
          <p:cNvSpPr/>
          <p:nvPr/>
        </p:nvSpPr>
        <p:spPr>
          <a:xfrm>
            <a:off x="4244013" y="-1259525"/>
            <a:ext cx="9379426" cy="1699850"/>
          </a:xfrm>
          <a:custGeom>
            <a:avLst/>
            <a:gdLst/>
            <a:ahLst/>
            <a:cxnLst/>
            <a:rect l="l" t="t" r="r" b="b"/>
            <a:pathLst>
              <a:path w="249105" h="67994" extrusionOk="0">
                <a:moveTo>
                  <a:pt x="0" y="43533"/>
                </a:moveTo>
                <a:cubicBezTo>
                  <a:pt x="32584" y="43533"/>
                  <a:pt x="61989" y="67993"/>
                  <a:pt x="90953" y="67993"/>
                </a:cubicBezTo>
                <a:cubicBezTo>
                  <a:pt x="143228" y="67993"/>
                  <a:pt x="170382" y="0"/>
                  <a:pt x="249104" y="0"/>
                </a:cubicBezTo>
                <a:lnTo>
                  <a:pt x="0" y="0"/>
                </a:lnTo>
                <a:close/>
              </a:path>
            </a:pathLst>
          </a:custGeom>
          <a:solidFill>
            <a:schemeClr val="dk2">
              <a:alpha val="4688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7" name="Google Shape;97;p13"/>
          <p:cNvSpPr txBox="1">
            <a:spLocks noGrp="1"/>
          </p:cNvSpPr>
          <p:nvPr>
            <p:ph type="subTitle" idx="16"/>
          </p:nvPr>
        </p:nvSpPr>
        <p:spPr>
          <a:xfrm>
            <a:off x="741775" y="2539626"/>
            <a:ext cx="2225400" cy="573300"/>
          </a:xfrm>
          <a:prstGeom prst="rect">
            <a:avLst/>
          </a:prstGeom>
        </p:spPr>
        <p:txBody>
          <a:bodyPr spcFirstLastPara="1" wrap="square" lIns="91425" tIns="91425" rIns="91425" bIns="91425" anchor="t" anchorCtr="0">
            <a:noAutofit/>
          </a:bodyPr>
          <a:lstStyle>
            <a:lvl1pPr lvl="0">
              <a:lnSpc>
                <a:spcPct val="100000"/>
              </a:lnSpc>
              <a:spcBef>
                <a:spcPts val="0"/>
              </a:spcBef>
              <a:spcAft>
                <a:spcPts val="0"/>
              </a:spcAft>
              <a:buSzPts val="1400"/>
              <a:buNone/>
              <a:defRPr sz="1400"/>
            </a:lvl1pPr>
            <a:lvl2pPr lvl="1">
              <a:spcBef>
                <a:spcPts val="1600"/>
              </a:spcBef>
              <a:spcAft>
                <a:spcPts val="0"/>
              </a:spcAft>
              <a:buSzPts val="1400"/>
              <a:buNone/>
              <a:defRPr/>
            </a:lvl2pPr>
            <a:lvl3pPr lvl="2">
              <a:spcBef>
                <a:spcPts val="1600"/>
              </a:spcBef>
              <a:spcAft>
                <a:spcPts val="0"/>
              </a:spcAft>
              <a:buSzPts val="1400"/>
              <a:buNone/>
              <a:defRPr/>
            </a:lvl3pPr>
            <a:lvl4pPr lvl="3">
              <a:spcBef>
                <a:spcPts val="1600"/>
              </a:spcBef>
              <a:spcAft>
                <a:spcPts val="0"/>
              </a:spcAft>
              <a:buSzPts val="1400"/>
              <a:buNone/>
              <a:defRPr/>
            </a:lvl4pPr>
            <a:lvl5pPr lvl="4">
              <a:spcBef>
                <a:spcPts val="1600"/>
              </a:spcBef>
              <a:spcAft>
                <a:spcPts val="0"/>
              </a:spcAft>
              <a:buSzPts val="1400"/>
              <a:buNone/>
              <a:defRPr/>
            </a:lvl5pPr>
            <a:lvl6pPr lvl="5">
              <a:spcBef>
                <a:spcPts val="1600"/>
              </a:spcBef>
              <a:spcAft>
                <a:spcPts val="0"/>
              </a:spcAft>
              <a:buSzPts val="1400"/>
              <a:buNone/>
              <a:defRPr/>
            </a:lvl6pPr>
            <a:lvl7pPr lvl="6">
              <a:spcBef>
                <a:spcPts val="1600"/>
              </a:spcBef>
              <a:spcAft>
                <a:spcPts val="0"/>
              </a:spcAft>
              <a:buSzPts val="1400"/>
              <a:buNone/>
              <a:defRPr/>
            </a:lvl7pPr>
            <a:lvl8pPr lvl="7">
              <a:spcBef>
                <a:spcPts val="1600"/>
              </a:spcBef>
              <a:spcAft>
                <a:spcPts val="0"/>
              </a:spcAft>
              <a:buSzPts val="1400"/>
              <a:buNone/>
              <a:defRPr/>
            </a:lvl8pPr>
            <a:lvl9pPr lvl="8">
              <a:spcBef>
                <a:spcPts val="1600"/>
              </a:spcBef>
              <a:spcAft>
                <a:spcPts val="1600"/>
              </a:spcAft>
              <a:buSzPts val="1400"/>
              <a:buNone/>
              <a:defRPr/>
            </a:lvl9pPr>
          </a:lstStyle>
          <a:p>
            <a:endParaRPr/>
          </a:p>
        </p:txBody>
      </p:sp>
      <p:sp>
        <p:nvSpPr>
          <p:cNvPr id="98" name="Google Shape;98;p13"/>
          <p:cNvSpPr txBox="1">
            <a:spLocks noGrp="1"/>
          </p:cNvSpPr>
          <p:nvPr>
            <p:ph type="subTitle" idx="17"/>
          </p:nvPr>
        </p:nvSpPr>
        <p:spPr>
          <a:xfrm>
            <a:off x="3371338" y="2539626"/>
            <a:ext cx="2217900" cy="5733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400"/>
            </a:lvl1pPr>
            <a:lvl2pPr lvl="1" rtl="0">
              <a:spcBef>
                <a:spcPts val="1600"/>
              </a:spcBef>
              <a:spcAft>
                <a:spcPts val="0"/>
              </a:spcAft>
              <a:buSzPts val="1400"/>
              <a:buNone/>
              <a:defRPr/>
            </a:lvl2pPr>
            <a:lvl3pPr lvl="2" rtl="0">
              <a:spcBef>
                <a:spcPts val="1600"/>
              </a:spcBef>
              <a:spcAft>
                <a:spcPts val="0"/>
              </a:spcAft>
              <a:buSzPts val="1400"/>
              <a:buNone/>
              <a:defRPr/>
            </a:lvl3pPr>
            <a:lvl4pPr lvl="3" rtl="0">
              <a:spcBef>
                <a:spcPts val="1600"/>
              </a:spcBef>
              <a:spcAft>
                <a:spcPts val="0"/>
              </a:spcAft>
              <a:buSzPts val="1400"/>
              <a:buNone/>
              <a:defRPr/>
            </a:lvl4pPr>
            <a:lvl5pPr lvl="4" rtl="0">
              <a:spcBef>
                <a:spcPts val="1600"/>
              </a:spcBef>
              <a:spcAft>
                <a:spcPts val="0"/>
              </a:spcAft>
              <a:buSzPts val="1400"/>
              <a:buNone/>
              <a:defRPr/>
            </a:lvl5pPr>
            <a:lvl6pPr lvl="5" rtl="0">
              <a:spcBef>
                <a:spcPts val="1600"/>
              </a:spcBef>
              <a:spcAft>
                <a:spcPts val="0"/>
              </a:spcAft>
              <a:buSzPts val="1400"/>
              <a:buNone/>
              <a:defRPr/>
            </a:lvl6pPr>
            <a:lvl7pPr lvl="6" rtl="0">
              <a:spcBef>
                <a:spcPts val="1600"/>
              </a:spcBef>
              <a:spcAft>
                <a:spcPts val="0"/>
              </a:spcAft>
              <a:buSzPts val="1400"/>
              <a:buNone/>
              <a:defRPr/>
            </a:lvl7pPr>
            <a:lvl8pPr lvl="7" rtl="0">
              <a:spcBef>
                <a:spcPts val="1600"/>
              </a:spcBef>
              <a:spcAft>
                <a:spcPts val="0"/>
              </a:spcAft>
              <a:buSzPts val="1400"/>
              <a:buNone/>
              <a:defRPr/>
            </a:lvl8pPr>
            <a:lvl9pPr lvl="8" rtl="0">
              <a:spcBef>
                <a:spcPts val="1600"/>
              </a:spcBef>
              <a:spcAft>
                <a:spcPts val="1600"/>
              </a:spcAft>
              <a:buSzPts val="1400"/>
              <a:buNone/>
              <a:defRPr/>
            </a:lvl9pPr>
          </a:lstStyle>
          <a:p>
            <a:endParaRPr/>
          </a:p>
        </p:txBody>
      </p:sp>
      <p:sp>
        <p:nvSpPr>
          <p:cNvPr id="99" name="Google Shape;99;p13"/>
          <p:cNvSpPr txBox="1">
            <a:spLocks noGrp="1"/>
          </p:cNvSpPr>
          <p:nvPr>
            <p:ph type="subTitle" idx="18"/>
          </p:nvPr>
        </p:nvSpPr>
        <p:spPr>
          <a:xfrm>
            <a:off x="5957688" y="2539626"/>
            <a:ext cx="2395800" cy="5733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400"/>
            </a:lvl1pPr>
            <a:lvl2pPr lvl="1" rtl="0">
              <a:spcBef>
                <a:spcPts val="1600"/>
              </a:spcBef>
              <a:spcAft>
                <a:spcPts val="0"/>
              </a:spcAft>
              <a:buSzPts val="1400"/>
              <a:buNone/>
              <a:defRPr/>
            </a:lvl2pPr>
            <a:lvl3pPr lvl="2" rtl="0">
              <a:spcBef>
                <a:spcPts val="1600"/>
              </a:spcBef>
              <a:spcAft>
                <a:spcPts val="0"/>
              </a:spcAft>
              <a:buSzPts val="1400"/>
              <a:buNone/>
              <a:defRPr/>
            </a:lvl3pPr>
            <a:lvl4pPr lvl="3" rtl="0">
              <a:spcBef>
                <a:spcPts val="1600"/>
              </a:spcBef>
              <a:spcAft>
                <a:spcPts val="0"/>
              </a:spcAft>
              <a:buSzPts val="1400"/>
              <a:buNone/>
              <a:defRPr/>
            </a:lvl4pPr>
            <a:lvl5pPr lvl="4" rtl="0">
              <a:spcBef>
                <a:spcPts val="1600"/>
              </a:spcBef>
              <a:spcAft>
                <a:spcPts val="0"/>
              </a:spcAft>
              <a:buSzPts val="1400"/>
              <a:buNone/>
              <a:defRPr/>
            </a:lvl5pPr>
            <a:lvl6pPr lvl="5" rtl="0">
              <a:spcBef>
                <a:spcPts val="1600"/>
              </a:spcBef>
              <a:spcAft>
                <a:spcPts val="0"/>
              </a:spcAft>
              <a:buSzPts val="1400"/>
              <a:buNone/>
              <a:defRPr/>
            </a:lvl6pPr>
            <a:lvl7pPr lvl="6" rtl="0">
              <a:spcBef>
                <a:spcPts val="1600"/>
              </a:spcBef>
              <a:spcAft>
                <a:spcPts val="0"/>
              </a:spcAft>
              <a:buSzPts val="1400"/>
              <a:buNone/>
              <a:defRPr/>
            </a:lvl7pPr>
            <a:lvl8pPr lvl="7" rtl="0">
              <a:spcBef>
                <a:spcPts val="1600"/>
              </a:spcBef>
              <a:spcAft>
                <a:spcPts val="0"/>
              </a:spcAft>
              <a:buSzPts val="1400"/>
              <a:buNone/>
              <a:defRPr/>
            </a:lvl8pPr>
            <a:lvl9pPr lvl="8" rtl="0">
              <a:spcBef>
                <a:spcPts val="1600"/>
              </a:spcBef>
              <a:spcAft>
                <a:spcPts val="1600"/>
              </a:spcAft>
              <a:buSzPts val="1400"/>
              <a:buNone/>
              <a:defRPr/>
            </a:lvl9pPr>
          </a:lstStyle>
          <a:p>
            <a:endParaRPr/>
          </a:p>
        </p:txBody>
      </p:sp>
      <p:sp>
        <p:nvSpPr>
          <p:cNvPr id="100" name="Google Shape;100;p13"/>
          <p:cNvSpPr txBox="1">
            <a:spLocks noGrp="1"/>
          </p:cNvSpPr>
          <p:nvPr>
            <p:ph type="subTitle" idx="19"/>
          </p:nvPr>
        </p:nvSpPr>
        <p:spPr>
          <a:xfrm>
            <a:off x="741775" y="3893946"/>
            <a:ext cx="2225400" cy="5733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400"/>
            </a:lvl1pPr>
            <a:lvl2pPr lvl="1" rtl="0">
              <a:spcBef>
                <a:spcPts val="1600"/>
              </a:spcBef>
              <a:spcAft>
                <a:spcPts val="0"/>
              </a:spcAft>
              <a:buSzPts val="1400"/>
              <a:buNone/>
              <a:defRPr/>
            </a:lvl2pPr>
            <a:lvl3pPr lvl="2" rtl="0">
              <a:spcBef>
                <a:spcPts val="1600"/>
              </a:spcBef>
              <a:spcAft>
                <a:spcPts val="0"/>
              </a:spcAft>
              <a:buSzPts val="1400"/>
              <a:buNone/>
              <a:defRPr/>
            </a:lvl3pPr>
            <a:lvl4pPr lvl="3" rtl="0">
              <a:spcBef>
                <a:spcPts val="1600"/>
              </a:spcBef>
              <a:spcAft>
                <a:spcPts val="0"/>
              </a:spcAft>
              <a:buSzPts val="1400"/>
              <a:buNone/>
              <a:defRPr/>
            </a:lvl4pPr>
            <a:lvl5pPr lvl="4" rtl="0">
              <a:spcBef>
                <a:spcPts val="1600"/>
              </a:spcBef>
              <a:spcAft>
                <a:spcPts val="0"/>
              </a:spcAft>
              <a:buSzPts val="1400"/>
              <a:buNone/>
              <a:defRPr/>
            </a:lvl5pPr>
            <a:lvl6pPr lvl="5" rtl="0">
              <a:spcBef>
                <a:spcPts val="1600"/>
              </a:spcBef>
              <a:spcAft>
                <a:spcPts val="0"/>
              </a:spcAft>
              <a:buSzPts val="1400"/>
              <a:buNone/>
              <a:defRPr/>
            </a:lvl6pPr>
            <a:lvl7pPr lvl="6" rtl="0">
              <a:spcBef>
                <a:spcPts val="1600"/>
              </a:spcBef>
              <a:spcAft>
                <a:spcPts val="0"/>
              </a:spcAft>
              <a:buSzPts val="1400"/>
              <a:buNone/>
              <a:defRPr/>
            </a:lvl7pPr>
            <a:lvl8pPr lvl="7" rtl="0">
              <a:spcBef>
                <a:spcPts val="1600"/>
              </a:spcBef>
              <a:spcAft>
                <a:spcPts val="0"/>
              </a:spcAft>
              <a:buSzPts val="1400"/>
              <a:buNone/>
              <a:defRPr/>
            </a:lvl8pPr>
            <a:lvl9pPr lvl="8" rtl="0">
              <a:spcBef>
                <a:spcPts val="1600"/>
              </a:spcBef>
              <a:spcAft>
                <a:spcPts val="1600"/>
              </a:spcAft>
              <a:buSzPts val="1400"/>
              <a:buNone/>
              <a:defRPr/>
            </a:lvl9pPr>
          </a:lstStyle>
          <a:p>
            <a:endParaRPr/>
          </a:p>
        </p:txBody>
      </p:sp>
      <p:sp>
        <p:nvSpPr>
          <p:cNvPr id="101" name="Google Shape;101;p13"/>
          <p:cNvSpPr txBox="1">
            <a:spLocks noGrp="1"/>
          </p:cNvSpPr>
          <p:nvPr>
            <p:ph type="subTitle" idx="20"/>
          </p:nvPr>
        </p:nvSpPr>
        <p:spPr>
          <a:xfrm>
            <a:off x="3371338" y="3893946"/>
            <a:ext cx="2395800" cy="5733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400"/>
            </a:lvl1pPr>
            <a:lvl2pPr lvl="1" rtl="0">
              <a:spcBef>
                <a:spcPts val="1600"/>
              </a:spcBef>
              <a:spcAft>
                <a:spcPts val="0"/>
              </a:spcAft>
              <a:buSzPts val="1400"/>
              <a:buNone/>
              <a:defRPr/>
            </a:lvl2pPr>
            <a:lvl3pPr lvl="2" rtl="0">
              <a:spcBef>
                <a:spcPts val="1600"/>
              </a:spcBef>
              <a:spcAft>
                <a:spcPts val="0"/>
              </a:spcAft>
              <a:buSzPts val="1400"/>
              <a:buNone/>
              <a:defRPr/>
            </a:lvl3pPr>
            <a:lvl4pPr lvl="3" rtl="0">
              <a:spcBef>
                <a:spcPts val="1600"/>
              </a:spcBef>
              <a:spcAft>
                <a:spcPts val="0"/>
              </a:spcAft>
              <a:buSzPts val="1400"/>
              <a:buNone/>
              <a:defRPr/>
            </a:lvl4pPr>
            <a:lvl5pPr lvl="4" rtl="0">
              <a:spcBef>
                <a:spcPts val="1600"/>
              </a:spcBef>
              <a:spcAft>
                <a:spcPts val="0"/>
              </a:spcAft>
              <a:buSzPts val="1400"/>
              <a:buNone/>
              <a:defRPr/>
            </a:lvl5pPr>
            <a:lvl6pPr lvl="5" rtl="0">
              <a:spcBef>
                <a:spcPts val="1600"/>
              </a:spcBef>
              <a:spcAft>
                <a:spcPts val="0"/>
              </a:spcAft>
              <a:buSzPts val="1400"/>
              <a:buNone/>
              <a:defRPr/>
            </a:lvl6pPr>
            <a:lvl7pPr lvl="6" rtl="0">
              <a:spcBef>
                <a:spcPts val="1600"/>
              </a:spcBef>
              <a:spcAft>
                <a:spcPts val="0"/>
              </a:spcAft>
              <a:buSzPts val="1400"/>
              <a:buNone/>
              <a:defRPr/>
            </a:lvl7pPr>
            <a:lvl8pPr lvl="7" rtl="0">
              <a:spcBef>
                <a:spcPts val="1600"/>
              </a:spcBef>
              <a:spcAft>
                <a:spcPts val="0"/>
              </a:spcAft>
              <a:buSzPts val="1400"/>
              <a:buNone/>
              <a:defRPr/>
            </a:lvl8pPr>
            <a:lvl9pPr lvl="8" rtl="0">
              <a:spcBef>
                <a:spcPts val="1600"/>
              </a:spcBef>
              <a:spcAft>
                <a:spcPts val="1600"/>
              </a:spcAft>
              <a:buSzPts val="1400"/>
              <a:buNone/>
              <a:defRPr/>
            </a:lvl9pPr>
          </a:lstStyle>
          <a:p>
            <a:endParaRPr/>
          </a:p>
        </p:txBody>
      </p:sp>
      <p:sp>
        <p:nvSpPr>
          <p:cNvPr id="102" name="Google Shape;102;p13"/>
          <p:cNvSpPr txBox="1">
            <a:spLocks noGrp="1"/>
          </p:cNvSpPr>
          <p:nvPr>
            <p:ph type="subTitle" idx="21"/>
          </p:nvPr>
        </p:nvSpPr>
        <p:spPr>
          <a:xfrm>
            <a:off x="5957688" y="3893946"/>
            <a:ext cx="2395800" cy="5733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400"/>
            </a:lvl1pPr>
            <a:lvl2pPr lvl="1" rtl="0">
              <a:spcBef>
                <a:spcPts val="1600"/>
              </a:spcBef>
              <a:spcAft>
                <a:spcPts val="0"/>
              </a:spcAft>
              <a:buSzPts val="1400"/>
              <a:buNone/>
              <a:defRPr/>
            </a:lvl2pPr>
            <a:lvl3pPr lvl="2" rtl="0">
              <a:spcBef>
                <a:spcPts val="1600"/>
              </a:spcBef>
              <a:spcAft>
                <a:spcPts val="0"/>
              </a:spcAft>
              <a:buSzPts val="1400"/>
              <a:buNone/>
              <a:defRPr/>
            </a:lvl3pPr>
            <a:lvl4pPr lvl="3" rtl="0">
              <a:spcBef>
                <a:spcPts val="1600"/>
              </a:spcBef>
              <a:spcAft>
                <a:spcPts val="0"/>
              </a:spcAft>
              <a:buSzPts val="1400"/>
              <a:buNone/>
              <a:defRPr/>
            </a:lvl4pPr>
            <a:lvl5pPr lvl="4" rtl="0">
              <a:spcBef>
                <a:spcPts val="1600"/>
              </a:spcBef>
              <a:spcAft>
                <a:spcPts val="0"/>
              </a:spcAft>
              <a:buSzPts val="1400"/>
              <a:buNone/>
              <a:defRPr/>
            </a:lvl5pPr>
            <a:lvl6pPr lvl="5" rtl="0">
              <a:spcBef>
                <a:spcPts val="1600"/>
              </a:spcBef>
              <a:spcAft>
                <a:spcPts val="0"/>
              </a:spcAft>
              <a:buSzPts val="1400"/>
              <a:buNone/>
              <a:defRPr/>
            </a:lvl6pPr>
            <a:lvl7pPr lvl="6" rtl="0">
              <a:spcBef>
                <a:spcPts val="1600"/>
              </a:spcBef>
              <a:spcAft>
                <a:spcPts val="0"/>
              </a:spcAft>
              <a:buSzPts val="1400"/>
              <a:buNone/>
              <a:defRPr/>
            </a:lvl7pPr>
            <a:lvl8pPr lvl="7" rtl="0">
              <a:spcBef>
                <a:spcPts val="1600"/>
              </a:spcBef>
              <a:spcAft>
                <a:spcPts val="0"/>
              </a:spcAft>
              <a:buSzPts val="1400"/>
              <a:buNone/>
              <a:defRPr/>
            </a:lvl8pPr>
            <a:lvl9pPr lvl="8" rtl="0">
              <a:spcBef>
                <a:spcPts val="1600"/>
              </a:spcBef>
              <a:spcAft>
                <a:spcPts val="1600"/>
              </a:spcAft>
              <a:buSzPts val="1400"/>
              <a:buNone/>
              <a:defRPr/>
            </a:lvl9pPr>
          </a:lstStyle>
          <a:p>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able of contents 2">
  <p:cSld name="CUSTOM_2">
    <p:spTree>
      <p:nvGrpSpPr>
        <p:cNvPr id="1" name="Shape 103"/>
        <p:cNvGrpSpPr/>
        <p:nvPr/>
      </p:nvGrpSpPr>
      <p:grpSpPr>
        <a:xfrm>
          <a:off x="0" y="0"/>
          <a:ext cx="0" cy="0"/>
          <a:chOff x="0" y="0"/>
          <a:chExt cx="0" cy="0"/>
        </a:xfrm>
      </p:grpSpPr>
      <p:sp>
        <p:nvSpPr>
          <p:cNvPr id="104" name="Google Shape;104;p14"/>
          <p:cNvSpPr/>
          <p:nvPr/>
        </p:nvSpPr>
        <p:spPr>
          <a:xfrm rot="10643912" flipH="1">
            <a:off x="1643120" y="-812891"/>
            <a:ext cx="9759623" cy="3552594"/>
          </a:xfrm>
          <a:custGeom>
            <a:avLst/>
            <a:gdLst/>
            <a:ahLst/>
            <a:cxnLst/>
            <a:rect l="l" t="t" r="r" b="b"/>
            <a:pathLst>
              <a:path w="274713" h="156651" extrusionOk="0">
                <a:moveTo>
                  <a:pt x="1" y="156650"/>
                </a:moveTo>
                <a:lnTo>
                  <a:pt x="274713" y="156650"/>
                </a:lnTo>
                <a:lnTo>
                  <a:pt x="274713" y="1"/>
                </a:lnTo>
                <a:cubicBezTo>
                  <a:pt x="188970" y="132455"/>
                  <a:pt x="75677" y="78193"/>
                  <a:pt x="1" y="156650"/>
                </a:cubicBezTo>
                <a:close/>
              </a:path>
            </a:pathLst>
          </a:custGeom>
          <a:solidFill>
            <a:schemeClr val="dk2">
              <a:alpha val="4688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5" name="Google Shape;105;p14"/>
          <p:cNvSpPr/>
          <p:nvPr/>
        </p:nvSpPr>
        <p:spPr>
          <a:xfrm rot="10380898" flipH="1">
            <a:off x="2550050" y="-688654"/>
            <a:ext cx="8700102" cy="3434477"/>
          </a:xfrm>
          <a:custGeom>
            <a:avLst/>
            <a:gdLst/>
            <a:ahLst/>
            <a:cxnLst/>
            <a:rect l="l" t="t" r="r" b="b"/>
            <a:pathLst>
              <a:path w="221112" h="72454" extrusionOk="0">
                <a:moveTo>
                  <a:pt x="221112" y="442"/>
                </a:moveTo>
                <a:cubicBezTo>
                  <a:pt x="218816" y="178"/>
                  <a:pt x="216520" y="1"/>
                  <a:pt x="214268" y="1"/>
                </a:cubicBezTo>
                <a:cubicBezTo>
                  <a:pt x="155193" y="1"/>
                  <a:pt x="135237" y="72454"/>
                  <a:pt x="0" y="72454"/>
                </a:cubicBezTo>
                <a:lnTo>
                  <a:pt x="221112" y="72454"/>
                </a:lnTo>
                <a:close/>
              </a:path>
            </a:pathLst>
          </a:custGeom>
          <a:solidFill>
            <a:schemeClr val="dk2">
              <a:alpha val="6875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6" name="Google Shape;106;p14"/>
          <p:cNvSpPr/>
          <p:nvPr/>
        </p:nvSpPr>
        <p:spPr>
          <a:xfrm rot="681460" flipH="1">
            <a:off x="-2056195" y="2877808"/>
            <a:ext cx="5011380" cy="3046220"/>
          </a:xfrm>
          <a:custGeom>
            <a:avLst/>
            <a:gdLst/>
            <a:ahLst/>
            <a:cxnLst/>
            <a:rect l="l" t="t" r="r" b="b"/>
            <a:pathLst>
              <a:path w="274713" h="156651" extrusionOk="0">
                <a:moveTo>
                  <a:pt x="1" y="156650"/>
                </a:moveTo>
                <a:lnTo>
                  <a:pt x="274713" y="156650"/>
                </a:lnTo>
                <a:lnTo>
                  <a:pt x="274713" y="1"/>
                </a:lnTo>
                <a:cubicBezTo>
                  <a:pt x="188970" y="132455"/>
                  <a:pt x="75677" y="78193"/>
                  <a:pt x="1" y="156650"/>
                </a:cubicBezTo>
                <a:close/>
              </a:path>
            </a:pathLst>
          </a:custGeom>
          <a:solidFill>
            <a:schemeClr val="dk2">
              <a:alpha val="4688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7" name="Google Shape;107;p14"/>
          <p:cNvSpPr/>
          <p:nvPr/>
        </p:nvSpPr>
        <p:spPr>
          <a:xfrm rot="681460" flipH="1">
            <a:off x="-2876711" y="2526183"/>
            <a:ext cx="5011380" cy="3046220"/>
          </a:xfrm>
          <a:custGeom>
            <a:avLst/>
            <a:gdLst/>
            <a:ahLst/>
            <a:cxnLst/>
            <a:rect l="l" t="t" r="r" b="b"/>
            <a:pathLst>
              <a:path w="274713" h="156651" extrusionOk="0">
                <a:moveTo>
                  <a:pt x="1" y="156650"/>
                </a:moveTo>
                <a:lnTo>
                  <a:pt x="274713" y="156650"/>
                </a:lnTo>
                <a:lnTo>
                  <a:pt x="274713" y="1"/>
                </a:lnTo>
                <a:cubicBezTo>
                  <a:pt x="188970" y="132455"/>
                  <a:pt x="75677" y="78193"/>
                  <a:pt x="1" y="15665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8" name="Google Shape;108;p14"/>
          <p:cNvSpPr txBox="1">
            <a:spLocks noGrp="1"/>
          </p:cNvSpPr>
          <p:nvPr>
            <p:ph type="title"/>
          </p:nvPr>
        </p:nvSpPr>
        <p:spPr>
          <a:xfrm>
            <a:off x="1998000" y="552525"/>
            <a:ext cx="5148000" cy="10155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2800"/>
              <a:buNone/>
              <a:defRPr b="1">
                <a:latin typeface="Josefin Sans"/>
                <a:ea typeface="Josefin Sans"/>
                <a:cs typeface="Josefin Sans"/>
                <a:sym typeface="Josefin Sans"/>
              </a:defRPr>
            </a:lvl1pPr>
            <a:lvl2pPr lvl="1" rtl="0">
              <a:spcBef>
                <a:spcPts val="0"/>
              </a:spcBef>
              <a:spcAft>
                <a:spcPts val="0"/>
              </a:spcAft>
              <a:buSzPts val="2800"/>
              <a:buNone/>
              <a:defRPr>
                <a:latin typeface="Lato Light"/>
                <a:ea typeface="Lato Light"/>
                <a:cs typeface="Lato Light"/>
                <a:sym typeface="Lato Light"/>
              </a:defRPr>
            </a:lvl2pPr>
            <a:lvl3pPr lvl="2" rtl="0">
              <a:spcBef>
                <a:spcPts val="0"/>
              </a:spcBef>
              <a:spcAft>
                <a:spcPts val="0"/>
              </a:spcAft>
              <a:buSzPts val="2800"/>
              <a:buNone/>
              <a:defRPr>
                <a:latin typeface="Lato Light"/>
                <a:ea typeface="Lato Light"/>
                <a:cs typeface="Lato Light"/>
                <a:sym typeface="Lato Light"/>
              </a:defRPr>
            </a:lvl3pPr>
            <a:lvl4pPr lvl="3" rtl="0">
              <a:spcBef>
                <a:spcPts val="0"/>
              </a:spcBef>
              <a:spcAft>
                <a:spcPts val="0"/>
              </a:spcAft>
              <a:buSzPts val="2800"/>
              <a:buNone/>
              <a:defRPr>
                <a:latin typeface="Lato Light"/>
                <a:ea typeface="Lato Light"/>
                <a:cs typeface="Lato Light"/>
                <a:sym typeface="Lato Light"/>
              </a:defRPr>
            </a:lvl4pPr>
            <a:lvl5pPr lvl="4" rtl="0">
              <a:spcBef>
                <a:spcPts val="0"/>
              </a:spcBef>
              <a:spcAft>
                <a:spcPts val="0"/>
              </a:spcAft>
              <a:buSzPts val="2800"/>
              <a:buNone/>
              <a:defRPr>
                <a:latin typeface="Lato Light"/>
                <a:ea typeface="Lato Light"/>
                <a:cs typeface="Lato Light"/>
                <a:sym typeface="Lato Light"/>
              </a:defRPr>
            </a:lvl5pPr>
            <a:lvl6pPr lvl="5" rtl="0">
              <a:spcBef>
                <a:spcPts val="0"/>
              </a:spcBef>
              <a:spcAft>
                <a:spcPts val="0"/>
              </a:spcAft>
              <a:buSzPts val="2800"/>
              <a:buNone/>
              <a:defRPr>
                <a:latin typeface="Lato Light"/>
                <a:ea typeface="Lato Light"/>
                <a:cs typeface="Lato Light"/>
                <a:sym typeface="Lato Light"/>
              </a:defRPr>
            </a:lvl6pPr>
            <a:lvl7pPr lvl="6" rtl="0">
              <a:spcBef>
                <a:spcPts val="0"/>
              </a:spcBef>
              <a:spcAft>
                <a:spcPts val="0"/>
              </a:spcAft>
              <a:buSzPts val="2800"/>
              <a:buNone/>
              <a:defRPr>
                <a:latin typeface="Lato Light"/>
                <a:ea typeface="Lato Light"/>
                <a:cs typeface="Lato Light"/>
                <a:sym typeface="Lato Light"/>
              </a:defRPr>
            </a:lvl7pPr>
            <a:lvl8pPr lvl="7" rtl="0">
              <a:spcBef>
                <a:spcPts val="0"/>
              </a:spcBef>
              <a:spcAft>
                <a:spcPts val="0"/>
              </a:spcAft>
              <a:buSzPts val="2800"/>
              <a:buNone/>
              <a:defRPr>
                <a:latin typeface="Lato Light"/>
                <a:ea typeface="Lato Light"/>
                <a:cs typeface="Lato Light"/>
                <a:sym typeface="Lato Light"/>
              </a:defRPr>
            </a:lvl8pPr>
            <a:lvl9pPr lvl="8" rtl="0">
              <a:spcBef>
                <a:spcPts val="0"/>
              </a:spcBef>
              <a:spcAft>
                <a:spcPts val="0"/>
              </a:spcAft>
              <a:buSzPts val="2800"/>
              <a:buNone/>
              <a:defRPr>
                <a:latin typeface="Lato Light"/>
                <a:ea typeface="Lato Light"/>
                <a:cs typeface="Lato Light"/>
                <a:sym typeface="Lato Light"/>
              </a:defRPr>
            </a:lvl9pPr>
          </a:lstStyle>
          <a:p>
            <a:endParaRPr/>
          </a:p>
        </p:txBody>
      </p:sp>
      <p:sp>
        <p:nvSpPr>
          <p:cNvPr id="109" name="Google Shape;109;p14"/>
          <p:cNvSpPr txBox="1">
            <a:spLocks noGrp="1"/>
          </p:cNvSpPr>
          <p:nvPr>
            <p:ph type="title" idx="2" hasCustomPrompt="1"/>
          </p:nvPr>
        </p:nvSpPr>
        <p:spPr>
          <a:xfrm>
            <a:off x="741775" y="1996000"/>
            <a:ext cx="2217900" cy="8763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5200"/>
              <a:buNone/>
              <a:defRPr sz="3000"/>
            </a:lvl1pPr>
            <a:lvl2pPr lvl="1" rtl="0">
              <a:spcBef>
                <a:spcPts val="0"/>
              </a:spcBef>
              <a:spcAft>
                <a:spcPts val="0"/>
              </a:spcAft>
              <a:buSzPts val="12000"/>
              <a:buNone/>
              <a:defRPr sz="12000"/>
            </a:lvl2pPr>
            <a:lvl3pPr lvl="2" rtl="0">
              <a:spcBef>
                <a:spcPts val="0"/>
              </a:spcBef>
              <a:spcAft>
                <a:spcPts val="0"/>
              </a:spcAft>
              <a:buSzPts val="12000"/>
              <a:buNone/>
              <a:defRPr sz="12000"/>
            </a:lvl3pPr>
            <a:lvl4pPr lvl="3" rtl="0">
              <a:spcBef>
                <a:spcPts val="0"/>
              </a:spcBef>
              <a:spcAft>
                <a:spcPts val="0"/>
              </a:spcAft>
              <a:buSzPts val="12000"/>
              <a:buNone/>
              <a:defRPr sz="12000"/>
            </a:lvl4pPr>
            <a:lvl5pPr lvl="4" rtl="0">
              <a:spcBef>
                <a:spcPts val="0"/>
              </a:spcBef>
              <a:spcAft>
                <a:spcPts val="0"/>
              </a:spcAft>
              <a:buSzPts val="12000"/>
              <a:buNone/>
              <a:defRPr sz="12000"/>
            </a:lvl5pPr>
            <a:lvl6pPr lvl="5" rtl="0">
              <a:spcBef>
                <a:spcPts val="0"/>
              </a:spcBef>
              <a:spcAft>
                <a:spcPts val="0"/>
              </a:spcAft>
              <a:buSzPts val="12000"/>
              <a:buNone/>
              <a:defRPr sz="12000"/>
            </a:lvl6pPr>
            <a:lvl7pPr lvl="6" rtl="0">
              <a:spcBef>
                <a:spcPts val="0"/>
              </a:spcBef>
              <a:spcAft>
                <a:spcPts val="0"/>
              </a:spcAft>
              <a:buSzPts val="12000"/>
              <a:buNone/>
              <a:defRPr sz="12000"/>
            </a:lvl7pPr>
            <a:lvl8pPr lvl="7" rtl="0">
              <a:spcBef>
                <a:spcPts val="0"/>
              </a:spcBef>
              <a:spcAft>
                <a:spcPts val="0"/>
              </a:spcAft>
              <a:buSzPts val="12000"/>
              <a:buNone/>
              <a:defRPr sz="12000"/>
            </a:lvl8pPr>
            <a:lvl9pPr lvl="8" rtl="0">
              <a:spcBef>
                <a:spcPts val="0"/>
              </a:spcBef>
              <a:spcAft>
                <a:spcPts val="0"/>
              </a:spcAft>
              <a:buSzPts val="12000"/>
              <a:buNone/>
              <a:defRPr sz="12000"/>
            </a:lvl9pPr>
          </a:lstStyle>
          <a:p>
            <a:r>
              <a:t>xx%</a:t>
            </a:r>
          </a:p>
        </p:txBody>
      </p:sp>
      <p:sp>
        <p:nvSpPr>
          <p:cNvPr id="110" name="Google Shape;110;p14"/>
          <p:cNvSpPr txBox="1">
            <a:spLocks noGrp="1"/>
          </p:cNvSpPr>
          <p:nvPr>
            <p:ph type="subTitle" idx="1"/>
          </p:nvPr>
        </p:nvSpPr>
        <p:spPr>
          <a:xfrm>
            <a:off x="741775" y="2609604"/>
            <a:ext cx="2225400" cy="4389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800"/>
              <a:buNone/>
              <a:defRPr>
                <a:solidFill>
                  <a:schemeClr val="dk2"/>
                </a:solidFill>
              </a:defRPr>
            </a:lvl1pPr>
            <a:lvl2pPr lvl="1" rtl="0">
              <a:spcBef>
                <a:spcPts val="1600"/>
              </a:spcBef>
              <a:spcAft>
                <a:spcPts val="0"/>
              </a:spcAft>
              <a:buSzPts val="1400"/>
              <a:buNone/>
              <a:defRPr/>
            </a:lvl2pPr>
            <a:lvl3pPr lvl="2" rtl="0">
              <a:spcBef>
                <a:spcPts val="1600"/>
              </a:spcBef>
              <a:spcAft>
                <a:spcPts val="0"/>
              </a:spcAft>
              <a:buSzPts val="1400"/>
              <a:buNone/>
              <a:defRPr/>
            </a:lvl3pPr>
            <a:lvl4pPr lvl="3" rtl="0">
              <a:spcBef>
                <a:spcPts val="1600"/>
              </a:spcBef>
              <a:spcAft>
                <a:spcPts val="0"/>
              </a:spcAft>
              <a:buSzPts val="1400"/>
              <a:buNone/>
              <a:defRPr/>
            </a:lvl4pPr>
            <a:lvl5pPr lvl="4" rtl="0">
              <a:spcBef>
                <a:spcPts val="1600"/>
              </a:spcBef>
              <a:spcAft>
                <a:spcPts val="0"/>
              </a:spcAft>
              <a:buSzPts val="1400"/>
              <a:buNone/>
              <a:defRPr/>
            </a:lvl5pPr>
            <a:lvl6pPr lvl="5" rtl="0">
              <a:spcBef>
                <a:spcPts val="1600"/>
              </a:spcBef>
              <a:spcAft>
                <a:spcPts val="0"/>
              </a:spcAft>
              <a:buSzPts val="1400"/>
              <a:buNone/>
              <a:defRPr/>
            </a:lvl6pPr>
            <a:lvl7pPr lvl="6" rtl="0">
              <a:spcBef>
                <a:spcPts val="1600"/>
              </a:spcBef>
              <a:spcAft>
                <a:spcPts val="0"/>
              </a:spcAft>
              <a:buSzPts val="1400"/>
              <a:buNone/>
              <a:defRPr/>
            </a:lvl7pPr>
            <a:lvl8pPr lvl="7" rtl="0">
              <a:spcBef>
                <a:spcPts val="1600"/>
              </a:spcBef>
              <a:spcAft>
                <a:spcPts val="0"/>
              </a:spcAft>
              <a:buSzPts val="1400"/>
              <a:buNone/>
              <a:defRPr/>
            </a:lvl8pPr>
            <a:lvl9pPr lvl="8" rtl="0">
              <a:spcBef>
                <a:spcPts val="1600"/>
              </a:spcBef>
              <a:spcAft>
                <a:spcPts val="1600"/>
              </a:spcAft>
              <a:buSzPts val="1400"/>
              <a:buNone/>
              <a:defRPr/>
            </a:lvl9pPr>
          </a:lstStyle>
          <a:p>
            <a:endParaRPr/>
          </a:p>
        </p:txBody>
      </p:sp>
      <p:sp>
        <p:nvSpPr>
          <p:cNvPr id="111" name="Google Shape;111;p14"/>
          <p:cNvSpPr txBox="1">
            <a:spLocks noGrp="1"/>
          </p:cNvSpPr>
          <p:nvPr>
            <p:ph type="title" idx="3" hasCustomPrompt="1"/>
          </p:nvPr>
        </p:nvSpPr>
        <p:spPr>
          <a:xfrm>
            <a:off x="3371357" y="1996000"/>
            <a:ext cx="2225400" cy="8763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5200"/>
              <a:buNone/>
              <a:defRPr sz="3000"/>
            </a:lvl1pPr>
            <a:lvl2pPr lvl="1" rtl="0">
              <a:spcBef>
                <a:spcPts val="0"/>
              </a:spcBef>
              <a:spcAft>
                <a:spcPts val="0"/>
              </a:spcAft>
              <a:buSzPts val="12000"/>
              <a:buNone/>
              <a:defRPr sz="12000"/>
            </a:lvl2pPr>
            <a:lvl3pPr lvl="2" rtl="0">
              <a:spcBef>
                <a:spcPts val="0"/>
              </a:spcBef>
              <a:spcAft>
                <a:spcPts val="0"/>
              </a:spcAft>
              <a:buSzPts val="12000"/>
              <a:buNone/>
              <a:defRPr sz="12000"/>
            </a:lvl3pPr>
            <a:lvl4pPr lvl="3" rtl="0">
              <a:spcBef>
                <a:spcPts val="0"/>
              </a:spcBef>
              <a:spcAft>
                <a:spcPts val="0"/>
              </a:spcAft>
              <a:buSzPts val="12000"/>
              <a:buNone/>
              <a:defRPr sz="12000"/>
            </a:lvl4pPr>
            <a:lvl5pPr lvl="4" rtl="0">
              <a:spcBef>
                <a:spcPts val="0"/>
              </a:spcBef>
              <a:spcAft>
                <a:spcPts val="0"/>
              </a:spcAft>
              <a:buSzPts val="12000"/>
              <a:buNone/>
              <a:defRPr sz="12000"/>
            </a:lvl5pPr>
            <a:lvl6pPr lvl="5" rtl="0">
              <a:spcBef>
                <a:spcPts val="0"/>
              </a:spcBef>
              <a:spcAft>
                <a:spcPts val="0"/>
              </a:spcAft>
              <a:buSzPts val="12000"/>
              <a:buNone/>
              <a:defRPr sz="12000"/>
            </a:lvl6pPr>
            <a:lvl7pPr lvl="6" rtl="0">
              <a:spcBef>
                <a:spcPts val="0"/>
              </a:spcBef>
              <a:spcAft>
                <a:spcPts val="0"/>
              </a:spcAft>
              <a:buSzPts val="12000"/>
              <a:buNone/>
              <a:defRPr sz="12000"/>
            </a:lvl7pPr>
            <a:lvl8pPr lvl="7" rtl="0">
              <a:spcBef>
                <a:spcPts val="0"/>
              </a:spcBef>
              <a:spcAft>
                <a:spcPts val="0"/>
              </a:spcAft>
              <a:buSzPts val="12000"/>
              <a:buNone/>
              <a:defRPr sz="12000"/>
            </a:lvl8pPr>
            <a:lvl9pPr lvl="8" rtl="0">
              <a:spcBef>
                <a:spcPts val="0"/>
              </a:spcBef>
              <a:spcAft>
                <a:spcPts val="0"/>
              </a:spcAft>
              <a:buSzPts val="12000"/>
              <a:buNone/>
              <a:defRPr sz="12000"/>
            </a:lvl9pPr>
          </a:lstStyle>
          <a:p>
            <a:r>
              <a:t>xx%</a:t>
            </a:r>
          </a:p>
        </p:txBody>
      </p:sp>
      <p:sp>
        <p:nvSpPr>
          <p:cNvPr id="112" name="Google Shape;112;p14"/>
          <p:cNvSpPr txBox="1">
            <a:spLocks noGrp="1"/>
          </p:cNvSpPr>
          <p:nvPr>
            <p:ph type="subTitle" idx="4"/>
          </p:nvPr>
        </p:nvSpPr>
        <p:spPr>
          <a:xfrm>
            <a:off x="3371338" y="2609604"/>
            <a:ext cx="2220900" cy="4422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800"/>
              <a:buNone/>
              <a:defRPr>
                <a:solidFill>
                  <a:schemeClr val="dk2"/>
                </a:solidFill>
              </a:defRPr>
            </a:lvl1pPr>
            <a:lvl2pPr lvl="1" rtl="0">
              <a:spcBef>
                <a:spcPts val="1600"/>
              </a:spcBef>
              <a:spcAft>
                <a:spcPts val="0"/>
              </a:spcAft>
              <a:buSzPts val="1400"/>
              <a:buNone/>
              <a:defRPr/>
            </a:lvl2pPr>
            <a:lvl3pPr lvl="2" rtl="0">
              <a:spcBef>
                <a:spcPts val="1600"/>
              </a:spcBef>
              <a:spcAft>
                <a:spcPts val="0"/>
              </a:spcAft>
              <a:buSzPts val="1400"/>
              <a:buNone/>
              <a:defRPr/>
            </a:lvl3pPr>
            <a:lvl4pPr lvl="3" rtl="0">
              <a:spcBef>
                <a:spcPts val="1600"/>
              </a:spcBef>
              <a:spcAft>
                <a:spcPts val="0"/>
              </a:spcAft>
              <a:buSzPts val="1400"/>
              <a:buNone/>
              <a:defRPr/>
            </a:lvl4pPr>
            <a:lvl5pPr lvl="4" rtl="0">
              <a:spcBef>
                <a:spcPts val="1600"/>
              </a:spcBef>
              <a:spcAft>
                <a:spcPts val="0"/>
              </a:spcAft>
              <a:buSzPts val="1400"/>
              <a:buNone/>
              <a:defRPr/>
            </a:lvl5pPr>
            <a:lvl6pPr lvl="5" rtl="0">
              <a:spcBef>
                <a:spcPts val="1600"/>
              </a:spcBef>
              <a:spcAft>
                <a:spcPts val="0"/>
              </a:spcAft>
              <a:buSzPts val="1400"/>
              <a:buNone/>
              <a:defRPr/>
            </a:lvl6pPr>
            <a:lvl7pPr lvl="6" rtl="0">
              <a:spcBef>
                <a:spcPts val="1600"/>
              </a:spcBef>
              <a:spcAft>
                <a:spcPts val="0"/>
              </a:spcAft>
              <a:buSzPts val="1400"/>
              <a:buNone/>
              <a:defRPr/>
            </a:lvl7pPr>
            <a:lvl8pPr lvl="7" rtl="0">
              <a:spcBef>
                <a:spcPts val="1600"/>
              </a:spcBef>
              <a:spcAft>
                <a:spcPts val="0"/>
              </a:spcAft>
              <a:buSzPts val="1400"/>
              <a:buNone/>
              <a:defRPr/>
            </a:lvl8pPr>
            <a:lvl9pPr lvl="8" rtl="0">
              <a:spcBef>
                <a:spcPts val="1600"/>
              </a:spcBef>
              <a:spcAft>
                <a:spcPts val="1600"/>
              </a:spcAft>
              <a:buSzPts val="1400"/>
              <a:buNone/>
              <a:defRPr/>
            </a:lvl9pPr>
          </a:lstStyle>
          <a:p>
            <a:endParaRPr/>
          </a:p>
        </p:txBody>
      </p:sp>
      <p:sp>
        <p:nvSpPr>
          <p:cNvPr id="113" name="Google Shape;113;p14"/>
          <p:cNvSpPr txBox="1">
            <a:spLocks noGrp="1"/>
          </p:cNvSpPr>
          <p:nvPr>
            <p:ph type="title" idx="5" hasCustomPrompt="1"/>
          </p:nvPr>
        </p:nvSpPr>
        <p:spPr>
          <a:xfrm>
            <a:off x="5957709" y="1996000"/>
            <a:ext cx="2398800" cy="8763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5200"/>
              <a:buNone/>
              <a:defRPr sz="3000"/>
            </a:lvl1pPr>
            <a:lvl2pPr lvl="1" rtl="0">
              <a:spcBef>
                <a:spcPts val="0"/>
              </a:spcBef>
              <a:spcAft>
                <a:spcPts val="0"/>
              </a:spcAft>
              <a:buSzPts val="12000"/>
              <a:buNone/>
              <a:defRPr sz="12000"/>
            </a:lvl2pPr>
            <a:lvl3pPr lvl="2" rtl="0">
              <a:spcBef>
                <a:spcPts val="0"/>
              </a:spcBef>
              <a:spcAft>
                <a:spcPts val="0"/>
              </a:spcAft>
              <a:buSzPts val="12000"/>
              <a:buNone/>
              <a:defRPr sz="12000"/>
            </a:lvl3pPr>
            <a:lvl4pPr lvl="3" rtl="0">
              <a:spcBef>
                <a:spcPts val="0"/>
              </a:spcBef>
              <a:spcAft>
                <a:spcPts val="0"/>
              </a:spcAft>
              <a:buSzPts val="12000"/>
              <a:buNone/>
              <a:defRPr sz="12000"/>
            </a:lvl4pPr>
            <a:lvl5pPr lvl="4" rtl="0">
              <a:spcBef>
                <a:spcPts val="0"/>
              </a:spcBef>
              <a:spcAft>
                <a:spcPts val="0"/>
              </a:spcAft>
              <a:buSzPts val="12000"/>
              <a:buNone/>
              <a:defRPr sz="12000"/>
            </a:lvl5pPr>
            <a:lvl6pPr lvl="5" rtl="0">
              <a:spcBef>
                <a:spcPts val="0"/>
              </a:spcBef>
              <a:spcAft>
                <a:spcPts val="0"/>
              </a:spcAft>
              <a:buSzPts val="12000"/>
              <a:buNone/>
              <a:defRPr sz="12000"/>
            </a:lvl6pPr>
            <a:lvl7pPr lvl="6" rtl="0">
              <a:spcBef>
                <a:spcPts val="0"/>
              </a:spcBef>
              <a:spcAft>
                <a:spcPts val="0"/>
              </a:spcAft>
              <a:buSzPts val="12000"/>
              <a:buNone/>
              <a:defRPr sz="12000"/>
            </a:lvl7pPr>
            <a:lvl8pPr lvl="7" rtl="0">
              <a:spcBef>
                <a:spcPts val="0"/>
              </a:spcBef>
              <a:spcAft>
                <a:spcPts val="0"/>
              </a:spcAft>
              <a:buSzPts val="12000"/>
              <a:buNone/>
              <a:defRPr sz="12000"/>
            </a:lvl8pPr>
            <a:lvl9pPr lvl="8" rtl="0">
              <a:spcBef>
                <a:spcPts val="0"/>
              </a:spcBef>
              <a:spcAft>
                <a:spcPts val="0"/>
              </a:spcAft>
              <a:buSzPts val="12000"/>
              <a:buNone/>
              <a:defRPr sz="12000"/>
            </a:lvl9pPr>
          </a:lstStyle>
          <a:p>
            <a:r>
              <a:t>xx%</a:t>
            </a:r>
          </a:p>
        </p:txBody>
      </p:sp>
      <p:sp>
        <p:nvSpPr>
          <p:cNvPr id="114" name="Google Shape;114;p14"/>
          <p:cNvSpPr txBox="1">
            <a:spLocks noGrp="1"/>
          </p:cNvSpPr>
          <p:nvPr>
            <p:ph type="subTitle" idx="6"/>
          </p:nvPr>
        </p:nvSpPr>
        <p:spPr>
          <a:xfrm>
            <a:off x="5957688" y="2609604"/>
            <a:ext cx="2398800" cy="4389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800"/>
              <a:buNone/>
              <a:defRPr>
                <a:solidFill>
                  <a:schemeClr val="dk2"/>
                </a:solidFill>
              </a:defRPr>
            </a:lvl1pPr>
            <a:lvl2pPr lvl="1" rtl="0">
              <a:spcBef>
                <a:spcPts val="1600"/>
              </a:spcBef>
              <a:spcAft>
                <a:spcPts val="0"/>
              </a:spcAft>
              <a:buSzPts val="1400"/>
              <a:buNone/>
              <a:defRPr/>
            </a:lvl2pPr>
            <a:lvl3pPr lvl="2" rtl="0">
              <a:spcBef>
                <a:spcPts val="1600"/>
              </a:spcBef>
              <a:spcAft>
                <a:spcPts val="0"/>
              </a:spcAft>
              <a:buSzPts val="1400"/>
              <a:buNone/>
              <a:defRPr/>
            </a:lvl3pPr>
            <a:lvl4pPr lvl="3" rtl="0">
              <a:spcBef>
                <a:spcPts val="1600"/>
              </a:spcBef>
              <a:spcAft>
                <a:spcPts val="0"/>
              </a:spcAft>
              <a:buSzPts val="1400"/>
              <a:buNone/>
              <a:defRPr/>
            </a:lvl4pPr>
            <a:lvl5pPr lvl="4" rtl="0">
              <a:spcBef>
                <a:spcPts val="1600"/>
              </a:spcBef>
              <a:spcAft>
                <a:spcPts val="0"/>
              </a:spcAft>
              <a:buSzPts val="1400"/>
              <a:buNone/>
              <a:defRPr/>
            </a:lvl5pPr>
            <a:lvl6pPr lvl="5" rtl="0">
              <a:spcBef>
                <a:spcPts val="1600"/>
              </a:spcBef>
              <a:spcAft>
                <a:spcPts val="0"/>
              </a:spcAft>
              <a:buSzPts val="1400"/>
              <a:buNone/>
              <a:defRPr/>
            </a:lvl6pPr>
            <a:lvl7pPr lvl="6" rtl="0">
              <a:spcBef>
                <a:spcPts val="1600"/>
              </a:spcBef>
              <a:spcAft>
                <a:spcPts val="0"/>
              </a:spcAft>
              <a:buSzPts val="1400"/>
              <a:buNone/>
              <a:defRPr/>
            </a:lvl7pPr>
            <a:lvl8pPr lvl="7" rtl="0">
              <a:spcBef>
                <a:spcPts val="1600"/>
              </a:spcBef>
              <a:spcAft>
                <a:spcPts val="0"/>
              </a:spcAft>
              <a:buSzPts val="1400"/>
              <a:buNone/>
              <a:defRPr/>
            </a:lvl8pPr>
            <a:lvl9pPr lvl="8" rtl="0">
              <a:spcBef>
                <a:spcPts val="1600"/>
              </a:spcBef>
              <a:spcAft>
                <a:spcPts val="1600"/>
              </a:spcAft>
              <a:buSzPts val="1400"/>
              <a:buNone/>
              <a:defRPr/>
            </a:lvl9pPr>
          </a:lstStyle>
          <a:p>
            <a:endParaRPr/>
          </a:p>
        </p:txBody>
      </p:sp>
      <p:sp>
        <p:nvSpPr>
          <p:cNvPr id="115" name="Google Shape;115;p14"/>
          <p:cNvSpPr txBox="1">
            <a:spLocks noGrp="1"/>
          </p:cNvSpPr>
          <p:nvPr>
            <p:ph type="subTitle" idx="7"/>
          </p:nvPr>
        </p:nvSpPr>
        <p:spPr>
          <a:xfrm>
            <a:off x="741775" y="2935034"/>
            <a:ext cx="2225400" cy="5733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vl1pPr>
            <a:lvl2pPr lvl="1" rtl="0">
              <a:spcBef>
                <a:spcPts val="1600"/>
              </a:spcBef>
              <a:spcAft>
                <a:spcPts val="0"/>
              </a:spcAft>
              <a:buSzPts val="1400"/>
              <a:buNone/>
              <a:defRPr/>
            </a:lvl2pPr>
            <a:lvl3pPr lvl="2" rtl="0">
              <a:spcBef>
                <a:spcPts val="1600"/>
              </a:spcBef>
              <a:spcAft>
                <a:spcPts val="0"/>
              </a:spcAft>
              <a:buSzPts val="1400"/>
              <a:buNone/>
              <a:defRPr/>
            </a:lvl3pPr>
            <a:lvl4pPr lvl="3" rtl="0">
              <a:spcBef>
                <a:spcPts val="1600"/>
              </a:spcBef>
              <a:spcAft>
                <a:spcPts val="0"/>
              </a:spcAft>
              <a:buSzPts val="1400"/>
              <a:buNone/>
              <a:defRPr/>
            </a:lvl4pPr>
            <a:lvl5pPr lvl="4" rtl="0">
              <a:spcBef>
                <a:spcPts val="1600"/>
              </a:spcBef>
              <a:spcAft>
                <a:spcPts val="0"/>
              </a:spcAft>
              <a:buSzPts val="1400"/>
              <a:buNone/>
              <a:defRPr/>
            </a:lvl5pPr>
            <a:lvl6pPr lvl="5" rtl="0">
              <a:spcBef>
                <a:spcPts val="1600"/>
              </a:spcBef>
              <a:spcAft>
                <a:spcPts val="0"/>
              </a:spcAft>
              <a:buSzPts val="1400"/>
              <a:buNone/>
              <a:defRPr/>
            </a:lvl6pPr>
            <a:lvl7pPr lvl="6" rtl="0">
              <a:spcBef>
                <a:spcPts val="1600"/>
              </a:spcBef>
              <a:spcAft>
                <a:spcPts val="0"/>
              </a:spcAft>
              <a:buSzPts val="1400"/>
              <a:buNone/>
              <a:defRPr/>
            </a:lvl7pPr>
            <a:lvl8pPr lvl="7" rtl="0">
              <a:spcBef>
                <a:spcPts val="1600"/>
              </a:spcBef>
              <a:spcAft>
                <a:spcPts val="0"/>
              </a:spcAft>
              <a:buSzPts val="1400"/>
              <a:buNone/>
              <a:defRPr/>
            </a:lvl8pPr>
            <a:lvl9pPr lvl="8" rtl="0">
              <a:spcBef>
                <a:spcPts val="1600"/>
              </a:spcBef>
              <a:spcAft>
                <a:spcPts val="1600"/>
              </a:spcAft>
              <a:buSzPts val="1400"/>
              <a:buNone/>
              <a:defRPr/>
            </a:lvl9pPr>
          </a:lstStyle>
          <a:p>
            <a:endParaRPr/>
          </a:p>
        </p:txBody>
      </p:sp>
      <p:sp>
        <p:nvSpPr>
          <p:cNvPr id="116" name="Google Shape;116;p14"/>
          <p:cNvSpPr txBox="1">
            <a:spLocks noGrp="1"/>
          </p:cNvSpPr>
          <p:nvPr>
            <p:ph type="subTitle" idx="8"/>
          </p:nvPr>
        </p:nvSpPr>
        <p:spPr>
          <a:xfrm>
            <a:off x="3371338" y="2935034"/>
            <a:ext cx="2217900" cy="5733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vl1pPr>
            <a:lvl2pPr lvl="1" rtl="0">
              <a:spcBef>
                <a:spcPts val="1600"/>
              </a:spcBef>
              <a:spcAft>
                <a:spcPts val="0"/>
              </a:spcAft>
              <a:buSzPts val="1400"/>
              <a:buNone/>
              <a:defRPr/>
            </a:lvl2pPr>
            <a:lvl3pPr lvl="2" rtl="0">
              <a:spcBef>
                <a:spcPts val="1600"/>
              </a:spcBef>
              <a:spcAft>
                <a:spcPts val="0"/>
              </a:spcAft>
              <a:buSzPts val="1400"/>
              <a:buNone/>
              <a:defRPr/>
            </a:lvl3pPr>
            <a:lvl4pPr lvl="3" rtl="0">
              <a:spcBef>
                <a:spcPts val="1600"/>
              </a:spcBef>
              <a:spcAft>
                <a:spcPts val="0"/>
              </a:spcAft>
              <a:buSzPts val="1400"/>
              <a:buNone/>
              <a:defRPr/>
            </a:lvl4pPr>
            <a:lvl5pPr lvl="4" rtl="0">
              <a:spcBef>
                <a:spcPts val="1600"/>
              </a:spcBef>
              <a:spcAft>
                <a:spcPts val="0"/>
              </a:spcAft>
              <a:buSzPts val="1400"/>
              <a:buNone/>
              <a:defRPr/>
            </a:lvl5pPr>
            <a:lvl6pPr lvl="5" rtl="0">
              <a:spcBef>
                <a:spcPts val="1600"/>
              </a:spcBef>
              <a:spcAft>
                <a:spcPts val="0"/>
              </a:spcAft>
              <a:buSzPts val="1400"/>
              <a:buNone/>
              <a:defRPr/>
            </a:lvl6pPr>
            <a:lvl7pPr lvl="6" rtl="0">
              <a:spcBef>
                <a:spcPts val="1600"/>
              </a:spcBef>
              <a:spcAft>
                <a:spcPts val="0"/>
              </a:spcAft>
              <a:buSzPts val="1400"/>
              <a:buNone/>
              <a:defRPr/>
            </a:lvl7pPr>
            <a:lvl8pPr lvl="7" rtl="0">
              <a:spcBef>
                <a:spcPts val="1600"/>
              </a:spcBef>
              <a:spcAft>
                <a:spcPts val="0"/>
              </a:spcAft>
              <a:buSzPts val="1400"/>
              <a:buNone/>
              <a:defRPr/>
            </a:lvl8pPr>
            <a:lvl9pPr lvl="8" rtl="0">
              <a:spcBef>
                <a:spcPts val="1600"/>
              </a:spcBef>
              <a:spcAft>
                <a:spcPts val="1600"/>
              </a:spcAft>
              <a:buSzPts val="1400"/>
              <a:buNone/>
              <a:defRPr/>
            </a:lvl9pPr>
          </a:lstStyle>
          <a:p>
            <a:endParaRPr/>
          </a:p>
        </p:txBody>
      </p:sp>
      <p:sp>
        <p:nvSpPr>
          <p:cNvPr id="117" name="Google Shape;117;p14"/>
          <p:cNvSpPr txBox="1">
            <a:spLocks noGrp="1"/>
          </p:cNvSpPr>
          <p:nvPr>
            <p:ph type="subTitle" idx="9"/>
          </p:nvPr>
        </p:nvSpPr>
        <p:spPr>
          <a:xfrm>
            <a:off x="5957688" y="2935034"/>
            <a:ext cx="2395800" cy="5733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vl1pPr>
            <a:lvl2pPr lvl="1" rtl="0">
              <a:spcBef>
                <a:spcPts val="1600"/>
              </a:spcBef>
              <a:spcAft>
                <a:spcPts val="0"/>
              </a:spcAft>
              <a:buSzPts val="1400"/>
              <a:buNone/>
              <a:defRPr/>
            </a:lvl2pPr>
            <a:lvl3pPr lvl="2" rtl="0">
              <a:spcBef>
                <a:spcPts val="1600"/>
              </a:spcBef>
              <a:spcAft>
                <a:spcPts val="0"/>
              </a:spcAft>
              <a:buSzPts val="1400"/>
              <a:buNone/>
              <a:defRPr/>
            </a:lvl3pPr>
            <a:lvl4pPr lvl="3" rtl="0">
              <a:spcBef>
                <a:spcPts val="1600"/>
              </a:spcBef>
              <a:spcAft>
                <a:spcPts val="0"/>
              </a:spcAft>
              <a:buSzPts val="1400"/>
              <a:buNone/>
              <a:defRPr/>
            </a:lvl4pPr>
            <a:lvl5pPr lvl="4" rtl="0">
              <a:spcBef>
                <a:spcPts val="1600"/>
              </a:spcBef>
              <a:spcAft>
                <a:spcPts val="0"/>
              </a:spcAft>
              <a:buSzPts val="1400"/>
              <a:buNone/>
              <a:defRPr/>
            </a:lvl5pPr>
            <a:lvl6pPr lvl="5" rtl="0">
              <a:spcBef>
                <a:spcPts val="1600"/>
              </a:spcBef>
              <a:spcAft>
                <a:spcPts val="0"/>
              </a:spcAft>
              <a:buSzPts val="1400"/>
              <a:buNone/>
              <a:defRPr/>
            </a:lvl6pPr>
            <a:lvl7pPr lvl="6" rtl="0">
              <a:spcBef>
                <a:spcPts val="1600"/>
              </a:spcBef>
              <a:spcAft>
                <a:spcPts val="0"/>
              </a:spcAft>
              <a:buSzPts val="1400"/>
              <a:buNone/>
              <a:defRPr/>
            </a:lvl7pPr>
            <a:lvl8pPr lvl="7" rtl="0">
              <a:spcBef>
                <a:spcPts val="1600"/>
              </a:spcBef>
              <a:spcAft>
                <a:spcPts val="0"/>
              </a:spcAft>
              <a:buSzPts val="1400"/>
              <a:buNone/>
              <a:defRPr/>
            </a:lvl8pPr>
            <a:lvl9pPr lvl="8" rtl="0">
              <a:spcBef>
                <a:spcPts val="1600"/>
              </a:spcBef>
              <a:spcAft>
                <a:spcPts val="1600"/>
              </a:spcAft>
              <a:buSzPts val="1400"/>
              <a:buNone/>
              <a:defRPr/>
            </a:lvl9pPr>
          </a:lstStyle>
          <a:p>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Section Header 1">
  <p:cSld name="CUSTOM_3">
    <p:spTree>
      <p:nvGrpSpPr>
        <p:cNvPr id="1" name="Shape 118"/>
        <p:cNvGrpSpPr/>
        <p:nvPr/>
      </p:nvGrpSpPr>
      <p:grpSpPr>
        <a:xfrm>
          <a:off x="0" y="0"/>
          <a:ext cx="0" cy="0"/>
          <a:chOff x="0" y="0"/>
          <a:chExt cx="0" cy="0"/>
        </a:xfrm>
      </p:grpSpPr>
      <p:sp>
        <p:nvSpPr>
          <p:cNvPr id="119" name="Google Shape;119;p15"/>
          <p:cNvSpPr txBox="1">
            <a:spLocks noGrp="1"/>
          </p:cNvSpPr>
          <p:nvPr>
            <p:ph type="title" hasCustomPrompt="1"/>
          </p:nvPr>
        </p:nvSpPr>
        <p:spPr>
          <a:xfrm>
            <a:off x="720000" y="39325"/>
            <a:ext cx="7704000" cy="1963500"/>
          </a:xfrm>
          <a:prstGeom prst="rect">
            <a:avLst/>
          </a:prstGeom>
        </p:spPr>
        <p:txBody>
          <a:bodyPr spcFirstLastPara="1" wrap="square" lIns="91425" tIns="91425" rIns="91425" bIns="91425" anchor="b" anchorCtr="0">
            <a:noAutofit/>
          </a:bodyPr>
          <a:lstStyle>
            <a:lvl1pPr lvl="0" algn="r" rtl="0">
              <a:spcBef>
                <a:spcPts val="0"/>
              </a:spcBef>
              <a:spcAft>
                <a:spcPts val="0"/>
              </a:spcAft>
              <a:buSzPts val="12000"/>
              <a:buNone/>
              <a:defRPr sz="12000"/>
            </a:lvl1pPr>
            <a:lvl2pPr lvl="1" algn="r" rtl="0">
              <a:spcBef>
                <a:spcPts val="0"/>
              </a:spcBef>
              <a:spcAft>
                <a:spcPts val="0"/>
              </a:spcAft>
              <a:buSzPts val="12000"/>
              <a:buNone/>
              <a:defRPr sz="12000"/>
            </a:lvl2pPr>
            <a:lvl3pPr lvl="2" algn="r" rtl="0">
              <a:spcBef>
                <a:spcPts val="0"/>
              </a:spcBef>
              <a:spcAft>
                <a:spcPts val="0"/>
              </a:spcAft>
              <a:buSzPts val="12000"/>
              <a:buNone/>
              <a:defRPr sz="12000"/>
            </a:lvl3pPr>
            <a:lvl4pPr lvl="3" algn="r" rtl="0">
              <a:spcBef>
                <a:spcPts val="0"/>
              </a:spcBef>
              <a:spcAft>
                <a:spcPts val="0"/>
              </a:spcAft>
              <a:buSzPts val="12000"/>
              <a:buNone/>
              <a:defRPr sz="12000"/>
            </a:lvl4pPr>
            <a:lvl5pPr lvl="4" algn="r" rtl="0">
              <a:spcBef>
                <a:spcPts val="0"/>
              </a:spcBef>
              <a:spcAft>
                <a:spcPts val="0"/>
              </a:spcAft>
              <a:buSzPts val="12000"/>
              <a:buNone/>
              <a:defRPr sz="12000"/>
            </a:lvl5pPr>
            <a:lvl6pPr lvl="5" algn="r" rtl="0">
              <a:spcBef>
                <a:spcPts val="0"/>
              </a:spcBef>
              <a:spcAft>
                <a:spcPts val="0"/>
              </a:spcAft>
              <a:buSzPts val="12000"/>
              <a:buNone/>
              <a:defRPr sz="12000"/>
            </a:lvl6pPr>
            <a:lvl7pPr lvl="6" algn="r" rtl="0">
              <a:spcBef>
                <a:spcPts val="0"/>
              </a:spcBef>
              <a:spcAft>
                <a:spcPts val="0"/>
              </a:spcAft>
              <a:buSzPts val="12000"/>
              <a:buNone/>
              <a:defRPr sz="12000"/>
            </a:lvl7pPr>
            <a:lvl8pPr lvl="7" algn="r" rtl="0">
              <a:spcBef>
                <a:spcPts val="0"/>
              </a:spcBef>
              <a:spcAft>
                <a:spcPts val="0"/>
              </a:spcAft>
              <a:buSzPts val="12000"/>
              <a:buNone/>
              <a:defRPr sz="12000"/>
            </a:lvl8pPr>
            <a:lvl9pPr lvl="8" algn="r" rtl="0">
              <a:spcBef>
                <a:spcPts val="0"/>
              </a:spcBef>
              <a:spcAft>
                <a:spcPts val="0"/>
              </a:spcAft>
              <a:buSzPts val="12000"/>
              <a:buNone/>
              <a:defRPr sz="12000"/>
            </a:lvl9pPr>
          </a:lstStyle>
          <a:p>
            <a:r>
              <a:t>xx%</a:t>
            </a:r>
          </a:p>
        </p:txBody>
      </p:sp>
      <p:sp>
        <p:nvSpPr>
          <p:cNvPr id="120" name="Google Shape;120;p15"/>
          <p:cNvSpPr txBox="1">
            <a:spLocks noGrp="1"/>
          </p:cNvSpPr>
          <p:nvPr>
            <p:ph type="title" idx="2"/>
          </p:nvPr>
        </p:nvSpPr>
        <p:spPr>
          <a:xfrm>
            <a:off x="2161300" y="1758275"/>
            <a:ext cx="6262800" cy="1026900"/>
          </a:xfrm>
          <a:prstGeom prst="rect">
            <a:avLst/>
          </a:prstGeom>
        </p:spPr>
        <p:txBody>
          <a:bodyPr spcFirstLastPara="1" wrap="square" lIns="91425" tIns="91425" rIns="91425" bIns="91425" anchor="t" anchorCtr="0">
            <a:noAutofit/>
          </a:bodyPr>
          <a:lstStyle>
            <a:lvl1pPr lvl="0" algn="r" rtl="0">
              <a:spcBef>
                <a:spcPts val="0"/>
              </a:spcBef>
              <a:spcAft>
                <a:spcPts val="0"/>
              </a:spcAft>
              <a:buClr>
                <a:schemeClr val="dk2"/>
              </a:buClr>
              <a:buSzPts val="2800"/>
              <a:buNone/>
              <a:defRPr>
                <a:solidFill>
                  <a:schemeClr val="dk2"/>
                </a:solidFill>
                <a:latin typeface="Lato"/>
                <a:ea typeface="Lato"/>
                <a:cs typeface="Lato"/>
                <a:sym typeface="Lato"/>
              </a:defRPr>
            </a:lvl1pPr>
            <a:lvl2pPr lvl="1" algn="r" rtl="0">
              <a:spcBef>
                <a:spcPts val="0"/>
              </a:spcBef>
              <a:spcAft>
                <a:spcPts val="0"/>
              </a:spcAft>
              <a:buSzPts val="2800"/>
              <a:buNone/>
              <a:defRPr>
                <a:latin typeface="Lato"/>
                <a:ea typeface="Lato"/>
                <a:cs typeface="Lato"/>
                <a:sym typeface="Lato"/>
              </a:defRPr>
            </a:lvl2pPr>
            <a:lvl3pPr lvl="2" algn="r" rtl="0">
              <a:spcBef>
                <a:spcPts val="0"/>
              </a:spcBef>
              <a:spcAft>
                <a:spcPts val="0"/>
              </a:spcAft>
              <a:buSzPts val="2800"/>
              <a:buNone/>
              <a:defRPr>
                <a:latin typeface="Lato"/>
                <a:ea typeface="Lato"/>
                <a:cs typeface="Lato"/>
                <a:sym typeface="Lato"/>
              </a:defRPr>
            </a:lvl3pPr>
            <a:lvl4pPr lvl="3" algn="r" rtl="0">
              <a:spcBef>
                <a:spcPts val="0"/>
              </a:spcBef>
              <a:spcAft>
                <a:spcPts val="0"/>
              </a:spcAft>
              <a:buSzPts val="2800"/>
              <a:buNone/>
              <a:defRPr>
                <a:latin typeface="Lato"/>
                <a:ea typeface="Lato"/>
                <a:cs typeface="Lato"/>
                <a:sym typeface="Lato"/>
              </a:defRPr>
            </a:lvl4pPr>
            <a:lvl5pPr lvl="4" algn="r" rtl="0">
              <a:spcBef>
                <a:spcPts val="0"/>
              </a:spcBef>
              <a:spcAft>
                <a:spcPts val="0"/>
              </a:spcAft>
              <a:buSzPts val="2800"/>
              <a:buNone/>
              <a:defRPr>
                <a:latin typeface="Lato"/>
                <a:ea typeface="Lato"/>
                <a:cs typeface="Lato"/>
                <a:sym typeface="Lato"/>
              </a:defRPr>
            </a:lvl5pPr>
            <a:lvl6pPr lvl="5" algn="r" rtl="0">
              <a:spcBef>
                <a:spcPts val="0"/>
              </a:spcBef>
              <a:spcAft>
                <a:spcPts val="0"/>
              </a:spcAft>
              <a:buSzPts val="2800"/>
              <a:buNone/>
              <a:defRPr>
                <a:latin typeface="Lato"/>
                <a:ea typeface="Lato"/>
                <a:cs typeface="Lato"/>
                <a:sym typeface="Lato"/>
              </a:defRPr>
            </a:lvl6pPr>
            <a:lvl7pPr lvl="6" algn="r" rtl="0">
              <a:spcBef>
                <a:spcPts val="0"/>
              </a:spcBef>
              <a:spcAft>
                <a:spcPts val="0"/>
              </a:spcAft>
              <a:buSzPts val="2800"/>
              <a:buNone/>
              <a:defRPr>
                <a:latin typeface="Lato"/>
                <a:ea typeface="Lato"/>
                <a:cs typeface="Lato"/>
                <a:sym typeface="Lato"/>
              </a:defRPr>
            </a:lvl7pPr>
            <a:lvl8pPr lvl="7" algn="r" rtl="0">
              <a:spcBef>
                <a:spcPts val="0"/>
              </a:spcBef>
              <a:spcAft>
                <a:spcPts val="0"/>
              </a:spcAft>
              <a:buSzPts val="2800"/>
              <a:buNone/>
              <a:defRPr>
                <a:latin typeface="Lato"/>
                <a:ea typeface="Lato"/>
                <a:cs typeface="Lato"/>
                <a:sym typeface="Lato"/>
              </a:defRPr>
            </a:lvl8pPr>
            <a:lvl9pPr lvl="8" algn="r" rtl="0">
              <a:spcBef>
                <a:spcPts val="0"/>
              </a:spcBef>
              <a:spcAft>
                <a:spcPts val="0"/>
              </a:spcAft>
              <a:buSzPts val="2800"/>
              <a:buNone/>
              <a:defRPr>
                <a:latin typeface="Lato"/>
                <a:ea typeface="Lato"/>
                <a:cs typeface="Lato"/>
                <a:sym typeface="Lato"/>
              </a:defRPr>
            </a:lvl9pPr>
          </a:lstStyle>
          <a:p>
            <a:endParaRPr/>
          </a:p>
        </p:txBody>
      </p:sp>
      <p:sp>
        <p:nvSpPr>
          <p:cNvPr id="121" name="Google Shape;121;p15"/>
          <p:cNvSpPr/>
          <p:nvPr/>
        </p:nvSpPr>
        <p:spPr>
          <a:xfrm rot="1828969">
            <a:off x="-319183" y="-4668871"/>
            <a:ext cx="12937420" cy="12775982"/>
          </a:xfrm>
          <a:custGeom>
            <a:avLst/>
            <a:gdLst/>
            <a:ahLst/>
            <a:cxnLst/>
            <a:rect l="l" t="t" r="r" b="b"/>
            <a:pathLst>
              <a:path w="274713" h="156651" extrusionOk="0">
                <a:moveTo>
                  <a:pt x="1" y="156650"/>
                </a:moveTo>
                <a:lnTo>
                  <a:pt x="274713" y="156650"/>
                </a:lnTo>
                <a:lnTo>
                  <a:pt x="274713" y="1"/>
                </a:lnTo>
                <a:cubicBezTo>
                  <a:pt x="188970" y="132455"/>
                  <a:pt x="75677" y="78193"/>
                  <a:pt x="1" y="156650"/>
                </a:cubicBezTo>
                <a:close/>
              </a:path>
            </a:pathLst>
          </a:custGeom>
          <a:solidFill>
            <a:schemeClr val="dk2">
              <a:alpha val="46880"/>
            </a:schemeClr>
          </a:solidFill>
          <a:ln>
            <a:noFill/>
          </a:ln>
        </p:spPr>
        <p:txBody>
          <a:bodyPr spcFirstLastPara="1" wrap="square" lIns="91425" tIns="91425" rIns="91425" bIns="91425" anchor="ctr" anchorCtr="0">
            <a:noAutofit/>
          </a:bodyPr>
          <a:lstStyle/>
          <a:p>
            <a:pPr marL="0" lvl="0" indent="0" algn="r" rtl="0">
              <a:spcBef>
                <a:spcPts val="0"/>
              </a:spcBef>
              <a:spcAft>
                <a:spcPts val="0"/>
              </a:spcAft>
              <a:buNone/>
            </a:pPr>
            <a:endParaRPr dirty="0"/>
          </a:p>
        </p:txBody>
      </p:sp>
      <p:sp>
        <p:nvSpPr>
          <p:cNvPr id="122" name="Google Shape;122;p15"/>
          <p:cNvSpPr/>
          <p:nvPr/>
        </p:nvSpPr>
        <p:spPr>
          <a:xfrm rot="-10238075">
            <a:off x="-1897551" y="3995813"/>
            <a:ext cx="7627127" cy="1699751"/>
          </a:xfrm>
          <a:custGeom>
            <a:avLst/>
            <a:gdLst/>
            <a:ahLst/>
            <a:cxnLst/>
            <a:rect l="l" t="t" r="r" b="b"/>
            <a:pathLst>
              <a:path w="249105" h="67994" extrusionOk="0">
                <a:moveTo>
                  <a:pt x="0" y="43533"/>
                </a:moveTo>
                <a:cubicBezTo>
                  <a:pt x="32584" y="43533"/>
                  <a:pt x="61989" y="67993"/>
                  <a:pt x="90953" y="67993"/>
                </a:cubicBezTo>
                <a:cubicBezTo>
                  <a:pt x="143228" y="67993"/>
                  <a:pt x="170382" y="0"/>
                  <a:pt x="249104" y="0"/>
                </a:cubicBezTo>
                <a:lnTo>
                  <a:pt x="0" y="0"/>
                </a:lnTo>
                <a:close/>
              </a:path>
            </a:pathLst>
          </a:custGeom>
          <a:solidFill>
            <a:schemeClr val="dk2">
              <a:alpha val="4688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23" name="Google Shape;123;p15"/>
          <p:cNvSpPr/>
          <p:nvPr/>
        </p:nvSpPr>
        <p:spPr>
          <a:xfrm rot="-10238075">
            <a:off x="-1372846" y="4095755"/>
            <a:ext cx="7627127" cy="1699751"/>
          </a:xfrm>
          <a:custGeom>
            <a:avLst/>
            <a:gdLst/>
            <a:ahLst/>
            <a:cxnLst/>
            <a:rect l="l" t="t" r="r" b="b"/>
            <a:pathLst>
              <a:path w="249105" h="67994" extrusionOk="0">
                <a:moveTo>
                  <a:pt x="0" y="43533"/>
                </a:moveTo>
                <a:cubicBezTo>
                  <a:pt x="32584" y="43533"/>
                  <a:pt x="61989" y="67993"/>
                  <a:pt x="90953" y="67993"/>
                </a:cubicBezTo>
                <a:cubicBezTo>
                  <a:pt x="143228" y="67993"/>
                  <a:pt x="170382" y="0"/>
                  <a:pt x="249104" y="0"/>
                </a:cubicBezTo>
                <a:lnTo>
                  <a:pt x="0" y="0"/>
                </a:lnTo>
                <a:close/>
              </a:path>
            </a:pathLst>
          </a:custGeom>
          <a:solidFill>
            <a:schemeClr val="dk2">
              <a:alpha val="4688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24" name="Google Shape;124;p15"/>
          <p:cNvSpPr/>
          <p:nvPr/>
        </p:nvSpPr>
        <p:spPr>
          <a:xfrm rot="10800000">
            <a:off x="-1093987" y="3432951"/>
            <a:ext cx="12883711" cy="2163229"/>
          </a:xfrm>
          <a:custGeom>
            <a:avLst/>
            <a:gdLst/>
            <a:ahLst/>
            <a:cxnLst/>
            <a:rect l="l" t="t" r="r" b="b"/>
            <a:pathLst>
              <a:path w="249105" h="67994" extrusionOk="0">
                <a:moveTo>
                  <a:pt x="0" y="43533"/>
                </a:moveTo>
                <a:cubicBezTo>
                  <a:pt x="32584" y="43533"/>
                  <a:pt x="61989" y="67993"/>
                  <a:pt x="90953" y="67993"/>
                </a:cubicBezTo>
                <a:cubicBezTo>
                  <a:pt x="143228" y="67993"/>
                  <a:pt x="170382" y="0"/>
                  <a:pt x="249104" y="0"/>
                </a:cubicBezTo>
                <a:lnTo>
                  <a:pt x="0" y="0"/>
                </a:lnTo>
                <a:close/>
              </a:path>
            </a:pathLst>
          </a:custGeom>
          <a:solidFill>
            <a:schemeClr val="dk2">
              <a:alpha val="4688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25" name="Google Shape;125;p15"/>
          <p:cNvSpPr txBox="1">
            <a:spLocks noGrp="1"/>
          </p:cNvSpPr>
          <p:nvPr>
            <p:ph type="subTitle" idx="1"/>
          </p:nvPr>
        </p:nvSpPr>
        <p:spPr>
          <a:xfrm>
            <a:off x="2161249" y="2328610"/>
            <a:ext cx="6262800" cy="381000"/>
          </a:xfrm>
          <a:prstGeom prst="rect">
            <a:avLst/>
          </a:prstGeom>
        </p:spPr>
        <p:txBody>
          <a:bodyPr spcFirstLastPara="1" wrap="square" lIns="91425" tIns="91425" rIns="91425" bIns="91425" anchor="t" anchorCtr="0">
            <a:noAutofit/>
          </a:bodyPr>
          <a:lstStyle>
            <a:lvl1pPr lvl="0" algn="r" rtl="0">
              <a:lnSpc>
                <a:spcPct val="100000"/>
              </a:lnSpc>
              <a:spcBef>
                <a:spcPts val="0"/>
              </a:spcBef>
              <a:spcAft>
                <a:spcPts val="0"/>
              </a:spcAft>
              <a:buSzPts val="1400"/>
              <a:buNone/>
              <a:defRPr sz="1400">
                <a:solidFill>
                  <a:srgbClr val="595959"/>
                </a:solidFill>
              </a:defRPr>
            </a:lvl1pPr>
            <a:lvl2pPr lvl="1" algn="r" rtl="0">
              <a:spcBef>
                <a:spcPts val="1600"/>
              </a:spcBef>
              <a:spcAft>
                <a:spcPts val="0"/>
              </a:spcAft>
              <a:buSzPts val="1400"/>
              <a:buNone/>
              <a:defRPr/>
            </a:lvl2pPr>
            <a:lvl3pPr lvl="2" algn="r" rtl="0">
              <a:spcBef>
                <a:spcPts val="1600"/>
              </a:spcBef>
              <a:spcAft>
                <a:spcPts val="0"/>
              </a:spcAft>
              <a:buSzPts val="1400"/>
              <a:buNone/>
              <a:defRPr/>
            </a:lvl3pPr>
            <a:lvl4pPr lvl="3" algn="r" rtl="0">
              <a:spcBef>
                <a:spcPts val="1600"/>
              </a:spcBef>
              <a:spcAft>
                <a:spcPts val="0"/>
              </a:spcAft>
              <a:buSzPts val="1400"/>
              <a:buNone/>
              <a:defRPr/>
            </a:lvl4pPr>
            <a:lvl5pPr lvl="4" algn="r" rtl="0">
              <a:spcBef>
                <a:spcPts val="1600"/>
              </a:spcBef>
              <a:spcAft>
                <a:spcPts val="0"/>
              </a:spcAft>
              <a:buSzPts val="1400"/>
              <a:buNone/>
              <a:defRPr/>
            </a:lvl5pPr>
            <a:lvl6pPr lvl="5" algn="r" rtl="0">
              <a:spcBef>
                <a:spcPts val="1600"/>
              </a:spcBef>
              <a:spcAft>
                <a:spcPts val="0"/>
              </a:spcAft>
              <a:buSzPts val="1400"/>
              <a:buNone/>
              <a:defRPr/>
            </a:lvl6pPr>
            <a:lvl7pPr lvl="6" algn="r" rtl="0">
              <a:spcBef>
                <a:spcPts val="1600"/>
              </a:spcBef>
              <a:spcAft>
                <a:spcPts val="0"/>
              </a:spcAft>
              <a:buSzPts val="1400"/>
              <a:buNone/>
              <a:defRPr/>
            </a:lvl7pPr>
            <a:lvl8pPr lvl="7" algn="r" rtl="0">
              <a:spcBef>
                <a:spcPts val="1600"/>
              </a:spcBef>
              <a:spcAft>
                <a:spcPts val="0"/>
              </a:spcAft>
              <a:buSzPts val="1400"/>
              <a:buNone/>
              <a:defRPr/>
            </a:lvl8pPr>
            <a:lvl9pPr lvl="8" algn="r" rtl="0">
              <a:spcBef>
                <a:spcPts val="1600"/>
              </a:spcBef>
              <a:spcAft>
                <a:spcPts val="1600"/>
              </a:spcAft>
              <a:buSzPts val="1400"/>
              <a:buNone/>
              <a:defRPr/>
            </a:lvl9pPr>
          </a:lstStyle>
          <a:p>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Title and two columns 1">
  <p:cSld name="CUSTOM_8">
    <p:spTree>
      <p:nvGrpSpPr>
        <p:cNvPr id="1" name="Shape 157"/>
        <p:cNvGrpSpPr/>
        <p:nvPr/>
      </p:nvGrpSpPr>
      <p:grpSpPr>
        <a:xfrm>
          <a:off x="0" y="0"/>
          <a:ext cx="0" cy="0"/>
          <a:chOff x="0" y="0"/>
          <a:chExt cx="0" cy="0"/>
        </a:xfrm>
      </p:grpSpPr>
      <p:sp>
        <p:nvSpPr>
          <p:cNvPr id="158" name="Google Shape;158;p21"/>
          <p:cNvSpPr/>
          <p:nvPr/>
        </p:nvSpPr>
        <p:spPr>
          <a:xfrm rot="-10501244">
            <a:off x="4750330" y="4257207"/>
            <a:ext cx="7627109" cy="1699821"/>
          </a:xfrm>
          <a:custGeom>
            <a:avLst/>
            <a:gdLst/>
            <a:ahLst/>
            <a:cxnLst/>
            <a:rect l="l" t="t" r="r" b="b"/>
            <a:pathLst>
              <a:path w="249105" h="67994" extrusionOk="0">
                <a:moveTo>
                  <a:pt x="0" y="43533"/>
                </a:moveTo>
                <a:cubicBezTo>
                  <a:pt x="32584" y="43533"/>
                  <a:pt x="61989" y="67993"/>
                  <a:pt x="90953" y="67993"/>
                </a:cubicBezTo>
                <a:cubicBezTo>
                  <a:pt x="143228" y="67993"/>
                  <a:pt x="170382" y="0"/>
                  <a:pt x="249104" y="0"/>
                </a:cubicBezTo>
                <a:lnTo>
                  <a:pt x="0" y="0"/>
                </a:lnTo>
                <a:close/>
              </a:path>
            </a:pathLst>
          </a:custGeom>
          <a:solidFill>
            <a:schemeClr val="dk2">
              <a:alpha val="4688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59" name="Google Shape;159;p21"/>
          <p:cNvSpPr/>
          <p:nvPr/>
        </p:nvSpPr>
        <p:spPr>
          <a:xfrm rot="10799719">
            <a:off x="3044004" y="4485368"/>
            <a:ext cx="7626972" cy="1699850"/>
          </a:xfrm>
          <a:custGeom>
            <a:avLst/>
            <a:gdLst/>
            <a:ahLst/>
            <a:cxnLst/>
            <a:rect l="l" t="t" r="r" b="b"/>
            <a:pathLst>
              <a:path w="249105" h="67994" extrusionOk="0">
                <a:moveTo>
                  <a:pt x="0" y="43533"/>
                </a:moveTo>
                <a:cubicBezTo>
                  <a:pt x="32584" y="43533"/>
                  <a:pt x="61989" y="67993"/>
                  <a:pt x="90953" y="67993"/>
                </a:cubicBezTo>
                <a:cubicBezTo>
                  <a:pt x="143228" y="67993"/>
                  <a:pt x="170382" y="0"/>
                  <a:pt x="249104" y="0"/>
                </a:cubicBezTo>
                <a:lnTo>
                  <a:pt x="0" y="0"/>
                </a:lnTo>
                <a:close/>
              </a:path>
            </a:pathLst>
          </a:custGeom>
          <a:solidFill>
            <a:schemeClr val="dk2">
              <a:alpha val="4688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60" name="Google Shape;160;p21"/>
          <p:cNvSpPr/>
          <p:nvPr/>
        </p:nvSpPr>
        <p:spPr>
          <a:xfrm rot="-298756" flipH="1">
            <a:off x="-2355320" y="-943443"/>
            <a:ext cx="7627109" cy="1699821"/>
          </a:xfrm>
          <a:custGeom>
            <a:avLst/>
            <a:gdLst/>
            <a:ahLst/>
            <a:cxnLst/>
            <a:rect l="l" t="t" r="r" b="b"/>
            <a:pathLst>
              <a:path w="249105" h="67994" extrusionOk="0">
                <a:moveTo>
                  <a:pt x="0" y="43533"/>
                </a:moveTo>
                <a:cubicBezTo>
                  <a:pt x="32584" y="43533"/>
                  <a:pt x="61989" y="67993"/>
                  <a:pt x="90953" y="67993"/>
                </a:cubicBezTo>
                <a:cubicBezTo>
                  <a:pt x="143228" y="67993"/>
                  <a:pt x="170382" y="0"/>
                  <a:pt x="249104" y="0"/>
                </a:cubicBezTo>
                <a:lnTo>
                  <a:pt x="0" y="0"/>
                </a:lnTo>
                <a:close/>
              </a:path>
            </a:pathLst>
          </a:custGeom>
          <a:solidFill>
            <a:schemeClr val="dk2">
              <a:alpha val="4688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61" name="Google Shape;161;p21"/>
          <p:cNvSpPr/>
          <p:nvPr/>
        </p:nvSpPr>
        <p:spPr>
          <a:xfrm rot="281" flipH="1">
            <a:off x="-4061646" y="-1171633"/>
            <a:ext cx="7626972" cy="1699850"/>
          </a:xfrm>
          <a:custGeom>
            <a:avLst/>
            <a:gdLst/>
            <a:ahLst/>
            <a:cxnLst/>
            <a:rect l="l" t="t" r="r" b="b"/>
            <a:pathLst>
              <a:path w="249105" h="67994" extrusionOk="0">
                <a:moveTo>
                  <a:pt x="0" y="43533"/>
                </a:moveTo>
                <a:cubicBezTo>
                  <a:pt x="32584" y="43533"/>
                  <a:pt x="61989" y="67993"/>
                  <a:pt x="90953" y="67993"/>
                </a:cubicBezTo>
                <a:cubicBezTo>
                  <a:pt x="143228" y="67993"/>
                  <a:pt x="170382" y="0"/>
                  <a:pt x="249104" y="0"/>
                </a:cubicBezTo>
                <a:lnTo>
                  <a:pt x="0" y="0"/>
                </a:lnTo>
                <a:close/>
              </a:path>
            </a:pathLst>
          </a:custGeom>
          <a:solidFill>
            <a:schemeClr val="dk2">
              <a:alpha val="4688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62" name="Google Shape;162;p21"/>
          <p:cNvSpPr txBox="1">
            <a:spLocks noGrp="1"/>
          </p:cNvSpPr>
          <p:nvPr>
            <p:ph type="title"/>
          </p:nvPr>
        </p:nvSpPr>
        <p:spPr>
          <a:xfrm>
            <a:off x="1869450" y="551250"/>
            <a:ext cx="5405100" cy="774600"/>
          </a:xfrm>
          <a:prstGeom prst="rect">
            <a:avLst/>
          </a:prstGeom>
        </p:spPr>
        <p:txBody>
          <a:bodyPr spcFirstLastPara="1" wrap="square" lIns="91425" tIns="91425" rIns="91425" bIns="91425" anchor="t" anchorCtr="0">
            <a:noAutofit/>
          </a:bodyPr>
          <a:lstStyle>
            <a:lvl1pPr lvl="0" algn="ctr" rtl="0">
              <a:spcBef>
                <a:spcPts val="0"/>
              </a:spcBef>
              <a:spcAft>
                <a:spcPts val="0"/>
              </a:spcAft>
              <a:buClr>
                <a:schemeClr val="lt1"/>
              </a:buClr>
              <a:buSzPts val="2800"/>
              <a:buNone/>
              <a:defRPr b="1">
                <a:latin typeface="Josefin Sans"/>
                <a:ea typeface="Josefin Sans"/>
                <a:cs typeface="Josefin Sans"/>
                <a:sym typeface="Josefin Sans"/>
              </a:defRPr>
            </a:lvl1pPr>
            <a:lvl2pPr lvl="1" algn="r" rtl="0">
              <a:spcBef>
                <a:spcPts val="0"/>
              </a:spcBef>
              <a:spcAft>
                <a:spcPts val="0"/>
              </a:spcAft>
              <a:buClr>
                <a:schemeClr val="lt1"/>
              </a:buClr>
              <a:buSzPts val="2800"/>
              <a:buNone/>
              <a:defRPr>
                <a:solidFill>
                  <a:schemeClr val="lt1"/>
                </a:solidFill>
              </a:defRPr>
            </a:lvl2pPr>
            <a:lvl3pPr lvl="2" algn="r" rtl="0">
              <a:spcBef>
                <a:spcPts val="0"/>
              </a:spcBef>
              <a:spcAft>
                <a:spcPts val="0"/>
              </a:spcAft>
              <a:buClr>
                <a:schemeClr val="lt1"/>
              </a:buClr>
              <a:buSzPts val="2800"/>
              <a:buNone/>
              <a:defRPr>
                <a:solidFill>
                  <a:schemeClr val="lt1"/>
                </a:solidFill>
              </a:defRPr>
            </a:lvl3pPr>
            <a:lvl4pPr lvl="3" algn="r" rtl="0">
              <a:spcBef>
                <a:spcPts val="0"/>
              </a:spcBef>
              <a:spcAft>
                <a:spcPts val="0"/>
              </a:spcAft>
              <a:buClr>
                <a:schemeClr val="lt1"/>
              </a:buClr>
              <a:buSzPts val="2800"/>
              <a:buNone/>
              <a:defRPr>
                <a:solidFill>
                  <a:schemeClr val="lt1"/>
                </a:solidFill>
              </a:defRPr>
            </a:lvl4pPr>
            <a:lvl5pPr lvl="4" algn="r" rtl="0">
              <a:spcBef>
                <a:spcPts val="0"/>
              </a:spcBef>
              <a:spcAft>
                <a:spcPts val="0"/>
              </a:spcAft>
              <a:buClr>
                <a:schemeClr val="lt1"/>
              </a:buClr>
              <a:buSzPts val="2800"/>
              <a:buNone/>
              <a:defRPr>
                <a:solidFill>
                  <a:schemeClr val="lt1"/>
                </a:solidFill>
              </a:defRPr>
            </a:lvl5pPr>
            <a:lvl6pPr lvl="5" algn="r" rtl="0">
              <a:spcBef>
                <a:spcPts val="0"/>
              </a:spcBef>
              <a:spcAft>
                <a:spcPts val="0"/>
              </a:spcAft>
              <a:buClr>
                <a:schemeClr val="lt1"/>
              </a:buClr>
              <a:buSzPts val="2800"/>
              <a:buNone/>
              <a:defRPr>
                <a:solidFill>
                  <a:schemeClr val="lt1"/>
                </a:solidFill>
              </a:defRPr>
            </a:lvl6pPr>
            <a:lvl7pPr lvl="6" algn="r" rtl="0">
              <a:spcBef>
                <a:spcPts val="0"/>
              </a:spcBef>
              <a:spcAft>
                <a:spcPts val="0"/>
              </a:spcAft>
              <a:buClr>
                <a:schemeClr val="lt1"/>
              </a:buClr>
              <a:buSzPts val="2800"/>
              <a:buNone/>
              <a:defRPr>
                <a:solidFill>
                  <a:schemeClr val="lt1"/>
                </a:solidFill>
              </a:defRPr>
            </a:lvl7pPr>
            <a:lvl8pPr lvl="7" algn="r" rtl="0">
              <a:spcBef>
                <a:spcPts val="0"/>
              </a:spcBef>
              <a:spcAft>
                <a:spcPts val="0"/>
              </a:spcAft>
              <a:buClr>
                <a:schemeClr val="lt1"/>
              </a:buClr>
              <a:buSzPts val="2800"/>
              <a:buNone/>
              <a:defRPr>
                <a:solidFill>
                  <a:schemeClr val="lt1"/>
                </a:solidFill>
              </a:defRPr>
            </a:lvl8pPr>
            <a:lvl9pPr lvl="8" algn="r" rtl="0">
              <a:spcBef>
                <a:spcPts val="0"/>
              </a:spcBef>
              <a:spcAft>
                <a:spcPts val="0"/>
              </a:spcAft>
              <a:buClr>
                <a:schemeClr val="lt1"/>
              </a:buClr>
              <a:buSzPts val="2800"/>
              <a:buNone/>
              <a:defRPr>
                <a:solidFill>
                  <a:schemeClr val="lt1"/>
                </a:solidFill>
              </a:defRPr>
            </a:lvl9pPr>
          </a:lstStyle>
          <a:p>
            <a:endParaRPr/>
          </a:p>
        </p:txBody>
      </p:sp>
      <p:sp>
        <p:nvSpPr>
          <p:cNvPr id="163" name="Google Shape;163;p21"/>
          <p:cNvSpPr txBox="1">
            <a:spLocks noGrp="1"/>
          </p:cNvSpPr>
          <p:nvPr>
            <p:ph type="subTitle" idx="1"/>
          </p:nvPr>
        </p:nvSpPr>
        <p:spPr>
          <a:xfrm>
            <a:off x="3625341" y="3400000"/>
            <a:ext cx="2194500" cy="1012800"/>
          </a:xfrm>
          <a:prstGeom prst="rect">
            <a:avLst/>
          </a:prstGeom>
        </p:spPr>
        <p:txBody>
          <a:bodyPr spcFirstLastPara="1" wrap="square" lIns="91425" tIns="91425" rIns="91425" bIns="91425" anchor="t" anchorCtr="0">
            <a:noAutofit/>
          </a:bodyPr>
          <a:lstStyle>
            <a:lvl1pPr lvl="0" algn="r" rtl="0">
              <a:lnSpc>
                <a:spcPct val="100000"/>
              </a:lnSpc>
              <a:spcBef>
                <a:spcPts val="0"/>
              </a:spcBef>
              <a:spcAft>
                <a:spcPts val="0"/>
              </a:spcAft>
              <a:buSzPts val="1400"/>
              <a:buFont typeface="Lato"/>
              <a:buNone/>
              <a:defRPr sz="1400">
                <a:latin typeface="Lato"/>
                <a:ea typeface="Lato"/>
                <a:cs typeface="Lato"/>
                <a:sym typeface="Lato"/>
              </a:defRPr>
            </a:lvl1pPr>
            <a:lvl2pPr lvl="1" rtl="0">
              <a:spcBef>
                <a:spcPts val="1600"/>
              </a:spcBef>
              <a:spcAft>
                <a:spcPts val="0"/>
              </a:spcAft>
              <a:buClr>
                <a:schemeClr val="dk1"/>
              </a:buClr>
              <a:buSzPts val="1400"/>
              <a:buFont typeface="Lato"/>
              <a:buNone/>
              <a:defRPr>
                <a:solidFill>
                  <a:schemeClr val="dk1"/>
                </a:solidFill>
                <a:latin typeface="Lato"/>
                <a:ea typeface="Lato"/>
                <a:cs typeface="Lato"/>
                <a:sym typeface="Lato"/>
              </a:defRPr>
            </a:lvl2pPr>
            <a:lvl3pPr lvl="2" rtl="0">
              <a:spcBef>
                <a:spcPts val="1600"/>
              </a:spcBef>
              <a:spcAft>
                <a:spcPts val="0"/>
              </a:spcAft>
              <a:buClr>
                <a:schemeClr val="dk1"/>
              </a:buClr>
              <a:buSzPts val="1400"/>
              <a:buFont typeface="Lato"/>
              <a:buNone/>
              <a:defRPr>
                <a:solidFill>
                  <a:schemeClr val="dk1"/>
                </a:solidFill>
                <a:latin typeface="Lato"/>
                <a:ea typeface="Lato"/>
                <a:cs typeface="Lato"/>
                <a:sym typeface="Lato"/>
              </a:defRPr>
            </a:lvl3pPr>
            <a:lvl4pPr lvl="3" rtl="0">
              <a:spcBef>
                <a:spcPts val="1600"/>
              </a:spcBef>
              <a:spcAft>
                <a:spcPts val="0"/>
              </a:spcAft>
              <a:buClr>
                <a:schemeClr val="dk1"/>
              </a:buClr>
              <a:buSzPts val="1400"/>
              <a:buFont typeface="Lato"/>
              <a:buNone/>
              <a:defRPr>
                <a:solidFill>
                  <a:schemeClr val="dk1"/>
                </a:solidFill>
                <a:latin typeface="Lato"/>
                <a:ea typeface="Lato"/>
                <a:cs typeface="Lato"/>
                <a:sym typeface="Lato"/>
              </a:defRPr>
            </a:lvl4pPr>
            <a:lvl5pPr lvl="4" rtl="0">
              <a:spcBef>
                <a:spcPts val="1600"/>
              </a:spcBef>
              <a:spcAft>
                <a:spcPts val="0"/>
              </a:spcAft>
              <a:buClr>
                <a:schemeClr val="dk1"/>
              </a:buClr>
              <a:buSzPts val="1400"/>
              <a:buFont typeface="Lato"/>
              <a:buNone/>
              <a:defRPr>
                <a:solidFill>
                  <a:schemeClr val="dk1"/>
                </a:solidFill>
                <a:latin typeface="Lato"/>
                <a:ea typeface="Lato"/>
                <a:cs typeface="Lato"/>
                <a:sym typeface="Lato"/>
              </a:defRPr>
            </a:lvl5pPr>
            <a:lvl6pPr lvl="5" rtl="0">
              <a:spcBef>
                <a:spcPts val="1600"/>
              </a:spcBef>
              <a:spcAft>
                <a:spcPts val="0"/>
              </a:spcAft>
              <a:buClr>
                <a:schemeClr val="dk1"/>
              </a:buClr>
              <a:buSzPts val="1400"/>
              <a:buFont typeface="Lato"/>
              <a:buNone/>
              <a:defRPr>
                <a:solidFill>
                  <a:schemeClr val="dk1"/>
                </a:solidFill>
                <a:latin typeface="Lato"/>
                <a:ea typeface="Lato"/>
                <a:cs typeface="Lato"/>
                <a:sym typeface="Lato"/>
              </a:defRPr>
            </a:lvl6pPr>
            <a:lvl7pPr lvl="6" rtl="0">
              <a:spcBef>
                <a:spcPts val="1600"/>
              </a:spcBef>
              <a:spcAft>
                <a:spcPts val="0"/>
              </a:spcAft>
              <a:buClr>
                <a:schemeClr val="dk1"/>
              </a:buClr>
              <a:buSzPts val="1400"/>
              <a:buFont typeface="Lato"/>
              <a:buNone/>
              <a:defRPr>
                <a:solidFill>
                  <a:schemeClr val="dk1"/>
                </a:solidFill>
                <a:latin typeface="Lato"/>
                <a:ea typeface="Lato"/>
                <a:cs typeface="Lato"/>
                <a:sym typeface="Lato"/>
              </a:defRPr>
            </a:lvl7pPr>
            <a:lvl8pPr lvl="7" rtl="0">
              <a:spcBef>
                <a:spcPts val="1600"/>
              </a:spcBef>
              <a:spcAft>
                <a:spcPts val="0"/>
              </a:spcAft>
              <a:buClr>
                <a:schemeClr val="dk1"/>
              </a:buClr>
              <a:buSzPts val="1400"/>
              <a:buFont typeface="Lato"/>
              <a:buNone/>
              <a:defRPr>
                <a:solidFill>
                  <a:schemeClr val="dk1"/>
                </a:solidFill>
                <a:latin typeface="Lato"/>
                <a:ea typeface="Lato"/>
                <a:cs typeface="Lato"/>
                <a:sym typeface="Lato"/>
              </a:defRPr>
            </a:lvl8pPr>
            <a:lvl9pPr lvl="8" rtl="0">
              <a:spcBef>
                <a:spcPts val="1600"/>
              </a:spcBef>
              <a:spcAft>
                <a:spcPts val="1600"/>
              </a:spcAft>
              <a:buClr>
                <a:schemeClr val="dk1"/>
              </a:buClr>
              <a:buSzPts val="1400"/>
              <a:buFont typeface="Lato"/>
              <a:buNone/>
              <a:defRPr>
                <a:solidFill>
                  <a:schemeClr val="dk1"/>
                </a:solidFill>
                <a:latin typeface="Lato"/>
                <a:ea typeface="Lato"/>
                <a:cs typeface="Lato"/>
                <a:sym typeface="Lato"/>
              </a:defRPr>
            </a:lvl9pPr>
          </a:lstStyle>
          <a:p>
            <a:endParaRPr/>
          </a:p>
        </p:txBody>
      </p:sp>
      <p:sp>
        <p:nvSpPr>
          <p:cNvPr id="164" name="Google Shape;164;p21"/>
          <p:cNvSpPr txBox="1">
            <a:spLocks noGrp="1"/>
          </p:cNvSpPr>
          <p:nvPr>
            <p:ph type="subTitle" idx="2"/>
          </p:nvPr>
        </p:nvSpPr>
        <p:spPr>
          <a:xfrm>
            <a:off x="6279741" y="3400000"/>
            <a:ext cx="2194500" cy="1012800"/>
          </a:xfrm>
          <a:prstGeom prst="rect">
            <a:avLst/>
          </a:prstGeom>
        </p:spPr>
        <p:txBody>
          <a:bodyPr spcFirstLastPara="1" wrap="square" lIns="91425" tIns="91425" rIns="91425" bIns="91425" anchor="t" anchorCtr="0">
            <a:noAutofit/>
          </a:bodyPr>
          <a:lstStyle>
            <a:lvl1pPr lvl="0" algn="r" rtl="0">
              <a:lnSpc>
                <a:spcPct val="100000"/>
              </a:lnSpc>
              <a:spcBef>
                <a:spcPts val="0"/>
              </a:spcBef>
              <a:spcAft>
                <a:spcPts val="0"/>
              </a:spcAft>
              <a:buSzPts val="1400"/>
              <a:buFont typeface="Lato"/>
              <a:buNone/>
              <a:defRPr sz="1400">
                <a:latin typeface="Lato"/>
                <a:ea typeface="Lato"/>
                <a:cs typeface="Lato"/>
                <a:sym typeface="Lato"/>
              </a:defRPr>
            </a:lvl1pPr>
            <a:lvl2pPr lvl="1" rtl="0">
              <a:spcBef>
                <a:spcPts val="1600"/>
              </a:spcBef>
              <a:spcAft>
                <a:spcPts val="0"/>
              </a:spcAft>
              <a:buClr>
                <a:schemeClr val="dk1"/>
              </a:buClr>
              <a:buSzPts val="1400"/>
              <a:buFont typeface="Lato"/>
              <a:buNone/>
              <a:defRPr>
                <a:solidFill>
                  <a:schemeClr val="dk1"/>
                </a:solidFill>
                <a:latin typeface="Lato"/>
                <a:ea typeface="Lato"/>
                <a:cs typeface="Lato"/>
                <a:sym typeface="Lato"/>
              </a:defRPr>
            </a:lvl2pPr>
            <a:lvl3pPr lvl="2" rtl="0">
              <a:spcBef>
                <a:spcPts val="1600"/>
              </a:spcBef>
              <a:spcAft>
                <a:spcPts val="0"/>
              </a:spcAft>
              <a:buClr>
                <a:schemeClr val="dk1"/>
              </a:buClr>
              <a:buSzPts val="1400"/>
              <a:buFont typeface="Lato"/>
              <a:buNone/>
              <a:defRPr>
                <a:solidFill>
                  <a:schemeClr val="dk1"/>
                </a:solidFill>
                <a:latin typeface="Lato"/>
                <a:ea typeface="Lato"/>
                <a:cs typeface="Lato"/>
                <a:sym typeface="Lato"/>
              </a:defRPr>
            </a:lvl3pPr>
            <a:lvl4pPr lvl="3" rtl="0">
              <a:spcBef>
                <a:spcPts val="1600"/>
              </a:spcBef>
              <a:spcAft>
                <a:spcPts val="0"/>
              </a:spcAft>
              <a:buClr>
                <a:schemeClr val="dk1"/>
              </a:buClr>
              <a:buSzPts val="1400"/>
              <a:buFont typeface="Lato"/>
              <a:buNone/>
              <a:defRPr>
                <a:solidFill>
                  <a:schemeClr val="dk1"/>
                </a:solidFill>
                <a:latin typeface="Lato"/>
                <a:ea typeface="Lato"/>
                <a:cs typeface="Lato"/>
                <a:sym typeface="Lato"/>
              </a:defRPr>
            </a:lvl4pPr>
            <a:lvl5pPr lvl="4" rtl="0">
              <a:spcBef>
                <a:spcPts val="1600"/>
              </a:spcBef>
              <a:spcAft>
                <a:spcPts val="0"/>
              </a:spcAft>
              <a:buClr>
                <a:schemeClr val="dk1"/>
              </a:buClr>
              <a:buSzPts val="1400"/>
              <a:buFont typeface="Lato"/>
              <a:buNone/>
              <a:defRPr>
                <a:solidFill>
                  <a:schemeClr val="dk1"/>
                </a:solidFill>
                <a:latin typeface="Lato"/>
                <a:ea typeface="Lato"/>
                <a:cs typeface="Lato"/>
                <a:sym typeface="Lato"/>
              </a:defRPr>
            </a:lvl5pPr>
            <a:lvl6pPr lvl="5" rtl="0">
              <a:spcBef>
                <a:spcPts val="1600"/>
              </a:spcBef>
              <a:spcAft>
                <a:spcPts val="0"/>
              </a:spcAft>
              <a:buClr>
                <a:schemeClr val="dk1"/>
              </a:buClr>
              <a:buSzPts val="1400"/>
              <a:buFont typeface="Lato"/>
              <a:buNone/>
              <a:defRPr>
                <a:solidFill>
                  <a:schemeClr val="dk1"/>
                </a:solidFill>
                <a:latin typeface="Lato"/>
                <a:ea typeface="Lato"/>
                <a:cs typeface="Lato"/>
                <a:sym typeface="Lato"/>
              </a:defRPr>
            </a:lvl6pPr>
            <a:lvl7pPr lvl="6" rtl="0">
              <a:spcBef>
                <a:spcPts val="1600"/>
              </a:spcBef>
              <a:spcAft>
                <a:spcPts val="0"/>
              </a:spcAft>
              <a:buClr>
                <a:schemeClr val="dk1"/>
              </a:buClr>
              <a:buSzPts val="1400"/>
              <a:buFont typeface="Lato"/>
              <a:buNone/>
              <a:defRPr>
                <a:solidFill>
                  <a:schemeClr val="dk1"/>
                </a:solidFill>
                <a:latin typeface="Lato"/>
                <a:ea typeface="Lato"/>
                <a:cs typeface="Lato"/>
                <a:sym typeface="Lato"/>
              </a:defRPr>
            </a:lvl7pPr>
            <a:lvl8pPr lvl="7" rtl="0">
              <a:spcBef>
                <a:spcPts val="1600"/>
              </a:spcBef>
              <a:spcAft>
                <a:spcPts val="0"/>
              </a:spcAft>
              <a:buClr>
                <a:schemeClr val="dk1"/>
              </a:buClr>
              <a:buSzPts val="1400"/>
              <a:buFont typeface="Lato"/>
              <a:buNone/>
              <a:defRPr>
                <a:solidFill>
                  <a:schemeClr val="dk1"/>
                </a:solidFill>
                <a:latin typeface="Lato"/>
                <a:ea typeface="Lato"/>
                <a:cs typeface="Lato"/>
                <a:sym typeface="Lato"/>
              </a:defRPr>
            </a:lvl8pPr>
            <a:lvl9pPr lvl="8" rtl="0">
              <a:spcBef>
                <a:spcPts val="1600"/>
              </a:spcBef>
              <a:spcAft>
                <a:spcPts val="1600"/>
              </a:spcAft>
              <a:buClr>
                <a:schemeClr val="dk1"/>
              </a:buClr>
              <a:buSzPts val="1400"/>
              <a:buFont typeface="Lato"/>
              <a:buNone/>
              <a:defRPr>
                <a:solidFill>
                  <a:schemeClr val="dk1"/>
                </a:solidFill>
                <a:latin typeface="Lato"/>
                <a:ea typeface="Lato"/>
                <a:cs typeface="Lato"/>
                <a:sym typeface="Lato"/>
              </a:defRPr>
            </a:lvl9pPr>
          </a:lstStyle>
          <a:p>
            <a:endParaRPr/>
          </a:p>
        </p:txBody>
      </p:sp>
      <p:sp>
        <p:nvSpPr>
          <p:cNvPr id="165" name="Google Shape;165;p21"/>
          <p:cNvSpPr txBox="1">
            <a:spLocks noGrp="1"/>
          </p:cNvSpPr>
          <p:nvPr>
            <p:ph type="subTitle" idx="3"/>
          </p:nvPr>
        </p:nvSpPr>
        <p:spPr>
          <a:xfrm>
            <a:off x="3616200" y="3058050"/>
            <a:ext cx="2221500" cy="424500"/>
          </a:xfrm>
          <a:prstGeom prst="rect">
            <a:avLst/>
          </a:prstGeom>
        </p:spPr>
        <p:txBody>
          <a:bodyPr spcFirstLastPara="1" wrap="square" lIns="91425" tIns="91425" rIns="91425" bIns="91425" anchor="t" anchorCtr="0">
            <a:noAutofit/>
          </a:bodyPr>
          <a:lstStyle>
            <a:lvl1pPr lvl="0" algn="r" rtl="0">
              <a:lnSpc>
                <a:spcPct val="100000"/>
              </a:lnSpc>
              <a:spcBef>
                <a:spcPts val="0"/>
              </a:spcBef>
              <a:spcAft>
                <a:spcPts val="0"/>
              </a:spcAft>
              <a:buSzPts val="1800"/>
              <a:buFont typeface="Lato"/>
              <a:buNone/>
              <a:defRPr>
                <a:solidFill>
                  <a:schemeClr val="dk2"/>
                </a:solidFill>
                <a:latin typeface="Lato"/>
                <a:ea typeface="Lato"/>
                <a:cs typeface="Lato"/>
                <a:sym typeface="Lato"/>
              </a:defRPr>
            </a:lvl1pPr>
            <a:lvl2pPr lvl="1" rtl="0">
              <a:spcBef>
                <a:spcPts val="1600"/>
              </a:spcBef>
              <a:spcAft>
                <a:spcPts val="0"/>
              </a:spcAft>
              <a:buSzPts val="1400"/>
              <a:buFont typeface="Lato"/>
              <a:buNone/>
              <a:defRPr>
                <a:latin typeface="Lato"/>
                <a:ea typeface="Lato"/>
                <a:cs typeface="Lato"/>
                <a:sym typeface="Lato"/>
              </a:defRPr>
            </a:lvl2pPr>
            <a:lvl3pPr lvl="2" rtl="0">
              <a:spcBef>
                <a:spcPts val="1600"/>
              </a:spcBef>
              <a:spcAft>
                <a:spcPts val="0"/>
              </a:spcAft>
              <a:buSzPts val="1400"/>
              <a:buFont typeface="Lato"/>
              <a:buNone/>
              <a:defRPr>
                <a:latin typeface="Lato"/>
                <a:ea typeface="Lato"/>
                <a:cs typeface="Lato"/>
                <a:sym typeface="Lato"/>
              </a:defRPr>
            </a:lvl3pPr>
            <a:lvl4pPr lvl="3" rtl="0">
              <a:spcBef>
                <a:spcPts val="1600"/>
              </a:spcBef>
              <a:spcAft>
                <a:spcPts val="0"/>
              </a:spcAft>
              <a:buSzPts val="1400"/>
              <a:buFont typeface="Lato"/>
              <a:buNone/>
              <a:defRPr>
                <a:latin typeface="Lato"/>
                <a:ea typeface="Lato"/>
                <a:cs typeface="Lato"/>
                <a:sym typeface="Lato"/>
              </a:defRPr>
            </a:lvl4pPr>
            <a:lvl5pPr lvl="4" rtl="0">
              <a:spcBef>
                <a:spcPts val="1600"/>
              </a:spcBef>
              <a:spcAft>
                <a:spcPts val="0"/>
              </a:spcAft>
              <a:buSzPts val="1400"/>
              <a:buFont typeface="Lato"/>
              <a:buNone/>
              <a:defRPr>
                <a:latin typeface="Lato"/>
                <a:ea typeface="Lato"/>
                <a:cs typeface="Lato"/>
                <a:sym typeface="Lato"/>
              </a:defRPr>
            </a:lvl5pPr>
            <a:lvl6pPr lvl="5" rtl="0">
              <a:spcBef>
                <a:spcPts val="1600"/>
              </a:spcBef>
              <a:spcAft>
                <a:spcPts val="0"/>
              </a:spcAft>
              <a:buSzPts val="1400"/>
              <a:buFont typeface="Lato"/>
              <a:buNone/>
              <a:defRPr>
                <a:latin typeface="Lato"/>
                <a:ea typeface="Lato"/>
                <a:cs typeface="Lato"/>
                <a:sym typeface="Lato"/>
              </a:defRPr>
            </a:lvl6pPr>
            <a:lvl7pPr lvl="6" rtl="0">
              <a:spcBef>
                <a:spcPts val="1600"/>
              </a:spcBef>
              <a:spcAft>
                <a:spcPts val="0"/>
              </a:spcAft>
              <a:buSzPts val="1400"/>
              <a:buFont typeface="Lato"/>
              <a:buNone/>
              <a:defRPr>
                <a:latin typeface="Lato"/>
                <a:ea typeface="Lato"/>
                <a:cs typeface="Lato"/>
                <a:sym typeface="Lato"/>
              </a:defRPr>
            </a:lvl7pPr>
            <a:lvl8pPr lvl="7" rtl="0">
              <a:spcBef>
                <a:spcPts val="1600"/>
              </a:spcBef>
              <a:spcAft>
                <a:spcPts val="0"/>
              </a:spcAft>
              <a:buSzPts val="1400"/>
              <a:buFont typeface="Lato"/>
              <a:buNone/>
              <a:defRPr>
                <a:latin typeface="Lato"/>
                <a:ea typeface="Lato"/>
                <a:cs typeface="Lato"/>
                <a:sym typeface="Lato"/>
              </a:defRPr>
            </a:lvl8pPr>
            <a:lvl9pPr lvl="8" rtl="0">
              <a:spcBef>
                <a:spcPts val="1600"/>
              </a:spcBef>
              <a:spcAft>
                <a:spcPts val="1600"/>
              </a:spcAft>
              <a:buSzPts val="1400"/>
              <a:buFont typeface="Lato"/>
              <a:buNone/>
              <a:defRPr>
                <a:latin typeface="Lato"/>
                <a:ea typeface="Lato"/>
                <a:cs typeface="Lato"/>
                <a:sym typeface="Lato"/>
              </a:defRPr>
            </a:lvl9pPr>
          </a:lstStyle>
          <a:p>
            <a:endParaRPr/>
          </a:p>
        </p:txBody>
      </p:sp>
      <p:sp>
        <p:nvSpPr>
          <p:cNvPr id="166" name="Google Shape;166;p21"/>
          <p:cNvSpPr txBox="1">
            <a:spLocks noGrp="1"/>
          </p:cNvSpPr>
          <p:nvPr>
            <p:ph type="subTitle" idx="4"/>
          </p:nvPr>
        </p:nvSpPr>
        <p:spPr>
          <a:xfrm>
            <a:off x="6270600" y="3058050"/>
            <a:ext cx="2221500" cy="424500"/>
          </a:xfrm>
          <a:prstGeom prst="rect">
            <a:avLst/>
          </a:prstGeom>
        </p:spPr>
        <p:txBody>
          <a:bodyPr spcFirstLastPara="1" wrap="square" lIns="91425" tIns="91425" rIns="91425" bIns="91425" anchor="t" anchorCtr="0">
            <a:noAutofit/>
          </a:bodyPr>
          <a:lstStyle>
            <a:lvl1pPr lvl="0" algn="r" rtl="0">
              <a:lnSpc>
                <a:spcPct val="100000"/>
              </a:lnSpc>
              <a:spcBef>
                <a:spcPts val="0"/>
              </a:spcBef>
              <a:spcAft>
                <a:spcPts val="0"/>
              </a:spcAft>
              <a:buSzPts val="1800"/>
              <a:buFont typeface="Lato"/>
              <a:buNone/>
              <a:defRPr>
                <a:solidFill>
                  <a:schemeClr val="dk2"/>
                </a:solidFill>
                <a:latin typeface="Lato"/>
                <a:ea typeface="Lato"/>
                <a:cs typeface="Lato"/>
                <a:sym typeface="Lato"/>
              </a:defRPr>
            </a:lvl1pPr>
            <a:lvl2pPr lvl="1" rtl="0">
              <a:spcBef>
                <a:spcPts val="1600"/>
              </a:spcBef>
              <a:spcAft>
                <a:spcPts val="0"/>
              </a:spcAft>
              <a:buSzPts val="1400"/>
              <a:buFont typeface="Lato"/>
              <a:buNone/>
              <a:defRPr>
                <a:latin typeface="Lato"/>
                <a:ea typeface="Lato"/>
                <a:cs typeface="Lato"/>
                <a:sym typeface="Lato"/>
              </a:defRPr>
            </a:lvl2pPr>
            <a:lvl3pPr lvl="2" rtl="0">
              <a:spcBef>
                <a:spcPts val="1600"/>
              </a:spcBef>
              <a:spcAft>
                <a:spcPts val="0"/>
              </a:spcAft>
              <a:buSzPts val="1400"/>
              <a:buFont typeface="Lato"/>
              <a:buNone/>
              <a:defRPr>
                <a:latin typeface="Lato"/>
                <a:ea typeface="Lato"/>
                <a:cs typeface="Lato"/>
                <a:sym typeface="Lato"/>
              </a:defRPr>
            </a:lvl3pPr>
            <a:lvl4pPr lvl="3" rtl="0">
              <a:spcBef>
                <a:spcPts val="1600"/>
              </a:spcBef>
              <a:spcAft>
                <a:spcPts val="0"/>
              </a:spcAft>
              <a:buSzPts val="1400"/>
              <a:buFont typeface="Lato"/>
              <a:buNone/>
              <a:defRPr>
                <a:latin typeface="Lato"/>
                <a:ea typeface="Lato"/>
                <a:cs typeface="Lato"/>
                <a:sym typeface="Lato"/>
              </a:defRPr>
            </a:lvl4pPr>
            <a:lvl5pPr lvl="4" rtl="0">
              <a:spcBef>
                <a:spcPts val="1600"/>
              </a:spcBef>
              <a:spcAft>
                <a:spcPts val="0"/>
              </a:spcAft>
              <a:buSzPts val="1400"/>
              <a:buFont typeface="Lato"/>
              <a:buNone/>
              <a:defRPr>
                <a:latin typeface="Lato"/>
                <a:ea typeface="Lato"/>
                <a:cs typeface="Lato"/>
                <a:sym typeface="Lato"/>
              </a:defRPr>
            </a:lvl5pPr>
            <a:lvl6pPr lvl="5" rtl="0">
              <a:spcBef>
                <a:spcPts val="1600"/>
              </a:spcBef>
              <a:spcAft>
                <a:spcPts val="0"/>
              </a:spcAft>
              <a:buSzPts val="1400"/>
              <a:buFont typeface="Lato"/>
              <a:buNone/>
              <a:defRPr>
                <a:latin typeface="Lato"/>
                <a:ea typeface="Lato"/>
                <a:cs typeface="Lato"/>
                <a:sym typeface="Lato"/>
              </a:defRPr>
            </a:lvl6pPr>
            <a:lvl7pPr lvl="6" rtl="0">
              <a:spcBef>
                <a:spcPts val="1600"/>
              </a:spcBef>
              <a:spcAft>
                <a:spcPts val="0"/>
              </a:spcAft>
              <a:buSzPts val="1400"/>
              <a:buFont typeface="Lato"/>
              <a:buNone/>
              <a:defRPr>
                <a:latin typeface="Lato"/>
                <a:ea typeface="Lato"/>
                <a:cs typeface="Lato"/>
                <a:sym typeface="Lato"/>
              </a:defRPr>
            </a:lvl7pPr>
            <a:lvl8pPr lvl="7" rtl="0">
              <a:spcBef>
                <a:spcPts val="1600"/>
              </a:spcBef>
              <a:spcAft>
                <a:spcPts val="0"/>
              </a:spcAft>
              <a:buSzPts val="1400"/>
              <a:buFont typeface="Lato"/>
              <a:buNone/>
              <a:defRPr>
                <a:latin typeface="Lato"/>
                <a:ea typeface="Lato"/>
                <a:cs typeface="Lato"/>
                <a:sym typeface="Lato"/>
              </a:defRPr>
            </a:lvl8pPr>
            <a:lvl9pPr lvl="8" rtl="0">
              <a:spcBef>
                <a:spcPts val="1600"/>
              </a:spcBef>
              <a:spcAft>
                <a:spcPts val="1600"/>
              </a:spcAft>
              <a:buSzPts val="1400"/>
              <a:buFont typeface="Lato"/>
              <a:buNone/>
              <a:defRPr>
                <a:latin typeface="Lato"/>
                <a:ea typeface="Lato"/>
                <a:cs typeface="Lato"/>
                <a:sym typeface="Lato"/>
              </a:defRPr>
            </a:lvl9pPr>
          </a:lstStyle>
          <a:p>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Title and four columns 5">
  <p:cSld name="CUSTOM_26">
    <p:spTree>
      <p:nvGrpSpPr>
        <p:cNvPr id="1" name="Shape 361"/>
        <p:cNvGrpSpPr/>
        <p:nvPr/>
      </p:nvGrpSpPr>
      <p:grpSpPr>
        <a:xfrm>
          <a:off x="0" y="0"/>
          <a:ext cx="0" cy="0"/>
          <a:chOff x="0" y="0"/>
          <a:chExt cx="0" cy="0"/>
        </a:xfrm>
      </p:grpSpPr>
      <p:sp>
        <p:nvSpPr>
          <p:cNvPr id="362" name="Google Shape;362;p44"/>
          <p:cNvSpPr/>
          <p:nvPr/>
        </p:nvSpPr>
        <p:spPr>
          <a:xfrm rot="-10501244">
            <a:off x="4953855" y="4088957"/>
            <a:ext cx="7627109" cy="1699821"/>
          </a:xfrm>
          <a:custGeom>
            <a:avLst/>
            <a:gdLst/>
            <a:ahLst/>
            <a:cxnLst/>
            <a:rect l="l" t="t" r="r" b="b"/>
            <a:pathLst>
              <a:path w="249105" h="67994" extrusionOk="0">
                <a:moveTo>
                  <a:pt x="0" y="43533"/>
                </a:moveTo>
                <a:cubicBezTo>
                  <a:pt x="32584" y="43533"/>
                  <a:pt x="61989" y="67993"/>
                  <a:pt x="90953" y="67993"/>
                </a:cubicBezTo>
                <a:cubicBezTo>
                  <a:pt x="143228" y="67993"/>
                  <a:pt x="170382" y="0"/>
                  <a:pt x="249104" y="0"/>
                </a:cubicBezTo>
                <a:lnTo>
                  <a:pt x="0" y="0"/>
                </a:lnTo>
                <a:close/>
              </a:path>
            </a:pathLst>
          </a:custGeom>
          <a:solidFill>
            <a:schemeClr val="dk2">
              <a:alpha val="4688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63" name="Google Shape;363;p44"/>
          <p:cNvSpPr/>
          <p:nvPr/>
        </p:nvSpPr>
        <p:spPr>
          <a:xfrm rot="-220157">
            <a:off x="-2546035" y="-2269308"/>
            <a:ext cx="12883966" cy="2642905"/>
          </a:xfrm>
          <a:custGeom>
            <a:avLst/>
            <a:gdLst/>
            <a:ahLst/>
            <a:cxnLst/>
            <a:rect l="l" t="t" r="r" b="b"/>
            <a:pathLst>
              <a:path w="249105" h="67994" extrusionOk="0">
                <a:moveTo>
                  <a:pt x="0" y="43533"/>
                </a:moveTo>
                <a:cubicBezTo>
                  <a:pt x="32584" y="43533"/>
                  <a:pt x="61989" y="67993"/>
                  <a:pt x="90953" y="67993"/>
                </a:cubicBezTo>
                <a:cubicBezTo>
                  <a:pt x="143228" y="67993"/>
                  <a:pt x="170382" y="0"/>
                  <a:pt x="249104" y="0"/>
                </a:cubicBezTo>
                <a:lnTo>
                  <a:pt x="0" y="0"/>
                </a:lnTo>
                <a:close/>
              </a:path>
            </a:pathLst>
          </a:custGeom>
          <a:solidFill>
            <a:schemeClr val="dk2">
              <a:alpha val="7267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64" name="Google Shape;364;p44"/>
          <p:cNvSpPr/>
          <p:nvPr/>
        </p:nvSpPr>
        <p:spPr>
          <a:xfrm>
            <a:off x="-4137750" y="-1555174"/>
            <a:ext cx="12883711" cy="2163229"/>
          </a:xfrm>
          <a:custGeom>
            <a:avLst/>
            <a:gdLst/>
            <a:ahLst/>
            <a:cxnLst/>
            <a:rect l="l" t="t" r="r" b="b"/>
            <a:pathLst>
              <a:path w="249105" h="67994" extrusionOk="0">
                <a:moveTo>
                  <a:pt x="0" y="43533"/>
                </a:moveTo>
                <a:cubicBezTo>
                  <a:pt x="32584" y="43533"/>
                  <a:pt x="61989" y="67993"/>
                  <a:pt x="90953" y="67993"/>
                </a:cubicBezTo>
                <a:cubicBezTo>
                  <a:pt x="143228" y="67993"/>
                  <a:pt x="170382" y="0"/>
                  <a:pt x="249104" y="0"/>
                </a:cubicBezTo>
                <a:lnTo>
                  <a:pt x="0" y="0"/>
                </a:lnTo>
                <a:close/>
              </a:path>
            </a:pathLst>
          </a:custGeom>
          <a:solidFill>
            <a:schemeClr val="dk2">
              <a:alpha val="4688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65" name="Google Shape;365;p44"/>
          <p:cNvSpPr txBox="1">
            <a:spLocks noGrp="1"/>
          </p:cNvSpPr>
          <p:nvPr>
            <p:ph type="title"/>
          </p:nvPr>
        </p:nvSpPr>
        <p:spPr>
          <a:xfrm>
            <a:off x="2755200" y="550075"/>
            <a:ext cx="3633600" cy="1133400"/>
          </a:xfrm>
          <a:prstGeom prst="rect">
            <a:avLst/>
          </a:prstGeom>
        </p:spPr>
        <p:txBody>
          <a:bodyPr spcFirstLastPara="1" wrap="square" lIns="91425" tIns="91425" rIns="91425" bIns="91425" anchor="t" anchorCtr="0">
            <a:noAutofit/>
          </a:bodyPr>
          <a:lstStyle>
            <a:lvl1pPr lvl="0" algn="ctr" rtl="0">
              <a:spcBef>
                <a:spcPts val="0"/>
              </a:spcBef>
              <a:spcAft>
                <a:spcPts val="0"/>
              </a:spcAft>
              <a:buClr>
                <a:schemeClr val="lt1"/>
              </a:buClr>
              <a:buSzPts val="2800"/>
              <a:buNone/>
              <a:defRPr b="1">
                <a:latin typeface="Josefin Sans"/>
                <a:ea typeface="Josefin Sans"/>
                <a:cs typeface="Josefin Sans"/>
                <a:sym typeface="Josefin Sans"/>
              </a:defRPr>
            </a:lvl1pPr>
            <a:lvl2pPr lvl="1" rtl="0">
              <a:spcBef>
                <a:spcPts val="0"/>
              </a:spcBef>
              <a:spcAft>
                <a:spcPts val="0"/>
              </a:spcAft>
              <a:buClr>
                <a:schemeClr val="lt1"/>
              </a:buClr>
              <a:buSzPts val="2800"/>
              <a:buNone/>
              <a:defRPr>
                <a:solidFill>
                  <a:schemeClr val="lt1"/>
                </a:solidFill>
              </a:defRPr>
            </a:lvl2pPr>
            <a:lvl3pPr lvl="2" rtl="0">
              <a:spcBef>
                <a:spcPts val="0"/>
              </a:spcBef>
              <a:spcAft>
                <a:spcPts val="0"/>
              </a:spcAft>
              <a:buClr>
                <a:schemeClr val="lt1"/>
              </a:buClr>
              <a:buSzPts val="2800"/>
              <a:buNone/>
              <a:defRPr>
                <a:solidFill>
                  <a:schemeClr val="lt1"/>
                </a:solidFill>
              </a:defRPr>
            </a:lvl3pPr>
            <a:lvl4pPr lvl="3" rtl="0">
              <a:spcBef>
                <a:spcPts val="0"/>
              </a:spcBef>
              <a:spcAft>
                <a:spcPts val="0"/>
              </a:spcAft>
              <a:buClr>
                <a:schemeClr val="lt1"/>
              </a:buClr>
              <a:buSzPts val="2800"/>
              <a:buNone/>
              <a:defRPr>
                <a:solidFill>
                  <a:schemeClr val="lt1"/>
                </a:solidFill>
              </a:defRPr>
            </a:lvl4pPr>
            <a:lvl5pPr lvl="4" rtl="0">
              <a:spcBef>
                <a:spcPts val="0"/>
              </a:spcBef>
              <a:spcAft>
                <a:spcPts val="0"/>
              </a:spcAft>
              <a:buClr>
                <a:schemeClr val="lt1"/>
              </a:buClr>
              <a:buSzPts val="2800"/>
              <a:buNone/>
              <a:defRPr>
                <a:solidFill>
                  <a:schemeClr val="lt1"/>
                </a:solidFill>
              </a:defRPr>
            </a:lvl5pPr>
            <a:lvl6pPr lvl="5" rtl="0">
              <a:spcBef>
                <a:spcPts val="0"/>
              </a:spcBef>
              <a:spcAft>
                <a:spcPts val="0"/>
              </a:spcAft>
              <a:buClr>
                <a:schemeClr val="lt1"/>
              </a:buClr>
              <a:buSzPts val="2800"/>
              <a:buNone/>
              <a:defRPr>
                <a:solidFill>
                  <a:schemeClr val="lt1"/>
                </a:solidFill>
              </a:defRPr>
            </a:lvl6pPr>
            <a:lvl7pPr lvl="6" rtl="0">
              <a:spcBef>
                <a:spcPts val="0"/>
              </a:spcBef>
              <a:spcAft>
                <a:spcPts val="0"/>
              </a:spcAft>
              <a:buClr>
                <a:schemeClr val="lt1"/>
              </a:buClr>
              <a:buSzPts val="2800"/>
              <a:buNone/>
              <a:defRPr>
                <a:solidFill>
                  <a:schemeClr val="lt1"/>
                </a:solidFill>
              </a:defRPr>
            </a:lvl7pPr>
            <a:lvl8pPr lvl="7" rtl="0">
              <a:spcBef>
                <a:spcPts val="0"/>
              </a:spcBef>
              <a:spcAft>
                <a:spcPts val="0"/>
              </a:spcAft>
              <a:buClr>
                <a:schemeClr val="lt1"/>
              </a:buClr>
              <a:buSzPts val="2800"/>
              <a:buNone/>
              <a:defRPr>
                <a:solidFill>
                  <a:schemeClr val="lt1"/>
                </a:solidFill>
              </a:defRPr>
            </a:lvl8pPr>
            <a:lvl9pPr lvl="8" rtl="0">
              <a:spcBef>
                <a:spcPts val="0"/>
              </a:spcBef>
              <a:spcAft>
                <a:spcPts val="0"/>
              </a:spcAft>
              <a:buClr>
                <a:schemeClr val="lt1"/>
              </a:buClr>
              <a:buSzPts val="2800"/>
              <a:buNone/>
              <a:defRPr>
                <a:solidFill>
                  <a:schemeClr val="lt1"/>
                </a:solidFill>
              </a:defRPr>
            </a:lvl9pPr>
          </a:lstStyle>
          <a:p>
            <a:endParaRPr/>
          </a:p>
        </p:txBody>
      </p:sp>
      <p:sp>
        <p:nvSpPr>
          <p:cNvPr id="366" name="Google Shape;366;p44"/>
          <p:cNvSpPr txBox="1">
            <a:spLocks noGrp="1"/>
          </p:cNvSpPr>
          <p:nvPr>
            <p:ph type="subTitle" idx="1"/>
          </p:nvPr>
        </p:nvSpPr>
        <p:spPr>
          <a:xfrm>
            <a:off x="2627917" y="3460175"/>
            <a:ext cx="1993500" cy="10128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vl1pPr>
            <a:lvl2pPr lvl="1" rtl="0">
              <a:spcBef>
                <a:spcPts val="1600"/>
              </a:spcBef>
              <a:spcAft>
                <a:spcPts val="0"/>
              </a:spcAft>
              <a:buClr>
                <a:schemeClr val="dk1"/>
              </a:buClr>
              <a:buSzPts val="1400"/>
              <a:buNone/>
              <a:defRPr>
                <a:solidFill>
                  <a:schemeClr val="dk1"/>
                </a:solidFill>
              </a:defRPr>
            </a:lvl2pPr>
            <a:lvl3pPr lvl="2" rtl="0">
              <a:spcBef>
                <a:spcPts val="1600"/>
              </a:spcBef>
              <a:spcAft>
                <a:spcPts val="0"/>
              </a:spcAft>
              <a:buClr>
                <a:schemeClr val="dk1"/>
              </a:buClr>
              <a:buSzPts val="1400"/>
              <a:buNone/>
              <a:defRPr>
                <a:solidFill>
                  <a:schemeClr val="dk1"/>
                </a:solidFill>
              </a:defRPr>
            </a:lvl3pPr>
            <a:lvl4pPr lvl="3" rtl="0">
              <a:spcBef>
                <a:spcPts val="1600"/>
              </a:spcBef>
              <a:spcAft>
                <a:spcPts val="0"/>
              </a:spcAft>
              <a:buClr>
                <a:schemeClr val="dk1"/>
              </a:buClr>
              <a:buSzPts val="1400"/>
              <a:buNone/>
              <a:defRPr>
                <a:solidFill>
                  <a:schemeClr val="dk1"/>
                </a:solidFill>
              </a:defRPr>
            </a:lvl4pPr>
            <a:lvl5pPr lvl="4" rtl="0">
              <a:spcBef>
                <a:spcPts val="1600"/>
              </a:spcBef>
              <a:spcAft>
                <a:spcPts val="0"/>
              </a:spcAft>
              <a:buClr>
                <a:schemeClr val="dk1"/>
              </a:buClr>
              <a:buSzPts val="1400"/>
              <a:buNone/>
              <a:defRPr>
                <a:solidFill>
                  <a:schemeClr val="dk1"/>
                </a:solidFill>
              </a:defRPr>
            </a:lvl5pPr>
            <a:lvl6pPr lvl="5" rtl="0">
              <a:spcBef>
                <a:spcPts val="1600"/>
              </a:spcBef>
              <a:spcAft>
                <a:spcPts val="0"/>
              </a:spcAft>
              <a:buClr>
                <a:schemeClr val="dk1"/>
              </a:buClr>
              <a:buSzPts val="1400"/>
              <a:buNone/>
              <a:defRPr>
                <a:solidFill>
                  <a:schemeClr val="dk1"/>
                </a:solidFill>
              </a:defRPr>
            </a:lvl6pPr>
            <a:lvl7pPr lvl="6" rtl="0">
              <a:spcBef>
                <a:spcPts val="1600"/>
              </a:spcBef>
              <a:spcAft>
                <a:spcPts val="0"/>
              </a:spcAft>
              <a:buClr>
                <a:schemeClr val="dk1"/>
              </a:buClr>
              <a:buSzPts val="1400"/>
              <a:buNone/>
              <a:defRPr>
                <a:solidFill>
                  <a:schemeClr val="dk1"/>
                </a:solidFill>
              </a:defRPr>
            </a:lvl7pPr>
            <a:lvl8pPr lvl="7" rtl="0">
              <a:spcBef>
                <a:spcPts val="1600"/>
              </a:spcBef>
              <a:spcAft>
                <a:spcPts val="0"/>
              </a:spcAft>
              <a:buClr>
                <a:schemeClr val="dk1"/>
              </a:buClr>
              <a:buSzPts val="1400"/>
              <a:buNone/>
              <a:defRPr>
                <a:solidFill>
                  <a:schemeClr val="dk1"/>
                </a:solidFill>
              </a:defRPr>
            </a:lvl8pPr>
            <a:lvl9pPr lvl="8" rtl="0">
              <a:spcBef>
                <a:spcPts val="1600"/>
              </a:spcBef>
              <a:spcAft>
                <a:spcPts val="1600"/>
              </a:spcAft>
              <a:buClr>
                <a:schemeClr val="dk1"/>
              </a:buClr>
              <a:buSzPts val="1400"/>
              <a:buNone/>
              <a:defRPr>
                <a:solidFill>
                  <a:schemeClr val="dk1"/>
                </a:solidFill>
              </a:defRPr>
            </a:lvl9pPr>
          </a:lstStyle>
          <a:p>
            <a:endParaRPr/>
          </a:p>
        </p:txBody>
      </p:sp>
      <p:sp>
        <p:nvSpPr>
          <p:cNvPr id="367" name="Google Shape;367;p44"/>
          <p:cNvSpPr txBox="1">
            <a:spLocks noGrp="1"/>
          </p:cNvSpPr>
          <p:nvPr>
            <p:ph type="subTitle" idx="2"/>
          </p:nvPr>
        </p:nvSpPr>
        <p:spPr>
          <a:xfrm>
            <a:off x="2627917" y="3087113"/>
            <a:ext cx="1993500" cy="4245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800"/>
              <a:buNone/>
              <a:defRPr>
                <a:solidFill>
                  <a:schemeClr val="dk2"/>
                </a:solidFill>
              </a:defRPr>
            </a:lvl1pPr>
            <a:lvl2pPr lvl="1" rtl="0">
              <a:spcBef>
                <a:spcPts val="1600"/>
              </a:spcBef>
              <a:spcAft>
                <a:spcPts val="0"/>
              </a:spcAft>
              <a:buSzPts val="1400"/>
              <a:buNone/>
              <a:defRPr/>
            </a:lvl2pPr>
            <a:lvl3pPr lvl="2" rtl="0">
              <a:spcBef>
                <a:spcPts val="1600"/>
              </a:spcBef>
              <a:spcAft>
                <a:spcPts val="0"/>
              </a:spcAft>
              <a:buSzPts val="1400"/>
              <a:buNone/>
              <a:defRPr/>
            </a:lvl3pPr>
            <a:lvl4pPr lvl="3" rtl="0">
              <a:spcBef>
                <a:spcPts val="1600"/>
              </a:spcBef>
              <a:spcAft>
                <a:spcPts val="0"/>
              </a:spcAft>
              <a:buSzPts val="1400"/>
              <a:buNone/>
              <a:defRPr/>
            </a:lvl4pPr>
            <a:lvl5pPr lvl="4" rtl="0">
              <a:spcBef>
                <a:spcPts val="1600"/>
              </a:spcBef>
              <a:spcAft>
                <a:spcPts val="0"/>
              </a:spcAft>
              <a:buSzPts val="1400"/>
              <a:buNone/>
              <a:defRPr/>
            </a:lvl5pPr>
            <a:lvl6pPr lvl="5" rtl="0">
              <a:spcBef>
                <a:spcPts val="1600"/>
              </a:spcBef>
              <a:spcAft>
                <a:spcPts val="0"/>
              </a:spcAft>
              <a:buSzPts val="1400"/>
              <a:buNone/>
              <a:defRPr/>
            </a:lvl6pPr>
            <a:lvl7pPr lvl="6" rtl="0">
              <a:spcBef>
                <a:spcPts val="1600"/>
              </a:spcBef>
              <a:spcAft>
                <a:spcPts val="0"/>
              </a:spcAft>
              <a:buSzPts val="1400"/>
              <a:buNone/>
              <a:defRPr/>
            </a:lvl7pPr>
            <a:lvl8pPr lvl="7" rtl="0">
              <a:spcBef>
                <a:spcPts val="1600"/>
              </a:spcBef>
              <a:spcAft>
                <a:spcPts val="0"/>
              </a:spcAft>
              <a:buSzPts val="1400"/>
              <a:buNone/>
              <a:defRPr/>
            </a:lvl8pPr>
            <a:lvl9pPr lvl="8" rtl="0">
              <a:spcBef>
                <a:spcPts val="1600"/>
              </a:spcBef>
              <a:spcAft>
                <a:spcPts val="1600"/>
              </a:spcAft>
              <a:buSzPts val="1400"/>
              <a:buNone/>
              <a:defRPr/>
            </a:lvl9pPr>
          </a:lstStyle>
          <a:p>
            <a:endParaRPr/>
          </a:p>
        </p:txBody>
      </p:sp>
      <p:sp>
        <p:nvSpPr>
          <p:cNvPr id="368" name="Google Shape;368;p44"/>
          <p:cNvSpPr txBox="1">
            <a:spLocks noGrp="1"/>
          </p:cNvSpPr>
          <p:nvPr>
            <p:ph type="subTitle" idx="3"/>
          </p:nvPr>
        </p:nvSpPr>
        <p:spPr>
          <a:xfrm>
            <a:off x="6396309" y="3460175"/>
            <a:ext cx="1981200" cy="10128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vl1pPr>
            <a:lvl2pPr lvl="1" rtl="0">
              <a:spcBef>
                <a:spcPts val="1600"/>
              </a:spcBef>
              <a:spcAft>
                <a:spcPts val="0"/>
              </a:spcAft>
              <a:buClr>
                <a:schemeClr val="dk1"/>
              </a:buClr>
              <a:buSzPts val="1400"/>
              <a:buNone/>
              <a:defRPr>
                <a:solidFill>
                  <a:schemeClr val="dk1"/>
                </a:solidFill>
              </a:defRPr>
            </a:lvl2pPr>
            <a:lvl3pPr lvl="2" rtl="0">
              <a:spcBef>
                <a:spcPts val="1600"/>
              </a:spcBef>
              <a:spcAft>
                <a:spcPts val="0"/>
              </a:spcAft>
              <a:buClr>
                <a:schemeClr val="dk1"/>
              </a:buClr>
              <a:buSzPts val="1400"/>
              <a:buNone/>
              <a:defRPr>
                <a:solidFill>
                  <a:schemeClr val="dk1"/>
                </a:solidFill>
              </a:defRPr>
            </a:lvl3pPr>
            <a:lvl4pPr lvl="3" rtl="0">
              <a:spcBef>
                <a:spcPts val="1600"/>
              </a:spcBef>
              <a:spcAft>
                <a:spcPts val="0"/>
              </a:spcAft>
              <a:buClr>
                <a:schemeClr val="dk1"/>
              </a:buClr>
              <a:buSzPts val="1400"/>
              <a:buNone/>
              <a:defRPr>
                <a:solidFill>
                  <a:schemeClr val="dk1"/>
                </a:solidFill>
              </a:defRPr>
            </a:lvl4pPr>
            <a:lvl5pPr lvl="4" rtl="0">
              <a:spcBef>
                <a:spcPts val="1600"/>
              </a:spcBef>
              <a:spcAft>
                <a:spcPts val="0"/>
              </a:spcAft>
              <a:buClr>
                <a:schemeClr val="dk1"/>
              </a:buClr>
              <a:buSzPts val="1400"/>
              <a:buNone/>
              <a:defRPr>
                <a:solidFill>
                  <a:schemeClr val="dk1"/>
                </a:solidFill>
              </a:defRPr>
            </a:lvl5pPr>
            <a:lvl6pPr lvl="5" rtl="0">
              <a:spcBef>
                <a:spcPts val="1600"/>
              </a:spcBef>
              <a:spcAft>
                <a:spcPts val="0"/>
              </a:spcAft>
              <a:buClr>
                <a:schemeClr val="dk1"/>
              </a:buClr>
              <a:buSzPts val="1400"/>
              <a:buNone/>
              <a:defRPr>
                <a:solidFill>
                  <a:schemeClr val="dk1"/>
                </a:solidFill>
              </a:defRPr>
            </a:lvl6pPr>
            <a:lvl7pPr lvl="6" rtl="0">
              <a:spcBef>
                <a:spcPts val="1600"/>
              </a:spcBef>
              <a:spcAft>
                <a:spcPts val="0"/>
              </a:spcAft>
              <a:buClr>
                <a:schemeClr val="dk1"/>
              </a:buClr>
              <a:buSzPts val="1400"/>
              <a:buNone/>
              <a:defRPr>
                <a:solidFill>
                  <a:schemeClr val="dk1"/>
                </a:solidFill>
              </a:defRPr>
            </a:lvl7pPr>
            <a:lvl8pPr lvl="7" rtl="0">
              <a:spcBef>
                <a:spcPts val="1600"/>
              </a:spcBef>
              <a:spcAft>
                <a:spcPts val="0"/>
              </a:spcAft>
              <a:buClr>
                <a:schemeClr val="dk1"/>
              </a:buClr>
              <a:buSzPts val="1400"/>
              <a:buNone/>
              <a:defRPr>
                <a:solidFill>
                  <a:schemeClr val="dk1"/>
                </a:solidFill>
              </a:defRPr>
            </a:lvl8pPr>
            <a:lvl9pPr lvl="8" rtl="0">
              <a:spcBef>
                <a:spcPts val="1600"/>
              </a:spcBef>
              <a:spcAft>
                <a:spcPts val="1600"/>
              </a:spcAft>
              <a:buClr>
                <a:schemeClr val="dk1"/>
              </a:buClr>
              <a:buSzPts val="1400"/>
              <a:buNone/>
              <a:defRPr>
                <a:solidFill>
                  <a:schemeClr val="dk1"/>
                </a:solidFill>
              </a:defRPr>
            </a:lvl9pPr>
          </a:lstStyle>
          <a:p>
            <a:endParaRPr/>
          </a:p>
        </p:txBody>
      </p:sp>
      <p:sp>
        <p:nvSpPr>
          <p:cNvPr id="369" name="Google Shape;369;p44"/>
          <p:cNvSpPr txBox="1">
            <a:spLocks noGrp="1"/>
          </p:cNvSpPr>
          <p:nvPr>
            <p:ph type="subTitle" idx="4"/>
          </p:nvPr>
        </p:nvSpPr>
        <p:spPr>
          <a:xfrm>
            <a:off x="6390159" y="3087113"/>
            <a:ext cx="1993500" cy="4245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800"/>
              <a:buNone/>
              <a:defRPr>
                <a:solidFill>
                  <a:schemeClr val="dk2"/>
                </a:solidFill>
              </a:defRPr>
            </a:lvl1pPr>
            <a:lvl2pPr lvl="1" rtl="0">
              <a:spcBef>
                <a:spcPts val="1600"/>
              </a:spcBef>
              <a:spcAft>
                <a:spcPts val="0"/>
              </a:spcAft>
              <a:buSzPts val="1400"/>
              <a:buNone/>
              <a:defRPr/>
            </a:lvl2pPr>
            <a:lvl3pPr lvl="2" rtl="0">
              <a:spcBef>
                <a:spcPts val="1600"/>
              </a:spcBef>
              <a:spcAft>
                <a:spcPts val="0"/>
              </a:spcAft>
              <a:buSzPts val="1400"/>
              <a:buNone/>
              <a:defRPr/>
            </a:lvl3pPr>
            <a:lvl4pPr lvl="3" rtl="0">
              <a:spcBef>
                <a:spcPts val="1600"/>
              </a:spcBef>
              <a:spcAft>
                <a:spcPts val="0"/>
              </a:spcAft>
              <a:buSzPts val="1400"/>
              <a:buNone/>
              <a:defRPr/>
            </a:lvl4pPr>
            <a:lvl5pPr lvl="4" rtl="0">
              <a:spcBef>
                <a:spcPts val="1600"/>
              </a:spcBef>
              <a:spcAft>
                <a:spcPts val="0"/>
              </a:spcAft>
              <a:buSzPts val="1400"/>
              <a:buNone/>
              <a:defRPr/>
            </a:lvl5pPr>
            <a:lvl6pPr lvl="5" rtl="0">
              <a:spcBef>
                <a:spcPts val="1600"/>
              </a:spcBef>
              <a:spcAft>
                <a:spcPts val="0"/>
              </a:spcAft>
              <a:buSzPts val="1400"/>
              <a:buNone/>
              <a:defRPr/>
            </a:lvl6pPr>
            <a:lvl7pPr lvl="6" rtl="0">
              <a:spcBef>
                <a:spcPts val="1600"/>
              </a:spcBef>
              <a:spcAft>
                <a:spcPts val="0"/>
              </a:spcAft>
              <a:buSzPts val="1400"/>
              <a:buNone/>
              <a:defRPr/>
            </a:lvl7pPr>
            <a:lvl8pPr lvl="7" rtl="0">
              <a:spcBef>
                <a:spcPts val="1600"/>
              </a:spcBef>
              <a:spcAft>
                <a:spcPts val="0"/>
              </a:spcAft>
              <a:buSzPts val="1400"/>
              <a:buNone/>
              <a:defRPr/>
            </a:lvl8pPr>
            <a:lvl9pPr lvl="8" rtl="0">
              <a:spcBef>
                <a:spcPts val="1600"/>
              </a:spcBef>
              <a:spcAft>
                <a:spcPts val="1600"/>
              </a:spcAft>
              <a:buSzPts val="1400"/>
              <a:buNone/>
              <a:defRPr/>
            </a:lvl9pPr>
          </a:lstStyle>
          <a:p>
            <a:endParaRPr/>
          </a:p>
        </p:txBody>
      </p:sp>
      <p:sp>
        <p:nvSpPr>
          <p:cNvPr id="370" name="Google Shape;370;p44"/>
          <p:cNvSpPr txBox="1">
            <a:spLocks noGrp="1"/>
          </p:cNvSpPr>
          <p:nvPr>
            <p:ph type="subTitle" idx="5"/>
          </p:nvPr>
        </p:nvSpPr>
        <p:spPr>
          <a:xfrm>
            <a:off x="4517896" y="3460175"/>
            <a:ext cx="1981200" cy="10128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vl1pPr>
            <a:lvl2pPr lvl="1" rtl="0">
              <a:spcBef>
                <a:spcPts val="1600"/>
              </a:spcBef>
              <a:spcAft>
                <a:spcPts val="0"/>
              </a:spcAft>
              <a:buClr>
                <a:schemeClr val="dk1"/>
              </a:buClr>
              <a:buSzPts val="1400"/>
              <a:buNone/>
              <a:defRPr>
                <a:solidFill>
                  <a:schemeClr val="dk1"/>
                </a:solidFill>
              </a:defRPr>
            </a:lvl2pPr>
            <a:lvl3pPr lvl="2" rtl="0">
              <a:spcBef>
                <a:spcPts val="1600"/>
              </a:spcBef>
              <a:spcAft>
                <a:spcPts val="0"/>
              </a:spcAft>
              <a:buClr>
                <a:schemeClr val="dk1"/>
              </a:buClr>
              <a:buSzPts val="1400"/>
              <a:buNone/>
              <a:defRPr>
                <a:solidFill>
                  <a:schemeClr val="dk1"/>
                </a:solidFill>
              </a:defRPr>
            </a:lvl3pPr>
            <a:lvl4pPr lvl="3" rtl="0">
              <a:spcBef>
                <a:spcPts val="1600"/>
              </a:spcBef>
              <a:spcAft>
                <a:spcPts val="0"/>
              </a:spcAft>
              <a:buClr>
                <a:schemeClr val="dk1"/>
              </a:buClr>
              <a:buSzPts val="1400"/>
              <a:buNone/>
              <a:defRPr>
                <a:solidFill>
                  <a:schemeClr val="dk1"/>
                </a:solidFill>
              </a:defRPr>
            </a:lvl4pPr>
            <a:lvl5pPr lvl="4" rtl="0">
              <a:spcBef>
                <a:spcPts val="1600"/>
              </a:spcBef>
              <a:spcAft>
                <a:spcPts val="0"/>
              </a:spcAft>
              <a:buClr>
                <a:schemeClr val="dk1"/>
              </a:buClr>
              <a:buSzPts val="1400"/>
              <a:buNone/>
              <a:defRPr>
                <a:solidFill>
                  <a:schemeClr val="dk1"/>
                </a:solidFill>
              </a:defRPr>
            </a:lvl5pPr>
            <a:lvl6pPr lvl="5" rtl="0">
              <a:spcBef>
                <a:spcPts val="1600"/>
              </a:spcBef>
              <a:spcAft>
                <a:spcPts val="0"/>
              </a:spcAft>
              <a:buClr>
                <a:schemeClr val="dk1"/>
              </a:buClr>
              <a:buSzPts val="1400"/>
              <a:buNone/>
              <a:defRPr>
                <a:solidFill>
                  <a:schemeClr val="dk1"/>
                </a:solidFill>
              </a:defRPr>
            </a:lvl6pPr>
            <a:lvl7pPr lvl="6" rtl="0">
              <a:spcBef>
                <a:spcPts val="1600"/>
              </a:spcBef>
              <a:spcAft>
                <a:spcPts val="0"/>
              </a:spcAft>
              <a:buClr>
                <a:schemeClr val="dk1"/>
              </a:buClr>
              <a:buSzPts val="1400"/>
              <a:buNone/>
              <a:defRPr>
                <a:solidFill>
                  <a:schemeClr val="dk1"/>
                </a:solidFill>
              </a:defRPr>
            </a:lvl7pPr>
            <a:lvl8pPr lvl="7" rtl="0">
              <a:spcBef>
                <a:spcPts val="1600"/>
              </a:spcBef>
              <a:spcAft>
                <a:spcPts val="0"/>
              </a:spcAft>
              <a:buClr>
                <a:schemeClr val="dk1"/>
              </a:buClr>
              <a:buSzPts val="1400"/>
              <a:buNone/>
              <a:defRPr>
                <a:solidFill>
                  <a:schemeClr val="dk1"/>
                </a:solidFill>
              </a:defRPr>
            </a:lvl8pPr>
            <a:lvl9pPr lvl="8" rtl="0">
              <a:spcBef>
                <a:spcPts val="1600"/>
              </a:spcBef>
              <a:spcAft>
                <a:spcPts val="1600"/>
              </a:spcAft>
              <a:buClr>
                <a:schemeClr val="dk1"/>
              </a:buClr>
              <a:buSzPts val="1400"/>
              <a:buNone/>
              <a:defRPr>
                <a:solidFill>
                  <a:schemeClr val="dk1"/>
                </a:solidFill>
              </a:defRPr>
            </a:lvl9pPr>
          </a:lstStyle>
          <a:p>
            <a:endParaRPr/>
          </a:p>
        </p:txBody>
      </p:sp>
      <p:sp>
        <p:nvSpPr>
          <p:cNvPr id="371" name="Google Shape;371;p44"/>
          <p:cNvSpPr txBox="1">
            <a:spLocks noGrp="1"/>
          </p:cNvSpPr>
          <p:nvPr>
            <p:ph type="subTitle" idx="6"/>
          </p:nvPr>
        </p:nvSpPr>
        <p:spPr>
          <a:xfrm>
            <a:off x="4511746" y="3087113"/>
            <a:ext cx="1993500" cy="424500"/>
          </a:xfrm>
          <a:prstGeom prst="rect">
            <a:avLst/>
          </a:prstGeom>
        </p:spPr>
        <p:txBody>
          <a:bodyPr spcFirstLastPara="1" wrap="square" lIns="91425" tIns="91425" rIns="91425" bIns="91425" anchor="t" anchorCtr="0">
            <a:noAutofit/>
          </a:bodyPr>
          <a:lstStyle>
            <a:lvl1pPr lvl="0" rtl="0">
              <a:spcBef>
                <a:spcPts val="0"/>
              </a:spcBef>
              <a:spcAft>
                <a:spcPts val="0"/>
              </a:spcAft>
              <a:buSzPts val="1800"/>
              <a:buNone/>
              <a:defRPr>
                <a:solidFill>
                  <a:schemeClr val="dk2"/>
                </a:solidFill>
              </a:defRPr>
            </a:lvl1pPr>
            <a:lvl2pPr lvl="1" rtl="0">
              <a:spcBef>
                <a:spcPts val="1600"/>
              </a:spcBef>
              <a:spcAft>
                <a:spcPts val="0"/>
              </a:spcAft>
              <a:buSzPts val="1400"/>
              <a:buNone/>
              <a:defRPr/>
            </a:lvl2pPr>
            <a:lvl3pPr lvl="2" rtl="0">
              <a:spcBef>
                <a:spcPts val="1600"/>
              </a:spcBef>
              <a:spcAft>
                <a:spcPts val="0"/>
              </a:spcAft>
              <a:buSzPts val="1400"/>
              <a:buNone/>
              <a:defRPr/>
            </a:lvl3pPr>
            <a:lvl4pPr lvl="3" rtl="0">
              <a:spcBef>
                <a:spcPts val="1600"/>
              </a:spcBef>
              <a:spcAft>
                <a:spcPts val="0"/>
              </a:spcAft>
              <a:buSzPts val="1400"/>
              <a:buNone/>
              <a:defRPr/>
            </a:lvl4pPr>
            <a:lvl5pPr lvl="4" rtl="0">
              <a:spcBef>
                <a:spcPts val="1600"/>
              </a:spcBef>
              <a:spcAft>
                <a:spcPts val="0"/>
              </a:spcAft>
              <a:buSzPts val="1400"/>
              <a:buNone/>
              <a:defRPr/>
            </a:lvl5pPr>
            <a:lvl6pPr lvl="5" rtl="0">
              <a:spcBef>
                <a:spcPts val="1600"/>
              </a:spcBef>
              <a:spcAft>
                <a:spcPts val="0"/>
              </a:spcAft>
              <a:buSzPts val="1400"/>
              <a:buNone/>
              <a:defRPr/>
            </a:lvl6pPr>
            <a:lvl7pPr lvl="6" rtl="0">
              <a:spcBef>
                <a:spcPts val="1600"/>
              </a:spcBef>
              <a:spcAft>
                <a:spcPts val="0"/>
              </a:spcAft>
              <a:buSzPts val="1400"/>
              <a:buNone/>
              <a:defRPr/>
            </a:lvl7pPr>
            <a:lvl8pPr lvl="7" rtl="0">
              <a:spcBef>
                <a:spcPts val="1600"/>
              </a:spcBef>
              <a:spcAft>
                <a:spcPts val="0"/>
              </a:spcAft>
              <a:buSzPts val="1400"/>
              <a:buNone/>
              <a:defRPr/>
            </a:lvl8pPr>
            <a:lvl9pPr lvl="8" rtl="0">
              <a:spcBef>
                <a:spcPts val="1600"/>
              </a:spcBef>
              <a:spcAft>
                <a:spcPts val="1600"/>
              </a:spcAft>
              <a:buSzPts val="1400"/>
              <a:buNone/>
              <a:defRPr/>
            </a:lvl9pPr>
          </a:lstStyle>
          <a:p>
            <a:endParaRPr/>
          </a:p>
        </p:txBody>
      </p:sp>
      <p:sp>
        <p:nvSpPr>
          <p:cNvPr id="372" name="Google Shape;372;p44"/>
          <p:cNvSpPr txBox="1">
            <a:spLocks noGrp="1"/>
          </p:cNvSpPr>
          <p:nvPr>
            <p:ph type="subTitle" idx="7"/>
          </p:nvPr>
        </p:nvSpPr>
        <p:spPr>
          <a:xfrm>
            <a:off x="766491" y="3460175"/>
            <a:ext cx="1981200" cy="10128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vl1pPr>
            <a:lvl2pPr lvl="1" rtl="0">
              <a:spcBef>
                <a:spcPts val="1600"/>
              </a:spcBef>
              <a:spcAft>
                <a:spcPts val="0"/>
              </a:spcAft>
              <a:buClr>
                <a:schemeClr val="dk1"/>
              </a:buClr>
              <a:buSzPts val="1400"/>
              <a:buNone/>
              <a:defRPr>
                <a:solidFill>
                  <a:schemeClr val="dk1"/>
                </a:solidFill>
              </a:defRPr>
            </a:lvl2pPr>
            <a:lvl3pPr lvl="2" rtl="0">
              <a:spcBef>
                <a:spcPts val="1600"/>
              </a:spcBef>
              <a:spcAft>
                <a:spcPts val="0"/>
              </a:spcAft>
              <a:buClr>
                <a:schemeClr val="dk1"/>
              </a:buClr>
              <a:buSzPts val="1400"/>
              <a:buNone/>
              <a:defRPr>
                <a:solidFill>
                  <a:schemeClr val="dk1"/>
                </a:solidFill>
              </a:defRPr>
            </a:lvl3pPr>
            <a:lvl4pPr lvl="3" rtl="0">
              <a:spcBef>
                <a:spcPts val="1600"/>
              </a:spcBef>
              <a:spcAft>
                <a:spcPts val="0"/>
              </a:spcAft>
              <a:buClr>
                <a:schemeClr val="dk1"/>
              </a:buClr>
              <a:buSzPts val="1400"/>
              <a:buNone/>
              <a:defRPr>
                <a:solidFill>
                  <a:schemeClr val="dk1"/>
                </a:solidFill>
              </a:defRPr>
            </a:lvl4pPr>
            <a:lvl5pPr lvl="4" rtl="0">
              <a:spcBef>
                <a:spcPts val="1600"/>
              </a:spcBef>
              <a:spcAft>
                <a:spcPts val="0"/>
              </a:spcAft>
              <a:buClr>
                <a:schemeClr val="dk1"/>
              </a:buClr>
              <a:buSzPts val="1400"/>
              <a:buNone/>
              <a:defRPr>
                <a:solidFill>
                  <a:schemeClr val="dk1"/>
                </a:solidFill>
              </a:defRPr>
            </a:lvl5pPr>
            <a:lvl6pPr lvl="5" rtl="0">
              <a:spcBef>
                <a:spcPts val="1600"/>
              </a:spcBef>
              <a:spcAft>
                <a:spcPts val="0"/>
              </a:spcAft>
              <a:buClr>
                <a:schemeClr val="dk1"/>
              </a:buClr>
              <a:buSzPts val="1400"/>
              <a:buNone/>
              <a:defRPr>
                <a:solidFill>
                  <a:schemeClr val="dk1"/>
                </a:solidFill>
              </a:defRPr>
            </a:lvl6pPr>
            <a:lvl7pPr lvl="6" rtl="0">
              <a:spcBef>
                <a:spcPts val="1600"/>
              </a:spcBef>
              <a:spcAft>
                <a:spcPts val="0"/>
              </a:spcAft>
              <a:buClr>
                <a:schemeClr val="dk1"/>
              </a:buClr>
              <a:buSzPts val="1400"/>
              <a:buNone/>
              <a:defRPr>
                <a:solidFill>
                  <a:schemeClr val="dk1"/>
                </a:solidFill>
              </a:defRPr>
            </a:lvl7pPr>
            <a:lvl8pPr lvl="7" rtl="0">
              <a:spcBef>
                <a:spcPts val="1600"/>
              </a:spcBef>
              <a:spcAft>
                <a:spcPts val="0"/>
              </a:spcAft>
              <a:buClr>
                <a:schemeClr val="dk1"/>
              </a:buClr>
              <a:buSzPts val="1400"/>
              <a:buNone/>
              <a:defRPr>
                <a:solidFill>
                  <a:schemeClr val="dk1"/>
                </a:solidFill>
              </a:defRPr>
            </a:lvl8pPr>
            <a:lvl9pPr lvl="8" rtl="0">
              <a:spcBef>
                <a:spcPts val="1600"/>
              </a:spcBef>
              <a:spcAft>
                <a:spcPts val="1600"/>
              </a:spcAft>
              <a:buClr>
                <a:schemeClr val="dk1"/>
              </a:buClr>
              <a:buSzPts val="1400"/>
              <a:buNone/>
              <a:defRPr>
                <a:solidFill>
                  <a:schemeClr val="dk1"/>
                </a:solidFill>
              </a:defRPr>
            </a:lvl9pPr>
          </a:lstStyle>
          <a:p>
            <a:endParaRPr/>
          </a:p>
        </p:txBody>
      </p:sp>
      <p:sp>
        <p:nvSpPr>
          <p:cNvPr id="373" name="Google Shape;373;p44"/>
          <p:cNvSpPr txBox="1">
            <a:spLocks noGrp="1"/>
          </p:cNvSpPr>
          <p:nvPr>
            <p:ph type="subTitle" idx="8"/>
          </p:nvPr>
        </p:nvSpPr>
        <p:spPr>
          <a:xfrm>
            <a:off x="760341" y="3087113"/>
            <a:ext cx="1993500" cy="4245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800"/>
              <a:buNone/>
              <a:defRPr>
                <a:solidFill>
                  <a:schemeClr val="dk2"/>
                </a:solidFill>
              </a:defRPr>
            </a:lvl1pPr>
            <a:lvl2pPr lvl="1" rtl="0">
              <a:spcBef>
                <a:spcPts val="1600"/>
              </a:spcBef>
              <a:spcAft>
                <a:spcPts val="0"/>
              </a:spcAft>
              <a:buSzPts val="1400"/>
              <a:buNone/>
              <a:defRPr/>
            </a:lvl2pPr>
            <a:lvl3pPr lvl="2" rtl="0">
              <a:spcBef>
                <a:spcPts val="1600"/>
              </a:spcBef>
              <a:spcAft>
                <a:spcPts val="0"/>
              </a:spcAft>
              <a:buSzPts val="1400"/>
              <a:buNone/>
              <a:defRPr/>
            </a:lvl3pPr>
            <a:lvl4pPr lvl="3" rtl="0">
              <a:spcBef>
                <a:spcPts val="1600"/>
              </a:spcBef>
              <a:spcAft>
                <a:spcPts val="0"/>
              </a:spcAft>
              <a:buSzPts val="1400"/>
              <a:buNone/>
              <a:defRPr/>
            </a:lvl4pPr>
            <a:lvl5pPr lvl="4" rtl="0">
              <a:spcBef>
                <a:spcPts val="1600"/>
              </a:spcBef>
              <a:spcAft>
                <a:spcPts val="0"/>
              </a:spcAft>
              <a:buSzPts val="1400"/>
              <a:buNone/>
              <a:defRPr/>
            </a:lvl5pPr>
            <a:lvl6pPr lvl="5" rtl="0">
              <a:spcBef>
                <a:spcPts val="1600"/>
              </a:spcBef>
              <a:spcAft>
                <a:spcPts val="0"/>
              </a:spcAft>
              <a:buSzPts val="1400"/>
              <a:buNone/>
              <a:defRPr/>
            </a:lvl6pPr>
            <a:lvl7pPr lvl="6" rtl="0">
              <a:spcBef>
                <a:spcPts val="1600"/>
              </a:spcBef>
              <a:spcAft>
                <a:spcPts val="0"/>
              </a:spcAft>
              <a:buSzPts val="1400"/>
              <a:buNone/>
              <a:defRPr/>
            </a:lvl7pPr>
            <a:lvl8pPr lvl="7" rtl="0">
              <a:spcBef>
                <a:spcPts val="1600"/>
              </a:spcBef>
              <a:spcAft>
                <a:spcPts val="0"/>
              </a:spcAft>
              <a:buSzPts val="1400"/>
              <a:buNone/>
              <a:defRPr/>
            </a:lvl8pPr>
            <a:lvl9pPr lvl="8" rtl="0">
              <a:spcBef>
                <a:spcPts val="1600"/>
              </a:spcBef>
              <a:spcAft>
                <a:spcPts val="1600"/>
              </a:spcAft>
              <a:buSzPts val="1400"/>
              <a:buNone/>
              <a:defRPr/>
            </a:lvl9pPr>
          </a:lstStyle>
          <a:p>
            <a:endParaRPr/>
          </a:p>
        </p:txBody>
      </p:sp>
      <p:sp>
        <p:nvSpPr>
          <p:cNvPr id="374" name="Google Shape;374;p44"/>
          <p:cNvSpPr txBox="1">
            <a:spLocks noGrp="1"/>
          </p:cNvSpPr>
          <p:nvPr>
            <p:ph type="title" idx="9"/>
          </p:nvPr>
        </p:nvSpPr>
        <p:spPr>
          <a:xfrm>
            <a:off x="766813" y="1523314"/>
            <a:ext cx="1993500" cy="1133400"/>
          </a:xfrm>
          <a:prstGeom prst="rect">
            <a:avLst/>
          </a:prstGeom>
        </p:spPr>
        <p:txBody>
          <a:bodyPr spcFirstLastPara="1" wrap="square" lIns="91425" tIns="91425" rIns="91425" bIns="91425" anchor="t" anchorCtr="0">
            <a:noAutofit/>
          </a:bodyPr>
          <a:lstStyle>
            <a:lvl1pPr lvl="0" algn="ctr" rtl="0">
              <a:spcBef>
                <a:spcPts val="0"/>
              </a:spcBef>
              <a:spcAft>
                <a:spcPts val="0"/>
              </a:spcAft>
              <a:buClr>
                <a:schemeClr val="accent5"/>
              </a:buClr>
              <a:buSzPts val="6000"/>
              <a:buNone/>
              <a:defRPr sz="6000" b="1">
                <a:solidFill>
                  <a:schemeClr val="accent5"/>
                </a:solidFill>
                <a:latin typeface="Josefin Sans"/>
                <a:ea typeface="Josefin Sans"/>
                <a:cs typeface="Josefin Sans"/>
                <a:sym typeface="Josefin Sans"/>
              </a:defRPr>
            </a:lvl1pPr>
            <a:lvl2pPr lvl="1" algn="r" rtl="0">
              <a:spcBef>
                <a:spcPts val="0"/>
              </a:spcBef>
              <a:spcAft>
                <a:spcPts val="0"/>
              </a:spcAft>
              <a:buClr>
                <a:schemeClr val="accent5"/>
              </a:buClr>
              <a:buSzPts val="6000"/>
              <a:buNone/>
              <a:defRPr sz="6000">
                <a:solidFill>
                  <a:schemeClr val="accent5"/>
                </a:solidFill>
              </a:defRPr>
            </a:lvl2pPr>
            <a:lvl3pPr lvl="2" algn="r" rtl="0">
              <a:spcBef>
                <a:spcPts val="0"/>
              </a:spcBef>
              <a:spcAft>
                <a:spcPts val="0"/>
              </a:spcAft>
              <a:buClr>
                <a:schemeClr val="accent5"/>
              </a:buClr>
              <a:buSzPts val="6000"/>
              <a:buNone/>
              <a:defRPr sz="6000">
                <a:solidFill>
                  <a:schemeClr val="accent5"/>
                </a:solidFill>
              </a:defRPr>
            </a:lvl3pPr>
            <a:lvl4pPr lvl="3" algn="r" rtl="0">
              <a:spcBef>
                <a:spcPts val="0"/>
              </a:spcBef>
              <a:spcAft>
                <a:spcPts val="0"/>
              </a:spcAft>
              <a:buClr>
                <a:schemeClr val="accent5"/>
              </a:buClr>
              <a:buSzPts val="6000"/>
              <a:buNone/>
              <a:defRPr sz="6000">
                <a:solidFill>
                  <a:schemeClr val="accent5"/>
                </a:solidFill>
              </a:defRPr>
            </a:lvl4pPr>
            <a:lvl5pPr lvl="4" algn="r" rtl="0">
              <a:spcBef>
                <a:spcPts val="0"/>
              </a:spcBef>
              <a:spcAft>
                <a:spcPts val="0"/>
              </a:spcAft>
              <a:buClr>
                <a:schemeClr val="accent5"/>
              </a:buClr>
              <a:buSzPts val="6000"/>
              <a:buNone/>
              <a:defRPr sz="6000">
                <a:solidFill>
                  <a:schemeClr val="accent5"/>
                </a:solidFill>
              </a:defRPr>
            </a:lvl5pPr>
            <a:lvl6pPr lvl="5" algn="r" rtl="0">
              <a:spcBef>
                <a:spcPts val="0"/>
              </a:spcBef>
              <a:spcAft>
                <a:spcPts val="0"/>
              </a:spcAft>
              <a:buClr>
                <a:schemeClr val="accent5"/>
              </a:buClr>
              <a:buSzPts val="6000"/>
              <a:buNone/>
              <a:defRPr sz="6000">
                <a:solidFill>
                  <a:schemeClr val="accent5"/>
                </a:solidFill>
              </a:defRPr>
            </a:lvl6pPr>
            <a:lvl7pPr lvl="6" algn="r" rtl="0">
              <a:spcBef>
                <a:spcPts val="0"/>
              </a:spcBef>
              <a:spcAft>
                <a:spcPts val="0"/>
              </a:spcAft>
              <a:buClr>
                <a:schemeClr val="accent5"/>
              </a:buClr>
              <a:buSzPts val="6000"/>
              <a:buNone/>
              <a:defRPr sz="6000">
                <a:solidFill>
                  <a:schemeClr val="accent5"/>
                </a:solidFill>
              </a:defRPr>
            </a:lvl7pPr>
            <a:lvl8pPr lvl="7" algn="r" rtl="0">
              <a:spcBef>
                <a:spcPts val="0"/>
              </a:spcBef>
              <a:spcAft>
                <a:spcPts val="0"/>
              </a:spcAft>
              <a:buClr>
                <a:schemeClr val="accent5"/>
              </a:buClr>
              <a:buSzPts val="6000"/>
              <a:buNone/>
              <a:defRPr sz="6000">
                <a:solidFill>
                  <a:schemeClr val="accent5"/>
                </a:solidFill>
              </a:defRPr>
            </a:lvl8pPr>
            <a:lvl9pPr lvl="8" algn="r" rtl="0">
              <a:spcBef>
                <a:spcPts val="0"/>
              </a:spcBef>
              <a:spcAft>
                <a:spcPts val="0"/>
              </a:spcAft>
              <a:buClr>
                <a:schemeClr val="accent5"/>
              </a:buClr>
              <a:buSzPts val="6000"/>
              <a:buNone/>
              <a:defRPr sz="6000">
                <a:solidFill>
                  <a:schemeClr val="accent5"/>
                </a:solidFill>
              </a:defRPr>
            </a:lvl9pPr>
          </a:lstStyle>
          <a:p>
            <a:endParaRPr/>
          </a:p>
        </p:txBody>
      </p:sp>
      <p:sp>
        <p:nvSpPr>
          <p:cNvPr id="375" name="Google Shape;375;p44"/>
          <p:cNvSpPr txBox="1">
            <a:spLocks noGrp="1"/>
          </p:cNvSpPr>
          <p:nvPr>
            <p:ph type="title" idx="13"/>
          </p:nvPr>
        </p:nvSpPr>
        <p:spPr>
          <a:xfrm>
            <a:off x="2646013" y="1523314"/>
            <a:ext cx="1993500" cy="1133400"/>
          </a:xfrm>
          <a:prstGeom prst="rect">
            <a:avLst/>
          </a:prstGeom>
        </p:spPr>
        <p:txBody>
          <a:bodyPr spcFirstLastPara="1" wrap="square" lIns="91425" tIns="91425" rIns="91425" bIns="91425" anchor="t" anchorCtr="0">
            <a:noAutofit/>
          </a:bodyPr>
          <a:lstStyle>
            <a:lvl1pPr lvl="0" algn="ctr" rtl="0">
              <a:spcBef>
                <a:spcPts val="0"/>
              </a:spcBef>
              <a:spcAft>
                <a:spcPts val="0"/>
              </a:spcAft>
              <a:buClr>
                <a:schemeClr val="accent5"/>
              </a:buClr>
              <a:buSzPts val="6000"/>
              <a:buNone/>
              <a:defRPr sz="6000" b="1">
                <a:solidFill>
                  <a:schemeClr val="accent5"/>
                </a:solidFill>
                <a:latin typeface="Josefin Sans"/>
                <a:ea typeface="Josefin Sans"/>
                <a:cs typeface="Josefin Sans"/>
                <a:sym typeface="Josefin Sans"/>
              </a:defRPr>
            </a:lvl1pPr>
            <a:lvl2pPr lvl="1" algn="r" rtl="0">
              <a:spcBef>
                <a:spcPts val="0"/>
              </a:spcBef>
              <a:spcAft>
                <a:spcPts val="0"/>
              </a:spcAft>
              <a:buClr>
                <a:schemeClr val="accent5"/>
              </a:buClr>
              <a:buSzPts val="6000"/>
              <a:buNone/>
              <a:defRPr sz="6000">
                <a:solidFill>
                  <a:schemeClr val="accent5"/>
                </a:solidFill>
              </a:defRPr>
            </a:lvl2pPr>
            <a:lvl3pPr lvl="2" algn="r" rtl="0">
              <a:spcBef>
                <a:spcPts val="0"/>
              </a:spcBef>
              <a:spcAft>
                <a:spcPts val="0"/>
              </a:spcAft>
              <a:buClr>
                <a:schemeClr val="accent5"/>
              </a:buClr>
              <a:buSzPts val="6000"/>
              <a:buNone/>
              <a:defRPr sz="6000">
                <a:solidFill>
                  <a:schemeClr val="accent5"/>
                </a:solidFill>
              </a:defRPr>
            </a:lvl3pPr>
            <a:lvl4pPr lvl="3" algn="r" rtl="0">
              <a:spcBef>
                <a:spcPts val="0"/>
              </a:spcBef>
              <a:spcAft>
                <a:spcPts val="0"/>
              </a:spcAft>
              <a:buClr>
                <a:schemeClr val="accent5"/>
              </a:buClr>
              <a:buSzPts val="6000"/>
              <a:buNone/>
              <a:defRPr sz="6000">
                <a:solidFill>
                  <a:schemeClr val="accent5"/>
                </a:solidFill>
              </a:defRPr>
            </a:lvl4pPr>
            <a:lvl5pPr lvl="4" algn="r" rtl="0">
              <a:spcBef>
                <a:spcPts val="0"/>
              </a:spcBef>
              <a:spcAft>
                <a:spcPts val="0"/>
              </a:spcAft>
              <a:buClr>
                <a:schemeClr val="accent5"/>
              </a:buClr>
              <a:buSzPts val="6000"/>
              <a:buNone/>
              <a:defRPr sz="6000">
                <a:solidFill>
                  <a:schemeClr val="accent5"/>
                </a:solidFill>
              </a:defRPr>
            </a:lvl5pPr>
            <a:lvl6pPr lvl="5" algn="r" rtl="0">
              <a:spcBef>
                <a:spcPts val="0"/>
              </a:spcBef>
              <a:spcAft>
                <a:spcPts val="0"/>
              </a:spcAft>
              <a:buClr>
                <a:schemeClr val="accent5"/>
              </a:buClr>
              <a:buSzPts val="6000"/>
              <a:buNone/>
              <a:defRPr sz="6000">
                <a:solidFill>
                  <a:schemeClr val="accent5"/>
                </a:solidFill>
              </a:defRPr>
            </a:lvl6pPr>
            <a:lvl7pPr lvl="6" algn="r" rtl="0">
              <a:spcBef>
                <a:spcPts val="0"/>
              </a:spcBef>
              <a:spcAft>
                <a:spcPts val="0"/>
              </a:spcAft>
              <a:buClr>
                <a:schemeClr val="accent5"/>
              </a:buClr>
              <a:buSzPts val="6000"/>
              <a:buNone/>
              <a:defRPr sz="6000">
                <a:solidFill>
                  <a:schemeClr val="accent5"/>
                </a:solidFill>
              </a:defRPr>
            </a:lvl7pPr>
            <a:lvl8pPr lvl="7" algn="r" rtl="0">
              <a:spcBef>
                <a:spcPts val="0"/>
              </a:spcBef>
              <a:spcAft>
                <a:spcPts val="0"/>
              </a:spcAft>
              <a:buClr>
                <a:schemeClr val="accent5"/>
              </a:buClr>
              <a:buSzPts val="6000"/>
              <a:buNone/>
              <a:defRPr sz="6000">
                <a:solidFill>
                  <a:schemeClr val="accent5"/>
                </a:solidFill>
              </a:defRPr>
            </a:lvl8pPr>
            <a:lvl9pPr lvl="8" algn="r" rtl="0">
              <a:spcBef>
                <a:spcPts val="0"/>
              </a:spcBef>
              <a:spcAft>
                <a:spcPts val="0"/>
              </a:spcAft>
              <a:buClr>
                <a:schemeClr val="accent5"/>
              </a:buClr>
              <a:buSzPts val="6000"/>
              <a:buNone/>
              <a:defRPr sz="6000">
                <a:solidFill>
                  <a:schemeClr val="accent5"/>
                </a:solidFill>
              </a:defRPr>
            </a:lvl9pPr>
          </a:lstStyle>
          <a:p>
            <a:endParaRPr/>
          </a:p>
        </p:txBody>
      </p:sp>
      <p:sp>
        <p:nvSpPr>
          <p:cNvPr id="376" name="Google Shape;376;p44"/>
          <p:cNvSpPr txBox="1">
            <a:spLocks noGrp="1"/>
          </p:cNvSpPr>
          <p:nvPr>
            <p:ph type="title" idx="14"/>
          </p:nvPr>
        </p:nvSpPr>
        <p:spPr>
          <a:xfrm>
            <a:off x="4518238" y="1523314"/>
            <a:ext cx="1993500" cy="1133400"/>
          </a:xfrm>
          <a:prstGeom prst="rect">
            <a:avLst/>
          </a:prstGeom>
        </p:spPr>
        <p:txBody>
          <a:bodyPr spcFirstLastPara="1" wrap="square" lIns="91425" tIns="91425" rIns="91425" bIns="91425" anchor="t" anchorCtr="0">
            <a:noAutofit/>
          </a:bodyPr>
          <a:lstStyle>
            <a:lvl1pPr lvl="0" algn="ctr" rtl="0">
              <a:spcBef>
                <a:spcPts val="0"/>
              </a:spcBef>
              <a:spcAft>
                <a:spcPts val="0"/>
              </a:spcAft>
              <a:buClr>
                <a:schemeClr val="accent5"/>
              </a:buClr>
              <a:buSzPts val="6000"/>
              <a:buNone/>
              <a:defRPr sz="6000" b="1">
                <a:solidFill>
                  <a:schemeClr val="accent5"/>
                </a:solidFill>
                <a:latin typeface="Josefin Sans"/>
                <a:ea typeface="Josefin Sans"/>
                <a:cs typeface="Josefin Sans"/>
                <a:sym typeface="Josefin Sans"/>
              </a:defRPr>
            </a:lvl1pPr>
            <a:lvl2pPr lvl="1" algn="r" rtl="0">
              <a:spcBef>
                <a:spcPts val="0"/>
              </a:spcBef>
              <a:spcAft>
                <a:spcPts val="0"/>
              </a:spcAft>
              <a:buClr>
                <a:schemeClr val="accent5"/>
              </a:buClr>
              <a:buSzPts val="6000"/>
              <a:buNone/>
              <a:defRPr sz="6000">
                <a:solidFill>
                  <a:schemeClr val="accent5"/>
                </a:solidFill>
              </a:defRPr>
            </a:lvl2pPr>
            <a:lvl3pPr lvl="2" algn="r" rtl="0">
              <a:spcBef>
                <a:spcPts val="0"/>
              </a:spcBef>
              <a:spcAft>
                <a:spcPts val="0"/>
              </a:spcAft>
              <a:buClr>
                <a:schemeClr val="accent5"/>
              </a:buClr>
              <a:buSzPts val="6000"/>
              <a:buNone/>
              <a:defRPr sz="6000">
                <a:solidFill>
                  <a:schemeClr val="accent5"/>
                </a:solidFill>
              </a:defRPr>
            </a:lvl3pPr>
            <a:lvl4pPr lvl="3" algn="r" rtl="0">
              <a:spcBef>
                <a:spcPts val="0"/>
              </a:spcBef>
              <a:spcAft>
                <a:spcPts val="0"/>
              </a:spcAft>
              <a:buClr>
                <a:schemeClr val="accent5"/>
              </a:buClr>
              <a:buSzPts val="6000"/>
              <a:buNone/>
              <a:defRPr sz="6000">
                <a:solidFill>
                  <a:schemeClr val="accent5"/>
                </a:solidFill>
              </a:defRPr>
            </a:lvl4pPr>
            <a:lvl5pPr lvl="4" algn="r" rtl="0">
              <a:spcBef>
                <a:spcPts val="0"/>
              </a:spcBef>
              <a:spcAft>
                <a:spcPts val="0"/>
              </a:spcAft>
              <a:buClr>
                <a:schemeClr val="accent5"/>
              </a:buClr>
              <a:buSzPts val="6000"/>
              <a:buNone/>
              <a:defRPr sz="6000">
                <a:solidFill>
                  <a:schemeClr val="accent5"/>
                </a:solidFill>
              </a:defRPr>
            </a:lvl5pPr>
            <a:lvl6pPr lvl="5" algn="r" rtl="0">
              <a:spcBef>
                <a:spcPts val="0"/>
              </a:spcBef>
              <a:spcAft>
                <a:spcPts val="0"/>
              </a:spcAft>
              <a:buClr>
                <a:schemeClr val="accent5"/>
              </a:buClr>
              <a:buSzPts val="6000"/>
              <a:buNone/>
              <a:defRPr sz="6000">
                <a:solidFill>
                  <a:schemeClr val="accent5"/>
                </a:solidFill>
              </a:defRPr>
            </a:lvl6pPr>
            <a:lvl7pPr lvl="6" algn="r" rtl="0">
              <a:spcBef>
                <a:spcPts val="0"/>
              </a:spcBef>
              <a:spcAft>
                <a:spcPts val="0"/>
              </a:spcAft>
              <a:buClr>
                <a:schemeClr val="accent5"/>
              </a:buClr>
              <a:buSzPts val="6000"/>
              <a:buNone/>
              <a:defRPr sz="6000">
                <a:solidFill>
                  <a:schemeClr val="accent5"/>
                </a:solidFill>
              </a:defRPr>
            </a:lvl7pPr>
            <a:lvl8pPr lvl="7" algn="r" rtl="0">
              <a:spcBef>
                <a:spcPts val="0"/>
              </a:spcBef>
              <a:spcAft>
                <a:spcPts val="0"/>
              </a:spcAft>
              <a:buClr>
                <a:schemeClr val="accent5"/>
              </a:buClr>
              <a:buSzPts val="6000"/>
              <a:buNone/>
              <a:defRPr sz="6000">
                <a:solidFill>
                  <a:schemeClr val="accent5"/>
                </a:solidFill>
              </a:defRPr>
            </a:lvl8pPr>
            <a:lvl9pPr lvl="8" algn="r" rtl="0">
              <a:spcBef>
                <a:spcPts val="0"/>
              </a:spcBef>
              <a:spcAft>
                <a:spcPts val="0"/>
              </a:spcAft>
              <a:buClr>
                <a:schemeClr val="accent5"/>
              </a:buClr>
              <a:buSzPts val="6000"/>
              <a:buNone/>
              <a:defRPr sz="6000">
                <a:solidFill>
                  <a:schemeClr val="accent5"/>
                </a:solidFill>
              </a:defRPr>
            </a:lvl9pPr>
          </a:lstStyle>
          <a:p>
            <a:endParaRPr/>
          </a:p>
        </p:txBody>
      </p:sp>
      <p:sp>
        <p:nvSpPr>
          <p:cNvPr id="377" name="Google Shape;377;p44"/>
          <p:cNvSpPr txBox="1">
            <a:spLocks noGrp="1"/>
          </p:cNvSpPr>
          <p:nvPr>
            <p:ph type="title" idx="15"/>
          </p:nvPr>
        </p:nvSpPr>
        <p:spPr>
          <a:xfrm>
            <a:off x="6390538" y="1523314"/>
            <a:ext cx="1993500" cy="1133400"/>
          </a:xfrm>
          <a:prstGeom prst="rect">
            <a:avLst/>
          </a:prstGeom>
        </p:spPr>
        <p:txBody>
          <a:bodyPr spcFirstLastPara="1" wrap="square" lIns="91425" tIns="91425" rIns="91425" bIns="91425" anchor="t" anchorCtr="0">
            <a:noAutofit/>
          </a:bodyPr>
          <a:lstStyle>
            <a:lvl1pPr lvl="0" algn="ctr" rtl="0">
              <a:spcBef>
                <a:spcPts val="0"/>
              </a:spcBef>
              <a:spcAft>
                <a:spcPts val="0"/>
              </a:spcAft>
              <a:buClr>
                <a:schemeClr val="accent5"/>
              </a:buClr>
              <a:buSzPts val="6000"/>
              <a:buNone/>
              <a:defRPr sz="6000" b="1">
                <a:solidFill>
                  <a:schemeClr val="accent5"/>
                </a:solidFill>
                <a:latin typeface="Josefin Sans"/>
                <a:ea typeface="Josefin Sans"/>
                <a:cs typeface="Josefin Sans"/>
                <a:sym typeface="Josefin Sans"/>
              </a:defRPr>
            </a:lvl1pPr>
            <a:lvl2pPr lvl="1" algn="r" rtl="0">
              <a:spcBef>
                <a:spcPts val="0"/>
              </a:spcBef>
              <a:spcAft>
                <a:spcPts val="0"/>
              </a:spcAft>
              <a:buClr>
                <a:schemeClr val="accent5"/>
              </a:buClr>
              <a:buSzPts val="6000"/>
              <a:buNone/>
              <a:defRPr sz="6000">
                <a:solidFill>
                  <a:schemeClr val="accent5"/>
                </a:solidFill>
              </a:defRPr>
            </a:lvl2pPr>
            <a:lvl3pPr lvl="2" algn="r" rtl="0">
              <a:spcBef>
                <a:spcPts val="0"/>
              </a:spcBef>
              <a:spcAft>
                <a:spcPts val="0"/>
              </a:spcAft>
              <a:buClr>
                <a:schemeClr val="accent5"/>
              </a:buClr>
              <a:buSzPts val="6000"/>
              <a:buNone/>
              <a:defRPr sz="6000">
                <a:solidFill>
                  <a:schemeClr val="accent5"/>
                </a:solidFill>
              </a:defRPr>
            </a:lvl3pPr>
            <a:lvl4pPr lvl="3" algn="r" rtl="0">
              <a:spcBef>
                <a:spcPts val="0"/>
              </a:spcBef>
              <a:spcAft>
                <a:spcPts val="0"/>
              </a:spcAft>
              <a:buClr>
                <a:schemeClr val="accent5"/>
              </a:buClr>
              <a:buSzPts val="6000"/>
              <a:buNone/>
              <a:defRPr sz="6000">
                <a:solidFill>
                  <a:schemeClr val="accent5"/>
                </a:solidFill>
              </a:defRPr>
            </a:lvl4pPr>
            <a:lvl5pPr lvl="4" algn="r" rtl="0">
              <a:spcBef>
                <a:spcPts val="0"/>
              </a:spcBef>
              <a:spcAft>
                <a:spcPts val="0"/>
              </a:spcAft>
              <a:buClr>
                <a:schemeClr val="accent5"/>
              </a:buClr>
              <a:buSzPts val="6000"/>
              <a:buNone/>
              <a:defRPr sz="6000">
                <a:solidFill>
                  <a:schemeClr val="accent5"/>
                </a:solidFill>
              </a:defRPr>
            </a:lvl5pPr>
            <a:lvl6pPr lvl="5" algn="r" rtl="0">
              <a:spcBef>
                <a:spcPts val="0"/>
              </a:spcBef>
              <a:spcAft>
                <a:spcPts val="0"/>
              </a:spcAft>
              <a:buClr>
                <a:schemeClr val="accent5"/>
              </a:buClr>
              <a:buSzPts val="6000"/>
              <a:buNone/>
              <a:defRPr sz="6000">
                <a:solidFill>
                  <a:schemeClr val="accent5"/>
                </a:solidFill>
              </a:defRPr>
            </a:lvl6pPr>
            <a:lvl7pPr lvl="6" algn="r" rtl="0">
              <a:spcBef>
                <a:spcPts val="0"/>
              </a:spcBef>
              <a:spcAft>
                <a:spcPts val="0"/>
              </a:spcAft>
              <a:buClr>
                <a:schemeClr val="accent5"/>
              </a:buClr>
              <a:buSzPts val="6000"/>
              <a:buNone/>
              <a:defRPr sz="6000">
                <a:solidFill>
                  <a:schemeClr val="accent5"/>
                </a:solidFill>
              </a:defRPr>
            </a:lvl7pPr>
            <a:lvl8pPr lvl="7" algn="r" rtl="0">
              <a:spcBef>
                <a:spcPts val="0"/>
              </a:spcBef>
              <a:spcAft>
                <a:spcPts val="0"/>
              </a:spcAft>
              <a:buClr>
                <a:schemeClr val="accent5"/>
              </a:buClr>
              <a:buSzPts val="6000"/>
              <a:buNone/>
              <a:defRPr sz="6000">
                <a:solidFill>
                  <a:schemeClr val="accent5"/>
                </a:solidFill>
              </a:defRPr>
            </a:lvl8pPr>
            <a:lvl9pPr lvl="8" algn="r" rtl="0">
              <a:spcBef>
                <a:spcPts val="0"/>
              </a:spcBef>
              <a:spcAft>
                <a:spcPts val="0"/>
              </a:spcAft>
              <a:buClr>
                <a:schemeClr val="accent5"/>
              </a:buClr>
              <a:buSzPts val="6000"/>
              <a:buNone/>
              <a:defRPr sz="6000">
                <a:solidFill>
                  <a:schemeClr val="accent5"/>
                </a:solidFill>
              </a:defRPr>
            </a:lvl9pPr>
          </a:lstStyle>
          <a:p>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Title only 9">
  <p:cSld name="CUSTOM_28">
    <p:spTree>
      <p:nvGrpSpPr>
        <p:cNvPr id="1" name="Shape 389"/>
        <p:cNvGrpSpPr/>
        <p:nvPr/>
      </p:nvGrpSpPr>
      <p:grpSpPr>
        <a:xfrm>
          <a:off x="0" y="0"/>
          <a:ext cx="0" cy="0"/>
          <a:chOff x="0" y="0"/>
          <a:chExt cx="0" cy="0"/>
        </a:xfrm>
      </p:grpSpPr>
      <p:sp>
        <p:nvSpPr>
          <p:cNvPr id="390" name="Google Shape;390;p46"/>
          <p:cNvSpPr txBox="1">
            <a:spLocks noGrp="1"/>
          </p:cNvSpPr>
          <p:nvPr>
            <p:ph type="title"/>
          </p:nvPr>
        </p:nvSpPr>
        <p:spPr>
          <a:xfrm>
            <a:off x="720000" y="548594"/>
            <a:ext cx="2971500" cy="1133400"/>
          </a:xfrm>
          <a:prstGeom prst="rect">
            <a:avLst/>
          </a:prstGeom>
        </p:spPr>
        <p:txBody>
          <a:bodyPr spcFirstLastPara="1" wrap="square" lIns="91425" tIns="91425" rIns="91425" bIns="91425" anchor="t" anchorCtr="0">
            <a:noAutofit/>
          </a:bodyPr>
          <a:lstStyle>
            <a:lvl1pPr lvl="0" rtl="0">
              <a:spcBef>
                <a:spcPts val="0"/>
              </a:spcBef>
              <a:spcAft>
                <a:spcPts val="0"/>
              </a:spcAft>
              <a:buClr>
                <a:schemeClr val="lt1"/>
              </a:buClr>
              <a:buSzPts val="2800"/>
              <a:buNone/>
              <a:defRPr b="1">
                <a:latin typeface="Josefin Sans"/>
                <a:ea typeface="Josefin Sans"/>
                <a:cs typeface="Josefin Sans"/>
                <a:sym typeface="Josefin Sans"/>
              </a:defRPr>
            </a:lvl1pPr>
            <a:lvl2pPr lvl="1" rtl="0">
              <a:spcBef>
                <a:spcPts val="0"/>
              </a:spcBef>
              <a:spcAft>
                <a:spcPts val="0"/>
              </a:spcAft>
              <a:buClr>
                <a:schemeClr val="lt1"/>
              </a:buClr>
              <a:buSzPts val="2800"/>
              <a:buNone/>
              <a:defRPr>
                <a:solidFill>
                  <a:schemeClr val="lt1"/>
                </a:solidFill>
              </a:defRPr>
            </a:lvl2pPr>
            <a:lvl3pPr lvl="2" rtl="0">
              <a:spcBef>
                <a:spcPts val="0"/>
              </a:spcBef>
              <a:spcAft>
                <a:spcPts val="0"/>
              </a:spcAft>
              <a:buClr>
                <a:schemeClr val="lt1"/>
              </a:buClr>
              <a:buSzPts val="2800"/>
              <a:buNone/>
              <a:defRPr>
                <a:solidFill>
                  <a:schemeClr val="lt1"/>
                </a:solidFill>
              </a:defRPr>
            </a:lvl3pPr>
            <a:lvl4pPr lvl="3" rtl="0">
              <a:spcBef>
                <a:spcPts val="0"/>
              </a:spcBef>
              <a:spcAft>
                <a:spcPts val="0"/>
              </a:spcAft>
              <a:buClr>
                <a:schemeClr val="lt1"/>
              </a:buClr>
              <a:buSzPts val="2800"/>
              <a:buNone/>
              <a:defRPr>
                <a:solidFill>
                  <a:schemeClr val="lt1"/>
                </a:solidFill>
              </a:defRPr>
            </a:lvl4pPr>
            <a:lvl5pPr lvl="4" rtl="0">
              <a:spcBef>
                <a:spcPts val="0"/>
              </a:spcBef>
              <a:spcAft>
                <a:spcPts val="0"/>
              </a:spcAft>
              <a:buClr>
                <a:schemeClr val="lt1"/>
              </a:buClr>
              <a:buSzPts val="2800"/>
              <a:buNone/>
              <a:defRPr>
                <a:solidFill>
                  <a:schemeClr val="lt1"/>
                </a:solidFill>
              </a:defRPr>
            </a:lvl5pPr>
            <a:lvl6pPr lvl="5" rtl="0">
              <a:spcBef>
                <a:spcPts val="0"/>
              </a:spcBef>
              <a:spcAft>
                <a:spcPts val="0"/>
              </a:spcAft>
              <a:buClr>
                <a:schemeClr val="lt1"/>
              </a:buClr>
              <a:buSzPts val="2800"/>
              <a:buNone/>
              <a:defRPr>
                <a:solidFill>
                  <a:schemeClr val="lt1"/>
                </a:solidFill>
              </a:defRPr>
            </a:lvl6pPr>
            <a:lvl7pPr lvl="6" rtl="0">
              <a:spcBef>
                <a:spcPts val="0"/>
              </a:spcBef>
              <a:spcAft>
                <a:spcPts val="0"/>
              </a:spcAft>
              <a:buClr>
                <a:schemeClr val="lt1"/>
              </a:buClr>
              <a:buSzPts val="2800"/>
              <a:buNone/>
              <a:defRPr>
                <a:solidFill>
                  <a:schemeClr val="lt1"/>
                </a:solidFill>
              </a:defRPr>
            </a:lvl7pPr>
            <a:lvl8pPr lvl="7" rtl="0">
              <a:spcBef>
                <a:spcPts val="0"/>
              </a:spcBef>
              <a:spcAft>
                <a:spcPts val="0"/>
              </a:spcAft>
              <a:buClr>
                <a:schemeClr val="lt1"/>
              </a:buClr>
              <a:buSzPts val="2800"/>
              <a:buNone/>
              <a:defRPr>
                <a:solidFill>
                  <a:schemeClr val="lt1"/>
                </a:solidFill>
              </a:defRPr>
            </a:lvl8pPr>
            <a:lvl9pPr lvl="8" rtl="0">
              <a:spcBef>
                <a:spcPts val="0"/>
              </a:spcBef>
              <a:spcAft>
                <a:spcPts val="0"/>
              </a:spcAft>
              <a:buClr>
                <a:schemeClr val="lt1"/>
              </a:buClr>
              <a:buSzPts val="2800"/>
              <a:buNone/>
              <a:defRPr>
                <a:solidFill>
                  <a:schemeClr val="lt1"/>
                </a:solidFill>
              </a:defRPr>
            </a:lvl9pPr>
          </a:lstStyle>
          <a:p>
            <a:endParaRPr/>
          </a:p>
        </p:txBody>
      </p:sp>
      <p:sp>
        <p:nvSpPr>
          <p:cNvPr id="391" name="Google Shape;391;p46"/>
          <p:cNvSpPr/>
          <p:nvPr/>
        </p:nvSpPr>
        <p:spPr>
          <a:xfrm rot="-129819">
            <a:off x="4458284" y="3196753"/>
            <a:ext cx="6639739" cy="2813496"/>
          </a:xfrm>
          <a:custGeom>
            <a:avLst/>
            <a:gdLst/>
            <a:ahLst/>
            <a:cxnLst/>
            <a:rect l="l" t="t" r="r" b="b"/>
            <a:pathLst>
              <a:path w="274713" h="156651" extrusionOk="0">
                <a:moveTo>
                  <a:pt x="1" y="156650"/>
                </a:moveTo>
                <a:lnTo>
                  <a:pt x="274713" y="156650"/>
                </a:lnTo>
                <a:lnTo>
                  <a:pt x="274713" y="1"/>
                </a:lnTo>
                <a:cubicBezTo>
                  <a:pt x="188970" y="132455"/>
                  <a:pt x="75677" y="78193"/>
                  <a:pt x="1" y="156650"/>
                </a:cubicBezTo>
                <a:close/>
              </a:path>
            </a:pathLst>
          </a:custGeom>
          <a:solidFill>
            <a:schemeClr val="dk2">
              <a:alpha val="4688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92" name="Google Shape;392;p46"/>
          <p:cNvSpPr/>
          <p:nvPr/>
        </p:nvSpPr>
        <p:spPr>
          <a:xfrm rot="537107">
            <a:off x="2750101" y="3065565"/>
            <a:ext cx="6867688" cy="3916197"/>
          </a:xfrm>
          <a:custGeom>
            <a:avLst/>
            <a:gdLst/>
            <a:ahLst/>
            <a:cxnLst/>
            <a:rect l="l" t="t" r="r" b="b"/>
            <a:pathLst>
              <a:path w="274713" h="156651" extrusionOk="0">
                <a:moveTo>
                  <a:pt x="1" y="156650"/>
                </a:moveTo>
                <a:lnTo>
                  <a:pt x="274713" y="156650"/>
                </a:lnTo>
                <a:lnTo>
                  <a:pt x="274713" y="1"/>
                </a:lnTo>
                <a:cubicBezTo>
                  <a:pt x="188970" y="132455"/>
                  <a:pt x="75677" y="78193"/>
                  <a:pt x="1" y="15665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720000" y="445025"/>
            <a:ext cx="7704000" cy="572700"/>
          </a:xfrm>
          <a:prstGeom prst="rect">
            <a:avLst/>
          </a:prstGeom>
          <a:noFill/>
          <a:ln>
            <a:noFill/>
          </a:ln>
        </p:spPr>
        <p:txBody>
          <a:bodyPr spcFirstLastPara="1" wrap="square" lIns="91425" tIns="91425" rIns="91425" bIns="91425" anchor="t" anchorCtr="0">
            <a:noAutofit/>
          </a:bodyPr>
          <a:lstStyle>
            <a:lvl1pPr lvl="0">
              <a:spcBef>
                <a:spcPts val="0"/>
              </a:spcBef>
              <a:spcAft>
                <a:spcPts val="0"/>
              </a:spcAft>
              <a:buClr>
                <a:schemeClr val="dk1"/>
              </a:buClr>
              <a:buSzPts val="2800"/>
              <a:buFont typeface="Josefin Sans Medium"/>
              <a:buNone/>
              <a:defRPr sz="2800">
                <a:solidFill>
                  <a:schemeClr val="dk1"/>
                </a:solidFill>
                <a:latin typeface="Josefin Sans Medium"/>
                <a:ea typeface="Josefin Sans Medium"/>
                <a:cs typeface="Josefin Sans Medium"/>
                <a:sym typeface="Josefin Sans Medium"/>
              </a:defRPr>
            </a:lvl1pPr>
            <a:lvl2pPr lvl="1">
              <a:spcBef>
                <a:spcPts val="0"/>
              </a:spcBef>
              <a:spcAft>
                <a:spcPts val="0"/>
              </a:spcAft>
              <a:buClr>
                <a:schemeClr val="dk1"/>
              </a:buClr>
              <a:buSzPts val="2800"/>
              <a:buNone/>
              <a:defRPr sz="2800">
                <a:solidFill>
                  <a:schemeClr val="dk1"/>
                </a:solidFill>
              </a:defRPr>
            </a:lvl2pPr>
            <a:lvl3pPr lvl="2">
              <a:spcBef>
                <a:spcPts val="0"/>
              </a:spcBef>
              <a:spcAft>
                <a:spcPts val="0"/>
              </a:spcAft>
              <a:buClr>
                <a:schemeClr val="dk1"/>
              </a:buClr>
              <a:buSzPts val="2800"/>
              <a:buNone/>
              <a:defRPr sz="2800">
                <a:solidFill>
                  <a:schemeClr val="dk1"/>
                </a:solidFill>
              </a:defRPr>
            </a:lvl3pPr>
            <a:lvl4pPr lvl="3">
              <a:spcBef>
                <a:spcPts val="0"/>
              </a:spcBef>
              <a:spcAft>
                <a:spcPts val="0"/>
              </a:spcAft>
              <a:buClr>
                <a:schemeClr val="dk1"/>
              </a:buClr>
              <a:buSzPts val="2800"/>
              <a:buNone/>
              <a:defRPr sz="2800">
                <a:solidFill>
                  <a:schemeClr val="dk1"/>
                </a:solidFill>
              </a:defRPr>
            </a:lvl4pPr>
            <a:lvl5pPr lvl="4">
              <a:spcBef>
                <a:spcPts val="0"/>
              </a:spcBef>
              <a:spcAft>
                <a:spcPts val="0"/>
              </a:spcAft>
              <a:buClr>
                <a:schemeClr val="dk1"/>
              </a:buClr>
              <a:buSzPts val="2800"/>
              <a:buNone/>
              <a:defRPr sz="2800">
                <a:solidFill>
                  <a:schemeClr val="dk1"/>
                </a:solidFill>
              </a:defRPr>
            </a:lvl5pPr>
            <a:lvl6pPr lvl="5">
              <a:spcBef>
                <a:spcPts val="0"/>
              </a:spcBef>
              <a:spcAft>
                <a:spcPts val="0"/>
              </a:spcAft>
              <a:buClr>
                <a:schemeClr val="dk1"/>
              </a:buClr>
              <a:buSzPts val="2800"/>
              <a:buNone/>
              <a:defRPr sz="2800">
                <a:solidFill>
                  <a:schemeClr val="dk1"/>
                </a:solidFill>
              </a:defRPr>
            </a:lvl6pPr>
            <a:lvl7pPr lvl="6">
              <a:spcBef>
                <a:spcPts val="0"/>
              </a:spcBef>
              <a:spcAft>
                <a:spcPts val="0"/>
              </a:spcAft>
              <a:buClr>
                <a:schemeClr val="dk1"/>
              </a:buClr>
              <a:buSzPts val="2800"/>
              <a:buNone/>
              <a:defRPr sz="2800">
                <a:solidFill>
                  <a:schemeClr val="dk1"/>
                </a:solidFill>
              </a:defRPr>
            </a:lvl7pPr>
            <a:lvl8pPr lvl="7">
              <a:spcBef>
                <a:spcPts val="0"/>
              </a:spcBef>
              <a:spcAft>
                <a:spcPts val="0"/>
              </a:spcAft>
              <a:buClr>
                <a:schemeClr val="dk1"/>
              </a:buClr>
              <a:buSzPts val="2800"/>
              <a:buNone/>
              <a:defRPr sz="2800">
                <a:solidFill>
                  <a:schemeClr val="dk1"/>
                </a:solidFill>
              </a:defRPr>
            </a:lvl8pPr>
            <a:lvl9pPr lvl="8">
              <a:spcBef>
                <a:spcPts val="0"/>
              </a:spcBef>
              <a:spcAft>
                <a:spcPts val="0"/>
              </a:spcAft>
              <a:buClr>
                <a:schemeClr val="dk1"/>
              </a:buClr>
              <a:buSzPts val="2800"/>
              <a:buNone/>
              <a:defRPr sz="2800">
                <a:solidFill>
                  <a:schemeClr val="dk1"/>
                </a:solidFill>
              </a:defRPr>
            </a:lvl9pPr>
          </a:lstStyle>
          <a:p>
            <a:endParaRPr/>
          </a:p>
        </p:txBody>
      </p:sp>
      <p:sp>
        <p:nvSpPr>
          <p:cNvPr id="7" name="Google Shape;7;p1"/>
          <p:cNvSpPr txBox="1">
            <a:spLocks noGrp="1"/>
          </p:cNvSpPr>
          <p:nvPr>
            <p:ph type="body" idx="1"/>
          </p:nvPr>
        </p:nvSpPr>
        <p:spPr>
          <a:xfrm>
            <a:off x="720000" y="1152475"/>
            <a:ext cx="7704000" cy="3416400"/>
          </a:xfrm>
          <a:prstGeom prst="rect">
            <a:avLst/>
          </a:prstGeom>
          <a:noFill/>
          <a:ln>
            <a:noFill/>
          </a:ln>
        </p:spPr>
        <p:txBody>
          <a:bodyPr spcFirstLastPara="1" wrap="square" lIns="91425" tIns="91425" rIns="91425" bIns="91425" anchor="t" anchorCtr="0">
            <a:noAutofit/>
          </a:bodyPr>
          <a:lstStyle>
            <a:lvl1pPr marL="457200" lvl="0" indent="-342900">
              <a:lnSpc>
                <a:spcPct val="115000"/>
              </a:lnSpc>
              <a:spcBef>
                <a:spcPts val="0"/>
              </a:spcBef>
              <a:spcAft>
                <a:spcPts val="0"/>
              </a:spcAft>
              <a:buClr>
                <a:schemeClr val="dk1"/>
              </a:buClr>
              <a:buSzPts val="1800"/>
              <a:buFont typeface="Lato"/>
              <a:buChar char="●"/>
              <a:defRPr sz="1800">
                <a:solidFill>
                  <a:schemeClr val="dk1"/>
                </a:solidFill>
                <a:latin typeface="Lato"/>
                <a:ea typeface="Lato"/>
                <a:cs typeface="Lato"/>
                <a:sym typeface="Lato"/>
              </a:defRPr>
            </a:lvl1pPr>
            <a:lvl2pPr marL="914400" lvl="1" indent="-317500">
              <a:lnSpc>
                <a:spcPct val="115000"/>
              </a:lnSpc>
              <a:spcBef>
                <a:spcPts val="1600"/>
              </a:spcBef>
              <a:spcAft>
                <a:spcPts val="0"/>
              </a:spcAft>
              <a:buClr>
                <a:schemeClr val="dk2"/>
              </a:buClr>
              <a:buSzPts val="1400"/>
              <a:buFont typeface="Lato"/>
              <a:buChar char="○"/>
              <a:defRPr>
                <a:solidFill>
                  <a:schemeClr val="dk2"/>
                </a:solidFill>
                <a:latin typeface="Lato"/>
                <a:ea typeface="Lato"/>
                <a:cs typeface="Lato"/>
                <a:sym typeface="Lato"/>
              </a:defRPr>
            </a:lvl2pPr>
            <a:lvl3pPr marL="1371600" lvl="2" indent="-317500">
              <a:lnSpc>
                <a:spcPct val="115000"/>
              </a:lnSpc>
              <a:spcBef>
                <a:spcPts val="1600"/>
              </a:spcBef>
              <a:spcAft>
                <a:spcPts val="0"/>
              </a:spcAft>
              <a:buClr>
                <a:schemeClr val="dk2"/>
              </a:buClr>
              <a:buSzPts val="1400"/>
              <a:buFont typeface="Lato"/>
              <a:buChar char="■"/>
              <a:defRPr>
                <a:solidFill>
                  <a:schemeClr val="dk2"/>
                </a:solidFill>
                <a:latin typeface="Lato"/>
                <a:ea typeface="Lato"/>
                <a:cs typeface="Lato"/>
                <a:sym typeface="Lato"/>
              </a:defRPr>
            </a:lvl3pPr>
            <a:lvl4pPr marL="1828800" lvl="3" indent="-317500">
              <a:lnSpc>
                <a:spcPct val="115000"/>
              </a:lnSpc>
              <a:spcBef>
                <a:spcPts val="1600"/>
              </a:spcBef>
              <a:spcAft>
                <a:spcPts val="0"/>
              </a:spcAft>
              <a:buClr>
                <a:schemeClr val="dk2"/>
              </a:buClr>
              <a:buSzPts val="1400"/>
              <a:buFont typeface="Lato"/>
              <a:buChar char="●"/>
              <a:defRPr>
                <a:solidFill>
                  <a:schemeClr val="dk2"/>
                </a:solidFill>
                <a:latin typeface="Lato"/>
                <a:ea typeface="Lato"/>
                <a:cs typeface="Lato"/>
                <a:sym typeface="Lato"/>
              </a:defRPr>
            </a:lvl4pPr>
            <a:lvl5pPr marL="2286000" lvl="4" indent="-317500">
              <a:lnSpc>
                <a:spcPct val="115000"/>
              </a:lnSpc>
              <a:spcBef>
                <a:spcPts val="1600"/>
              </a:spcBef>
              <a:spcAft>
                <a:spcPts val="0"/>
              </a:spcAft>
              <a:buClr>
                <a:schemeClr val="dk2"/>
              </a:buClr>
              <a:buSzPts val="1400"/>
              <a:buFont typeface="Lato"/>
              <a:buChar char="○"/>
              <a:defRPr>
                <a:solidFill>
                  <a:schemeClr val="dk2"/>
                </a:solidFill>
                <a:latin typeface="Lato"/>
                <a:ea typeface="Lato"/>
                <a:cs typeface="Lato"/>
                <a:sym typeface="Lato"/>
              </a:defRPr>
            </a:lvl5pPr>
            <a:lvl6pPr marL="2743200" lvl="5" indent="-317500">
              <a:lnSpc>
                <a:spcPct val="115000"/>
              </a:lnSpc>
              <a:spcBef>
                <a:spcPts val="1600"/>
              </a:spcBef>
              <a:spcAft>
                <a:spcPts val="0"/>
              </a:spcAft>
              <a:buClr>
                <a:schemeClr val="dk2"/>
              </a:buClr>
              <a:buSzPts val="1400"/>
              <a:buFont typeface="Lato"/>
              <a:buChar char="■"/>
              <a:defRPr>
                <a:solidFill>
                  <a:schemeClr val="dk2"/>
                </a:solidFill>
                <a:latin typeface="Lato"/>
                <a:ea typeface="Lato"/>
                <a:cs typeface="Lato"/>
                <a:sym typeface="Lato"/>
              </a:defRPr>
            </a:lvl6pPr>
            <a:lvl7pPr marL="3200400" lvl="6" indent="-317500">
              <a:lnSpc>
                <a:spcPct val="115000"/>
              </a:lnSpc>
              <a:spcBef>
                <a:spcPts val="1600"/>
              </a:spcBef>
              <a:spcAft>
                <a:spcPts val="0"/>
              </a:spcAft>
              <a:buClr>
                <a:schemeClr val="dk2"/>
              </a:buClr>
              <a:buSzPts val="1400"/>
              <a:buFont typeface="Lato"/>
              <a:buChar char="●"/>
              <a:defRPr>
                <a:solidFill>
                  <a:schemeClr val="dk2"/>
                </a:solidFill>
                <a:latin typeface="Lato"/>
                <a:ea typeface="Lato"/>
                <a:cs typeface="Lato"/>
                <a:sym typeface="Lato"/>
              </a:defRPr>
            </a:lvl7pPr>
            <a:lvl8pPr marL="3657600" lvl="7" indent="-317500">
              <a:lnSpc>
                <a:spcPct val="115000"/>
              </a:lnSpc>
              <a:spcBef>
                <a:spcPts val="1600"/>
              </a:spcBef>
              <a:spcAft>
                <a:spcPts val="0"/>
              </a:spcAft>
              <a:buClr>
                <a:schemeClr val="dk2"/>
              </a:buClr>
              <a:buSzPts val="1400"/>
              <a:buFont typeface="Lato"/>
              <a:buChar char="○"/>
              <a:defRPr>
                <a:solidFill>
                  <a:schemeClr val="dk2"/>
                </a:solidFill>
                <a:latin typeface="Lato"/>
                <a:ea typeface="Lato"/>
                <a:cs typeface="Lato"/>
                <a:sym typeface="Lato"/>
              </a:defRPr>
            </a:lvl8pPr>
            <a:lvl9pPr marL="4114800" lvl="8" indent="-317500">
              <a:lnSpc>
                <a:spcPct val="115000"/>
              </a:lnSpc>
              <a:spcBef>
                <a:spcPts val="1600"/>
              </a:spcBef>
              <a:spcAft>
                <a:spcPts val="1600"/>
              </a:spcAft>
              <a:buClr>
                <a:schemeClr val="dk2"/>
              </a:buClr>
              <a:buSzPts val="1400"/>
              <a:buFont typeface="Lato"/>
              <a:buChar char="■"/>
              <a:defRPr>
                <a:solidFill>
                  <a:schemeClr val="dk2"/>
                </a:solidFill>
                <a:latin typeface="Lato"/>
                <a:ea typeface="Lato"/>
                <a:cs typeface="Lato"/>
                <a:sym typeface="Lato"/>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50" r:id="rId2"/>
    <p:sldLayoutId id="2147483658" r:id="rId3"/>
    <p:sldLayoutId id="2147483659" r:id="rId4"/>
    <p:sldLayoutId id="2147483660" r:id="rId5"/>
    <p:sldLayoutId id="2147483661" r:id="rId6"/>
    <p:sldLayoutId id="2147483667" r:id="rId7"/>
    <p:sldLayoutId id="2147483690" r:id="rId8"/>
    <p:sldLayoutId id="2147483692" r:id="rId9"/>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8.xml"/><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542"/>
        <p:cNvGrpSpPr/>
        <p:nvPr/>
      </p:nvGrpSpPr>
      <p:grpSpPr>
        <a:xfrm>
          <a:off x="0" y="0"/>
          <a:ext cx="0" cy="0"/>
          <a:chOff x="0" y="0"/>
          <a:chExt cx="0" cy="0"/>
        </a:xfrm>
      </p:grpSpPr>
      <p:sp>
        <p:nvSpPr>
          <p:cNvPr id="544" name="Google Shape;544;p67"/>
          <p:cNvSpPr/>
          <p:nvPr/>
        </p:nvSpPr>
        <p:spPr>
          <a:xfrm flipH="1">
            <a:off x="-1" y="4834406"/>
            <a:ext cx="6640079" cy="550668"/>
          </a:xfrm>
          <a:custGeom>
            <a:avLst/>
            <a:gdLst/>
            <a:ahLst/>
            <a:cxnLst/>
            <a:rect l="l" t="t" r="r" b="b"/>
            <a:pathLst>
              <a:path w="274713" h="156651" extrusionOk="0">
                <a:moveTo>
                  <a:pt x="1" y="156650"/>
                </a:moveTo>
                <a:lnTo>
                  <a:pt x="274713" y="156650"/>
                </a:lnTo>
                <a:lnTo>
                  <a:pt x="274713" y="1"/>
                </a:lnTo>
                <a:cubicBezTo>
                  <a:pt x="188970" y="132455"/>
                  <a:pt x="75677" y="78193"/>
                  <a:pt x="1" y="156650"/>
                </a:cubicBezTo>
                <a:close/>
              </a:path>
            </a:pathLst>
          </a:custGeom>
          <a:solidFill>
            <a:schemeClr val="dk2">
              <a:alpha val="4688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nvGrpSpPr>
          <p:cNvPr id="545" name="Google Shape;545;p67"/>
          <p:cNvGrpSpPr/>
          <p:nvPr/>
        </p:nvGrpSpPr>
        <p:grpSpPr>
          <a:xfrm rot="384094" flipH="1">
            <a:off x="-786400" y="-505609"/>
            <a:ext cx="9311406" cy="6154719"/>
            <a:chOff x="-309590" y="-541588"/>
            <a:chExt cx="9311077" cy="6154502"/>
          </a:xfrm>
        </p:grpSpPr>
        <p:sp>
          <p:nvSpPr>
            <p:cNvPr id="546" name="Google Shape;546;p67"/>
            <p:cNvSpPr/>
            <p:nvPr/>
          </p:nvSpPr>
          <p:spPr>
            <a:xfrm rot="-419981">
              <a:off x="695537" y="-72471"/>
              <a:ext cx="8018021" cy="5216267"/>
            </a:xfrm>
            <a:custGeom>
              <a:avLst/>
              <a:gdLst/>
              <a:ahLst/>
              <a:cxnLst/>
              <a:rect l="l" t="t" r="r" b="b"/>
              <a:pathLst>
                <a:path w="284249" h="184907" extrusionOk="0">
                  <a:moveTo>
                    <a:pt x="56382" y="184907"/>
                  </a:moveTo>
                  <a:lnTo>
                    <a:pt x="80709" y="184907"/>
                  </a:lnTo>
                  <a:cubicBezTo>
                    <a:pt x="149321" y="184907"/>
                    <a:pt x="147776" y="574"/>
                    <a:pt x="284249" y="574"/>
                  </a:cubicBezTo>
                  <a:lnTo>
                    <a:pt x="284249" y="0"/>
                  </a:lnTo>
                  <a:lnTo>
                    <a:pt x="0" y="0"/>
                  </a:lnTo>
                  <a:lnTo>
                    <a:pt x="0" y="165392"/>
                  </a:lnTo>
                  <a:cubicBezTo>
                    <a:pt x="19118" y="170248"/>
                    <a:pt x="37529" y="181110"/>
                    <a:pt x="56382" y="184907"/>
                  </a:cubicBezTo>
                  <a:close/>
                </a:path>
              </a:pathLst>
            </a:custGeom>
            <a:solidFill>
              <a:schemeClr val="dk2">
                <a:alpha val="4688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547" name="Google Shape;547;p67"/>
            <p:cNvSpPr/>
            <p:nvPr/>
          </p:nvSpPr>
          <p:spPr>
            <a:xfrm>
              <a:off x="-309590" y="-478904"/>
              <a:ext cx="8597111" cy="6030280"/>
            </a:xfrm>
            <a:custGeom>
              <a:avLst/>
              <a:gdLst/>
              <a:ahLst/>
              <a:cxnLst/>
              <a:rect l="l" t="t" r="r" b="b"/>
              <a:pathLst>
                <a:path w="284249" h="184907" extrusionOk="0">
                  <a:moveTo>
                    <a:pt x="56382" y="184907"/>
                  </a:moveTo>
                  <a:lnTo>
                    <a:pt x="80709" y="184907"/>
                  </a:lnTo>
                  <a:cubicBezTo>
                    <a:pt x="149321" y="184907"/>
                    <a:pt x="147776" y="574"/>
                    <a:pt x="284249" y="574"/>
                  </a:cubicBezTo>
                  <a:lnTo>
                    <a:pt x="284249" y="0"/>
                  </a:lnTo>
                  <a:lnTo>
                    <a:pt x="0" y="0"/>
                  </a:lnTo>
                  <a:lnTo>
                    <a:pt x="0" y="165392"/>
                  </a:lnTo>
                  <a:cubicBezTo>
                    <a:pt x="19118" y="170248"/>
                    <a:pt x="37529" y="181110"/>
                    <a:pt x="56382" y="18490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sp>
        <p:nvSpPr>
          <p:cNvPr id="548" name="Google Shape;548;p67"/>
          <p:cNvSpPr txBox="1">
            <a:spLocks noGrp="1"/>
          </p:cNvSpPr>
          <p:nvPr>
            <p:ph type="ctrTitle"/>
          </p:nvPr>
        </p:nvSpPr>
        <p:spPr>
          <a:xfrm>
            <a:off x="193184" y="309094"/>
            <a:ext cx="8645908" cy="1318297"/>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US" sz="2000" b="1" dirty="0">
                <a:latin typeface="+mj-lt"/>
                <a:ea typeface="Josefin Sans"/>
                <a:cs typeface="Josefin Sans"/>
                <a:sym typeface="Josefin Sans"/>
              </a:rPr>
              <a:t>Shift in Hotel Strategies Post-COVID with Reduced Business Commuting</a:t>
            </a:r>
          </a:p>
        </p:txBody>
      </p:sp>
      <p:sp>
        <p:nvSpPr>
          <p:cNvPr id="549" name="Google Shape;549;p67"/>
          <p:cNvSpPr txBox="1">
            <a:spLocks noGrp="1"/>
          </p:cNvSpPr>
          <p:nvPr>
            <p:ph type="subTitle" idx="1"/>
          </p:nvPr>
        </p:nvSpPr>
        <p:spPr>
          <a:xfrm>
            <a:off x="193184" y="2571750"/>
            <a:ext cx="8256126" cy="2571750"/>
          </a:xfrm>
          <a:prstGeom prst="rect">
            <a:avLst/>
          </a:prstGeom>
        </p:spPr>
        <p:txBody>
          <a:bodyPr spcFirstLastPara="1" wrap="square" lIns="91425" tIns="91425" rIns="91425" bIns="91425" anchor="t" anchorCtr="0">
            <a:noAutofit/>
          </a:bodyPr>
          <a:lstStyle/>
          <a:p>
            <a:pPr algn="l"/>
            <a:r>
              <a:rPr lang="en-US" b="1" dirty="0"/>
              <a:t>Name: Daniela Livia Isar </a:t>
            </a:r>
            <a:endParaRPr lang="en-GB" dirty="0"/>
          </a:p>
          <a:p>
            <a:pPr algn="l"/>
            <a:r>
              <a:rPr lang="en-US" b="1" dirty="0"/>
              <a:t>Student number: 2242723</a:t>
            </a:r>
            <a:endParaRPr lang="en-GB" dirty="0"/>
          </a:p>
          <a:p>
            <a:pPr algn="l"/>
            <a:r>
              <a:rPr lang="en-US" b="1" dirty="0"/>
              <a:t>Module title: Contemporary Themes in the Hotel and Hospitality Sector</a:t>
            </a:r>
            <a:endParaRPr lang="en-GB" dirty="0"/>
          </a:p>
          <a:p>
            <a:pPr algn="l"/>
            <a:r>
              <a:rPr lang="en-US" b="1" dirty="0"/>
              <a:t>Module code: BMIH6001</a:t>
            </a:r>
            <a:endParaRPr lang="en-GB" dirty="0"/>
          </a:p>
          <a:p>
            <a:pPr algn="l"/>
            <a:r>
              <a:rPr lang="en-US" b="1" dirty="0"/>
              <a:t>Lecturer: Dr. Ernest </a:t>
            </a:r>
            <a:r>
              <a:rPr lang="en-US" b="1" dirty="0" err="1"/>
              <a:t>Balutie</a:t>
            </a:r>
            <a:r>
              <a:rPr lang="en-US" b="1" dirty="0"/>
              <a:t> </a:t>
            </a:r>
            <a:r>
              <a:rPr lang="en-US" b="1" dirty="0" err="1"/>
              <a:t>Wavei</a:t>
            </a:r>
            <a:endParaRPr lang="en-GB" dirty="0"/>
          </a:p>
          <a:p>
            <a:pPr marL="0" indent="0" algn="l">
              <a:lnSpc>
                <a:spcPct val="150000"/>
              </a:lnSpc>
            </a:pPr>
            <a:endParaRPr lang="en-US" sz="2000" b="1" dirty="0">
              <a:latin typeface="+mj-lt"/>
            </a:endParaRPr>
          </a:p>
          <a:p>
            <a:pPr marL="0" indent="0" algn="l">
              <a:lnSpc>
                <a:spcPct val="150000"/>
              </a:lnSpc>
            </a:pPr>
            <a:r>
              <a:rPr lang="en-US" sz="2000" b="1" dirty="0">
                <a:latin typeface="+mj-lt"/>
              </a:rPr>
              <a:t> </a:t>
            </a:r>
            <a:r>
              <a:rPr lang="en-US" sz="1100" b="1" dirty="0"/>
              <a:t>I confirm that I have not presented any AI generated text as my own work. I confirm I have copies of my drafts, notes, and other resources I used before, and after the use of AI tools which I may be asked to provide in evidence.</a:t>
            </a:r>
            <a:endParaRPr lang="en-GB" sz="1100" b="1" dirty="0"/>
          </a:p>
          <a:p>
            <a:pPr marL="0" lvl="0" indent="0" algn="l" rtl="0">
              <a:lnSpc>
                <a:spcPct val="150000"/>
              </a:lnSpc>
              <a:spcBef>
                <a:spcPts val="0"/>
              </a:spcBef>
              <a:spcAft>
                <a:spcPts val="0"/>
              </a:spcAft>
              <a:buNone/>
            </a:pPr>
            <a:endParaRPr lang="en-US" sz="2000" b="1" dirty="0">
              <a:latin typeface="+mj-lt"/>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553"/>
        <p:cNvGrpSpPr/>
        <p:nvPr/>
      </p:nvGrpSpPr>
      <p:grpSpPr>
        <a:xfrm>
          <a:off x="0" y="0"/>
          <a:ext cx="0" cy="0"/>
          <a:chOff x="0" y="0"/>
          <a:chExt cx="0" cy="0"/>
        </a:xfrm>
      </p:grpSpPr>
      <p:sp>
        <p:nvSpPr>
          <p:cNvPr id="554" name="Google Shape;554;p68"/>
          <p:cNvSpPr txBox="1">
            <a:spLocks noGrp="1"/>
          </p:cNvSpPr>
          <p:nvPr>
            <p:ph type="title"/>
          </p:nvPr>
        </p:nvSpPr>
        <p:spPr>
          <a:xfrm>
            <a:off x="222289" y="120376"/>
            <a:ext cx="7704000" cy="5946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r>
              <a:rPr lang="en-US" dirty="0">
                <a:latin typeface="+mj-lt"/>
              </a:rPr>
              <a:t>Introduction</a:t>
            </a:r>
            <a:endParaRPr dirty="0">
              <a:latin typeface="+mj-lt"/>
            </a:endParaRPr>
          </a:p>
        </p:txBody>
      </p:sp>
      <p:sp>
        <p:nvSpPr>
          <p:cNvPr id="5" name="TextBox 4">
            <a:extLst>
              <a:ext uri="{FF2B5EF4-FFF2-40B4-BE49-F238E27FC236}">
                <a16:creationId xmlns:a16="http://schemas.microsoft.com/office/drawing/2014/main" id="{9FD62613-32F9-7255-34B4-B0D7973D170E}"/>
              </a:ext>
            </a:extLst>
          </p:cNvPr>
          <p:cNvSpPr txBox="1"/>
          <p:nvPr/>
        </p:nvSpPr>
        <p:spPr>
          <a:xfrm>
            <a:off x="720000" y="993856"/>
            <a:ext cx="7882360" cy="3524042"/>
          </a:xfrm>
          <a:prstGeom prst="rect">
            <a:avLst/>
          </a:prstGeom>
          <a:noFill/>
          <a:ln>
            <a:solidFill>
              <a:srgbClr val="97BAC3"/>
            </a:solidFill>
          </a:ln>
        </p:spPr>
        <p:txBody>
          <a:bodyPr wrap="square">
            <a:spAutoFit/>
          </a:bodyPr>
          <a:lstStyle/>
          <a:p>
            <a:pPr marL="285750" indent="-285750">
              <a:spcAft>
                <a:spcPts val="600"/>
              </a:spcAft>
              <a:buFont typeface="Wingdings" panose="05000000000000000000" pitchFamily="2" charset="2"/>
              <a:buChar char="Ø"/>
            </a:pPr>
            <a:r>
              <a:rPr lang="en-US" sz="1600" dirty="0"/>
              <a:t>The modern theme in this presentation is the change in the hotel strategies after the COVID-19 pandemic, especially in relation to the long-term decline in business commuting and corporate travel. </a:t>
            </a:r>
          </a:p>
          <a:p>
            <a:pPr marL="285750" indent="-285750">
              <a:spcAft>
                <a:spcPts val="600"/>
              </a:spcAft>
              <a:buFont typeface="Wingdings" panose="05000000000000000000" pitchFamily="2" charset="2"/>
              <a:buChar char="Ø"/>
            </a:pPr>
            <a:r>
              <a:rPr lang="en-US" sz="1600" dirty="0"/>
              <a:t>The pandemic disrupted the movement of people around the world greatly due to lockdowns, travel bans, and the speed at which remote working technology began to appear, leading to a structural downward shift in the demand of traditional business travel (Alvarez-Risco et al., 2020). </a:t>
            </a:r>
          </a:p>
          <a:p>
            <a:pPr marL="285750" indent="-285750">
              <a:spcAft>
                <a:spcPts val="600"/>
              </a:spcAft>
              <a:buFont typeface="Wingdings" panose="05000000000000000000" pitchFamily="2" charset="2"/>
              <a:buChar char="Ø"/>
            </a:pPr>
            <a:r>
              <a:rPr lang="en-US" sz="1600" dirty="0"/>
              <a:t>The UK hospitality is one of the industries that have been hit particularly by these behavioural changes since it is a big source of jobs and GDP in the country. </a:t>
            </a:r>
          </a:p>
          <a:p>
            <a:pPr marL="285750" indent="-285750">
              <a:spcAft>
                <a:spcPts val="600"/>
              </a:spcAft>
              <a:buFont typeface="Wingdings" panose="05000000000000000000" pitchFamily="2" charset="2"/>
              <a:buChar char="Ø"/>
            </a:pPr>
            <a:r>
              <a:rPr lang="en-US" sz="1600" dirty="0"/>
              <a:t>Hotels have been further diversifying to leisure travellers, domestic tourism and a hybrid travel as well as investing in technology and operational flexibility. This theme is pertinent to understand since it demonstrates that resilience is built in the hotel industry enabling it to stay competitive amidst uncertain demand trends.</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559"/>
        <p:cNvGrpSpPr/>
        <p:nvPr/>
      </p:nvGrpSpPr>
      <p:grpSpPr>
        <a:xfrm>
          <a:off x="0" y="0"/>
          <a:ext cx="0" cy="0"/>
          <a:chOff x="0" y="0"/>
          <a:chExt cx="0" cy="0"/>
        </a:xfrm>
      </p:grpSpPr>
      <p:sp>
        <p:nvSpPr>
          <p:cNvPr id="560" name="Google Shape;560;p69"/>
          <p:cNvSpPr txBox="1">
            <a:spLocks noGrp="1"/>
          </p:cNvSpPr>
          <p:nvPr>
            <p:ph type="title"/>
          </p:nvPr>
        </p:nvSpPr>
        <p:spPr>
          <a:xfrm>
            <a:off x="349610" y="193713"/>
            <a:ext cx="3774000" cy="547067"/>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latin typeface="+mj-lt"/>
              </a:rPr>
              <a:t>Literature Review</a:t>
            </a:r>
            <a:endParaRPr dirty="0">
              <a:latin typeface="+mj-lt"/>
            </a:endParaRPr>
          </a:p>
        </p:txBody>
      </p:sp>
      <p:sp>
        <p:nvSpPr>
          <p:cNvPr id="39" name="TextBox 38">
            <a:extLst>
              <a:ext uri="{FF2B5EF4-FFF2-40B4-BE49-F238E27FC236}">
                <a16:creationId xmlns:a16="http://schemas.microsoft.com/office/drawing/2014/main" id="{105A0735-7F7F-B939-8595-B827E33E6C32}"/>
              </a:ext>
            </a:extLst>
          </p:cNvPr>
          <p:cNvSpPr txBox="1"/>
          <p:nvPr/>
        </p:nvSpPr>
        <p:spPr>
          <a:xfrm>
            <a:off x="381966" y="980044"/>
            <a:ext cx="4282631" cy="3831818"/>
          </a:xfrm>
          <a:prstGeom prst="rect">
            <a:avLst/>
          </a:prstGeom>
          <a:noFill/>
          <a:ln>
            <a:solidFill>
              <a:srgbClr val="97BAC3"/>
            </a:solidFill>
          </a:ln>
        </p:spPr>
        <p:txBody>
          <a:bodyPr wrap="square">
            <a:spAutoFit/>
          </a:bodyPr>
          <a:lstStyle/>
          <a:p>
            <a:pPr marL="285750" indent="-285750" algn="just">
              <a:spcAft>
                <a:spcPts val="600"/>
              </a:spcAft>
              <a:buFont typeface="Wingdings" panose="05000000000000000000" pitchFamily="2" charset="2"/>
              <a:buChar char="Ø"/>
            </a:pPr>
            <a:r>
              <a:rPr lang="en-US" dirty="0"/>
              <a:t>According to Bald Consulting (2025), the COVID-19 pandemic redefined the world hospitality by bringing the structural changes in the travel behaviour, especially the reduction of business commuting. Despite the relaxation of travel restrictions, there are still many organisations that use digital communication tools, which prevents the complete revival of corporate travel. </a:t>
            </a:r>
          </a:p>
          <a:p>
            <a:pPr marL="285750" indent="-285750" algn="just">
              <a:spcAft>
                <a:spcPts val="600"/>
              </a:spcAft>
              <a:buFont typeface="Wingdings" panose="05000000000000000000" pitchFamily="2" charset="2"/>
              <a:buChar char="Ø"/>
            </a:pPr>
            <a:r>
              <a:rPr lang="en-US" dirty="0"/>
              <a:t>Organisational resilience is one of the major theoretical concepts that explain the hotel responses, meaning that a firm resilience is a capacity of a firm to adjust to shocks without disrupting its operation. According to Batabyal and Das (2019), agility and innovation were the necessary strategic capabilities in the post-pandemic recovery. </a:t>
            </a:r>
          </a:p>
        </p:txBody>
      </p:sp>
      <p:pic>
        <p:nvPicPr>
          <p:cNvPr id="40" name="Picture 39">
            <a:extLst>
              <a:ext uri="{FF2B5EF4-FFF2-40B4-BE49-F238E27FC236}">
                <a16:creationId xmlns:a16="http://schemas.microsoft.com/office/drawing/2014/main" id="{4FD79BB3-8ACB-280C-B30F-30F028617888}"/>
              </a:ext>
            </a:extLst>
          </p:cNvPr>
          <p:cNvPicPr>
            <a:picLocks noChangeAspect="1"/>
          </p:cNvPicPr>
          <p:nvPr/>
        </p:nvPicPr>
        <p:blipFill>
          <a:blip r:embed="rId3"/>
          <a:srcRect t="6485" b="5427"/>
          <a:stretch/>
        </p:blipFill>
        <p:spPr>
          <a:xfrm>
            <a:off x="4849793" y="1317747"/>
            <a:ext cx="4109012" cy="2411851"/>
          </a:xfrm>
          <a:prstGeom prst="rect">
            <a:avLst/>
          </a:prstGeom>
        </p:spPr>
      </p:pic>
      <p:sp>
        <p:nvSpPr>
          <p:cNvPr id="41" name="TextBox 40">
            <a:extLst>
              <a:ext uri="{FF2B5EF4-FFF2-40B4-BE49-F238E27FC236}">
                <a16:creationId xmlns:a16="http://schemas.microsoft.com/office/drawing/2014/main" id="{F63E3589-E86E-62FA-354C-CF4D0EABD4B4}"/>
              </a:ext>
            </a:extLst>
          </p:cNvPr>
          <p:cNvSpPr txBox="1"/>
          <p:nvPr/>
        </p:nvSpPr>
        <p:spPr>
          <a:xfrm>
            <a:off x="5335929" y="4016415"/>
            <a:ext cx="3125165" cy="430887"/>
          </a:xfrm>
          <a:prstGeom prst="rect">
            <a:avLst/>
          </a:prstGeom>
          <a:noFill/>
        </p:spPr>
        <p:txBody>
          <a:bodyPr wrap="square" rtlCol="0">
            <a:spAutoFit/>
          </a:bodyPr>
          <a:lstStyle/>
          <a:p>
            <a:pPr algn="ctr"/>
            <a:r>
              <a:rPr lang="en-US" sz="1100" i="1" dirty="0"/>
              <a:t>Figure 1: Hospitality Business (Source: Bald Consulting, 2025)</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559">
          <a:extLst>
            <a:ext uri="{FF2B5EF4-FFF2-40B4-BE49-F238E27FC236}">
              <a16:creationId xmlns:a16="http://schemas.microsoft.com/office/drawing/2014/main" id="{BF423705-AEB9-8DCE-9A72-2DA08FDCCDAF}"/>
            </a:ext>
          </a:extLst>
        </p:cNvPr>
        <p:cNvGrpSpPr/>
        <p:nvPr/>
      </p:nvGrpSpPr>
      <p:grpSpPr>
        <a:xfrm>
          <a:off x="0" y="0"/>
          <a:ext cx="0" cy="0"/>
          <a:chOff x="0" y="0"/>
          <a:chExt cx="0" cy="0"/>
        </a:xfrm>
      </p:grpSpPr>
      <p:sp>
        <p:nvSpPr>
          <p:cNvPr id="560" name="Google Shape;560;p69">
            <a:extLst>
              <a:ext uri="{FF2B5EF4-FFF2-40B4-BE49-F238E27FC236}">
                <a16:creationId xmlns:a16="http://schemas.microsoft.com/office/drawing/2014/main" id="{CD06CB56-BECA-5BAF-EFEB-1B2614ED4608}"/>
              </a:ext>
            </a:extLst>
          </p:cNvPr>
          <p:cNvSpPr txBox="1">
            <a:spLocks noGrp="1"/>
          </p:cNvSpPr>
          <p:nvPr>
            <p:ph type="title"/>
          </p:nvPr>
        </p:nvSpPr>
        <p:spPr>
          <a:xfrm>
            <a:off x="349610" y="193713"/>
            <a:ext cx="3774000" cy="547067"/>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latin typeface="+mj-lt"/>
              </a:rPr>
              <a:t>Literature Review</a:t>
            </a:r>
            <a:endParaRPr dirty="0">
              <a:latin typeface="+mj-lt"/>
            </a:endParaRPr>
          </a:p>
        </p:txBody>
      </p:sp>
      <p:sp>
        <p:nvSpPr>
          <p:cNvPr id="39" name="TextBox 38">
            <a:extLst>
              <a:ext uri="{FF2B5EF4-FFF2-40B4-BE49-F238E27FC236}">
                <a16:creationId xmlns:a16="http://schemas.microsoft.com/office/drawing/2014/main" id="{3409DBDE-5434-22F9-DF5B-75D0EC409485}"/>
              </a:ext>
            </a:extLst>
          </p:cNvPr>
          <p:cNvSpPr txBox="1"/>
          <p:nvPr/>
        </p:nvSpPr>
        <p:spPr>
          <a:xfrm>
            <a:off x="441022" y="860305"/>
            <a:ext cx="3540669" cy="3616375"/>
          </a:xfrm>
          <a:prstGeom prst="rect">
            <a:avLst/>
          </a:prstGeom>
          <a:noFill/>
          <a:ln>
            <a:solidFill>
              <a:srgbClr val="97BAC3"/>
            </a:solidFill>
          </a:ln>
        </p:spPr>
        <p:txBody>
          <a:bodyPr wrap="square">
            <a:spAutoFit/>
          </a:bodyPr>
          <a:lstStyle/>
          <a:p>
            <a:pPr marL="285750" indent="-285750" algn="just">
              <a:spcAft>
                <a:spcPts val="600"/>
              </a:spcAft>
              <a:buFont typeface="Wingdings" panose="05000000000000000000" pitchFamily="2" charset="2"/>
              <a:buChar char="Ø"/>
            </a:pPr>
            <a:r>
              <a:rPr lang="en-US" dirty="0"/>
              <a:t>The theory of service innovation is closely related to resilience. Bhattacharya (2025) emphasize the increased use of digital sources, contact-free applications, and dynamic revenue models to engage more customers and increase the efficiency of operations. </a:t>
            </a:r>
          </a:p>
          <a:p>
            <a:pPr marL="285750" indent="-285750" algn="just">
              <a:spcAft>
                <a:spcPts val="600"/>
              </a:spcAft>
              <a:buFont typeface="Wingdings" panose="05000000000000000000" pitchFamily="2" charset="2"/>
              <a:buChar char="Ø"/>
            </a:pPr>
            <a:r>
              <a:rPr lang="en-US" dirty="0"/>
              <a:t>The other significant idea which applies to this theme is product diversification. Hotels have increased long stay and hybrid accommodation which can serve recreational and business travel needs since there are not so many corporate customers, stated by Cooper and Hall (2023). </a:t>
            </a:r>
          </a:p>
        </p:txBody>
      </p:sp>
      <p:pic>
        <p:nvPicPr>
          <p:cNvPr id="2" name="Picture 1">
            <a:extLst>
              <a:ext uri="{FF2B5EF4-FFF2-40B4-BE49-F238E27FC236}">
                <a16:creationId xmlns:a16="http://schemas.microsoft.com/office/drawing/2014/main" id="{6174D12A-D457-09D1-BAB0-348AD1CC2A27}"/>
              </a:ext>
            </a:extLst>
          </p:cNvPr>
          <p:cNvPicPr>
            <a:picLocks noChangeAspect="1"/>
          </p:cNvPicPr>
          <p:nvPr/>
        </p:nvPicPr>
        <p:blipFill>
          <a:blip r:embed="rId3"/>
          <a:srcRect l="8658" t="9669" r="8128" b="8262"/>
          <a:stretch/>
        </p:blipFill>
        <p:spPr>
          <a:xfrm>
            <a:off x="4294208" y="740780"/>
            <a:ext cx="4304598" cy="3342577"/>
          </a:xfrm>
          <a:prstGeom prst="flowChartConnector">
            <a:avLst/>
          </a:prstGeom>
        </p:spPr>
      </p:pic>
      <p:sp>
        <p:nvSpPr>
          <p:cNvPr id="3" name="TextBox 2">
            <a:extLst>
              <a:ext uri="{FF2B5EF4-FFF2-40B4-BE49-F238E27FC236}">
                <a16:creationId xmlns:a16="http://schemas.microsoft.com/office/drawing/2014/main" id="{36D7B909-7AEC-B53A-DBEC-B85FEE61EA80}"/>
              </a:ext>
            </a:extLst>
          </p:cNvPr>
          <p:cNvSpPr txBox="1"/>
          <p:nvPr/>
        </p:nvSpPr>
        <p:spPr>
          <a:xfrm>
            <a:off x="4572000" y="4166886"/>
            <a:ext cx="4130978" cy="261610"/>
          </a:xfrm>
          <a:prstGeom prst="rect">
            <a:avLst/>
          </a:prstGeom>
          <a:noFill/>
        </p:spPr>
        <p:txBody>
          <a:bodyPr wrap="square" rtlCol="0">
            <a:spAutoFit/>
          </a:bodyPr>
          <a:lstStyle/>
          <a:p>
            <a:pPr algn="ctr"/>
            <a:r>
              <a:rPr lang="en-US" sz="1100" i="1" dirty="0"/>
              <a:t>Figure 2: Service Innovation (Source: Bhattacharya, 2025)</a:t>
            </a:r>
          </a:p>
        </p:txBody>
      </p:sp>
    </p:spTree>
    <p:extLst>
      <p:ext uri="{BB962C8B-B14F-4D97-AF65-F5344CB8AC3E}">
        <p14:creationId xmlns:p14="http://schemas.microsoft.com/office/powerpoint/2010/main" val="410989158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559">
          <a:extLst>
            <a:ext uri="{FF2B5EF4-FFF2-40B4-BE49-F238E27FC236}">
              <a16:creationId xmlns:a16="http://schemas.microsoft.com/office/drawing/2014/main" id="{470020A5-000B-8213-AD4B-E3A01DE27B1B}"/>
            </a:ext>
          </a:extLst>
        </p:cNvPr>
        <p:cNvGrpSpPr/>
        <p:nvPr/>
      </p:nvGrpSpPr>
      <p:grpSpPr>
        <a:xfrm>
          <a:off x="0" y="0"/>
          <a:ext cx="0" cy="0"/>
          <a:chOff x="0" y="0"/>
          <a:chExt cx="0" cy="0"/>
        </a:xfrm>
      </p:grpSpPr>
      <p:sp>
        <p:nvSpPr>
          <p:cNvPr id="560" name="Google Shape;560;p69">
            <a:extLst>
              <a:ext uri="{FF2B5EF4-FFF2-40B4-BE49-F238E27FC236}">
                <a16:creationId xmlns:a16="http://schemas.microsoft.com/office/drawing/2014/main" id="{7640D40D-573B-4045-2EEE-67C94608A73B}"/>
              </a:ext>
            </a:extLst>
          </p:cNvPr>
          <p:cNvSpPr txBox="1">
            <a:spLocks noGrp="1"/>
          </p:cNvSpPr>
          <p:nvPr>
            <p:ph type="title"/>
          </p:nvPr>
        </p:nvSpPr>
        <p:spPr>
          <a:xfrm>
            <a:off x="349610" y="193713"/>
            <a:ext cx="3774000" cy="547067"/>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latin typeface="+mj-lt"/>
              </a:rPr>
              <a:t>Literature Review</a:t>
            </a:r>
            <a:endParaRPr dirty="0">
              <a:latin typeface="+mj-lt"/>
            </a:endParaRPr>
          </a:p>
        </p:txBody>
      </p:sp>
      <p:sp>
        <p:nvSpPr>
          <p:cNvPr id="39" name="TextBox 38">
            <a:extLst>
              <a:ext uri="{FF2B5EF4-FFF2-40B4-BE49-F238E27FC236}">
                <a16:creationId xmlns:a16="http://schemas.microsoft.com/office/drawing/2014/main" id="{1BB0A670-59F8-E40A-D8F9-4E2F510C0E60}"/>
              </a:ext>
            </a:extLst>
          </p:cNvPr>
          <p:cNvSpPr txBox="1"/>
          <p:nvPr/>
        </p:nvSpPr>
        <p:spPr>
          <a:xfrm>
            <a:off x="441022" y="860305"/>
            <a:ext cx="8274715" cy="1461939"/>
          </a:xfrm>
          <a:prstGeom prst="rect">
            <a:avLst/>
          </a:prstGeom>
          <a:noFill/>
          <a:ln>
            <a:solidFill>
              <a:srgbClr val="97BAC3"/>
            </a:solidFill>
          </a:ln>
        </p:spPr>
        <p:txBody>
          <a:bodyPr wrap="square">
            <a:spAutoFit/>
          </a:bodyPr>
          <a:lstStyle/>
          <a:p>
            <a:pPr marL="285750" indent="-285750" algn="just">
              <a:spcAft>
                <a:spcPts val="600"/>
              </a:spcAft>
              <a:buFont typeface="Wingdings" panose="05000000000000000000" pitchFamily="2" charset="2"/>
              <a:buChar char="Ø"/>
            </a:pPr>
            <a:r>
              <a:rPr lang="en-US" dirty="0"/>
              <a:t>Post-COVID strategy is also a component that relies on operational restructuring. According to Costa and Costa (2022), the hotels implemented cost-containment strategies, multi-skilled staffing systems, and flexible labour arrangements to manage the uncertainty of revenue. </a:t>
            </a:r>
          </a:p>
          <a:p>
            <a:pPr marL="285750" indent="-285750" algn="just">
              <a:spcAft>
                <a:spcPts val="600"/>
              </a:spcAft>
              <a:buFont typeface="Wingdings" panose="05000000000000000000" pitchFamily="2" charset="2"/>
              <a:buChar char="Ø"/>
            </a:pPr>
            <a:r>
              <a:rPr lang="en-US" dirty="0"/>
              <a:t>Another key strategic change driver in the literature is the changing consumer behaviour (Dixit, 2020). Leisure travel, in-country, and staycations have been on the spotlight as travellers focus on experiences and flexibility. </a:t>
            </a:r>
          </a:p>
        </p:txBody>
      </p:sp>
      <p:pic>
        <p:nvPicPr>
          <p:cNvPr id="5" name="Picture 4">
            <a:extLst>
              <a:ext uri="{FF2B5EF4-FFF2-40B4-BE49-F238E27FC236}">
                <a16:creationId xmlns:a16="http://schemas.microsoft.com/office/drawing/2014/main" id="{D8ED05EA-41DA-2D67-DE06-18C6C4AFFAE4}"/>
              </a:ext>
            </a:extLst>
          </p:cNvPr>
          <p:cNvPicPr>
            <a:picLocks noChangeAspect="1"/>
          </p:cNvPicPr>
          <p:nvPr/>
        </p:nvPicPr>
        <p:blipFill>
          <a:blip r:embed="rId3"/>
          <a:srcRect l="5936" t="27003" r="4009" b="14487"/>
          <a:stretch/>
        </p:blipFill>
        <p:spPr>
          <a:xfrm>
            <a:off x="2183831" y="2703380"/>
            <a:ext cx="4776337" cy="1771538"/>
          </a:xfrm>
          <a:prstGeom prst="rect">
            <a:avLst/>
          </a:prstGeom>
        </p:spPr>
      </p:pic>
      <p:sp>
        <p:nvSpPr>
          <p:cNvPr id="6" name="TextBox 5">
            <a:extLst>
              <a:ext uri="{FF2B5EF4-FFF2-40B4-BE49-F238E27FC236}">
                <a16:creationId xmlns:a16="http://schemas.microsoft.com/office/drawing/2014/main" id="{9B9E7901-980D-AB13-B954-0AFE08B30FC1}"/>
              </a:ext>
            </a:extLst>
          </p:cNvPr>
          <p:cNvSpPr txBox="1"/>
          <p:nvPr/>
        </p:nvSpPr>
        <p:spPr>
          <a:xfrm>
            <a:off x="1678329" y="4664597"/>
            <a:ext cx="5972537" cy="261610"/>
          </a:xfrm>
          <a:prstGeom prst="rect">
            <a:avLst/>
          </a:prstGeom>
          <a:noFill/>
        </p:spPr>
        <p:txBody>
          <a:bodyPr wrap="square" rtlCol="0">
            <a:spAutoFit/>
          </a:bodyPr>
          <a:lstStyle/>
          <a:p>
            <a:pPr algn="ctr"/>
            <a:r>
              <a:rPr lang="en-US" sz="1100" i="1" dirty="0"/>
              <a:t>Figure 3: Operational Restructuring (Source: Costa and Costa, 2022) </a:t>
            </a:r>
          </a:p>
        </p:txBody>
      </p:sp>
    </p:spTree>
    <p:extLst>
      <p:ext uri="{BB962C8B-B14F-4D97-AF65-F5344CB8AC3E}">
        <p14:creationId xmlns:p14="http://schemas.microsoft.com/office/powerpoint/2010/main" val="216930115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559">
          <a:extLst>
            <a:ext uri="{FF2B5EF4-FFF2-40B4-BE49-F238E27FC236}">
              <a16:creationId xmlns:a16="http://schemas.microsoft.com/office/drawing/2014/main" id="{A049F093-169A-B01B-8119-B9845ED6A3CD}"/>
            </a:ext>
          </a:extLst>
        </p:cNvPr>
        <p:cNvGrpSpPr/>
        <p:nvPr/>
      </p:nvGrpSpPr>
      <p:grpSpPr>
        <a:xfrm>
          <a:off x="0" y="0"/>
          <a:ext cx="0" cy="0"/>
          <a:chOff x="0" y="0"/>
          <a:chExt cx="0" cy="0"/>
        </a:xfrm>
      </p:grpSpPr>
      <p:sp>
        <p:nvSpPr>
          <p:cNvPr id="560" name="Google Shape;560;p69">
            <a:extLst>
              <a:ext uri="{FF2B5EF4-FFF2-40B4-BE49-F238E27FC236}">
                <a16:creationId xmlns:a16="http://schemas.microsoft.com/office/drawing/2014/main" id="{03F830F4-A0F3-8E0F-3783-29FBEE1B6871}"/>
              </a:ext>
            </a:extLst>
          </p:cNvPr>
          <p:cNvSpPr txBox="1">
            <a:spLocks noGrp="1"/>
          </p:cNvSpPr>
          <p:nvPr>
            <p:ph type="title"/>
          </p:nvPr>
        </p:nvSpPr>
        <p:spPr>
          <a:xfrm>
            <a:off x="349610" y="193713"/>
            <a:ext cx="3774000" cy="547067"/>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latin typeface="+mj-lt"/>
              </a:rPr>
              <a:t>Literature Review</a:t>
            </a:r>
            <a:endParaRPr dirty="0">
              <a:latin typeface="+mj-lt"/>
            </a:endParaRPr>
          </a:p>
        </p:txBody>
      </p:sp>
      <p:sp>
        <p:nvSpPr>
          <p:cNvPr id="39" name="TextBox 38">
            <a:extLst>
              <a:ext uri="{FF2B5EF4-FFF2-40B4-BE49-F238E27FC236}">
                <a16:creationId xmlns:a16="http://schemas.microsoft.com/office/drawing/2014/main" id="{214FBCAE-1D6B-EDA5-5D6E-89B461E030D5}"/>
              </a:ext>
            </a:extLst>
          </p:cNvPr>
          <p:cNvSpPr txBox="1"/>
          <p:nvPr/>
        </p:nvSpPr>
        <p:spPr>
          <a:xfrm>
            <a:off x="932355" y="1036096"/>
            <a:ext cx="7540314" cy="2139047"/>
          </a:xfrm>
          <a:prstGeom prst="rect">
            <a:avLst/>
          </a:prstGeom>
          <a:noFill/>
          <a:ln>
            <a:solidFill>
              <a:srgbClr val="97BAC3"/>
            </a:solidFill>
          </a:ln>
        </p:spPr>
        <p:txBody>
          <a:bodyPr wrap="square">
            <a:spAutoFit/>
          </a:bodyPr>
          <a:lstStyle/>
          <a:p>
            <a:pPr marL="285750" indent="-285750" algn="just">
              <a:spcAft>
                <a:spcPts val="600"/>
              </a:spcAft>
              <a:buFont typeface="Wingdings" panose="05000000000000000000" pitchFamily="2" charset="2"/>
              <a:buChar char="Ø"/>
            </a:pPr>
            <a:r>
              <a:rPr lang="en-US" sz="1600" dirty="0"/>
              <a:t>Another theoretical change in the travel motivation is the advent of the bleisure traveling, which is a blend of business and leisure travel (Gelbman, 2021). Instead of abolishing corporate travel, hybrid work models have indistinctly defined the purpose of travels. </a:t>
            </a:r>
          </a:p>
          <a:p>
            <a:pPr marL="285750" indent="-285750" algn="just">
              <a:spcAft>
                <a:spcPts val="600"/>
              </a:spcAft>
              <a:buFont typeface="Wingdings" panose="05000000000000000000" pitchFamily="2" charset="2"/>
              <a:buChar char="Ø"/>
            </a:pPr>
            <a:r>
              <a:rPr lang="en-US" sz="1600" dirty="0"/>
              <a:t>According to Giousmpasoglou  et al. (2021), the significance of strategic adaptation is also supported by the analysis of the external environment. Hotel margins are still being restricted by political and economic factors such as regulatory fees and the decline in business travel budgets. </a:t>
            </a:r>
          </a:p>
        </p:txBody>
      </p:sp>
    </p:spTree>
    <p:extLst>
      <p:ext uri="{BB962C8B-B14F-4D97-AF65-F5344CB8AC3E}">
        <p14:creationId xmlns:p14="http://schemas.microsoft.com/office/powerpoint/2010/main" val="13645574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582"/>
        <p:cNvGrpSpPr/>
        <p:nvPr/>
      </p:nvGrpSpPr>
      <p:grpSpPr>
        <a:xfrm>
          <a:off x="0" y="0"/>
          <a:ext cx="0" cy="0"/>
          <a:chOff x="0" y="0"/>
          <a:chExt cx="0" cy="0"/>
        </a:xfrm>
      </p:grpSpPr>
      <p:sp>
        <p:nvSpPr>
          <p:cNvPr id="583" name="Google Shape;583;p70"/>
          <p:cNvSpPr txBox="1">
            <a:spLocks noGrp="1"/>
          </p:cNvSpPr>
          <p:nvPr>
            <p:ph type="title"/>
          </p:nvPr>
        </p:nvSpPr>
        <p:spPr>
          <a:xfrm>
            <a:off x="0" y="173620"/>
            <a:ext cx="2307782" cy="639667"/>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Clr>
                <a:schemeClr val="dk1"/>
              </a:buClr>
              <a:buSzPts val="1100"/>
              <a:buFont typeface="Arial"/>
              <a:buNone/>
            </a:pPr>
            <a:r>
              <a:rPr lang="en-US" dirty="0">
                <a:latin typeface="+mj-lt"/>
              </a:rPr>
              <a:t>Method</a:t>
            </a:r>
            <a:endParaRPr dirty="0">
              <a:latin typeface="+mj-lt"/>
            </a:endParaRPr>
          </a:p>
        </p:txBody>
      </p:sp>
      <p:sp>
        <p:nvSpPr>
          <p:cNvPr id="21" name="TextBox 20">
            <a:extLst>
              <a:ext uri="{FF2B5EF4-FFF2-40B4-BE49-F238E27FC236}">
                <a16:creationId xmlns:a16="http://schemas.microsoft.com/office/drawing/2014/main" id="{50A9A321-E431-DE40-9EAB-36B3CCE11C1E}"/>
              </a:ext>
            </a:extLst>
          </p:cNvPr>
          <p:cNvSpPr txBox="1"/>
          <p:nvPr/>
        </p:nvSpPr>
        <p:spPr>
          <a:xfrm>
            <a:off x="911506" y="1183676"/>
            <a:ext cx="6704635" cy="2185214"/>
          </a:xfrm>
          <a:prstGeom prst="rect">
            <a:avLst/>
          </a:prstGeom>
          <a:noFill/>
          <a:ln>
            <a:solidFill>
              <a:srgbClr val="97BAC3"/>
            </a:solidFill>
          </a:ln>
        </p:spPr>
        <p:txBody>
          <a:bodyPr wrap="square">
            <a:spAutoFit/>
          </a:bodyPr>
          <a:lstStyle/>
          <a:p>
            <a:pPr marL="285750" indent="-285750" algn="just">
              <a:spcAft>
                <a:spcPts val="600"/>
              </a:spcAft>
              <a:buFont typeface="Wingdings" panose="05000000000000000000" pitchFamily="2" charset="2"/>
              <a:buChar char="q"/>
            </a:pPr>
            <a:r>
              <a:rPr lang="en-US" dirty="0"/>
              <a:t>Legally, politically, there has been an increase in cost of regulation and health and safety regulation which has made operation expensive and has restricted profit margins and forced hotels to work more effectively (Guchait et al., 2023). </a:t>
            </a:r>
          </a:p>
          <a:p>
            <a:pPr marL="285750" indent="-285750" algn="just">
              <a:spcAft>
                <a:spcPts val="600"/>
              </a:spcAft>
              <a:buFont typeface="Wingdings" panose="05000000000000000000" pitchFamily="2" charset="2"/>
              <a:buChar char="q"/>
            </a:pPr>
            <a:r>
              <a:rPr lang="en-US" dirty="0"/>
              <a:t>Economically, the declining revenue models of the hotels have been caused by the decrease of bookings in the mid-week due to increases in inflation and also due to the diminished corporate travel budgets. </a:t>
            </a:r>
          </a:p>
          <a:p>
            <a:pPr marL="285750" indent="-285750" algn="just">
              <a:spcAft>
                <a:spcPts val="600"/>
              </a:spcAft>
              <a:buFont typeface="Wingdings" panose="05000000000000000000" pitchFamily="2" charset="2"/>
              <a:buChar char="q"/>
            </a:pPr>
            <a:r>
              <a:rPr lang="en-US" dirty="0"/>
              <a:t>The structural conditions of business commuting have been changed with the development of hybrid and remote work, which essentially changed the demand trends (Haynes, 2024). </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582">
          <a:extLst>
            <a:ext uri="{FF2B5EF4-FFF2-40B4-BE49-F238E27FC236}">
              <a16:creationId xmlns:a16="http://schemas.microsoft.com/office/drawing/2014/main" id="{9EC6476A-EF98-6A94-1EAA-295C9AB51F94}"/>
            </a:ext>
          </a:extLst>
        </p:cNvPr>
        <p:cNvGrpSpPr/>
        <p:nvPr/>
      </p:nvGrpSpPr>
      <p:grpSpPr>
        <a:xfrm>
          <a:off x="0" y="0"/>
          <a:ext cx="0" cy="0"/>
          <a:chOff x="0" y="0"/>
          <a:chExt cx="0" cy="0"/>
        </a:xfrm>
      </p:grpSpPr>
      <p:sp>
        <p:nvSpPr>
          <p:cNvPr id="583" name="Google Shape;583;p70">
            <a:extLst>
              <a:ext uri="{FF2B5EF4-FFF2-40B4-BE49-F238E27FC236}">
                <a16:creationId xmlns:a16="http://schemas.microsoft.com/office/drawing/2014/main" id="{493D5096-E82A-D56D-5DC1-56CB8A450247}"/>
              </a:ext>
            </a:extLst>
          </p:cNvPr>
          <p:cNvSpPr txBox="1">
            <a:spLocks noGrp="1"/>
          </p:cNvSpPr>
          <p:nvPr>
            <p:ph type="title"/>
          </p:nvPr>
        </p:nvSpPr>
        <p:spPr>
          <a:xfrm>
            <a:off x="0" y="173620"/>
            <a:ext cx="2307782" cy="639667"/>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Clr>
                <a:schemeClr val="dk1"/>
              </a:buClr>
              <a:buSzPts val="1100"/>
              <a:buFont typeface="Arial"/>
              <a:buNone/>
            </a:pPr>
            <a:r>
              <a:rPr lang="en-US" dirty="0">
                <a:latin typeface="+mj-lt"/>
              </a:rPr>
              <a:t>Method</a:t>
            </a:r>
            <a:endParaRPr dirty="0">
              <a:latin typeface="+mj-lt"/>
            </a:endParaRPr>
          </a:p>
        </p:txBody>
      </p:sp>
      <p:sp>
        <p:nvSpPr>
          <p:cNvPr id="21" name="TextBox 20">
            <a:extLst>
              <a:ext uri="{FF2B5EF4-FFF2-40B4-BE49-F238E27FC236}">
                <a16:creationId xmlns:a16="http://schemas.microsoft.com/office/drawing/2014/main" id="{98681E61-42F6-E9F3-358E-79260D39FC46}"/>
              </a:ext>
            </a:extLst>
          </p:cNvPr>
          <p:cNvSpPr txBox="1"/>
          <p:nvPr/>
        </p:nvSpPr>
        <p:spPr>
          <a:xfrm>
            <a:off x="552691" y="813287"/>
            <a:ext cx="3000737" cy="3616375"/>
          </a:xfrm>
          <a:prstGeom prst="rect">
            <a:avLst/>
          </a:prstGeom>
          <a:noFill/>
          <a:ln>
            <a:solidFill>
              <a:srgbClr val="97BAC3"/>
            </a:solidFill>
          </a:ln>
        </p:spPr>
        <p:txBody>
          <a:bodyPr wrap="square">
            <a:spAutoFit/>
          </a:bodyPr>
          <a:lstStyle/>
          <a:p>
            <a:pPr marL="285750" indent="-285750" algn="just">
              <a:spcAft>
                <a:spcPts val="600"/>
              </a:spcAft>
              <a:buFont typeface="Wingdings" panose="05000000000000000000" pitchFamily="2" charset="2"/>
              <a:buChar char="q"/>
            </a:pPr>
            <a:r>
              <a:rPr lang="en-US" dirty="0"/>
              <a:t>Theoretically, organisational resilience has defined how the hotels were able to adjust to this disruption through reorganising resources and adopting flexibility (Hospitality Net, 2024). </a:t>
            </a:r>
          </a:p>
          <a:p>
            <a:pPr marL="285750" indent="-285750" algn="just">
              <a:spcAft>
                <a:spcPts val="600"/>
              </a:spcAft>
              <a:buFont typeface="Wingdings" panose="05000000000000000000" pitchFamily="2" charset="2"/>
              <a:buChar char="q"/>
            </a:pPr>
            <a:r>
              <a:rPr lang="en-US" dirty="0"/>
              <a:t>The other response is dynamic pricing. Flexible rate strategy has become more common in the hotel industry, where stable rates are assured throughout peak leisure periods, but midweek rooms are being offered at discounts to encourage business (Loan Analytics, 2025). </a:t>
            </a:r>
          </a:p>
        </p:txBody>
      </p:sp>
      <p:pic>
        <p:nvPicPr>
          <p:cNvPr id="2" name="Picture 1">
            <a:extLst>
              <a:ext uri="{FF2B5EF4-FFF2-40B4-BE49-F238E27FC236}">
                <a16:creationId xmlns:a16="http://schemas.microsoft.com/office/drawing/2014/main" id="{615B5FAA-85D2-74C2-F715-523A95CA5BC4}"/>
              </a:ext>
            </a:extLst>
          </p:cNvPr>
          <p:cNvPicPr>
            <a:picLocks noChangeAspect="1"/>
          </p:cNvPicPr>
          <p:nvPr/>
        </p:nvPicPr>
        <p:blipFill>
          <a:blip r:embed="rId3"/>
          <a:stretch>
            <a:fillRect/>
          </a:stretch>
        </p:blipFill>
        <p:spPr>
          <a:xfrm>
            <a:off x="3718613" y="699962"/>
            <a:ext cx="3743921" cy="3843024"/>
          </a:xfrm>
          <a:prstGeom prst="rect">
            <a:avLst/>
          </a:prstGeom>
        </p:spPr>
      </p:pic>
      <p:sp>
        <p:nvSpPr>
          <p:cNvPr id="3" name="TextBox 2">
            <a:extLst>
              <a:ext uri="{FF2B5EF4-FFF2-40B4-BE49-F238E27FC236}">
                <a16:creationId xmlns:a16="http://schemas.microsoft.com/office/drawing/2014/main" id="{973A38F6-3CC5-A0F2-DCD9-D64607786187}"/>
              </a:ext>
            </a:extLst>
          </p:cNvPr>
          <p:cNvSpPr txBox="1"/>
          <p:nvPr/>
        </p:nvSpPr>
        <p:spPr>
          <a:xfrm>
            <a:off x="3553428" y="4583420"/>
            <a:ext cx="4352081" cy="261610"/>
          </a:xfrm>
          <a:prstGeom prst="rect">
            <a:avLst/>
          </a:prstGeom>
          <a:noFill/>
        </p:spPr>
        <p:txBody>
          <a:bodyPr wrap="square" rtlCol="0">
            <a:spAutoFit/>
          </a:bodyPr>
          <a:lstStyle/>
          <a:p>
            <a:pPr algn="ctr"/>
            <a:r>
              <a:rPr lang="en-US" sz="1100" i="1" dirty="0"/>
              <a:t>Figure 4: PESTEL Analysis (Source: Haynes, 2024)</a:t>
            </a:r>
          </a:p>
        </p:txBody>
      </p:sp>
    </p:spTree>
    <p:extLst>
      <p:ext uri="{BB962C8B-B14F-4D97-AF65-F5344CB8AC3E}">
        <p14:creationId xmlns:p14="http://schemas.microsoft.com/office/powerpoint/2010/main" val="56345998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603"/>
        <p:cNvGrpSpPr/>
        <p:nvPr/>
      </p:nvGrpSpPr>
      <p:grpSpPr>
        <a:xfrm>
          <a:off x="0" y="0"/>
          <a:ext cx="0" cy="0"/>
          <a:chOff x="0" y="0"/>
          <a:chExt cx="0" cy="0"/>
        </a:xfrm>
      </p:grpSpPr>
      <p:sp>
        <p:nvSpPr>
          <p:cNvPr id="604" name="Google Shape;604;p72"/>
          <p:cNvSpPr txBox="1">
            <a:spLocks noGrp="1"/>
          </p:cNvSpPr>
          <p:nvPr>
            <p:ph type="title"/>
          </p:nvPr>
        </p:nvSpPr>
        <p:spPr>
          <a:xfrm>
            <a:off x="376315" y="782744"/>
            <a:ext cx="3454904" cy="502046"/>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US" dirty="0">
                <a:latin typeface="+mj-lt"/>
              </a:rPr>
              <a:t>Conclusion</a:t>
            </a:r>
            <a:endParaRPr dirty="0">
              <a:latin typeface="+mj-lt"/>
            </a:endParaRPr>
          </a:p>
        </p:txBody>
      </p:sp>
      <p:sp>
        <p:nvSpPr>
          <p:cNvPr id="8" name="TextBox 7">
            <a:extLst>
              <a:ext uri="{FF2B5EF4-FFF2-40B4-BE49-F238E27FC236}">
                <a16:creationId xmlns:a16="http://schemas.microsoft.com/office/drawing/2014/main" id="{6BC8BDAA-D5F8-FD10-2C68-1183B0F86AE4}"/>
              </a:ext>
            </a:extLst>
          </p:cNvPr>
          <p:cNvSpPr txBox="1"/>
          <p:nvPr/>
        </p:nvSpPr>
        <p:spPr>
          <a:xfrm>
            <a:off x="483312" y="1400537"/>
            <a:ext cx="7943058" cy="2631490"/>
          </a:xfrm>
          <a:prstGeom prst="rect">
            <a:avLst/>
          </a:prstGeom>
          <a:noFill/>
          <a:ln>
            <a:solidFill>
              <a:srgbClr val="97BAC3"/>
            </a:solidFill>
          </a:ln>
        </p:spPr>
        <p:txBody>
          <a:bodyPr wrap="square">
            <a:spAutoFit/>
          </a:bodyPr>
          <a:lstStyle/>
          <a:p>
            <a:pPr marL="285750" indent="-285750" algn="just">
              <a:spcAft>
                <a:spcPts val="600"/>
              </a:spcAft>
              <a:buFont typeface="Wingdings" panose="05000000000000000000" pitchFamily="2" charset="2"/>
              <a:buChar char="Ø"/>
            </a:pPr>
            <a:r>
              <a:rPr lang="en-US" sz="1600" dirty="0"/>
              <a:t>In conclusion, the change in the policies of the hotels due to decrease in business commuting indicates a change in the history of the hospitality sector. The occupancy rates have bounced back however the shift towards leisure-based demand, as opposed to corporate-driven demand has meant that hotels have been forced to adopt innovation, diversification, and technological improvement in further order to remain relevant. </a:t>
            </a:r>
          </a:p>
          <a:p>
            <a:pPr marL="285750" indent="-285750" algn="just">
              <a:spcAft>
                <a:spcPts val="600"/>
              </a:spcAft>
              <a:buFont typeface="Wingdings" panose="05000000000000000000" pitchFamily="2" charset="2"/>
              <a:buChar char="Ø"/>
            </a:pPr>
            <a:r>
              <a:rPr lang="en-US" sz="1600" dirty="0"/>
              <a:t>As is shown in this presentation resilience and strategic flexibility are no longer a choice, but a prerequisite to long term sustainability. The trip through this study demonstrates that the hotel after the pandemic is not just regaining its footing, but it is also re-inventing its value proposition. </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603">
          <a:extLst>
            <a:ext uri="{FF2B5EF4-FFF2-40B4-BE49-F238E27FC236}">
              <a16:creationId xmlns:a16="http://schemas.microsoft.com/office/drawing/2014/main" id="{DC2339F9-474E-B243-FF87-A6E4F6B0A2B8}"/>
            </a:ext>
          </a:extLst>
        </p:cNvPr>
        <p:cNvGrpSpPr/>
        <p:nvPr/>
      </p:nvGrpSpPr>
      <p:grpSpPr>
        <a:xfrm>
          <a:off x="0" y="0"/>
          <a:ext cx="0" cy="0"/>
          <a:chOff x="0" y="0"/>
          <a:chExt cx="0" cy="0"/>
        </a:xfrm>
      </p:grpSpPr>
      <p:sp>
        <p:nvSpPr>
          <p:cNvPr id="604" name="Google Shape;604;p72">
            <a:extLst>
              <a:ext uri="{FF2B5EF4-FFF2-40B4-BE49-F238E27FC236}">
                <a16:creationId xmlns:a16="http://schemas.microsoft.com/office/drawing/2014/main" id="{52B42A25-9245-0CD2-1F8A-9E401ECA6D0F}"/>
              </a:ext>
            </a:extLst>
          </p:cNvPr>
          <p:cNvSpPr txBox="1">
            <a:spLocks noGrp="1"/>
          </p:cNvSpPr>
          <p:nvPr>
            <p:ph type="title"/>
          </p:nvPr>
        </p:nvSpPr>
        <p:spPr>
          <a:xfrm>
            <a:off x="376315" y="782744"/>
            <a:ext cx="3454904" cy="502046"/>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US" dirty="0">
                <a:latin typeface="+mj-lt"/>
              </a:rPr>
              <a:t>Recommendations</a:t>
            </a:r>
            <a:endParaRPr dirty="0">
              <a:latin typeface="+mj-lt"/>
            </a:endParaRPr>
          </a:p>
        </p:txBody>
      </p:sp>
      <p:sp>
        <p:nvSpPr>
          <p:cNvPr id="8" name="TextBox 7">
            <a:extLst>
              <a:ext uri="{FF2B5EF4-FFF2-40B4-BE49-F238E27FC236}">
                <a16:creationId xmlns:a16="http://schemas.microsoft.com/office/drawing/2014/main" id="{AB131B05-07FB-7D24-9AB9-DA1A558CDDFE}"/>
              </a:ext>
            </a:extLst>
          </p:cNvPr>
          <p:cNvSpPr txBox="1"/>
          <p:nvPr/>
        </p:nvSpPr>
        <p:spPr>
          <a:xfrm>
            <a:off x="483312" y="1400537"/>
            <a:ext cx="7943058" cy="2785378"/>
          </a:xfrm>
          <a:prstGeom prst="rect">
            <a:avLst/>
          </a:prstGeom>
          <a:noFill/>
          <a:ln>
            <a:solidFill>
              <a:srgbClr val="97BAC3"/>
            </a:solidFill>
          </a:ln>
        </p:spPr>
        <p:txBody>
          <a:bodyPr wrap="square">
            <a:spAutoFit/>
          </a:bodyPr>
          <a:lstStyle/>
          <a:p>
            <a:pPr marL="285750" indent="-285750" algn="just">
              <a:spcAft>
                <a:spcPts val="600"/>
              </a:spcAft>
              <a:buFont typeface="Wingdings" panose="05000000000000000000" pitchFamily="2" charset="2"/>
              <a:buChar char="Ø"/>
            </a:pPr>
            <a:r>
              <a:rPr lang="en-US" sz="1600" dirty="0"/>
              <a:t>Hotels need to focus more on revenue diversification through balancing between leisure, domestic, and hybrid travel segments to minimise reliance on corporate bookings. </a:t>
            </a:r>
          </a:p>
          <a:p>
            <a:pPr marL="285750" indent="-285750" algn="just">
              <a:spcAft>
                <a:spcPts val="600"/>
              </a:spcAft>
              <a:buFont typeface="Wingdings" panose="05000000000000000000" pitchFamily="2" charset="2"/>
              <a:buChar char="Ø"/>
            </a:pPr>
            <a:r>
              <a:rPr lang="en-US" sz="1600" dirty="0"/>
              <a:t>It is advisable to invest in better revenue management systems and price based on data in order to maximize occupancy without affecting brand value. </a:t>
            </a:r>
          </a:p>
          <a:p>
            <a:pPr marL="285750" indent="-285750" algn="just">
              <a:spcAft>
                <a:spcPts val="600"/>
              </a:spcAft>
              <a:buFont typeface="Wingdings" panose="05000000000000000000" pitchFamily="2" charset="2"/>
              <a:buChar char="Ø"/>
            </a:pPr>
            <a:r>
              <a:rPr lang="en-US" sz="1600" dirty="0"/>
              <a:t>The product innovation that should be provided on a continuous basis (through the introduction of extended stay and bleisure services) will assist in aligning the services with the changing expectations of the travellers. </a:t>
            </a:r>
          </a:p>
          <a:p>
            <a:pPr marL="285750" indent="-285750" algn="just">
              <a:spcAft>
                <a:spcPts val="600"/>
              </a:spcAft>
              <a:buFont typeface="Wingdings" panose="05000000000000000000" pitchFamily="2" charset="2"/>
              <a:buChar char="Ø"/>
            </a:pPr>
            <a:r>
              <a:rPr lang="en-US" sz="1600" dirty="0"/>
              <a:t>Also, digital technologies that can be scaled should be implemented to become more efficient and satisfy guests. </a:t>
            </a:r>
          </a:p>
        </p:txBody>
      </p:sp>
    </p:spTree>
    <p:extLst>
      <p:ext uri="{BB962C8B-B14F-4D97-AF65-F5344CB8AC3E}">
        <p14:creationId xmlns:p14="http://schemas.microsoft.com/office/powerpoint/2010/main" val="18264474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603">
          <a:extLst>
            <a:ext uri="{FF2B5EF4-FFF2-40B4-BE49-F238E27FC236}">
              <a16:creationId xmlns:a16="http://schemas.microsoft.com/office/drawing/2014/main" id="{E8C0AE3A-DF15-4DFE-A385-2E01ABE867CC}"/>
            </a:ext>
          </a:extLst>
        </p:cNvPr>
        <p:cNvGrpSpPr/>
        <p:nvPr/>
      </p:nvGrpSpPr>
      <p:grpSpPr>
        <a:xfrm>
          <a:off x="0" y="0"/>
          <a:ext cx="0" cy="0"/>
          <a:chOff x="0" y="0"/>
          <a:chExt cx="0" cy="0"/>
        </a:xfrm>
      </p:grpSpPr>
      <p:sp>
        <p:nvSpPr>
          <p:cNvPr id="604" name="Google Shape;604;p72">
            <a:extLst>
              <a:ext uri="{FF2B5EF4-FFF2-40B4-BE49-F238E27FC236}">
                <a16:creationId xmlns:a16="http://schemas.microsoft.com/office/drawing/2014/main" id="{CBE6DCF2-65DE-6ADE-0D17-81A7DCACFC8E}"/>
              </a:ext>
            </a:extLst>
          </p:cNvPr>
          <p:cNvSpPr txBox="1">
            <a:spLocks noGrp="1"/>
          </p:cNvSpPr>
          <p:nvPr>
            <p:ph type="title" idx="4294967295"/>
          </p:nvPr>
        </p:nvSpPr>
        <p:spPr>
          <a:xfrm>
            <a:off x="312234" y="291985"/>
            <a:ext cx="3454400" cy="50165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US" b="1" dirty="0">
                <a:latin typeface="+mj-lt"/>
              </a:rPr>
              <a:t>References</a:t>
            </a:r>
            <a:endParaRPr b="1" dirty="0">
              <a:latin typeface="+mj-lt"/>
            </a:endParaRPr>
          </a:p>
        </p:txBody>
      </p:sp>
      <p:sp>
        <p:nvSpPr>
          <p:cNvPr id="8" name="TextBox 7">
            <a:extLst>
              <a:ext uri="{FF2B5EF4-FFF2-40B4-BE49-F238E27FC236}">
                <a16:creationId xmlns:a16="http://schemas.microsoft.com/office/drawing/2014/main" id="{E11FF9B5-0F93-155B-5C03-E4DBE491FAAA}"/>
              </a:ext>
            </a:extLst>
          </p:cNvPr>
          <p:cNvSpPr txBox="1"/>
          <p:nvPr/>
        </p:nvSpPr>
        <p:spPr>
          <a:xfrm>
            <a:off x="412595" y="793635"/>
            <a:ext cx="8296508" cy="3985706"/>
          </a:xfrm>
          <a:prstGeom prst="rect">
            <a:avLst/>
          </a:prstGeom>
          <a:noFill/>
          <a:ln>
            <a:solidFill>
              <a:srgbClr val="97BAC3"/>
            </a:solidFill>
          </a:ln>
        </p:spPr>
        <p:txBody>
          <a:bodyPr wrap="square">
            <a:spAutoFit/>
          </a:bodyPr>
          <a:lstStyle/>
          <a:p>
            <a:pPr algn="just"/>
            <a:r>
              <a:rPr lang="en-US" sz="900" dirty="0"/>
              <a:t>Alvarez-Risco, A., Estrada-Merino, A. and Perez-Luyo, R. (2020) Sustainable development goals in hospitality management. In Sustainable hospitality management: Designing meaningful encounters with talent and technology (pp. 159-178). Emerald Publishing Limited.</a:t>
            </a:r>
          </a:p>
          <a:p>
            <a:pPr algn="just"/>
            <a:r>
              <a:rPr lang="en-US" sz="900" dirty="0"/>
              <a:t>Bald Consulting (2025) The one about the state of hospitality. Bald Consulting. 05 August. Available at: https://www.baldconsulting.co.uk/the-state-of-hospitality (Accessed: 3 February 2026).</a:t>
            </a:r>
          </a:p>
          <a:p>
            <a:pPr algn="just"/>
            <a:r>
              <a:rPr lang="en-US" sz="900" dirty="0"/>
              <a:t>Batabyal, D. and Das, D.K. (eds) (2019) Global trends, practices, and challenges in contemporary tourism and hospitality management. Hershey, Pennsylvania: Business Science Reference, an imprint of IGI Global.</a:t>
            </a:r>
          </a:p>
          <a:p>
            <a:pPr algn="just"/>
            <a:r>
              <a:rPr lang="en-US" sz="900" dirty="0"/>
              <a:t>Bhattacharya, A. (2025) Hospitality Industry After Covid‑19: How to Survive? EHL Insights. Available at: https://hospitalityinsights.ehl.edu/hospitality-covid19-crisis (Accessed: 3 February 2026).</a:t>
            </a:r>
          </a:p>
          <a:p>
            <a:pPr algn="just"/>
            <a:r>
              <a:rPr lang="en-US" sz="900" dirty="0"/>
              <a:t>Busulwa, R., Pickering, M. and Mao, I. (2022) Digital transformation and hospitality management competencies: Toward an integrative framework. International Journal of Hospitality Management, 102, p.103132.</a:t>
            </a:r>
          </a:p>
          <a:p>
            <a:pPr algn="just"/>
            <a:r>
              <a:rPr lang="en-US" sz="900" dirty="0"/>
              <a:t>Cooper, C. and Hall, C.M. (2023) Contemporary tourism : an international approach. 5th ed. Oxford: Goodfellow Publishers Limited.</a:t>
            </a:r>
          </a:p>
          <a:p>
            <a:pPr algn="just"/>
            <a:r>
              <a:rPr lang="en-US" sz="900" dirty="0"/>
              <a:t>Costa, V. and Costa, C. (eds) (2022) Sustainability and competitiveness in the hospitality industry. Hershey, Pennsylvania: Business Science Reference.</a:t>
            </a:r>
          </a:p>
          <a:p>
            <a:pPr algn="just"/>
            <a:r>
              <a:rPr lang="en-US" sz="900" dirty="0"/>
              <a:t>Dev, C.S. (2020) The future of hospitality management programs: A wakeup call. Journal of Hospitality &amp; Tourism Research, 44(8), pp.1203-1210.</a:t>
            </a:r>
          </a:p>
          <a:p>
            <a:pPr algn="just"/>
            <a:r>
              <a:rPr lang="en-US" sz="900" dirty="0"/>
              <a:t>Dixit, S.K. (2020) ‘Managing hospitality organizations: achieving excellence in the guest experience (second edition): by Robert C. Ford and Michael C. Sturman, Sage Publications Inc., 2019, 544.</a:t>
            </a:r>
          </a:p>
          <a:p>
            <a:pPr algn="just"/>
            <a:r>
              <a:rPr lang="en-US" sz="900" dirty="0"/>
              <a:t>Gelbman, A. (2021) Tourist experience and innovative hospitality management in different cities. Sustainability, 13(12), p.6578.</a:t>
            </a:r>
          </a:p>
          <a:p>
            <a:pPr algn="just"/>
            <a:r>
              <a:rPr lang="en-US" sz="900" dirty="0"/>
              <a:t>Giousmpasoglou, C., Marinakou, E. and Zopiatis, A. (2021) Hospitality managers in turbulent times: the COVID-19 crisis. International Journal of Contemporary Hospitality Management, 33(4), pp.1297-1318.</a:t>
            </a:r>
          </a:p>
          <a:p>
            <a:pPr algn="just"/>
            <a:r>
              <a:rPr lang="en-US" sz="900" dirty="0"/>
              <a:t>Guchait, P., Peyton, T., Madera, J.M., Gip, H. and Molina-Collado, A. (2023) 21st century leadership research in hospitality management: a state-of-the-art systematic literature review. International Journal of Contemporary Hospitality Management, 35(12), pp.4259-4296.</a:t>
            </a:r>
          </a:p>
          <a:p>
            <a:pPr algn="just"/>
            <a:r>
              <a:rPr lang="en-US" sz="900" dirty="0"/>
              <a:t>Haynes, R. (2024) ‘Business travel is back, but corporate customers are more demanding than ever’, eHotelier Insights, 11 April. Available at: https://insights.ehotelier.com/insights/2024/04/11/business-travel-is-back-but-corporate-customers-are-more-demanding-than-ever/ (Accessed: 3 February 2026).</a:t>
            </a:r>
          </a:p>
          <a:p>
            <a:pPr algn="just"/>
            <a:r>
              <a:rPr lang="en-US" sz="900" dirty="0"/>
              <a:t>Hospitality Net (2024) “Business Travel Industry Reflects on a Resilient 2024, Sets Optimistic Plans for Growth, Technology and Sustainability in 2025”, HospitalityNet.org, 18 November. Available at: https://www.hospitalitynet.org/news/4124695.html (Accessed: 3 February 2026).</a:t>
            </a:r>
          </a:p>
          <a:p>
            <a:pPr algn="just"/>
            <a:r>
              <a:rPr lang="en-US" sz="900" dirty="0"/>
              <a:t>Loan Analytics (2025) United Kingdom Hospitality Market – Mid-2025 Analysis, Analytics Loan, 30 June. Available at: https://www.analytics.loan/post/united-kingdom-hospitality-market-mid-2025-analysis (Accessed: 3 February 2026).</a:t>
            </a:r>
          </a:p>
          <a:p>
            <a:pPr marL="285750" indent="-285750" algn="just">
              <a:buFont typeface="+mj-lt"/>
              <a:buAutoNum type="arabicPeriod"/>
            </a:pPr>
            <a:endParaRPr lang="en-US" sz="1000" dirty="0"/>
          </a:p>
        </p:txBody>
      </p:sp>
    </p:spTree>
    <p:extLst>
      <p:ext uri="{BB962C8B-B14F-4D97-AF65-F5344CB8AC3E}">
        <p14:creationId xmlns:p14="http://schemas.microsoft.com/office/powerpoint/2010/main" val="1939986924"/>
      </p:ext>
    </p:extLst>
  </p:cSld>
  <p:clrMapOvr>
    <a:masterClrMapping/>
  </p:clrMapOvr>
</p:sld>
</file>

<file path=ppt/theme/theme1.xml><?xml version="1.0" encoding="utf-8"?>
<a:theme xmlns:a="http://schemas.openxmlformats.org/drawingml/2006/main" name="XL Hotel Marketing by Slidesgo">
  <a:themeElements>
    <a:clrScheme name="Simple Light">
      <a:dk1>
        <a:srgbClr val="000000"/>
      </a:dk1>
      <a:lt1>
        <a:srgbClr val="FFFFFF"/>
      </a:lt1>
      <a:dk2>
        <a:srgbClr val="337E90"/>
      </a:dk2>
      <a:lt2>
        <a:srgbClr val="9FC3CB"/>
      </a:lt2>
      <a:accent1>
        <a:srgbClr val="E1E7EC"/>
      </a:accent1>
      <a:accent2>
        <a:srgbClr val="212121"/>
      </a:accent2>
      <a:accent3>
        <a:srgbClr val="78909C"/>
      </a:accent3>
      <a:accent4>
        <a:srgbClr val="D7DFE5"/>
      </a:accent4>
      <a:accent5>
        <a:srgbClr val="9FC3CB"/>
      </a:accent5>
      <a:accent6>
        <a:srgbClr val="78909C"/>
      </a:accent6>
      <a:hlink>
        <a:srgbClr val="000000"/>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6</TotalTime>
  <Words>2629</Words>
  <Application>Microsoft Office PowerPoint</Application>
  <PresentationFormat>On-screen Show (16:9)</PresentationFormat>
  <Paragraphs>73</Paragraphs>
  <Slides>11</Slides>
  <Notes>11</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11</vt:i4>
      </vt:variant>
    </vt:vector>
  </HeadingPairs>
  <TitlesOfParts>
    <vt:vector size="20" baseType="lpstr">
      <vt:lpstr>Josefin Sans</vt:lpstr>
      <vt:lpstr>Josefin Sans Medium</vt:lpstr>
      <vt:lpstr>Lato Light</vt:lpstr>
      <vt:lpstr>Arial</vt:lpstr>
      <vt:lpstr>Roboto Light</vt:lpstr>
      <vt:lpstr>Poppins</vt:lpstr>
      <vt:lpstr>Lato</vt:lpstr>
      <vt:lpstr>Wingdings</vt:lpstr>
      <vt:lpstr>XL Hotel Marketing by Slidesgo</vt:lpstr>
      <vt:lpstr>Shift in Hotel Strategies Post-COVID with Reduced Business Commuting</vt:lpstr>
      <vt:lpstr>Introduction</vt:lpstr>
      <vt:lpstr>Literature Review</vt:lpstr>
      <vt:lpstr>Literature Review</vt:lpstr>
      <vt:lpstr>Literature Review</vt:lpstr>
      <vt:lpstr>Literature Review</vt:lpstr>
      <vt:lpstr>Method</vt:lpstr>
      <vt:lpstr>Method</vt:lpstr>
      <vt:lpstr>Conclusion</vt:lpstr>
      <vt:lpstr>Recommendations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Ciprian Isar</cp:lastModifiedBy>
  <cp:revision>2</cp:revision>
  <dcterms:modified xsi:type="dcterms:W3CDTF">2026-02-25T18:39:50Z</dcterms:modified>
</cp:coreProperties>
</file>