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56" r:id="rId2"/>
    <p:sldId id="304" r:id="rId3"/>
    <p:sldId id="305" r:id="rId4"/>
    <p:sldId id="306" r:id="rId5"/>
    <p:sldId id="257" r:id="rId6"/>
    <p:sldId id="292" r:id="rId7"/>
    <p:sldId id="293" r:id="rId8"/>
    <p:sldId id="294" r:id="rId9"/>
    <p:sldId id="258" r:id="rId10"/>
    <p:sldId id="282" r:id="rId11"/>
    <p:sldId id="284" r:id="rId12"/>
    <p:sldId id="285" r:id="rId13"/>
    <p:sldId id="286" r:id="rId14"/>
    <p:sldId id="287" r:id="rId15"/>
    <p:sldId id="288" r:id="rId16"/>
    <p:sldId id="289" r:id="rId17"/>
    <p:sldId id="290" r:id="rId18"/>
    <p:sldId id="291" r:id="rId19"/>
    <p:sldId id="259" r:id="rId20"/>
    <p:sldId id="271" r:id="rId21"/>
    <p:sldId id="272" r:id="rId22"/>
    <p:sldId id="273" r:id="rId23"/>
    <p:sldId id="274" r:id="rId24"/>
    <p:sldId id="275" r:id="rId25"/>
    <p:sldId id="276" r:id="rId26"/>
    <p:sldId id="277" r:id="rId27"/>
    <p:sldId id="260" r:id="rId28"/>
    <p:sldId id="269" r:id="rId29"/>
    <p:sldId id="311" r:id="rId30"/>
    <p:sldId id="312" r:id="rId31"/>
    <p:sldId id="313" r:id="rId32"/>
    <p:sldId id="270" r:id="rId33"/>
    <p:sldId id="314" r:id="rId34"/>
    <p:sldId id="261" r:id="rId35"/>
    <p:sldId id="315" r:id="rId36"/>
    <p:sldId id="268" r:id="rId37"/>
    <p:sldId id="317" r:id="rId38"/>
    <p:sldId id="307" r:id="rId39"/>
    <p:sldId id="309" r:id="rId40"/>
    <p:sldId id="310" r:id="rId41"/>
    <p:sldId id="316" r:id="rId4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19FD72-B2B1-AC35-ADB5-74BB6AC4C8D7}" v="44" dt="2026-07-18T21:14:51.740"/>
    <p1510:client id="{3ECB45C1-8185-D043-87EC-F157EC07C5C6}" v="10" dt="2026-07-18T21:42:05.277"/>
    <p1510:client id="{41310A62-DE97-9522-D33B-FE8E84041D16}" v="617" dt="2026-07-18T21:39:59.756"/>
    <p1510:client id="{5BF97BAE-985F-34BB-90B7-687DE750952F}" v="6" dt="2026-07-18T21:33:48.594"/>
    <p1510:client id="{986CF162-7854-932D-BAD5-9668F05674D3}" v="139" dt="2026-07-18T19:07:55.021"/>
    <p1510:client id="{C29FAC80-9B73-CEA5-574B-7F77C2D731B1}" v="65" dt="2026-07-18T14:10:02.510"/>
    <p1510:client id="{D50CE014-4059-48FE-3B54-0034BA87FF4D}" v="435" dt="2026-07-18T19:46:08.957"/>
    <p1510:client id="{E53B17EE-FCA6-CC4F-5E35-1FA2F6FAC08B}" v="16" dt="2026-07-18T21:44:05.024"/>
    <p1510:client id="{F14F310C-1EB7-F74B-A3C5-BFC2C353CEE8}" v="28" dt="2026-07-18T21:36:55.1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ia Younis (2219526)" userId="S::2219526@student.uwtsd.ac.uk::a0227b36-733a-4816-954a-acd6c61d0bcf" providerId="AD" clId="Web-{41310A62-DE97-9522-D33B-FE8E84041D16}"/>
    <pc:docChg chg="addSld delSld modSld">
      <pc:chgData name="Aleia Younis (2219526)" userId="S::2219526@student.uwtsd.ac.uk::a0227b36-733a-4816-954a-acd6c61d0bcf" providerId="AD" clId="Web-{41310A62-DE97-9522-D33B-FE8E84041D16}" dt="2026-07-18T21:39:59.756" v="446" actId="20577"/>
      <pc:docMkLst>
        <pc:docMk/>
      </pc:docMkLst>
      <pc:sldChg chg="modSp">
        <pc:chgData name="Aleia Younis (2219526)" userId="S::2219526@student.uwtsd.ac.uk::a0227b36-733a-4816-954a-acd6c61d0bcf" providerId="AD" clId="Web-{41310A62-DE97-9522-D33B-FE8E84041D16}" dt="2026-07-18T21:39:59.756" v="446" actId="20577"/>
        <pc:sldMkLst>
          <pc:docMk/>
          <pc:sldMk cId="109857222" sldId="256"/>
        </pc:sldMkLst>
        <pc:spChg chg="mod">
          <ac:chgData name="Aleia Younis (2219526)" userId="S::2219526@student.uwtsd.ac.uk::a0227b36-733a-4816-954a-acd6c61d0bcf" providerId="AD" clId="Web-{41310A62-DE97-9522-D33B-FE8E84041D16}" dt="2026-07-18T21:39:59.756" v="446" actId="20577"/>
          <ac:spMkLst>
            <pc:docMk/>
            <pc:sldMk cId="109857222" sldId="256"/>
            <ac:spMk id="2" creationId="{00000000-0000-0000-0000-000000000000}"/>
          </ac:spMkLst>
        </pc:spChg>
      </pc:sldChg>
      <pc:sldChg chg="addSp delSp modSp mod setBg">
        <pc:chgData name="Aleia Younis (2219526)" userId="S::2219526@student.uwtsd.ac.uk::a0227b36-733a-4816-954a-acd6c61d0bcf" providerId="AD" clId="Web-{41310A62-DE97-9522-D33B-FE8E84041D16}" dt="2026-07-18T20:32:06.347" v="303" actId="1076"/>
        <pc:sldMkLst>
          <pc:docMk/>
          <pc:sldMk cId="4160777274" sldId="261"/>
        </pc:sldMkLst>
        <pc:spChg chg="del">
          <ac:chgData name="Aleia Younis (2219526)" userId="S::2219526@student.uwtsd.ac.uk::a0227b36-733a-4816-954a-acd6c61d0bcf" providerId="AD" clId="Web-{41310A62-DE97-9522-D33B-FE8E84041D16}" dt="2026-07-18T20:24:19.991" v="225"/>
          <ac:spMkLst>
            <pc:docMk/>
            <pc:sldMk cId="4160777274" sldId="261"/>
            <ac:spMk id="2" creationId="{2DC63DE0-2A5C-2E59-A98D-45E1BCE07AC9}"/>
          </ac:spMkLst>
        </pc:spChg>
        <pc:spChg chg="del">
          <ac:chgData name="Aleia Younis (2219526)" userId="S::2219526@student.uwtsd.ac.uk::a0227b36-733a-4816-954a-acd6c61d0bcf" providerId="AD" clId="Web-{41310A62-DE97-9522-D33B-FE8E84041D16}" dt="2026-07-18T20:24:05.022" v="224"/>
          <ac:spMkLst>
            <pc:docMk/>
            <pc:sldMk cId="4160777274" sldId="261"/>
            <ac:spMk id="3" creationId="{7AD43D13-08AE-B574-7EC3-FF342720EC76}"/>
          </ac:spMkLst>
        </pc:spChg>
        <pc:spChg chg="add mod">
          <ac:chgData name="Aleia Younis (2219526)" userId="S::2219526@student.uwtsd.ac.uk::a0227b36-733a-4816-954a-acd6c61d0bcf" providerId="AD" clId="Web-{41310A62-DE97-9522-D33B-FE8E84041D16}" dt="2026-07-18T20:31:57.565" v="302" actId="1076"/>
          <ac:spMkLst>
            <pc:docMk/>
            <pc:sldMk cId="4160777274" sldId="261"/>
            <ac:spMk id="4" creationId="{AE9B0F99-90B2-D588-AB8A-6A69932B9EEE}"/>
          </ac:spMkLst>
        </pc:spChg>
        <pc:spChg chg="add mod">
          <ac:chgData name="Aleia Younis (2219526)" userId="S::2219526@student.uwtsd.ac.uk::a0227b36-733a-4816-954a-acd6c61d0bcf" providerId="AD" clId="Web-{41310A62-DE97-9522-D33B-FE8E84041D16}" dt="2026-07-18T20:31:48.236" v="301" actId="1076"/>
          <ac:spMkLst>
            <pc:docMk/>
            <pc:sldMk cId="4160777274" sldId="261"/>
            <ac:spMk id="5" creationId="{65073A44-7991-07BA-112D-33E50044ECED}"/>
          </ac:spMkLst>
        </pc:spChg>
        <pc:spChg chg="add mod">
          <ac:chgData name="Aleia Younis (2219526)" userId="S::2219526@student.uwtsd.ac.uk::a0227b36-733a-4816-954a-acd6c61d0bcf" providerId="AD" clId="Web-{41310A62-DE97-9522-D33B-FE8E84041D16}" dt="2026-07-18T20:32:06.347" v="303" actId="1076"/>
          <ac:spMkLst>
            <pc:docMk/>
            <pc:sldMk cId="4160777274" sldId="261"/>
            <ac:spMk id="6" creationId="{677E0E4F-FE23-D7F0-4A5D-C20108EB8348}"/>
          </ac:spMkLst>
        </pc:spChg>
      </pc:sldChg>
      <pc:sldChg chg="del">
        <pc:chgData name="Aleia Younis (2219526)" userId="S::2219526@student.uwtsd.ac.uk::a0227b36-733a-4816-954a-acd6c61d0bcf" providerId="AD" clId="Web-{41310A62-DE97-9522-D33B-FE8E84041D16}" dt="2026-07-18T20:45:59.214" v="360"/>
        <pc:sldMkLst>
          <pc:docMk/>
          <pc:sldMk cId="384467648" sldId="262"/>
        </pc:sldMkLst>
      </pc:sldChg>
      <pc:sldChg chg="del">
        <pc:chgData name="Aleia Younis (2219526)" userId="S::2219526@student.uwtsd.ac.uk::a0227b36-733a-4816-954a-acd6c61d0bcf" providerId="AD" clId="Web-{41310A62-DE97-9522-D33B-FE8E84041D16}" dt="2026-07-18T20:46:03.261" v="361"/>
        <pc:sldMkLst>
          <pc:docMk/>
          <pc:sldMk cId="2537737373" sldId="263"/>
        </pc:sldMkLst>
      </pc:sldChg>
      <pc:sldChg chg="del">
        <pc:chgData name="Aleia Younis (2219526)" userId="S::2219526@student.uwtsd.ac.uk::a0227b36-733a-4816-954a-acd6c61d0bcf" providerId="AD" clId="Web-{41310A62-DE97-9522-D33B-FE8E84041D16}" dt="2026-07-18T20:46:18.996" v="364"/>
        <pc:sldMkLst>
          <pc:docMk/>
          <pc:sldMk cId="852889610" sldId="264"/>
        </pc:sldMkLst>
      </pc:sldChg>
      <pc:sldChg chg="del">
        <pc:chgData name="Aleia Younis (2219526)" userId="S::2219526@student.uwtsd.ac.uk::a0227b36-733a-4816-954a-acd6c61d0bcf" providerId="AD" clId="Web-{41310A62-DE97-9522-D33B-FE8E84041D16}" dt="2026-07-18T20:46:12.933" v="362"/>
        <pc:sldMkLst>
          <pc:docMk/>
          <pc:sldMk cId="541500756" sldId="265"/>
        </pc:sldMkLst>
      </pc:sldChg>
      <pc:sldChg chg="del">
        <pc:chgData name="Aleia Younis (2219526)" userId="S::2219526@student.uwtsd.ac.uk::a0227b36-733a-4816-954a-acd6c61d0bcf" providerId="AD" clId="Web-{41310A62-DE97-9522-D33B-FE8E84041D16}" dt="2026-07-18T20:46:16.167" v="363"/>
        <pc:sldMkLst>
          <pc:docMk/>
          <pc:sldMk cId="4168561395" sldId="266"/>
        </pc:sldMkLst>
      </pc:sldChg>
      <pc:sldChg chg="del">
        <pc:chgData name="Aleia Younis (2219526)" userId="S::2219526@student.uwtsd.ac.uk::a0227b36-733a-4816-954a-acd6c61d0bcf" providerId="AD" clId="Web-{41310A62-DE97-9522-D33B-FE8E84041D16}" dt="2026-07-18T20:46:21.699" v="365"/>
        <pc:sldMkLst>
          <pc:docMk/>
          <pc:sldMk cId="1370770948" sldId="267"/>
        </pc:sldMkLst>
      </pc:sldChg>
      <pc:sldChg chg="addSp delSp modSp mod setBg">
        <pc:chgData name="Aleia Younis (2219526)" userId="S::2219526@student.uwtsd.ac.uk::a0227b36-733a-4816-954a-acd6c61d0bcf" providerId="AD" clId="Web-{41310A62-DE97-9522-D33B-FE8E84041D16}" dt="2026-07-18T20:11:36.345" v="152" actId="1076"/>
        <pc:sldMkLst>
          <pc:docMk/>
          <pc:sldMk cId="3509021424" sldId="270"/>
        </pc:sldMkLst>
        <pc:spChg chg="del">
          <ac:chgData name="Aleia Younis (2219526)" userId="S::2219526@student.uwtsd.ac.uk::a0227b36-733a-4816-954a-acd6c61d0bcf" providerId="AD" clId="Web-{41310A62-DE97-9522-D33B-FE8E84041D16}" dt="2026-07-18T20:02:16.399" v="92"/>
          <ac:spMkLst>
            <pc:docMk/>
            <pc:sldMk cId="3509021424" sldId="270"/>
            <ac:spMk id="2" creationId="{BF97B149-57CB-BE8C-B50A-A938497319BE}"/>
          </ac:spMkLst>
        </pc:spChg>
        <pc:spChg chg="del">
          <ac:chgData name="Aleia Younis (2219526)" userId="S::2219526@student.uwtsd.ac.uk::a0227b36-733a-4816-954a-acd6c61d0bcf" providerId="AD" clId="Web-{41310A62-DE97-9522-D33B-FE8E84041D16}" dt="2026-07-18T20:02:08.852" v="91"/>
          <ac:spMkLst>
            <pc:docMk/>
            <pc:sldMk cId="3509021424" sldId="270"/>
            <ac:spMk id="3" creationId="{359A1CD1-9049-1C56-7EAA-74846ECBC43C}"/>
          </ac:spMkLst>
        </pc:spChg>
        <pc:spChg chg="add mod">
          <ac:chgData name="Aleia Younis (2219526)" userId="S::2219526@student.uwtsd.ac.uk::a0227b36-733a-4816-954a-acd6c61d0bcf" providerId="AD" clId="Web-{41310A62-DE97-9522-D33B-FE8E84041D16}" dt="2026-07-18T20:11:28.486" v="151" actId="20577"/>
          <ac:spMkLst>
            <pc:docMk/>
            <pc:sldMk cId="3509021424" sldId="270"/>
            <ac:spMk id="4" creationId="{B9722355-2DCA-BB8B-B2F3-2D5FCB75B08C}"/>
          </ac:spMkLst>
        </pc:spChg>
        <pc:spChg chg="add del mod">
          <ac:chgData name="Aleia Younis (2219526)" userId="S::2219526@student.uwtsd.ac.uk::a0227b36-733a-4816-954a-acd6c61d0bcf" providerId="AD" clId="Web-{41310A62-DE97-9522-D33B-FE8E84041D16}" dt="2026-07-18T20:08:06.843" v="123"/>
          <ac:spMkLst>
            <pc:docMk/>
            <pc:sldMk cId="3509021424" sldId="270"/>
            <ac:spMk id="5" creationId="{AC1B41EB-E783-2543-05E7-B19D5558575B}"/>
          </ac:spMkLst>
        </pc:spChg>
        <pc:spChg chg="add mod">
          <ac:chgData name="Aleia Younis (2219526)" userId="S::2219526@student.uwtsd.ac.uk::a0227b36-733a-4816-954a-acd6c61d0bcf" providerId="AD" clId="Web-{41310A62-DE97-9522-D33B-FE8E84041D16}" dt="2026-07-18T20:11:36.345" v="152" actId="1076"/>
          <ac:spMkLst>
            <pc:docMk/>
            <pc:sldMk cId="3509021424" sldId="270"/>
            <ac:spMk id="6" creationId="{C46A79BD-1B08-3365-6BF5-CB339C28A352}"/>
          </ac:spMkLst>
        </pc:spChg>
        <pc:spChg chg="add mod">
          <ac:chgData name="Aleia Younis (2219526)" userId="S::2219526@student.uwtsd.ac.uk::a0227b36-733a-4816-954a-acd6c61d0bcf" providerId="AD" clId="Web-{41310A62-DE97-9522-D33B-FE8E84041D16}" dt="2026-07-18T20:10:24.845" v="147"/>
          <ac:spMkLst>
            <pc:docMk/>
            <pc:sldMk cId="3509021424" sldId="270"/>
            <ac:spMk id="7" creationId="{889C45E5-93C0-C3A3-662D-20EBD6826146}"/>
          </ac:spMkLst>
        </pc:spChg>
      </pc:sldChg>
      <pc:sldChg chg="del">
        <pc:chgData name="Aleia Younis (2219526)" userId="S::2219526@student.uwtsd.ac.uk::a0227b36-733a-4816-954a-acd6c61d0bcf" providerId="AD" clId="Web-{41310A62-DE97-9522-D33B-FE8E84041D16}" dt="2026-07-18T20:45:48.870" v="359"/>
        <pc:sldMkLst>
          <pc:docMk/>
          <pc:sldMk cId="2979744417" sldId="308"/>
        </pc:sldMkLst>
      </pc:sldChg>
      <pc:sldChg chg="addSp delSp modSp">
        <pc:chgData name="Aleia Younis (2219526)" userId="S::2219526@student.uwtsd.ac.uk::a0227b36-733a-4816-954a-acd6c61d0bcf" providerId="AD" clId="Web-{41310A62-DE97-9522-D33B-FE8E84041D16}" dt="2026-07-18T20:54:44.481" v="413" actId="1076"/>
        <pc:sldMkLst>
          <pc:docMk/>
          <pc:sldMk cId="1499070125" sldId="310"/>
        </pc:sldMkLst>
        <pc:spChg chg="add">
          <ac:chgData name="Aleia Younis (2219526)" userId="S::2219526@student.uwtsd.ac.uk::a0227b36-733a-4816-954a-acd6c61d0bcf" providerId="AD" clId="Web-{41310A62-DE97-9522-D33B-FE8E84041D16}" dt="2026-07-18T20:51:43.241" v="367"/>
          <ac:spMkLst>
            <pc:docMk/>
            <pc:sldMk cId="1499070125" sldId="310"/>
            <ac:spMk id="2" creationId="{E1E7C7EA-D135-7F34-6229-016DCF06CFEA}"/>
          </ac:spMkLst>
        </pc:spChg>
        <pc:spChg chg="del">
          <ac:chgData name="Aleia Younis (2219526)" userId="S::2219526@student.uwtsd.ac.uk::a0227b36-733a-4816-954a-acd6c61d0bcf" providerId="AD" clId="Web-{41310A62-DE97-9522-D33B-FE8E84041D16}" dt="2026-07-18T20:51:38.304" v="366"/>
          <ac:spMkLst>
            <pc:docMk/>
            <pc:sldMk cId="1499070125" sldId="310"/>
            <ac:spMk id="3" creationId="{1AAD9A7F-959F-638E-9CF3-B4755B784013}"/>
          </ac:spMkLst>
        </pc:spChg>
        <pc:spChg chg="add mod">
          <ac:chgData name="Aleia Younis (2219526)" userId="S::2219526@student.uwtsd.ac.uk::a0227b36-733a-4816-954a-acd6c61d0bcf" providerId="AD" clId="Web-{41310A62-DE97-9522-D33B-FE8E84041D16}" dt="2026-07-18T20:54:44.481" v="413" actId="1076"/>
          <ac:spMkLst>
            <pc:docMk/>
            <pc:sldMk cId="1499070125" sldId="310"/>
            <ac:spMk id="4" creationId="{A393CD91-8C4E-A697-A521-592833CA231A}"/>
          </ac:spMkLst>
        </pc:spChg>
        <pc:spChg chg="add mod">
          <ac:chgData name="Aleia Younis (2219526)" userId="S::2219526@student.uwtsd.ac.uk::a0227b36-733a-4816-954a-acd6c61d0bcf" providerId="AD" clId="Web-{41310A62-DE97-9522-D33B-FE8E84041D16}" dt="2026-07-18T20:54:33.043" v="412" actId="20577"/>
          <ac:spMkLst>
            <pc:docMk/>
            <pc:sldMk cId="1499070125" sldId="310"/>
            <ac:spMk id="5" creationId="{B5C0E653-4C13-AF35-7C86-25930D712C6C}"/>
          </ac:spMkLst>
        </pc:spChg>
      </pc:sldChg>
      <pc:sldChg chg="modSp">
        <pc:chgData name="Aleia Younis (2219526)" userId="S::2219526@student.uwtsd.ac.uk::a0227b36-733a-4816-954a-acd6c61d0bcf" providerId="AD" clId="Web-{41310A62-DE97-9522-D33B-FE8E84041D16}" dt="2026-07-18T20:45:26.995" v="358" actId="20577"/>
        <pc:sldMkLst>
          <pc:docMk/>
          <pc:sldMk cId="209925605" sldId="311"/>
        </pc:sldMkLst>
        <pc:spChg chg="mod">
          <ac:chgData name="Aleia Younis (2219526)" userId="S::2219526@student.uwtsd.ac.uk::a0227b36-733a-4816-954a-acd6c61d0bcf" providerId="AD" clId="Web-{41310A62-DE97-9522-D33B-FE8E84041D16}" dt="2026-07-18T20:45:26.995" v="358" actId="20577"/>
          <ac:spMkLst>
            <pc:docMk/>
            <pc:sldMk cId="209925605" sldId="311"/>
            <ac:spMk id="6" creationId="{7412FD7B-6F99-5B34-EFE2-AFB9453E90D6}"/>
          </ac:spMkLst>
        </pc:spChg>
        <pc:spChg chg="mod">
          <ac:chgData name="Aleia Younis (2219526)" userId="S::2219526@student.uwtsd.ac.uk::a0227b36-733a-4816-954a-acd6c61d0bcf" providerId="AD" clId="Web-{41310A62-DE97-9522-D33B-FE8E84041D16}" dt="2026-07-18T20:44:53.054" v="355" actId="20577"/>
          <ac:spMkLst>
            <pc:docMk/>
            <pc:sldMk cId="209925605" sldId="311"/>
            <ac:spMk id="7" creationId="{7C7BBDBF-AE65-ACF0-D88F-516D5B3D80EB}"/>
          </ac:spMkLst>
        </pc:spChg>
        <pc:spChg chg="mod">
          <ac:chgData name="Aleia Younis (2219526)" userId="S::2219526@student.uwtsd.ac.uk::a0227b36-733a-4816-954a-acd6c61d0bcf" providerId="AD" clId="Web-{41310A62-DE97-9522-D33B-FE8E84041D16}" dt="2026-07-18T20:45:16.292" v="357" actId="20577"/>
          <ac:spMkLst>
            <pc:docMk/>
            <pc:sldMk cId="209925605" sldId="311"/>
            <ac:spMk id="9" creationId="{4291E810-CFCD-7165-62F4-E258F9238BC2}"/>
          </ac:spMkLst>
        </pc:spChg>
      </pc:sldChg>
      <pc:sldChg chg="modSp">
        <pc:chgData name="Aleia Younis (2219526)" userId="S::2219526@student.uwtsd.ac.uk::a0227b36-733a-4816-954a-acd6c61d0bcf" providerId="AD" clId="Web-{41310A62-DE97-9522-D33B-FE8E84041D16}" dt="2026-07-18T20:44:27.757" v="354" actId="1076"/>
        <pc:sldMkLst>
          <pc:docMk/>
          <pc:sldMk cId="3055709961" sldId="312"/>
        </pc:sldMkLst>
        <pc:spChg chg="mod">
          <ac:chgData name="Aleia Younis (2219526)" userId="S::2219526@student.uwtsd.ac.uk::a0227b36-733a-4816-954a-acd6c61d0bcf" providerId="AD" clId="Web-{41310A62-DE97-9522-D33B-FE8E84041D16}" dt="2026-07-18T20:44:27.757" v="354" actId="1076"/>
          <ac:spMkLst>
            <pc:docMk/>
            <pc:sldMk cId="3055709961" sldId="312"/>
            <ac:spMk id="4" creationId="{69CEF227-347D-30EC-8B89-B526237EE421}"/>
          </ac:spMkLst>
        </pc:spChg>
        <pc:spChg chg="mod">
          <ac:chgData name="Aleia Younis (2219526)" userId="S::2219526@student.uwtsd.ac.uk::a0227b36-733a-4816-954a-acd6c61d0bcf" providerId="AD" clId="Web-{41310A62-DE97-9522-D33B-FE8E84041D16}" dt="2026-07-18T20:43:54.475" v="351" actId="20577"/>
          <ac:spMkLst>
            <pc:docMk/>
            <pc:sldMk cId="3055709961" sldId="312"/>
            <ac:spMk id="5" creationId="{B600CA4D-9280-8200-B379-A13186F53A2B}"/>
          </ac:spMkLst>
        </pc:spChg>
        <pc:spChg chg="mod">
          <ac:chgData name="Aleia Younis (2219526)" userId="S::2219526@student.uwtsd.ac.uk::a0227b36-733a-4816-954a-acd6c61d0bcf" providerId="AD" clId="Web-{41310A62-DE97-9522-D33B-FE8E84041D16}" dt="2026-07-18T20:44:07.553" v="353" actId="20577"/>
          <ac:spMkLst>
            <pc:docMk/>
            <pc:sldMk cId="3055709961" sldId="312"/>
            <ac:spMk id="6" creationId="{8E3B2B72-4A98-268F-7B74-2849E336BFD9}"/>
          </ac:spMkLst>
        </pc:spChg>
        <pc:spChg chg="mod">
          <ac:chgData name="Aleia Younis (2219526)" userId="S::2219526@student.uwtsd.ac.uk::a0227b36-733a-4816-954a-acd6c61d0bcf" providerId="AD" clId="Web-{41310A62-DE97-9522-D33B-FE8E84041D16}" dt="2026-07-18T20:43:42.287" v="349" actId="20577"/>
          <ac:spMkLst>
            <pc:docMk/>
            <pc:sldMk cId="3055709961" sldId="312"/>
            <ac:spMk id="8" creationId="{E9BC3AEE-65E6-1299-AF47-C2AD73C85242}"/>
          </ac:spMkLst>
        </pc:spChg>
      </pc:sldChg>
      <pc:sldChg chg="addSp delSp modSp mod setBg">
        <pc:chgData name="Aleia Younis (2219526)" userId="S::2219526@student.uwtsd.ac.uk::a0227b36-733a-4816-954a-acd6c61d0bcf" providerId="AD" clId="Web-{41310A62-DE97-9522-D33B-FE8E84041D16}" dt="2026-07-18T20:00:31.865" v="86" actId="20577"/>
        <pc:sldMkLst>
          <pc:docMk/>
          <pc:sldMk cId="3681506262" sldId="313"/>
        </pc:sldMkLst>
        <pc:spChg chg="add mod">
          <ac:chgData name="Aleia Younis (2219526)" userId="S::2219526@student.uwtsd.ac.uk::a0227b36-733a-4816-954a-acd6c61d0bcf" providerId="AD" clId="Web-{41310A62-DE97-9522-D33B-FE8E84041D16}" dt="2026-07-18T19:59:36.862" v="77" actId="1076"/>
          <ac:spMkLst>
            <pc:docMk/>
            <pc:sldMk cId="3681506262" sldId="313"/>
            <ac:spMk id="3" creationId="{061095BF-59AB-E21A-F810-A1DCD761C697}"/>
          </ac:spMkLst>
        </pc:spChg>
        <pc:spChg chg="mod">
          <ac:chgData name="Aleia Younis (2219526)" userId="S::2219526@student.uwtsd.ac.uk::a0227b36-733a-4816-954a-acd6c61d0bcf" providerId="AD" clId="Web-{41310A62-DE97-9522-D33B-FE8E84041D16}" dt="2026-07-18T19:56:51.791" v="61" actId="1076"/>
          <ac:spMkLst>
            <pc:docMk/>
            <pc:sldMk cId="3681506262" sldId="313"/>
            <ac:spMk id="4" creationId="{A399C3AB-28A5-6BF2-9542-CDE7BA4134B7}"/>
          </ac:spMkLst>
        </pc:spChg>
        <pc:spChg chg="add">
          <ac:chgData name="Aleia Younis (2219526)" userId="S::2219526@student.uwtsd.ac.uk::a0227b36-733a-4816-954a-acd6c61d0bcf" providerId="AD" clId="Web-{41310A62-DE97-9522-D33B-FE8E84041D16}" dt="2026-07-18T19:54:49.040" v="41"/>
          <ac:spMkLst>
            <pc:docMk/>
            <pc:sldMk cId="3681506262" sldId="313"/>
            <ac:spMk id="5" creationId="{3764D445-EFCA-91E2-E6AA-8DFA2E5C4412}"/>
          </ac:spMkLst>
        </pc:spChg>
        <pc:spChg chg="add mod">
          <ac:chgData name="Aleia Younis (2219526)" userId="S::2219526@student.uwtsd.ac.uk::a0227b36-733a-4816-954a-acd6c61d0bcf" providerId="AD" clId="Web-{41310A62-DE97-9522-D33B-FE8E84041D16}" dt="2026-07-18T20:00:31.865" v="86" actId="20577"/>
          <ac:spMkLst>
            <pc:docMk/>
            <pc:sldMk cId="3681506262" sldId="313"/>
            <ac:spMk id="7" creationId="{0764144D-FDFD-6377-DFBC-C4C807E052D7}"/>
          </ac:spMkLst>
        </pc:spChg>
        <pc:picChg chg="add del mod modCrop">
          <ac:chgData name="Aleia Younis (2219526)" userId="S::2219526@student.uwtsd.ac.uk::a0227b36-733a-4816-954a-acd6c61d0bcf" providerId="AD" clId="Web-{41310A62-DE97-9522-D33B-FE8E84041D16}" dt="2026-07-18T19:53:49.884" v="31"/>
          <ac:picMkLst>
            <pc:docMk/>
            <pc:sldMk cId="3681506262" sldId="313"/>
            <ac:picMk id="2" creationId="{85F31CDA-B44A-E080-D79F-1A294D76AAE5}"/>
          </ac:picMkLst>
        </pc:picChg>
        <pc:picChg chg="add del mod modCrop">
          <ac:chgData name="Aleia Younis (2219526)" userId="S::2219526@student.uwtsd.ac.uk::a0227b36-733a-4816-954a-acd6c61d0bcf" providerId="AD" clId="Web-{41310A62-DE97-9522-D33B-FE8E84041D16}" dt="2026-07-18T19:55:05.337" v="45"/>
          <ac:picMkLst>
            <pc:docMk/>
            <pc:sldMk cId="3681506262" sldId="313"/>
            <ac:picMk id="6" creationId="{3DD349C5-459D-0D76-FA22-399800BE826E}"/>
          </ac:picMkLst>
        </pc:picChg>
        <pc:picChg chg="add mod modCrop">
          <ac:chgData name="Aleia Younis (2219526)" userId="S::2219526@student.uwtsd.ac.uk::a0227b36-733a-4816-954a-acd6c61d0bcf" providerId="AD" clId="Web-{41310A62-DE97-9522-D33B-FE8E84041D16}" dt="2026-07-18T19:59:58.832" v="80" actId="1076"/>
          <ac:picMkLst>
            <pc:docMk/>
            <pc:sldMk cId="3681506262" sldId="313"/>
            <ac:picMk id="8" creationId="{1A1CEDD7-7756-F870-A295-A8610A475ABC}"/>
          </ac:picMkLst>
        </pc:picChg>
      </pc:sldChg>
      <pc:sldChg chg="addSp delSp modSp new">
        <pc:chgData name="Aleia Younis (2219526)" userId="S::2219526@student.uwtsd.ac.uk::a0227b36-733a-4816-954a-acd6c61d0bcf" providerId="AD" clId="Web-{41310A62-DE97-9522-D33B-FE8E84041D16}" dt="2026-07-18T20:22:02.630" v="223" actId="1076"/>
        <pc:sldMkLst>
          <pc:docMk/>
          <pc:sldMk cId="3637263213" sldId="314"/>
        </pc:sldMkLst>
        <pc:spChg chg="del">
          <ac:chgData name="Aleia Younis (2219526)" userId="S::2219526@student.uwtsd.ac.uk::a0227b36-733a-4816-954a-acd6c61d0bcf" providerId="AD" clId="Web-{41310A62-DE97-9522-D33B-FE8E84041D16}" dt="2026-07-18T20:12:41.033" v="155"/>
          <ac:spMkLst>
            <pc:docMk/>
            <pc:sldMk cId="3637263213" sldId="314"/>
            <ac:spMk id="2" creationId="{689BFF22-BB24-E92C-F45E-4F7318F1E0A9}"/>
          </ac:spMkLst>
        </pc:spChg>
        <pc:spChg chg="del">
          <ac:chgData name="Aleia Younis (2219526)" userId="S::2219526@student.uwtsd.ac.uk::a0227b36-733a-4816-954a-acd6c61d0bcf" providerId="AD" clId="Web-{41310A62-DE97-9522-D33B-FE8E84041D16}" dt="2026-07-18T20:12:27.299" v="154"/>
          <ac:spMkLst>
            <pc:docMk/>
            <pc:sldMk cId="3637263213" sldId="314"/>
            <ac:spMk id="3" creationId="{66AB4F24-C45E-0498-5D25-583979519D64}"/>
          </ac:spMkLst>
        </pc:spChg>
        <pc:spChg chg="add mod">
          <ac:chgData name="Aleia Younis (2219526)" userId="S::2219526@student.uwtsd.ac.uk::a0227b36-733a-4816-954a-acd6c61d0bcf" providerId="AD" clId="Web-{41310A62-DE97-9522-D33B-FE8E84041D16}" dt="2026-07-18T20:17:47.607" v="183" actId="1076"/>
          <ac:spMkLst>
            <pc:docMk/>
            <pc:sldMk cId="3637263213" sldId="314"/>
            <ac:spMk id="4" creationId="{4332FAFC-A7EC-F6C7-49A2-F5FC6ED01F9D}"/>
          </ac:spMkLst>
        </pc:spChg>
        <pc:spChg chg="add mod">
          <ac:chgData name="Aleia Younis (2219526)" userId="S::2219526@student.uwtsd.ac.uk::a0227b36-733a-4816-954a-acd6c61d0bcf" providerId="AD" clId="Web-{41310A62-DE97-9522-D33B-FE8E84041D16}" dt="2026-07-18T20:20:37.644" v="197" actId="20577"/>
          <ac:spMkLst>
            <pc:docMk/>
            <pc:sldMk cId="3637263213" sldId="314"/>
            <ac:spMk id="5" creationId="{89B2D752-707C-DF9D-2E63-0C36435A6A40}"/>
          </ac:spMkLst>
        </pc:spChg>
        <pc:spChg chg="add mod">
          <ac:chgData name="Aleia Younis (2219526)" userId="S::2219526@student.uwtsd.ac.uk::a0227b36-733a-4816-954a-acd6c61d0bcf" providerId="AD" clId="Web-{41310A62-DE97-9522-D33B-FE8E84041D16}" dt="2026-07-18T20:20:23.565" v="193" actId="1076"/>
          <ac:spMkLst>
            <pc:docMk/>
            <pc:sldMk cId="3637263213" sldId="314"/>
            <ac:spMk id="6" creationId="{8B9F3250-AA38-D549-220E-BA43FDD31BB0}"/>
          </ac:spMkLst>
        </pc:spChg>
        <pc:spChg chg="add mod">
          <ac:chgData name="Aleia Younis (2219526)" userId="S::2219526@student.uwtsd.ac.uk::a0227b36-733a-4816-954a-acd6c61d0bcf" providerId="AD" clId="Web-{41310A62-DE97-9522-D33B-FE8E84041D16}" dt="2026-07-18T20:22:02.630" v="223" actId="1076"/>
          <ac:spMkLst>
            <pc:docMk/>
            <pc:sldMk cId="3637263213" sldId="314"/>
            <ac:spMk id="8" creationId="{B08D6153-568D-FDAB-91F1-C7D5A291D406}"/>
          </ac:spMkLst>
        </pc:spChg>
        <pc:picChg chg="add mod">
          <ac:chgData name="Aleia Younis (2219526)" userId="S::2219526@student.uwtsd.ac.uk::a0227b36-733a-4816-954a-acd6c61d0bcf" providerId="AD" clId="Web-{41310A62-DE97-9522-D33B-FE8E84041D16}" dt="2026-07-18T20:21:28.207" v="204" actId="14100"/>
          <ac:picMkLst>
            <pc:docMk/>
            <pc:sldMk cId="3637263213" sldId="314"/>
            <ac:picMk id="7" creationId="{0058D409-D484-C9C0-05FA-6B33BEAC2BAE}"/>
          </ac:picMkLst>
        </pc:picChg>
      </pc:sldChg>
      <pc:sldChg chg="addSp delSp modSp new mod setBg">
        <pc:chgData name="Aleia Younis (2219526)" userId="S::2219526@student.uwtsd.ac.uk::a0227b36-733a-4816-954a-acd6c61d0bcf" providerId="AD" clId="Web-{41310A62-DE97-9522-D33B-FE8E84041D16}" dt="2026-07-18T21:24:58.786" v="445" actId="1076"/>
        <pc:sldMkLst>
          <pc:docMk/>
          <pc:sldMk cId="1211939029" sldId="315"/>
        </pc:sldMkLst>
        <pc:spChg chg="del">
          <ac:chgData name="Aleia Younis (2219526)" userId="S::2219526@student.uwtsd.ac.uk::a0227b36-733a-4816-954a-acd6c61d0bcf" providerId="AD" clId="Web-{41310A62-DE97-9522-D33B-FE8E84041D16}" dt="2026-07-18T20:33:10.773" v="305"/>
          <ac:spMkLst>
            <pc:docMk/>
            <pc:sldMk cId="1211939029" sldId="315"/>
            <ac:spMk id="2" creationId="{E977C79E-2377-BBA3-3E4A-0FA23305C522}"/>
          </ac:spMkLst>
        </pc:spChg>
        <pc:spChg chg="del">
          <ac:chgData name="Aleia Younis (2219526)" userId="S::2219526@student.uwtsd.ac.uk::a0227b36-733a-4816-954a-acd6c61d0bcf" providerId="AD" clId="Web-{41310A62-DE97-9522-D33B-FE8E84041D16}" dt="2026-07-18T20:33:15.070" v="306"/>
          <ac:spMkLst>
            <pc:docMk/>
            <pc:sldMk cId="1211939029" sldId="315"/>
            <ac:spMk id="3" creationId="{55D95464-C865-3BB6-3665-1979FDE50834}"/>
          </ac:spMkLst>
        </pc:spChg>
        <pc:spChg chg="add mod">
          <ac:chgData name="Aleia Younis (2219526)" userId="S::2219526@student.uwtsd.ac.uk::a0227b36-733a-4816-954a-acd6c61d0bcf" providerId="AD" clId="Web-{41310A62-DE97-9522-D33B-FE8E84041D16}" dt="2026-07-18T20:42:57.787" v="347" actId="1076"/>
          <ac:spMkLst>
            <pc:docMk/>
            <pc:sldMk cId="1211939029" sldId="315"/>
            <ac:spMk id="4" creationId="{17EBF230-48F2-A2F7-B333-AE96B99AE7D1}"/>
          </ac:spMkLst>
        </pc:spChg>
        <pc:spChg chg="add mod">
          <ac:chgData name="Aleia Younis (2219526)" userId="S::2219526@student.uwtsd.ac.uk::a0227b36-733a-4816-954a-acd6c61d0bcf" providerId="AD" clId="Web-{41310A62-DE97-9522-D33B-FE8E84041D16}" dt="2026-07-18T21:24:58.786" v="445" actId="1076"/>
          <ac:spMkLst>
            <pc:docMk/>
            <pc:sldMk cId="1211939029" sldId="315"/>
            <ac:spMk id="5" creationId="{DEC6EECE-363C-AE34-D41E-7D76B770E832}"/>
          </ac:spMkLst>
        </pc:spChg>
        <pc:spChg chg="add mod">
          <ac:chgData name="Aleia Younis (2219526)" userId="S::2219526@student.uwtsd.ac.uk::a0227b36-733a-4816-954a-acd6c61d0bcf" providerId="AD" clId="Web-{41310A62-DE97-9522-D33B-FE8E84041D16}" dt="2026-07-18T21:24:45.192" v="444" actId="1076"/>
          <ac:spMkLst>
            <pc:docMk/>
            <pc:sldMk cId="1211939029" sldId="315"/>
            <ac:spMk id="6" creationId="{826E2357-09D1-2C8C-8FC1-3C0080E32F8B}"/>
          </ac:spMkLst>
        </pc:spChg>
      </pc:sldChg>
      <pc:sldChg chg="addSp delSp modSp new">
        <pc:chgData name="Aleia Younis (2219526)" userId="S::2219526@student.uwtsd.ac.uk::a0227b36-733a-4816-954a-acd6c61d0bcf" providerId="AD" clId="Web-{41310A62-DE97-9522-D33B-FE8E84041D16}" dt="2026-07-18T20:57:07.093" v="441" actId="1076"/>
        <pc:sldMkLst>
          <pc:docMk/>
          <pc:sldMk cId="4209135126" sldId="316"/>
        </pc:sldMkLst>
        <pc:spChg chg="del">
          <ac:chgData name="Aleia Younis (2219526)" userId="S::2219526@student.uwtsd.ac.uk::a0227b36-733a-4816-954a-acd6c61d0bcf" providerId="AD" clId="Web-{41310A62-DE97-9522-D33B-FE8E84041D16}" dt="2026-07-18T20:54:59.138" v="415"/>
          <ac:spMkLst>
            <pc:docMk/>
            <pc:sldMk cId="4209135126" sldId="316"/>
            <ac:spMk id="2" creationId="{F4FD2096-1FE9-C3CB-4262-E8B005913ED2}"/>
          </ac:spMkLst>
        </pc:spChg>
        <pc:spChg chg="del">
          <ac:chgData name="Aleia Younis (2219526)" userId="S::2219526@student.uwtsd.ac.uk::a0227b36-733a-4816-954a-acd6c61d0bcf" providerId="AD" clId="Web-{41310A62-DE97-9522-D33B-FE8E84041D16}" dt="2026-07-18T20:55:14.685" v="416"/>
          <ac:spMkLst>
            <pc:docMk/>
            <pc:sldMk cId="4209135126" sldId="316"/>
            <ac:spMk id="3" creationId="{FB06A537-DC99-1095-9BB4-353F8304F86B}"/>
          </ac:spMkLst>
        </pc:spChg>
        <pc:spChg chg="add">
          <ac:chgData name="Aleia Younis (2219526)" userId="S::2219526@student.uwtsd.ac.uk::a0227b36-733a-4816-954a-acd6c61d0bcf" providerId="AD" clId="Web-{41310A62-DE97-9522-D33B-FE8E84041D16}" dt="2026-07-18T20:55:16.185" v="417"/>
          <ac:spMkLst>
            <pc:docMk/>
            <pc:sldMk cId="4209135126" sldId="316"/>
            <ac:spMk id="4" creationId="{F5EAF0EC-F833-C5DA-A709-9D2B43F0BEE8}"/>
          </ac:spMkLst>
        </pc:spChg>
        <pc:spChg chg="add mod">
          <ac:chgData name="Aleia Younis (2219526)" userId="S::2219526@student.uwtsd.ac.uk::a0227b36-733a-4816-954a-acd6c61d0bcf" providerId="AD" clId="Web-{41310A62-DE97-9522-D33B-FE8E84041D16}" dt="2026-07-18T20:56:19.342" v="433" actId="1076"/>
          <ac:spMkLst>
            <pc:docMk/>
            <pc:sldMk cId="4209135126" sldId="316"/>
            <ac:spMk id="5" creationId="{385CFBAE-FDC0-FE18-D9B8-A3855CC2EA5F}"/>
          </ac:spMkLst>
        </pc:spChg>
        <pc:spChg chg="add mod">
          <ac:chgData name="Aleia Younis (2219526)" userId="S::2219526@student.uwtsd.ac.uk::a0227b36-733a-4816-954a-acd6c61d0bcf" providerId="AD" clId="Web-{41310A62-DE97-9522-D33B-FE8E84041D16}" dt="2026-07-18T20:57:07.093" v="441" actId="1076"/>
          <ac:spMkLst>
            <pc:docMk/>
            <pc:sldMk cId="4209135126" sldId="316"/>
            <ac:spMk id="6" creationId="{E9FABBB4-AE2C-78AF-4090-37C5B214F355}"/>
          </ac:spMkLst>
        </pc:spChg>
      </pc:sldChg>
    </pc:docChg>
  </pc:docChgLst>
  <pc:docChgLst>
    <pc:chgData name="Nazish Shazady (2224320)" userId="S::2224320@student.uwtsd.ac.uk::e2ce2f7f-1b29-4b5e-a3b8-5e0048064849" providerId="AD" clId="Web-{C29FAC80-9B73-CEA5-574B-7F77C2D731B1}"/>
    <pc:docChg chg="modSld">
      <pc:chgData name="Nazish Shazady (2224320)" userId="S::2224320@student.uwtsd.ac.uk::e2ce2f7f-1b29-4b5e-a3b8-5e0048064849" providerId="AD" clId="Web-{C29FAC80-9B73-CEA5-574B-7F77C2D731B1}" dt="2026-07-18T14:10:02.510" v="79" actId="20577"/>
      <pc:docMkLst>
        <pc:docMk/>
      </pc:docMkLst>
      <pc:sldChg chg="modSp">
        <pc:chgData name="Nazish Shazady (2224320)" userId="S::2224320@student.uwtsd.ac.uk::e2ce2f7f-1b29-4b5e-a3b8-5e0048064849" providerId="AD" clId="Web-{C29FAC80-9B73-CEA5-574B-7F77C2D731B1}" dt="2026-07-18T13:53:11.363" v="3" actId="1076"/>
        <pc:sldMkLst>
          <pc:docMk/>
          <pc:sldMk cId="109857222" sldId="256"/>
        </pc:sldMkLst>
        <pc:spChg chg="mod">
          <ac:chgData name="Nazish Shazady (2224320)" userId="S::2224320@student.uwtsd.ac.uk::e2ce2f7f-1b29-4b5e-a3b8-5e0048064849" providerId="AD" clId="Web-{C29FAC80-9B73-CEA5-574B-7F77C2D731B1}" dt="2026-07-18T13:53:11.363" v="3" actId="1076"/>
          <ac:spMkLst>
            <pc:docMk/>
            <pc:sldMk cId="109857222" sldId="256"/>
            <ac:spMk id="2" creationId="{00000000-0000-0000-0000-000000000000}"/>
          </ac:spMkLst>
        </pc:spChg>
      </pc:sldChg>
      <pc:sldChg chg="addSp delSp modSp mod setBg">
        <pc:chgData name="Nazish Shazady (2224320)" userId="S::2224320@student.uwtsd.ac.uk::e2ce2f7f-1b29-4b5e-a3b8-5e0048064849" providerId="AD" clId="Web-{C29FAC80-9B73-CEA5-574B-7F77C2D731B1}" dt="2026-07-18T14:03:44.320" v="39"/>
        <pc:sldMkLst>
          <pc:docMk/>
          <pc:sldMk cId="2078257390" sldId="259"/>
        </pc:sldMkLst>
        <pc:spChg chg="add del mod ord">
          <ac:chgData name="Nazish Shazady (2224320)" userId="S::2224320@student.uwtsd.ac.uk::e2ce2f7f-1b29-4b5e-a3b8-5e0048064849" providerId="AD" clId="Web-{C29FAC80-9B73-CEA5-574B-7F77C2D731B1}" dt="2026-07-18T14:03:44.320" v="39"/>
          <ac:spMkLst>
            <pc:docMk/>
            <pc:sldMk cId="2078257390" sldId="259"/>
            <ac:spMk id="3" creationId="{91C09FF0-8547-4E5C-DF95-58CC5FC0F04E}"/>
          </ac:spMkLst>
        </pc:spChg>
        <pc:spChg chg="add del">
          <ac:chgData name="Nazish Shazady (2224320)" userId="S::2224320@student.uwtsd.ac.uk::e2ce2f7f-1b29-4b5e-a3b8-5e0048064849" providerId="AD" clId="Web-{C29FAC80-9B73-CEA5-574B-7F77C2D731B1}" dt="2026-07-18T13:55:03.183" v="5"/>
          <ac:spMkLst>
            <pc:docMk/>
            <pc:sldMk cId="2078257390" sldId="259"/>
            <ac:spMk id="9" creationId="{35DB3719-6FDC-4E5D-891D-FF40B7300F64}"/>
          </ac:spMkLst>
        </pc:spChg>
        <pc:spChg chg="add del">
          <ac:chgData name="Nazish Shazady (2224320)" userId="S::2224320@student.uwtsd.ac.uk::e2ce2f7f-1b29-4b5e-a3b8-5e0048064849" providerId="AD" clId="Web-{C29FAC80-9B73-CEA5-574B-7F77C2D731B1}" dt="2026-07-18T13:55:03.183" v="5"/>
          <ac:spMkLst>
            <pc:docMk/>
            <pc:sldMk cId="2078257390" sldId="259"/>
            <ac:spMk id="11" creationId="{E0CBAC23-2E3F-4A90-BA59-F8299F6A5439}"/>
          </ac:spMkLst>
        </pc:spChg>
        <pc:spChg chg="add">
          <ac:chgData name="Nazish Shazady (2224320)" userId="S::2224320@student.uwtsd.ac.uk::e2ce2f7f-1b29-4b5e-a3b8-5e0048064849" providerId="AD" clId="Web-{C29FAC80-9B73-CEA5-574B-7F77C2D731B1}" dt="2026-07-18T14:03:44.320" v="39"/>
          <ac:spMkLst>
            <pc:docMk/>
            <pc:sldMk cId="2078257390" sldId="259"/>
            <ac:spMk id="24" creationId="{257363FD-7E77-4145-9483-331A807ADF0E}"/>
          </ac:spMkLst>
        </pc:spChg>
        <pc:graphicFrameChg chg="add del">
          <ac:chgData name="Nazish Shazady (2224320)" userId="S::2224320@student.uwtsd.ac.uk::e2ce2f7f-1b29-4b5e-a3b8-5e0048064849" providerId="AD" clId="Web-{C29FAC80-9B73-CEA5-574B-7F77C2D731B1}" dt="2026-07-18T13:55:03.183" v="5"/>
          <ac:graphicFrameMkLst>
            <pc:docMk/>
            <pc:sldMk cId="2078257390" sldId="259"/>
            <ac:graphicFrameMk id="6" creationId="{4CCFBAC0-93AF-489B-5E12-92449480711B}"/>
          </ac:graphicFrameMkLst>
        </pc:graphicFrameChg>
        <pc:picChg chg="add mod">
          <ac:chgData name="Nazish Shazady (2224320)" userId="S::2224320@student.uwtsd.ac.uk::e2ce2f7f-1b29-4b5e-a3b8-5e0048064849" providerId="AD" clId="Web-{C29FAC80-9B73-CEA5-574B-7F77C2D731B1}" dt="2026-07-18T14:03:44.320" v="39"/>
          <ac:picMkLst>
            <pc:docMk/>
            <pc:sldMk cId="2078257390" sldId="259"/>
            <ac:picMk id="19" creationId="{812220C2-6848-A7A7-616E-06C8A0EC1CE4}"/>
          </ac:picMkLst>
        </pc:picChg>
      </pc:sldChg>
      <pc:sldChg chg="addSp delSp modSp mod setBg">
        <pc:chgData name="Nazish Shazady (2224320)" userId="S::2224320@student.uwtsd.ac.uk::e2ce2f7f-1b29-4b5e-a3b8-5e0048064849" providerId="AD" clId="Web-{C29FAC80-9B73-CEA5-574B-7F77C2D731B1}" dt="2026-07-18T14:00:30.320" v="27" actId="14100"/>
        <pc:sldMkLst>
          <pc:docMk/>
          <pc:sldMk cId="4083011910" sldId="271"/>
        </pc:sldMkLst>
        <pc:spChg chg="del mod">
          <ac:chgData name="Nazish Shazady (2224320)" userId="S::2224320@student.uwtsd.ac.uk::e2ce2f7f-1b29-4b5e-a3b8-5e0048064849" providerId="AD" clId="Web-{C29FAC80-9B73-CEA5-574B-7F77C2D731B1}" dt="2026-07-18T13:59:59.037" v="22"/>
          <ac:spMkLst>
            <pc:docMk/>
            <pc:sldMk cId="4083011910" sldId="271"/>
            <ac:spMk id="3" creationId="{21635AAF-1E8B-5ACF-C5C9-B08AF6245E9E}"/>
          </ac:spMkLst>
        </pc:spChg>
        <pc:spChg chg="add">
          <ac:chgData name="Nazish Shazady (2224320)" userId="S::2224320@student.uwtsd.ac.uk::e2ce2f7f-1b29-4b5e-a3b8-5e0048064849" providerId="AD" clId="Web-{C29FAC80-9B73-CEA5-574B-7F77C2D731B1}" dt="2026-07-18T13:59:59.037" v="22"/>
          <ac:spMkLst>
            <pc:docMk/>
            <pc:sldMk cId="4083011910" sldId="271"/>
            <ac:spMk id="10" creationId="{D93394DA-E684-47C2-9020-13225823F40A}"/>
          </ac:spMkLst>
        </pc:spChg>
        <pc:graphicFrameChg chg="add mod">
          <ac:chgData name="Nazish Shazady (2224320)" userId="S::2224320@student.uwtsd.ac.uk::e2ce2f7f-1b29-4b5e-a3b8-5e0048064849" providerId="AD" clId="Web-{C29FAC80-9B73-CEA5-574B-7F77C2D731B1}" dt="2026-07-18T14:00:30.320" v="27" actId="14100"/>
          <ac:graphicFrameMkLst>
            <pc:docMk/>
            <pc:sldMk cId="4083011910" sldId="271"/>
            <ac:graphicFrameMk id="5" creationId="{C72FC014-185C-05ED-716E-F0E9FD2CF149}"/>
          </ac:graphicFrameMkLst>
        </pc:graphicFrameChg>
        <pc:picChg chg="add">
          <ac:chgData name="Nazish Shazady (2224320)" userId="S::2224320@student.uwtsd.ac.uk::e2ce2f7f-1b29-4b5e-a3b8-5e0048064849" providerId="AD" clId="Web-{C29FAC80-9B73-CEA5-574B-7F77C2D731B1}" dt="2026-07-18T13:59:59.037" v="22"/>
          <ac:picMkLst>
            <pc:docMk/>
            <pc:sldMk cId="4083011910" sldId="271"/>
            <ac:picMk id="6" creationId="{C820DDCF-C321-04C1-AD6F-3D969E97FEAE}"/>
          </ac:picMkLst>
        </pc:picChg>
      </pc:sldChg>
      <pc:sldChg chg="addSp delSp modSp mod setBg">
        <pc:chgData name="Nazish Shazady (2224320)" userId="S::2224320@student.uwtsd.ac.uk::e2ce2f7f-1b29-4b5e-a3b8-5e0048064849" providerId="AD" clId="Web-{C29FAC80-9B73-CEA5-574B-7F77C2D731B1}" dt="2026-07-18T14:02:55.144" v="38" actId="20577"/>
        <pc:sldMkLst>
          <pc:docMk/>
          <pc:sldMk cId="92800526" sldId="272"/>
        </pc:sldMkLst>
        <pc:spChg chg="mod">
          <ac:chgData name="Nazish Shazady (2224320)" userId="S::2224320@student.uwtsd.ac.uk::e2ce2f7f-1b29-4b5e-a3b8-5e0048064849" providerId="AD" clId="Web-{C29FAC80-9B73-CEA5-574B-7F77C2D731B1}" dt="2026-07-18T14:02:55.144" v="38" actId="20577"/>
          <ac:spMkLst>
            <pc:docMk/>
            <pc:sldMk cId="92800526" sldId="272"/>
            <ac:spMk id="3" creationId="{6632E29D-7B52-5B89-27AB-BFF5EF40AEB6}"/>
          </ac:spMkLst>
        </pc:spChg>
        <pc:spChg chg="add del">
          <ac:chgData name="Nazish Shazady (2224320)" userId="S::2224320@student.uwtsd.ac.uk::e2ce2f7f-1b29-4b5e-a3b8-5e0048064849" providerId="AD" clId="Web-{C29FAC80-9B73-CEA5-574B-7F77C2D731B1}" dt="2026-07-18T14:02:28.939" v="35"/>
          <ac:spMkLst>
            <pc:docMk/>
            <pc:sldMk cId="92800526" sldId="272"/>
            <ac:spMk id="8" creationId="{081EA652-8C6A-4E69-BEB9-170809474553}"/>
          </ac:spMkLst>
        </pc:spChg>
        <pc:spChg chg="add del">
          <ac:chgData name="Nazish Shazady (2224320)" userId="S::2224320@student.uwtsd.ac.uk::e2ce2f7f-1b29-4b5e-a3b8-5e0048064849" providerId="AD" clId="Web-{C29FAC80-9B73-CEA5-574B-7F77C2D731B1}" dt="2026-07-18T14:02:28.939" v="35"/>
          <ac:spMkLst>
            <pc:docMk/>
            <pc:sldMk cId="92800526" sldId="272"/>
            <ac:spMk id="10" creationId="{5298780A-33B9-4EA2-8F67-DE68AD62841B}"/>
          </ac:spMkLst>
        </pc:spChg>
        <pc:spChg chg="add del">
          <ac:chgData name="Nazish Shazady (2224320)" userId="S::2224320@student.uwtsd.ac.uk::e2ce2f7f-1b29-4b5e-a3b8-5e0048064849" providerId="AD" clId="Web-{C29FAC80-9B73-CEA5-574B-7F77C2D731B1}" dt="2026-07-18T14:02:28.939" v="35"/>
          <ac:spMkLst>
            <pc:docMk/>
            <pc:sldMk cId="92800526" sldId="272"/>
            <ac:spMk id="12" creationId="{7F488E8B-4E1E-4402-8935-D4E6C02615C7}"/>
          </ac:spMkLst>
        </pc:spChg>
        <pc:spChg chg="add del">
          <ac:chgData name="Nazish Shazady (2224320)" userId="S::2224320@student.uwtsd.ac.uk::e2ce2f7f-1b29-4b5e-a3b8-5e0048064849" providerId="AD" clId="Web-{C29FAC80-9B73-CEA5-574B-7F77C2D731B1}" dt="2026-07-18T14:02:28.939" v="34"/>
          <ac:spMkLst>
            <pc:docMk/>
            <pc:sldMk cId="92800526" sldId="272"/>
            <ac:spMk id="17" creationId="{081EA652-8C6A-4E69-BEB9-170809474553}"/>
          </ac:spMkLst>
        </pc:spChg>
        <pc:spChg chg="add del">
          <ac:chgData name="Nazish Shazady (2224320)" userId="S::2224320@student.uwtsd.ac.uk::e2ce2f7f-1b29-4b5e-a3b8-5e0048064849" providerId="AD" clId="Web-{C29FAC80-9B73-CEA5-574B-7F77C2D731B1}" dt="2026-07-18T14:02:28.939" v="34"/>
          <ac:spMkLst>
            <pc:docMk/>
            <pc:sldMk cId="92800526" sldId="272"/>
            <ac:spMk id="19" creationId="{A4026A73-1F7F-49F2-B319-8CA3B3D53269}"/>
          </ac:spMkLst>
        </pc:spChg>
        <pc:spChg chg="add del">
          <ac:chgData name="Nazish Shazady (2224320)" userId="S::2224320@student.uwtsd.ac.uk::e2ce2f7f-1b29-4b5e-a3b8-5e0048064849" providerId="AD" clId="Web-{C29FAC80-9B73-CEA5-574B-7F77C2D731B1}" dt="2026-07-18T14:02:28.939" v="34"/>
          <ac:spMkLst>
            <pc:docMk/>
            <pc:sldMk cId="92800526" sldId="272"/>
            <ac:spMk id="21" creationId="{5298780A-33B9-4EA2-8F67-DE68AD62841B}"/>
          </ac:spMkLst>
        </pc:spChg>
        <pc:spChg chg="add del">
          <ac:chgData name="Nazish Shazady (2224320)" userId="S::2224320@student.uwtsd.ac.uk::e2ce2f7f-1b29-4b5e-a3b8-5e0048064849" providerId="AD" clId="Web-{C29FAC80-9B73-CEA5-574B-7F77C2D731B1}" dt="2026-07-18T14:02:28.939" v="34"/>
          <ac:spMkLst>
            <pc:docMk/>
            <pc:sldMk cId="92800526" sldId="272"/>
            <ac:spMk id="23" creationId="{7F488E8B-4E1E-4402-8935-D4E6C02615C7}"/>
          </ac:spMkLst>
        </pc:spChg>
        <pc:spChg chg="add">
          <ac:chgData name="Nazish Shazady (2224320)" userId="S::2224320@student.uwtsd.ac.uk::e2ce2f7f-1b29-4b5e-a3b8-5e0048064849" providerId="AD" clId="Web-{C29FAC80-9B73-CEA5-574B-7F77C2D731B1}" dt="2026-07-18T14:02:28.939" v="35"/>
          <ac:spMkLst>
            <pc:docMk/>
            <pc:sldMk cId="92800526" sldId="272"/>
            <ac:spMk id="27" creationId="{C9A36457-A5F4-4103-A443-02581C09185B}"/>
          </ac:spMkLst>
        </pc:spChg>
        <pc:spChg chg="add">
          <ac:chgData name="Nazish Shazady (2224320)" userId="S::2224320@student.uwtsd.ac.uk::e2ce2f7f-1b29-4b5e-a3b8-5e0048064849" providerId="AD" clId="Web-{C29FAC80-9B73-CEA5-574B-7F77C2D731B1}" dt="2026-07-18T14:02:28.939" v="35"/>
          <ac:spMkLst>
            <pc:docMk/>
            <pc:sldMk cId="92800526" sldId="272"/>
            <ac:spMk id="28" creationId="{DC5FB7E8-B636-40FA-BE8D-48145C0F5C57}"/>
          </ac:spMkLst>
        </pc:spChg>
        <pc:spChg chg="add">
          <ac:chgData name="Nazish Shazady (2224320)" userId="S::2224320@student.uwtsd.ac.uk::e2ce2f7f-1b29-4b5e-a3b8-5e0048064849" providerId="AD" clId="Web-{C29FAC80-9B73-CEA5-574B-7F77C2D731B1}" dt="2026-07-18T14:02:28.939" v="35"/>
          <ac:spMkLst>
            <pc:docMk/>
            <pc:sldMk cId="92800526" sldId="272"/>
            <ac:spMk id="29" creationId="{142DCE2C-2863-46FA-9BE7-24365A24D9BA}"/>
          </ac:spMkLst>
        </pc:spChg>
        <pc:cxnChg chg="add del">
          <ac:chgData name="Nazish Shazady (2224320)" userId="S::2224320@student.uwtsd.ac.uk::e2ce2f7f-1b29-4b5e-a3b8-5e0048064849" providerId="AD" clId="Web-{C29FAC80-9B73-CEA5-574B-7F77C2D731B1}" dt="2026-07-18T14:02:28.939" v="34"/>
          <ac:cxnSpMkLst>
            <pc:docMk/>
            <pc:sldMk cId="92800526" sldId="272"/>
            <ac:cxnSpMk id="25" creationId="{23AAC9B5-8015-485C-ACF9-A750390E9A56}"/>
          </ac:cxnSpMkLst>
        </pc:cxnChg>
      </pc:sldChg>
      <pc:sldChg chg="addSp modSp mod setBg">
        <pc:chgData name="Nazish Shazady (2224320)" userId="S::2224320@student.uwtsd.ac.uk::e2ce2f7f-1b29-4b5e-a3b8-5e0048064849" providerId="AD" clId="Web-{C29FAC80-9B73-CEA5-574B-7F77C2D731B1}" dt="2026-07-18T14:05:46.094" v="51" actId="1076"/>
        <pc:sldMkLst>
          <pc:docMk/>
          <pc:sldMk cId="1576448809" sldId="273"/>
        </pc:sldMkLst>
        <pc:spChg chg="mod">
          <ac:chgData name="Nazish Shazady (2224320)" userId="S::2224320@student.uwtsd.ac.uk::e2ce2f7f-1b29-4b5e-a3b8-5e0048064849" providerId="AD" clId="Web-{C29FAC80-9B73-CEA5-574B-7F77C2D731B1}" dt="2026-07-18T14:05:46.094" v="51" actId="1076"/>
          <ac:spMkLst>
            <pc:docMk/>
            <pc:sldMk cId="1576448809" sldId="273"/>
            <ac:spMk id="3" creationId="{C5E4BC57-8FBE-DA8E-AF40-A53DDACD3CC0}"/>
          </ac:spMkLst>
        </pc:spChg>
        <pc:spChg chg="add">
          <ac:chgData name="Nazish Shazady (2224320)" userId="S::2224320@student.uwtsd.ac.uk::e2ce2f7f-1b29-4b5e-a3b8-5e0048064849" providerId="AD" clId="Web-{C29FAC80-9B73-CEA5-574B-7F77C2D731B1}" dt="2026-07-18T14:04:45.840" v="42"/>
          <ac:spMkLst>
            <pc:docMk/>
            <pc:sldMk cId="1576448809" sldId="273"/>
            <ac:spMk id="8" creationId="{D009D6D5-DAC2-4A8B-A17A-E206B9012D09}"/>
          </ac:spMkLst>
        </pc:spChg>
        <pc:picChg chg="add mod">
          <ac:chgData name="Nazish Shazady (2224320)" userId="S::2224320@student.uwtsd.ac.uk::e2ce2f7f-1b29-4b5e-a3b8-5e0048064849" providerId="AD" clId="Web-{C29FAC80-9B73-CEA5-574B-7F77C2D731B1}" dt="2026-07-18T14:04:45.840" v="42"/>
          <ac:picMkLst>
            <pc:docMk/>
            <pc:sldMk cId="1576448809" sldId="273"/>
            <ac:picMk id="2" creationId="{75251729-CD38-889E-348A-FC04EDFF5B8D}"/>
          </ac:picMkLst>
        </pc:picChg>
      </pc:sldChg>
      <pc:sldChg chg="addSp modSp mod setBg">
        <pc:chgData name="Nazish Shazady (2224320)" userId="S::2224320@student.uwtsd.ac.uk::e2ce2f7f-1b29-4b5e-a3b8-5e0048064849" providerId="AD" clId="Web-{C29FAC80-9B73-CEA5-574B-7F77C2D731B1}" dt="2026-07-18T14:06:19.456" v="56" actId="20577"/>
        <pc:sldMkLst>
          <pc:docMk/>
          <pc:sldMk cId="1165056325" sldId="274"/>
        </pc:sldMkLst>
        <pc:spChg chg="mod">
          <ac:chgData name="Nazish Shazady (2224320)" userId="S::2224320@student.uwtsd.ac.uk::e2ce2f7f-1b29-4b5e-a3b8-5e0048064849" providerId="AD" clId="Web-{C29FAC80-9B73-CEA5-574B-7F77C2D731B1}" dt="2026-07-18T14:06:19.456" v="56" actId="20577"/>
          <ac:spMkLst>
            <pc:docMk/>
            <pc:sldMk cId="1165056325" sldId="274"/>
            <ac:spMk id="3" creationId="{EC5464E0-875B-CDCF-63B7-9EB8BA7A7884}"/>
          </ac:spMkLst>
        </pc:spChg>
        <pc:spChg chg="add">
          <ac:chgData name="Nazish Shazady (2224320)" userId="S::2224320@student.uwtsd.ac.uk::e2ce2f7f-1b29-4b5e-a3b8-5e0048064849" providerId="AD" clId="Web-{C29FAC80-9B73-CEA5-574B-7F77C2D731B1}" dt="2026-07-18T14:06:01.486" v="52"/>
          <ac:spMkLst>
            <pc:docMk/>
            <pc:sldMk cId="1165056325" sldId="274"/>
            <ac:spMk id="8" creationId="{C9A36457-A5F4-4103-A443-02581C09185B}"/>
          </ac:spMkLst>
        </pc:spChg>
        <pc:spChg chg="add">
          <ac:chgData name="Nazish Shazady (2224320)" userId="S::2224320@student.uwtsd.ac.uk::e2ce2f7f-1b29-4b5e-a3b8-5e0048064849" providerId="AD" clId="Web-{C29FAC80-9B73-CEA5-574B-7F77C2D731B1}" dt="2026-07-18T14:06:01.486" v="52"/>
          <ac:spMkLst>
            <pc:docMk/>
            <pc:sldMk cId="1165056325" sldId="274"/>
            <ac:spMk id="10" creationId="{DC5FB7E8-B636-40FA-BE8D-48145C0F5C57}"/>
          </ac:spMkLst>
        </pc:spChg>
        <pc:spChg chg="add">
          <ac:chgData name="Nazish Shazady (2224320)" userId="S::2224320@student.uwtsd.ac.uk::e2ce2f7f-1b29-4b5e-a3b8-5e0048064849" providerId="AD" clId="Web-{C29FAC80-9B73-CEA5-574B-7F77C2D731B1}" dt="2026-07-18T14:06:01.486" v="52"/>
          <ac:spMkLst>
            <pc:docMk/>
            <pc:sldMk cId="1165056325" sldId="274"/>
            <ac:spMk id="12" creationId="{142DCE2C-2863-46FA-9BE7-24365A24D9BA}"/>
          </ac:spMkLst>
        </pc:spChg>
      </pc:sldChg>
      <pc:sldChg chg="addSp modSp mod setBg">
        <pc:chgData name="Nazish Shazady (2224320)" userId="S::2224320@student.uwtsd.ac.uk::e2ce2f7f-1b29-4b5e-a3b8-5e0048064849" providerId="AD" clId="Web-{C29FAC80-9B73-CEA5-574B-7F77C2D731B1}" dt="2026-07-18T14:07:37.102" v="64" actId="14100"/>
        <pc:sldMkLst>
          <pc:docMk/>
          <pc:sldMk cId="2474964708" sldId="275"/>
        </pc:sldMkLst>
        <pc:spChg chg="mod">
          <ac:chgData name="Nazish Shazady (2224320)" userId="S::2224320@student.uwtsd.ac.uk::e2ce2f7f-1b29-4b5e-a3b8-5e0048064849" providerId="AD" clId="Web-{C29FAC80-9B73-CEA5-574B-7F77C2D731B1}" dt="2026-07-18T14:07:37.102" v="64" actId="14100"/>
          <ac:spMkLst>
            <pc:docMk/>
            <pc:sldMk cId="2474964708" sldId="275"/>
            <ac:spMk id="3" creationId="{28364113-C595-3F61-9063-E32298F053A7}"/>
          </ac:spMkLst>
        </pc:spChg>
        <pc:spChg chg="add">
          <ac:chgData name="Nazish Shazady (2224320)" userId="S::2224320@student.uwtsd.ac.uk::e2ce2f7f-1b29-4b5e-a3b8-5e0048064849" providerId="AD" clId="Web-{C29FAC80-9B73-CEA5-574B-7F77C2D731B1}" dt="2026-07-18T14:07:16.101" v="58"/>
          <ac:spMkLst>
            <pc:docMk/>
            <pc:sldMk cId="2474964708" sldId="275"/>
            <ac:spMk id="8" creationId="{D009D6D5-DAC2-4A8B-A17A-E206B9012D09}"/>
          </ac:spMkLst>
        </pc:spChg>
        <pc:picChg chg="add mod">
          <ac:chgData name="Nazish Shazady (2224320)" userId="S::2224320@student.uwtsd.ac.uk::e2ce2f7f-1b29-4b5e-a3b8-5e0048064849" providerId="AD" clId="Web-{C29FAC80-9B73-CEA5-574B-7F77C2D731B1}" dt="2026-07-18T14:07:16.101" v="58"/>
          <ac:picMkLst>
            <pc:docMk/>
            <pc:sldMk cId="2474964708" sldId="275"/>
            <ac:picMk id="2" creationId="{13E1B215-7D4D-6498-B5B3-67F13D99FBD2}"/>
          </ac:picMkLst>
        </pc:picChg>
      </pc:sldChg>
      <pc:sldChg chg="addSp modSp mod setBg">
        <pc:chgData name="Nazish Shazady (2224320)" userId="S::2224320@student.uwtsd.ac.uk::e2ce2f7f-1b29-4b5e-a3b8-5e0048064849" providerId="AD" clId="Web-{C29FAC80-9B73-CEA5-574B-7F77C2D731B1}" dt="2026-07-18T14:08:17.011" v="71" actId="20577"/>
        <pc:sldMkLst>
          <pc:docMk/>
          <pc:sldMk cId="225370266" sldId="276"/>
        </pc:sldMkLst>
        <pc:spChg chg="mod">
          <ac:chgData name="Nazish Shazady (2224320)" userId="S::2224320@student.uwtsd.ac.uk::e2ce2f7f-1b29-4b5e-a3b8-5e0048064849" providerId="AD" clId="Web-{C29FAC80-9B73-CEA5-574B-7F77C2D731B1}" dt="2026-07-18T14:08:17.011" v="71" actId="20577"/>
          <ac:spMkLst>
            <pc:docMk/>
            <pc:sldMk cId="225370266" sldId="276"/>
            <ac:spMk id="3" creationId="{E24BF22F-B631-2F83-AB67-03653C26B2C2}"/>
          </ac:spMkLst>
        </pc:spChg>
        <pc:spChg chg="add">
          <ac:chgData name="Nazish Shazady (2224320)" userId="S::2224320@student.uwtsd.ac.uk::e2ce2f7f-1b29-4b5e-a3b8-5e0048064849" providerId="AD" clId="Web-{C29FAC80-9B73-CEA5-574B-7F77C2D731B1}" dt="2026-07-18T14:07:49.681" v="65"/>
          <ac:spMkLst>
            <pc:docMk/>
            <pc:sldMk cId="225370266" sldId="276"/>
            <ac:spMk id="8" creationId="{C9A36457-A5F4-4103-A443-02581C09185B}"/>
          </ac:spMkLst>
        </pc:spChg>
        <pc:spChg chg="add">
          <ac:chgData name="Nazish Shazady (2224320)" userId="S::2224320@student.uwtsd.ac.uk::e2ce2f7f-1b29-4b5e-a3b8-5e0048064849" providerId="AD" clId="Web-{C29FAC80-9B73-CEA5-574B-7F77C2D731B1}" dt="2026-07-18T14:07:49.681" v="65"/>
          <ac:spMkLst>
            <pc:docMk/>
            <pc:sldMk cId="225370266" sldId="276"/>
            <ac:spMk id="10" creationId="{DC5FB7E8-B636-40FA-BE8D-48145C0F5C57}"/>
          </ac:spMkLst>
        </pc:spChg>
        <pc:spChg chg="add">
          <ac:chgData name="Nazish Shazady (2224320)" userId="S::2224320@student.uwtsd.ac.uk::e2ce2f7f-1b29-4b5e-a3b8-5e0048064849" providerId="AD" clId="Web-{C29FAC80-9B73-CEA5-574B-7F77C2D731B1}" dt="2026-07-18T14:07:49.681" v="65"/>
          <ac:spMkLst>
            <pc:docMk/>
            <pc:sldMk cId="225370266" sldId="276"/>
            <ac:spMk id="12" creationId="{142DCE2C-2863-46FA-9BE7-24365A24D9BA}"/>
          </ac:spMkLst>
        </pc:spChg>
      </pc:sldChg>
      <pc:sldChg chg="addSp modSp mod setBg">
        <pc:chgData name="Nazish Shazady (2224320)" userId="S::2224320@student.uwtsd.ac.uk::e2ce2f7f-1b29-4b5e-a3b8-5e0048064849" providerId="AD" clId="Web-{C29FAC80-9B73-CEA5-574B-7F77C2D731B1}" dt="2026-07-18T14:10:02.510" v="79" actId="20577"/>
        <pc:sldMkLst>
          <pc:docMk/>
          <pc:sldMk cId="3945492774" sldId="277"/>
        </pc:sldMkLst>
        <pc:spChg chg="mod">
          <ac:chgData name="Nazish Shazady (2224320)" userId="S::2224320@student.uwtsd.ac.uk::e2ce2f7f-1b29-4b5e-a3b8-5e0048064849" providerId="AD" clId="Web-{C29FAC80-9B73-CEA5-574B-7F77C2D731B1}" dt="2026-07-18T14:10:02.510" v="79" actId="20577"/>
          <ac:spMkLst>
            <pc:docMk/>
            <pc:sldMk cId="3945492774" sldId="277"/>
            <ac:spMk id="3" creationId="{C6259177-1716-AC88-0A07-1D6C39630EAB}"/>
          </ac:spMkLst>
        </pc:spChg>
        <pc:spChg chg="add">
          <ac:chgData name="Nazish Shazady (2224320)" userId="S::2224320@student.uwtsd.ac.uk::e2ce2f7f-1b29-4b5e-a3b8-5e0048064849" providerId="AD" clId="Web-{C29FAC80-9B73-CEA5-574B-7F77C2D731B1}" dt="2026-07-18T14:09:31.804" v="73"/>
          <ac:spMkLst>
            <pc:docMk/>
            <pc:sldMk cId="3945492774" sldId="277"/>
            <ac:spMk id="8" creationId="{9F7D5CDA-D291-4307-BF55-1381FED29634}"/>
          </ac:spMkLst>
        </pc:spChg>
        <pc:picChg chg="add mod">
          <ac:chgData name="Nazish Shazady (2224320)" userId="S::2224320@student.uwtsd.ac.uk::e2ce2f7f-1b29-4b5e-a3b8-5e0048064849" providerId="AD" clId="Web-{C29FAC80-9B73-CEA5-574B-7F77C2D731B1}" dt="2026-07-18T14:09:31.804" v="73"/>
          <ac:picMkLst>
            <pc:docMk/>
            <pc:sldMk cId="3945492774" sldId="277"/>
            <ac:picMk id="2" creationId="{556F8E23-C942-1E0A-1023-6DE4AC9E75E4}"/>
          </ac:picMkLst>
        </pc:picChg>
      </pc:sldChg>
    </pc:docChg>
  </pc:docChgLst>
  <pc:docChgLst>
    <pc:chgData name="Ayesha Masood (2220784)" userId="S::2220784@student.uwtsd.ac.uk::390f29a2-f117-43c0-b911-6b133e147fe6" providerId="AD" clId="Web-{986CF162-7854-932D-BAD5-9668F05674D3}"/>
    <pc:docChg chg="modSld">
      <pc:chgData name="Ayesha Masood (2220784)" userId="S::2220784@student.uwtsd.ac.uk::390f29a2-f117-43c0-b911-6b133e147fe6" providerId="AD" clId="Web-{986CF162-7854-932D-BAD5-9668F05674D3}" dt="2026-07-18T19:07:55.021" v="153" actId="14100"/>
      <pc:docMkLst>
        <pc:docMk/>
      </pc:docMkLst>
      <pc:sldChg chg="delSp modSp mod setBg">
        <pc:chgData name="Ayesha Masood (2220784)" userId="S::2220784@student.uwtsd.ac.uk::390f29a2-f117-43c0-b911-6b133e147fe6" providerId="AD" clId="Web-{986CF162-7854-932D-BAD5-9668F05674D3}" dt="2026-07-18T18:27:51.785" v="40" actId="20577"/>
        <pc:sldMkLst>
          <pc:docMk/>
          <pc:sldMk cId="4269010906" sldId="258"/>
        </pc:sldMkLst>
        <pc:spChg chg="del mod">
          <ac:chgData name="Ayesha Masood (2220784)" userId="S::2220784@student.uwtsd.ac.uk::390f29a2-f117-43c0-b911-6b133e147fe6" providerId="AD" clId="Web-{986CF162-7854-932D-BAD5-9668F05674D3}" dt="2026-07-18T18:24:36.675" v="9"/>
          <ac:spMkLst>
            <pc:docMk/>
            <pc:sldMk cId="4269010906" sldId="258"/>
            <ac:spMk id="2" creationId="{148C6432-F408-46D8-9B41-DACC811B42C7}"/>
          </ac:spMkLst>
        </pc:spChg>
        <pc:spChg chg="mod">
          <ac:chgData name="Ayesha Masood (2220784)" userId="S::2220784@student.uwtsd.ac.uk::390f29a2-f117-43c0-b911-6b133e147fe6" providerId="AD" clId="Web-{986CF162-7854-932D-BAD5-9668F05674D3}" dt="2026-07-18T18:27:51.785" v="40" actId="20577"/>
          <ac:spMkLst>
            <pc:docMk/>
            <pc:sldMk cId="4269010906" sldId="258"/>
            <ac:spMk id="3" creationId="{EBEF1297-222D-8DE4-A78A-1289AECF3D13}"/>
          </ac:spMkLst>
        </pc:spChg>
      </pc:sldChg>
      <pc:sldChg chg="addSp delSp modSp mod setBg">
        <pc:chgData name="Ayesha Masood (2220784)" userId="S::2220784@student.uwtsd.ac.uk::390f29a2-f117-43c0-b911-6b133e147fe6" providerId="AD" clId="Web-{986CF162-7854-932D-BAD5-9668F05674D3}" dt="2026-07-18T18:32:21.320" v="56" actId="14100"/>
        <pc:sldMkLst>
          <pc:docMk/>
          <pc:sldMk cId="884879614" sldId="282"/>
        </pc:sldMkLst>
        <pc:spChg chg="del">
          <ac:chgData name="Ayesha Masood (2220784)" userId="S::2220784@student.uwtsd.ac.uk::390f29a2-f117-43c0-b911-6b133e147fe6" providerId="AD" clId="Web-{986CF162-7854-932D-BAD5-9668F05674D3}" dt="2026-07-18T18:28:02.192" v="41"/>
          <ac:spMkLst>
            <pc:docMk/>
            <pc:sldMk cId="884879614" sldId="282"/>
            <ac:spMk id="2" creationId="{733C64CE-ED8A-BE37-BF24-66FCC98987FE}"/>
          </ac:spMkLst>
        </pc:spChg>
        <pc:spChg chg="mod ord">
          <ac:chgData name="Ayesha Masood (2220784)" userId="S::2220784@student.uwtsd.ac.uk::390f29a2-f117-43c0-b911-6b133e147fe6" providerId="AD" clId="Web-{986CF162-7854-932D-BAD5-9668F05674D3}" dt="2026-07-18T18:32:05.287" v="54" actId="20577"/>
          <ac:spMkLst>
            <pc:docMk/>
            <pc:sldMk cId="884879614" sldId="282"/>
            <ac:spMk id="3" creationId="{0116CBCB-1696-E4D5-D735-8793B635B104}"/>
          </ac:spMkLst>
        </pc:spChg>
        <pc:spChg chg="add">
          <ac:chgData name="Ayesha Masood (2220784)" userId="S::2220784@student.uwtsd.ac.uk::390f29a2-f117-43c0-b911-6b133e147fe6" providerId="AD" clId="Web-{986CF162-7854-932D-BAD5-9668F05674D3}" dt="2026-07-18T18:31:27.972" v="49"/>
          <ac:spMkLst>
            <pc:docMk/>
            <pc:sldMk cId="884879614" sldId="282"/>
            <ac:spMk id="9" creationId="{04812C46-200A-4DEB-A05E-3ED6C68C2387}"/>
          </ac:spMkLst>
        </pc:spChg>
        <pc:spChg chg="add">
          <ac:chgData name="Ayesha Masood (2220784)" userId="S::2220784@student.uwtsd.ac.uk::390f29a2-f117-43c0-b911-6b133e147fe6" providerId="AD" clId="Web-{986CF162-7854-932D-BAD5-9668F05674D3}" dt="2026-07-18T18:31:27.972" v="49"/>
          <ac:spMkLst>
            <pc:docMk/>
            <pc:sldMk cId="884879614" sldId="282"/>
            <ac:spMk id="11" creationId="{D1EA859B-E555-4109-94F3-6700E046E008}"/>
          </ac:spMkLst>
        </pc:spChg>
        <pc:picChg chg="add mod">
          <ac:chgData name="Ayesha Masood (2220784)" userId="S::2220784@student.uwtsd.ac.uk::390f29a2-f117-43c0-b911-6b133e147fe6" providerId="AD" clId="Web-{986CF162-7854-932D-BAD5-9668F05674D3}" dt="2026-07-18T18:32:21.320" v="56" actId="14100"/>
          <ac:picMkLst>
            <pc:docMk/>
            <pc:sldMk cId="884879614" sldId="282"/>
            <ac:picMk id="4" creationId="{D2B1EEED-6241-7103-308B-65734B2C6FE4}"/>
          </ac:picMkLst>
        </pc:picChg>
      </pc:sldChg>
      <pc:sldChg chg="addSp delSp modSp mod setBg">
        <pc:chgData name="Ayesha Masood (2220784)" userId="S::2220784@student.uwtsd.ac.uk::390f29a2-f117-43c0-b911-6b133e147fe6" providerId="AD" clId="Web-{986CF162-7854-932D-BAD5-9668F05674D3}" dt="2026-07-18T18:54:48.399" v="106" actId="20577"/>
        <pc:sldMkLst>
          <pc:docMk/>
          <pc:sldMk cId="182481771" sldId="284"/>
        </pc:sldMkLst>
        <pc:spChg chg="del">
          <ac:chgData name="Ayesha Masood (2220784)" userId="S::2220784@student.uwtsd.ac.uk::390f29a2-f117-43c0-b911-6b133e147fe6" providerId="AD" clId="Web-{986CF162-7854-932D-BAD5-9668F05674D3}" dt="2026-07-18T18:34:10.733" v="58"/>
          <ac:spMkLst>
            <pc:docMk/>
            <pc:sldMk cId="182481771" sldId="284"/>
            <ac:spMk id="2" creationId="{9281651F-06C1-95D0-72CF-21DB361D2C74}"/>
          </ac:spMkLst>
        </pc:spChg>
        <pc:spChg chg="mod ord">
          <ac:chgData name="Ayesha Masood (2220784)" userId="S::2220784@student.uwtsd.ac.uk::390f29a2-f117-43c0-b911-6b133e147fe6" providerId="AD" clId="Web-{986CF162-7854-932D-BAD5-9668F05674D3}" dt="2026-07-18T18:54:48.399" v="106" actId="20577"/>
          <ac:spMkLst>
            <pc:docMk/>
            <pc:sldMk cId="182481771" sldId="284"/>
            <ac:spMk id="3" creationId="{8E0D088B-1988-7BF5-E1E0-D08D6ACF564B}"/>
          </ac:spMkLst>
        </pc:spChg>
        <pc:spChg chg="add del">
          <ac:chgData name="Ayesha Masood (2220784)" userId="S::2220784@student.uwtsd.ac.uk::390f29a2-f117-43c0-b911-6b133e147fe6" providerId="AD" clId="Web-{986CF162-7854-932D-BAD5-9668F05674D3}" dt="2026-07-18T18:54:21.991" v="101"/>
          <ac:spMkLst>
            <pc:docMk/>
            <pc:sldMk cId="182481771" sldId="284"/>
            <ac:spMk id="16" creationId="{0B9EE3F3-89B7-43C3-8651-C4C96830993D}"/>
          </ac:spMkLst>
        </pc:spChg>
        <pc:spChg chg="add del">
          <ac:chgData name="Ayesha Masood (2220784)" userId="S::2220784@student.uwtsd.ac.uk::390f29a2-f117-43c0-b911-6b133e147fe6" providerId="AD" clId="Web-{986CF162-7854-932D-BAD5-9668F05674D3}" dt="2026-07-18T18:54:21.991" v="101"/>
          <ac:spMkLst>
            <pc:docMk/>
            <pc:sldMk cId="182481771" sldId="284"/>
            <ac:spMk id="18" creationId="{33AE4636-AEEC-45D6-84D4-7AC2DA48ECF8}"/>
          </ac:spMkLst>
        </pc:spChg>
        <pc:spChg chg="add del">
          <ac:chgData name="Ayesha Masood (2220784)" userId="S::2220784@student.uwtsd.ac.uk::390f29a2-f117-43c0-b911-6b133e147fe6" providerId="AD" clId="Web-{986CF162-7854-932D-BAD5-9668F05674D3}" dt="2026-07-18T18:54:21.991" v="101"/>
          <ac:spMkLst>
            <pc:docMk/>
            <pc:sldMk cId="182481771" sldId="284"/>
            <ac:spMk id="20" creationId="{8D9CE0F4-2EB2-4F1F-8AAC-DB3571D9FE10}"/>
          </ac:spMkLst>
        </pc:spChg>
        <pc:spChg chg="add">
          <ac:chgData name="Ayesha Masood (2220784)" userId="S::2220784@student.uwtsd.ac.uk::390f29a2-f117-43c0-b911-6b133e147fe6" providerId="AD" clId="Web-{986CF162-7854-932D-BAD5-9668F05674D3}" dt="2026-07-18T18:54:21.991" v="101"/>
          <ac:spMkLst>
            <pc:docMk/>
            <pc:sldMk cId="182481771" sldId="284"/>
            <ac:spMk id="25" creationId="{2B97F24A-32CE-4C1C-A50D-3016B394DCFB}"/>
          </ac:spMkLst>
        </pc:spChg>
        <pc:spChg chg="add">
          <ac:chgData name="Ayesha Masood (2220784)" userId="S::2220784@student.uwtsd.ac.uk::390f29a2-f117-43c0-b911-6b133e147fe6" providerId="AD" clId="Web-{986CF162-7854-932D-BAD5-9668F05674D3}" dt="2026-07-18T18:54:21.991" v="101"/>
          <ac:spMkLst>
            <pc:docMk/>
            <pc:sldMk cId="182481771" sldId="284"/>
            <ac:spMk id="27" creationId="{CD8B4F24-440B-49E9-B85D-733523DC064B}"/>
          </ac:spMkLst>
        </pc:spChg>
        <pc:grpChg chg="add del">
          <ac:chgData name="Ayesha Masood (2220784)" userId="S::2220784@student.uwtsd.ac.uk::390f29a2-f117-43c0-b911-6b133e147fe6" providerId="AD" clId="Web-{986CF162-7854-932D-BAD5-9668F05674D3}" dt="2026-07-18T18:38:03.624" v="71"/>
          <ac:grpSpMkLst>
            <pc:docMk/>
            <pc:sldMk cId="182481771" sldId="284"/>
            <ac:grpSpMk id="9" creationId="{31C49F18-8757-4E87-5C2E-9D6D7B82BA3B}"/>
          </ac:grpSpMkLst>
        </pc:grpChg>
        <pc:picChg chg="add del mod ord">
          <ac:chgData name="Ayesha Masood (2220784)" userId="S::2220784@student.uwtsd.ac.uk::390f29a2-f117-43c0-b911-6b133e147fe6" providerId="AD" clId="Web-{986CF162-7854-932D-BAD5-9668F05674D3}" dt="2026-07-18T18:47:55.306" v="91"/>
          <ac:picMkLst>
            <pc:docMk/>
            <pc:sldMk cId="182481771" sldId="284"/>
            <ac:picMk id="4" creationId="{1ACB26FB-AF20-2E1A-ADE0-EC8BE1363B6D}"/>
          </ac:picMkLst>
        </pc:picChg>
        <pc:picChg chg="add del mod modCrop">
          <ac:chgData name="Ayesha Masood (2220784)" userId="S::2220784@student.uwtsd.ac.uk::390f29a2-f117-43c0-b911-6b133e147fe6" providerId="AD" clId="Web-{986CF162-7854-932D-BAD5-9668F05674D3}" dt="2026-07-18T18:48:10.916" v="96"/>
          <ac:picMkLst>
            <pc:docMk/>
            <pc:sldMk cId="182481771" sldId="284"/>
            <ac:picMk id="5" creationId="{C3681E0C-33B7-A720-4F3C-65E5D488FCEB}"/>
          </ac:picMkLst>
        </pc:picChg>
        <pc:picChg chg="add mod">
          <ac:chgData name="Ayesha Masood (2220784)" userId="S::2220784@student.uwtsd.ac.uk::390f29a2-f117-43c0-b911-6b133e147fe6" providerId="AD" clId="Web-{986CF162-7854-932D-BAD5-9668F05674D3}" dt="2026-07-18T18:54:21.991" v="101"/>
          <ac:picMkLst>
            <pc:docMk/>
            <pc:sldMk cId="182481771" sldId="284"/>
            <ac:picMk id="6" creationId="{804FE2B8-E3AD-AB43-6581-16924938CE75}"/>
          </ac:picMkLst>
        </pc:picChg>
      </pc:sldChg>
      <pc:sldChg chg="addSp delSp modSp mod setBg">
        <pc:chgData name="Ayesha Masood (2220784)" userId="S::2220784@student.uwtsd.ac.uk::390f29a2-f117-43c0-b911-6b133e147fe6" providerId="AD" clId="Web-{986CF162-7854-932D-BAD5-9668F05674D3}" dt="2026-07-18T18:42:42.972" v="90" actId="20577"/>
        <pc:sldMkLst>
          <pc:docMk/>
          <pc:sldMk cId="2029325688" sldId="285"/>
        </pc:sldMkLst>
        <pc:spChg chg="del">
          <ac:chgData name="Ayesha Masood (2220784)" userId="S::2220784@student.uwtsd.ac.uk::390f29a2-f117-43c0-b911-6b133e147fe6" providerId="AD" clId="Web-{986CF162-7854-932D-BAD5-9668F05674D3}" dt="2026-07-18T18:39:25.099" v="82"/>
          <ac:spMkLst>
            <pc:docMk/>
            <pc:sldMk cId="2029325688" sldId="285"/>
            <ac:spMk id="2" creationId="{A1033C4B-7CBF-9639-2FA2-7817511D5160}"/>
          </ac:spMkLst>
        </pc:spChg>
        <pc:spChg chg="mod">
          <ac:chgData name="Ayesha Masood (2220784)" userId="S::2220784@student.uwtsd.ac.uk::390f29a2-f117-43c0-b911-6b133e147fe6" providerId="AD" clId="Web-{986CF162-7854-932D-BAD5-9668F05674D3}" dt="2026-07-18T18:42:42.972" v="90" actId="20577"/>
          <ac:spMkLst>
            <pc:docMk/>
            <pc:sldMk cId="2029325688" sldId="285"/>
            <ac:spMk id="3" creationId="{783645B1-3682-0DA7-3031-4958A390D359}"/>
          </ac:spMkLst>
        </pc:spChg>
        <pc:spChg chg="add">
          <ac:chgData name="Ayesha Masood (2220784)" userId="S::2220784@student.uwtsd.ac.uk::390f29a2-f117-43c0-b911-6b133e147fe6" providerId="AD" clId="Web-{986CF162-7854-932D-BAD5-9668F05674D3}" dt="2026-07-18T18:42:15.954" v="87"/>
          <ac:spMkLst>
            <pc:docMk/>
            <pc:sldMk cId="2029325688" sldId="285"/>
            <ac:spMk id="9" creationId="{F13C74B1-5B17-4795-BED0-7140497B445A}"/>
          </ac:spMkLst>
        </pc:spChg>
        <pc:spChg chg="add">
          <ac:chgData name="Ayesha Masood (2220784)" userId="S::2220784@student.uwtsd.ac.uk::390f29a2-f117-43c0-b911-6b133e147fe6" providerId="AD" clId="Web-{986CF162-7854-932D-BAD5-9668F05674D3}" dt="2026-07-18T18:42:15.954" v="87"/>
          <ac:spMkLst>
            <pc:docMk/>
            <pc:sldMk cId="2029325688" sldId="285"/>
            <ac:spMk id="11" creationId="{D4974D33-8DC5-464E-8C6D-BE58F0669C17}"/>
          </ac:spMkLst>
        </pc:spChg>
        <pc:picChg chg="add mod">
          <ac:chgData name="Ayesha Masood (2220784)" userId="S::2220784@student.uwtsd.ac.uk::390f29a2-f117-43c0-b911-6b133e147fe6" providerId="AD" clId="Web-{986CF162-7854-932D-BAD5-9668F05674D3}" dt="2026-07-18T18:42:15.954" v="87"/>
          <ac:picMkLst>
            <pc:docMk/>
            <pc:sldMk cId="2029325688" sldId="285"/>
            <ac:picMk id="4" creationId="{8513A4E6-ADBC-D53D-7A08-97CC8A560E44}"/>
          </ac:picMkLst>
        </pc:picChg>
      </pc:sldChg>
      <pc:sldChg chg="addSp delSp modSp mod setBg">
        <pc:chgData name="Ayesha Masood (2220784)" userId="S::2220784@student.uwtsd.ac.uk::390f29a2-f117-43c0-b911-6b133e147fe6" providerId="AD" clId="Web-{986CF162-7854-932D-BAD5-9668F05674D3}" dt="2026-07-18T18:59:16.558" v="112" actId="20577"/>
        <pc:sldMkLst>
          <pc:docMk/>
          <pc:sldMk cId="2771472694" sldId="286"/>
        </pc:sldMkLst>
        <pc:spChg chg="del">
          <ac:chgData name="Ayesha Masood (2220784)" userId="S::2220784@student.uwtsd.ac.uk::390f29a2-f117-43c0-b911-6b133e147fe6" providerId="AD" clId="Web-{986CF162-7854-932D-BAD5-9668F05674D3}" dt="2026-07-18T18:55:51.732" v="108"/>
          <ac:spMkLst>
            <pc:docMk/>
            <pc:sldMk cId="2771472694" sldId="286"/>
            <ac:spMk id="2" creationId="{2E77A5B2-2940-35FE-522B-63E977182C9B}"/>
          </ac:spMkLst>
        </pc:spChg>
        <pc:spChg chg="mod">
          <ac:chgData name="Ayesha Masood (2220784)" userId="S::2220784@student.uwtsd.ac.uk::390f29a2-f117-43c0-b911-6b133e147fe6" providerId="AD" clId="Web-{986CF162-7854-932D-BAD5-9668F05674D3}" dt="2026-07-18T18:59:16.558" v="112" actId="20577"/>
          <ac:spMkLst>
            <pc:docMk/>
            <pc:sldMk cId="2771472694" sldId="286"/>
            <ac:spMk id="3" creationId="{5F3AD085-CE48-CB08-6D2D-C9127AFCF4E2}"/>
          </ac:spMkLst>
        </pc:spChg>
        <pc:spChg chg="add">
          <ac:chgData name="Ayesha Masood (2220784)" userId="S::2220784@student.uwtsd.ac.uk::390f29a2-f117-43c0-b911-6b133e147fe6" providerId="AD" clId="Web-{986CF162-7854-932D-BAD5-9668F05674D3}" dt="2026-07-18T18:59:02.198" v="110"/>
          <ac:spMkLst>
            <pc:docMk/>
            <pc:sldMk cId="2771472694" sldId="286"/>
            <ac:spMk id="9" creationId="{C0763A76-9F1C-4FC5-82B7-DD475DA461B2}"/>
          </ac:spMkLst>
        </pc:spChg>
        <pc:spChg chg="add">
          <ac:chgData name="Ayesha Masood (2220784)" userId="S::2220784@student.uwtsd.ac.uk::390f29a2-f117-43c0-b911-6b133e147fe6" providerId="AD" clId="Web-{986CF162-7854-932D-BAD5-9668F05674D3}" dt="2026-07-18T18:59:02.198" v="110"/>
          <ac:spMkLst>
            <pc:docMk/>
            <pc:sldMk cId="2771472694" sldId="286"/>
            <ac:spMk id="11" creationId="{E81BF4F6-F2CF-4984-9D14-D6966D92F99F}"/>
          </ac:spMkLst>
        </pc:spChg>
        <pc:picChg chg="add">
          <ac:chgData name="Ayesha Masood (2220784)" userId="S::2220784@student.uwtsd.ac.uk::390f29a2-f117-43c0-b911-6b133e147fe6" providerId="AD" clId="Web-{986CF162-7854-932D-BAD5-9668F05674D3}" dt="2026-07-18T18:59:02.198" v="110"/>
          <ac:picMkLst>
            <pc:docMk/>
            <pc:sldMk cId="2771472694" sldId="286"/>
            <ac:picMk id="5" creationId="{28EAB425-714D-0D1F-E1DF-D4E951381286}"/>
          </ac:picMkLst>
        </pc:picChg>
      </pc:sldChg>
      <pc:sldChg chg="addSp delSp modSp mod setBg">
        <pc:chgData name="Ayesha Masood (2220784)" userId="S::2220784@student.uwtsd.ac.uk::390f29a2-f117-43c0-b911-6b133e147fe6" providerId="AD" clId="Web-{986CF162-7854-932D-BAD5-9668F05674D3}" dt="2026-07-18T19:02:58.839" v="134" actId="20577"/>
        <pc:sldMkLst>
          <pc:docMk/>
          <pc:sldMk cId="3942073287" sldId="287"/>
        </pc:sldMkLst>
        <pc:spChg chg="del">
          <ac:chgData name="Ayesha Masood (2220784)" userId="S::2220784@student.uwtsd.ac.uk::390f29a2-f117-43c0-b911-6b133e147fe6" providerId="AD" clId="Web-{986CF162-7854-932D-BAD5-9668F05674D3}" dt="2026-07-18T18:59:47.061" v="114"/>
          <ac:spMkLst>
            <pc:docMk/>
            <pc:sldMk cId="3942073287" sldId="287"/>
            <ac:spMk id="2" creationId="{9B4A9B27-2C7D-C8E6-B027-AB28ACDB0FDB}"/>
          </ac:spMkLst>
        </pc:spChg>
        <pc:spChg chg="mod ord">
          <ac:chgData name="Ayesha Masood (2220784)" userId="S::2220784@student.uwtsd.ac.uk::390f29a2-f117-43c0-b911-6b133e147fe6" providerId="AD" clId="Web-{986CF162-7854-932D-BAD5-9668F05674D3}" dt="2026-07-18T19:02:58.839" v="134" actId="20577"/>
          <ac:spMkLst>
            <pc:docMk/>
            <pc:sldMk cId="3942073287" sldId="287"/>
            <ac:spMk id="3" creationId="{54501875-1934-9ACA-1377-089B70FBA359}"/>
          </ac:spMkLst>
        </pc:spChg>
        <pc:spChg chg="add">
          <ac:chgData name="Ayesha Masood (2220784)" userId="S::2220784@student.uwtsd.ac.uk::390f29a2-f117-43c0-b911-6b133e147fe6" providerId="AD" clId="Web-{986CF162-7854-932D-BAD5-9668F05674D3}" dt="2026-07-18T19:02:46.167" v="131"/>
          <ac:spMkLst>
            <pc:docMk/>
            <pc:sldMk cId="3942073287" sldId="287"/>
            <ac:spMk id="9" creationId="{23E547B5-89CF-4EC0-96DE-25771AED0799}"/>
          </ac:spMkLst>
        </pc:spChg>
        <pc:spChg chg="add">
          <ac:chgData name="Ayesha Masood (2220784)" userId="S::2220784@student.uwtsd.ac.uk::390f29a2-f117-43c0-b911-6b133e147fe6" providerId="AD" clId="Web-{986CF162-7854-932D-BAD5-9668F05674D3}" dt="2026-07-18T19:02:46.167" v="131"/>
          <ac:spMkLst>
            <pc:docMk/>
            <pc:sldMk cId="3942073287" sldId="287"/>
            <ac:spMk id="11" creationId="{3F0B8CEB-8279-4E5E-A0CE-1FC9F71736F2}"/>
          </ac:spMkLst>
        </pc:spChg>
        <pc:picChg chg="add mod">
          <ac:chgData name="Ayesha Masood (2220784)" userId="S::2220784@student.uwtsd.ac.uk::390f29a2-f117-43c0-b911-6b133e147fe6" providerId="AD" clId="Web-{986CF162-7854-932D-BAD5-9668F05674D3}" dt="2026-07-18T19:02:46.167" v="131"/>
          <ac:picMkLst>
            <pc:docMk/>
            <pc:sldMk cId="3942073287" sldId="287"/>
            <ac:picMk id="4" creationId="{6DA6A103-0E12-A0B4-3081-E3929A46E3E0}"/>
          </ac:picMkLst>
        </pc:picChg>
      </pc:sldChg>
      <pc:sldChg chg="addSp delSp modSp mod setBg">
        <pc:chgData name="Ayesha Masood (2220784)" userId="S::2220784@student.uwtsd.ac.uk::390f29a2-f117-43c0-b911-6b133e147fe6" providerId="AD" clId="Web-{986CF162-7854-932D-BAD5-9668F05674D3}" dt="2026-07-18T19:05:23.464" v="142" actId="20577"/>
        <pc:sldMkLst>
          <pc:docMk/>
          <pc:sldMk cId="3769892296" sldId="288"/>
        </pc:sldMkLst>
        <pc:spChg chg="del mod">
          <ac:chgData name="Ayesha Masood (2220784)" userId="S::2220784@student.uwtsd.ac.uk::390f29a2-f117-43c0-b911-6b133e147fe6" providerId="AD" clId="Web-{986CF162-7854-932D-BAD5-9668F05674D3}" dt="2026-07-18T19:04:57.321" v="139"/>
          <ac:spMkLst>
            <pc:docMk/>
            <pc:sldMk cId="3769892296" sldId="288"/>
            <ac:spMk id="2" creationId="{25CAD1FE-267F-E339-FF27-824375CBBD3C}"/>
          </ac:spMkLst>
        </pc:spChg>
        <pc:spChg chg="mod ord">
          <ac:chgData name="Ayesha Masood (2220784)" userId="S::2220784@student.uwtsd.ac.uk::390f29a2-f117-43c0-b911-6b133e147fe6" providerId="AD" clId="Web-{986CF162-7854-932D-BAD5-9668F05674D3}" dt="2026-07-18T19:05:23.464" v="142" actId="20577"/>
          <ac:spMkLst>
            <pc:docMk/>
            <pc:sldMk cId="3769892296" sldId="288"/>
            <ac:spMk id="3" creationId="{7BA60632-D723-5FD6-D1AE-B92C2DEA4E70}"/>
          </ac:spMkLst>
        </pc:spChg>
        <pc:picChg chg="add mod">
          <ac:chgData name="Ayesha Masood (2220784)" userId="S::2220784@student.uwtsd.ac.uk::390f29a2-f117-43c0-b911-6b133e147fe6" providerId="AD" clId="Web-{986CF162-7854-932D-BAD5-9668F05674D3}" dt="2026-07-18T19:04:44.883" v="138"/>
          <ac:picMkLst>
            <pc:docMk/>
            <pc:sldMk cId="3769892296" sldId="288"/>
            <ac:picMk id="4" creationId="{EC89C7E5-73DF-2BDE-DB95-8FD1F8BA77C8}"/>
          </ac:picMkLst>
        </pc:picChg>
      </pc:sldChg>
      <pc:sldChg chg="addSp delSp modSp mod setBg">
        <pc:chgData name="Ayesha Masood (2220784)" userId="S::2220784@student.uwtsd.ac.uk::390f29a2-f117-43c0-b911-6b133e147fe6" providerId="AD" clId="Web-{986CF162-7854-932D-BAD5-9668F05674D3}" dt="2026-07-18T19:07:24.769" v="150" actId="14100"/>
        <pc:sldMkLst>
          <pc:docMk/>
          <pc:sldMk cId="1073318770" sldId="289"/>
        </pc:sldMkLst>
        <pc:spChg chg="del">
          <ac:chgData name="Ayesha Masood (2220784)" userId="S::2220784@student.uwtsd.ac.uk::390f29a2-f117-43c0-b911-6b133e147fe6" providerId="AD" clId="Web-{986CF162-7854-932D-BAD5-9668F05674D3}" dt="2026-07-18T19:06:05.951" v="144"/>
          <ac:spMkLst>
            <pc:docMk/>
            <pc:sldMk cId="1073318770" sldId="289"/>
            <ac:spMk id="2" creationId="{980F2554-B67B-826B-05D4-9536AAD99592}"/>
          </ac:spMkLst>
        </pc:spChg>
        <pc:spChg chg="del mod">
          <ac:chgData name="Ayesha Masood (2220784)" userId="S::2220784@student.uwtsd.ac.uk::390f29a2-f117-43c0-b911-6b133e147fe6" providerId="AD" clId="Web-{986CF162-7854-932D-BAD5-9668F05674D3}" dt="2026-07-18T19:06:52.829" v="146"/>
          <ac:spMkLst>
            <pc:docMk/>
            <pc:sldMk cId="1073318770" sldId="289"/>
            <ac:spMk id="3" creationId="{8A007C9C-D1CA-54F2-5B2B-200CC79F4164}"/>
          </ac:spMkLst>
        </pc:spChg>
        <pc:spChg chg="add del">
          <ac:chgData name="Ayesha Masood (2220784)" userId="S::2220784@student.uwtsd.ac.uk::390f29a2-f117-43c0-b911-6b133e147fe6" providerId="AD" clId="Web-{986CF162-7854-932D-BAD5-9668F05674D3}" dt="2026-07-18T19:07:17.050" v="149"/>
          <ac:spMkLst>
            <pc:docMk/>
            <pc:sldMk cId="1073318770" sldId="289"/>
            <ac:spMk id="9" creationId="{BACC6370-2D7E-4714-9D71-7542949D7D5D}"/>
          </ac:spMkLst>
        </pc:spChg>
        <pc:spChg chg="add del">
          <ac:chgData name="Ayesha Masood (2220784)" userId="S::2220784@student.uwtsd.ac.uk::390f29a2-f117-43c0-b911-6b133e147fe6" providerId="AD" clId="Web-{986CF162-7854-932D-BAD5-9668F05674D3}" dt="2026-07-18T19:07:17.050" v="149"/>
          <ac:spMkLst>
            <pc:docMk/>
            <pc:sldMk cId="1073318770" sldId="289"/>
            <ac:spMk id="11" creationId="{F68B3F68-107C-434F-AA38-110D5EA91B85}"/>
          </ac:spMkLst>
        </pc:spChg>
        <pc:spChg chg="add del">
          <ac:chgData name="Ayesha Masood (2220784)" userId="S::2220784@student.uwtsd.ac.uk::390f29a2-f117-43c0-b911-6b133e147fe6" providerId="AD" clId="Web-{986CF162-7854-932D-BAD5-9668F05674D3}" dt="2026-07-18T19:07:17.050" v="149"/>
          <ac:spMkLst>
            <pc:docMk/>
            <pc:sldMk cId="1073318770" sldId="289"/>
            <ac:spMk id="13" creationId="{AAD0DBB9-1A4B-4391-81D4-CB19F9AB918A}"/>
          </ac:spMkLst>
        </pc:spChg>
        <pc:spChg chg="add del">
          <ac:chgData name="Ayesha Masood (2220784)" userId="S::2220784@student.uwtsd.ac.uk::390f29a2-f117-43c0-b911-6b133e147fe6" providerId="AD" clId="Web-{986CF162-7854-932D-BAD5-9668F05674D3}" dt="2026-07-18T19:07:17.050" v="149"/>
          <ac:spMkLst>
            <pc:docMk/>
            <pc:sldMk cId="1073318770" sldId="289"/>
            <ac:spMk id="15" creationId="{063BBA22-50EA-4C4D-BE05-F1CE4E63AA56}"/>
          </ac:spMkLst>
        </pc:spChg>
        <pc:spChg chg="add">
          <ac:chgData name="Ayesha Masood (2220784)" userId="S::2220784@student.uwtsd.ac.uk::390f29a2-f117-43c0-b911-6b133e147fe6" providerId="AD" clId="Web-{986CF162-7854-932D-BAD5-9668F05674D3}" dt="2026-07-18T19:07:17.050" v="149"/>
          <ac:spMkLst>
            <pc:docMk/>
            <pc:sldMk cId="1073318770" sldId="289"/>
            <ac:spMk id="21" creationId="{B50AB553-2A96-4A92-96F2-93548E096954}"/>
          </ac:spMkLst>
        </pc:spChg>
        <pc:graphicFrameChg chg="add mod modGraphic">
          <ac:chgData name="Ayesha Masood (2220784)" userId="S::2220784@student.uwtsd.ac.uk::390f29a2-f117-43c0-b911-6b133e147fe6" providerId="AD" clId="Web-{986CF162-7854-932D-BAD5-9668F05674D3}" dt="2026-07-18T19:07:24.769" v="150" actId="14100"/>
          <ac:graphicFrameMkLst>
            <pc:docMk/>
            <pc:sldMk cId="1073318770" sldId="289"/>
            <ac:graphicFrameMk id="5" creationId="{820F49EE-AE2F-3986-368D-A624E55FEA8C}"/>
          </ac:graphicFrameMkLst>
        </pc:graphicFrameChg>
        <pc:picChg chg="add">
          <ac:chgData name="Ayesha Masood (2220784)" userId="S::2220784@student.uwtsd.ac.uk::390f29a2-f117-43c0-b911-6b133e147fe6" providerId="AD" clId="Web-{986CF162-7854-932D-BAD5-9668F05674D3}" dt="2026-07-18T19:07:17.050" v="149"/>
          <ac:picMkLst>
            <pc:docMk/>
            <pc:sldMk cId="1073318770" sldId="289"/>
            <ac:picMk id="17" creationId="{7274F46C-A454-729B-2BB0-C8FA30EF4A34}"/>
          </ac:picMkLst>
        </pc:picChg>
      </pc:sldChg>
      <pc:sldChg chg="delSp modSp">
        <pc:chgData name="Ayesha Masood (2220784)" userId="S::2220784@student.uwtsd.ac.uk::390f29a2-f117-43c0-b911-6b133e147fe6" providerId="AD" clId="Web-{986CF162-7854-932D-BAD5-9668F05674D3}" dt="2026-07-18T19:07:55.021" v="153" actId="14100"/>
        <pc:sldMkLst>
          <pc:docMk/>
          <pc:sldMk cId="3977695795" sldId="290"/>
        </pc:sldMkLst>
        <pc:spChg chg="del">
          <ac:chgData name="Ayesha Masood (2220784)" userId="S::2220784@student.uwtsd.ac.uk::390f29a2-f117-43c0-b911-6b133e147fe6" providerId="AD" clId="Web-{986CF162-7854-932D-BAD5-9668F05674D3}" dt="2026-07-18T19:07:49.630" v="152"/>
          <ac:spMkLst>
            <pc:docMk/>
            <pc:sldMk cId="3977695795" sldId="290"/>
            <ac:spMk id="2" creationId="{880115EB-818C-CCAC-627D-AF8B4E61AC67}"/>
          </ac:spMkLst>
        </pc:spChg>
        <pc:spChg chg="mod">
          <ac:chgData name="Ayesha Masood (2220784)" userId="S::2220784@student.uwtsd.ac.uk::390f29a2-f117-43c0-b911-6b133e147fe6" providerId="AD" clId="Web-{986CF162-7854-932D-BAD5-9668F05674D3}" dt="2026-07-18T19:07:55.021" v="153" actId="14100"/>
          <ac:spMkLst>
            <pc:docMk/>
            <pc:sldMk cId="3977695795" sldId="290"/>
            <ac:spMk id="3" creationId="{420E8AB6-EEEE-5B65-AA5E-1462F2DFEF45}"/>
          </ac:spMkLst>
        </pc:spChg>
      </pc:sldChg>
    </pc:docChg>
  </pc:docChgLst>
  <pc:docChgLst>
    <pc:chgData name="Ayesha Masood (2220784)" userId="S::2220784@student.uwtsd.ac.uk::390f29a2-f117-43c0-b911-6b133e147fe6" providerId="AD" clId="Web-{5BF97BAE-985F-34BB-90B7-687DE750952F}"/>
    <pc:docChg chg="modSld sldOrd">
      <pc:chgData name="Ayesha Masood (2220784)" userId="S::2220784@student.uwtsd.ac.uk::390f29a2-f117-43c0-b911-6b133e147fe6" providerId="AD" clId="Web-{5BF97BAE-985F-34BB-90B7-687DE750952F}" dt="2026-07-18T21:33:48.594" v="5"/>
      <pc:docMkLst>
        <pc:docMk/>
      </pc:docMkLst>
      <pc:sldChg chg="modSp ord">
        <pc:chgData name="Ayesha Masood (2220784)" userId="S::2220784@student.uwtsd.ac.uk::390f29a2-f117-43c0-b911-6b133e147fe6" providerId="AD" clId="Web-{5BF97BAE-985F-34BB-90B7-687DE750952F}" dt="2026-07-18T21:33:48.594" v="5"/>
        <pc:sldMkLst>
          <pc:docMk/>
          <pc:sldMk cId="3037695381" sldId="317"/>
        </pc:sldMkLst>
        <pc:spChg chg="mod">
          <ac:chgData name="Ayesha Masood (2220784)" userId="S::2220784@student.uwtsd.ac.uk::390f29a2-f117-43c0-b911-6b133e147fe6" providerId="AD" clId="Web-{5BF97BAE-985F-34BB-90B7-687DE750952F}" dt="2026-07-18T21:30:47.443" v="2" actId="20577"/>
          <ac:spMkLst>
            <pc:docMk/>
            <pc:sldMk cId="3037695381" sldId="317"/>
            <ac:spMk id="3" creationId="{DAFD4F6F-F560-E4F0-46CC-545E898C8F90}"/>
          </ac:spMkLst>
        </pc:spChg>
      </pc:sldChg>
    </pc:docChg>
  </pc:docChgLst>
  <pc:docChgLst>
    <pc:chgData name="Nazish Shazady (2224320)" userId="e2ce2f7f-1b29-4b5e-a3b8-5e0048064849" providerId="ADAL" clId="{BCB886AB-B946-4807-929A-093AE296EEB9}"/>
    <pc:docChg chg="undo custSel addSld delSld modSld sldOrd">
      <pc:chgData name="Nazish Shazady (2224320)" userId="e2ce2f7f-1b29-4b5e-a3b8-5e0048064849" providerId="ADAL" clId="{BCB886AB-B946-4807-929A-093AE296EEB9}" dt="2026-07-18T21:36:55.111" v="362" actId="20577"/>
      <pc:docMkLst>
        <pc:docMk/>
      </pc:docMkLst>
      <pc:sldChg chg="modSp mod">
        <pc:chgData name="Nazish Shazady (2224320)" userId="e2ce2f7f-1b29-4b5e-a3b8-5e0048064849" providerId="ADAL" clId="{BCB886AB-B946-4807-929A-093AE296EEB9}" dt="2026-07-15T15:48:42.976" v="82" actId="20577"/>
        <pc:sldMkLst>
          <pc:docMk/>
          <pc:sldMk cId="109857222" sldId="256"/>
        </pc:sldMkLst>
      </pc:sldChg>
      <pc:sldChg chg="addSp delSp modSp add del mod">
        <pc:chgData name="Nazish Shazady (2224320)" userId="e2ce2f7f-1b29-4b5e-a3b8-5e0048064849" providerId="ADAL" clId="{BCB886AB-B946-4807-929A-093AE296EEB9}" dt="2026-07-18T13:41:19.488" v="334" actId="478"/>
        <pc:sldMkLst>
          <pc:docMk/>
          <pc:sldMk cId="2078257390" sldId="259"/>
        </pc:sldMkLst>
        <pc:spChg chg="del mod">
          <ac:chgData name="Nazish Shazady (2224320)" userId="e2ce2f7f-1b29-4b5e-a3b8-5e0048064849" providerId="ADAL" clId="{BCB886AB-B946-4807-929A-093AE296EEB9}" dt="2026-07-18T13:41:16.543" v="333" actId="478"/>
          <ac:spMkLst>
            <pc:docMk/>
            <pc:sldMk cId="2078257390" sldId="259"/>
            <ac:spMk id="2" creationId="{AF6CD91E-0D9B-9E2D-0A08-D2A7658342FA}"/>
          </ac:spMkLst>
        </pc:spChg>
        <pc:spChg chg="mod">
          <ac:chgData name="Nazish Shazady (2224320)" userId="e2ce2f7f-1b29-4b5e-a3b8-5e0048064849" providerId="ADAL" clId="{BCB886AB-B946-4807-929A-093AE296EEB9}" dt="2026-07-18T13:19:55.689" v="172" actId="113"/>
          <ac:spMkLst>
            <pc:docMk/>
            <pc:sldMk cId="2078257390" sldId="259"/>
            <ac:spMk id="3" creationId="{91C09FF0-8547-4E5C-DF95-58CC5FC0F04E}"/>
          </ac:spMkLst>
        </pc:spChg>
        <pc:spChg chg="add del mod">
          <ac:chgData name="Nazish Shazady (2224320)" userId="e2ce2f7f-1b29-4b5e-a3b8-5e0048064849" providerId="ADAL" clId="{BCB886AB-B946-4807-929A-093AE296EEB9}" dt="2026-07-18T13:41:19.488" v="334" actId="478"/>
          <ac:spMkLst>
            <pc:docMk/>
            <pc:sldMk cId="2078257390" sldId="259"/>
            <ac:spMk id="5" creationId="{F55E2E2F-6ACD-05DB-5134-3732D4E03BD4}"/>
          </ac:spMkLst>
        </pc:spChg>
      </pc:sldChg>
      <pc:sldChg chg="new">
        <pc:chgData name="Nazish Shazady (2224320)" userId="e2ce2f7f-1b29-4b5e-a3b8-5e0048064849" providerId="ADAL" clId="{BCB886AB-B946-4807-929A-093AE296EEB9}" dt="2026-07-15T15:49:08.578" v="83" actId="680"/>
        <pc:sldMkLst>
          <pc:docMk/>
          <pc:sldMk cId="4160777274" sldId="261"/>
        </pc:sldMkLst>
      </pc:sldChg>
      <pc:sldChg chg="new">
        <pc:chgData name="Nazish Shazady (2224320)" userId="e2ce2f7f-1b29-4b5e-a3b8-5e0048064849" providerId="ADAL" clId="{BCB886AB-B946-4807-929A-093AE296EEB9}" dt="2026-07-15T15:49:14.964" v="90" actId="680"/>
        <pc:sldMkLst>
          <pc:docMk/>
          <pc:sldMk cId="3614460372" sldId="268"/>
        </pc:sldMkLst>
      </pc:sldChg>
      <pc:sldChg chg="new">
        <pc:chgData name="Nazish Shazady (2224320)" userId="e2ce2f7f-1b29-4b5e-a3b8-5e0048064849" providerId="ADAL" clId="{BCB886AB-B946-4807-929A-093AE296EEB9}" dt="2026-07-15T15:49:28.810" v="91" actId="680"/>
        <pc:sldMkLst>
          <pc:docMk/>
          <pc:sldMk cId="542841293" sldId="269"/>
        </pc:sldMkLst>
      </pc:sldChg>
      <pc:sldChg chg="new">
        <pc:chgData name="Nazish Shazady (2224320)" userId="e2ce2f7f-1b29-4b5e-a3b8-5e0048064849" providerId="ADAL" clId="{BCB886AB-B946-4807-929A-093AE296EEB9}" dt="2026-07-15T15:49:37.636" v="92" actId="680"/>
        <pc:sldMkLst>
          <pc:docMk/>
          <pc:sldMk cId="3509021424" sldId="270"/>
        </pc:sldMkLst>
      </pc:sldChg>
      <pc:sldChg chg="delSp modSp new add del mod">
        <pc:chgData name="Nazish Shazady (2224320)" userId="e2ce2f7f-1b29-4b5e-a3b8-5e0048064849" providerId="ADAL" clId="{BCB886AB-B946-4807-929A-093AE296EEB9}" dt="2026-07-18T13:25:35.790" v="191" actId="12"/>
        <pc:sldMkLst>
          <pc:docMk/>
          <pc:sldMk cId="4083011910" sldId="271"/>
        </pc:sldMkLst>
        <pc:spChg chg="del">
          <ac:chgData name="Nazish Shazady (2224320)" userId="e2ce2f7f-1b29-4b5e-a3b8-5e0048064849" providerId="ADAL" clId="{BCB886AB-B946-4807-929A-093AE296EEB9}" dt="2026-07-18T13:17:42.633" v="149" actId="478"/>
          <ac:spMkLst>
            <pc:docMk/>
            <pc:sldMk cId="4083011910" sldId="271"/>
            <ac:spMk id="2" creationId="{138283B2-4610-6B9D-0907-322EFDC68AEF}"/>
          </ac:spMkLst>
        </pc:spChg>
        <pc:spChg chg="mod">
          <ac:chgData name="Nazish Shazady (2224320)" userId="e2ce2f7f-1b29-4b5e-a3b8-5e0048064849" providerId="ADAL" clId="{BCB886AB-B946-4807-929A-093AE296EEB9}" dt="2026-07-18T13:25:35.790" v="191" actId="12"/>
          <ac:spMkLst>
            <pc:docMk/>
            <pc:sldMk cId="4083011910" sldId="271"/>
            <ac:spMk id="3" creationId="{21635AAF-1E8B-5ACF-C5C9-B08AF6245E9E}"/>
          </ac:spMkLst>
        </pc:spChg>
      </pc:sldChg>
      <pc:sldChg chg="delSp modSp new mod">
        <pc:chgData name="Nazish Shazady (2224320)" userId="e2ce2f7f-1b29-4b5e-a3b8-5e0048064849" providerId="ADAL" clId="{BCB886AB-B946-4807-929A-093AE296EEB9}" dt="2026-07-18T13:28:33.641" v="222" actId="400"/>
        <pc:sldMkLst>
          <pc:docMk/>
          <pc:sldMk cId="92800526" sldId="272"/>
        </pc:sldMkLst>
        <pc:spChg chg="del">
          <ac:chgData name="Nazish Shazady (2224320)" userId="e2ce2f7f-1b29-4b5e-a3b8-5e0048064849" providerId="ADAL" clId="{BCB886AB-B946-4807-929A-093AE296EEB9}" dt="2026-07-18T13:24:31.934" v="185" actId="478"/>
          <ac:spMkLst>
            <pc:docMk/>
            <pc:sldMk cId="92800526" sldId="272"/>
            <ac:spMk id="2" creationId="{2F9488DD-B85F-72FD-13EE-92655871D3F3}"/>
          </ac:spMkLst>
        </pc:spChg>
        <pc:spChg chg="mod">
          <ac:chgData name="Nazish Shazady (2224320)" userId="e2ce2f7f-1b29-4b5e-a3b8-5e0048064849" providerId="ADAL" clId="{BCB886AB-B946-4807-929A-093AE296EEB9}" dt="2026-07-18T13:28:33.641" v="222" actId="400"/>
          <ac:spMkLst>
            <pc:docMk/>
            <pc:sldMk cId="92800526" sldId="272"/>
            <ac:spMk id="3" creationId="{6632E29D-7B52-5B89-27AB-BFF5EF40AEB6}"/>
          </ac:spMkLst>
        </pc:spChg>
      </pc:sldChg>
      <pc:sldChg chg="delSp modSp new mod">
        <pc:chgData name="Nazish Shazady (2224320)" userId="e2ce2f7f-1b29-4b5e-a3b8-5e0048064849" providerId="ADAL" clId="{BCB886AB-B946-4807-929A-093AE296EEB9}" dt="2026-07-18T13:26:42.166" v="202" actId="20577"/>
        <pc:sldMkLst>
          <pc:docMk/>
          <pc:sldMk cId="1576448809" sldId="273"/>
        </pc:sldMkLst>
        <pc:spChg chg="del">
          <ac:chgData name="Nazish Shazady (2224320)" userId="e2ce2f7f-1b29-4b5e-a3b8-5e0048064849" providerId="ADAL" clId="{BCB886AB-B946-4807-929A-093AE296EEB9}" dt="2026-07-18T13:26:16.132" v="193" actId="478"/>
          <ac:spMkLst>
            <pc:docMk/>
            <pc:sldMk cId="1576448809" sldId="273"/>
            <ac:spMk id="2" creationId="{1031CC69-16BB-B1F2-3D43-C8FCA42A1CC5}"/>
          </ac:spMkLst>
        </pc:spChg>
        <pc:spChg chg="mod">
          <ac:chgData name="Nazish Shazady (2224320)" userId="e2ce2f7f-1b29-4b5e-a3b8-5e0048064849" providerId="ADAL" clId="{BCB886AB-B946-4807-929A-093AE296EEB9}" dt="2026-07-18T13:26:42.166" v="202" actId="20577"/>
          <ac:spMkLst>
            <pc:docMk/>
            <pc:sldMk cId="1576448809" sldId="273"/>
            <ac:spMk id="3" creationId="{C5E4BC57-8FBE-DA8E-AF40-A53DDACD3CC0}"/>
          </ac:spMkLst>
        </pc:spChg>
      </pc:sldChg>
      <pc:sldChg chg="delSp modSp new mod">
        <pc:chgData name="Nazish Shazady (2224320)" userId="e2ce2f7f-1b29-4b5e-a3b8-5e0048064849" providerId="ADAL" clId="{BCB886AB-B946-4807-929A-093AE296EEB9}" dt="2026-07-18T13:27:35.062" v="210" actId="14100"/>
        <pc:sldMkLst>
          <pc:docMk/>
          <pc:sldMk cId="1165056325" sldId="274"/>
        </pc:sldMkLst>
        <pc:spChg chg="del">
          <ac:chgData name="Nazish Shazady (2224320)" userId="e2ce2f7f-1b29-4b5e-a3b8-5e0048064849" providerId="ADAL" clId="{BCB886AB-B946-4807-929A-093AE296EEB9}" dt="2026-07-18T13:26:56.893" v="203" actId="478"/>
          <ac:spMkLst>
            <pc:docMk/>
            <pc:sldMk cId="1165056325" sldId="274"/>
            <ac:spMk id="2" creationId="{4F53A95C-14B9-F357-3C7B-4127622459C3}"/>
          </ac:spMkLst>
        </pc:spChg>
        <pc:spChg chg="mod">
          <ac:chgData name="Nazish Shazady (2224320)" userId="e2ce2f7f-1b29-4b5e-a3b8-5e0048064849" providerId="ADAL" clId="{BCB886AB-B946-4807-929A-093AE296EEB9}" dt="2026-07-18T13:27:35.062" v="210" actId="14100"/>
          <ac:spMkLst>
            <pc:docMk/>
            <pc:sldMk cId="1165056325" sldId="274"/>
            <ac:spMk id="3" creationId="{EC5464E0-875B-CDCF-63B7-9EB8BA7A7884}"/>
          </ac:spMkLst>
        </pc:spChg>
      </pc:sldChg>
      <pc:sldChg chg="delSp modSp new mod">
        <pc:chgData name="Nazish Shazady (2224320)" userId="e2ce2f7f-1b29-4b5e-a3b8-5e0048064849" providerId="ADAL" clId="{BCB886AB-B946-4807-929A-093AE296EEB9}" dt="2026-07-18T13:28:55.683" v="224" actId="20577"/>
        <pc:sldMkLst>
          <pc:docMk/>
          <pc:sldMk cId="2474964708" sldId="275"/>
        </pc:sldMkLst>
        <pc:spChg chg="del">
          <ac:chgData name="Nazish Shazady (2224320)" userId="e2ce2f7f-1b29-4b5e-a3b8-5e0048064849" providerId="ADAL" clId="{BCB886AB-B946-4807-929A-093AE296EEB9}" dt="2026-07-18T13:27:51.161" v="211" actId="478"/>
          <ac:spMkLst>
            <pc:docMk/>
            <pc:sldMk cId="2474964708" sldId="275"/>
            <ac:spMk id="2" creationId="{37C81CFB-4484-619F-7D94-0E108DE8369D}"/>
          </ac:spMkLst>
        </pc:spChg>
        <pc:spChg chg="mod">
          <ac:chgData name="Nazish Shazady (2224320)" userId="e2ce2f7f-1b29-4b5e-a3b8-5e0048064849" providerId="ADAL" clId="{BCB886AB-B946-4807-929A-093AE296EEB9}" dt="2026-07-18T13:28:55.683" v="224" actId="20577"/>
          <ac:spMkLst>
            <pc:docMk/>
            <pc:sldMk cId="2474964708" sldId="275"/>
            <ac:spMk id="3" creationId="{28364113-C595-3F61-9063-E32298F053A7}"/>
          </ac:spMkLst>
        </pc:spChg>
      </pc:sldChg>
      <pc:sldChg chg="delSp modSp new mod">
        <pc:chgData name="Nazish Shazady (2224320)" userId="e2ce2f7f-1b29-4b5e-a3b8-5e0048064849" providerId="ADAL" clId="{BCB886AB-B946-4807-929A-093AE296EEB9}" dt="2026-07-18T13:30:16.204" v="239" actId="1076"/>
        <pc:sldMkLst>
          <pc:docMk/>
          <pc:sldMk cId="225370266" sldId="276"/>
        </pc:sldMkLst>
        <pc:spChg chg="del">
          <ac:chgData name="Nazish Shazady (2224320)" userId="e2ce2f7f-1b29-4b5e-a3b8-5e0048064849" providerId="ADAL" clId="{BCB886AB-B946-4807-929A-093AE296EEB9}" dt="2026-07-18T13:29:00.697" v="225" actId="478"/>
          <ac:spMkLst>
            <pc:docMk/>
            <pc:sldMk cId="225370266" sldId="276"/>
            <ac:spMk id="2" creationId="{9A32701A-4D96-F6E6-DDC4-F3A55F8D4D6E}"/>
          </ac:spMkLst>
        </pc:spChg>
        <pc:spChg chg="mod">
          <ac:chgData name="Nazish Shazady (2224320)" userId="e2ce2f7f-1b29-4b5e-a3b8-5e0048064849" providerId="ADAL" clId="{BCB886AB-B946-4807-929A-093AE296EEB9}" dt="2026-07-18T13:30:16.204" v="239" actId="1076"/>
          <ac:spMkLst>
            <pc:docMk/>
            <pc:sldMk cId="225370266" sldId="276"/>
            <ac:spMk id="3" creationId="{E24BF22F-B631-2F83-AB67-03653C26B2C2}"/>
          </ac:spMkLst>
        </pc:spChg>
      </pc:sldChg>
      <pc:sldChg chg="delSp modSp new mod">
        <pc:chgData name="Nazish Shazady (2224320)" userId="e2ce2f7f-1b29-4b5e-a3b8-5e0048064849" providerId="ADAL" clId="{BCB886AB-B946-4807-929A-093AE296EEB9}" dt="2026-07-18T13:31:04.014" v="246" actId="20577"/>
        <pc:sldMkLst>
          <pc:docMk/>
          <pc:sldMk cId="3945492774" sldId="277"/>
        </pc:sldMkLst>
        <pc:spChg chg="del">
          <ac:chgData name="Nazish Shazady (2224320)" userId="e2ce2f7f-1b29-4b5e-a3b8-5e0048064849" providerId="ADAL" clId="{BCB886AB-B946-4807-929A-093AE296EEB9}" dt="2026-07-18T13:30:25.799" v="240" actId="478"/>
          <ac:spMkLst>
            <pc:docMk/>
            <pc:sldMk cId="3945492774" sldId="277"/>
            <ac:spMk id="2" creationId="{1C72CC02-A0E3-EA8E-0BFC-5A3AEFC9093E}"/>
          </ac:spMkLst>
        </pc:spChg>
        <pc:spChg chg="mod">
          <ac:chgData name="Nazish Shazady (2224320)" userId="e2ce2f7f-1b29-4b5e-a3b8-5e0048064849" providerId="ADAL" clId="{BCB886AB-B946-4807-929A-093AE296EEB9}" dt="2026-07-18T13:31:04.014" v="246" actId="20577"/>
          <ac:spMkLst>
            <pc:docMk/>
            <pc:sldMk cId="3945492774" sldId="277"/>
            <ac:spMk id="3" creationId="{C6259177-1716-AC88-0A07-1D6C39630EAB}"/>
          </ac:spMkLst>
        </pc:spChg>
      </pc:sldChg>
      <pc:sldChg chg="new del">
        <pc:chgData name="Nazish Shazady (2224320)" userId="e2ce2f7f-1b29-4b5e-a3b8-5e0048064849" providerId="ADAL" clId="{BCB886AB-B946-4807-929A-093AE296EEB9}" dt="2026-07-18T13:41:08.225" v="332" actId="2696"/>
        <pc:sldMkLst>
          <pc:docMk/>
          <pc:sldMk cId="2084285412" sldId="278"/>
        </pc:sldMkLst>
      </pc:sldChg>
      <pc:sldChg chg="new del">
        <pc:chgData name="Nazish Shazady (2224320)" userId="e2ce2f7f-1b29-4b5e-a3b8-5e0048064849" providerId="ADAL" clId="{BCB886AB-B946-4807-929A-093AE296EEB9}" dt="2026-07-18T13:32:06.636" v="247" actId="2696"/>
        <pc:sldMkLst>
          <pc:docMk/>
          <pc:sldMk cId="3432329337" sldId="279"/>
        </pc:sldMkLst>
      </pc:sldChg>
      <pc:sldChg chg="new del">
        <pc:chgData name="Nazish Shazady (2224320)" userId="e2ce2f7f-1b29-4b5e-a3b8-5e0048064849" providerId="ADAL" clId="{BCB886AB-B946-4807-929A-093AE296EEB9}" dt="2026-07-18T13:32:11.319" v="248" actId="2696"/>
        <pc:sldMkLst>
          <pc:docMk/>
          <pc:sldMk cId="2433723377" sldId="280"/>
        </pc:sldMkLst>
      </pc:sldChg>
      <pc:sldChg chg="new del">
        <pc:chgData name="Nazish Shazady (2224320)" userId="e2ce2f7f-1b29-4b5e-a3b8-5e0048064849" providerId="ADAL" clId="{BCB886AB-B946-4807-929A-093AE296EEB9}" dt="2026-07-18T13:23:50.266" v="181" actId="2696"/>
        <pc:sldMkLst>
          <pc:docMk/>
          <pc:sldMk cId="823842935" sldId="281"/>
        </pc:sldMkLst>
      </pc:sldChg>
      <pc:sldChg chg="new">
        <pc:chgData name="Nazish Shazady (2224320)" userId="e2ce2f7f-1b29-4b5e-a3b8-5e0048064849" providerId="ADAL" clId="{BCB886AB-B946-4807-929A-093AE296EEB9}" dt="2026-07-15T15:50:00.708" v="104" actId="680"/>
        <pc:sldMkLst>
          <pc:docMk/>
          <pc:sldMk cId="884879614" sldId="282"/>
        </pc:sldMkLst>
      </pc:sldChg>
      <pc:sldChg chg="new del">
        <pc:chgData name="Nazish Shazady (2224320)" userId="e2ce2f7f-1b29-4b5e-a3b8-5e0048064849" providerId="ADAL" clId="{BCB886AB-B946-4807-929A-093AE296EEB9}" dt="2026-07-18T13:23:57.793" v="182" actId="2696"/>
        <pc:sldMkLst>
          <pc:docMk/>
          <pc:sldMk cId="1687236730" sldId="283"/>
        </pc:sldMkLst>
      </pc:sldChg>
      <pc:sldChg chg="new">
        <pc:chgData name="Nazish Shazady (2224320)" userId="e2ce2f7f-1b29-4b5e-a3b8-5e0048064849" providerId="ADAL" clId="{BCB886AB-B946-4807-929A-093AE296EEB9}" dt="2026-07-15T15:50:01.440" v="106" actId="680"/>
        <pc:sldMkLst>
          <pc:docMk/>
          <pc:sldMk cId="182481771" sldId="284"/>
        </pc:sldMkLst>
      </pc:sldChg>
      <pc:sldChg chg="new">
        <pc:chgData name="Nazish Shazady (2224320)" userId="e2ce2f7f-1b29-4b5e-a3b8-5e0048064849" providerId="ADAL" clId="{BCB886AB-B946-4807-929A-093AE296EEB9}" dt="2026-07-15T15:50:01.597" v="107" actId="680"/>
        <pc:sldMkLst>
          <pc:docMk/>
          <pc:sldMk cId="2029325688" sldId="285"/>
        </pc:sldMkLst>
      </pc:sldChg>
      <pc:sldChg chg="new">
        <pc:chgData name="Nazish Shazady (2224320)" userId="e2ce2f7f-1b29-4b5e-a3b8-5e0048064849" providerId="ADAL" clId="{BCB886AB-B946-4807-929A-093AE296EEB9}" dt="2026-07-15T15:50:02.074" v="108" actId="680"/>
        <pc:sldMkLst>
          <pc:docMk/>
          <pc:sldMk cId="2771472694" sldId="286"/>
        </pc:sldMkLst>
      </pc:sldChg>
      <pc:sldChg chg="new">
        <pc:chgData name="Nazish Shazady (2224320)" userId="e2ce2f7f-1b29-4b5e-a3b8-5e0048064849" providerId="ADAL" clId="{BCB886AB-B946-4807-929A-093AE296EEB9}" dt="2026-07-15T15:50:02.257" v="109" actId="680"/>
        <pc:sldMkLst>
          <pc:docMk/>
          <pc:sldMk cId="3942073287" sldId="287"/>
        </pc:sldMkLst>
      </pc:sldChg>
      <pc:sldChg chg="new">
        <pc:chgData name="Nazish Shazady (2224320)" userId="e2ce2f7f-1b29-4b5e-a3b8-5e0048064849" providerId="ADAL" clId="{BCB886AB-B946-4807-929A-093AE296EEB9}" dt="2026-07-15T15:50:02.436" v="110" actId="680"/>
        <pc:sldMkLst>
          <pc:docMk/>
          <pc:sldMk cId="3769892296" sldId="288"/>
        </pc:sldMkLst>
      </pc:sldChg>
      <pc:sldChg chg="new add del">
        <pc:chgData name="Nazish Shazady (2224320)" userId="e2ce2f7f-1b29-4b5e-a3b8-5e0048064849" providerId="ADAL" clId="{BCB886AB-B946-4807-929A-093AE296EEB9}" dt="2026-07-18T13:23:42.488" v="179" actId="2696"/>
        <pc:sldMkLst>
          <pc:docMk/>
          <pc:sldMk cId="1073318770" sldId="289"/>
        </pc:sldMkLst>
      </pc:sldChg>
      <pc:sldChg chg="new add del">
        <pc:chgData name="Nazish Shazady (2224320)" userId="e2ce2f7f-1b29-4b5e-a3b8-5e0048064849" providerId="ADAL" clId="{BCB886AB-B946-4807-929A-093AE296EEB9}" dt="2026-07-18T13:23:11.657" v="176" actId="2696"/>
        <pc:sldMkLst>
          <pc:docMk/>
          <pc:sldMk cId="3977695795" sldId="290"/>
        </pc:sldMkLst>
      </pc:sldChg>
      <pc:sldChg chg="new add del">
        <pc:chgData name="Nazish Shazady (2224320)" userId="e2ce2f7f-1b29-4b5e-a3b8-5e0048064849" providerId="ADAL" clId="{BCB886AB-B946-4807-929A-093AE296EEB9}" dt="2026-07-18T13:23:10.413" v="175" actId="2696"/>
        <pc:sldMkLst>
          <pc:docMk/>
          <pc:sldMk cId="3209830556" sldId="291"/>
        </pc:sldMkLst>
      </pc:sldChg>
      <pc:sldChg chg="new">
        <pc:chgData name="Nazish Shazady (2224320)" userId="e2ce2f7f-1b29-4b5e-a3b8-5e0048064849" providerId="ADAL" clId="{BCB886AB-B946-4807-929A-093AE296EEB9}" dt="2026-07-15T15:50:08.312" v="114" actId="680"/>
        <pc:sldMkLst>
          <pc:docMk/>
          <pc:sldMk cId="2955279703" sldId="292"/>
        </pc:sldMkLst>
      </pc:sldChg>
      <pc:sldChg chg="new">
        <pc:chgData name="Nazish Shazady (2224320)" userId="e2ce2f7f-1b29-4b5e-a3b8-5e0048064849" providerId="ADAL" clId="{BCB886AB-B946-4807-929A-093AE296EEB9}" dt="2026-07-15T15:50:08.495" v="115" actId="680"/>
        <pc:sldMkLst>
          <pc:docMk/>
          <pc:sldMk cId="3659422697" sldId="293"/>
        </pc:sldMkLst>
      </pc:sldChg>
      <pc:sldChg chg="new">
        <pc:chgData name="Nazish Shazady (2224320)" userId="e2ce2f7f-1b29-4b5e-a3b8-5e0048064849" providerId="ADAL" clId="{BCB886AB-B946-4807-929A-093AE296EEB9}" dt="2026-07-15T15:50:08.709" v="116" actId="680"/>
        <pc:sldMkLst>
          <pc:docMk/>
          <pc:sldMk cId="2331577357" sldId="294"/>
        </pc:sldMkLst>
      </pc:sldChg>
      <pc:sldChg chg="delSp modSp new mod">
        <pc:chgData name="Nazish Shazady (2224320)" userId="e2ce2f7f-1b29-4b5e-a3b8-5e0048064849" providerId="ADAL" clId="{BCB886AB-B946-4807-929A-093AE296EEB9}" dt="2026-07-16T14:49:36.048" v="145" actId="20577"/>
        <pc:sldMkLst>
          <pc:docMk/>
          <pc:sldMk cId="3141063973" sldId="304"/>
        </pc:sldMkLst>
        <pc:spChg chg="mod">
          <ac:chgData name="Nazish Shazady (2224320)" userId="e2ce2f7f-1b29-4b5e-a3b8-5e0048064849" providerId="ADAL" clId="{BCB886AB-B946-4807-929A-093AE296EEB9}" dt="2026-07-16T14:49:36.048" v="145" actId="20577"/>
          <ac:spMkLst>
            <pc:docMk/>
            <pc:sldMk cId="3141063973" sldId="304"/>
            <ac:spMk id="3" creationId="{868B0F7A-2F04-04CE-B875-FD7511C40A0E}"/>
          </ac:spMkLst>
        </pc:spChg>
      </pc:sldChg>
      <pc:sldChg chg="delSp modSp new mod ord">
        <pc:chgData name="Nazish Shazady (2224320)" userId="e2ce2f7f-1b29-4b5e-a3b8-5e0048064849" providerId="ADAL" clId="{BCB886AB-B946-4807-929A-093AE296EEB9}" dt="2026-07-18T21:36:02.388" v="353" actId="27636"/>
        <pc:sldMkLst>
          <pc:docMk/>
          <pc:sldMk cId="1736670190" sldId="307"/>
        </pc:sldMkLst>
        <pc:spChg chg="del">
          <ac:chgData name="Nazish Shazady (2224320)" userId="e2ce2f7f-1b29-4b5e-a3b8-5e0048064849" providerId="ADAL" clId="{BCB886AB-B946-4807-929A-093AE296EEB9}" dt="2026-07-18T13:33:40.275" v="250" actId="478"/>
          <ac:spMkLst>
            <pc:docMk/>
            <pc:sldMk cId="1736670190" sldId="307"/>
            <ac:spMk id="2" creationId="{158C5EA9-806F-03AF-3C14-6179ADD2BBD6}"/>
          </ac:spMkLst>
        </pc:spChg>
        <pc:spChg chg="mod">
          <ac:chgData name="Nazish Shazady (2224320)" userId="e2ce2f7f-1b29-4b5e-a3b8-5e0048064849" providerId="ADAL" clId="{BCB886AB-B946-4807-929A-093AE296EEB9}" dt="2026-07-18T21:36:02.388" v="353" actId="27636"/>
          <ac:spMkLst>
            <pc:docMk/>
            <pc:sldMk cId="1736670190" sldId="307"/>
            <ac:spMk id="3" creationId="{FADB8243-F730-BDFA-BB25-370E337C0425}"/>
          </ac:spMkLst>
        </pc:spChg>
      </pc:sldChg>
      <pc:sldChg chg="new">
        <pc:chgData name="Nazish Shazady (2224320)" userId="e2ce2f7f-1b29-4b5e-a3b8-5e0048064849" providerId="ADAL" clId="{BCB886AB-B946-4807-929A-093AE296EEB9}" dt="2026-07-18T13:35:11.947" v="294" actId="680"/>
        <pc:sldMkLst>
          <pc:docMk/>
          <pc:sldMk cId="2979744417" sldId="308"/>
        </pc:sldMkLst>
      </pc:sldChg>
      <pc:sldChg chg="delSp modSp new mod">
        <pc:chgData name="Nazish Shazady (2224320)" userId="e2ce2f7f-1b29-4b5e-a3b8-5e0048064849" providerId="ADAL" clId="{BCB886AB-B946-4807-929A-093AE296EEB9}" dt="2026-07-18T21:36:55.111" v="362" actId="20577"/>
        <pc:sldMkLst>
          <pc:docMk/>
          <pc:sldMk cId="3928123213" sldId="309"/>
        </pc:sldMkLst>
        <pc:spChg chg="del mod">
          <ac:chgData name="Nazish Shazady (2224320)" userId="e2ce2f7f-1b29-4b5e-a3b8-5e0048064849" providerId="ADAL" clId="{BCB886AB-B946-4807-929A-093AE296EEB9}" dt="2026-07-18T13:36:47.456" v="310" actId="478"/>
          <ac:spMkLst>
            <pc:docMk/>
            <pc:sldMk cId="3928123213" sldId="309"/>
            <ac:spMk id="2" creationId="{A2F3F70B-F63F-4CA5-F60B-59368D2AAD0D}"/>
          </ac:spMkLst>
        </pc:spChg>
        <pc:spChg chg="mod">
          <ac:chgData name="Nazish Shazady (2224320)" userId="e2ce2f7f-1b29-4b5e-a3b8-5e0048064849" providerId="ADAL" clId="{BCB886AB-B946-4807-929A-093AE296EEB9}" dt="2026-07-18T21:36:55.111" v="362" actId="20577"/>
          <ac:spMkLst>
            <pc:docMk/>
            <pc:sldMk cId="3928123213" sldId="309"/>
            <ac:spMk id="3" creationId="{9FFFE6C4-876B-89A1-9828-2C1208E1914F}"/>
          </ac:spMkLst>
        </pc:spChg>
      </pc:sldChg>
      <pc:sldChg chg="delSp modSp new mod">
        <pc:chgData name="Nazish Shazady (2224320)" userId="e2ce2f7f-1b29-4b5e-a3b8-5e0048064849" providerId="ADAL" clId="{BCB886AB-B946-4807-929A-093AE296EEB9}" dt="2026-07-18T13:40:25.437" v="331" actId="14100"/>
        <pc:sldMkLst>
          <pc:docMk/>
          <pc:sldMk cId="1499070125" sldId="310"/>
        </pc:sldMkLst>
        <pc:spChg chg="del">
          <ac:chgData name="Nazish Shazady (2224320)" userId="e2ce2f7f-1b29-4b5e-a3b8-5e0048064849" providerId="ADAL" clId="{BCB886AB-B946-4807-929A-093AE296EEB9}" dt="2026-07-18T13:40:22.623" v="329" actId="478"/>
          <ac:spMkLst>
            <pc:docMk/>
            <pc:sldMk cId="1499070125" sldId="310"/>
            <ac:spMk id="2" creationId="{928B6404-8618-7B8D-20C2-AE1A6F3C59CA}"/>
          </ac:spMkLst>
        </pc:spChg>
        <pc:spChg chg="mod">
          <ac:chgData name="Nazish Shazady (2224320)" userId="e2ce2f7f-1b29-4b5e-a3b8-5e0048064849" providerId="ADAL" clId="{BCB886AB-B946-4807-929A-093AE296EEB9}" dt="2026-07-18T13:40:25.437" v="331" actId="14100"/>
          <ac:spMkLst>
            <pc:docMk/>
            <pc:sldMk cId="1499070125" sldId="310"/>
            <ac:spMk id="3" creationId="{1AAD9A7F-959F-638E-9CF3-B4755B784013}"/>
          </ac:spMkLst>
        </pc:spChg>
      </pc:sldChg>
    </pc:docChg>
  </pc:docChgLst>
  <pc:docChgLst>
    <pc:chgData name="Ayesha Masood (2220784)" userId="S::2220784@student.uwtsd.ac.uk::390f29a2-f117-43c0-b911-6b133e147fe6" providerId="AD" clId="Web-{DE4A52F6-70FC-0CD4-4822-5D1E6AA1153A}"/>
    <pc:docChg chg="modSld">
      <pc:chgData name="Ayesha Masood (2220784)" userId="S::2220784@student.uwtsd.ac.uk::390f29a2-f117-43c0-b911-6b133e147fe6" providerId="AD" clId="Web-{DE4A52F6-70FC-0CD4-4822-5D1E6AA1153A}" dt="2026-07-16T20:43:22.049" v="29" actId="20577"/>
      <pc:docMkLst>
        <pc:docMk/>
      </pc:docMkLst>
      <pc:sldChg chg="modSp">
        <pc:chgData name="Ayesha Masood (2220784)" userId="S::2220784@student.uwtsd.ac.uk::390f29a2-f117-43c0-b911-6b133e147fe6" providerId="AD" clId="Web-{DE4A52F6-70FC-0CD4-4822-5D1E6AA1153A}" dt="2026-07-16T20:43:22.049" v="29" actId="20577"/>
        <pc:sldMkLst>
          <pc:docMk/>
          <pc:sldMk cId="109857222" sldId="256"/>
        </pc:sldMkLst>
        <pc:spChg chg="mod">
          <ac:chgData name="Ayesha Masood (2220784)" userId="S::2220784@student.uwtsd.ac.uk::390f29a2-f117-43c0-b911-6b133e147fe6" providerId="AD" clId="Web-{DE4A52F6-70FC-0CD4-4822-5D1E6AA1153A}" dt="2026-07-16T20:42:12.437" v="4" actId="14100"/>
          <ac:spMkLst>
            <pc:docMk/>
            <pc:sldMk cId="109857222" sldId="256"/>
            <ac:spMk id="2" creationId="{00000000-0000-0000-0000-000000000000}"/>
          </ac:spMkLst>
        </pc:spChg>
      </pc:sldChg>
    </pc:docChg>
  </pc:docChgLst>
  <pc:docChgLst>
    <pc:chgData name="Ayesha Masood (2220784)" userId="S::2220784@student.uwtsd.ac.uk::390f29a2-f117-43c0-b911-6b133e147fe6" providerId="AD" clId="Web-{E53B17EE-FCA6-CC4F-5E35-1FA2F6FAC08B}"/>
    <pc:docChg chg="modSld">
      <pc:chgData name="Ayesha Masood (2220784)" userId="S::2220784@student.uwtsd.ac.uk::390f29a2-f117-43c0-b911-6b133e147fe6" providerId="AD" clId="Web-{E53B17EE-FCA6-CC4F-5E35-1FA2F6FAC08B}" dt="2026-07-18T21:44:05.024" v="16" actId="20577"/>
      <pc:docMkLst>
        <pc:docMk/>
      </pc:docMkLst>
      <pc:sldChg chg="modSp">
        <pc:chgData name="Ayesha Masood (2220784)" userId="S::2220784@student.uwtsd.ac.uk::390f29a2-f117-43c0-b911-6b133e147fe6" providerId="AD" clId="Web-{E53B17EE-FCA6-CC4F-5E35-1FA2F6FAC08B}" dt="2026-07-18T21:44:05.024" v="16" actId="20577"/>
        <pc:sldMkLst>
          <pc:docMk/>
          <pc:sldMk cId="884879614" sldId="282"/>
        </pc:sldMkLst>
        <pc:spChg chg="mod">
          <ac:chgData name="Ayesha Masood (2220784)" userId="S::2220784@student.uwtsd.ac.uk::390f29a2-f117-43c0-b911-6b133e147fe6" providerId="AD" clId="Web-{E53B17EE-FCA6-CC4F-5E35-1FA2F6FAC08B}" dt="2026-07-18T21:44:05.024" v="16" actId="20577"/>
          <ac:spMkLst>
            <pc:docMk/>
            <pc:sldMk cId="884879614" sldId="282"/>
            <ac:spMk id="3" creationId="{0116CBCB-1696-E4D5-D735-8793B635B104}"/>
          </ac:spMkLst>
        </pc:spChg>
      </pc:sldChg>
      <pc:sldChg chg="modSp">
        <pc:chgData name="Ayesha Masood (2220784)" userId="S::2220784@student.uwtsd.ac.uk::390f29a2-f117-43c0-b911-6b133e147fe6" providerId="AD" clId="Web-{E53B17EE-FCA6-CC4F-5E35-1FA2F6FAC08B}" dt="2026-07-18T21:43:56.429" v="13" actId="20577"/>
        <pc:sldMkLst>
          <pc:docMk/>
          <pc:sldMk cId="182481771" sldId="284"/>
        </pc:sldMkLst>
        <pc:spChg chg="mod">
          <ac:chgData name="Ayesha Masood (2220784)" userId="S::2220784@student.uwtsd.ac.uk::390f29a2-f117-43c0-b911-6b133e147fe6" providerId="AD" clId="Web-{E53B17EE-FCA6-CC4F-5E35-1FA2F6FAC08B}" dt="2026-07-18T21:43:56.429" v="13" actId="20577"/>
          <ac:spMkLst>
            <pc:docMk/>
            <pc:sldMk cId="182481771" sldId="284"/>
            <ac:spMk id="3" creationId="{8E0D088B-1988-7BF5-E1E0-D08D6ACF564B}"/>
          </ac:spMkLst>
        </pc:spChg>
      </pc:sldChg>
      <pc:sldChg chg="modSp">
        <pc:chgData name="Ayesha Masood (2220784)" userId="S::2220784@student.uwtsd.ac.uk::390f29a2-f117-43c0-b911-6b133e147fe6" providerId="AD" clId="Web-{E53B17EE-FCA6-CC4F-5E35-1FA2F6FAC08B}" dt="2026-07-18T21:43:47.913" v="12" actId="20577"/>
        <pc:sldMkLst>
          <pc:docMk/>
          <pc:sldMk cId="2029325688" sldId="285"/>
        </pc:sldMkLst>
        <pc:spChg chg="mod">
          <ac:chgData name="Ayesha Masood (2220784)" userId="S::2220784@student.uwtsd.ac.uk::390f29a2-f117-43c0-b911-6b133e147fe6" providerId="AD" clId="Web-{E53B17EE-FCA6-CC4F-5E35-1FA2F6FAC08B}" dt="2026-07-18T21:43:47.913" v="12" actId="20577"/>
          <ac:spMkLst>
            <pc:docMk/>
            <pc:sldMk cId="2029325688" sldId="285"/>
            <ac:spMk id="3" creationId="{783645B1-3682-0DA7-3031-4958A390D359}"/>
          </ac:spMkLst>
        </pc:spChg>
      </pc:sldChg>
      <pc:sldChg chg="modSp">
        <pc:chgData name="Ayesha Masood (2220784)" userId="S::2220784@student.uwtsd.ac.uk::390f29a2-f117-43c0-b911-6b133e147fe6" providerId="AD" clId="Web-{E53B17EE-FCA6-CC4F-5E35-1FA2F6FAC08B}" dt="2026-07-18T21:42:27.360" v="6" actId="20577"/>
        <pc:sldMkLst>
          <pc:docMk/>
          <pc:sldMk cId="2771472694" sldId="286"/>
        </pc:sldMkLst>
        <pc:spChg chg="mod">
          <ac:chgData name="Ayesha Masood (2220784)" userId="S::2220784@student.uwtsd.ac.uk::390f29a2-f117-43c0-b911-6b133e147fe6" providerId="AD" clId="Web-{E53B17EE-FCA6-CC4F-5E35-1FA2F6FAC08B}" dt="2026-07-18T21:42:27.360" v="6" actId="20577"/>
          <ac:spMkLst>
            <pc:docMk/>
            <pc:sldMk cId="2771472694" sldId="286"/>
            <ac:spMk id="3" creationId="{5F3AD085-CE48-CB08-6D2D-C9127AFCF4E2}"/>
          </ac:spMkLst>
        </pc:spChg>
      </pc:sldChg>
      <pc:sldChg chg="modSp">
        <pc:chgData name="Ayesha Masood (2220784)" userId="S::2220784@student.uwtsd.ac.uk::390f29a2-f117-43c0-b911-6b133e147fe6" providerId="AD" clId="Web-{E53B17EE-FCA6-CC4F-5E35-1FA2F6FAC08B}" dt="2026-07-18T21:42:03.186" v="3" actId="20577"/>
        <pc:sldMkLst>
          <pc:docMk/>
          <pc:sldMk cId="3942073287" sldId="287"/>
        </pc:sldMkLst>
        <pc:spChg chg="mod">
          <ac:chgData name="Ayesha Masood (2220784)" userId="S::2220784@student.uwtsd.ac.uk::390f29a2-f117-43c0-b911-6b133e147fe6" providerId="AD" clId="Web-{E53B17EE-FCA6-CC4F-5E35-1FA2F6FAC08B}" dt="2026-07-18T21:42:03.186" v="3" actId="20577"/>
          <ac:spMkLst>
            <pc:docMk/>
            <pc:sldMk cId="3942073287" sldId="287"/>
            <ac:spMk id="3" creationId="{54501875-1934-9ACA-1377-089B70FBA359}"/>
          </ac:spMkLst>
        </pc:spChg>
      </pc:sldChg>
      <pc:sldChg chg="modSp">
        <pc:chgData name="Ayesha Masood (2220784)" userId="S::2220784@student.uwtsd.ac.uk::390f29a2-f117-43c0-b911-6b133e147fe6" providerId="AD" clId="Web-{E53B17EE-FCA6-CC4F-5E35-1FA2F6FAC08B}" dt="2026-07-18T21:42:16.969" v="5" actId="20577"/>
        <pc:sldMkLst>
          <pc:docMk/>
          <pc:sldMk cId="3769892296" sldId="288"/>
        </pc:sldMkLst>
        <pc:spChg chg="mod">
          <ac:chgData name="Ayesha Masood (2220784)" userId="S::2220784@student.uwtsd.ac.uk::390f29a2-f117-43c0-b911-6b133e147fe6" providerId="AD" clId="Web-{E53B17EE-FCA6-CC4F-5E35-1FA2F6FAC08B}" dt="2026-07-18T21:42:16.969" v="5" actId="20577"/>
          <ac:spMkLst>
            <pc:docMk/>
            <pc:sldMk cId="3769892296" sldId="288"/>
            <ac:spMk id="3" creationId="{7BA60632-D723-5FD6-D1AE-B92C2DEA4E70}"/>
          </ac:spMkLst>
        </pc:spChg>
      </pc:sldChg>
      <pc:sldChg chg="modSp">
        <pc:chgData name="Ayesha Masood (2220784)" userId="S::2220784@student.uwtsd.ac.uk::390f29a2-f117-43c0-b911-6b133e147fe6" providerId="AD" clId="Web-{E53B17EE-FCA6-CC4F-5E35-1FA2F6FAC08B}" dt="2026-07-18T21:43:33.802" v="9" actId="20577"/>
        <pc:sldMkLst>
          <pc:docMk/>
          <pc:sldMk cId="3977695795" sldId="290"/>
        </pc:sldMkLst>
        <pc:spChg chg="mod">
          <ac:chgData name="Ayesha Masood (2220784)" userId="S::2220784@student.uwtsd.ac.uk::390f29a2-f117-43c0-b911-6b133e147fe6" providerId="AD" clId="Web-{E53B17EE-FCA6-CC4F-5E35-1FA2F6FAC08B}" dt="2026-07-18T21:43:33.802" v="9" actId="20577"/>
          <ac:spMkLst>
            <pc:docMk/>
            <pc:sldMk cId="3977695795" sldId="290"/>
            <ac:spMk id="3" creationId="{420E8AB6-EEEE-5B65-AA5E-1462F2DFEF45}"/>
          </ac:spMkLst>
        </pc:spChg>
      </pc:sldChg>
      <pc:sldChg chg="modSp">
        <pc:chgData name="Ayesha Masood (2220784)" userId="S::2220784@student.uwtsd.ac.uk::390f29a2-f117-43c0-b911-6b133e147fe6" providerId="AD" clId="Web-{E53B17EE-FCA6-CC4F-5E35-1FA2F6FAC08B}" dt="2026-07-18T21:43:23.442" v="8" actId="20577"/>
        <pc:sldMkLst>
          <pc:docMk/>
          <pc:sldMk cId="3209830556" sldId="291"/>
        </pc:sldMkLst>
        <pc:spChg chg="mod">
          <ac:chgData name="Ayesha Masood (2220784)" userId="S::2220784@student.uwtsd.ac.uk::390f29a2-f117-43c0-b911-6b133e147fe6" providerId="AD" clId="Web-{E53B17EE-FCA6-CC4F-5E35-1FA2F6FAC08B}" dt="2026-07-18T21:43:23.442" v="8" actId="20577"/>
          <ac:spMkLst>
            <pc:docMk/>
            <pc:sldMk cId="3209830556" sldId="291"/>
            <ac:spMk id="25" creationId="{DCE08A3C-9843-E8DD-A944-4C04789E7BE4}"/>
          </ac:spMkLst>
        </pc:spChg>
      </pc:sldChg>
    </pc:docChg>
  </pc:docChgLst>
  <pc:docChgLst>
    <pc:chgData name="Carina Gomes (2222912)" userId="3fb0bafe-c5f1-4b8b-a06d-29e5db276b2f" providerId="ADAL" clId="{874076C0-F829-4190-AE9E-A3060D9D7985}"/>
    <pc:docChg chg="undo redo custSel addSld delSld modSld">
      <pc:chgData name="Carina Gomes (2222912)" userId="3fb0bafe-c5f1-4b8b-a06d-29e5db276b2f" providerId="ADAL" clId="{874076C0-F829-4190-AE9E-A3060D9D7985}" dt="2026-07-18T21:42:05.277" v="570" actId="20577"/>
      <pc:docMkLst>
        <pc:docMk/>
      </pc:docMkLst>
      <pc:sldChg chg="addSp delSp modSp mod setBg">
        <pc:chgData name="Carina Gomes (2222912)" userId="3fb0bafe-c5f1-4b8b-a06d-29e5db276b2f" providerId="ADAL" clId="{874076C0-F829-4190-AE9E-A3060D9D7985}" dt="2026-07-18T21:24:21.651" v="564" actId="27636"/>
        <pc:sldMkLst>
          <pc:docMk/>
          <pc:sldMk cId="109857222" sldId="256"/>
        </pc:sldMkLst>
        <pc:spChg chg="mod">
          <ac:chgData name="Carina Gomes (2222912)" userId="3fb0bafe-c5f1-4b8b-a06d-29e5db276b2f" providerId="ADAL" clId="{874076C0-F829-4190-AE9E-A3060D9D7985}" dt="2026-07-18T21:24:21.651" v="564" actId="27636"/>
          <ac:spMkLst>
            <pc:docMk/>
            <pc:sldMk cId="109857222" sldId="256"/>
            <ac:spMk id="2" creationId="{00000000-0000-0000-0000-000000000000}"/>
          </ac:spMkLst>
        </pc:spChg>
        <pc:spChg chg="add del mod">
          <ac:chgData name="Carina Gomes (2222912)" userId="3fb0bafe-c5f1-4b8b-a06d-29e5db276b2f" providerId="ADAL" clId="{874076C0-F829-4190-AE9E-A3060D9D7985}" dt="2026-07-18T02:07:04.264" v="447" actId="478"/>
          <ac:spMkLst>
            <pc:docMk/>
            <pc:sldMk cId="109857222" sldId="256"/>
            <ac:spMk id="3" creationId="{00000000-0000-0000-0000-000000000000}"/>
          </ac:spMkLst>
        </pc:spChg>
        <pc:spChg chg="add del mod">
          <ac:chgData name="Carina Gomes (2222912)" userId="3fb0bafe-c5f1-4b8b-a06d-29e5db276b2f" providerId="ADAL" clId="{874076C0-F829-4190-AE9E-A3060D9D7985}" dt="2026-07-18T02:06:52.327" v="446" actId="478"/>
          <ac:spMkLst>
            <pc:docMk/>
            <pc:sldMk cId="109857222" sldId="256"/>
            <ac:spMk id="5" creationId="{682FA025-0E8A-B2A8-6757-E1BE5AC927E8}"/>
          </ac:spMkLst>
        </pc:spChg>
        <pc:spChg chg="add del mod">
          <ac:chgData name="Carina Gomes (2222912)" userId="3fb0bafe-c5f1-4b8b-a06d-29e5db276b2f" providerId="ADAL" clId="{874076C0-F829-4190-AE9E-A3060D9D7985}" dt="2026-07-18T02:07:08.196" v="448" actId="478"/>
          <ac:spMkLst>
            <pc:docMk/>
            <pc:sldMk cId="109857222" sldId="256"/>
            <ac:spMk id="7" creationId="{FD4B03D6-DE43-0230-4EB1-FBCAB9F634EF}"/>
          </ac:spMkLst>
        </pc:spChg>
        <pc:spChg chg="add del">
          <ac:chgData name="Carina Gomes (2222912)" userId="3fb0bafe-c5f1-4b8b-a06d-29e5db276b2f" providerId="ADAL" clId="{874076C0-F829-4190-AE9E-A3060D9D7985}" dt="2026-07-18T21:23:57.753" v="561" actId="26606"/>
          <ac:spMkLst>
            <pc:docMk/>
            <pc:sldMk cId="109857222" sldId="256"/>
            <ac:spMk id="8" creationId="{C7D023E4-8DE1-436E-9847-ED6A4B4B04FD}"/>
          </ac:spMkLst>
        </pc:spChg>
        <pc:spChg chg="add del">
          <ac:chgData name="Carina Gomes (2222912)" userId="3fb0bafe-c5f1-4b8b-a06d-29e5db276b2f" providerId="ADAL" clId="{874076C0-F829-4190-AE9E-A3060D9D7985}" dt="2026-07-18T21:24:21.643" v="563" actId="26606"/>
          <ac:spMkLst>
            <pc:docMk/>
            <pc:sldMk cId="109857222" sldId="256"/>
            <ac:spMk id="28" creationId="{A3363022-C969-41E9-8EB2-E4C94908C1FA}"/>
          </ac:spMkLst>
        </pc:spChg>
        <pc:spChg chg="add del">
          <ac:chgData name="Carina Gomes (2222912)" userId="3fb0bafe-c5f1-4b8b-a06d-29e5db276b2f" providerId="ADAL" clId="{874076C0-F829-4190-AE9E-A3060D9D7985}" dt="2026-07-18T21:24:21.643" v="563" actId="26606"/>
          <ac:spMkLst>
            <pc:docMk/>
            <pc:sldMk cId="109857222" sldId="256"/>
            <ac:spMk id="30" creationId="{8D1AD6B3-BE88-4CEB-BA17-790657CC4729}"/>
          </ac:spMkLst>
        </pc:spChg>
        <pc:spChg chg="add">
          <ac:chgData name="Carina Gomes (2222912)" userId="3fb0bafe-c5f1-4b8b-a06d-29e5db276b2f" providerId="ADAL" clId="{874076C0-F829-4190-AE9E-A3060D9D7985}" dt="2026-07-18T21:24:21.643" v="563" actId="26606"/>
          <ac:spMkLst>
            <pc:docMk/>
            <pc:sldMk cId="109857222" sldId="256"/>
            <ac:spMk id="40" creationId="{19D32F93-50AC-4C46-A5DB-291C60DDB7BD}"/>
          </ac:spMkLst>
        </pc:spChg>
        <pc:spChg chg="add">
          <ac:chgData name="Carina Gomes (2222912)" userId="3fb0bafe-c5f1-4b8b-a06d-29e5db276b2f" providerId="ADAL" clId="{874076C0-F829-4190-AE9E-A3060D9D7985}" dt="2026-07-18T21:24:21.643" v="563" actId="26606"/>
          <ac:spMkLst>
            <pc:docMk/>
            <pc:sldMk cId="109857222" sldId="256"/>
            <ac:spMk id="42" creationId="{827DC2C4-B485-428A-BF4A-472D2967F47F}"/>
          </ac:spMkLst>
        </pc:spChg>
        <pc:spChg chg="add">
          <ac:chgData name="Carina Gomes (2222912)" userId="3fb0bafe-c5f1-4b8b-a06d-29e5db276b2f" providerId="ADAL" clId="{874076C0-F829-4190-AE9E-A3060D9D7985}" dt="2026-07-18T21:24:21.643" v="563" actId="26606"/>
          <ac:spMkLst>
            <pc:docMk/>
            <pc:sldMk cId="109857222" sldId="256"/>
            <ac:spMk id="44" creationId="{EE04B5EB-F158-4507-90DD-BD23620C7CC9}"/>
          </ac:spMkLst>
        </pc:spChg>
        <pc:grpChg chg="add del">
          <ac:chgData name="Carina Gomes (2222912)" userId="3fb0bafe-c5f1-4b8b-a06d-29e5db276b2f" providerId="ADAL" clId="{874076C0-F829-4190-AE9E-A3060D9D7985}" dt="2026-07-18T21:23:57.753" v="561" actId="26606"/>
          <ac:grpSpMkLst>
            <pc:docMk/>
            <pc:sldMk cId="109857222" sldId="256"/>
            <ac:grpSpMk id="10" creationId="{1FEC590B-3306-47E9-BD67-97F3F76169A4}"/>
          </ac:grpSpMkLst>
        </pc:grpChg>
        <pc:grpChg chg="add del">
          <ac:chgData name="Carina Gomes (2222912)" userId="3fb0bafe-c5f1-4b8b-a06d-29e5db276b2f" providerId="ADAL" clId="{874076C0-F829-4190-AE9E-A3060D9D7985}" dt="2026-07-18T21:23:57.753" v="561" actId="26606"/>
          <ac:grpSpMkLst>
            <pc:docMk/>
            <pc:sldMk cId="109857222" sldId="256"/>
            <ac:grpSpMk id="14" creationId="{A47AAF5E-1692-48C9-98FB-6432BF0BC4F7}"/>
          </ac:grpSpMkLst>
        </pc:grpChg>
        <pc:grpChg chg="add del">
          <ac:chgData name="Carina Gomes (2222912)" userId="3fb0bafe-c5f1-4b8b-a06d-29e5db276b2f" providerId="ADAL" clId="{874076C0-F829-4190-AE9E-A3060D9D7985}" dt="2026-07-18T21:24:21.643" v="563" actId="26606"/>
          <ac:grpSpMkLst>
            <pc:docMk/>
            <pc:sldMk cId="109857222" sldId="256"/>
            <ac:grpSpMk id="32" creationId="{89D1390B-7E13-4B4F-9CB2-391063412E54}"/>
          </ac:grpSpMkLst>
        </pc:grpChg>
        <pc:picChg chg="add mod">
          <ac:chgData name="Carina Gomes (2222912)" userId="3fb0bafe-c5f1-4b8b-a06d-29e5db276b2f" providerId="ADAL" clId="{874076C0-F829-4190-AE9E-A3060D9D7985}" dt="2026-07-18T21:24:21.643" v="563" actId="26606"/>
          <ac:picMkLst>
            <pc:docMk/>
            <pc:sldMk cId="109857222" sldId="256"/>
            <ac:picMk id="25" creationId="{E34C3D76-35D5-05B1-D401-91118BE3EA15}"/>
          </ac:picMkLst>
        </pc:picChg>
      </pc:sldChg>
      <pc:sldChg chg="addSp delSp modSp new mod setBg">
        <pc:chgData name="Carina Gomes (2222912)" userId="3fb0bafe-c5f1-4b8b-a06d-29e5db276b2f" providerId="ADAL" clId="{874076C0-F829-4190-AE9E-A3060D9D7985}" dt="2026-07-18T02:34:24.533" v="550" actId="1076"/>
        <pc:sldMkLst>
          <pc:docMk/>
          <pc:sldMk cId="3894001907" sldId="257"/>
        </pc:sldMkLst>
        <pc:spChg chg="mod">
          <ac:chgData name="Carina Gomes (2222912)" userId="3fb0bafe-c5f1-4b8b-a06d-29e5db276b2f" providerId="ADAL" clId="{874076C0-F829-4190-AE9E-A3060D9D7985}" dt="2026-07-18T01:53:11.049" v="411" actId="26606"/>
          <ac:spMkLst>
            <pc:docMk/>
            <pc:sldMk cId="3894001907" sldId="257"/>
            <ac:spMk id="2" creationId="{1EF73BDC-66DF-E935-D9A8-4AB544244C23}"/>
          </ac:spMkLst>
        </pc:spChg>
        <pc:spChg chg="mod">
          <ac:chgData name="Carina Gomes (2222912)" userId="3fb0bafe-c5f1-4b8b-a06d-29e5db276b2f" providerId="ADAL" clId="{874076C0-F829-4190-AE9E-A3060D9D7985}" dt="2026-07-18T02:34:24.533" v="550" actId="1076"/>
          <ac:spMkLst>
            <pc:docMk/>
            <pc:sldMk cId="3894001907" sldId="257"/>
            <ac:spMk id="3" creationId="{4550B06A-9727-B8A3-232A-734B74EE2603}"/>
          </ac:spMkLst>
        </pc:spChg>
        <pc:spChg chg="add del">
          <ac:chgData name="Carina Gomes (2222912)" userId="3fb0bafe-c5f1-4b8b-a06d-29e5db276b2f" providerId="ADAL" clId="{874076C0-F829-4190-AE9E-A3060D9D7985}" dt="2026-07-18T01:52:47.570" v="404" actId="26606"/>
          <ac:spMkLst>
            <pc:docMk/>
            <pc:sldMk cId="3894001907" sldId="257"/>
            <ac:spMk id="11" creationId="{560AFAAC-EA6C-45A9-9E03-C9C9F0193B4F}"/>
          </ac:spMkLst>
        </pc:spChg>
        <pc:spChg chg="add del">
          <ac:chgData name="Carina Gomes (2222912)" userId="3fb0bafe-c5f1-4b8b-a06d-29e5db276b2f" providerId="ADAL" clId="{874076C0-F829-4190-AE9E-A3060D9D7985}" dt="2026-07-18T01:52:47.570" v="404" actId="26606"/>
          <ac:spMkLst>
            <pc:docMk/>
            <pc:sldMk cId="3894001907" sldId="257"/>
            <ac:spMk id="13" creationId="{83549E37-C86B-4401-90BD-D8BF83859F14}"/>
          </ac:spMkLst>
        </pc:spChg>
        <pc:spChg chg="add del">
          <ac:chgData name="Carina Gomes (2222912)" userId="3fb0bafe-c5f1-4b8b-a06d-29e5db276b2f" providerId="ADAL" clId="{874076C0-F829-4190-AE9E-A3060D9D7985}" dt="2026-07-18T01:52:47.570" v="404" actId="26606"/>
          <ac:spMkLst>
            <pc:docMk/>
            <pc:sldMk cId="3894001907" sldId="257"/>
            <ac:spMk id="15" creationId="{8A17784E-76D8-4521-A77D-0D2EBB923004}"/>
          </ac:spMkLst>
        </pc:spChg>
        <pc:spChg chg="add del">
          <ac:chgData name="Carina Gomes (2222912)" userId="3fb0bafe-c5f1-4b8b-a06d-29e5db276b2f" providerId="ADAL" clId="{874076C0-F829-4190-AE9E-A3060D9D7985}" dt="2026-07-18T01:52:47.570" v="404" actId="26606"/>
          <ac:spMkLst>
            <pc:docMk/>
            <pc:sldMk cId="3894001907" sldId="257"/>
            <ac:spMk id="17" creationId="{C0036C6B-F09C-4EAB-AE02-8D056EE74856}"/>
          </ac:spMkLst>
        </pc:spChg>
        <pc:spChg chg="add del">
          <ac:chgData name="Carina Gomes (2222912)" userId="3fb0bafe-c5f1-4b8b-a06d-29e5db276b2f" providerId="ADAL" clId="{874076C0-F829-4190-AE9E-A3060D9D7985}" dt="2026-07-18T01:52:47.570" v="404" actId="26606"/>
          <ac:spMkLst>
            <pc:docMk/>
            <pc:sldMk cId="3894001907" sldId="257"/>
            <ac:spMk id="19" creationId="{FC8D5885-2804-4D3C-BE31-902E4D3279B0}"/>
          </ac:spMkLst>
        </pc:spChg>
        <pc:spChg chg="add del">
          <ac:chgData name="Carina Gomes (2222912)" userId="3fb0bafe-c5f1-4b8b-a06d-29e5db276b2f" providerId="ADAL" clId="{874076C0-F829-4190-AE9E-A3060D9D7985}" dt="2026-07-18T01:52:54.462" v="406" actId="26606"/>
          <ac:spMkLst>
            <pc:docMk/>
            <pc:sldMk cId="3894001907" sldId="257"/>
            <ac:spMk id="21" creationId="{8F90786E-B72D-4C32-BDCE-A170B007822D}"/>
          </ac:spMkLst>
        </pc:spChg>
        <pc:spChg chg="add del">
          <ac:chgData name="Carina Gomes (2222912)" userId="3fb0bafe-c5f1-4b8b-a06d-29e5db276b2f" providerId="ADAL" clId="{874076C0-F829-4190-AE9E-A3060D9D7985}" dt="2026-07-18T01:52:54.462" v="406" actId="26606"/>
          <ac:spMkLst>
            <pc:docMk/>
            <pc:sldMk cId="3894001907" sldId="257"/>
            <ac:spMk id="22" creationId="{5E46F2E7-848F-4A6C-A098-4764FDEA771A}"/>
          </ac:spMkLst>
        </pc:spChg>
        <pc:spChg chg="add del">
          <ac:chgData name="Carina Gomes (2222912)" userId="3fb0bafe-c5f1-4b8b-a06d-29e5db276b2f" providerId="ADAL" clId="{874076C0-F829-4190-AE9E-A3060D9D7985}" dt="2026-07-18T01:52:55.063" v="408" actId="26606"/>
          <ac:spMkLst>
            <pc:docMk/>
            <pc:sldMk cId="3894001907" sldId="257"/>
            <ac:spMk id="24" creationId="{45D37F4E-DDB4-456B-97E0-9937730A039F}"/>
          </ac:spMkLst>
        </pc:spChg>
        <pc:spChg chg="add del">
          <ac:chgData name="Carina Gomes (2222912)" userId="3fb0bafe-c5f1-4b8b-a06d-29e5db276b2f" providerId="ADAL" clId="{874076C0-F829-4190-AE9E-A3060D9D7985}" dt="2026-07-18T01:52:55.063" v="408" actId="26606"/>
          <ac:spMkLst>
            <pc:docMk/>
            <pc:sldMk cId="3894001907" sldId="257"/>
            <ac:spMk id="25" creationId="{B2DD41CD-8F47-4F56-AD12-4E2FF7696987}"/>
          </ac:spMkLst>
        </pc:spChg>
        <pc:spChg chg="add del">
          <ac:chgData name="Carina Gomes (2222912)" userId="3fb0bafe-c5f1-4b8b-a06d-29e5db276b2f" providerId="ADAL" clId="{874076C0-F829-4190-AE9E-A3060D9D7985}" dt="2026-07-18T01:53:11.040" v="410" actId="26606"/>
          <ac:spMkLst>
            <pc:docMk/>
            <pc:sldMk cId="3894001907" sldId="257"/>
            <ac:spMk id="27" creationId="{8F90786E-B72D-4C32-BDCE-A170B007822D}"/>
          </ac:spMkLst>
        </pc:spChg>
        <pc:spChg chg="add del">
          <ac:chgData name="Carina Gomes (2222912)" userId="3fb0bafe-c5f1-4b8b-a06d-29e5db276b2f" providerId="ADAL" clId="{874076C0-F829-4190-AE9E-A3060D9D7985}" dt="2026-07-18T01:53:11.040" v="410" actId="26606"/>
          <ac:spMkLst>
            <pc:docMk/>
            <pc:sldMk cId="3894001907" sldId="257"/>
            <ac:spMk id="28" creationId="{5E46F2E7-848F-4A6C-A098-4764FDEA771A}"/>
          </ac:spMkLst>
        </pc:spChg>
        <pc:spChg chg="add">
          <ac:chgData name="Carina Gomes (2222912)" userId="3fb0bafe-c5f1-4b8b-a06d-29e5db276b2f" providerId="ADAL" clId="{874076C0-F829-4190-AE9E-A3060D9D7985}" dt="2026-07-18T01:53:11.049" v="411" actId="26606"/>
          <ac:spMkLst>
            <pc:docMk/>
            <pc:sldMk cId="3894001907" sldId="257"/>
            <ac:spMk id="30" creationId="{560AFAAC-EA6C-45A9-9E03-C9C9F0193B4F}"/>
          </ac:spMkLst>
        </pc:spChg>
        <pc:spChg chg="add">
          <ac:chgData name="Carina Gomes (2222912)" userId="3fb0bafe-c5f1-4b8b-a06d-29e5db276b2f" providerId="ADAL" clId="{874076C0-F829-4190-AE9E-A3060D9D7985}" dt="2026-07-18T01:53:11.049" v="411" actId="26606"/>
          <ac:spMkLst>
            <pc:docMk/>
            <pc:sldMk cId="3894001907" sldId="257"/>
            <ac:spMk id="31" creationId="{83549E37-C86B-4401-90BD-D8BF83859F14}"/>
          </ac:spMkLst>
        </pc:spChg>
        <pc:spChg chg="add">
          <ac:chgData name="Carina Gomes (2222912)" userId="3fb0bafe-c5f1-4b8b-a06d-29e5db276b2f" providerId="ADAL" clId="{874076C0-F829-4190-AE9E-A3060D9D7985}" dt="2026-07-18T01:53:11.049" v="411" actId="26606"/>
          <ac:spMkLst>
            <pc:docMk/>
            <pc:sldMk cId="3894001907" sldId="257"/>
            <ac:spMk id="32" creationId="{8A17784E-76D8-4521-A77D-0D2EBB923004}"/>
          </ac:spMkLst>
        </pc:spChg>
        <pc:spChg chg="add">
          <ac:chgData name="Carina Gomes (2222912)" userId="3fb0bafe-c5f1-4b8b-a06d-29e5db276b2f" providerId="ADAL" clId="{874076C0-F829-4190-AE9E-A3060D9D7985}" dt="2026-07-18T01:53:11.049" v="411" actId="26606"/>
          <ac:spMkLst>
            <pc:docMk/>
            <pc:sldMk cId="3894001907" sldId="257"/>
            <ac:spMk id="33" creationId="{C0036C6B-F09C-4EAB-AE02-8D056EE74856}"/>
          </ac:spMkLst>
        </pc:spChg>
        <pc:spChg chg="add">
          <ac:chgData name="Carina Gomes (2222912)" userId="3fb0bafe-c5f1-4b8b-a06d-29e5db276b2f" providerId="ADAL" clId="{874076C0-F829-4190-AE9E-A3060D9D7985}" dt="2026-07-18T01:53:11.049" v="411" actId="26606"/>
          <ac:spMkLst>
            <pc:docMk/>
            <pc:sldMk cId="3894001907" sldId="257"/>
            <ac:spMk id="34" creationId="{FC8D5885-2804-4D3C-BE31-902E4D3279B0}"/>
          </ac:spMkLst>
        </pc:spChg>
        <pc:picChg chg="add mod ord">
          <ac:chgData name="Carina Gomes (2222912)" userId="3fb0bafe-c5f1-4b8b-a06d-29e5db276b2f" providerId="ADAL" clId="{874076C0-F829-4190-AE9E-A3060D9D7985}" dt="2026-07-18T01:53:20.955" v="413" actId="1076"/>
          <ac:picMkLst>
            <pc:docMk/>
            <pc:sldMk cId="3894001907" sldId="257"/>
            <ac:picMk id="6" creationId="{3E29CE56-77BB-1835-4861-7690ED269AB4}"/>
          </ac:picMkLst>
        </pc:picChg>
      </pc:sldChg>
      <pc:sldChg chg="modSp new mod">
        <pc:chgData name="Carina Gomes (2222912)" userId="3fb0bafe-c5f1-4b8b-a06d-29e5db276b2f" providerId="ADAL" clId="{874076C0-F829-4190-AE9E-A3060D9D7985}" dt="2026-07-15T12:37:23.737" v="47" actId="20577"/>
        <pc:sldMkLst>
          <pc:docMk/>
          <pc:sldMk cId="4269010906" sldId="258"/>
        </pc:sldMkLst>
      </pc:sldChg>
      <pc:sldChg chg="modSp new mod">
        <pc:chgData name="Carina Gomes (2222912)" userId="3fb0bafe-c5f1-4b8b-a06d-29e5db276b2f" providerId="ADAL" clId="{874076C0-F829-4190-AE9E-A3060D9D7985}" dt="2026-07-15T12:38:02.603" v="64" actId="20577"/>
        <pc:sldMkLst>
          <pc:docMk/>
          <pc:sldMk cId="2078257390" sldId="259"/>
        </pc:sldMkLst>
      </pc:sldChg>
      <pc:sldChg chg="modSp new mod">
        <pc:chgData name="Carina Gomes (2222912)" userId="3fb0bafe-c5f1-4b8b-a06d-29e5db276b2f" providerId="ADAL" clId="{874076C0-F829-4190-AE9E-A3060D9D7985}" dt="2026-07-15T12:38:17.357" v="83" actId="20577"/>
        <pc:sldMkLst>
          <pc:docMk/>
          <pc:sldMk cId="1689300042" sldId="260"/>
        </pc:sldMkLst>
      </pc:sldChg>
      <pc:sldChg chg="modSp mod">
        <pc:chgData name="Carina Gomes (2222912)" userId="3fb0bafe-c5f1-4b8b-a06d-29e5db276b2f" providerId="ADAL" clId="{874076C0-F829-4190-AE9E-A3060D9D7985}" dt="2026-07-18T21:42:05.277" v="570" actId="20577"/>
        <pc:sldMkLst>
          <pc:docMk/>
          <pc:sldMk cId="3614460372" sldId="268"/>
        </pc:sldMkLst>
        <pc:spChg chg="mod">
          <ac:chgData name="Carina Gomes (2222912)" userId="3fb0bafe-c5f1-4b8b-a06d-29e5db276b2f" providerId="ADAL" clId="{874076C0-F829-4190-AE9E-A3060D9D7985}" dt="2026-07-18T01:47:27.020" v="364" actId="20577"/>
          <ac:spMkLst>
            <pc:docMk/>
            <pc:sldMk cId="3614460372" sldId="268"/>
            <ac:spMk id="2" creationId="{60BD7743-9D65-721F-1731-856AB39A3C0B}"/>
          </ac:spMkLst>
        </pc:spChg>
        <pc:spChg chg="mod">
          <ac:chgData name="Carina Gomes (2222912)" userId="3fb0bafe-c5f1-4b8b-a06d-29e5db276b2f" providerId="ADAL" clId="{874076C0-F829-4190-AE9E-A3060D9D7985}" dt="2026-07-18T21:42:05.277" v="570" actId="20577"/>
          <ac:spMkLst>
            <pc:docMk/>
            <pc:sldMk cId="3614460372" sldId="268"/>
            <ac:spMk id="3" creationId="{CD39F3FB-E0CE-5B69-9281-A05B895AD212}"/>
          </ac:spMkLst>
        </pc:spChg>
      </pc:sldChg>
      <pc:sldChg chg="addSp modSp mod setBg">
        <pc:chgData name="Carina Gomes (2222912)" userId="3fb0bafe-c5f1-4b8b-a06d-29e5db276b2f" providerId="ADAL" clId="{874076C0-F829-4190-AE9E-A3060D9D7985}" dt="2026-07-18T02:36:07.472" v="555" actId="255"/>
        <pc:sldMkLst>
          <pc:docMk/>
          <pc:sldMk cId="2955279703" sldId="292"/>
        </pc:sldMkLst>
        <pc:spChg chg="mod">
          <ac:chgData name="Carina Gomes (2222912)" userId="3fb0bafe-c5f1-4b8b-a06d-29e5db276b2f" providerId="ADAL" clId="{874076C0-F829-4190-AE9E-A3060D9D7985}" dt="2026-07-18T01:54:49.024" v="415" actId="26606"/>
          <ac:spMkLst>
            <pc:docMk/>
            <pc:sldMk cId="2955279703" sldId="292"/>
            <ac:spMk id="2" creationId="{2D40B889-D677-B383-3340-64072DFDAE4B}"/>
          </ac:spMkLst>
        </pc:spChg>
        <pc:spChg chg="mod">
          <ac:chgData name="Carina Gomes (2222912)" userId="3fb0bafe-c5f1-4b8b-a06d-29e5db276b2f" providerId="ADAL" clId="{874076C0-F829-4190-AE9E-A3060D9D7985}" dt="2026-07-18T02:36:07.472" v="555" actId="255"/>
          <ac:spMkLst>
            <pc:docMk/>
            <pc:sldMk cId="2955279703" sldId="292"/>
            <ac:spMk id="3" creationId="{D51C029B-FFE2-BDB5-CF08-5E69C8641B7B}"/>
          </ac:spMkLst>
        </pc:spChg>
        <pc:spChg chg="add">
          <ac:chgData name="Carina Gomes (2222912)" userId="3fb0bafe-c5f1-4b8b-a06d-29e5db276b2f" providerId="ADAL" clId="{874076C0-F829-4190-AE9E-A3060D9D7985}" dt="2026-07-18T01:54:49.024" v="415" actId="26606"/>
          <ac:spMkLst>
            <pc:docMk/>
            <pc:sldMk cId="2955279703" sldId="292"/>
            <ac:spMk id="11" creationId="{04812C46-200A-4DEB-A05E-3ED6C68C2387}"/>
          </ac:spMkLst>
        </pc:spChg>
        <pc:spChg chg="add">
          <ac:chgData name="Carina Gomes (2222912)" userId="3fb0bafe-c5f1-4b8b-a06d-29e5db276b2f" providerId="ADAL" clId="{874076C0-F829-4190-AE9E-A3060D9D7985}" dt="2026-07-18T01:54:49.024" v="415" actId="26606"/>
          <ac:spMkLst>
            <pc:docMk/>
            <pc:sldMk cId="2955279703" sldId="292"/>
            <ac:spMk id="13" creationId="{D1EA859B-E555-4109-94F3-6700E046E008}"/>
          </ac:spMkLst>
        </pc:spChg>
        <pc:picChg chg="add mod ord">
          <ac:chgData name="Carina Gomes (2222912)" userId="3fb0bafe-c5f1-4b8b-a06d-29e5db276b2f" providerId="ADAL" clId="{874076C0-F829-4190-AE9E-A3060D9D7985}" dt="2026-07-18T01:54:49.024" v="415" actId="26606"/>
          <ac:picMkLst>
            <pc:docMk/>
            <pc:sldMk cId="2955279703" sldId="292"/>
            <ac:picMk id="6" creationId="{2B263917-1485-41C3-1A9C-015C549BBCE8}"/>
          </ac:picMkLst>
        </pc:picChg>
      </pc:sldChg>
      <pc:sldChg chg="addSp delSp modSp mod setBg">
        <pc:chgData name="Carina Gomes (2222912)" userId="3fb0bafe-c5f1-4b8b-a06d-29e5db276b2f" providerId="ADAL" clId="{874076C0-F829-4190-AE9E-A3060D9D7985}" dt="2026-07-18T02:05:10.334" v="439" actId="20577"/>
        <pc:sldMkLst>
          <pc:docMk/>
          <pc:sldMk cId="3659422697" sldId="293"/>
        </pc:sldMkLst>
        <pc:spChg chg="mod">
          <ac:chgData name="Carina Gomes (2222912)" userId="3fb0bafe-c5f1-4b8b-a06d-29e5db276b2f" providerId="ADAL" clId="{874076C0-F829-4190-AE9E-A3060D9D7985}" dt="2026-07-18T01:56:26.666" v="417" actId="26606"/>
          <ac:spMkLst>
            <pc:docMk/>
            <pc:sldMk cId="3659422697" sldId="293"/>
            <ac:spMk id="2" creationId="{B5FD4732-F22D-79D8-C070-F330C9C201B3}"/>
          </ac:spMkLst>
        </pc:spChg>
        <pc:spChg chg="mod">
          <ac:chgData name="Carina Gomes (2222912)" userId="3fb0bafe-c5f1-4b8b-a06d-29e5db276b2f" providerId="ADAL" clId="{874076C0-F829-4190-AE9E-A3060D9D7985}" dt="2026-07-18T01:56:26.666" v="417" actId="26606"/>
          <ac:spMkLst>
            <pc:docMk/>
            <pc:sldMk cId="3659422697" sldId="293"/>
            <ac:spMk id="3" creationId="{030D8AA3-0EE9-483E-45E2-B690059738A4}"/>
          </ac:spMkLst>
        </pc:spChg>
        <pc:spChg chg="add del">
          <ac:chgData name="Carina Gomes (2222912)" userId="3fb0bafe-c5f1-4b8b-a06d-29e5db276b2f" providerId="ADAL" clId="{874076C0-F829-4190-AE9E-A3060D9D7985}" dt="2026-07-18T01:59:05.534" v="422" actId="26606"/>
          <ac:spMkLst>
            <pc:docMk/>
            <pc:sldMk cId="3659422697" sldId="293"/>
            <ac:spMk id="11" creationId="{04812C46-200A-4DEB-A05E-3ED6C68C2387}"/>
          </ac:spMkLst>
        </pc:spChg>
        <pc:spChg chg="add del">
          <ac:chgData name="Carina Gomes (2222912)" userId="3fb0bafe-c5f1-4b8b-a06d-29e5db276b2f" providerId="ADAL" clId="{874076C0-F829-4190-AE9E-A3060D9D7985}" dt="2026-07-18T01:59:05.534" v="422" actId="26606"/>
          <ac:spMkLst>
            <pc:docMk/>
            <pc:sldMk cId="3659422697" sldId="293"/>
            <ac:spMk id="13" creationId="{D1EA859B-E555-4109-94F3-6700E046E008}"/>
          </ac:spMkLst>
        </pc:spChg>
        <pc:spChg chg="add mod">
          <ac:chgData name="Carina Gomes (2222912)" userId="3fb0bafe-c5f1-4b8b-a06d-29e5db276b2f" providerId="ADAL" clId="{874076C0-F829-4190-AE9E-A3060D9D7985}" dt="2026-07-18T02:05:10.334" v="439" actId="20577"/>
          <ac:spMkLst>
            <pc:docMk/>
            <pc:sldMk cId="3659422697" sldId="293"/>
            <ac:spMk id="16" creationId="{DDFFB3AE-AB3A-1914-060D-1A1C619E3618}"/>
          </ac:spMkLst>
        </pc:spChg>
        <pc:spChg chg="add">
          <ac:chgData name="Carina Gomes (2222912)" userId="3fb0bafe-c5f1-4b8b-a06d-29e5db276b2f" providerId="ADAL" clId="{874076C0-F829-4190-AE9E-A3060D9D7985}" dt="2026-07-18T01:59:05.534" v="422" actId="26606"/>
          <ac:spMkLst>
            <pc:docMk/>
            <pc:sldMk cId="3659422697" sldId="293"/>
            <ac:spMk id="19" creationId="{04812C46-200A-4DEB-A05E-3ED6C68C2387}"/>
          </ac:spMkLst>
        </pc:spChg>
        <pc:spChg chg="add">
          <ac:chgData name="Carina Gomes (2222912)" userId="3fb0bafe-c5f1-4b8b-a06d-29e5db276b2f" providerId="ADAL" clId="{874076C0-F829-4190-AE9E-A3060D9D7985}" dt="2026-07-18T01:59:05.534" v="422" actId="26606"/>
          <ac:spMkLst>
            <pc:docMk/>
            <pc:sldMk cId="3659422697" sldId="293"/>
            <ac:spMk id="21" creationId="{D1EA859B-E555-4109-94F3-6700E046E008}"/>
          </ac:spMkLst>
        </pc:spChg>
        <pc:picChg chg="add del mod ord">
          <ac:chgData name="Carina Gomes (2222912)" userId="3fb0bafe-c5f1-4b8b-a06d-29e5db276b2f" providerId="ADAL" clId="{874076C0-F829-4190-AE9E-A3060D9D7985}" dt="2026-07-18T01:58:58.503" v="419" actId="478"/>
          <ac:picMkLst>
            <pc:docMk/>
            <pc:sldMk cId="3659422697" sldId="293"/>
            <ac:picMk id="6" creationId="{78020AA7-C3B3-DFF4-E71A-1B489B565D28}"/>
          </ac:picMkLst>
        </pc:picChg>
        <pc:picChg chg="add del">
          <ac:chgData name="Carina Gomes (2222912)" userId="3fb0bafe-c5f1-4b8b-a06d-29e5db276b2f" providerId="ADAL" clId="{874076C0-F829-4190-AE9E-A3060D9D7985}" dt="2026-07-18T01:58:59.722" v="420" actId="478"/>
          <ac:picMkLst>
            <pc:docMk/>
            <pc:sldMk cId="3659422697" sldId="293"/>
            <ac:picMk id="9" creationId="{33821523-9355-8FF2-D117-9BE1F4D6518E}"/>
          </ac:picMkLst>
        </pc:picChg>
        <pc:picChg chg="add mod ord">
          <ac:chgData name="Carina Gomes (2222912)" userId="3fb0bafe-c5f1-4b8b-a06d-29e5db276b2f" providerId="ADAL" clId="{874076C0-F829-4190-AE9E-A3060D9D7985}" dt="2026-07-18T01:59:05.534" v="422" actId="26606"/>
          <ac:picMkLst>
            <pc:docMk/>
            <pc:sldMk cId="3659422697" sldId="293"/>
            <ac:picMk id="14" creationId="{77130295-AA27-0C30-2088-E7854D3BDACD}"/>
          </ac:picMkLst>
        </pc:picChg>
      </pc:sldChg>
      <pc:sldChg chg="addSp modSp mod setBg">
        <pc:chgData name="Carina Gomes (2222912)" userId="3fb0bafe-c5f1-4b8b-a06d-29e5db276b2f" providerId="ADAL" clId="{874076C0-F829-4190-AE9E-A3060D9D7985}" dt="2026-07-18T02:38:04.588" v="557" actId="20577"/>
        <pc:sldMkLst>
          <pc:docMk/>
          <pc:sldMk cId="2331577357" sldId="294"/>
        </pc:sldMkLst>
        <pc:spChg chg="mod">
          <ac:chgData name="Carina Gomes (2222912)" userId="3fb0bafe-c5f1-4b8b-a06d-29e5db276b2f" providerId="ADAL" clId="{874076C0-F829-4190-AE9E-A3060D9D7985}" dt="2026-07-18T02:01:08.484" v="424" actId="26606"/>
          <ac:spMkLst>
            <pc:docMk/>
            <pc:sldMk cId="2331577357" sldId="294"/>
            <ac:spMk id="2" creationId="{FCF1E684-6035-6AC6-CE6B-F78D3937A32B}"/>
          </ac:spMkLst>
        </pc:spChg>
        <pc:spChg chg="mod ord">
          <ac:chgData name="Carina Gomes (2222912)" userId="3fb0bafe-c5f1-4b8b-a06d-29e5db276b2f" providerId="ADAL" clId="{874076C0-F829-4190-AE9E-A3060D9D7985}" dt="2026-07-18T02:38:04.588" v="557" actId="20577"/>
          <ac:spMkLst>
            <pc:docMk/>
            <pc:sldMk cId="2331577357" sldId="294"/>
            <ac:spMk id="3" creationId="{952D10C4-341B-AA18-12AD-7E41DA39C270}"/>
          </ac:spMkLst>
        </pc:spChg>
        <pc:spChg chg="add mod">
          <ac:chgData name="Carina Gomes (2222912)" userId="3fb0bafe-c5f1-4b8b-a06d-29e5db276b2f" providerId="ADAL" clId="{874076C0-F829-4190-AE9E-A3060D9D7985}" dt="2026-07-18T02:05:05.280" v="438" actId="1076"/>
          <ac:spMkLst>
            <pc:docMk/>
            <pc:sldMk cId="2331577357" sldId="294"/>
            <ac:spMk id="8" creationId="{745518B8-FF79-2E89-3001-2E729DAB45F1}"/>
          </ac:spMkLst>
        </pc:spChg>
        <pc:picChg chg="add mod">
          <ac:chgData name="Carina Gomes (2222912)" userId="3fb0bafe-c5f1-4b8b-a06d-29e5db276b2f" providerId="ADAL" clId="{874076C0-F829-4190-AE9E-A3060D9D7985}" dt="2026-07-18T02:01:08.484" v="424" actId="26606"/>
          <ac:picMkLst>
            <pc:docMk/>
            <pc:sldMk cId="2331577357" sldId="294"/>
            <ac:picMk id="6" creationId="{91603CF4-3555-E0A5-ED89-75CB96E284FA}"/>
          </ac:picMkLst>
        </pc:picChg>
      </pc:sldChg>
      <pc:sldChg chg="del">
        <pc:chgData name="Carina Gomes (2222912)" userId="3fb0bafe-c5f1-4b8b-a06d-29e5db276b2f" providerId="ADAL" clId="{874076C0-F829-4190-AE9E-A3060D9D7985}" dt="2026-07-18T01:47:06.874" v="344" actId="2696"/>
        <pc:sldMkLst>
          <pc:docMk/>
          <pc:sldMk cId="880577856" sldId="295"/>
        </pc:sldMkLst>
      </pc:sldChg>
      <pc:sldChg chg="del">
        <pc:chgData name="Carina Gomes (2222912)" userId="3fb0bafe-c5f1-4b8b-a06d-29e5db276b2f" providerId="ADAL" clId="{874076C0-F829-4190-AE9E-A3060D9D7985}" dt="2026-07-18T02:38:23.196" v="558" actId="2696"/>
        <pc:sldMkLst>
          <pc:docMk/>
          <pc:sldMk cId="2618876218" sldId="296"/>
        </pc:sldMkLst>
      </pc:sldChg>
      <pc:sldChg chg="del">
        <pc:chgData name="Carina Gomes (2222912)" userId="3fb0bafe-c5f1-4b8b-a06d-29e5db276b2f" providerId="ADAL" clId="{874076C0-F829-4190-AE9E-A3060D9D7985}" dt="2026-07-18T02:38:24.674" v="559" actId="2696"/>
        <pc:sldMkLst>
          <pc:docMk/>
          <pc:sldMk cId="2824457966" sldId="297"/>
        </pc:sldMkLst>
      </pc:sldChg>
      <pc:sldChg chg="del">
        <pc:chgData name="Carina Gomes (2222912)" userId="3fb0bafe-c5f1-4b8b-a06d-29e5db276b2f" providerId="ADAL" clId="{874076C0-F829-4190-AE9E-A3060D9D7985}" dt="2026-07-18T02:38:26.606" v="560" actId="2696"/>
        <pc:sldMkLst>
          <pc:docMk/>
          <pc:sldMk cId="933147173" sldId="298"/>
        </pc:sldMkLst>
      </pc:sldChg>
      <pc:sldChg chg="del">
        <pc:chgData name="Carina Gomes (2222912)" userId="3fb0bafe-c5f1-4b8b-a06d-29e5db276b2f" providerId="ADAL" clId="{874076C0-F829-4190-AE9E-A3060D9D7985}" dt="2026-07-18T01:47:06.874" v="344" actId="2696"/>
        <pc:sldMkLst>
          <pc:docMk/>
          <pc:sldMk cId="643522414" sldId="299"/>
        </pc:sldMkLst>
      </pc:sldChg>
      <pc:sldChg chg="del">
        <pc:chgData name="Carina Gomes (2222912)" userId="3fb0bafe-c5f1-4b8b-a06d-29e5db276b2f" providerId="ADAL" clId="{874076C0-F829-4190-AE9E-A3060D9D7985}" dt="2026-07-18T01:47:11.357" v="345" actId="2696"/>
        <pc:sldMkLst>
          <pc:docMk/>
          <pc:sldMk cId="3472355464" sldId="300"/>
        </pc:sldMkLst>
      </pc:sldChg>
      <pc:sldChg chg="del">
        <pc:chgData name="Carina Gomes (2222912)" userId="3fb0bafe-c5f1-4b8b-a06d-29e5db276b2f" providerId="ADAL" clId="{874076C0-F829-4190-AE9E-A3060D9D7985}" dt="2026-07-18T01:47:13.236" v="346" actId="2696"/>
        <pc:sldMkLst>
          <pc:docMk/>
          <pc:sldMk cId="1004933733" sldId="301"/>
        </pc:sldMkLst>
      </pc:sldChg>
      <pc:sldChg chg="del">
        <pc:chgData name="Carina Gomes (2222912)" userId="3fb0bafe-c5f1-4b8b-a06d-29e5db276b2f" providerId="ADAL" clId="{874076C0-F829-4190-AE9E-A3060D9D7985}" dt="2026-07-18T01:47:14.625" v="347" actId="2696"/>
        <pc:sldMkLst>
          <pc:docMk/>
          <pc:sldMk cId="889842445" sldId="302"/>
        </pc:sldMkLst>
      </pc:sldChg>
      <pc:sldChg chg="del">
        <pc:chgData name="Carina Gomes (2222912)" userId="3fb0bafe-c5f1-4b8b-a06d-29e5db276b2f" providerId="ADAL" clId="{874076C0-F829-4190-AE9E-A3060D9D7985}" dt="2026-07-18T01:47:17.336" v="348" actId="2696"/>
        <pc:sldMkLst>
          <pc:docMk/>
          <pc:sldMk cId="1462698327" sldId="303"/>
        </pc:sldMkLst>
      </pc:sldChg>
      <pc:sldChg chg="addSp delSp modSp mod setBg">
        <pc:chgData name="Carina Gomes (2222912)" userId="3fb0bafe-c5f1-4b8b-a06d-29e5db276b2f" providerId="ADAL" clId="{874076C0-F829-4190-AE9E-A3060D9D7985}" dt="2026-07-18T02:03:15.087" v="426" actId="1076"/>
        <pc:sldMkLst>
          <pc:docMk/>
          <pc:sldMk cId="3141063973" sldId="304"/>
        </pc:sldMkLst>
        <pc:spChg chg="mod ord">
          <ac:chgData name="Carina Gomes (2222912)" userId="3fb0bafe-c5f1-4b8b-a06d-29e5db276b2f" providerId="ADAL" clId="{874076C0-F829-4190-AE9E-A3060D9D7985}" dt="2026-07-18T01:51:26.435" v="400" actId="26606"/>
          <ac:spMkLst>
            <pc:docMk/>
            <pc:sldMk cId="3141063973" sldId="304"/>
            <ac:spMk id="3" creationId="{868B0F7A-2F04-04CE-B875-FD7511C40A0E}"/>
          </ac:spMkLst>
        </pc:spChg>
        <pc:spChg chg="add mod">
          <ac:chgData name="Carina Gomes (2222912)" userId="3fb0bafe-c5f1-4b8b-a06d-29e5db276b2f" providerId="ADAL" clId="{874076C0-F829-4190-AE9E-A3060D9D7985}" dt="2026-07-18T02:03:15.087" v="426" actId="1076"/>
          <ac:spMkLst>
            <pc:docMk/>
            <pc:sldMk cId="3141063973" sldId="304"/>
            <ac:spMk id="7" creationId="{EE5891BC-93C9-B2A3-7470-C930451C5317}"/>
          </ac:spMkLst>
        </pc:spChg>
        <pc:spChg chg="add del">
          <ac:chgData name="Carina Gomes (2222912)" userId="3fb0bafe-c5f1-4b8b-a06d-29e5db276b2f" providerId="ADAL" clId="{874076C0-F829-4190-AE9E-A3060D9D7985}" dt="2026-07-18T01:51:23.628" v="397" actId="26606"/>
          <ac:spMkLst>
            <pc:docMk/>
            <pc:sldMk cId="3141063973" sldId="304"/>
            <ac:spMk id="10" creationId="{04812C46-200A-4DEB-A05E-3ED6C68C2387}"/>
          </ac:spMkLst>
        </pc:spChg>
        <pc:spChg chg="add del">
          <ac:chgData name="Carina Gomes (2222912)" userId="3fb0bafe-c5f1-4b8b-a06d-29e5db276b2f" providerId="ADAL" clId="{874076C0-F829-4190-AE9E-A3060D9D7985}" dt="2026-07-18T01:51:23.628" v="397" actId="26606"/>
          <ac:spMkLst>
            <pc:docMk/>
            <pc:sldMk cId="3141063973" sldId="304"/>
            <ac:spMk id="12" creationId="{D1EA859B-E555-4109-94F3-6700E046E008}"/>
          </ac:spMkLst>
        </pc:spChg>
        <pc:spChg chg="add del">
          <ac:chgData name="Carina Gomes (2222912)" userId="3fb0bafe-c5f1-4b8b-a06d-29e5db276b2f" providerId="ADAL" clId="{874076C0-F829-4190-AE9E-A3060D9D7985}" dt="2026-07-18T01:51:26.428" v="399" actId="26606"/>
          <ac:spMkLst>
            <pc:docMk/>
            <pc:sldMk cId="3141063973" sldId="304"/>
            <ac:spMk id="14" creationId="{F13C74B1-5B17-4795-BED0-7140497B445A}"/>
          </ac:spMkLst>
        </pc:spChg>
        <pc:spChg chg="add del">
          <ac:chgData name="Carina Gomes (2222912)" userId="3fb0bafe-c5f1-4b8b-a06d-29e5db276b2f" providerId="ADAL" clId="{874076C0-F829-4190-AE9E-A3060D9D7985}" dt="2026-07-18T01:51:26.428" v="399" actId="26606"/>
          <ac:spMkLst>
            <pc:docMk/>
            <pc:sldMk cId="3141063973" sldId="304"/>
            <ac:spMk id="15" creationId="{D4974D33-8DC5-464E-8C6D-BE58F0669C17}"/>
          </ac:spMkLst>
        </pc:spChg>
        <pc:spChg chg="add">
          <ac:chgData name="Carina Gomes (2222912)" userId="3fb0bafe-c5f1-4b8b-a06d-29e5db276b2f" providerId="ADAL" clId="{874076C0-F829-4190-AE9E-A3060D9D7985}" dt="2026-07-18T01:51:26.435" v="400" actId="26606"/>
          <ac:spMkLst>
            <pc:docMk/>
            <pc:sldMk cId="3141063973" sldId="304"/>
            <ac:spMk id="17" creationId="{04812C46-200A-4DEB-A05E-3ED6C68C2387}"/>
          </ac:spMkLst>
        </pc:spChg>
        <pc:spChg chg="add">
          <ac:chgData name="Carina Gomes (2222912)" userId="3fb0bafe-c5f1-4b8b-a06d-29e5db276b2f" providerId="ADAL" clId="{874076C0-F829-4190-AE9E-A3060D9D7985}" dt="2026-07-18T01:51:26.435" v="400" actId="26606"/>
          <ac:spMkLst>
            <pc:docMk/>
            <pc:sldMk cId="3141063973" sldId="304"/>
            <ac:spMk id="18" creationId="{D1EA859B-E555-4109-94F3-6700E046E008}"/>
          </ac:spMkLst>
        </pc:spChg>
        <pc:picChg chg="add mod">
          <ac:chgData name="Carina Gomes (2222912)" userId="3fb0bafe-c5f1-4b8b-a06d-29e5db276b2f" providerId="ADAL" clId="{874076C0-F829-4190-AE9E-A3060D9D7985}" dt="2026-07-18T01:51:31.122" v="401" actId="1076"/>
          <ac:picMkLst>
            <pc:docMk/>
            <pc:sldMk cId="3141063973" sldId="304"/>
            <ac:picMk id="5" creationId="{3C731864-3174-C2CA-18EA-AC468E15A017}"/>
          </ac:picMkLst>
        </pc:picChg>
      </pc:sldChg>
      <pc:sldChg chg="addSp delSp modSp new mod setBg">
        <pc:chgData name="Carina Gomes (2222912)" userId="3fb0bafe-c5f1-4b8b-a06d-29e5db276b2f" providerId="ADAL" clId="{874076C0-F829-4190-AE9E-A3060D9D7985}" dt="2026-07-18T02:30:47.559" v="538" actId="1076"/>
        <pc:sldMkLst>
          <pc:docMk/>
          <pc:sldMk cId="2514664427" sldId="305"/>
        </pc:sldMkLst>
        <pc:spChg chg="mod">
          <ac:chgData name="Carina Gomes (2222912)" userId="3fb0bafe-c5f1-4b8b-a06d-29e5db276b2f" providerId="ADAL" clId="{874076C0-F829-4190-AE9E-A3060D9D7985}" dt="2026-07-18T02:17:37.292" v="483" actId="26606"/>
          <ac:spMkLst>
            <pc:docMk/>
            <pc:sldMk cId="2514664427" sldId="305"/>
            <ac:spMk id="2" creationId="{A84A2FA2-A234-8B6B-53CE-2B55F6D03821}"/>
          </ac:spMkLst>
        </pc:spChg>
        <pc:spChg chg="mod">
          <ac:chgData name="Carina Gomes (2222912)" userId="3fb0bafe-c5f1-4b8b-a06d-29e5db276b2f" providerId="ADAL" clId="{874076C0-F829-4190-AE9E-A3060D9D7985}" dt="2026-07-18T02:30:47.559" v="538" actId="1076"/>
          <ac:spMkLst>
            <pc:docMk/>
            <pc:sldMk cId="2514664427" sldId="305"/>
            <ac:spMk id="3" creationId="{12CAD7C6-BD29-1BE4-597D-18AC9F7D0381}"/>
          </ac:spMkLst>
        </pc:spChg>
        <pc:spChg chg="add del">
          <ac:chgData name="Carina Gomes (2222912)" userId="3fb0bafe-c5f1-4b8b-a06d-29e5db276b2f" providerId="ADAL" clId="{874076C0-F829-4190-AE9E-A3060D9D7985}" dt="2026-07-18T02:18:06.526" v="485" actId="139"/>
          <ac:spMkLst>
            <pc:docMk/>
            <pc:sldMk cId="2514664427" sldId="305"/>
            <ac:spMk id="4" creationId="{DF988266-7B79-54A2-B3A5-77C703DDE565}"/>
          </ac:spMkLst>
        </pc:spChg>
        <pc:spChg chg="add">
          <ac:chgData name="Carina Gomes (2222912)" userId="3fb0bafe-c5f1-4b8b-a06d-29e5db276b2f" providerId="ADAL" clId="{874076C0-F829-4190-AE9E-A3060D9D7985}" dt="2026-07-18T02:17:37.292" v="483" actId="26606"/>
          <ac:spMkLst>
            <pc:docMk/>
            <pc:sldMk cId="2514664427" sldId="305"/>
            <ac:spMk id="10" creationId="{77C59BEC-C4CC-4741-B975-08C543178D3D}"/>
          </ac:spMkLst>
        </pc:spChg>
        <pc:spChg chg="add">
          <ac:chgData name="Carina Gomes (2222912)" userId="3fb0bafe-c5f1-4b8b-a06d-29e5db276b2f" providerId="ADAL" clId="{874076C0-F829-4190-AE9E-A3060D9D7985}" dt="2026-07-18T02:17:37.292" v="483" actId="26606"/>
          <ac:spMkLst>
            <pc:docMk/>
            <pc:sldMk cId="2514664427" sldId="305"/>
            <ac:spMk id="12" creationId="{72DEF309-605D-4117-9340-6D589B6C3A34}"/>
          </ac:spMkLst>
        </pc:spChg>
        <pc:spChg chg="add">
          <ac:chgData name="Carina Gomes (2222912)" userId="3fb0bafe-c5f1-4b8b-a06d-29e5db276b2f" providerId="ADAL" clId="{874076C0-F829-4190-AE9E-A3060D9D7985}" dt="2026-07-18T02:17:37.292" v="483" actId="26606"/>
          <ac:spMkLst>
            <pc:docMk/>
            <pc:sldMk cId="2514664427" sldId="305"/>
            <ac:spMk id="14" creationId="{A7B99495-F43F-4D80-A44F-2CB4764EB90B}"/>
          </ac:spMkLst>
        </pc:spChg>
        <pc:picChg chg="add">
          <ac:chgData name="Carina Gomes (2222912)" userId="3fb0bafe-c5f1-4b8b-a06d-29e5db276b2f" providerId="ADAL" clId="{874076C0-F829-4190-AE9E-A3060D9D7985}" dt="2026-07-18T02:17:37.292" v="483" actId="26606"/>
          <ac:picMkLst>
            <pc:docMk/>
            <pc:sldMk cId="2514664427" sldId="305"/>
            <ac:picMk id="7" creationId="{D8472279-BF16-6C36-77B2-9A677CD1D58F}"/>
          </ac:picMkLst>
        </pc:picChg>
      </pc:sldChg>
      <pc:sldChg chg="modSp new mod">
        <pc:chgData name="Carina Gomes (2222912)" userId="3fb0bafe-c5f1-4b8b-a06d-29e5db276b2f" providerId="ADAL" clId="{874076C0-F829-4190-AE9E-A3060D9D7985}" dt="2026-07-18T02:28:14.803" v="532" actId="27636"/>
        <pc:sldMkLst>
          <pc:docMk/>
          <pc:sldMk cId="841615068" sldId="306"/>
        </pc:sldMkLst>
        <pc:spChg chg="mod">
          <ac:chgData name="Carina Gomes (2222912)" userId="3fb0bafe-c5f1-4b8b-a06d-29e5db276b2f" providerId="ADAL" clId="{874076C0-F829-4190-AE9E-A3060D9D7985}" dt="2026-07-18T02:27:58.088" v="530" actId="22"/>
          <ac:spMkLst>
            <pc:docMk/>
            <pc:sldMk cId="841615068" sldId="306"/>
            <ac:spMk id="2" creationId="{52431B1F-0DDC-061E-968A-D4D2024C27E1}"/>
          </ac:spMkLst>
        </pc:spChg>
        <pc:spChg chg="mod">
          <ac:chgData name="Carina Gomes (2222912)" userId="3fb0bafe-c5f1-4b8b-a06d-29e5db276b2f" providerId="ADAL" clId="{874076C0-F829-4190-AE9E-A3060D9D7985}" dt="2026-07-18T02:28:14.803" v="532" actId="27636"/>
          <ac:spMkLst>
            <pc:docMk/>
            <pc:sldMk cId="841615068" sldId="306"/>
            <ac:spMk id="3" creationId="{17A226F1-F510-7EAE-9C58-61ED8C5E0E5E}"/>
          </ac:spMkLst>
        </pc:spChg>
      </pc:sldChg>
    </pc:docChg>
  </pc:docChgLst>
  <pc:docChgLst>
    <pc:chgData name="Ayesha Masood (2220784)" userId="S::2220784@student.uwtsd.ac.uk::390f29a2-f117-43c0-b911-6b133e147fe6" providerId="AD" clId="Web-{2F19FD72-B2B1-AC35-ADB5-74BB6AC4C8D7}"/>
    <pc:docChg chg="addSld modSld">
      <pc:chgData name="Ayesha Masood (2220784)" userId="S::2220784@student.uwtsd.ac.uk::390f29a2-f117-43c0-b911-6b133e147fe6" providerId="AD" clId="Web-{2F19FD72-B2B1-AC35-ADB5-74BB6AC4C8D7}" dt="2026-07-18T21:14:51.740" v="51" actId="20577"/>
      <pc:docMkLst>
        <pc:docMk/>
      </pc:docMkLst>
      <pc:sldChg chg="modSp">
        <pc:chgData name="Ayesha Masood (2220784)" userId="S::2220784@student.uwtsd.ac.uk::390f29a2-f117-43c0-b911-6b133e147fe6" providerId="AD" clId="Web-{2F19FD72-B2B1-AC35-ADB5-74BB6AC4C8D7}" dt="2026-07-18T21:14:51.740" v="51" actId="20577"/>
        <pc:sldMkLst>
          <pc:docMk/>
          <pc:sldMk cId="884879614" sldId="282"/>
        </pc:sldMkLst>
        <pc:spChg chg="mod">
          <ac:chgData name="Ayesha Masood (2220784)" userId="S::2220784@student.uwtsd.ac.uk::390f29a2-f117-43c0-b911-6b133e147fe6" providerId="AD" clId="Web-{2F19FD72-B2B1-AC35-ADB5-74BB6AC4C8D7}" dt="2026-07-18T21:14:51.740" v="51" actId="20577"/>
          <ac:spMkLst>
            <pc:docMk/>
            <pc:sldMk cId="884879614" sldId="282"/>
            <ac:spMk id="3" creationId="{0116CBCB-1696-E4D5-D735-8793B635B104}"/>
          </ac:spMkLst>
        </pc:spChg>
      </pc:sldChg>
      <pc:sldChg chg="addSp delSp modSp mod setBg">
        <pc:chgData name="Ayesha Masood (2220784)" userId="S::2220784@student.uwtsd.ac.uk::390f29a2-f117-43c0-b911-6b133e147fe6" providerId="AD" clId="Web-{2F19FD72-B2B1-AC35-ADB5-74BB6AC4C8D7}" dt="2026-07-18T21:09:12.435" v="9" actId="20577"/>
        <pc:sldMkLst>
          <pc:docMk/>
          <pc:sldMk cId="3977695795" sldId="290"/>
        </pc:sldMkLst>
        <pc:spChg chg="mod ord">
          <ac:chgData name="Ayesha Masood (2220784)" userId="S::2220784@student.uwtsd.ac.uk::390f29a2-f117-43c0-b911-6b133e147fe6" providerId="AD" clId="Web-{2F19FD72-B2B1-AC35-ADB5-74BB6AC4C8D7}" dt="2026-07-18T21:09:12.435" v="9" actId="20577"/>
          <ac:spMkLst>
            <pc:docMk/>
            <pc:sldMk cId="3977695795" sldId="290"/>
            <ac:spMk id="3" creationId="{420E8AB6-EEEE-5B65-AA5E-1462F2DFEF45}"/>
          </ac:spMkLst>
        </pc:spChg>
        <pc:spChg chg="add del">
          <ac:chgData name="Ayesha Masood (2220784)" userId="S::2220784@student.uwtsd.ac.uk::390f29a2-f117-43c0-b911-6b133e147fe6" providerId="AD" clId="Web-{2F19FD72-B2B1-AC35-ADB5-74BB6AC4C8D7}" dt="2026-07-18T21:08:46.841" v="3"/>
          <ac:spMkLst>
            <pc:docMk/>
            <pc:sldMk cId="3977695795" sldId="290"/>
            <ac:spMk id="8" creationId="{743AA782-23D1-4521-8CAD-47662984AA08}"/>
          </ac:spMkLst>
        </pc:spChg>
        <pc:spChg chg="add del">
          <ac:chgData name="Ayesha Masood (2220784)" userId="S::2220784@student.uwtsd.ac.uk::390f29a2-f117-43c0-b911-6b133e147fe6" providerId="AD" clId="Web-{2F19FD72-B2B1-AC35-ADB5-74BB6AC4C8D7}" dt="2026-07-18T21:08:46.841" v="3"/>
          <ac:spMkLst>
            <pc:docMk/>
            <pc:sldMk cId="3977695795" sldId="290"/>
            <ac:spMk id="10" creationId="{71877DBC-BB60-40F0-AC93-2ACDBAAE60CE}"/>
          </ac:spMkLst>
        </pc:spChg>
        <pc:spChg chg="add">
          <ac:chgData name="Ayesha Masood (2220784)" userId="S::2220784@student.uwtsd.ac.uk::390f29a2-f117-43c0-b911-6b133e147fe6" providerId="AD" clId="Web-{2F19FD72-B2B1-AC35-ADB5-74BB6AC4C8D7}" dt="2026-07-18T21:08:46.841" v="4"/>
          <ac:spMkLst>
            <pc:docMk/>
            <pc:sldMk cId="3977695795" sldId="290"/>
            <ac:spMk id="12" creationId="{0007FE00-9498-4706-B255-6437B0252C02}"/>
          </ac:spMkLst>
        </pc:spChg>
        <pc:spChg chg="add">
          <ac:chgData name="Ayesha Masood (2220784)" userId="S::2220784@student.uwtsd.ac.uk::390f29a2-f117-43c0-b911-6b133e147fe6" providerId="AD" clId="Web-{2F19FD72-B2B1-AC35-ADB5-74BB6AC4C8D7}" dt="2026-07-18T21:08:46.841" v="4"/>
          <ac:spMkLst>
            <pc:docMk/>
            <pc:sldMk cId="3977695795" sldId="290"/>
            <ac:spMk id="13" creationId="{2EB492CD-616E-47F8-933B-5E2D952A0593}"/>
          </ac:spMkLst>
        </pc:spChg>
        <pc:spChg chg="add">
          <ac:chgData name="Ayesha Masood (2220784)" userId="S::2220784@student.uwtsd.ac.uk::390f29a2-f117-43c0-b911-6b133e147fe6" providerId="AD" clId="Web-{2F19FD72-B2B1-AC35-ADB5-74BB6AC4C8D7}" dt="2026-07-18T21:08:46.841" v="4"/>
          <ac:spMkLst>
            <pc:docMk/>
            <pc:sldMk cId="3977695795" sldId="290"/>
            <ac:spMk id="14" creationId="{59383CF9-23B5-4335-9B21-1791C4CF1C75}"/>
          </ac:spMkLst>
        </pc:spChg>
        <pc:picChg chg="add mod">
          <ac:chgData name="Ayesha Masood (2220784)" userId="S::2220784@student.uwtsd.ac.uk::390f29a2-f117-43c0-b911-6b133e147fe6" providerId="AD" clId="Web-{2F19FD72-B2B1-AC35-ADB5-74BB6AC4C8D7}" dt="2026-07-18T21:09:04.779" v="8" actId="14100"/>
          <ac:picMkLst>
            <pc:docMk/>
            <pc:sldMk cId="3977695795" sldId="290"/>
            <ac:picMk id="2" creationId="{F2B83ABD-A558-548B-C5B1-E59E82707895}"/>
          </ac:picMkLst>
        </pc:picChg>
      </pc:sldChg>
      <pc:sldChg chg="addSp delSp modSp mod setBg">
        <pc:chgData name="Ayesha Masood (2220784)" userId="S::2220784@student.uwtsd.ac.uk::390f29a2-f117-43c0-b911-6b133e147fe6" providerId="AD" clId="Web-{2F19FD72-B2B1-AC35-ADB5-74BB6AC4C8D7}" dt="2026-07-18T21:11:46.095" v="18"/>
        <pc:sldMkLst>
          <pc:docMk/>
          <pc:sldMk cId="3209830556" sldId="291"/>
        </pc:sldMkLst>
        <pc:spChg chg="del">
          <ac:chgData name="Ayesha Masood (2220784)" userId="S::2220784@student.uwtsd.ac.uk::390f29a2-f117-43c0-b911-6b133e147fe6" providerId="AD" clId="Web-{2F19FD72-B2B1-AC35-ADB5-74BB6AC4C8D7}" dt="2026-07-18T21:09:52.780" v="10"/>
          <ac:spMkLst>
            <pc:docMk/>
            <pc:sldMk cId="3209830556" sldId="291"/>
            <ac:spMk id="2" creationId="{BEB4AF74-0317-085A-93D6-91D4715F0F64}"/>
          </ac:spMkLst>
        </pc:spChg>
        <pc:spChg chg="add del mod">
          <ac:chgData name="Ayesha Masood (2220784)" userId="S::2220784@student.uwtsd.ac.uk::390f29a2-f117-43c0-b911-6b133e147fe6" providerId="AD" clId="Web-{2F19FD72-B2B1-AC35-ADB5-74BB6AC4C8D7}" dt="2026-07-18T21:11:46.095" v="18"/>
          <ac:spMkLst>
            <pc:docMk/>
            <pc:sldMk cId="3209830556" sldId="291"/>
            <ac:spMk id="3" creationId="{DCE08A3C-9843-E8DD-A944-4C04789E7BE4}"/>
          </ac:spMkLst>
        </pc:spChg>
        <pc:spChg chg="add">
          <ac:chgData name="Ayesha Masood (2220784)" userId="S::2220784@student.uwtsd.ac.uk::390f29a2-f117-43c0-b911-6b133e147fe6" providerId="AD" clId="Web-{2F19FD72-B2B1-AC35-ADB5-74BB6AC4C8D7}" dt="2026-07-18T21:11:46.095" v="18"/>
          <ac:spMkLst>
            <pc:docMk/>
            <pc:sldMk cId="3209830556" sldId="291"/>
            <ac:spMk id="8" creationId="{907EF6B7-1338-4443-8C46-6A318D952DFD}"/>
          </ac:spMkLst>
        </pc:spChg>
        <pc:spChg chg="add del">
          <ac:chgData name="Ayesha Masood (2220784)" userId="S::2220784@student.uwtsd.ac.uk::390f29a2-f117-43c0-b911-6b133e147fe6" providerId="AD" clId="Web-{2F19FD72-B2B1-AC35-ADB5-74BB6AC4C8D7}" dt="2026-07-18T21:11:37.079" v="15"/>
          <ac:spMkLst>
            <pc:docMk/>
            <pc:sldMk cId="3209830556" sldId="291"/>
            <ac:spMk id="9" creationId="{BACC6370-2D7E-4714-9D71-7542949D7D5D}"/>
          </ac:spMkLst>
        </pc:spChg>
        <pc:spChg chg="add">
          <ac:chgData name="Ayesha Masood (2220784)" userId="S::2220784@student.uwtsd.ac.uk::390f29a2-f117-43c0-b911-6b133e147fe6" providerId="AD" clId="Web-{2F19FD72-B2B1-AC35-ADB5-74BB6AC4C8D7}" dt="2026-07-18T21:11:46.095" v="18"/>
          <ac:spMkLst>
            <pc:docMk/>
            <pc:sldMk cId="3209830556" sldId="291"/>
            <ac:spMk id="10" creationId="{DAAE4CDD-124C-4DCF-9584-B6033B545DD5}"/>
          </ac:spMkLst>
        </pc:spChg>
        <pc:spChg chg="add del">
          <ac:chgData name="Ayesha Masood (2220784)" userId="S::2220784@student.uwtsd.ac.uk::390f29a2-f117-43c0-b911-6b133e147fe6" providerId="AD" clId="Web-{2F19FD72-B2B1-AC35-ADB5-74BB6AC4C8D7}" dt="2026-07-18T21:11:37.079" v="15"/>
          <ac:spMkLst>
            <pc:docMk/>
            <pc:sldMk cId="3209830556" sldId="291"/>
            <ac:spMk id="11" creationId="{F68B3F68-107C-434F-AA38-110D5EA91B85}"/>
          </ac:spMkLst>
        </pc:spChg>
        <pc:spChg chg="add">
          <ac:chgData name="Ayesha Masood (2220784)" userId="S::2220784@student.uwtsd.ac.uk::390f29a2-f117-43c0-b911-6b133e147fe6" providerId="AD" clId="Web-{2F19FD72-B2B1-AC35-ADB5-74BB6AC4C8D7}" dt="2026-07-18T21:11:46.095" v="18"/>
          <ac:spMkLst>
            <pc:docMk/>
            <pc:sldMk cId="3209830556" sldId="291"/>
            <ac:spMk id="12" creationId="{081E4A58-353D-44AE-B2FC-2A74E2E400F7}"/>
          </ac:spMkLst>
        </pc:spChg>
        <pc:spChg chg="add del">
          <ac:chgData name="Ayesha Masood (2220784)" userId="S::2220784@student.uwtsd.ac.uk::390f29a2-f117-43c0-b911-6b133e147fe6" providerId="AD" clId="Web-{2F19FD72-B2B1-AC35-ADB5-74BB6AC4C8D7}" dt="2026-07-18T21:11:37.079" v="15"/>
          <ac:spMkLst>
            <pc:docMk/>
            <pc:sldMk cId="3209830556" sldId="291"/>
            <ac:spMk id="13" creationId="{AAD0DBB9-1A4B-4391-81D4-CB19F9AB918A}"/>
          </ac:spMkLst>
        </pc:spChg>
        <pc:spChg chg="add del">
          <ac:chgData name="Ayesha Masood (2220784)" userId="S::2220784@student.uwtsd.ac.uk::390f29a2-f117-43c0-b911-6b133e147fe6" providerId="AD" clId="Web-{2F19FD72-B2B1-AC35-ADB5-74BB6AC4C8D7}" dt="2026-07-18T21:11:37.079" v="15"/>
          <ac:spMkLst>
            <pc:docMk/>
            <pc:sldMk cId="3209830556" sldId="291"/>
            <ac:spMk id="15" creationId="{063BBA22-50EA-4C4D-BE05-F1CE4E63AA56}"/>
          </ac:spMkLst>
        </pc:spChg>
        <pc:spChg chg="add del">
          <ac:chgData name="Ayesha Masood (2220784)" userId="S::2220784@student.uwtsd.ac.uk::390f29a2-f117-43c0-b911-6b133e147fe6" providerId="AD" clId="Web-{2F19FD72-B2B1-AC35-ADB5-74BB6AC4C8D7}" dt="2026-07-18T21:11:46.079" v="17"/>
          <ac:spMkLst>
            <pc:docMk/>
            <pc:sldMk cId="3209830556" sldId="291"/>
            <ac:spMk id="17" creationId="{43F8A58B-5155-44CE-A5FF-7647B47D0A7A}"/>
          </ac:spMkLst>
        </pc:spChg>
        <pc:spChg chg="add del">
          <ac:chgData name="Ayesha Masood (2220784)" userId="S::2220784@student.uwtsd.ac.uk::390f29a2-f117-43c0-b911-6b133e147fe6" providerId="AD" clId="Web-{2F19FD72-B2B1-AC35-ADB5-74BB6AC4C8D7}" dt="2026-07-18T21:11:46.079" v="17"/>
          <ac:spMkLst>
            <pc:docMk/>
            <pc:sldMk cId="3209830556" sldId="291"/>
            <ac:spMk id="18" creationId="{BACC6370-2D7E-4714-9D71-7542949D7D5D}"/>
          </ac:spMkLst>
        </pc:spChg>
        <pc:spChg chg="add del">
          <ac:chgData name="Ayesha Masood (2220784)" userId="S::2220784@student.uwtsd.ac.uk::390f29a2-f117-43c0-b911-6b133e147fe6" providerId="AD" clId="Web-{2F19FD72-B2B1-AC35-ADB5-74BB6AC4C8D7}" dt="2026-07-18T21:11:46.079" v="17"/>
          <ac:spMkLst>
            <pc:docMk/>
            <pc:sldMk cId="3209830556" sldId="291"/>
            <ac:spMk id="19" creationId="{443F2ACA-E6D6-4028-82DD-F03C262D5DE6}"/>
          </ac:spMkLst>
        </pc:spChg>
        <pc:spChg chg="add del">
          <ac:chgData name="Ayesha Masood (2220784)" userId="S::2220784@student.uwtsd.ac.uk::390f29a2-f117-43c0-b911-6b133e147fe6" providerId="AD" clId="Web-{2F19FD72-B2B1-AC35-ADB5-74BB6AC4C8D7}" dt="2026-07-18T21:11:46.079" v="17"/>
          <ac:spMkLst>
            <pc:docMk/>
            <pc:sldMk cId="3209830556" sldId="291"/>
            <ac:spMk id="20" creationId="{256B2C21-A230-48C0-8DF1-C46611373C44}"/>
          </ac:spMkLst>
        </pc:spChg>
        <pc:spChg chg="add del">
          <ac:chgData name="Ayesha Masood (2220784)" userId="S::2220784@student.uwtsd.ac.uk::390f29a2-f117-43c0-b911-6b133e147fe6" providerId="AD" clId="Web-{2F19FD72-B2B1-AC35-ADB5-74BB6AC4C8D7}" dt="2026-07-18T21:11:46.079" v="17"/>
          <ac:spMkLst>
            <pc:docMk/>
            <pc:sldMk cId="3209830556" sldId="291"/>
            <ac:spMk id="21" creationId="{3847E18C-932D-4C95-AABA-FEC7C9499AD7}"/>
          </ac:spMkLst>
        </pc:spChg>
        <pc:spChg chg="add del">
          <ac:chgData name="Ayesha Masood (2220784)" userId="S::2220784@student.uwtsd.ac.uk::390f29a2-f117-43c0-b911-6b133e147fe6" providerId="AD" clId="Web-{2F19FD72-B2B1-AC35-ADB5-74BB6AC4C8D7}" dt="2026-07-18T21:11:46.079" v="17"/>
          <ac:spMkLst>
            <pc:docMk/>
            <pc:sldMk cId="3209830556" sldId="291"/>
            <ac:spMk id="22" creationId="{3150CB11-0C61-439E-910F-5787759E72A0}"/>
          </ac:spMkLst>
        </pc:spChg>
        <pc:spChg chg="add">
          <ac:chgData name="Ayesha Masood (2220784)" userId="S::2220784@student.uwtsd.ac.uk::390f29a2-f117-43c0-b911-6b133e147fe6" providerId="AD" clId="Web-{2F19FD72-B2B1-AC35-ADB5-74BB6AC4C8D7}" dt="2026-07-18T21:11:46.095" v="18"/>
          <ac:spMkLst>
            <pc:docMk/>
            <pc:sldMk cId="3209830556" sldId="291"/>
            <ac:spMk id="25" creationId="{DCE08A3C-9843-E8DD-A944-4C04789E7BE4}"/>
          </ac:spMkLst>
        </pc:spChg>
        <pc:graphicFrameChg chg="add del">
          <ac:chgData name="Ayesha Masood (2220784)" userId="S::2220784@student.uwtsd.ac.uk::390f29a2-f117-43c0-b911-6b133e147fe6" providerId="AD" clId="Web-{2F19FD72-B2B1-AC35-ADB5-74BB6AC4C8D7}" dt="2026-07-18T21:11:37.079" v="15"/>
          <ac:graphicFrameMkLst>
            <pc:docMk/>
            <pc:sldMk cId="3209830556" sldId="291"/>
            <ac:graphicFrameMk id="5" creationId="{18EDE568-E54E-E078-28A5-91B7D1DA81EA}"/>
          </ac:graphicFrameMkLst>
        </pc:graphicFrameChg>
        <pc:graphicFrameChg chg="add del">
          <ac:chgData name="Ayesha Masood (2220784)" userId="S::2220784@student.uwtsd.ac.uk::390f29a2-f117-43c0-b911-6b133e147fe6" providerId="AD" clId="Web-{2F19FD72-B2B1-AC35-ADB5-74BB6AC4C8D7}" dt="2026-07-18T21:11:46.079" v="17"/>
          <ac:graphicFrameMkLst>
            <pc:docMk/>
            <pc:sldMk cId="3209830556" sldId="291"/>
            <ac:graphicFrameMk id="23" creationId="{B23DD634-E241-583C-B5E9-3FB945E45509}"/>
          </ac:graphicFrameMkLst>
        </pc:graphicFrameChg>
      </pc:sldChg>
      <pc:sldChg chg="delSp modSp new">
        <pc:chgData name="Ayesha Masood (2220784)" userId="S::2220784@student.uwtsd.ac.uk::390f29a2-f117-43c0-b911-6b133e147fe6" providerId="AD" clId="Web-{2F19FD72-B2B1-AC35-ADB5-74BB6AC4C8D7}" dt="2026-07-18T21:13:48.003" v="49" actId="20577"/>
        <pc:sldMkLst>
          <pc:docMk/>
          <pc:sldMk cId="3037695381" sldId="317"/>
        </pc:sldMkLst>
        <pc:spChg chg="del">
          <ac:chgData name="Ayesha Masood (2220784)" userId="S::2220784@student.uwtsd.ac.uk::390f29a2-f117-43c0-b911-6b133e147fe6" providerId="AD" clId="Web-{2F19FD72-B2B1-AC35-ADB5-74BB6AC4C8D7}" dt="2026-07-18T21:12:41.033" v="23"/>
          <ac:spMkLst>
            <pc:docMk/>
            <pc:sldMk cId="3037695381" sldId="317"/>
            <ac:spMk id="2" creationId="{02B3F49D-956E-E72C-EBE8-37177771B1DF}"/>
          </ac:spMkLst>
        </pc:spChg>
        <pc:spChg chg="mod">
          <ac:chgData name="Ayesha Masood (2220784)" userId="S::2220784@student.uwtsd.ac.uk::390f29a2-f117-43c0-b911-6b133e147fe6" providerId="AD" clId="Web-{2F19FD72-B2B1-AC35-ADB5-74BB6AC4C8D7}" dt="2026-07-18T21:13:48.003" v="49" actId="20577"/>
          <ac:spMkLst>
            <pc:docMk/>
            <pc:sldMk cId="3037695381" sldId="317"/>
            <ac:spMk id="3" creationId="{DAFD4F6F-F560-E4F0-46CC-545E898C8F90}"/>
          </ac:spMkLst>
        </pc:spChg>
      </pc:sldChg>
    </pc:docChg>
  </pc:docChgLst>
  <pc:docChgLst>
    <pc:chgData name="Aleia Younis (2219526)" userId="S::2219526@student.uwtsd.ac.uk::a0227b36-733a-4816-954a-acd6c61d0bcf" providerId="AD" clId="Web-{D50CE014-4059-48FE-3B54-0034BA87FF4D}"/>
    <pc:docChg chg="addSld modSld">
      <pc:chgData name="Aleia Younis (2219526)" userId="S::2219526@student.uwtsd.ac.uk::a0227b36-733a-4816-954a-acd6c61d0bcf" providerId="AD" clId="Web-{D50CE014-4059-48FE-3B54-0034BA87FF4D}" dt="2026-07-18T19:46:08.957" v="366" actId="20577"/>
      <pc:docMkLst>
        <pc:docMk/>
      </pc:docMkLst>
      <pc:sldChg chg="modSp mod setBg">
        <pc:chgData name="Aleia Younis (2219526)" userId="S::2219526@student.uwtsd.ac.uk::a0227b36-733a-4816-954a-acd6c61d0bcf" providerId="AD" clId="Web-{D50CE014-4059-48FE-3B54-0034BA87FF4D}" dt="2026-07-18T18:58:05.905" v="127"/>
        <pc:sldMkLst>
          <pc:docMk/>
          <pc:sldMk cId="109857222" sldId="256"/>
        </pc:sldMkLst>
        <pc:spChg chg="mod">
          <ac:chgData name="Aleia Younis (2219526)" userId="S::2219526@student.uwtsd.ac.uk::a0227b36-733a-4816-954a-acd6c61d0bcf" providerId="AD" clId="Web-{D50CE014-4059-48FE-3B54-0034BA87FF4D}" dt="2026-07-18T18:56:45.843" v="126" actId="20577"/>
          <ac:spMkLst>
            <pc:docMk/>
            <pc:sldMk cId="109857222" sldId="256"/>
            <ac:spMk id="2" creationId="{00000000-0000-0000-0000-000000000000}"/>
          </ac:spMkLst>
        </pc:spChg>
      </pc:sldChg>
      <pc:sldChg chg="addSp delSp modSp mod setBg">
        <pc:chgData name="Aleia Younis (2219526)" userId="S::2219526@student.uwtsd.ac.uk::a0227b36-733a-4816-954a-acd6c61d0bcf" providerId="AD" clId="Web-{D50CE014-4059-48FE-3B54-0034BA87FF4D}" dt="2026-07-18T19:40:30.890" v="359"/>
        <pc:sldMkLst>
          <pc:docMk/>
          <pc:sldMk cId="1689300042" sldId="260"/>
        </pc:sldMkLst>
        <pc:spChg chg="del mod">
          <ac:chgData name="Aleia Younis (2219526)" userId="S::2219526@student.uwtsd.ac.uk::a0227b36-733a-4816-954a-acd6c61d0bcf" providerId="AD" clId="Web-{D50CE014-4059-48FE-3B54-0034BA87FF4D}" dt="2026-07-18T18:49:13.144" v="51"/>
          <ac:spMkLst>
            <pc:docMk/>
            <pc:sldMk cId="1689300042" sldId="260"/>
            <ac:spMk id="2" creationId="{B94E1ED5-12AC-176B-B261-56D6A44DFD50}"/>
          </ac:spMkLst>
        </pc:spChg>
        <pc:spChg chg="del">
          <ac:chgData name="Aleia Younis (2219526)" userId="S::2219526@student.uwtsd.ac.uk::a0227b36-733a-4816-954a-acd6c61d0bcf" providerId="AD" clId="Web-{D50CE014-4059-48FE-3B54-0034BA87FF4D}" dt="2026-07-18T18:49:25.164" v="52"/>
          <ac:spMkLst>
            <pc:docMk/>
            <pc:sldMk cId="1689300042" sldId="260"/>
            <ac:spMk id="3" creationId="{AE901E80-DAA2-73CD-3F5D-0CDDB360D4C2}"/>
          </ac:spMkLst>
        </pc:spChg>
        <pc:spChg chg="add del mod">
          <ac:chgData name="Aleia Younis (2219526)" userId="S::2219526@student.uwtsd.ac.uk::a0227b36-733a-4816-954a-acd6c61d0bcf" providerId="AD" clId="Web-{D50CE014-4059-48FE-3B54-0034BA87FF4D}" dt="2026-07-18T18:49:31.961" v="53"/>
          <ac:spMkLst>
            <pc:docMk/>
            <pc:sldMk cId="1689300042" sldId="260"/>
            <ac:spMk id="5" creationId="{8739444E-010B-472F-FEAA-E4409B467836}"/>
          </ac:spMkLst>
        </pc:spChg>
        <pc:spChg chg="add mod">
          <ac:chgData name="Aleia Younis (2219526)" userId="S::2219526@student.uwtsd.ac.uk::a0227b36-733a-4816-954a-acd6c61d0bcf" providerId="AD" clId="Web-{D50CE014-4059-48FE-3B54-0034BA87FF4D}" dt="2026-07-18T18:52:16.712" v="96" actId="1076"/>
          <ac:spMkLst>
            <pc:docMk/>
            <pc:sldMk cId="1689300042" sldId="260"/>
            <ac:spMk id="6" creationId="{C5B5EC2F-CE71-B195-A0B0-7A3ED0B6B8C4}"/>
          </ac:spMkLst>
        </pc:spChg>
        <pc:spChg chg="add mod">
          <ac:chgData name="Aleia Younis (2219526)" userId="S::2219526@student.uwtsd.ac.uk::a0227b36-733a-4816-954a-acd6c61d0bcf" providerId="AD" clId="Web-{D50CE014-4059-48FE-3B54-0034BA87FF4D}" dt="2026-07-18T19:40:30.890" v="359"/>
          <ac:spMkLst>
            <pc:docMk/>
            <pc:sldMk cId="1689300042" sldId="260"/>
            <ac:spMk id="7" creationId="{DC4A859F-93CB-CDAE-865D-237FE4A5947B}"/>
          </ac:spMkLst>
        </pc:spChg>
      </pc:sldChg>
      <pc:sldChg chg="addSp delSp modSp mod setBg">
        <pc:chgData name="Aleia Younis (2219526)" userId="S::2219526@student.uwtsd.ac.uk::a0227b36-733a-4816-954a-acd6c61d0bcf" providerId="AD" clId="Web-{D50CE014-4059-48FE-3B54-0034BA87FF4D}" dt="2026-07-18T19:41:15.015" v="360" actId="1076"/>
        <pc:sldMkLst>
          <pc:docMk/>
          <pc:sldMk cId="542841293" sldId="269"/>
        </pc:sldMkLst>
        <pc:spChg chg="del">
          <ac:chgData name="Aleia Younis (2219526)" userId="S::2219526@student.uwtsd.ac.uk::a0227b36-733a-4816-954a-acd6c61d0bcf" providerId="AD" clId="Web-{D50CE014-4059-48FE-3B54-0034BA87FF4D}" dt="2026-07-18T18:54:16.187" v="101"/>
          <ac:spMkLst>
            <pc:docMk/>
            <pc:sldMk cId="542841293" sldId="269"/>
            <ac:spMk id="2" creationId="{B9F39915-D6B9-FC4F-88D7-38C10337AE98}"/>
          </ac:spMkLst>
        </pc:spChg>
        <pc:spChg chg="del">
          <ac:chgData name="Aleia Younis (2219526)" userId="S::2219526@student.uwtsd.ac.uk::a0227b36-733a-4816-954a-acd6c61d0bcf" providerId="AD" clId="Web-{D50CE014-4059-48FE-3B54-0034BA87FF4D}" dt="2026-07-18T18:54:20.922" v="102"/>
          <ac:spMkLst>
            <pc:docMk/>
            <pc:sldMk cId="542841293" sldId="269"/>
            <ac:spMk id="3" creationId="{8DCFEE47-C5F8-D791-17B6-3DFF87ED3111}"/>
          </ac:spMkLst>
        </pc:spChg>
        <pc:spChg chg="add mod">
          <ac:chgData name="Aleia Younis (2219526)" userId="S::2219526@student.uwtsd.ac.uk::a0227b36-733a-4816-954a-acd6c61d0bcf" providerId="AD" clId="Web-{D50CE014-4059-48FE-3B54-0034BA87FF4D}" dt="2026-07-18T19:15:44.805" v="244" actId="1076"/>
          <ac:spMkLst>
            <pc:docMk/>
            <pc:sldMk cId="542841293" sldId="269"/>
            <ac:spMk id="4" creationId="{59DA50F8-01DF-292B-D282-E09887B27690}"/>
          </ac:spMkLst>
        </pc:spChg>
        <pc:spChg chg="add mod">
          <ac:chgData name="Aleia Younis (2219526)" userId="S::2219526@student.uwtsd.ac.uk::a0227b36-733a-4816-954a-acd6c61d0bcf" providerId="AD" clId="Web-{D50CE014-4059-48FE-3B54-0034BA87FF4D}" dt="2026-07-18T19:13:33.383" v="238" actId="1076"/>
          <ac:spMkLst>
            <pc:docMk/>
            <pc:sldMk cId="542841293" sldId="269"/>
            <ac:spMk id="5" creationId="{B9DBC5FF-3E59-D165-FB92-4C422CD57E31}"/>
          </ac:spMkLst>
        </pc:spChg>
        <pc:spChg chg="add mod">
          <ac:chgData name="Aleia Younis (2219526)" userId="S::2219526@student.uwtsd.ac.uk::a0227b36-733a-4816-954a-acd6c61d0bcf" providerId="AD" clId="Web-{D50CE014-4059-48FE-3B54-0034BA87FF4D}" dt="2026-07-18T19:12:51.586" v="230" actId="1076"/>
          <ac:spMkLst>
            <pc:docMk/>
            <pc:sldMk cId="542841293" sldId="269"/>
            <ac:spMk id="6" creationId="{9F2BB90B-D3F3-8960-3F71-A792FB660D10}"/>
          </ac:spMkLst>
        </pc:spChg>
        <pc:spChg chg="add mod">
          <ac:chgData name="Aleia Younis (2219526)" userId="S::2219526@student.uwtsd.ac.uk::a0227b36-733a-4816-954a-acd6c61d0bcf" providerId="AD" clId="Web-{D50CE014-4059-48FE-3B54-0034BA87FF4D}" dt="2026-07-18T19:12:46.649" v="229" actId="1076"/>
          <ac:spMkLst>
            <pc:docMk/>
            <pc:sldMk cId="542841293" sldId="269"/>
            <ac:spMk id="7" creationId="{ACCD0574-16CE-079F-C9EF-848B6F9374FE}"/>
          </ac:spMkLst>
        </pc:spChg>
        <pc:spChg chg="add del">
          <ac:chgData name="Aleia Younis (2219526)" userId="S::2219526@student.uwtsd.ac.uk::a0227b36-733a-4816-954a-acd6c61d0bcf" providerId="AD" clId="Web-{D50CE014-4059-48FE-3B54-0034BA87FF4D}" dt="2026-07-18T19:02:31.547" v="162"/>
          <ac:spMkLst>
            <pc:docMk/>
            <pc:sldMk cId="542841293" sldId="269"/>
            <ac:spMk id="8" creationId="{C3800FB8-895C-3C9C-45CE-4D597FCF04F2}"/>
          </ac:spMkLst>
        </pc:spChg>
        <pc:spChg chg="add mod">
          <ac:chgData name="Aleia Younis (2219526)" userId="S::2219526@student.uwtsd.ac.uk::a0227b36-733a-4816-954a-acd6c61d0bcf" providerId="AD" clId="Web-{D50CE014-4059-48FE-3B54-0034BA87FF4D}" dt="2026-07-18T19:13:13.789" v="236" actId="1076"/>
          <ac:spMkLst>
            <pc:docMk/>
            <pc:sldMk cId="542841293" sldId="269"/>
            <ac:spMk id="9" creationId="{958F9E44-1482-B111-EF32-C009A8BADCDB}"/>
          </ac:spMkLst>
        </pc:spChg>
        <pc:spChg chg="add mod">
          <ac:chgData name="Aleia Younis (2219526)" userId="S::2219526@student.uwtsd.ac.uk::a0227b36-733a-4816-954a-acd6c61d0bcf" providerId="AD" clId="Web-{D50CE014-4059-48FE-3B54-0034BA87FF4D}" dt="2026-07-18T19:13:09.618" v="235" actId="1076"/>
          <ac:spMkLst>
            <pc:docMk/>
            <pc:sldMk cId="542841293" sldId="269"/>
            <ac:spMk id="10" creationId="{2C453E8C-C1ED-DBBC-92B8-0EA317352360}"/>
          </ac:spMkLst>
        </pc:spChg>
        <pc:spChg chg="add mod">
          <ac:chgData name="Aleia Younis (2219526)" userId="S::2219526@student.uwtsd.ac.uk::a0227b36-733a-4816-954a-acd6c61d0bcf" providerId="AD" clId="Web-{D50CE014-4059-48FE-3B54-0034BA87FF4D}" dt="2026-07-18T19:41:15.015" v="360" actId="1076"/>
          <ac:spMkLst>
            <pc:docMk/>
            <pc:sldMk cId="542841293" sldId="269"/>
            <ac:spMk id="11" creationId="{7EF3E616-B834-C9C3-C6AA-90F317CDF4F0}"/>
          </ac:spMkLst>
        </pc:spChg>
        <pc:picChg chg="add del mod">
          <ac:chgData name="Aleia Younis (2219526)" userId="S::2219526@student.uwtsd.ac.uk::a0227b36-733a-4816-954a-acd6c61d0bcf" providerId="AD" clId="Web-{D50CE014-4059-48FE-3B54-0034BA87FF4D}" dt="2026-07-18T19:09:10.930" v="221"/>
          <ac:picMkLst>
            <pc:docMk/>
            <pc:sldMk cId="542841293" sldId="269"/>
            <ac:picMk id="12" creationId="{0AC73987-CC8D-CA2C-4368-CCBD175CFDBB}"/>
          </ac:picMkLst>
        </pc:picChg>
        <pc:picChg chg="add del mod">
          <ac:chgData name="Aleia Younis (2219526)" userId="S::2219526@student.uwtsd.ac.uk::a0227b36-733a-4816-954a-acd6c61d0bcf" providerId="AD" clId="Web-{D50CE014-4059-48FE-3B54-0034BA87FF4D}" dt="2026-07-18T19:11:00.867" v="223"/>
          <ac:picMkLst>
            <pc:docMk/>
            <pc:sldMk cId="542841293" sldId="269"/>
            <ac:picMk id="13" creationId="{35B124BF-8B78-16A1-EB53-377E1F09813E}"/>
          </ac:picMkLst>
        </pc:picChg>
      </pc:sldChg>
      <pc:sldChg chg="addSp delSp modSp new mod setBg">
        <pc:chgData name="Aleia Younis (2219526)" userId="S::2219526@student.uwtsd.ac.uk::a0227b36-733a-4816-954a-acd6c61d0bcf" providerId="AD" clId="Web-{D50CE014-4059-48FE-3B54-0034BA87FF4D}" dt="2026-07-18T19:28:07.573" v="306" actId="1076"/>
        <pc:sldMkLst>
          <pc:docMk/>
          <pc:sldMk cId="209925605" sldId="311"/>
        </pc:sldMkLst>
        <pc:spChg chg="del">
          <ac:chgData name="Aleia Younis (2219526)" userId="S::2219526@student.uwtsd.ac.uk::a0227b36-733a-4816-954a-acd6c61d0bcf" providerId="AD" clId="Web-{D50CE014-4059-48FE-3B54-0034BA87FF4D}" dt="2026-07-18T19:16:26.571" v="247"/>
          <ac:spMkLst>
            <pc:docMk/>
            <pc:sldMk cId="209925605" sldId="311"/>
            <ac:spMk id="2" creationId="{AF053604-BF7B-BE09-4307-61419EA7B008}"/>
          </ac:spMkLst>
        </pc:spChg>
        <pc:spChg chg="del">
          <ac:chgData name="Aleia Younis (2219526)" userId="S::2219526@student.uwtsd.ac.uk::a0227b36-733a-4816-954a-acd6c61d0bcf" providerId="AD" clId="Web-{D50CE014-4059-48FE-3B54-0034BA87FF4D}" dt="2026-07-18T19:16:21.430" v="246"/>
          <ac:spMkLst>
            <pc:docMk/>
            <pc:sldMk cId="209925605" sldId="311"/>
            <ac:spMk id="3" creationId="{CC60E536-5299-1D6F-F474-27B1BFB70331}"/>
          </ac:spMkLst>
        </pc:spChg>
        <pc:spChg chg="add">
          <ac:chgData name="Aleia Younis (2219526)" userId="S::2219526@student.uwtsd.ac.uk::a0227b36-733a-4816-954a-acd6c61d0bcf" providerId="AD" clId="Web-{D50CE014-4059-48FE-3B54-0034BA87FF4D}" dt="2026-07-18T19:16:33.837" v="248"/>
          <ac:spMkLst>
            <pc:docMk/>
            <pc:sldMk cId="209925605" sldId="311"/>
            <ac:spMk id="4" creationId="{5295C273-71E7-DF5B-7846-B11D001AB0CB}"/>
          </ac:spMkLst>
        </pc:spChg>
        <pc:spChg chg="add mod">
          <ac:chgData name="Aleia Younis (2219526)" userId="S::2219526@student.uwtsd.ac.uk::a0227b36-733a-4816-954a-acd6c61d0bcf" providerId="AD" clId="Web-{D50CE014-4059-48FE-3B54-0034BA87FF4D}" dt="2026-07-18T19:26:16.527" v="292" actId="1076"/>
          <ac:spMkLst>
            <pc:docMk/>
            <pc:sldMk cId="209925605" sldId="311"/>
            <ac:spMk id="5" creationId="{C2046840-9AB6-7C97-1340-B7F667240A53}"/>
          </ac:spMkLst>
        </pc:spChg>
        <pc:spChg chg="add mod">
          <ac:chgData name="Aleia Younis (2219526)" userId="S::2219526@student.uwtsd.ac.uk::a0227b36-733a-4816-954a-acd6c61d0bcf" providerId="AD" clId="Web-{D50CE014-4059-48FE-3B54-0034BA87FF4D}" dt="2026-07-18T19:28:07.573" v="306" actId="1076"/>
          <ac:spMkLst>
            <pc:docMk/>
            <pc:sldMk cId="209925605" sldId="311"/>
            <ac:spMk id="6" creationId="{7412FD7B-6F99-5B34-EFE2-AFB9453E90D6}"/>
          </ac:spMkLst>
        </pc:spChg>
        <pc:spChg chg="add mod">
          <ac:chgData name="Aleia Younis (2219526)" userId="S::2219526@student.uwtsd.ac.uk::a0227b36-733a-4816-954a-acd6c61d0bcf" providerId="AD" clId="Web-{D50CE014-4059-48FE-3B54-0034BA87FF4D}" dt="2026-07-18T19:26:35.702" v="295" actId="14100"/>
          <ac:spMkLst>
            <pc:docMk/>
            <pc:sldMk cId="209925605" sldId="311"/>
            <ac:spMk id="7" creationId="{7C7BBDBF-AE65-ACF0-D88F-516D5B3D80EB}"/>
          </ac:spMkLst>
        </pc:spChg>
        <pc:spChg chg="add del">
          <ac:chgData name="Aleia Younis (2219526)" userId="S::2219526@student.uwtsd.ac.uk::a0227b36-733a-4816-954a-acd6c61d0bcf" providerId="AD" clId="Web-{D50CE014-4059-48FE-3B54-0034BA87FF4D}" dt="2026-07-18T19:26:31.482" v="294"/>
          <ac:spMkLst>
            <pc:docMk/>
            <pc:sldMk cId="209925605" sldId="311"/>
            <ac:spMk id="8" creationId="{09FD8993-CF53-68A9-E4F9-98AFAB7883EC}"/>
          </ac:spMkLst>
        </pc:spChg>
        <pc:spChg chg="add mod">
          <ac:chgData name="Aleia Younis (2219526)" userId="S::2219526@student.uwtsd.ac.uk::a0227b36-733a-4816-954a-acd6c61d0bcf" providerId="AD" clId="Web-{D50CE014-4059-48FE-3B54-0034BA87FF4D}" dt="2026-07-18T19:27:54.931" v="305" actId="1076"/>
          <ac:spMkLst>
            <pc:docMk/>
            <pc:sldMk cId="209925605" sldId="311"/>
            <ac:spMk id="9" creationId="{4291E810-CFCD-7165-62F4-E258F9238BC2}"/>
          </ac:spMkLst>
        </pc:spChg>
      </pc:sldChg>
      <pc:sldChg chg="addSp delSp modSp new">
        <pc:chgData name="Aleia Younis (2219526)" userId="S::2219526@student.uwtsd.ac.uk::a0227b36-733a-4816-954a-acd6c61d0bcf" providerId="AD" clId="Web-{D50CE014-4059-48FE-3B54-0034BA87FF4D}" dt="2026-07-18T19:39:59.999" v="358" actId="1076"/>
        <pc:sldMkLst>
          <pc:docMk/>
          <pc:sldMk cId="3055709961" sldId="312"/>
        </pc:sldMkLst>
        <pc:spChg chg="del">
          <ac:chgData name="Aleia Younis (2219526)" userId="S::2219526@student.uwtsd.ac.uk::a0227b36-733a-4816-954a-acd6c61d0bcf" providerId="AD" clId="Web-{D50CE014-4059-48FE-3B54-0034BA87FF4D}" dt="2026-07-18T19:29:35.299" v="309"/>
          <ac:spMkLst>
            <pc:docMk/>
            <pc:sldMk cId="3055709961" sldId="312"/>
            <ac:spMk id="2" creationId="{177D3AD6-88CD-B9C9-9B49-EFCD6C0D7C42}"/>
          </ac:spMkLst>
        </pc:spChg>
        <pc:spChg chg="del">
          <ac:chgData name="Aleia Younis (2219526)" userId="S::2219526@student.uwtsd.ac.uk::a0227b36-733a-4816-954a-acd6c61d0bcf" providerId="AD" clId="Web-{D50CE014-4059-48FE-3B54-0034BA87FF4D}" dt="2026-07-18T19:29:23.045" v="308"/>
          <ac:spMkLst>
            <pc:docMk/>
            <pc:sldMk cId="3055709961" sldId="312"/>
            <ac:spMk id="3" creationId="{9FC1E9FD-868F-D0AB-A892-67BEB9A923B0}"/>
          </ac:spMkLst>
        </pc:spChg>
        <pc:spChg chg="add mod">
          <ac:chgData name="Aleia Younis (2219526)" userId="S::2219526@student.uwtsd.ac.uk::a0227b36-733a-4816-954a-acd6c61d0bcf" providerId="AD" clId="Web-{D50CE014-4059-48FE-3B54-0034BA87FF4D}" dt="2026-07-18T19:33:33.711" v="333" actId="1076"/>
          <ac:spMkLst>
            <pc:docMk/>
            <pc:sldMk cId="3055709961" sldId="312"/>
            <ac:spMk id="4" creationId="{69CEF227-347D-30EC-8B89-B526237EE421}"/>
          </ac:spMkLst>
        </pc:spChg>
        <pc:spChg chg="add mod">
          <ac:chgData name="Aleia Younis (2219526)" userId="S::2219526@student.uwtsd.ac.uk::a0227b36-733a-4816-954a-acd6c61d0bcf" providerId="AD" clId="Web-{D50CE014-4059-48FE-3B54-0034BA87FF4D}" dt="2026-07-18T19:39:17.592" v="354"/>
          <ac:spMkLst>
            <pc:docMk/>
            <pc:sldMk cId="3055709961" sldId="312"/>
            <ac:spMk id="5" creationId="{B600CA4D-9280-8200-B379-A13186F53A2B}"/>
          </ac:spMkLst>
        </pc:spChg>
        <pc:spChg chg="add mod">
          <ac:chgData name="Aleia Younis (2219526)" userId="S::2219526@student.uwtsd.ac.uk::a0227b36-733a-4816-954a-acd6c61d0bcf" providerId="AD" clId="Web-{D50CE014-4059-48FE-3B54-0034BA87FF4D}" dt="2026-07-18T19:39:59.999" v="358" actId="1076"/>
          <ac:spMkLst>
            <pc:docMk/>
            <pc:sldMk cId="3055709961" sldId="312"/>
            <ac:spMk id="6" creationId="{8E3B2B72-4A98-268F-7B74-2849E336BFD9}"/>
          </ac:spMkLst>
        </pc:spChg>
        <pc:spChg chg="add del mod">
          <ac:chgData name="Aleia Younis (2219526)" userId="S::2219526@student.uwtsd.ac.uk::a0227b36-733a-4816-954a-acd6c61d0bcf" providerId="AD" clId="Web-{D50CE014-4059-48FE-3B54-0034BA87FF4D}" dt="2026-07-18T19:35:42.917" v="344"/>
          <ac:spMkLst>
            <pc:docMk/>
            <pc:sldMk cId="3055709961" sldId="312"/>
            <ac:spMk id="7" creationId="{5E6C259A-6005-BA58-D156-26F11DC67491}"/>
          </ac:spMkLst>
        </pc:spChg>
        <pc:spChg chg="add mod">
          <ac:chgData name="Aleia Younis (2219526)" userId="S::2219526@student.uwtsd.ac.uk::a0227b36-733a-4816-954a-acd6c61d0bcf" providerId="AD" clId="Web-{D50CE014-4059-48FE-3B54-0034BA87FF4D}" dt="2026-07-18T19:39:53.218" v="357" actId="1076"/>
          <ac:spMkLst>
            <pc:docMk/>
            <pc:sldMk cId="3055709961" sldId="312"/>
            <ac:spMk id="8" creationId="{E9BC3AEE-65E6-1299-AF47-C2AD73C85242}"/>
          </ac:spMkLst>
        </pc:spChg>
      </pc:sldChg>
      <pc:sldChg chg="addSp delSp modSp new">
        <pc:chgData name="Aleia Younis (2219526)" userId="S::2219526@student.uwtsd.ac.uk::a0227b36-733a-4816-954a-acd6c61d0bcf" providerId="AD" clId="Web-{D50CE014-4059-48FE-3B54-0034BA87FF4D}" dt="2026-07-18T19:46:08.957" v="366" actId="20577"/>
        <pc:sldMkLst>
          <pc:docMk/>
          <pc:sldMk cId="3681506262" sldId="313"/>
        </pc:sldMkLst>
        <pc:spChg chg="del">
          <ac:chgData name="Aleia Younis (2219526)" userId="S::2219526@student.uwtsd.ac.uk::a0227b36-733a-4816-954a-acd6c61d0bcf" providerId="AD" clId="Web-{D50CE014-4059-48FE-3B54-0034BA87FF4D}" dt="2026-07-18T19:45:22.941" v="363"/>
          <ac:spMkLst>
            <pc:docMk/>
            <pc:sldMk cId="3681506262" sldId="313"/>
            <ac:spMk id="2" creationId="{D1E18C4A-962A-59C1-302C-EC63E27D9217}"/>
          </ac:spMkLst>
        </pc:spChg>
        <pc:spChg chg="del">
          <ac:chgData name="Aleia Younis (2219526)" userId="S::2219526@student.uwtsd.ac.uk::a0227b36-733a-4816-954a-acd6c61d0bcf" providerId="AD" clId="Web-{D50CE014-4059-48FE-3B54-0034BA87FF4D}" dt="2026-07-18T19:45:17.159" v="362"/>
          <ac:spMkLst>
            <pc:docMk/>
            <pc:sldMk cId="3681506262" sldId="313"/>
            <ac:spMk id="3" creationId="{F7529B96-A29D-7E35-6BEC-4AD27187A724}"/>
          </ac:spMkLst>
        </pc:spChg>
        <pc:spChg chg="add mod">
          <ac:chgData name="Aleia Younis (2219526)" userId="S::2219526@student.uwtsd.ac.uk::a0227b36-733a-4816-954a-acd6c61d0bcf" providerId="AD" clId="Web-{D50CE014-4059-48FE-3B54-0034BA87FF4D}" dt="2026-07-18T19:46:08.957" v="366" actId="20577"/>
          <ac:spMkLst>
            <pc:docMk/>
            <pc:sldMk cId="3681506262" sldId="313"/>
            <ac:spMk id="4" creationId="{A399C3AB-28A5-6BF2-9542-CDE7BA4134B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EAC467-0E88-4D3F-81EF-D35B4FE00061}" type="doc">
      <dgm:prSet loTypeId="urn:microsoft.com/office/officeart/2005/8/layout/vList5" loCatId="list" qsTypeId="urn:microsoft.com/office/officeart/2005/8/quickstyle/simple4" qsCatId="simple" csTypeId="urn:microsoft.com/office/officeart/2005/8/colors/colorful2" csCatId="colorful"/>
      <dgm:spPr/>
      <dgm:t>
        <a:bodyPr/>
        <a:lstStyle/>
        <a:p>
          <a:endParaRPr lang="en-US"/>
        </a:p>
      </dgm:t>
    </dgm:pt>
    <dgm:pt modelId="{7358E323-4EFB-432E-B252-91B9265A7846}">
      <dgm:prSet/>
      <dgm:spPr/>
      <dgm:t>
        <a:bodyPr/>
        <a:lstStyle/>
        <a:p>
          <a:r>
            <a:rPr lang="en-US" b="1"/>
            <a:t>Behaviour Change Theory</a:t>
          </a:r>
          <a:endParaRPr lang="en-US"/>
        </a:p>
      </dgm:t>
    </dgm:pt>
    <dgm:pt modelId="{F3AD7A1D-892D-42BB-8E1A-55645EE78977}" type="parTrans" cxnId="{D8302D7B-13A6-42CD-A078-FAA855B1D32D}">
      <dgm:prSet/>
      <dgm:spPr/>
      <dgm:t>
        <a:bodyPr/>
        <a:lstStyle/>
        <a:p>
          <a:endParaRPr lang="en-US"/>
        </a:p>
      </dgm:t>
    </dgm:pt>
    <dgm:pt modelId="{F8D29516-B367-44B5-9DEE-91D6E3054C34}" type="sibTrans" cxnId="{D8302D7B-13A6-42CD-A078-FAA855B1D32D}">
      <dgm:prSet/>
      <dgm:spPr/>
      <dgm:t>
        <a:bodyPr/>
        <a:lstStyle/>
        <a:p>
          <a:endParaRPr lang="en-US"/>
        </a:p>
      </dgm:t>
    </dgm:pt>
    <dgm:pt modelId="{A8CB0022-E02D-4EA6-9629-C1A38E1CA214}">
      <dgm:prSet/>
      <dgm:spPr/>
      <dgm:t>
        <a:bodyPr/>
        <a:lstStyle/>
        <a:p>
          <a:r>
            <a:rPr lang="en-US" b="1"/>
            <a:t>Health Belief Model</a:t>
          </a:r>
          <a:endParaRPr lang="en-US"/>
        </a:p>
      </dgm:t>
    </dgm:pt>
    <dgm:pt modelId="{4E351E43-47FD-476E-B6B6-FBD45F2B1CDD}" type="parTrans" cxnId="{A7C6FD8D-B9BC-4EBC-87FE-0DD20ACB5028}">
      <dgm:prSet/>
      <dgm:spPr/>
      <dgm:t>
        <a:bodyPr/>
        <a:lstStyle/>
        <a:p>
          <a:endParaRPr lang="en-US"/>
        </a:p>
      </dgm:t>
    </dgm:pt>
    <dgm:pt modelId="{3A0AEC5C-8F0F-41A6-B33A-25E83B2FFF59}" type="sibTrans" cxnId="{A7C6FD8D-B9BC-4EBC-87FE-0DD20ACB5028}">
      <dgm:prSet/>
      <dgm:spPr/>
      <dgm:t>
        <a:bodyPr/>
        <a:lstStyle/>
        <a:p>
          <a:endParaRPr lang="en-US"/>
        </a:p>
      </dgm:t>
    </dgm:pt>
    <dgm:pt modelId="{4BBF2D11-F9B3-41AD-B8CA-65C15FB8970D}">
      <dgm:prSet/>
      <dgm:spPr/>
      <dgm:t>
        <a:bodyPr/>
        <a:lstStyle/>
        <a:p>
          <a:r>
            <a:rPr lang="en-US"/>
            <a:t>Increases awareness of mental health problems. </a:t>
          </a:r>
        </a:p>
      </dgm:t>
    </dgm:pt>
    <dgm:pt modelId="{66875907-8A73-4485-B3A8-D589259AF3D3}" type="parTrans" cxnId="{FC3EA24C-EE7A-480F-9DBD-FED9515A54FF}">
      <dgm:prSet/>
      <dgm:spPr/>
      <dgm:t>
        <a:bodyPr/>
        <a:lstStyle/>
        <a:p>
          <a:endParaRPr lang="en-US"/>
        </a:p>
      </dgm:t>
    </dgm:pt>
    <dgm:pt modelId="{63D05A33-0A1B-4DE7-AAB0-454AB9F903BF}" type="sibTrans" cxnId="{FC3EA24C-EE7A-480F-9DBD-FED9515A54FF}">
      <dgm:prSet/>
      <dgm:spPr/>
      <dgm:t>
        <a:bodyPr/>
        <a:lstStyle/>
        <a:p>
          <a:endParaRPr lang="en-US"/>
        </a:p>
      </dgm:t>
    </dgm:pt>
    <dgm:pt modelId="{4368D633-8B87-4EA2-A47D-4593E042A5A1}">
      <dgm:prSet/>
      <dgm:spPr/>
      <dgm:t>
        <a:bodyPr/>
        <a:lstStyle/>
        <a:p>
          <a:r>
            <a:rPr lang="en-US"/>
            <a:t>Reduces stigma and encourages help-seeking. </a:t>
          </a:r>
        </a:p>
      </dgm:t>
    </dgm:pt>
    <dgm:pt modelId="{A654065D-7CB1-4971-9395-6F87002E210F}" type="parTrans" cxnId="{F9782E23-4DD9-4E2D-A386-BEF0B44B3176}">
      <dgm:prSet/>
      <dgm:spPr/>
      <dgm:t>
        <a:bodyPr/>
        <a:lstStyle/>
        <a:p>
          <a:endParaRPr lang="en-US"/>
        </a:p>
      </dgm:t>
    </dgm:pt>
    <dgm:pt modelId="{D3DD6A1D-AB40-417F-BA84-F28884845016}" type="sibTrans" cxnId="{F9782E23-4DD9-4E2D-A386-BEF0B44B3176}">
      <dgm:prSet/>
      <dgm:spPr/>
      <dgm:t>
        <a:bodyPr/>
        <a:lstStyle/>
        <a:p>
          <a:endParaRPr lang="en-US"/>
        </a:p>
      </dgm:t>
    </dgm:pt>
    <dgm:pt modelId="{B83B31D3-DFFE-42C5-8DB0-4057086A93FE}">
      <dgm:prSet/>
      <dgm:spPr/>
      <dgm:t>
        <a:bodyPr/>
        <a:lstStyle/>
        <a:p>
          <a:r>
            <a:rPr lang="en-US"/>
            <a:t>Promotes positive engagement with telehealth </a:t>
          </a:r>
          <a:r>
            <a:rPr lang="en-US" i="1"/>
            <a:t>(Rosenstock, 1974).</a:t>
          </a:r>
          <a:endParaRPr lang="en-US"/>
        </a:p>
      </dgm:t>
    </dgm:pt>
    <dgm:pt modelId="{7F0712FE-AD0F-4114-84D6-17BA47B53792}" type="parTrans" cxnId="{7DBC9FEF-1022-4C40-9C6B-3508B7890252}">
      <dgm:prSet/>
      <dgm:spPr/>
      <dgm:t>
        <a:bodyPr/>
        <a:lstStyle/>
        <a:p>
          <a:endParaRPr lang="en-US"/>
        </a:p>
      </dgm:t>
    </dgm:pt>
    <dgm:pt modelId="{FDE66A54-47D0-411B-B218-A3748C4D36FC}" type="sibTrans" cxnId="{7DBC9FEF-1022-4C40-9C6B-3508B7890252}">
      <dgm:prSet/>
      <dgm:spPr/>
      <dgm:t>
        <a:bodyPr/>
        <a:lstStyle/>
        <a:p>
          <a:endParaRPr lang="en-US"/>
        </a:p>
      </dgm:t>
    </dgm:pt>
    <dgm:pt modelId="{7B843E33-7E27-4F0C-8653-82003A2B6652}" type="pres">
      <dgm:prSet presAssocID="{FFEAC467-0E88-4D3F-81EF-D35B4FE00061}" presName="Name0" presStyleCnt="0">
        <dgm:presLayoutVars>
          <dgm:dir/>
          <dgm:animLvl val="lvl"/>
          <dgm:resizeHandles val="exact"/>
        </dgm:presLayoutVars>
      </dgm:prSet>
      <dgm:spPr/>
    </dgm:pt>
    <dgm:pt modelId="{4E87E3AD-76B5-4741-8E0A-DCCB02B57F28}" type="pres">
      <dgm:prSet presAssocID="{7358E323-4EFB-432E-B252-91B9265A7846}" presName="linNode" presStyleCnt="0"/>
      <dgm:spPr/>
    </dgm:pt>
    <dgm:pt modelId="{01362DDD-3EBC-4501-9C33-91090C4ABAE6}" type="pres">
      <dgm:prSet presAssocID="{7358E323-4EFB-432E-B252-91B9265A7846}" presName="parentText" presStyleLbl="node1" presStyleIdx="0" presStyleCnt="5">
        <dgm:presLayoutVars>
          <dgm:chMax val="1"/>
          <dgm:bulletEnabled val="1"/>
        </dgm:presLayoutVars>
      </dgm:prSet>
      <dgm:spPr/>
    </dgm:pt>
    <dgm:pt modelId="{D9615EED-F254-4DC8-B4FD-6CC6C17266E2}" type="pres">
      <dgm:prSet presAssocID="{F8D29516-B367-44B5-9DEE-91D6E3054C34}" presName="sp" presStyleCnt="0"/>
      <dgm:spPr/>
    </dgm:pt>
    <dgm:pt modelId="{BBF0C7B4-5246-49DF-A87D-14AF669DFE1C}" type="pres">
      <dgm:prSet presAssocID="{A8CB0022-E02D-4EA6-9629-C1A38E1CA214}" presName="linNode" presStyleCnt="0"/>
      <dgm:spPr/>
    </dgm:pt>
    <dgm:pt modelId="{3E77AAA4-1E0A-49B7-A17C-B3A7545250AB}" type="pres">
      <dgm:prSet presAssocID="{A8CB0022-E02D-4EA6-9629-C1A38E1CA214}" presName="parentText" presStyleLbl="node1" presStyleIdx="1" presStyleCnt="5">
        <dgm:presLayoutVars>
          <dgm:chMax val="1"/>
          <dgm:bulletEnabled val="1"/>
        </dgm:presLayoutVars>
      </dgm:prSet>
      <dgm:spPr/>
    </dgm:pt>
    <dgm:pt modelId="{BC62A2E9-A6E6-45D4-85D9-CF9C3DEFF8B9}" type="pres">
      <dgm:prSet presAssocID="{3A0AEC5C-8F0F-41A6-B33A-25E83B2FFF59}" presName="sp" presStyleCnt="0"/>
      <dgm:spPr/>
    </dgm:pt>
    <dgm:pt modelId="{9452A5EA-7C6B-4354-ACF8-3F5F389BC784}" type="pres">
      <dgm:prSet presAssocID="{4BBF2D11-F9B3-41AD-B8CA-65C15FB8970D}" presName="linNode" presStyleCnt="0"/>
      <dgm:spPr/>
    </dgm:pt>
    <dgm:pt modelId="{26DAF328-7094-4B45-896B-7B2350AE38AC}" type="pres">
      <dgm:prSet presAssocID="{4BBF2D11-F9B3-41AD-B8CA-65C15FB8970D}" presName="parentText" presStyleLbl="node1" presStyleIdx="2" presStyleCnt="5">
        <dgm:presLayoutVars>
          <dgm:chMax val="1"/>
          <dgm:bulletEnabled val="1"/>
        </dgm:presLayoutVars>
      </dgm:prSet>
      <dgm:spPr/>
    </dgm:pt>
    <dgm:pt modelId="{1D1D389B-EED5-440E-A58B-9F734FCEC977}" type="pres">
      <dgm:prSet presAssocID="{63D05A33-0A1B-4DE7-AAB0-454AB9F903BF}" presName="sp" presStyleCnt="0"/>
      <dgm:spPr/>
    </dgm:pt>
    <dgm:pt modelId="{6E9E3E39-D5F6-46A0-AAA9-F88617D18E68}" type="pres">
      <dgm:prSet presAssocID="{4368D633-8B87-4EA2-A47D-4593E042A5A1}" presName="linNode" presStyleCnt="0"/>
      <dgm:spPr/>
    </dgm:pt>
    <dgm:pt modelId="{E3348471-EBF8-4928-9C91-FD1A2C20A817}" type="pres">
      <dgm:prSet presAssocID="{4368D633-8B87-4EA2-A47D-4593E042A5A1}" presName="parentText" presStyleLbl="node1" presStyleIdx="3" presStyleCnt="5">
        <dgm:presLayoutVars>
          <dgm:chMax val="1"/>
          <dgm:bulletEnabled val="1"/>
        </dgm:presLayoutVars>
      </dgm:prSet>
      <dgm:spPr/>
    </dgm:pt>
    <dgm:pt modelId="{91EB0CAC-E730-412B-A71D-E57DEF53D719}" type="pres">
      <dgm:prSet presAssocID="{D3DD6A1D-AB40-417F-BA84-F28884845016}" presName="sp" presStyleCnt="0"/>
      <dgm:spPr/>
    </dgm:pt>
    <dgm:pt modelId="{73085A35-7218-4310-9BD0-4ED006FADE92}" type="pres">
      <dgm:prSet presAssocID="{B83B31D3-DFFE-42C5-8DB0-4057086A93FE}" presName="linNode" presStyleCnt="0"/>
      <dgm:spPr/>
    </dgm:pt>
    <dgm:pt modelId="{83B41B96-25F8-4222-96E5-19CA48063439}" type="pres">
      <dgm:prSet presAssocID="{B83B31D3-DFFE-42C5-8DB0-4057086A93FE}" presName="parentText" presStyleLbl="node1" presStyleIdx="4" presStyleCnt="5">
        <dgm:presLayoutVars>
          <dgm:chMax val="1"/>
          <dgm:bulletEnabled val="1"/>
        </dgm:presLayoutVars>
      </dgm:prSet>
      <dgm:spPr/>
    </dgm:pt>
  </dgm:ptLst>
  <dgm:cxnLst>
    <dgm:cxn modelId="{F9782E23-4DD9-4E2D-A386-BEF0B44B3176}" srcId="{FFEAC467-0E88-4D3F-81EF-D35B4FE00061}" destId="{4368D633-8B87-4EA2-A47D-4593E042A5A1}" srcOrd="3" destOrd="0" parTransId="{A654065D-7CB1-4971-9395-6F87002E210F}" sibTransId="{D3DD6A1D-AB40-417F-BA84-F28884845016}"/>
    <dgm:cxn modelId="{FD0B5A2A-62D4-4E29-AEC3-1683078E5D5E}" type="presOf" srcId="{FFEAC467-0E88-4D3F-81EF-D35B4FE00061}" destId="{7B843E33-7E27-4F0C-8653-82003A2B6652}" srcOrd="0" destOrd="0" presId="urn:microsoft.com/office/officeart/2005/8/layout/vList5"/>
    <dgm:cxn modelId="{1C22462F-2724-436F-8A54-78F2A5021978}" type="presOf" srcId="{B83B31D3-DFFE-42C5-8DB0-4057086A93FE}" destId="{83B41B96-25F8-4222-96E5-19CA48063439}" srcOrd="0" destOrd="0" presId="urn:microsoft.com/office/officeart/2005/8/layout/vList5"/>
    <dgm:cxn modelId="{72D9814C-B770-481D-A600-3ACDC7B7430C}" type="presOf" srcId="{A8CB0022-E02D-4EA6-9629-C1A38E1CA214}" destId="{3E77AAA4-1E0A-49B7-A17C-B3A7545250AB}" srcOrd="0" destOrd="0" presId="urn:microsoft.com/office/officeart/2005/8/layout/vList5"/>
    <dgm:cxn modelId="{FC3EA24C-EE7A-480F-9DBD-FED9515A54FF}" srcId="{FFEAC467-0E88-4D3F-81EF-D35B4FE00061}" destId="{4BBF2D11-F9B3-41AD-B8CA-65C15FB8970D}" srcOrd="2" destOrd="0" parTransId="{66875907-8A73-4485-B3A8-D589259AF3D3}" sibTransId="{63D05A33-0A1B-4DE7-AAB0-454AB9F903BF}"/>
    <dgm:cxn modelId="{F9065972-0C70-48BC-8867-CAC5583CF26E}" type="presOf" srcId="{4BBF2D11-F9B3-41AD-B8CA-65C15FB8970D}" destId="{26DAF328-7094-4B45-896B-7B2350AE38AC}" srcOrd="0" destOrd="0" presId="urn:microsoft.com/office/officeart/2005/8/layout/vList5"/>
    <dgm:cxn modelId="{D8302D7B-13A6-42CD-A078-FAA855B1D32D}" srcId="{FFEAC467-0E88-4D3F-81EF-D35B4FE00061}" destId="{7358E323-4EFB-432E-B252-91B9265A7846}" srcOrd="0" destOrd="0" parTransId="{F3AD7A1D-892D-42BB-8E1A-55645EE78977}" sibTransId="{F8D29516-B367-44B5-9DEE-91D6E3054C34}"/>
    <dgm:cxn modelId="{73A0C78D-96C7-495F-B0F6-84689F6D8BFC}" type="presOf" srcId="{7358E323-4EFB-432E-B252-91B9265A7846}" destId="{01362DDD-3EBC-4501-9C33-91090C4ABAE6}" srcOrd="0" destOrd="0" presId="urn:microsoft.com/office/officeart/2005/8/layout/vList5"/>
    <dgm:cxn modelId="{A7C6FD8D-B9BC-4EBC-87FE-0DD20ACB5028}" srcId="{FFEAC467-0E88-4D3F-81EF-D35B4FE00061}" destId="{A8CB0022-E02D-4EA6-9629-C1A38E1CA214}" srcOrd="1" destOrd="0" parTransId="{4E351E43-47FD-476E-B6B6-FBD45F2B1CDD}" sibTransId="{3A0AEC5C-8F0F-41A6-B33A-25E83B2FFF59}"/>
    <dgm:cxn modelId="{7DBC9FEF-1022-4C40-9C6B-3508B7890252}" srcId="{FFEAC467-0E88-4D3F-81EF-D35B4FE00061}" destId="{B83B31D3-DFFE-42C5-8DB0-4057086A93FE}" srcOrd="4" destOrd="0" parTransId="{7F0712FE-AD0F-4114-84D6-17BA47B53792}" sibTransId="{FDE66A54-47D0-411B-B218-A3748C4D36FC}"/>
    <dgm:cxn modelId="{E13950F7-D186-4E7A-99F7-FF8EA0492659}" type="presOf" srcId="{4368D633-8B87-4EA2-A47D-4593E042A5A1}" destId="{E3348471-EBF8-4928-9C91-FD1A2C20A817}" srcOrd="0" destOrd="0" presId="urn:microsoft.com/office/officeart/2005/8/layout/vList5"/>
    <dgm:cxn modelId="{1DC8FB3F-A47F-4EBE-B01B-698E4DF859E8}" type="presParOf" srcId="{7B843E33-7E27-4F0C-8653-82003A2B6652}" destId="{4E87E3AD-76B5-4741-8E0A-DCCB02B57F28}" srcOrd="0" destOrd="0" presId="urn:microsoft.com/office/officeart/2005/8/layout/vList5"/>
    <dgm:cxn modelId="{885F8997-B1C3-4A65-9B40-BADE7B0CCEE9}" type="presParOf" srcId="{4E87E3AD-76B5-4741-8E0A-DCCB02B57F28}" destId="{01362DDD-3EBC-4501-9C33-91090C4ABAE6}" srcOrd="0" destOrd="0" presId="urn:microsoft.com/office/officeart/2005/8/layout/vList5"/>
    <dgm:cxn modelId="{64123050-0D98-4143-B878-A6E4368C44CA}" type="presParOf" srcId="{7B843E33-7E27-4F0C-8653-82003A2B6652}" destId="{D9615EED-F254-4DC8-B4FD-6CC6C17266E2}" srcOrd="1" destOrd="0" presId="urn:microsoft.com/office/officeart/2005/8/layout/vList5"/>
    <dgm:cxn modelId="{DC8DD133-52FE-457E-BD33-7E4A1923BB5B}" type="presParOf" srcId="{7B843E33-7E27-4F0C-8653-82003A2B6652}" destId="{BBF0C7B4-5246-49DF-A87D-14AF669DFE1C}" srcOrd="2" destOrd="0" presId="urn:microsoft.com/office/officeart/2005/8/layout/vList5"/>
    <dgm:cxn modelId="{764B3C54-E12D-4225-90C9-013181DD604C}" type="presParOf" srcId="{BBF0C7B4-5246-49DF-A87D-14AF669DFE1C}" destId="{3E77AAA4-1E0A-49B7-A17C-B3A7545250AB}" srcOrd="0" destOrd="0" presId="urn:microsoft.com/office/officeart/2005/8/layout/vList5"/>
    <dgm:cxn modelId="{6581AF90-D179-4179-A0D6-1004799E29DF}" type="presParOf" srcId="{7B843E33-7E27-4F0C-8653-82003A2B6652}" destId="{BC62A2E9-A6E6-45D4-85D9-CF9C3DEFF8B9}" srcOrd="3" destOrd="0" presId="urn:microsoft.com/office/officeart/2005/8/layout/vList5"/>
    <dgm:cxn modelId="{457F3ABF-64FE-4276-8877-15FE7811B724}" type="presParOf" srcId="{7B843E33-7E27-4F0C-8653-82003A2B6652}" destId="{9452A5EA-7C6B-4354-ACF8-3F5F389BC784}" srcOrd="4" destOrd="0" presId="urn:microsoft.com/office/officeart/2005/8/layout/vList5"/>
    <dgm:cxn modelId="{12FF9C1C-33B9-4BF9-8D73-778C262751BA}" type="presParOf" srcId="{9452A5EA-7C6B-4354-ACF8-3F5F389BC784}" destId="{26DAF328-7094-4B45-896B-7B2350AE38AC}" srcOrd="0" destOrd="0" presId="urn:microsoft.com/office/officeart/2005/8/layout/vList5"/>
    <dgm:cxn modelId="{789C0391-F59B-471E-BB32-815A306F764F}" type="presParOf" srcId="{7B843E33-7E27-4F0C-8653-82003A2B6652}" destId="{1D1D389B-EED5-440E-A58B-9F734FCEC977}" srcOrd="5" destOrd="0" presId="urn:microsoft.com/office/officeart/2005/8/layout/vList5"/>
    <dgm:cxn modelId="{0E4FBD71-9D84-43C7-8EF9-933590FE5E78}" type="presParOf" srcId="{7B843E33-7E27-4F0C-8653-82003A2B6652}" destId="{6E9E3E39-D5F6-46A0-AAA9-F88617D18E68}" srcOrd="6" destOrd="0" presId="urn:microsoft.com/office/officeart/2005/8/layout/vList5"/>
    <dgm:cxn modelId="{2DF4E742-6C5F-4170-89B5-0D79E70C6E26}" type="presParOf" srcId="{6E9E3E39-D5F6-46A0-AAA9-F88617D18E68}" destId="{E3348471-EBF8-4928-9C91-FD1A2C20A817}" srcOrd="0" destOrd="0" presId="urn:microsoft.com/office/officeart/2005/8/layout/vList5"/>
    <dgm:cxn modelId="{1AB6AFBB-D191-4E87-99F9-BDA54CE81BC3}" type="presParOf" srcId="{7B843E33-7E27-4F0C-8653-82003A2B6652}" destId="{91EB0CAC-E730-412B-A71D-E57DEF53D719}" srcOrd="7" destOrd="0" presId="urn:microsoft.com/office/officeart/2005/8/layout/vList5"/>
    <dgm:cxn modelId="{07D09EA0-8944-48AB-B0B5-12B8CDAE4CDA}" type="presParOf" srcId="{7B843E33-7E27-4F0C-8653-82003A2B6652}" destId="{73085A35-7218-4310-9BD0-4ED006FADE92}" srcOrd="8" destOrd="0" presId="urn:microsoft.com/office/officeart/2005/8/layout/vList5"/>
    <dgm:cxn modelId="{1E81C9F2-1104-46A3-A01F-61F66C914932}" type="presParOf" srcId="{73085A35-7218-4310-9BD0-4ED006FADE92}" destId="{83B41B96-25F8-4222-96E5-19CA48063439}"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621668-856A-44EF-B454-EA95D94BDF9D}" type="doc">
      <dgm:prSet loTypeId="urn:microsoft.com/office/officeart/2008/layout/LinedList" loCatId="list" qsTypeId="urn:microsoft.com/office/officeart/2005/8/quickstyle/simple2" qsCatId="simple" csTypeId="urn:microsoft.com/office/officeart/2005/8/colors/colorful2" csCatId="colorful"/>
      <dgm:spPr/>
      <dgm:t>
        <a:bodyPr/>
        <a:lstStyle/>
        <a:p>
          <a:endParaRPr lang="en-US"/>
        </a:p>
      </dgm:t>
    </dgm:pt>
    <dgm:pt modelId="{456C39AC-1FE6-46B8-A074-76B8E5174CE2}">
      <dgm:prSet/>
      <dgm:spPr/>
      <dgm:t>
        <a:bodyPr/>
        <a:lstStyle/>
        <a:p>
          <a:r>
            <a:rPr lang="en-GB" b="1"/>
            <a:t>Key Stakeholders</a:t>
          </a:r>
          <a:endParaRPr lang="en-US"/>
        </a:p>
      </dgm:t>
    </dgm:pt>
    <dgm:pt modelId="{D2B02EE7-16EF-44FA-8B91-F5F10C67D1B8}" type="parTrans" cxnId="{6233BAE2-44BA-4428-8C69-942861DFE24A}">
      <dgm:prSet/>
      <dgm:spPr/>
      <dgm:t>
        <a:bodyPr/>
        <a:lstStyle/>
        <a:p>
          <a:endParaRPr lang="en-US"/>
        </a:p>
      </dgm:t>
    </dgm:pt>
    <dgm:pt modelId="{B272DFDC-DD1A-4524-AAF1-469FB584693C}" type="sibTrans" cxnId="{6233BAE2-44BA-4428-8C69-942861DFE24A}">
      <dgm:prSet/>
      <dgm:spPr/>
      <dgm:t>
        <a:bodyPr/>
        <a:lstStyle/>
        <a:p>
          <a:endParaRPr lang="en-US"/>
        </a:p>
      </dgm:t>
    </dgm:pt>
    <dgm:pt modelId="{335FCF06-C022-4B42-9D85-9BE222F59D03}">
      <dgm:prSet/>
      <dgm:spPr/>
      <dgm:t>
        <a:bodyPr/>
        <a:lstStyle/>
        <a:p>
          <a:r>
            <a:rPr lang="en-GB"/>
            <a:t>Effective Telehealth relies on collaboration between education, healthcare and families to provide safe, timely and accessible mental health support for young people (NICE, 2022).</a:t>
          </a:r>
          <a:endParaRPr lang="en-US"/>
        </a:p>
      </dgm:t>
    </dgm:pt>
    <dgm:pt modelId="{88504B24-A9AD-4CF3-AE3E-48D605D02A38}" type="parTrans" cxnId="{3982F708-D2CE-4D5C-ABEF-E652DC99B83F}">
      <dgm:prSet/>
      <dgm:spPr/>
      <dgm:t>
        <a:bodyPr/>
        <a:lstStyle/>
        <a:p>
          <a:endParaRPr lang="en-US"/>
        </a:p>
      </dgm:t>
    </dgm:pt>
    <dgm:pt modelId="{B45DCE04-B64A-4461-8A82-CF5D371F3230}" type="sibTrans" cxnId="{3982F708-D2CE-4D5C-ABEF-E652DC99B83F}">
      <dgm:prSet/>
      <dgm:spPr/>
      <dgm:t>
        <a:bodyPr/>
        <a:lstStyle/>
        <a:p>
          <a:endParaRPr lang="en-US"/>
        </a:p>
      </dgm:t>
    </dgm:pt>
    <dgm:pt modelId="{B4CFE1D7-D783-47D8-8DDB-0093D31593AF}">
      <dgm:prSet/>
      <dgm:spPr/>
      <dgm:t>
        <a:bodyPr/>
        <a:lstStyle/>
        <a:p>
          <a:r>
            <a:rPr lang="en-GB" b="1"/>
            <a:t>Students</a:t>
          </a:r>
          <a:r>
            <a:rPr lang="en-GB"/>
            <a:t> – Engage with Telehealth and provide feedback (Grist </a:t>
          </a:r>
          <a:r>
            <a:rPr lang="en-GB" i="1"/>
            <a:t>et al</a:t>
          </a:r>
          <a:r>
            <a:rPr lang="en-GB"/>
            <a:t>., 2021).</a:t>
          </a:r>
          <a:endParaRPr lang="en-US"/>
        </a:p>
      </dgm:t>
    </dgm:pt>
    <dgm:pt modelId="{C67F76A4-EBF7-4034-B14A-DDACC12316D6}" type="parTrans" cxnId="{372DB241-CA95-4203-B3EB-B960EC23FE60}">
      <dgm:prSet/>
      <dgm:spPr/>
      <dgm:t>
        <a:bodyPr/>
        <a:lstStyle/>
        <a:p>
          <a:endParaRPr lang="en-US"/>
        </a:p>
      </dgm:t>
    </dgm:pt>
    <dgm:pt modelId="{836BF3FA-9FEC-4FA0-A0D3-0DEEF8F26997}" type="sibTrans" cxnId="{372DB241-CA95-4203-B3EB-B960EC23FE60}">
      <dgm:prSet/>
      <dgm:spPr/>
      <dgm:t>
        <a:bodyPr/>
        <a:lstStyle/>
        <a:p>
          <a:endParaRPr lang="en-US"/>
        </a:p>
      </dgm:t>
    </dgm:pt>
    <dgm:pt modelId="{D8106B0E-ED13-4828-9A4A-DD8F5A8A1A4A}">
      <dgm:prSet/>
      <dgm:spPr/>
      <dgm:t>
        <a:bodyPr/>
        <a:lstStyle/>
        <a:p>
          <a:r>
            <a:rPr lang="en-GB" b="1"/>
            <a:t>Parents/carers</a:t>
          </a:r>
          <a:r>
            <a:rPr lang="en-GB"/>
            <a:t> – Support participation and wellbeing at home (DfE, 2023).</a:t>
          </a:r>
          <a:endParaRPr lang="en-US"/>
        </a:p>
      </dgm:t>
    </dgm:pt>
    <dgm:pt modelId="{025EBA67-48BB-44DF-86A8-865A53420F10}" type="parTrans" cxnId="{C1352F1F-AB5A-4A46-A4D2-FF0282F51D68}">
      <dgm:prSet/>
      <dgm:spPr/>
      <dgm:t>
        <a:bodyPr/>
        <a:lstStyle/>
        <a:p>
          <a:endParaRPr lang="en-US"/>
        </a:p>
      </dgm:t>
    </dgm:pt>
    <dgm:pt modelId="{FD665E5B-6BA5-4C79-8443-8E89F8FB33DD}" type="sibTrans" cxnId="{C1352F1F-AB5A-4A46-A4D2-FF0282F51D68}">
      <dgm:prSet/>
      <dgm:spPr/>
      <dgm:t>
        <a:bodyPr/>
        <a:lstStyle/>
        <a:p>
          <a:endParaRPr lang="en-US"/>
        </a:p>
      </dgm:t>
    </dgm:pt>
    <dgm:pt modelId="{2E4E3822-DA8F-4CD9-AF01-74FD25EF62E3}">
      <dgm:prSet/>
      <dgm:spPr/>
      <dgm:t>
        <a:bodyPr/>
        <a:lstStyle/>
        <a:p>
          <a:r>
            <a:rPr lang="en-GB" b="1"/>
            <a:t>School staff</a:t>
          </a:r>
          <a:r>
            <a:rPr lang="en-GB"/>
            <a:t> – Identify concerns and refer students for support (NICE, 2022).</a:t>
          </a:r>
          <a:endParaRPr lang="en-US"/>
        </a:p>
      </dgm:t>
    </dgm:pt>
    <dgm:pt modelId="{81C8F89C-9CDD-4AB4-A4C6-B73AF26428CF}" type="parTrans" cxnId="{80DB725B-90BC-4FE4-BB75-B244BE06CFE8}">
      <dgm:prSet/>
      <dgm:spPr/>
      <dgm:t>
        <a:bodyPr/>
        <a:lstStyle/>
        <a:p>
          <a:endParaRPr lang="en-US"/>
        </a:p>
      </dgm:t>
    </dgm:pt>
    <dgm:pt modelId="{65BC33B5-0E32-41D2-B054-EA26B2A0BE8A}" type="sibTrans" cxnId="{80DB725B-90BC-4FE4-BB75-B244BE06CFE8}">
      <dgm:prSet/>
      <dgm:spPr/>
      <dgm:t>
        <a:bodyPr/>
        <a:lstStyle/>
        <a:p>
          <a:endParaRPr lang="en-US"/>
        </a:p>
      </dgm:t>
    </dgm:pt>
    <dgm:pt modelId="{649047FB-30F2-4057-9C0B-DDA49676D52B}">
      <dgm:prSet/>
      <dgm:spPr/>
      <dgm:t>
        <a:bodyPr/>
        <a:lstStyle/>
        <a:p>
          <a:r>
            <a:rPr lang="en-GB" b="1"/>
            <a:t>Healthcare professionals</a:t>
          </a:r>
          <a:r>
            <a:rPr lang="en-GB"/>
            <a:t> – Deliver assessments and treatment (NHS England, 2023).</a:t>
          </a:r>
          <a:endParaRPr lang="en-US"/>
        </a:p>
      </dgm:t>
    </dgm:pt>
    <dgm:pt modelId="{BC7440A0-1A9A-420D-B491-E52A37CDC80B}" type="parTrans" cxnId="{F7363DA7-5DA6-4F8D-84F2-23AAD94B0C78}">
      <dgm:prSet/>
      <dgm:spPr/>
      <dgm:t>
        <a:bodyPr/>
        <a:lstStyle/>
        <a:p>
          <a:endParaRPr lang="en-US"/>
        </a:p>
      </dgm:t>
    </dgm:pt>
    <dgm:pt modelId="{FF22CCFC-0035-4D5F-B9AB-B0D54ACAE1B9}" type="sibTrans" cxnId="{F7363DA7-5DA6-4F8D-84F2-23AAD94B0C78}">
      <dgm:prSet/>
      <dgm:spPr/>
      <dgm:t>
        <a:bodyPr/>
        <a:lstStyle/>
        <a:p>
          <a:endParaRPr lang="en-US"/>
        </a:p>
      </dgm:t>
    </dgm:pt>
    <dgm:pt modelId="{898F6A5A-020E-455F-9AEE-16ADC5FFD754}">
      <dgm:prSet/>
      <dgm:spPr/>
      <dgm:t>
        <a:bodyPr/>
        <a:lstStyle/>
        <a:p>
          <a:r>
            <a:rPr lang="en-GB" b="1"/>
            <a:t>IT providers</a:t>
          </a:r>
          <a:r>
            <a:rPr lang="en-GB"/>
            <a:t> – Ensure secure and reliable digital services (ICO, 2024).</a:t>
          </a:r>
          <a:endParaRPr lang="en-US"/>
        </a:p>
      </dgm:t>
    </dgm:pt>
    <dgm:pt modelId="{6E14B72C-F3B4-466F-A272-7A1575969202}" type="parTrans" cxnId="{E5EFA003-DEAA-4768-8EB9-3EB9138FC4A3}">
      <dgm:prSet/>
      <dgm:spPr/>
      <dgm:t>
        <a:bodyPr/>
        <a:lstStyle/>
        <a:p>
          <a:endParaRPr lang="en-US"/>
        </a:p>
      </dgm:t>
    </dgm:pt>
    <dgm:pt modelId="{00236E8E-1BE6-4F1C-AC62-2C759547D503}" type="sibTrans" cxnId="{E5EFA003-DEAA-4768-8EB9-3EB9138FC4A3}">
      <dgm:prSet/>
      <dgm:spPr/>
      <dgm:t>
        <a:bodyPr/>
        <a:lstStyle/>
        <a:p>
          <a:endParaRPr lang="en-US"/>
        </a:p>
      </dgm:t>
    </dgm:pt>
    <dgm:pt modelId="{16E98111-ED95-4633-AE7D-0B8C3DA569E7}" type="pres">
      <dgm:prSet presAssocID="{08621668-856A-44EF-B454-EA95D94BDF9D}" presName="vert0" presStyleCnt="0">
        <dgm:presLayoutVars>
          <dgm:dir/>
          <dgm:animOne val="branch"/>
          <dgm:animLvl val="lvl"/>
        </dgm:presLayoutVars>
      </dgm:prSet>
      <dgm:spPr/>
    </dgm:pt>
    <dgm:pt modelId="{70DE6B0E-64E0-4106-8FA8-91F7CF1A308B}" type="pres">
      <dgm:prSet presAssocID="{456C39AC-1FE6-46B8-A074-76B8E5174CE2}" presName="thickLine" presStyleLbl="alignNode1" presStyleIdx="0" presStyleCnt="7"/>
      <dgm:spPr/>
    </dgm:pt>
    <dgm:pt modelId="{3CF07AB1-B83F-4A95-A0BF-F400F09418DC}" type="pres">
      <dgm:prSet presAssocID="{456C39AC-1FE6-46B8-A074-76B8E5174CE2}" presName="horz1" presStyleCnt="0"/>
      <dgm:spPr/>
    </dgm:pt>
    <dgm:pt modelId="{5EA3204D-F382-4A82-8165-1ADC588EA63C}" type="pres">
      <dgm:prSet presAssocID="{456C39AC-1FE6-46B8-A074-76B8E5174CE2}" presName="tx1" presStyleLbl="revTx" presStyleIdx="0" presStyleCnt="7"/>
      <dgm:spPr/>
    </dgm:pt>
    <dgm:pt modelId="{BB640F0D-0947-4C6C-884F-5CE4AE30B614}" type="pres">
      <dgm:prSet presAssocID="{456C39AC-1FE6-46B8-A074-76B8E5174CE2}" presName="vert1" presStyleCnt="0"/>
      <dgm:spPr/>
    </dgm:pt>
    <dgm:pt modelId="{25196737-704C-4231-9E7A-4F510CEAB1B2}" type="pres">
      <dgm:prSet presAssocID="{335FCF06-C022-4B42-9D85-9BE222F59D03}" presName="thickLine" presStyleLbl="alignNode1" presStyleIdx="1" presStyleCnt="7"/>
      <dgm:spPr/>
    </dgm:pt>
    <dgm:pt modelId="{52460DED-44A2-448E-87EB-A42CC00EBE04}" type="pres">
      <dgm:prSet presAssocID="{335FCF06-C022-4B42-9D85-9BE222F59D03}" presName="horz1" presStyleCnt="0"/>
      <dgm:spPr/>
    </dgm:pt>
    <dgm:pt modelId="{2BE7E206-D361-42DC-958E-560C96A6779A}" type="pres">
      <dgm:prSet presAssocID="{335FCF06-C022-4B42-9D85-9BE222F59D03}" presName="tx1" presStyleLbl="revTx" presStyleIdx="1" presStyleCnt="7"/>
      <dgm:spPr/>
    </dgm:pt>
    <dgm:pt modelId="{269EA7E7-65B9-46FC-98D5-0C35F741F432}" type="pres">
      <dgm:prSet presAssocID="{335FCF06-C022-4B42-9D85-9BE222F59D03}" presName="vert1" presStyleCnt="0"/>
      <dgm:spPr/>
    </dgm:pt>
    <dgm:pt modelId="{5509D481-FBF9-4D06-8BD1-385959B79852}" type="pres">
      <dgm:prSet presAssocID="{B4CFE1D7-D783-47D8-8DDB-0093D31593AF}" presName="thickLine" presStyleLbl="alignNode1" presStyleIdx="2" presStyleCnt="7"/>
      <dgm:spPr/>
    </dgm:pt>
    <dgm:pt modelId="{F109DEA7-72EC-4142-B45A-4DC163829DFB}" type="pres">
      <dgm:prSet presAssocID="{B4CFE1D7-D783-47D8-8DDB-0093D31593AF}" presName="horz1" presStyleCnt="0"/>
      <dgm:spPr/>
    </dgm:pt>
    <dgm:pt modelId="{74727205-606B-4083-A6C1-9F304B90EB66}" type="pres">
      <dgm:prSet presAssocID="{B4CFE1D7-D783-47D8-8DDB-0093D31593AF}" presName="tx1" presStyleLbl="revTx" presStyleIdx="2" presStyleCnt="7"/>
      <dgm:spPr/>
    </dgm:pt>
    <dgm:pt modelId="{550A10E1-D5F0-4BCC-A4B2-9C2E23BACE73}" type="pres">
      <dgm:prSet presAssocID="{B4CFE1D7-D783-47D8-8DDB-0093D31593AF}" presName="vert1" presStyleCnt="0"/>
      <dgm:spPr/>
    </dgm:pt>
    <dgm:pt modelId="{1E7EFCCD-A60D-4AEF-B334-FB14B183E494}" type="pres">
      <dgm:prSet presAssocID="{D8106B0E-ED13-4828-9A4A-DD8F5A8A1A4A}" presName="thickLine" presStyleLbl="alignNode1" presStyleIdx="3" presStyleCnt="7"/>
      <dgm:spPr/>
    </dgm:pt>
    <dgm:pt modelId="{09FBB49C-9B7A-4CEA-A0D4-407C969BDB45}" type="pres">
      <dgm:prSet presAssocID="{D8106B0E-ED13-4828-9A4A-DD8F5A8A1A4A}" presName="horz1" presStyleCnt="0"/>
      <dgm:spPr/>
    </dgm:pt>
    <dgm:pt modelId="{43AFE7E3-805F-475A-AE0F-C43C85CD1215}" type="pres">
      <dgm:prSet presAssocID="{D8106B0E-ED13-4828-9A4A-DD8F5A8A1A4A}" presName="tx1" presStyleLbl="revTx" presStyleIdx="3" presStyleCnt="7"/>
      <dgm:spPr/>
    </dgm:pt>
    <dgm:pt modelId="{0D44E19E-DCB5-466E-97CB-57622EB8D8D7}" type="pres">
      <dgm:prSet presAssocID="{D8106B0E-ED13-4828-9A4A-DD8F5A8A1A4A}" presName="vert1" presStyleCnt="0"/>
      <dgm:spPr/>
    </dgm:pt>
    <dgm:pt modelId="{CE429347-F307-4AB1-88CC-F7C30D5F1973}" type="pres">
      <dgm:prSet presAssocID="{2E4E3822-DA8F-4CD9-AF01-74FD25EF62E3}" presName="thickLine" presStyleLbl="alignNode1" presStyleIdx="4" presStyleCnt="7"/>
      <dgm:spPr/>
    </dgm:pt>
    <dgm:pt modelId="{37326327-2785-4543-B6DB-FF3FDAF1F5DD}" type="pres">
      <dgm:prSet presAssocID="{2E4E3822-DA8F-4CD9-AF01-74FD25EF62E3}" presName="horz1" presStyleCnt="0"/>
      <dgm:spPr/>
    </dgm:pt>
    <dgm:pt modelId="{EC331E63-BB9D-4366-A336-5ABA90B23E12}" type="pres">
      <dgm:prSet presAssocID="{2E4E3822-DA8F-4CD9-AF01-74FD25EF62E3}" presName="tx1" presStyleLbl="revTx" presStyleIdx="4" presStyleCnt="7"/>
      <dgm:spPr/>
    </dgm:pt>
    <dgm:pt modelId="{6C4CFEF3-D75B-472F-B4F2-8118D5C40C4E}" type="pres">
      <dgm:prSet presAssocID="{2E4E3822-DA8F-4CD9-AF01-74FD25EF62E3}" presName="vert1" presStyleCnt="0"/>
      <dgm:spPr/>
    </dgm:pt>
    <dgm:pt modelId="{D1DBCBF4-0588-42D5-A234-C03FE6A00346}" type="pres">
      <dgm:prSet presAssocID="{649047FB-30F2-4057-9C0B-DDA49676D52B}" presName="thickLine" presStyleLbl="alignNode1" presStyleIdx="5" presStyleCnt="7"/>
      <dgm:spPr/>
    </dgm:pt>
    <dgm:pt modelId="{D09A83DA-7FB6-4E6D-94F7-1D5266095375}" type="pres">
      <dgm:prSet presAssocID="{649047FB-30F2-4057-9C0B-DDA49676D52B}" presName="horz1" presStyleCnt="0"/>
      <dgm:spPr/>
    </dgm:pt>
    <dgm:pt modelId="{CFB09775-9DB7-4E15-908C-7ABEBAB346E5}" type="pres">
      <dgm:prSet presAssocID="{649047FB-30F2-4057-9C0B-DDA49676D52B}" presName="tx1" presStyleLbl="revTx" presStyleIdx="5" presStyleCnt="7"/>
      <dgm:spPr/>
    </dgm:pt>
    <dgm:pt modelId="{5548BA21-95F0-4729-BC16-524FB0CAE0AB}" type="pres">
      <dgm:prSet presAssocID="{649047FB-30F2-4057-9C0B-DDA49676D52B}" presName="vert1" presStyleCnt="0"/>
      <dgm:spPr/>
    </dgm:pt>
    <dgm:pt modelId="{016D97F5-87BB-40E3-B7CB-756BE4F9CE85}" type="pres">
      <dgm:prSet presAssocID="{898F6A5A-020E-455F-9AEE-16ADC5FFD754}" presName="thickLine" presStyleLbl="alignNode1" presStyleIdx="6" presStyleCnt="7"/>
      <dgm:spPr/>
    </dgm:pt>
    <dgm:pt modelId="{F20E4545-7A39-4A7D-B6ED-F3B5D5238718}" type="pres">
      <dgm:prSet presAssocID="{898F6A5A-020E-455F-9AEE-16ADC5FFD754}" presName="horz1" presStyleCnt="0"/>
      <dgm:spPr/>
    </dgm:pt>
    <dgm:pt modelId="{F1578E09-73FA-46F4-92E7-0CF2D744E34C}" type="pres">
      <dgm:prSet presAssocID="{898F6A5A-020E-455F-9AEE-16ADC5FFD754}" presName="tx1" presStyleLbl="revTx" presStyleIdx="6" presStyleCnt="7"/>
      <dgm:spPr/>
    </dgm:pt>
    <dgm:pt modelId="{C74E2DC3-5348-4723-B601-05798C64BA78}" type="pres">
      <dgm:prSet presAssocID="{898F6A5A-020E-455F-9AEE-16ADC5FFD754}" presName="vert1" presStyleCnt="0"/>
      <dgm:spPr/>
    </dgm:pt>
  </dgm:ptLst>
  <dgm:cxnLst>
    <dgm:cxn modelId="{E5EFA003-DEAA-4768-8EB9-3EB9138FC4A3}" srcId="{08621668-856A-44EF-B454-EA95D94BDF9D}" destId="{898F6A5A-020E-455F-9AEE-16ADC5FFD754}" srcOrd="6" destOrd="0" parTransId="{6E14B72C-F3B4-466F-A272-7A1575969202}" sibTransId="{00236E8E-1BE6-4F1C-AC62-2C759547D503}"/>
    <dgm:cxn modelId="{3982F708-D2CE-4D5C-ABEF-E652DC99B83F}" srcId="{08621668-856A-44EF-B454-EA95D94BDF9D}" destId="{335FCF06-C022-4B42-9D85-9BE222F59D03}" srcOrd="1" destOrd="0" parTransId="{88504B24-A9AD-4CF3-AE3E-48D605D02A38}" sibTransId="{B45DCE04-B64A-4461-8A82-CF5D371F3230}"/>
    <dgm:cxn modelId="{C1352F1F-AB5A-4A46-A4D2-FF0282F51D68}" srcId="{08621668-856A-44EF-B454-EA95D94BDF9D}" destId="{D8106B0E-ED13-4828-9A4A-DD8F5A8A1A4A}" srcOrd="3" destOrd="0" parTransId="{025EBA67-48BB-44DF-86A8-865A53420F10}" sibTransId="{FD665E5B-6BA5-4C79-8443-8E89F8FB33DD}"/>
    <dgm:cxn modelId="{CFD9CC1F-72C4-453E-8133-050B98161378}" type="presOf" srcId="{2E4E3822-DA8F-4CD9-AF01-74FD25EF62E3}" destId="{EC331E63-BB9D-4366-A336-5ABA90B23E12}" srcOrd="0" destOrd="0" presId="urn:microsoft.com/office/officeart/2008/layout/LinedList"/>
    <dgm:cxn modelId="{9582F22E-0CC3-4459-BE24-FA165F5B1A4B}" type="presOf" srcId="{456C39AC-1FE6-46B8-A074-76B8E5174CE2}" destId="{5EA3204D-F382-4A82-8165-1ADC588EA63C}" srcOrd="0" destOrd="0" presId="urn:microsoft.com/office/officeart/2008/layout/LinedList"/>
    <dgm:cxn modelId="{80DB725B-90BC-4FE4-BB75-B244BE06CFE8}" srcId="{08621668-856A-44EF-B454-EA95D94BDF9D}" destId="{2E4E3822-DA8F-4CD9-AF01-74FD25EF62E3}" srcOrd="4" destOrd="0" parTransId="{81C8F89C-9CDD-4AB4-A4C6-B73AF26428CF}" sibTransId="{65BC33B5-0E32-41D2-B054-EA26B2A0BE8A}"/>
    <dgm:cxn modelId="{372DB241-CA95-4203-B3EB-B960EC23FE60}" srcId="{08621668-856A-44EF-B454-EA95D94BDF9D}" destId="{B4CFE1D7-D783-47D8-8DDB-0093D31593AF}" srcOrd="2" destOrd="0" parTransId="{C67F76A4-EBF7-4034-B14A-DDACC12316D6}" sibTransId="{836BF3FA-9FEC-4FA0-A0D3-0DEEF8F26997}"/>
    <dgm:cxn modelId="{FC502070-829C-4AC7-9FA6-6A86AD40A009}" type="presOf" srcId="{08621668-856A-44EF-B454-EA95D94BDF9D}" destId="{16E98111-ED95-4633-AE7D-0B8C3DA569E7}" srcOrd="0" destOrd="0" presId="urn:microsoft.com/office/officeart/2008/layout/LinedList"/>
    <dgm:cxn modelId="{F5B31489-3964-4D37-AE47-4A6B02BF8049}" type="presOf" srcId="{649047FB-30F2-4057-9C0B-DDA49676D52B}" destId="{CFB09775-9DB7-4E15-908C-7ABEBAB346E5}" srcOrd="0" destOrd="0" presId="urn:microsoft.com/office/officeart/2008/layout/LinedList"/>
    <dgm:cxn modelId="{58C12593-C70E-41EA-934B-DFCF7272927F}" type="presOf" srcId="{D8106B0E-ED13-4828-9A4A-DD8F5A8A1A4A}" destId="{43AFE7E3-805F-475A-AE0F-C43C85CD1215}" srcOrd="0" destOrd="0" presId="urn:microsoft.com/office/officeart/2008/layout/LinedList"/>
    <dgm:cxn modelId="{F7363DA7-5DA6-4F8D-84F2-23AAD94B0C78}" srcId="{08621668-856A-44EF-B454-EA95D94BDF9D}" destId="{649047FB-30F2-4057-9C0B-DDA49676D52B}" srcOrd="5" destOrd="0" parTransId="{BC7440A0-1A9A-420D-B491-E52A37CDC80B}" sibTransId="{FF22CCFC-0035-4D5F-B9AB-B0D54ACAE1B9}"/>
    <dgm:cxn modelId="{96572BA8-0646-46EB-8C70-2AD0BD0D2A40}" type="presOf" srcId="{898F6A5A-020E-455F-9AEE-16ADC5FFD754}" destId="{F1578E09-73FA-46F4-92E7-0CF2D744E34C}" srcOrd="0" destOrd="0" presId="urn:microsoft.com/office/officeart/2008/layout/LinedList"/>
    <dgm:cxn modelId="{6233BAE2-44BA-4428-8C69-942861DFE24A}" srcId="{08621668-856A-44EF-B454-EA95D94BDF9D}" destId="{456C39AC-1FE6-46B8-A074-76B8E5174CE2}" srcOrd="0" destOrd="0" parTransId="{D2B02EE7-16EF-44FA-8B91-F5F10C67D1B8}" sibTransId="{B272DFDC-DD1A-4524-AAF1-469FB584693C}"/>
    <dgm:cxn modelId="{86D32CE3-B096-407F-A91D-F931AD9E9391}" type="presOf" srcId="{335FCF06-C022-4B42-9D85-9BE222F59D03}" destId="{2BE7E206-D361-42DC-958E-560C96A6779A}" srcOrd="0" destOrd="0" presId="urn:microsoft.com/office/officeart/2008/layout/LinedList"/>
    <dgm:cxn modelId="{7BAE7AED-A6D9-4007-8C57-5F0C9BD1039C}" type="presOf" srcId="{B4CFE1D7-D783-47D8-8DDB-0093D31593AF}" destId="{74727205-606B-4083-A6C1-9F304B90EB66}" srcOrd="0" destOrd="0" presId="urn:microsoft.com/office/officeart/2008/layout/LinedList"/>
    <dgm:cxn modelId="{7DF57DB4-D916-4C3F-A2E0-3B0E0A729539}" type="presParOf" srcId="{16E98111-ED95-4633-AE7D-0B8C3DA569E7}" destId="{70DE6B0E-64E0-4106-8FA8-91F7CF1A308B}" srcOrd="0" destOrd="0" presId="urn:microsoft.com/office/officeart/2008/layout/LinedList"/>
    <dgm:cxn modelId="{0CE79ABE-387D-431D-B7E4-D37C35A70B3F}" type="presParOf" srcId="{16E98111-ED95-4633-AE7D-0B8C3DA569E7}" destId="{3CF07AB1-B83F-4A95-A0BF-F400F09418DC}" srcOrd="1" destOrd="0" presId="urn:microsoft.com/office/officeart/2008/layout/LinedList"/>
    <dgm:cxn modelId="{3038DD8F-EEEC-4A79-89AE-15F840257F5B}" type="presParOf" srcId="{3CF07AB1-B83F-4A95-A0BF-F400F09418DC}" destId="{5EA3204D-F382-4A82-8165-1ADC588EA63C}" srcOrd="0" destOrd="0" presId="urn:microsoft.com/office/officeart/2008/layout/LinedList"/>
    <dgm:cxn modelId="{A64E6599-F990-44FA-8674-D13A61A59F85}" type="presParOf" srcId="{3CF07AB1-B83F-4A95-A0BF-F400F09418DC}" destId="{BB640F0D-0947-4C6C-884F-5CE4AE30B614}" srcOrd="1" destOrd="0" presId="urn:microsoft.com/office/officeart/2008/layout/LinedList"/>
    <dgm:cxn modelId="{C8F472E0-6AE4-4B14-B8B5-E66DF8905163}" type="presParOf" srcId="{16E98111-ED95-4633-AE7D-0B8C3DA569E7}" destId="{25196737-704C-4231-9E7A-4F510CEAB1B2}" srcOrd="2" destOrd="0" presId="urn:microsoft.com/office/officeart/2008/layout/LinedList"/>
    <dgm:cxn modelId="{56FEBAA6-A3C9-423C-89E2-B1C70A225AB6}" type="presParOf" srcId="{16E98111-ED95-4633-AE7D-0B8C3DA569E7}" destId="{52460DED-44A2-448E-87EB-A42CC00EBE04}" srcOrd="3" destOrd="0" presId="urn:microsoft.com/office/officeart/2008/layout/LinedList"/>
    <dgm:cxn modelId="{6E1C9707-C0CA-4C98-B6C1-897627FE85B9}" type="presParOf" srcId="{52460DED-44A2-448E-87EB-A42CC00EBE04}" destId="{2BE7E206-D361-42DC-958E-560C96A6779A}" srcOrd="0" destOrd="0" presId="urn:microsoft.com/office/officeart/2008/layout/LinedList"/>
    <dgm:cxn modelId="{6F835079-EEDD-4B74-8626-3C2704905A2B}" type="presParOf" srcId="{52460DED-44A2-448E-87EB-A42CC00EBE04}" destId="{269EA7E7-65B9-46FC-98D5-0C35F741F432}" srcOrd="1" destOrd="0" presId="urn:microsoft.com/office/officeart/2008/layout/LinedList"/>
    <dgm:cxn modelId="{F8C697E2-4C1B-4DC9-961F-A835D3E88034}" type="presParOf" srcId="{16E98111-ED95-4633-AE7D-0B8C3DA569E7}" destId="{5509D481-FBF9-4D06-8BD1-385959B79852}" srcOrd="4" destOrd="0" presId="urn:microsoft.com/office/officeart/2008/layout/LinedList"/>
    <dgm:cxn modelId="{38A798AB-D83A-49CF-8409-24AF30ADB0BF}" type="presParOf" srcId="{16E98111-ED95-4633-AE7D-0B8C3DA569E7}" destId="{F109DEA7-72EC-4142-B45A-4DC163829DFB}" srcOrd="5" destOrd="0" presId="urn:microsoft.com/office/officeart/2008/layout/LinedList"/>
    <dgm:cxn modelId="{894F9672-22F5-4A5E-93CB-8C098337CDED}" type="presParOf" srcId="{F109DEA7-72EC-4142-B45A-4DC163829DFB}" destId="{74727205-606B-4083-A6C1-9F304B90EB66}" srcOrd="0" destOrd="0" presId="urn:microsoft.com/office/officeart/2008/layout/LinedList"/>
    <dgm:cxn modelId="{4C477A5D-4FBD-45A4-8BE1-F0E93224D96C}" type="presParOf" srcId="{F109DEA7-72EC-4142-B45A-4DC163829DFB}" destId="{550A10E1-D5F0-4BCC-A4B2-9C2E23BACE73}" srcOrd="1" destOrd="0" presId="urn:microsoft.com/office/officeart/2008/layout/LinedList"/>
    <dgm:cxn modelId="{5BBD4B6D-07AD-470E-A588-22FFDAB38A2C}" type="presParOf" srcId="{16E98111-ED95-4633-AE7D-0B8C3DA569E7}" destId="{1E7EFCCD-A60D-4AEF-B334-FB14B183E494}" srcOrd="6" destOrd="0" presId="urn:microsoft.com/office/officeart/2008/layout/LinedList"/>
    <dgm:cxn modelId="{B079CEA4-B351-4967-B10B-8BFA544BCDE6}" type="presParOf" srcId="{16E98111-ED95-4633-AE7D-0B8C3DA569E7}" destId="{09FBB49C-9B7A-4CEA-A0D4-407C969BDB45}" srcOrd="7" destOrd="0" presId="urn:microsoft.com/office/officeart/2008/layout/LinedList"/>
    <dgm:cxn modelId="{9F9C5100-C6DB-4C96-BCBC-E04C5E0E8EDF}" type="presParOf" srcId="{09FBB49C-9B7A-4CEA-A0D4-407C969BDB45}" destId="{43AFE7E3-805F-475A-AE0F-C43C85CD1215}" srcOrd="0" destOrd="0" presId="urn:microsoft.com/office/officeart/2008/layout/LinedList"/>
    <dgm:cxn modelId="{A0D19E8C-834D-4E99-8017-412ABD935B17}" type="presParOf" srcId="{09FBB49C-9B7A-4CEA-A0D4-407C969BDB45}" destId="{0D44E19E-DCB5-466E-97CB-57622EB8D8D7}" srcOrd="1" destOrd="0" presId="urn:microsoft.com/office/officeart/2008/layout/LinedList"/>
    <dgm:cxn modelId="{1A2ABDED-6FD9-4588-AF0F-13B0DC64795D}" type="presParOf" srcId="{16E98111-ED95-4633-AE7D-0B8C3DA569E7}" destId="{CE429347-F307-4AB1-88CC-F7C30D5F1973}" srcOrd="8" destOrd="0" presId="urn:microsoft.com/office/officeart/2008/layout/LinedList"/>
    <dgm:cxn modelId="{2825F8CC-ECB0-4C14-B727-7EB9D152AE67}" type="presParOf" srcId="{16E98111-ED95-4633-AE7D-0B8C3DA569E7}" destId="{37326327-2785-4543-B6DB-FF3FDAF1F5DD}" srcOrd="9" destOrd="0" presId="urn:microsoft.com/office/officeart/2008/layout/LinedList"/>
    <dgm:cxn modelId="{0300DDCD-E72A-454D-9D2A-4E9A486B5D4F}" type="presParOf" srcId="{37326327-2785-4543-B6DB-FF3FDAF1F5DD}" destId="{EC331E63-BB9D-4366-A336-5ABA90B23E12}" srcOrd="0" destOrd="0" presId="urn:microsoft.com/office/officeart/2008/layout/LinedList"/>
    <dgm:cxn modelId="{DC8DBF90-58BE-47BC-815B-7575CFB1B50B}" type="presParOf" srcId="{37326327-2785-4543-B6DB-FF3FDAF1F5DD}" destId="{6C4CFEF3-D75B-472F-B4F2-8118D5C40C4E}" srcOrd="1" destOrd="0" presId="urn:microsoft.com/office/officeart/2008/layout/LinedList"/>
    <dgm:cxn modelId="{41B5DB04-3560-4518-9922-4449B28BF50A}" type="presParOf" srcId="{16E98111-ED95-4633-AE7D-0B8C3DA569E7}" destId="{D1DBCBF4-0588-42D5-A234-C03FE6A00346}" srcOrd="10" destOrd="0" presId="urn:microsoft.com/office/officeart/2008/layout/LinedList"/>
    <dgm:cxn modelId="{56DFB3C2-EC8A-45E4-9505-046DBCB8A44C}" type="presParOf" srcId="{16E98111-ED95-4633-AE7D-0B8C3DA569E7}" destId="{D09A83DA-7FB6-4E6D-94F7-1D5266095375}" srcOrd="11" destOrd="0" presId="urn:microsoft.com/office/officeart/2008/layout/LinedList"/>
    <dgm:cxn modelId="{6FDCCBA2-144A-4573-8380-D254F61929F5}" type="presParOf" srcId="{D09A83DA-7FB6-4E6D-94F7-1D5266095375}" destId="{CFB09775-9DB7-4E15-908C-7ABEBAB346E5}" srcOrd="0" destOrd="0" presId="urn:microsoft.com/office/officeart/2008/layout/LinedList"/>
    <dgm:cxn modelId="{0A26DB93-18F1-4159-AF23-D4C9B08852AE}" type="presParOf" srcId="{D09A83DA-7FB6-4E6D-94F7-1D5266095375}" destId="{5548BA21-95F0-4729-BC16-524FB0CAE0AB}" srcOrd="1" destOrd="0" presId="urn:microsoft.com/office/officeart/2008/layout/LinedList"/>
    <dgm:cxn modelId="{91F322B5-3246-4BCC-A56B-EF830659E1FF}" type="presParOf" srcId="{16E98111-ED95-4633-AE7D-0B8C3DA569E7}" destId="{016D97F5-87BB-40E3-B7CB-756BE4F9CE85}" srcOrd="12" destOrd="0" presId="urn:microsoft.com/office/officeart/2008/layout/LinedList"/>
    <dgm:cxn modelId="{51E7EAB2-996E-4C56-BDB2-0E5580474ED0}" type="presParOf" srcId="{16E98111-ED95-4633-AE7D-0B8C3DA569E7}" destId="{F20E4545-7A39-4A7D-B6ED-F3B5D5238718}" srcOrd="13" destOrd="0" presId="urn:microsoft.com/office/officeart/2008/layout/LinedList"/>
    <dgm:cxn modelId="{8292C63F-FB80-405D-AF14-81463169DE9C}" type="presParOf" srcId="{F20E4545-7A39-4A7D-B6ED-F3B5D5238718}" destId="{F1578E09-73FA-46F4-92E7-0CF2D744E34C}" srcOrd="0" destOrd="0" presId="urn:microsoft.com/office/officeart/2008/layout/LinedList"/>
    <dgm:cxn modelId="{F33B89F1-45FD-4A5C-ABBC-0184B203C632}" type="presParOf" srcId="{F20E4545-7A39-4A7D-B6ED-F3B5D5238718}" destId="{C74E2DC3-5348-4723-B601-05798C64BA7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362DDD-3EBC-4501-9C33-91090C4ABAE6}">
      <dsp:nvSpPr>
        <dsp:cNvPr id="0" name=""/>
        <dsp:cNvSpPr/>
      </dsp:nvSpPr>
      <dsp:spPr>
        <a:xfrm>
          <a:off x="3364992" y="2422"/>
          <a:ext cx="3785616" cy="10591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b="1" kern="1200"/>
            <a:t>Behaviour Change Theory</a:t>
          </a:r>
          <a:endParaRPr lang="en-US" sz="2000" kern="1200"/>
        </a:p>
      </dsp:txBody>
      <dsp:txXfrm>
        <a:off x="3416696" y="54126"/>
        <a:ext cx="3682208" cy="955752"/>
      </dsp:txXfrm>
    </dsp:sp>
    <dsp:sp modelId="{3E77AAA4-1E0A-49B7-A17C-B3A7545250AB}">
      <dsp:nvSpPr>
        <dsp:cNvPr id="0" name=""/>
        <dsp:cNvSpPr/>
      </dsp:nvSpPr>
      <dsp:spPr>
        <a:xfrm>
          <a:off x="3364992" y="1114541"/>
          <a:ext cx="3785616" cy="1059160"/>
        </a:xfrm>
        <a:prstGeom prst="roundRect">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b="1" kern="1200"/>
            <a:t>Health Belief Model</a:t>
          </a:r>
          <a:endParaRPr lang="en-US" sz="2000" kern="1200"/>
        </a:p>
      </dsp:txBody>
      <dsp:txXfrm>
        <a:off x="3416696" y="1166245"/>
        <a:ext cx="3682208" cy="955752"/>
      </dsp:txXfrm>
    </dsp:sp>
    <dsp:sp modelId="{26DAF328-7094-4B45-896B-7B2350AE38AC}">
      <dsp:nvSpPr>
        <dsp:cNvPr id="0" name=""/>
        <dsp:cNvSpPr/>
      </dsp:nvSpPr>
      <dsp:spPr>
        <a:xfrm>
          <a:off x="3364992" y="2226659"/>
          <a:ext cx="3785616" cy="105916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Increases awareness of mental health problems. </a:t>
          </a:r>
        </a:p>
      </dsp:txBody>
      <dsp:txXfrm>
        <a:off x="3416696" y="2278363"/>
        <a:ext cx="3682208" cy="955752"/>
      </dsp:txXfrm>
    </dsp:sp>
    <dsp:sp modelId="{E3348471-EBF8-4928-9C91-FD1A2C20A817}">
      <dsp:nvSpPr>
        <dsp:cNvPr id="0" name=""/>
        <dsp:cNvSpPr/>
      </dsp:nvSpPr>
      <dsp:spPr>
        <a:xfrm>
          <a:off x="3364992" y="3338778"/>
          <a:ext cx="3785616" cy="1059160"/>
        </a:xfrm>
        <a:prstGeom prst="roundRect">
          <a:avLst/>
        </a:prstGeom>
        <a:gradFill rotWithShape="0">
          <a:gsLst>
            <a:gs pos="0">
              <a:schemeClr val="accent2">
                <a:hueOff val="4832710"/>
                <a:satOff val="-13870"/>
                <a:lumOff val="-22207"/>
                <a:alphaOff val="0"/>
                <a:satMod val="103000"/>
                <a:lumMod val="102000"/>
                <a:tint val="94000"/>
              </a:schemeClr>
            </a:gs>
            <a:gs pos="50000">
              <a:schemeClr val="accent2">
                <a:hueOff val="4832710"/>
                <a:satOff val="-13870"/>
                <a:lumOff val="-22207"/>
                <a:alphaOff val="0"/>
                <a:satMod val="110000"/>
                <a:lumMod val="100000"/>
                <a:shade val="100000"/>
              </a:schemeClr>
            </a:gs>
            <a:gs pos="100000">
              <a:schemeClr val="accent2">
                <a:hueOff val="4832710"/>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Reduces stigma and encourages help-seeking. </a:t>
          </a:r>
        </a:p>
      </dsp:txBody>
      <dsp:txXfrm>
        <a:off x="3416696" y="3390482"/>
        <a:ext cx="3682208" cy="955752"/>
      </dsp:txXfrm>
    </dsp:sp>
    <dsp:sp modelId="{83B41B96-25F8-4222-96E5-19CA48063439}">
      <dsp:nvSpPr>
        <dsp:cNvPr id="0" name=""/>
        <dsp:cNvSpPr/>
      </dsp:nvSpPr>
      <dsp:spPr>
        <a:xfrm>
          <a:off x="3364992" y="4450896"/>
          <a:ext cx="3785616" cy="105916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Promotes positive engagement with telehealth </a:t>
          </a:r>
          <a:r>
            <a:rPr lang="en-US" sz="2000" i="1" kern="1200"/>
            <a:t>(Rosenstock, 1974).</a:t>
          </a:r>
          <a:endParaRPr lang="en-US" sz="2000" kern="1200"/>
        </a:p>
      </dsp:txBody>
      <dsp:txXfrm>
        <a:off x="3416696" y="4502600"/>
        <a:ext cx="3682208" cy="9557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DE6B0E-64E0-4106-8FA8-91F7CF1A308B}">
      <dsp:nvSpPr>
        <dsp:cNvPr id="0" name=""/>
        <dsp:cNvSpPr/>
      </dsp:nvSpPr>
      <dsp:spPr>
        <a:xfrm>
          <a:off x="0" y="863"/>
          <a:ext cx="7679943"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EA3204D-F382-4A82-8165-1ADC588EA63C}">
      <dsp:nvSpPr>
        <dsp:cNvPr id="0" name=""/>
        <dsp:cNvSpPr/>
      </dsp:nvSpPr>
      <dsp:spPr>
        <a:xfrm>
          <a:off x="0" y="863"/>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Key Stakeholders</a:t>
          </a:r>
          <a:endParaRPr lang="en-US" sz="2000" kern="1200"/>
        </a:p>
      </dsp:txBody>
      <dsp:txXfrm>
        <a:off x="0" y="863"/>
        <a:ext cx="7679943" cy="1010566"/>
      </dsp:txXfrm>
    </dsp:sp>
    <dsp:sp modelId="{25196737-704C-4231-9E7A-4F510CEAB1B2}">
      <dsp:nvSpPr>
        <dsp:cNvPr id="0" name=""/>
        <dsp:cNvSpPr/>
      </dsp:nvSpPr>
      <dsp:spPr>
        <a:xfrm>
          <a:off x="0" y="1011430"/>
          <a:ext cx="7679943" cy="0"/>
        </a:xfrm>
        <a:prstGeom prst="line">
          <a:avLst/>
        </a:prstGeom>
        <a:solidFill>
          <a:schemeClr val="accent2">
            <a:hueOff val="1073936"/>
            <a:satOff val="-3082"/>
            <a:lumOff val="-4935"/>
            <a:alphaOff val="0"/>
          </a:schemeClr>
        </a:solidFill>
        <a:ln w="19050" cap="flat" cmpd="sng" algn="ctr">
          <a:solidFill>
            <a:schemeClr val="accent2">
              <a:hueOff val="1073936"/>
              <a:satOff val="-3082"/>
              <a:lumOff val="-493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BE7E206-D361-42DC-958E-560C96A6779A}">
      <dsp:nvSpPr>
        <dsp:cNvPr id="0" name=""/>
        <dsp:cNvSpPr/>
      </dsp:nvSpPr>
      <dsp:spPr>
        <a:xfrm>
          <a:off x="0" y="1011430"/>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Effective Telehealth relies on collaboration between education, healthcare and families to provide safe, timely and accessible mental health support for young people (NICE, 2022).</a:t>
          </a:r>
          <a:endParaRPr lang="en-US" sz="2000" kern="1200"/>
        </a:p>
      </dsp:txBody>
      <dsp:txXfrm>
        <a:off x="0" y="1011430"/>
        <a:ext cx="7679943" cy="1010566"/>
      </dsp:txXfrm>
    </dsp:sp>
    <dsp:sp modelId="{5509D481-FBF9-4D06-8BD1-385959B79852}">
      <dsp:nvSpPr>
        <dsp:cNvPr id="0" name=""/>
        <dsp:cNvSpPr/>
      </dsp:nvSpPr>
      <dsp:spPr>
        <a:xfrm>
          <a:off x="0" y="2021996"/>
          <a:ext cx="7679943"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4727205-606B-4083-A6C1-9F304B90EB66}">
      <dsp:nvSpPr>
        <dsp:cNvPr id="0" name=""/>
        <dsp:cNvSpPr/>
      </dsp:nvSpPr>
      <dsp:spPr>
        <a:xfrm>
          <a:off x="0" y="2021996"/>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Students</a:t>
          </a:r>
          <a:r>
            <a:rPr lang="en-GB" sz="2000" kern="1200"/>
            <a:t> – Engage with Telehealth and provide feedback (Grist </a:t>
          </a:r>
          <a:r>
            <a:rPr lang="en-GB" sz="2000" i="1" kern="1200"/>
            <a:t>et al</a:t>
          </a:r>
          <a:r>
            <a:rPr lang="en-GB" sz="2000" kern="1200"/>
            <a:t>., 2021).</a:t>
          </a:r>
          <a:endParaRPr lang="en-US" sz="2000" kern="1200"/>
        </a:p>
      </dsp:txBody>
      <dsp:txXfrm>
        <a:off x="0" y="2021996"/>
        <a:ext cx="7679943" cy="1010566"/>
      </dsp:txXfrm>
    </dsp:sp>
    <dsp:sp modelId="{1E7EFCCD-A60D-4AEF-B334-FB14B183E494}">
      <dsp:nvSpPr>
        <dsp:cNvPr id="0" name=""/>
        <dsp:cNvSpPr/>
      </dsp:nvSpPr>
      <dsp:spPr>
        <a:xfrm>
          <a:off x="0" y="3032562"/>
          <a:ext cx="7679943"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3AFE7E3-805F-475A-AE0F-C43C85CD1215}">
      <dsp:nvSpPr>
        <dsp:cNvPr id="0" name=""/>
        <dsp:cNvSpPr/>
      </dsp:nvSpPr>
      <dsp:spPr>
        <a:xfrm>
          <a:off x="0" y="3032562"/>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Parents/carers</a:t>
          </a:r>
          <a:r>
            <a:rPr lang="en-GB" sz="2000" kern="1200"/>
            <a:t> – Support participation and wellbeing at home (DfE, 2023).</a:t>
          </a:r>
          <a:endParaRPr lang="en-US" sz="2000" kern="1200"/>
        </a:p>
      </dsp:txBody>
      <dsp:txXfrm>
        <a:off x="0" y="3032562"/>
        <a:ext cx="7679943" cy="1010566"/>
      </dsp:txXfrm>
    </dsp:sp>
    <dsp:sp modelId="{CE429347-F307-4AB1-88CC-F7C30D5F1973}">
      <dsp:nvSpPr>
        <dsp:cNvPr id="0" name=""/>
        <dsp:cNvSpPr/>
      </dsp:nvSpPr>
      <dsp:spPr>
        <a:xfrm>
          <a:off x="0" y="4043129"/>
          <a:ext cx="7679943"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C331E63-BB9D-4366-A336-5ABA90B23E12}">
      <dsp:nvSpPr>
        <dsp:cNvPr id="0" name=""/>
        <dsp:cNvSpPr/>
      </dsp:nvSpPr>
      <dsp:spPr>
        <a:xfrm>
          <a:off x="0" y="4043129"/>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School staff</a:t>
          </a:r>
          <a:r>
            <a:rPr lang="en-GB" sz="2000" kern="1200"/>
            <a:t> – Identify concerns and refer students for support (NICE, 2022).</a:t>
          </a:r>
          <a:endParaRPr lang="en-US" sz="2000" kern="1200"/>
        </a:p>
      </dsp:txBody>
      <dsp:txXfrm>
        <a:off x="0" y="4043129"/>
        <a:ext cx="7679943" cy="1010566"/>
      </dsp:txXfrm>
    </dsp:sp>
    <dsp:sp modelId="{D1DBCBF4-0588-42D5-A234-C03FE6A00346}">
      <dsp:nvSpPr>
        <dsp:cNvPr id="0" name=""/>
        <dsp:cNvSpPr/>
      </dsp:nvSpPr>
      <dsp:spPr>
        <a:xfrm>
          <a:off x="0" y="5053695"/>
          <a:ext cx="7679943" cy="0"/>
        </a:xfrm>
        <a:prstGeom prst="line">
          <a:avLst/>
        </a:prstGeom>
        <a:solidFill>
          <a:schemeClr val="accent2">
            <a:hueOff val="5369678"/>
            <a:satOff val="-15411"/>
            <a:lumOff val="-24674"/>
            <a:alphaOff val="0"/>
          </a:schemeClr>
        </a:solidFill>
        <a:ln w="19050" cap="flat" cmpd="sng" algn="ctr">
          <a:solidFill>
            <a:schemeClr val="accent2">
              <a:hueOff val="5369678"/>
              <a:satOff val="-15411"/>
              <a:lumOff val="-24674"/>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CFB09775-9DB7-4E15-908C-7ABEBAB346E5}">
      <dsp:nvSpPr>
        <dsp:cNvPr id="0" name=""/>
        <dsp:cNvSpPr/>
      </dsp:nvSpPr>
      <dsp:spPr>
        <a:xfrm>
          <a:off x="0" y="5053695"/>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Healthcare professionals</a:t>
          </a:r>
          <a:r>
            <a:rPr lang="en-GB" sz="2000" kern="1200"/>
            <a:t> – Deliver assessments and treatment (NHS England, 2023).</a:t>
          </a:r>
          <a:endParaRPr lang="en-US" sz="2000" kern="1200"/>
        </a:p>
      </dsp:txBody>
      <dsp:txXfrm>
        <a:off x="0" y="5053695"/>
        <a:ext cx="7679943" cy="1010566"/>
      </dsp:txXfrm>
    </dsp:sp>
    <dsp:sp modelId="{016D97F5-87BB-40E3-B7CB-756BE4F9CE85}">
      <dsp:nvSpPr>
        <dsp:cNvPr id="0" name=""/>
        <dsp:cNvSpPr/>
      </dsp:nvSpPr>
      <dsp:spPr>
        <a:xfrm>
          <a:off x="0" y="6064261"/>
          <a:ext cx="7679943"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1578E09-73FA-46F4-92E7-0CF2D744E34C}">
      <dsp:nvSpPr>
        <dsp:cNvPr id="0" name=""/>
        <dsp:cNvSpPr/>
      </dsp:nvSpPr>
      <dsp:spPr>
        <a:xfrm>
          <a:off x="0" y="6064261"/>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IT providers</a:t>
          </a:r>
          <a:r>
            <a:rPr lang="en-GB" sz="2000" kern="1200"/>
            <a:t> – Ensure secure and reliable digital services (ICO, 2024).</a:t>
          </a:r>
          <a:endParaRPr lang="en-US" sz="2000" kern="1200"/>
        </a:p>
      </dsp:txBody>
      <dsp:txXfrm>
        <a:off x="0" y="6064261"/>
        <a:ext cx="7679943" cy="101056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001"/>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03D54B-B77B-9140-83B7-DBAD64AA374E}" type="datetimeFigureOut">
              <a:rPr lang="en-001" smtClean="0"/>
              <a:t>07/18/2026</a:t>
            </a:fld>
            <a:endParaRPr lang="en-001"/>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001"/>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001"/>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001"/>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563B88-9B9B-C14E-A504-36776F4A7DFF}" type="slidenum">
              <a:rPr lang="en-001" smtClean="0"/>
              <a:t>‹#›</a:t>
            </a:fld>
            <a:endParaRPr lang="en-001"/>
          </a:p>
        </p:txBody>
      </p:sp>
    </p:spTree>
    <p:extLst>
      <p:ext uri="{BB962C8B-B14F-4D97-AF65-F5344CB8AC3E}">
        <p14:creationId xmlns:p14="http://schemas.microsoft.com/office/powerpoint/2010/main" val="3798450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001"/>
          </a:p>
        </p:txBody>
      </p:sp>
      <p:sp>
        <p:nvSpPr>
          <p:cNvPr id="4" name="Slide Number Placeholder 3"/>
          <p:cNvSpPr>
            <a:spLocks noGrp="1"/>
          </p:cNvSpPr>
          <p:nvPr>
            <p:ph type="sldNum" sz="quarter" idx="5"/>
          </p:nvPr>
        </p:nvSpPr>
        <p:spPr/>
        <p:txBody>
          <a:bodyPr/>
          <a:lstStyle/>
          <a:p>
            <a:fld id="{A2563B88-9B9B-C14E-A504-36776F4A7DFF}" type="slidenum">
              <a:rPr lang="en-001" smtClean="0"/>
              <a:t>2</a:t>
            </a:fld>
            <a:endParaRPr lang="en-001"/>
          </a:p>
        </p:txBody>
      </p:sp>
    </p:spTree>
    <p:extLst>
      <p:ext uri="{BB962C8B-B14F-4D97-AF65-F5344CB8AC3E}">
        <p14:creationId xmlns:p14="http://schemas.microsoft.com/office/powerpoint/2010/main" val="2147527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18/07/2026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ice.org.uk/guidance/ng223" TargetMode="External"/><Relationship Id="rId2" Type="http://schemas.openxmlformats.org/officeDocument/2006/relationships/hyperlink" Target="https://link.springer.com/article/10.1007/s10567-021-00339-0" TargetMode="External"/><Relationship Id="rId1" Type="http://schemas.openxmlformats.org/officeDocument/2006/relationships/slideLayout" Target="../slideLayouts/slideLayout2.xml"/><Relationship Id="rId6" Type="http://schemas.openxmlformats.org/officeDocument/2006/relationships/hyperlink" Target="https://www.thelancet.com/journals/landig/article/PIIS2589-7500(21)00183-9/fulltext" TargetMode="External"/><Relationship Id="rId5" Type="http://schemas.openxmlformats.org/officeDocument/2006/relationships/hyperlink" Target="https://digital.nhs.uk/data-and-information/publications/statistical/mental-health-of-children-and-young-people-in-england/2023-wave-4-follow-up" TargetMode="External"/><Relationship Id="rId4" Type="http://schemas.openxmlformats.org/officeDocument/2006/relationships/hyperlink" Target="https://www.nice.org.uk/guidance/ng13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ico.org.uk/for-organisations/uk-gdpr-guidance-and-resources/" TargetMode="External"/><Relationship Id="rId2" Type="http://schemas.openxmlformats.org/officeDocument/2006/relationships/hyperlink" Target="https://www.gov.uk/government/publications/keeping-children-safe-in-education&#8211;2" TargetMode="External"/><Relationship Id="rId1" Type="http://schemas.openxmlformats.org/officeDocument/2006/relationships/slideLayout" Target="../slideLayouts/slideLayout2.xml"/><Relationship Id="rId5" Type="http://schemas.openxmlformats.org/officeDocument/2006/relationships/hyperlink" Target="https://www.longtermplan.nhs.uk/" TargetMode="External"/><Relationship Id="rId4" Type="http://schemas.openxmlformats.org/officeDocument/2006/relationships/hyperlink" Target="https://www.nice.org.uk/guidance/ng223"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who.int/publications" TargetMode="External"/><Relationship Id="rId2" Type="http://schemas.openxmlformats.org/officeDocument/2006/relationships/hyperlink" Target="https://www.legislation.gov.uk/ukpga/2018/12/content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ice.org.uk/guidance/ng223?utm_source=chatgpt.com" TargetMode="External"/><Relationship Id="rId2" Type="http://schemas.openxmlformats.org/officeDocument/2006/relationships/hyperlink" Target="https://www.gov.uk/government/publications/keeping-children-safe-in-education--2"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who.int/publications/i/item/WHO-2019-nCoV-Sci_Brief-Mental_health-2022.1" TargetMode="External"/><Relationship Id="rId2" Type="http://schemas.openxmlformats.org/officeDocument/2006/relationships/hyperlink" Target="https://www.longtermplan.nhs.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Triangle 4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5200" y="1383528"/>
            <a:ext cx="5925989" cy="3167510"/>
          </a:xfrm>
        </p:spPr>
        <p:txBody>
          <a:bodyPr anchor="b">
            <a:normAutofit fontScale="90000"/>
          </a:bodyPr>
          <a:lstStyle/>
          <a:p>
            <a:pPr algn="r"/>
            <a:r>
              <a:rPr lang="en-001" sz="2400" b="1" i="0">
                <a:effectLst/>
                <a:latin typeface="Arial"/>
                <a:cs typeface="Arial"/>
              </a:rPr>
              <a:t>Module code: LCHS7009</a:t>
            </a:r>
            <a:br>
              <a:rPr lang="en-001" sz="2400" b="1">
                <a:effectLst/>
                <a:latin typeface="Arial"/>
                <a:cs typeface="Arial"/>
              </a:rPr>
            </a:br>
            <a:r>
              <a:rPr lang="en-001" sz="2400" b="1" i="0">
                <a:effectLst/>
                <a:latin typeface="Arial"/>
                <a:cs typeface="Arial"/>
              </a:rPr>
              <a:t>Lecturer name: Raheela</a:t>
            </a:r>
            <a:br>
              <a:rPr lang="en-001" sz="2400" b="1">
                <a:effectLst/>
                <a:latin typeface="Arial"/>
                <a:cs typeface="Arial"/>
              </a:rPr>
            </a:br>
            <a:r>
              <a:rPr lang="en-001" sz="2400" b="1" i="0">
                <a:effectLst/>
                <a:latin typeface="Arial"/>
                <a:cs typeface="Arial"/>
              </a:rPr>
              <a:t>Carina Gomes</a:t>
            </a:r>
            <a:br>
              <a:rPr lang="en-001" sz="2400" b="1">
                <a:effectLst/>
                <a:latin typeface="Arial"/>
                <a:cs typeface="Arial"/>
              </a:rPr>
            </a:br>
            <a:r>
              <a:rPr lang="en-001" sz="2400" b="1" i="0">
                <a:effectLst/>
                <a:latin typeface="Arial"/>
                <a:cs typeface="Arial"/>
              </a:rPr>
              <a:t>Student number: 2222912 </a:t>
            </a:r>
            <a:br>
              <a:rPr lang="en-001" sz="2400" b="1">
                <a:effectLst/>
                <a:latin typeface="Arial"/>
                <a:cs typeface="Arial"/>
              </a:rPr>
            </a:br>
            <a:r>
              <a:rPr lang="en-001" sz="2400" b="1" i="0">
                <a:effectLst/>
                <a:latin typeface="Arial"/>
                <a:cs typeface="Arial"/>
              </a:rPr>
              <a:t>Ayesha Masood </a:t>
            </a:r>
            <a:br>
              <a:rPr lang="en-001" sz="2400" b="1">
                <a:effectLst/>
                <a:latin typeface="Arial"/>
                <a:cs typeface="Arial"/>
              </a:rPr>
            </a:br>
            <a:r>
              <a:rPr lang="en-001" sz="2400" b="1" i="0">
                <a:effectLst/>
                <a:latin typeface="Arial"/>
                <a:cs typeface="Arial"/>
              </a:rPr>
              <a:t>Student Number :2220784</a:t>
            </a:r>
            <a:br>
              <a:rPr lang="en-001" sz="2400" b="1">
                <a:effectLst/>
                <a:latin typeface="Arial"/>
                <a:cs typeface="Arial"/>
              </a:rPr>
            </a:br>
            <a:r>
              <a:rPr lang="en-001" sz="2400" b="1" i="0">
                <a:effectLst/>
                <a:latin typeface="Arial"/>
                <a:cs typeface="Arial"/>
              </a:rPr>
              <a:t>Nazish </a:t>
            </a:r>
            <a:r>
              <a:rPr lang="en-001" sz="2400" b="1" i="0" err="1">
                <a:effectLst/>
                <a:latin typeface="Arial"/>
                <a:cs typeface="Arial"/>
              </a:rPr>
              <a:t>Shazady</a:t>
            </a:r>
            <a:r>
              <a:rPr lang="en-001" sz="2400" b="1" i="0">
                <a:effectLst/>
                <a:latin typeface="Arial"/>
                <a:cs typeface="Arial"/>
              </a:rPr>
              <a:t> </a:t>
            </a:r>
            <a:br>
              <a:rPr lang="en-001" sz="2400" b="1">
                <a:effectLst/>
                <a:latin typeface="Arial"/>
                <a:cs typeface="Arial"/>
              </a:rPr>
            </a:br>
            <a:r>
              <a:rPr lang="en-001" sz="2400" b="1" i="0">
                <a:effectLst/>
                <a:latin typeface="Arial"/>
                <a:cs typeface="Arial"/>
              </a:rPr>
              <a:t>Student number: 2224320 </a:t>
            </a:r>
            <a:br>
              <a:rPr lang="en-001" sz="2400" b="1">
                <a:effectLst/>
                <a:latin typeface="Arial"/>
                <a:cs typeface="Arial"/>
              </a:rPr>
            </a:br>
            <a:r>
              <a:rPr lang="en-GB" sz="2400" b="1">
                <a:latin typeface="Arial"/>
                <a:cs typeface="Arial"/>
              </a:rPr>
              <a:t>Aleia Younis </a:t>
            </a:r>
            <a:br>
              <a:rPr lang="en-GB" sz="2400" b="1">
                <a:latin typeface="Arial"/>
                <a:cs typeface="Arial"/>
              </a:rPr>
            </a:br>
            <a:r>
              <a:rPr lang="en-GB" sz="2400" b="1">
                <a:latin typeface="Arial"/>
                <a:cs typeface="Arial"/>
              </a:rPr>
              <a:t>Student Number 2219526 </a:t>
            </a:r>
            <a:br>
              <a:rPr lang="en-GB" sz="2400" b="1">
                <a:latin typeface=".AppleSystemUIFont"/>
              </a:rPr>
            </a:br>
            <a:endParaRPr lang="en-GB" sz="2400" b="1"/>
          </a:p>
        </p:txBody>
      </p:sp>
      <p:pic>
        <p:nvPicPr>
          <p:cNvPr id="25" name="Graphic 24" descr="Lecturer">
            <a:extLst>
              <a:ext uri="{FF2B5EF4-FFF2-40B4-BE49-F238E27FC236}">
                <a16:creationId xmlns:a16="http://schemas.microsoft.com/office/drawing/2014/main" id="{E34C3D76-35D5-05B1-D401-91118BE3EA1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599140" y="2209474"/>
            <a:ext cx="2489416" cy="248941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C731864-3174-C2CA-18EA-AC468E15A017}"/>
              </a:ext>
            </a:extLst>
          </p:cNvPr>
          <p:cNvPicPr>
            <a:picLocks noChangeAspect="1"/>
          </p:cNvPicPr>
          <p:nvPr/>
        </p:nvPicPr>
        <p:blipFill>
          <a:blip r:embed="rId3"/>
          <a:srcRect l="5884" r="-1" b="-1"/>
          <a:stretch>
            <a:fillRect/>
          </a:stretch>
        </p:blipFill>
        <p:spPr>
          <a:xfrm>
            <a:off x="3390592"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8B0F7A-2F04-04CE-B875-FD7511C40A0E}"/>
              </a:ext>
            </a:extLst>
          </p:cNvPr>
          <p:cNvSpPr>
            <a:spLocks noGrp="1"/>
          </p:cNvSpPr>
          <p:nvPr>
            <p:ph idx="1"/>
          </p:nvPr>
        </p:nvSpPr>
        <p:spPr>
          <a:xfrm>
            <a:off x="838200" y="2434201"/>
            <a:ext cx="3822189" cy="3742762"/>
          </a:xfrm>
        </p:spPr>
        <p:txBody>
          <a:bodyPr>
            <a:normAutofit/>
          </a:bodyPr>
          <a:lstStyle/>
          <a:p>
            <a:pPr marL="0" indent="0">
              <a:buNone/>
            </a:pPr>
            <a:endParaRPr lang="en-GB" sz="2000" b="1">
              <a:latin typeface="Arial" panose="020B0604020202020204" pitchFamily="34" charset="0"/>
              <a:cs typeface="Arial" panose="020B0604020202020204" pitchFamily="34" charset="0"/>
            </a:endParaRPr>
          </a:p>
          <a:p>
            <a:pPr marL="0" indent="0">
              <a:buNone/>
            </a:pPr>
            <a:endParaRPr lang="en-GB" sz="2000" b="1">
              <a:latin typeface="Arial" panose="020B0604020202020204" pitchFamily="34" charset="0"/>
              <a:cs typeface="Arial" panose="020B0604020202020204" pitchFamily="34" charset="0"/>
            </a:endParaRPr>
          </a:p>
          <a:p>
            <a:pPr marL="0" indent="0">
              <a:buNone/>
            </a:pPr>
            <a:endParaRPr lang="en-GB" sz="2000" b="1">
              <a:latin typeface="Arial" panose="020B0604020202020204" pitchFamily="34" charset="0"/>
              <a:cs typeface="Arial" panose="020B0604020202020204" pitchFamily="34" charset="0"/>
            </a:endParaRPr>
          </a:p>
          <a:p>
            <a:pPr marL="0" indent="0">
              <a:buNone/>
            </a:pPr>
            <a:r>
              <a:rPr lang="en-GB" sz="2000" b="1">
                <a:latin typeface="Arial" panose="020B0604020202020204" pitchFamily="34" charset="0"/>
                <a:cs typeface="Arial" panose="020B0604020202020204" pitchFamily="34" charset="0"/>
              </a:rPr>
              <a:t>Telehealth Support for Adolescent Mental Wellbeing at Greenfield High School Aged 11-18: A Digital Health Promotion Intervention</a:t>
            </a:r>
            <a:endParaRPr lang="en-GB" sz="2000">
              <a:latin typeface="Arial" panose="020B0604020202020204" pitchFamily="34" charset="0"/>
              <a:cs typeface="Arial" panose="020B0604020202020204" pitchFamily="34" charset="0"/>
            </a:endParaRPr>
          </a:p>
          <a:p>
            <a:pPr marL="0" indent="0">
              <a:buNone/>
            </a:pPr>
            <a:endParaRPr lang="en-US" sz="2000" b="1"/>
          </a:p>
        </p:txBody>
      </p:sp>
      <p:sp>
        <p:nvSpPr>
          <p:cNvPr id="7" name="TextBox 6">
            <a:extLst>
              <a:ext uri="{FF2B5EF4-FFF2-40B4-BE49-F238E27FC236}">
                <a16:creationId xmlns:a16="http://schemas.microsoft.com/office/drawing/2014/main" id="{EE5891BC-93C9-B2A3-7470-C930451C5317}"/>
              </a:ext>
            </a:extLst>
          </p:cNvPr>
          <p:cNvSpPr txBox="1"/>
          <p:nvPr/>
        </p:nvSpPr>
        <p:spPr>
          <a:xfrm>
            <a:off x="5481206" y="5992297"/>
            <a:ext cx="6710794" cy="369332"/>
          </a:xfrm>
          <a:prstGeom prst="rect">
            <a:avLst/>
          </a:prstGeom>
          <a:noFill/>
        </p:spPr>
        <p:txBody>
          <a:bodyPr wrap="square">
            <a:spAutoFit/>
          </a:bodyPr>
          <a:lstStyle/>
          <a:p>
            <a:pPr>
              <a:buNone/>
            </a:pPr>
            <a:r>
              <a:rPr lang="en-001"/>
              <a:t>ReachLink (2025) </a:t>
            </a:r>
          </a:p>
        </p:txBody>
      </p:sp>
    </p:spTree>
    <p:extLst>
      <p:ext uri="{BB962C8B-B14F-4D97-AF65-F5344CB8AC3E}">
        <p14:creationId xmlns:p14="http://schemas.microsoft.com/office/powerpoint/2010/main" val="3141063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itle 1">
            <a:extLst>
              <a:ext uri="{FF2B5EF4-FFF2-40B4-BE49-F238E27FC236}">
                <a16:creationId xmlns:a16="http://schemas.microsoft.com/office/drawing/2014/main" id="{A84A2FA2-A234-8B6B-53CE-2B55F6D03821}"/>
              </a:ext>
            </a:extLst>
          </p:cNvPr>
          <p:cNvSpPr>
            <a:spLocks noGrp="1"/>
          </p:cNvSpPr>
          <p:nvPr>
            <p:ph type="title"/>
          </p:nvPr>
        </p:nvSpPr>
        <p:spPr>
          <a:xfrm>
            <a:off x="838200" y="365125"/>
            <a:ext cx="10515599" cy="1325563"/>
          </a:xfrm>
        </p:spPr>
        <p:txBody>
          <a:bodyPr>
            <a:normAutofit/>
          </a:bodyPr>
          <a:lstStyle/>
          <a:p>
            <a:r>
              <a:rPr lang="en-001" b="1"/>
              <a:t>Aim and Activity</a:t>
            </a:r>
            <a:br>
              <a:rPr lang="en-001" b="1"/>
            </a:br>
            <a:endParaRPr lang="en-001"/>
          </a:p>
        </p:txBody>
      </p:sp>
      <p:sp>
        <p:nvSpPr>
          <p:cNvPr id="3" name="Content Placeholder 2">
            <a:extLst>
              <a:ext uri="{FF2B5EF4-FFF2-40B4-BE49-F238E27FC236}">
                <a16:creationId xmlns:a16="http://schemas.microsoft.com/office/drawing/2014/main" id="{12CAD7C6-BD29-1BE4-597D-18AC9F7D0381}"/>
              </a:ext>
            </a:extLst>
          </p:cNvPr>
          <p:cNvSpPr>
            <a:spLocks noGrp="1"/>
          </p:cNvSpPr>
          <p:nvPr>
            <p:ph idx="1"/>
          </p:nvPr>
        </p:nvSpPr>
        <p:spPr>
          <a:xfrm>
            <a:off x="301085" y="1237588"/>
            <a:ext cx="7504546" cy="5620412"/>
          </a:xfrm>
        </p:spPr>
        <p:txBody>
          <a:bodyPr>
            <a:noAutofit/>
          </a:bodyPr>
          <a:lstStyle/>
          <a:p>
            <a:r>
              <a:rPr lang="en-001" sz="1400" b="1"/>
              <a:t>Aim</a:t>
            </a:r>
          </a:p>
          <a:p>
            <a:r>
              <a:rPr lang="en-001" sz="1400"/>
              <a:t>Improve the mental wellbeing of students aged 11–18 at Greenfield High School by providing accessible, confidential, and timely telehealth mental health support. </a:t>
            </a:r>
          </a:p>
          <a:p>
            <a:r>
              <a:rPr lang="en-001" sz="1400" b="1"/>
              <a:t>Objectives</a:t>
            </a:r>
          </a:p>
          <a:p>
            <a:pPr lvl="0"/>
            <a:r>
              <a:rPr lang="en-001" sz="1400"/>
              <a:t>Raise mental health awareness.</a:t>
            </a:r>
          </a:p>
          <a:p>
            <a:pPr lvl="0"/>
            <a:r>
              <a:rPr lang="en-001" sz="1400"/>
              <a:t>Reduce stigma around seeking help.</a:t>
            </a:r>
          </a:p>
          <a:p>
            <a:pPr lvl="0"/>
            <a:r>
              <a:rPr lang="en-001" sz="1400"/>
              <a:t>Identify anxiety, depression, and stress early.</a:t>
            </a:r>
          </a:p>
          <a:p>
            <a:pPr lvl="0"/>
            <a:r>
              <a:rPr lang="en-001" sz="1400"/>
              <a:t>Improve access to mental health professionals.</a:t>
            </a:r>
          </a:p>
          <a:p>
            <a:pPr lvl="0"/>
            <a:r>
              <a:rPr lang="en-001" sz="1400"/>
              <a:t>Encourage self-care and healthy coping skills.</a:t>
            </a:r>
          </a:p>
          <a:p>
            <a:r>
              <a:rPr lang="en-001" sz="1400" b="1"/>
              <a:t>Activity</a:t>
            </a:r>
          </a:p>
          <a:p>
            <a:r>
              <a:rPr lang="en-001" sz="1400"/>
              <a:t>The intervention includes:</a:t>
            </a:r>
          </a:p>
          <a:p>
            <a:pPr lvl="0"/>
            <a:r>
              <a:rPr lang="en-001" sz="1400" b="1"/>
              <a:t>Virtual counselling</a:t>
            </a:r>
            <a:r>
              <a:rPr lang="en-001" sz="1400"/>
              <a:t> with mental health professionals.</a:t>
            </a:r>
          </a:p>
          <a:p>
            <a:pPr lvl="0"/>
            <a:r>
              <a:rPr lang="en-001" sz="1400" b="1"/>
              <a:t>Online wellbeing workshops and webinars.</a:t>
            </a:r>
            <a:endParaRPr lang="en-001" sz="1400"/>
          </a:p>
          <a:p>
            <a:pPr lvl="0"/>
            <a:r>
              <a:rPr lang="en-001" sz="1400" b="1"/>
              <a:t>Digital CBT (Cognitive Behavioural Therapy)</a:t>
            </a:r>
            <a:r>
              <a:rPr lang="en-001" sz="1400"/>
              <a:t> programmes.</a:t>
            </a:r>
          </a:p>
          <a:p>
            <a:pPr lvl="0"/>
            <a:r>
              <a:rPr lang="en-001" sz="1400" b="1"/>
              <a:t>Mental health screening</a:t>
            </a:r>
            <a:r>
              <a:rPr lang="en-001" sz="1400"/>
              <a:t> questionnaires.</a:t>
            </a:r>
          </a:p>
          <a:p>
            <a:pPr lvl="0"/>
            <a:r>
              <a:rPr lang="en-001" sz="1400" b="1"/>
              <a:t>Self-help resources</a:t>
            </a:r>
            <a:r>
              <a:rPr lang="en-001" sz="1400"/>
              <a:t> and wellbeing tools.</a:t>
            </a:r>
          </a:p>
          <a:p>
            <a:pPr lvl="0"/>
            <a:r>
              <a:rPr lang="en-001" sz="1400" b="1"/>
              <a:t>Referral to CAMHS</a:t>
            </a:r>
            <a:r>
              <a:rPr lang="en-001" sz="1400"/>
              <a:t> for students needing specialist support.</a:t>
            </a:r>
          </a:p>
          <a:p>
            <a:endParaRPr lang="en-001" sz="140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Graphic 6" descr="Classroom">
            <a:extLst>
              <a:ext uri="{FF2B5EF4-FFF2-40B4-BE49-F238E27FC236}">
                <a16:creationId xmlns:a16="http://schemas.microsoft.com/office/drawing/2014/main" id="{D8472279-BF16-6C36-77B2-9A677CD1D58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109962" y="1929820"/>
            <a:ext cx="4221597" cy="4221597"/>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251466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31B1F-0DDC-061E-968A-D4D2024C27E1}"/>
              </a:ext>
            </a:extLst>
          </p:cNvPr>
          <p:cNvSpPr>
            <a:spLocks noGrp="1"/>
          </p:cNvSpPr>
          <p:nvPr>
            <p:ph type="title"/>
          </p:nvPr>
        </p:nvSpPr>
        <p:spPr/>
        <p:txBody>
          <a:bodyPr/>
          <a:lstStyle/>
          <a:p>
            <a:r>
              <a:rPr lang="en-001" b="1"/>
              <a:t>Digital Health Technology</a:t>
            </a:r>
            <a:br>
              <a:rPr lang="en-001" b="1"/>
            </a:br>
            <a:endParaRPr lang="en-001"/>
          </a:p>
        </p:txBody>
      </p:sp>
      <p:sp>
        <p:nvSpPr>
          <p:cNvPr id="3" name="Content Placeholder 2">
            <a:extLst>
              <a:ext uri="{FF2B5EF4-FFF2-40B4-BE49-F238E27FC236}">
                <a16:creationId xmlns:a16="http://schemas.microsoft.com/office/drawing/2014/main" id="{17A226F1-F510-7EAE-9C58-61ED8C5E0E5E}"/>
              </a:ext>
            </a:extLst>
          </p:cNvPr>
          <p:cNvSpPr>
            <a:spLocks noGrp="1"/>
          </p:cNvSpPr>
          <p:nvPr>
            <p:ph idx="1"/>
          </p:nvPr>
        </p:nvSpPr>
        <p:spPr/>
        <p:txBody>
          <a:bodyPr>
            <a:normAutofit fontScale="62500" lnSpcReduction="20000"/>
          </a:bodyPr>
          <a:lstStyle/>
          <a:p>
            <a:r>
              <a:rPr lang="en-001" b="1"/>
              <a:t>Telehealth Platform</a:t>
            </a:r>
            <a:endParaRPr lang="en-001"/>
          </a:p>
          <a:p>
            <a:r>
              <a:rPr lang="en-001"/>
              <a:t>Examples include:</a:t>
            </a:r>
          </a:p>
          <a:p>
            <a:pPr lvl="0"/>
            <a:r>
              <a:rPr lang="en-001"/>
              <a:t>NHS Attend Anywhere</a:t>
            </a:r>
          </a:p>
          <a:p>
            <a:pPr lvl="0"/>
            <a:r>
              <a:rPr lang="en-001"/>
              <a:t>Microsoft Teams (secure NHS version)</a:t>
            </a:r>
          </a:p>
          <a:p>
            <a:pPr lvl="0"/>
            <a:r>
              <a:rPr lang="en-001"/>
              <a:t>Zoom for Healthcare</a:t>
            </a:r>
          </a:p>
          <a:p>
            <a:pPr lvl="0"/>
            <a:r>
              <a:rPr lang="en-001"/>
              <a:t>NHS-approved mental health apps (e.g., Kooth)</a:t>
            </a:r>
          </a:p>
          <a:p>
            <a:r>
              <a:rPr lang="en-001" b="1"/>
              <a:t>Features</a:t>
            </a:r>
          </a:p>
          <a:p>
            <a:pPr lvl="0"/>
            <a:r>
              <a:rPr lang="en-001"/>
              <a:t>Video consultations</a:t>
            </a:r>
          </a:p>
          <a:p>
            <a:pPr lvl="0"/>
            <a:r>
              <a:rPr lang="en-001"/>
              <a:t>Secure messaging</a:t>
            </a:r>
          </a:p>
          <a:p>
            <a:pPr lvl="0"/>
            <a:r>
              <a:rPr lang="en-001"/>
              <a:t>Online appointments</a:t>
            </a:r>
          </a:p>
          <a:p>
            <a:pPr lvl="0"/>
            <a:r>
              <a:rPr lang="en-001"/>
              <a:t>Mental health screening</a:t>
            </a:r>
          </a:p>
          <a:p>
            <a:pPr lvl="0"/>
            <a:r>
              <a:rPr lang="en-001"/>
              <a:t>Educational resources</a:t>
            </a:r>
          </a:p>
          <a:p>
            <a:pPr lvl="0"/>
            <a:r>
              <a:rPr lang="en-001"/>
              <a:t>Crisis referral pathway</a:t>
            </a:r>
          </a:p>
          <a:p>
            <a:endParaRPr lang="en-001"/>
          </a:p>
        </p:txBody>
      </p:sp>
    </p:spTree>
    <p:extLst>
      <p:ext uri="{BB962C8B-B14F-4D97-AF65-F5344CB8AC3E}">
        <p14:creationId xmlns:p14="http://schemas.microsoft.com/office/powerpoint/2010/main" val="841615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E29CE56-77BB-1835-4861-7690ED269AB4}"/>
              </a:ext>
            </a:extLst>
          </p:cNvPr>
          <p:cNvPicPr>
            <a:picLocks noChangeAspect="1"/>
          </p:cNvPicPr>
          <p:nvPr/>
        </p:nvPicPr>
        <p:blipFill>
          <a:blip r:embed="rId2"/>
          <a:srcRect l="33981" r="12731"/>
          <a:stretch>
            <a:fillRect/>
          </a:stretch>
        </p:blipFill>
        <p:spPr>
          <a:xfrm>
            <a:off x="5006466" y="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31" name="Freeform: Shape 3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Freeform: Shape 31">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1EF73BDC-66DF-E935-D9A8-4AB544244C23}"/>
              </a:ext>
            </a:extLst>
          </p:cNvPr>
          <p:cNvSpPr>
            <a:spLocks noGrp="1"/>
          </p:cNvSpPr>
          <p:nvPr>
            <p:ph type="title"/>
          </p:nvPr>
        </p:nvSpPr>
        <p:spPr>
          <a:xfrm>
            <a:off x="374904" y="856488"/>
            <a:ext cx="4992624" cy="1243584"/>
          </a:xfrm>
        </p:spPr>
        <p:txBody>
          <a:bodyPr anchor="ctr">
            <a:normAutofit/>
          </a:bodyPr>
          <a:lstStyle/>
          <a:p>
            <a:r>
              <a:rPr lang="en-GB" sz="3400"/>
              <a:t>Justification </a:t>
            </a:r>
            <a:endParaRPr lang="pt-PT" sz="3400"/>
          </a:p>
        </p:txBody>
      </p:sp>
      <p:sp>
        <p:nvSpPr>
          <p:cNvPr id="33" name="Rectangle 32">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4" name="Rectangle 33">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Marcador de Posição de Conteúdo 2">
            <a:extLst>
              <a:ext uri="{FF2B5EF4-FFF2-40B4-BE49-F238E27FC236}">
                <a16:creationId xmlns:a16="http://schemas.microsoft.com/office/drawing/2014/main" id="{4550B06A-9727-B8A3-232A-734B74EE2603}"/>
              </a:ext>
            </a:extLst>
          </p:cNvPr>
          <p:cNvSpPr>
            <a:spLocks noGrp="1"/>
          </p:cNvSpPr>
          <p:nvPr>
            <p:ph idx="1"/>
          </p:nvPr>
        </p:nvSpPr>
        <p:spPr>
          <a:xfrm>
            <a:off x="61722" y="2261257"/>
            <a:ext cx="6086857" cy="4644365"/>
          </a:xfrm>
        </p:spPr>
        <p:txBody>
          <a:bodyPr anchor="t">
            <a:normAutofit/>
          </a:bodyPr>
          <a:lstStyle/>
          <a:p>
            <a:r>
              <a:rPr lang="en-001" sz="1400" b="1"/>
              <a:t>Why this topic?</a:t>
            </a:r>
          </a:p>
          <a:p>
            <a:r>
              <a:rPr lang="en-001" sz="1400"/>
              <a:t>Adolescence is a critical period for mental health.</a:t>
            </a:r>
          </a:p>
          <a:p>
            <a:pPr lvl="0"/>
            <a:r>
              <a:rPr lang="en-001" sz="1400"/>
              <a:t>According to the NHS Digital Mental Health of Children and Young People Survey (2023): Around 20% of children aged 8–16 years have a probable mental disorder.</a:t>
            </a:r>
          </a:p>
          <a:p>
            <a:pPr lvl="0"/>
            <a:r>
              <a:rPr lang="en-001" sz="1400"/>
              <a:t>Anxiety and depression continue to increase among teenagers.</a:t>
            </a:r>
          </a:p>
          <a:p>
            <a:pPr lvl="0"/>
            <a:r>
              <a:rPr lang="en-001" sz="1400"/>
              <a:t>Many young people experience difficulties accessing timely mental health services.</a:t>
            </a:r>
          </a:p>
          <a:p>
            <a:r>
              <a:rPr lang="en-001" sz="1400"/>
              <a:t>The </a:t>
            </a:r>
            <a:r>
              <a:rPr lang="en-001" sz="1400" b="1"/>
              <a:t>UK Department of Health and Social Care</a:t>
            </a:r>
            <a:r>
              <a:rPr lang="en-001" sz="1400"/>
              <a:t> and </a:t>
            </a:r>
            <a:r>
              <a:rPr lang="en-001" sz="1400" b="1"/>
              <a:t>NICE</a:t>
            </a:r>
            <a:r>
              <a:rPr lang="en-001" sz="1400"/>
              <a:t> recommend early intervention to prevent worsening mental health. </a:t>
            </a:r>
          </a:p>
          <a:p>
            <a:r>
              <a:rPr lang="en-001" sz="1400" b="1"/>
              <a:t>National Guidelines</a:t>
            </a:r>
          </a:p>
          <a:p>
            <a:pPr lvl="0"/>
            <a:r>
              <a:rPr lang="en-001" sz="1400"/>
              <a:t>NICE Guideline NG225: Depression in children and young people</a:t>
            </a:r>
            <a:r>
              <a:rPr lang="en-GB" sz="1400"/>
              <a:t> </a:t>
            </a:r>
            <a:r>
              <a:rPr lang="en-001" sz="1400"/>
              <a:t> (NICE, 2022)</a:t>
            </a:r>
            <a:r>
              <a:rPr lang="en-GB" sz="1400"/>
              <a:t>.</a:t>
            </a:r>
            <a:endParaRPr lang="en-001" sz="1400"/>
          </a:p>
          <a:p>
            <a:pPr lvl="0"/>
            <a:r>
              <a:rPr lang="en-001" sz="1400"/>
              <a:t>NICE Guideline NG134: Depression in adults</a:t>
            </a:r>
            <a:r>
              <a:rPr lang="en-GB" sz="1400"/>
              <a:t> </a:t>
            </a:r>
            <a:r>
              <a:rPr lang="en-001" sz="1400"/>
              <a:t> (NICE, 2022)</a:t>
            </a:r>
            <a:r>
              <a:rPr lang="en-GB" sz="1400"/>
              <a:t>.</a:t>
            </a:r>
            <a:endParaRPr lang="en-001" sz="1400"/>
          </a:p>
          <a:p>
            <a:pPr lvl="0"/>
            <a:r>
              <a:rPr lang="en-001" sz="1400"/>
              <a:t>NHS Long Term Plan (Mental Health)</a:t>
            </a:r>
          </a:p>
          <a:p>
            <a:pPr lvl="0"/>
            <a:r>
              <a:rPr lang="en-001" sz="1400"/>
              <a:t>Department for Education Guidance on Mental Health and Behaviour in Schools</a:t>
            </a:r>
          </a:p>
          <a:p>
            <a:endParaRPr lang="en-001" sz="1400"/>
          </a:p>
          <a:p>
            <a:endParaRPr lang="pt-PT" sz="1400"/>
          </a:p>
        </p:txBody>
      </p:sp>
    </p:spTree>
    <p:extLst>
      <p:ext uri="{BB962C8B-B14F-4D97-AF65-F5344CB8AC3E}">
        <p14:creationId xmlns:p14="http://schemas.microsoft.com/office/powerpoint/2010/main" val="3894001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B263917-1485-41C3-1A9C-015C549BBCE8}"/>
              </a:ext>
            </a:extLst>
          </p:cNvPr>
          <p:cNvPicPr>
            <a:picLocks noChangeAspect="1"/>
          </p:cNvPicPr>
          <p:nvPr/>
        </p:nvPicPr>
        <p:blipFill>
          <a:blip r:embed="rId2"/>
          <a:srcRect r="29501"/>
          <a:stretch>
            <a:fillRect/>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40B889-D677-B383-3340-64072DFDAE4B}"/>
              </a:ext>
            </a:extLst>
          </p:cNvPr>
          <p:cNvSpPr>
            <a:spLocks noGrp="1"/>
          </p:cNvSpPr>
          <p:nvPr>
            <p:ph type="title"/>
          </p:nvPr>
        </p:nvSpPr>
        <p:spPr>
          <a:xfrm>
            <a:off x="838200" y="365125"/>
            <a:ext cx="3822189" cy="1899912"/>
          </a:xfrm>
        </p:spPr>
        <p:txBody>
          <a:bodyPr>
            <a:normAutofit/>
          </a:bodyPr>
          <a:lstStyle/>
          <a:p>
            <a:r>
              <a:rPr lang="en-001" sz="4000" b="1"/>
              <a:t>Why Telehealth?</a:t>
            </a:r>
            <a:endParaRPr lang="en-US" sz="4000"/>
          </a:p>
        </p:txBody>
      </p:sp>
      <p:sp>
        <p:nvSpPr>
          <p:cNvPr id="3" name="Content Placeholder 2">
            <a:extLst>
              <a:ext uri="{FF2B5EF4-FFF2-40B4-BE49-F238E27FC236}">
                <a16:creationId xmlns:a16="http://schemas.microsoft.com/office/drawing/2014/main" id="{D51C029B-FFE2-BDB5-CF08-5E69C8641B7B}"/>
              </a:ext>
            </a:extLst>
          </p:cNvPr>
          <p:cNvSpPr>
            <a:spLocks noGrp="1"/>
          </p:cNvSpPr>
          <p:nvPr>
            <p:ph idx="1"/>
          </p:nvPr>
        </p:nvSpPr>
        <p:spPr>
          <a:xfrm>
            <a:off x="0" y="2434200"/>
            <a:ext cx="5137727" cy="4423789"/>
          </a:xfrm>
        </p:spPr>
        <p:txBody>
          <a:bodyPr>
            <a:noAutofit/>
          </a:bodyPr>
          <a:lstStyle/>
          <a:p>
            <a:endParaRPr lang="en-001" sz="1700" b="1"/>
          </a:p>
          <a:p>
            <a:r>
              <a:rPr lang="en-001" sz="1700"/>
              <a:t>Telehealth provides online counselling, mental health assessments, and follow-up support through secure video or telephone appointments (Grist et al., 2021)</a:t>
            </a:r>
          </a:p>
          <a:p>
            <a:r>
              <a:rPr lang="en-001" sz="1700"/>
              <a:t>It is suitable because it:</a:t>
            </a:r>
          </a:p>
          <a:p>
            <a:pPr lvl="0"/>
            <a:r>
              <a:rPr lang="en-001" sz="1700"/>
              <a:t>Improves access to mental health services.</a:t>
            </a:r>
          </a:p>
          <a:p>
            <a:pPr lvl="0"/>
            <a:r>
              <a:rPr lang="en-001" sz="1700"/>
              <a:t>Reduces waiting times.</a:t>
            </a:r>
          </a:p>
          <a:p>
            <a:pPr lvl="0"/>
            <a:r>
              <a:rPr lang="en-001" sz="1700"/>
              <a:t>Increases privacy and convenience for young people.</a:t>
            </a:r>
          </a:p>
          <a:p>
            <a:r>
              <a:rPr lang="en-001" sz="1700"/>
              <a:t>Research also shows that digital mental health services can improve access to care while maintaining outcomes similar to face-to-face therapy</a:t>
            </a:r>
            <a:r>
              <a:rPr lang="en-GB" sz="1700"/>
              <a:t> </a:t>
            </a:r>
            <a:r>
              <a:rPr lang="en-001" sz="1700"/>
              <a:t>(Bawden, 2024)</a:t>
            </a:r>
          </a:p>
          <a:p>
            <a:endParaRPr lang="en-001" sz="1700"/>
          </a:p>
          <a:p>
            <a:endParaRPr lang="en-US" sz="1700"/>
          </a:p>
        </p:txBody>
      </p:sp>
    </p:spTree>
    <p:extLst>
      <p:ext uri="{BB962C8B-B14F-4D97-AF65-F5344CB8AC3E}">
        <p14:creationId xmlns:p14="http://schemas.microsoft.com/office/powerpoint/2010/main" val="2955279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7130295-AA27-0C30-2088-E7854D3BDACD}"/>
              </a:ext>
            </a:extLst>
          </p:cNvPr>
          <p:cNvPicPr>
            <a:picLocks noChangeAspect="1"/>
          </p:cNvPicPr>
          <p:nvPr/>
        </p:nvPicPr>
        <p:blipFill>
          <a:blip r:embed="rId2"/>
          <a:srcRect l="4976" r="26993" b="1"/>
          <a:stretch>
            <a:fillRect/>
          </a:stretch>
        </p:blipFill>
        <p:spPr>
          <a:xfrm>
            <a:off x="2522356"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FD4732-F22D-79D8-C070-F330C9C201B3}"/>
              </a:ext>
            </a:extLst>
          </p:cNvPr>
          <p:cNvSpPr>
            <a:spLocks noGrp="1"/>
          </p:cNvSpPr>
          <p:nvPr>
            <p:ph type="title"/>
          </p:nvPr>
        </p:nvSpPr>
        <p:spPr>
          <a:xfrm>
            <a:off x="838200" y="365125"/>
            <a:ext cx="3822189" cy="1899912"/>
          </a:xfrm>
        </p:spPr>
        <p:txBody>
          <a:bodyPr>
            <a:normAutofit/>
          </a:bodyPr>
          <a:lstStyle/>
          <a:p>
            <a:r>
              <a:rPr lang="en-001" sz="4000" b="1"/>
              <a:t>Consequences if Not Addressed</a:t>
            </a:r>
            <a:br>
              <a:rPr lang="en-001" sz="4000" b="1"/>
            </a:br>
            <a:endParaRPr lang="en-US" sz="4000"/>
          </a:p>
        </p:txBody>
      </p:sp>
      <p:sp>
        <p:nvSpPr>
          <p:cNvPr id="3" name="Content Placeholder 2">
            <a:extLst>
              <a:ext uri="{FF2B5EF4-FFF2-40B4-BE49-F238E27FC236}">
                <a16:creationId xmlns:a16="http://schemas.microsoft.com/office/drawing/2014/main" id="{030D8AA3-0EE9-483E-45E2-B690059738A4}"/>
              </a:ext>
            </a:extLst>
          </p:cNvPr>
          <p:cNvSpPr>
            <a:spLocks noGrp="1"/>
          </p:cNvSpPr>
          <p:nvPr>
            <p:ph idx="1"/>
          </p:nvPr>
        </p:nvSpPr>
        <p:spPr>
          <a:xfrm>
            <a:off x="838200" y="2434201"/>
            <a:ext cx="3822189" cy="3742762"/>
          </a:xfrm>
        </p:spPr>
        <p:txBody>
          <a:bodyPr>
            <a:normAutofit/>
          </a:bodyPr>
          <a:lstStyle/>
          <a:p>
            <a:r>
              <a:rPr lang="en-001" sz="1700"/>
              <a:t>If adolescent mental health is not supported:</a:t>
            </a:r>
          </a:p>
          <a:p>
            <a:r>
              <a:rPr lang="en-001" sz="1700"/>
              <a:t>Anxiety and depression may become more severe</a:t>
            </a:r>
            <a:r>
              <a:rPr lang="en-GB" sz="1700"/>
              <a:t> </a:t>
            </a:r>
            <a:r>
              <a:rPr lang="en-001" sz="1700"/>
              <a:t>(NICE, 2022).</a:t>
            </a:r>
          </a:p>
          <a:p>
            <a:pPr lvl="0"/>
            <a:r>
              <a:rPr lang="en-001" sz="1700"/>
              <a:t>School attendance and academic performance may decline.</a:t>
            </a:r>
          </a:p>
          <a:p>
            <a:pPr lvl="0"/>
            <a:r>
              <a:rPr lang="en-001" sz="1700"/>
              <a:t>Risk of self-harm and suicide may increase</a:t>
            </a:r>
            <a:r>
              <a:rPr lang="en-GB" sz="1700"/>
              <a:t> </a:t>
            </a:r>
            <a:r>
              <a:rPr lang="en-001" sz="1700"/>
              <a:t>(NICE, 2022).</a:t>
            </a:r>
          </a:p>
          <a:p>
            <a:pPr lvl="0"/>
            <a:r>
              <a:rPr lang="en-001" sz="1700"/>
              <a:t>Mental health problems can continue into adulthood, affecting education, employment, and quality of life</a:t>
            </a:r>
            <a:r>
              <a:rPr lang="en-GB" sz="1700"/>
              <a:t> </a:t>
            </a:r>
            <a:r>
              <a:rPr lang="en-001" sz="1700"/>
              <a:t>(NICE, 2022). </a:t>
            </a:r>
          </a:p>
          <a:p>
            <a:endParaRPr lang="en-US" sz="1700"/>
          </a:p>
        </p:txBody>
      </p:sp>
      <p:sp>
        <p:nvSpPr>
          <p:cNvPr id="16" name="TextBox 15">
            <a:extLst>
              <a:ext uri="{FF2B5EF4-FFF2-40B4-BE49-F238E27FC236}">
                <a16:creationId xmlns:a16="http://schemas.microsoft.com/office/drawing/2014/main" id="{DDFFB3AE-AB3A-1914-060D-1A1C619E3618}"/>
              </a:ext>
            </a:extLst>
          </p:cNvPr>
          <p:cNvSpPr txBox="1"/>
          <p:nvPr/>
        </p:nvSpPr>
        <p:spPr>
          <a:xfrm>
            <a:off x="5616279" y="5992297"/>
            <a:ext cx="6277840" cy="369332"/>
          </a:xfrm>
          <a:prstGeom prst="rect">
            <a:avLst/>
          </a:prstGeom>
          <a:noFill/>
        </p:spPr>
        <p:txBody>
          <a:bodyPr wrap="square">
            <a:spAutoFit/>
          </a:bodyPr>
          <a:lstStyle/>
          <a:p>
            <a:pPr>
              <a:buNone/>
            </a:pPr>
            <a:r>
              <a:rPr lang="en-GB"/>
              <a:t>(</a:t>
            </a:r>
            <a:r>
              <a:rPr lang="en-001"/>
              <a:t>University of Cambridge</a:t>
            </a:r>
            <a:r>
              <a:rPr lang="en-GB"/>
              <a:t>,</a:t>
            </a:r>
            <a:r>
              <a:rPr lang="en-001"/>
              <a:t> 2024)</a:t>
            </a:r>
          </a:p>
        </p:txBody>
      </p:sp>
    </p:spTree>
    <p:extLst>
      <p:ext uri="{BB962C8B-B14F-4D97-AF65-F5344CB8AC3E}">
        <p14:creationId xmlns:p14="http://schemas.microsoft.com/office/powerpoint/2010/main" val="3659422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1E684-6035-6AC6-CE6B-F78D3937A32B}"/>
              </a:ext>
            </a:extLst>
          </p:cNvPr>
          <p:cNvSpPr>
            <a:spLocks noGrp="1"/>
          </p:cNvSpPr>
          <p:nvPr>
            <p:ph type="title"/>
          </p:nvPr>
        </p:nvSpPr>
        <p:spPr>
          <a:xfrm>
            <a:off x="481013" y="3752849"/>
            <a:ext cx="3290887" cy="2452687"/>
          </a:xfrm>
        </p:spPr>
        <p:txBody>
          <a:bodyPr anchor="ctr">
            <a:normAutofit/>
          </a:bodyPr>
          <a:lstStyle/>
          <a:p>
            <a:r>
              <a:rPr lang="en-GB" sz="3600" b="1"/>
              <a:t>Why </a:t>
            </a:r>
            <a:r>
              <a:rPr lang="en-001" sz="3600" b="1"/>
              <a:t>This Intervention?</a:t>
            </a:r>
            <a:br>
              <a:rPr lang="en-001" sz="3600" b="1"/>
            </a:br>
            <a:endParaRPr lang="en-US" sz="3600"/>
          </a:p>
        </p:txBody>
      </p:sp>
      <p:pic>
        <p:nvPicPr>
          <p:cNvPr id="6" name="Picture 5">
            <a:extLst>
              <a:ext uri="{FF2B5EF4-FFF2-40B4-BE49-F238E27FC236}">
                <a16:creationId xmlns:a16="http://schemas.microsoft.com/office/drawing/2014/main" id="{91603CF4-3555-E0A5-ED89-75CB96E284FA}"/>
              </a:ext>
            </a:extLst>
          </p:cNvPr>
          <p:cNvPicPr>
            <a:picLocks noChangeAspect="1"/>
          </p:cNvPicPr>
          <p:nvPr/>
        </p:nvPicPr>
        <p:blipFill>
          <a:blip r:embed="rId2"/>
          <a:srcRect b="4204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952D10C4-341B-AA18-12AD-7E41DA39C270}"/>
              </a:ext>
            </a:extLst>
          </p:cNvPr>
          <p:cNvSpPr>
            <a:spLocks noGrp="1"/>
          </p:cNvSpPr>
          <p:nvPr>
            <p:ph idx="1"/>
          </p:nvPr>
        </p:nvSpPr>
        <p:spPr>
          <a:xfrm>
            <a:off x="4223982" y="3752850"/>
            <a:ext cx="7485413" cy="2452687"/>
          </a:xfrm>
        </p:spPr>
        <p:txBody>
          <a:bodyPr anchor="ctr">
            <a:normAutofit/>
          </a:bodyPr>
          <a:lstStyle/>
          <a:p>
            <a:r>
              <a:rPr lang="en-001" sz="1500"/>
              <a:t>Telehealth is a practical and accessible health promotion intervention because it:</a:t>
            </a:r>
          </a:p>
          <a:p>
            <a:pPr lvl="0"/>
            <a:r>
              <a:rPr lang="en-001" sz="1500"/>
              <a:t>Provides early intervention.</a:t>
            </a:r>
          </a:p>
          <a:p>
            <a:pPr lvl="0"/>
            <a:r>
              <a:rPr lang="en-001" sz="1500"/>
              <a:t>Improves access to qualified mental health professionals.</a:t>
            </a:r>
          </a:p>
          <a:p>
            <a:r>
              <a:rPr lang="en-001" sz="1500"/>
              <a:t>Supports students in a familiar school environment</a:t>
            </a:r>
            <a:r>
              <a:rPr lang="en-GB" sz="1500"/>
              <a:t> (</a:t>
            </a:r>
            <a:r>
              <a:rPr lang="en-001" sz="1500"/>
              <a:t>Rauschenberg, C., et al. 2021).</a:t>
            </a:r>
          </a:p>
          <a:p>
            <a:pPr lvl="0"/>
            <a:r>
              <a:rPr lang="en-001" sz="1500"/>
              <a:t>Complements the whole-school mental wellbeing approach recommended by NICE. </a:t>
            </a:r>
          </a:p>
          <a:p>
            <a:endParaRPr lang="en-US" sz="1500"/>
          </a:p>
        </p:txBody>
      </p:sp>
      <p:sp>
        <p:nvSpPr>
          <p:cNvPr id="8" name="TextBox 7">
            <a:extLst>
              <a:ext uri="{FF2B5EF4-FFF2-40B4-BE49-F238E27FC236}">
                <a16:creationId xmlns:a16="http://schemas.microsoft.com/office/drawing/2014/main" id="{745518B8-FF79-2E89-3001-2E729DAB45F1}"/>
              </a:ext>
            </a:extLst>
          </p:cNvPr>
          <p:cNvSpPr txBox="1"/>
          <p:nvPr/>
        </p:nvSpPr>
        <p:spPr>
          <a:xfrm>
            <a:off x="7048501" y="467797"/>
            <a:ext cx="6465454" cy="369332"/>
          </a:xfrm>
          <a:prstGeom prst="rect">
            <a:avLst/>
          </a:prstGeom>
          <a:noFill/>
        </p:spPr>
        <p:txBody>
          <a:bodyPr wrap="square">
            <a:spAutoFit/>
          </a:bodyPr>
          <a:lstStyle/>
          <a:p>
            <a:pPr>
              <a:buNone/>
            </a:pPr>
            <a:r>
              <a:rPr lang="en-GB"/>
              <a:t>(</a:t>
            </a:r>
            <a:r>
              <a:rPr lang="en-001"/>
              <a:t>Healthcare IT News</a:t>
            </a:r>
            <a:r>
              <a:rPr lang="en-GB"/>
              <a:t>, </a:t>
            </a:r>
            <a:r>
              <a:rPr lang="en-001"/>
              <a:t>2024)</a:t>
            </a:r>
          </a:p>
        </p:txBody>
      </p:sp>
    </p:spTree>
    <p:extLst>
      <p:ext uri="{BB962C8B-B14F-4D97-AF65-F5344CB8AC3E}">
        <p14:creationId xmlns:p14="http://schemas.microsoft.com/office/powerpoint/2010/main" val="2331577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Marcador de Posição de Conteúdo 2">
            <a:extLst>
              <a:ext uri="{FF2B5EF4-FFF2-40B4-BE49-F238E27FC236}">
                <a16:creationId xmlns:a16="http://schemas.microsoft.com/office/drawing/2014/main" id="{EBEF1297-222D-8DE4-A78A-1289AECF3D13}"/>
              </a:ext>
            </a:extLst>
          </p:cNvPr>
          <p:cNvSpPr>
            <a:spLocks noGrp="1"/>
          </p:cNvSpPr>
          <p:nvPr>
            <p:ph idx="1"/>
          </p:nvPr>
        </p:nvSpPr>
        <p:spPr>
          <a:xfrm>
            <a:off x="344714" y="185511"/>
            <a:ext cx="11676742" cy="6296252"/>
          </a:xfrm>
        </p:spPr>
        <p:txBody>
          <a:bodyPr vert="horz" lIns="91440" tIns="45720" rIns="91440" bIns="45720" rtlCol="0" anchor="t">
            <a:normAutofit/>
          </a:bodyPr>
          <a:lstStyle/>
          <a:p>
            <a:pPr marL="0" indent="0">
              <a:buNone/>
            </a:pPr>
            <a:endParaRPr lang="pt-PT"/>
          </a:p>
          <a:p>
            <a:pPr marL="0" indent="0">
              <a:buNone/>
            </a:pPr>
            <a:endParaRPr lang="pt-PT"/>
          </a:p>
          <a:p>
            <a:pPr marL="0" indent="0">
              <a:buNone/>
            </a:pPr>
            <a:endParaRPr lang="pt-PT"/>
          </a:p>
          <a:p>
            <a:pPr marL="0" indent="0">
              <a:buNone/>
            </a:pPr>
            <a:endParaRPr lang="pt-PT"/>
          </a:p>
          <a:p>
            <a:pPr marL="0" indent="0">
              <a:buNone/>
            </a:pPr>
            <a:r>
              <a:rPr lang="pt-PT"/>
              <a:t>                                                      </a:t>
            </a:r>
            <a:r>
              <a:rPr lang="pt-PT" sz="3200" b="1">
                <a:latin typeface="Arial"/>
                <a:cs typeface="Arial"/>
              </a:rPr>
              <a:t>Group Member 2:</a:t>
            </a:r>
            <a:r>
              <a:rPr lang="pt-PT" sz="3200">
                <a:latin typeface="Arial"/>
                <a:cs typeface="Arial"/>
              </a:rPr>
              <a:t> </a:t>
            </a:r>
          </a:p>
          <a:p>
            <a:pPr>
              <a:buNone/>
            </a:pPr>
            <a:endParaRPr lang="pt-PT" sz="3200">
              <a:latin typeface="Arial"/>
              <a:cs typeface="Arial"/>
            </a:endParaRPr>
          </a:p>
          <a:p>
            <a:pPr>
              <a:buNone/>
            </a:pPr>
            <a:r>
              <a:rPr lang="en-US" sz="3200" b="1" i="1">
                <a:latin typeface="Arial"/>
                <a:cs typeface="Arial"/>
              </a:rPr>
              <a:t>                                       Application </a:t>
            </a:r>
            <a:r>
              <a:rPr lang="pt-PT" sz="3200">
                <a:latin typeface="Arial"/>
                <a:cs typeface="Arial"/>
              </a:rPr>
              <a:t> </a:t>
            </a:r>
          </a:p>
          <a:p>
            <a:pPr marL="0" indent="0">
              <a:buNone/>
            </a:pPr>
            <a:endParaRPr lang="pt-PT" sz="3200">
              <a:latin typeface="Arial"/>
              <a:cs typeface="Arial"/>
            </a:endParaRPr>
          </a:p>
          <a:p>
            <a:pPr marL="0" indent="0">
              <a:buNone/>
            </a:pPr>
            <a:endParaRPr lang="pt-PT"/>
          </a:p>
        </p:txBody>
      </p:sp>
    </p:spTree>
    <p:extLst>
      <p:ext uri="{BB962C8B-B14F-4D97-AF65-F5344CB8AC3E}">
        <p14:creationId xmlns:p14="http://schemas.microsoft.com/office/powerpoint/2010/main" val="4269010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nline vs Face-to-Face Counselling Training | Key Counselling Training">
            <a:extLst>
              <a:ext uri="{FF2B5EF4-FFF2-40B4-BE49-F238E27FC236}">
                <a16:creationId xmlns:a16="http://schemas.microsoft.com/office/drawing/2014/main" id="{D2B1EEED-6241-7103-308B-65734B2C6FE4}"/>
              </a:ext>
            </a:extLst>
          </p:cNvPr>
          <p:cNvPicPr>
            <a:picLocks noChangeAspect="1"/>
          </p:cNvPicPr>
          <p:nvPr/>
        </p:nvPicPr>
        <p:blipFill>
          <a:blip r:embed="rId2"/>
          <a:srcRect r="6237"/>
          <a:stretch>
            <a:fillRect/>
          </a:stretch>
        </p:blipFill>
        <p:spPr>
          <a:xfrm>
            <a:off x="1" y="10"/>
            <a:ext cx="7499756" cy="5239648"/>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16CBCB-1696-E4D5-D735-8793B635B104}"/>
              </a:ext>
            </a:extLst>
          </p:cNvPr>
          <p:cNvSpPr>
            <a:spLocks noGrp="1"/>
          </p:cNvSpPr>
          <p:nvPr>
            <p:ph idx="1"/>
          </p:nvPr>
        </p:nvSpPr>
        <p:spPr>
          <a:xfrm>
            <a:off x="7531610" y="380430"/>
            <a:ext cx="4482589" cy="6166647"/>
          </a:xfrm>
        </p:spPr>
        <p:txBody>
          <a:bodyPr vert="horz" lIns="91440" tIns="45720" rIns="91440" bIns="45720" rtlCol="0" anchor="t">
            <a:normAutofit/>
          </a:bodyPr>
          <a:lstStyle/>
          <a:p>
            <a:pPr marL="0" indent="0">
              <a:buNone/>
            </a:pPr>
            <a:endParaRPr lang="en-US" sz="2000" b="1">
              <a:latin typeface="Arial"/>
              <a:ea typeface="+mn-lt"/>
              <a:cs typeface="Arial"/>
            </a:endParaRPr>
          </a:p>
          <a:p>
            <a:pPr marL="0" indent="0">
              <a:buNone/>
            </a:pPr>
            <a:r>
              <a:rPr lang="en-US" sz="2000" b="1">
                <a:latin typeface="Arial"/>
                <a:ea typeface="+mn-lt"/>
                <a:cs typeface="Arial"/>
              </a:rPr>
              <a:t>Application</a:t>
            </a:r>
            <a:endParaRPr lang="en-US" sz="2000">
              <a:latin typeface="Arial"/>
              <a:cs typeface="Arial"/>
            </a:endParaRPr>
          </a:p>
          <a:p>
            <a:r>
              <a:rPr lang="en-US" sz="2000">
                <a:latin typeface="Arial"/>
                <a:ea typeface="+mn-lt"/>
                <a:cs typeface="Arial"/>
              </a:rPr>
              <a:t>Planning and delivery of a digital health intervention. </a:t>
            </a:r>
            <a:endParaRPr lang="en-US" sz="2000">
              <a:latin typeface="Arial"/>
              <a:cs typeface="Arial"/>
            </a:endParaRPr>
          </a:p>
          <a:p>
            <a:r>
              <a:rPr lang="en-US" sz="2000">
                <a:latin typeface="Arial"/>
                <a:ea typeface="+mn-lt"/>
                <a:cs typeface="Arial"/>
              </a:rPr>
              <a:t>Using the PRECEDE–PROCEED Model to improve adolescent mental wellbeing. </a:t>
            </a:r>
            <a:endParaRPr lang="en-US" sz="2000">
              <a:latin typeface="Arial"/>
              <a:cs typeface="Arial"/>
            </a:endParaRPr>
          </a:p>
          <a:p>
            <a:r>
              <a:rPr lang="en-US" sz="2000">
                <a:latin typeface="Arial"/>
                <a:ea typeface="+mn-lt"/>
                <a:cs typeface="Arial"/>
              </a:rPr>
              <a:t>Evidence-based approach to implementation </a:t>
            </a:r>
            <a:r>
              <a:rPr lang="en-US" sz="2000" i="1">
                <a:latin typeface="Arial"/>
                <a:ea typeface="+mn-lt"/>
                <a:cs typeface="Arial"/>
              </a:rPr>
              <a:t>(Green and Kreuter, 2022).</a:t>
            </a:r>
            <a:endParaRPr lang="en-US" sz="2000">
              <a:latin typeface="Arial"/>
              <a:cs typeface="Arial"/>
            </a:endParaRPr>
          </a:p>
          <a:p>
            <a:endParaRPr lang="en-US" sz="1400"/>
          </a:p>
        </p:txBody>
      </p:sp>
    </p:spTree>
    <p:extLst>
      <p:ext uri="{BB962C8B-B14F-4D97-AF65-F5344CB8AC3E}">
        <p14:creationId xmlns:p14="http://schemas.microsoft.com/office/powerpoint/2010/main" val="884879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0D088B-1988-7BF5-E1E0-D08D6ACF564B}"/>
              </a:ext>
            </a:extLst>
          </p:cNvPr>
          <p:cNvSpPr>
            <a:spLocks noGrp="1"/>
          </p:cNvSpPr>
          <p:nvPr>
            <p:ph idx="1"/>
          </p:nvPr>
        </p:nvSpPr>
        <p:spPr>
          <a:xfrm>
            <a:off x="195508" y="484923"/>
            <a:ext cx="4597399" cy="6197454"/>
          </a:xfrm>
        </p:spPr>
        <p:txBody>
          <a:bodyPr vert="horz" lIns="91440" tIns="45720" rIns="91440" bIns="45720" rtlCol="0" anchor="t">
            <a:normAutofit/>
          </a:bodyPr>
          <a:lstStyle/>
          <a:p>
            <a:pPr marL="0" indent="0">
              <a:buNone/>
            </a:pPr>
            <a:r>
              <a:rPr lang="en-US" b="1">
                <a:latin typeface="Arial"/>
                <a:cs typeface="Arial"/>
              </a:rPr>
              <a:t>What is the PRECEDE–PROCEED Model?</a:t>
            </a:r>
            <a:endParaRPr lang="en-US">
              <a:latin typeface="Arial"/>
              <a:cs typeface="Arial"/>
            </a:endParaRPr>
          </a:p>
          <a:p>
            <a:r>
              <a:rPr lang="en-US">
                <a:latin typeface="Arial"/>
                <a:ea typeface="+mn-lt"/>
                <a:cs typeface="Arial"/>
              </a:rPr>
              <a:t>A health promotion planning model used to design and evaluate interventions. </a:t>
            </a:r>
            <a:endParaRPr lang="en-US">
              <a:latin typeface="Arial"/>
              <a:cs typeface="Arial"/>
            </a:endParaRPr>
          </a:p>
          <a:p>
            <a:r>
              <a:rPr lang="en-US">
                <a:latin typeface="Arial"/>
                <a:ea typeface="+mn-lt"/>
                <a:cs typeface="Arial"/>
              </a:rPr>
              <a:t>Identifies health needs before developing solutions. </a:t>
            </a:r>
            <a:endParaRPr lang="en-US">
              <a:latin typeface="Arial"/>
              <a:cs typeface="Arial"/>
            </a:endParaRPr>
          </a:p>
          <a:p>
            <a:r>
              <a:rPr lang="en-US">
                <a:latin typeface="Arial"/>
                <a:ea typeface="+mn-lt"/>
                <a:cs typeface="Arial"/>
              </a:rPr>
              <a:t>Supports stakeholder involvement and continuous evaluation </a:t>
            </a:r>
            <a:r>
              <a:rPr lang="en-US" i="1">
                <a:latin typeface="Arial"/>
                <a:ea typeface="+mn-lt"/>
                <a:cs typeface="Arial"/>
              </a:rPr>
              <a:t>(Green and Kreuter, 2022).</a:t>
            </a:r>
            <a:endParaRPr lang="en-US">
              <a:latin typeface="Arial"/>
              <a:cs typeface="Arial"/>
            </a:endParaRPr>
          </a:p>
          <a:p>
            <a:endParaRPr lang="en-US" sz="1900" i="1">
              <a:latin typeface="Arial"/>
              <a:cs typeface="Arial"/>
            </a:endParaRPr>
          </a:p>
          <a:p>
            <a:endParaRPr lang="en-US" sz="1900"/>
          </a:p>
        </p:txBody>
      </p:sp>
      <p:pic>
        <p:nvPicPr>
          <p:cNvPr id="6" name="Picture 5">
            <a:extLst>
              <a:ext uri="{FF2B5EF4-FFF2-40B4-BE49-F238E27FC236}">
                <a16:creationId xmlns:a16="http://schemas.microsoft.com/office/drawing/2014/main" id="{804FE2B8-E3AD-AB43-6581-16924938CE75}"/>
              </a:ext>
            </a:extLst>
          </p:cNvPr>
          <p:cNvPicPr>
            <a:picLocks noChangeAspect="1"/>
          </p:cNvPicPr>
          <p:nvPr/>
        </p:nvPicPr>
        <p:blipFill>
          <a:blip r:embed="rId2"/>
          <a:stretch>
            <a:fillRect/>
          </a:stretch>
        </p:blipFill>
        <p:spPr>
          <a:xfrm>
            <a:off x="4654296" y="1262958"/>
            <a:ext cx="6903720" cy="4332083"/>
          </a:xfrm>
          <a:prstGeom prst="rect">
            <a:avLst/>
          </a:prstGeom>
        </p:spPr>
      </p:pic>
    </p:spTree>
    <p:extLst>
      <p:ext uri="{BB962C8B-B14F-4D97-AF65-F5344CB8AC3E}">
        <p14:creationId xmlns:p14="http://schemas.microsoft.com/office/powerpoint/2010/main" val="182481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3645B1-3682-0DA7-3031-4958A390D359}"/>
              </a:ext>
            </a:extLst>
          </p:cNvPr>
          <p:cNvSpPr>
            <a:spLocks noGrp="1"/>
          </p:cNvSpPr>
          <p:nvPr>
            <p:ph idx="1"/>
          </p:nvPr>
        </p:nvSpPr>
        <p:spPr>
          <a:xfrm>
            <a:off x="640080" y="608671"/>
            <a:ext cx="4243589" cy="5584896"/>
          </a:xfrm>
        </p:spPr>
        <p:txBody>
          <a:bodyPr vert="horz" lIns="91440" tIns="45720" rIns="91440" bIns="45720" rtlCol="0" anchor="t">
            <a:normAutofit lnSpcReduction="10000"/>
          </a:bodyPr>
          <a:lstStyle/>
          <a:p>
            <a:pPr marL="0" indent="0">
              <a:buNone/>
            </a:pPr>
            <a:endParaRPr lang="en-GB" b="1">
              <a:latin typeface="Arial"/>
              <a:cs typeface="Arial"/>
            </a:endParaRPr>
          </a:p>
          <a:p>
            <a:pPr marL="0" indent="0">
              <a:buNone/>
            </a:pPr>
            <a:r>
              <a:rPr lang="en-GB" b="1">
                <a:latin typeface="Arial"/>
                <a:cs typeface="Arial"/>
              </a:rPr>
              <a:t>Why was this model chosen?</a:t>
            </a:r>
            <a:endParaRPr lang="en-GB">
              <a:latin typeface="Arial"/>
              <a:cs typeface="Arial"/>
            </a:endParaRPr>
          </a:p>
          <a:p>
            <a:r>
              <a:rPr lang="en-GB">
                <a:latin typeface="Arial"/>
                <a:ea typeface="+mn-lt"/>
                <a:cs typeface="Arial"/>
              </a:rPr>
              <a:t>Focuses on the needs of adolescents before planning interventions. </a:t>
            </a:r>
            <a:endParaRPr lang="en-GB">
              <a:latin typeface="Arial"/>
              <a:cs typeface="Arial"/>
            </a:endParaRPr>
          </a:p>
          <a:p>
            <a:r>
              <a:rPr lang="en-GB">
                <a:latin typeface="Arial"/>
                <a:ea typeface="+mn-lt"/>
                <a:cs typeface="Arial"/>
              </a:rPr>
              <a:t>Supports school-based digital health programmes. </a:t>
            </a:r>
            <a:endParaRPr lang="en-GB">
              <a:latin typeface="Arial"/>
              <a:cs typeface="Arial"/>
            </a:endParaRPr>
          </a:p>
          <a:p>
            <a:r>
              <a:rPr lang="en-GB">
                <a:latin typeface="Arial"/>
                <a:ea typeface="+mn-lt"/>
                <a:cs typeface="Arial"/>
              </a:rPr>
              <a:t>Aligns with NICE guidance on early mental health support </a:t>
            </a:r>
            <a:r>
              <a:rPr lang="en-GB" i="1">
                <a:latin typeface="Arial"/>
                <a:ea typeface="+mn-lt"/>
                <a:cs typeface="Arial"/>
              </a:rPr>
              <a:t>(NICE, 2022; NHS England, 2023).</a:t>
            </a:r>
            <a:endParaRPr lang="en-GB">
              <a:latin typeface="Arial"/>
              <a:cs typeface="Arial"/>
            </a:endParaRPr>
          </a:p>
          <a:p>
            <a:endParaRPr lang="en-GB" sz="2000"/>
          </a:p>
        </p:txBody>
      </p:sp>
      <p:pic>
        <p:nvPicPr>
          <p:cNvPr id="4" name="Picture 3" descr="Meeting | Free Stock Photo | Men and women at a town hall meeting | # 16449">
            <a:extLst>
              <a:ext uri="{FF2B5EF4-FFF2-40B4-BE49-F238E27FC236}">
                <a16:creationId xmlns:a16="http://schemas.microsoft.com/office/drawing/2014/main" id="{8513A4E6-ADBC-D53D-7A08-97CC8A560E44}"/>
              </a:ext>
            </a:extLst>
          </p:cNvPr>
          <p:cNvPicPr>
            <a:picLocks noChangeAspect="1"/>
          </p:cNvPicPr>
          <p:nvPr/>
        </p:nvPicPr>
        <p:blipFill>
          <a:blip r:embed="rId2"/>
          <a:srcRect l="9668" r="23379"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029325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3AD085-CE48-CB08-6D2D-C9127AFCF4E2}"/>
              </a:ext>
            </a:extLst>
          </p:cNvPr>
          <p:cNvSpPr>
            <a:spLocks noGrp="1"/>
          </p:cNvSpPr>
          <p:nvPr>
            <p:ph idx="1"/>
          </p:nvPr>
        </p:nvSpPr>
        <p:spPr>
          <a:xfrm>
            <a:off x="761802" y="493486"/>
            <a:ext cx="4646905" cy="5862863"/>
          </a:xfrm>
        </p:spPr>
        <p:txBody>
          <a:bodyPr vert="horz" lIns="91440" tIns="45720" rIns="91440" bIns="45720" rtlCol="0" anchor="ctr">
            <a:normAutofit/>
          </a:bodyPr>
          <a:lstStyle/>
          <a:p>
            <a:pPr marL="0" indent="0">
              <a:buNone/>
            </a:pPr>
            <a:r>
              <a:rPr lang="en-US" sz="2000" b="1">
                <a:latin typeface="Arial"/>
                <a:cs typeface="Arial"/>
              </a:rPr>
              <a:t>Phase 1: Social &amp; Epidemiological Assessment</a:t>
            </a:r>
            <a:endParaRPr lang="en-US" sz="2000">
              <a:latin typeface="Arial"/>
              <a:cs typeface="Arial"/>
            </a:endParaRPr>
          </a:p>
          <a:p>
            <a:r>
              <a:rPr lang="en-US" sz="2000">
                <a:latin typeface="Arial"/>
                <a:ea typeface="+mn-lt"/>
                <a:cs typeface="Arial"/>
              </a:rPr>
              <a:t>Assess students' mental health using wellbeing surveys. </a:t>
            </a:r>
            <a:endParaRPr lang="en-US" sz="2000">
              <a:latin typeface="Arial"/>
              <a:cs typeface="Arial"/>
            </a:endParaRPr>
          </a:p>
          <a:p>
            <a:r>
              <a:rPr lang="en-US" sz="2000">
                <a:latin typeface="Arial"/>
                <a:ea typeface="+mn-lt"/>
                <a:cs typeface="Arial"/>
              </a:rPr>
              <a:t>Review attendance records and local mental health data. </a:t>
            </a:r>
            <a:endParaRPr lang="en-US" sz="2000">
              <a:latin typeface="Arial"/>
              <a:cs typeface="Arial"/>
            </a:endParaRPr>
          </a:p>
          <a:p>
            <a:r>
              <a:rPr lang="en-US" sz="2000">
                <a:latin typeface="Arial"/>
                <a:ea typeface="+mn-lt"/>
                <a:cs typeface="Arial"/>
              </a:rPr>
              <a:t>Identify anxiety, stress and depression as priority concerns </a:t>
            </a:r>
            <a:r>
              <a:rPr lang="en-US" sz="2000" i="1">
                <a:latin typeface="Arial"/>
                <a:ea typeface="+mn-lt"/>
                <a:cs typeface="Arial"/>
              </a:rPr>
              <a:t>(NICE, 2022).</a:t>
            </a:r>
            <a:endParaRPr lang="en-US" sz="2000">
              <a:latin typeface="Arial"/>
              <a:cs typeface="Arial"/>
            </a:endParaRPr>
          </a:p>
          <a:p>
            <a:endParaRPr lang="en-US" sz="2000"/>
          </a:p>
        </p:txBody>
      </p:sp>
      <p:pic>
        <p:nvPicPr>
          <p:cNvPr id="5" name="Picture 4" descr="A hand holding a pen and shading circles on a sheet">
            <a:extLst>
              <a:ext uri="{FF2B5EF4-FFF2-40B4-BE49-F238E27FC236}">
                <a16:creationId xmlns:a16="http://schemas.microsoft.com/office/drawing/2014/main" id="{28EAB425-714D-0D1F-E1DF-D4E951381286}"/>
              </a:ext>
            </a:extLst>
          </p:cNvPr>
          <p:cNvPicPr>
            <a:picLocks noChangeAspect="1"/>
          </p:cNvPicPr>
          <p:nvPr/>
        </p:nvPicPr>
        <p:blipFill>
          <a:blip r:embed="rId2"/>
          <a:srcRect l="29884" r="18193" b="2"/>
          <a:stretch>
            <a:fillRect/>
          </a:stretch>
        </p:blipFill>
        <p:spPr>
          <a:xfrm>
            <a:off x="6096000" y="1"/>
            <a:ext cx="6102825" cy="6858000"/>
          </a:xfrm>
          <a:prstGeom prst="rect">
            <a:avLst/>
          </a:prstGeom>
        </p:spPr>
      </p:pic>
    </p:spTree>
    <p:extLst>
      <p:ext uri="{BB962C8B-B14F-4D97-AF65-F5344CB8AC3E}">
        <p14:creationId xmlns:p14="http://schemas.microsoft.com/office/powerpoint/2010/main" val="2771472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Elementary student and her teacher using laptop during class at school. |  eSchool News">
            <a:extLst>
              <a:ext uri="{FF2B5EF4-FFF2-40B4-BE49-F238E27FC236}">
                <a16:creationId xmlns:a16="http://schemas.microsoft.com/office/drawing/2014/main" id="{6DA6A103-0E12-A0B4-3081-E3929A46E3E0}"/>
              </a:ext>
            </a:extLst>
          </p:cNvPr>
          <p:cNvPicPr>
            <a:picLocks noChangeAspect="1"/>
          </p:cNvPicPr>
          <p:nvPr/>
        </p:nvPicPr>
        <p:blipFill>
          <a:blip r:embed="rId2"/>
          <a:srcRect l="16913" r="16163"/>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54501875-1934-9ACA-1377-089B70FBA359}"/>
              </a:ext>
            </a:extLst>
          </p:cNvPr>
          <p:cNvSpPr>
            <a:spLocks noGrp="1"/>
          </p:cNvSpPr>
          <p:nvPr>
            <p:ph idx="1"/>
          </p:nvPr>
        </p:nvSpPr>
        <p:spPr>
          <a:xfrm>
            <a:off x="7320465" y="510445"/>
            <a:ext cx="4140013" cy="5592243"/>
          </a:xfrm>
        </p:spPr>
        <p:txBody>
          <a:bodyPr vert="horz" lIns="91440" tIns="45720" rIns="91440" bIns="45720" rtlCol="0" anchor="t">
            <a:noAutofit/>
          </a:bodyPr>
          <a:lstStyle/>
          <a:p>
            <a:pPr marL="0" indent="0">
              <a:buNone/>
            </a:pPr>
            <a:r>
              <a:rPr lang="en-US" b="1">
                <a:latin typeface="Arial"/>
                <a:cs typeface="Arial"/>
              </a:rPr>
              <a:t>Phase 2: Educational &amp; Ecological Assessment</a:t>
            </a:r>
            <a:endParaRPr lang="en-US"/>
          </a:p>
          <a:p>
            <a:r>
              <a:rPr lang="en-US">
                <a:latin typeface="Arial"/>
                <a:ea typeface="+mn-lt"/>
                <a:cs typeface="Arial"/>
              </a:rPr>
              <a:t>Identify barriers such as stigma and low mental health awareness. </a:t>
            </a:r>
            <a:endParaRPr lang="en-US">
              <a:latin typeface="Arial"/>
              <a:cs typeface="Arial"/>
            </a:endParaRPr>
          </a:p>
          <a:p>
            <a:r>
              <a:rPr lang="en-US">
                <a:latin typeface="Arial"/>
                <a:ea typeface="+mn-lt"/>
                <a:cs typeface="Arial"/>
              </a:rPr>
              <a:t>Assess access to digital devices and internet connectivity. </a:t>
            </a:r>
            <a:endParaRPr lang="en-US">
              <a:latin typeface="Arial"/>
              <a:cs typeface="Arial"/>
            </a:endParaRPr>
          </a:p>
          <a:p>
            <a:r>
              <a:rPr lang="en-US">
                <a:latin typeface="Arial"/>
                <a:ea typeface="+mn-lt"/>
                <a:cs typeface="Arial"/>
              </a:rPr>
              <a:t>Encourage support from teachers, parents and peers (Glanz, Rimer and Viswanath, 2015).</a:t>
            </a:r>
            <a:endParaRPr lang="en-US">
              <a:latin typeface="Arial"/>
              <a:cs typeface="Arial"/>
            </a:endParaRPr>
          </a:p>
          <a:p>
            <a:endParaRPr lang="en-US" sz="2000" i="1"/>
          </a:p>
          <a:p>
            <a:pPr marL="0" indent="0">
              <a:buNone/>
            </a:pPr>
            <a:endParaRPr lang="en-US" sz="2000"/>
          </a:p>
        </p:txBody>
      </p:sp>
    </p:spTree>
    <p:extLst>
      <p:ext uri="{BB962C8B-B14F-4D97-AF65-F5344CB8AC3E}">
        <p14:creationId xmlns:p14="http://schemas.microsoft.com/office/powerpoint/2010/main" val="3942073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89C7E5-73DF-2BDE-DB95-8FD1F8BA77C8}"/>
              </a:ext>
            </a:extLst>
          </p:cNvPr>
          <p:cNvPicPr>
            <a:picLocks noChangeAspect="1"/>
          </p:cNvPicPr>
          <p:nvPr/>
        </p:nvPicPr>
        <p:blipFill>
          <a:blip r:embed="rId2"/>
          <a:srcRect t="6805" b="3657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7BA60632-D723-5FD6-D1AE-B92C2DEA4E70}"/>
              </a:ext>
            </a:extLst>
          </p:cNvPr>
          <p:cNvSpPr>
            <a:spLocks noGrp="1"/>
          </p:cNvSpPr>
          <p:nvPr>
            <p:ph idx="1"/>
          </p:nvPr>
        </p:nvSpPr>
        <p:spPr>
          <a:xfrm>
            <a:off x="464782" y="3738336"/>
            <a:ext cx="11244613" cy="2467201"/>
          </a:xfrm>
        </p:spPr>
        <p:txBody>
          <a:bodyPr vert="horz" lIns="91440" tIns="45720" rIns="91440" bIns="45720" rtlCol="0" anchor="ctr">
            <a:normAutofit/>
          </a:bodyPr>
          <a:lstStyle/>
          <a:p>
            <a:pPr marL="0" indent="0">
              <a:buNone/>
            </a:pPr>
            <a:r>
              <a:rPr lang="en-US" sz="2400" b="1">
                <a:latin typeface="Arial"/>
                <a:cs typeface="Arial"/>
              </a:rPr>
              <a:t>Phase 3: Administrative Assessment &amp; Implementation</a:t>
            </a:r>
            <a:endParaRPr lang="en-US" sz="2400">
              <a:latin typeface="Arial"/>
              <a:cs typeface="Arial"/>
            </a:endParaRPr>
          </a:p>
          <a:p>
            <a:r>
              <a:rPr lang="en-US" sz="2400">
                <a:latin typeface="Arial"/>
                <a:ea typeface="+mn-lt"/>
                <a:cs typeface="Arial"/>
              </a:rPr>
              <a:t>Ensure GDPR, safeguarding and confidentiality are maintained. </a:t>
            </a:r>
            <a:endParaRPr lang="en-US" sz="2400">
              <a:latin typeface="Arial"/>
              <a:cs typeface="Arial"/>
            </a:endParaRPr>
          </a:p>
          <a:p>
            <a:r>
              <a:rPr lang="en-US" sz="2400">
                <a:latin typeface="Arial"/>
                <a:ea typeface="+mn-lt"/>
                <a:cs typeface="Arial"/>
              </a:rPr>
              <a:t>Train school staff to support the telehealth </a:t>
            </a:r>
            <a:r>
              <a:rPr lang="en-US" sz="2400" err="1">
                <a:latin typeface="Arial"/>
                <a:ea typeface="+mn-lt"/>
                <a:cs typeface="Arial"/>
              </a:rPr>
              <a:t>programme</a:t>
            </a:r>
            <a:r>
              <a:rPr lang="en-US" sz="2400">
                <a:latin typeface="Arial"/>
                <a:ea typeface="+mn-lt"/>
                <a:cs typeface="Arial"/>
              </a:rPr>
              <a:t>. </a:t>
            </a:r>
            <a:endParaRPr lang="en-US" sz="2400">
              <a:latin typeface="Arial"/>
              <a:cs typeface="Arial"/>
            </a:endParaRPr>
          </a:p>
          <a:p>
            <a:r>
              <a:rPr lang="en-US" sz="2400">
                <a:latin typeface="Arial"/>
                <a:ea typeface="+mn-lt"/>
                <a:cs typeface="Arial"/>
              </a:rPr>
              <a:t>Deliver online counselling, CBT and wellbeing workshops </a:t>
            </a:r>
            <a:r>
              <a:rPr lang="en-US" sz="2400" i="1">
                <a:latin typeface="Arial"/>
                <a:ea typeface="+mn-lt"/>
                <a:cs typeface="Arial"/>
              </a:rPr>
              <a:t>(NHS England, 2023).</a:t>
            </a:r>
            <a:endParaRPr lang="en-US" sz="2400">
              <a:latin typeface="Arial"/>
              <a:cs typeface="Arial"/>
            </a:endParaRPr>
          </a:p>
          <a:p>
            <a:endParaRPr lang="en-US" sz="1800"/>
          </a:p>
        </p:txBody>
      </p:sp>
    </p:spTree>
    <p:extLst>
      <p:ext uri="{BB962C8B-B14F-4D97-AF65-F5344CB8AC3E}">
        <p14:creationId xmlns:p14="http://schemas.microsoft.com/office/powerpoint/2010/main" val="3769892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274F46C-A454-729B-2BB0-C8FA30EF4A34}"/>
              </a:ext>
            </a:extLst>
          </p:cNvPr>
          <p:cNvPicPr>
            <a:picLocks noChangeAspect="1"/>
          </p:cNvPicPr>
          <p:nvPr/>
        </p:nvPicPr>
        <p:blipFill>
          <a:blip r:embed="rId2">
            <a:duotone>
              <a:schemeClr val="bg2">
                <a:shade val="45000"/>
                <a:satMod val="135000"/>
              </a:schemeClr>
              <a:prstClr val="white"/>
            </a:duotone>
          </a:blip>
          <a:srcRect t="1353" r="48" b="11482"/>
          <a:stretch>
            <a:fillRect/>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20F49EE-AE2F-3986-368D-A624E55FEA8C}"/>
              </a:ext>
            </a:extLst>
          </p:cNvPr>
          <p:cNvGraphicFramePr>
            <a:graphicFrameLocks noGrp="1"/>
          </p:cNvGraphicFramePr>
          <p:nvPr>
            <p:ph idx="1"/>
            <p:extLst>
              <p:ext uri="{D42A27DB-BD31-4B8C-83A1-F6EECF244321}">
                <p14:modId xmlns:p14="http://schemas.microsoft.com/office/powerpoint/2010/main" val="3377762661"/>
              </p:ext>
            </p:extLst>
          </p:nvPr>
        </p:nvGraphicFramePr>
        <p:xfrm>
          <a:off x="838200" y="664483"/>
          <a:ext cx="10515600" cy="5512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3318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F2B83ABD-A558-548B-C5B1-E59E82707895}"/>
              </a:ext>
            </a:extLst>
          </p:cNvPr>
          <p:cNvPicPr>
            <a:picLocks noChangeAspect="1"/>
          </p:cNvPicPr>
          <p:nvPr/>
        </p:nvPicPr>
        <p:blipFill>
          <a:blip r:embed="rId2"/>
          <a:stretch>
            <a:fillRect/>
          </a:stretch>
        </p:blipFill>
        <p:spPr>
          <a:xfrm>
            <a:off x="318554" y="757403"/>
            <a:ext cx="5162009" cy="395425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20E8AB6-EEEE-5B65-AA5E-1462F2DFEF45}"/>
              </a:ext>
            </a:extLst>
          </p:cNvPr>
          <p:cNvSpPr>
            <a:spLocks noGrp="1"/>
          </p:cNvSpPr>
          <p:nvPr>
            <p:ph idx="1"/>
          </p:nvPr>
        </p:nvSpPr>
        <p:spPr>
          <a:xfrm>
            <a:off x="5894962" y="337072"/>
            <a:ext cx="5458838" cy="6268062"/>
          </a:xfrm>
        </p:spPr>
        <p:txBody>
          <a:bodyPr vert="horz" lIns="91440" tIns="45720" rIns="91440" bIns="45720" rtlCol="0" anchor="t">
            <a:normAutofit/>
          </a:bodyPr>
          <a:lstStyle/>
          <a:p>
            <a:pPr marL="0" indent="0">
              <a:buNone/>
            </a:pPr>
            <a:r>
              <a:rPr lang="en-US" b="1">
                <a:latin typeface="Arial"/>
                <a:cs typeface="Arial"/>
              </a:rPr>
              <a:t>Implementation of the Intervention</a:t>
            </a:r>
            <a:endParaRPr lang="en-US">
              <a:latin typeface="Arial"/>
              <a:cs typeface="Arial"/>
            </a:endParaRPr>
          </a:p>
          <a:p>
            <a:r>
              <a:rPr lang="en-US">
                <a:latin typeface="Arial"/>
                <a:ea typeface="+mn-lt"/>
                <a:cs typeface="Arial"/>
              </a:rPr>
              <a:t>Screen students using digital wellbeing questionnaires. </a:t>
            </a:r>
            <a:endParaRPr lang="en-US">
              <a:latin typeface="Arial"/>
              <a:cs typeface="Arial"/>
            </a:endParaRPr>
          </a:p>
          <a:p>
            <a:r>
              <a:rPr lang="en-US">
                <a:latin typeface="Arial"/>
                <a:ea typeface="+mn-lt"/>
                <a:cs typeface="Arial"/>
              </a:rPr>
              <a:t>Refer eligible students to secure telehealth services. </a:t>
            </a:r>
            <a:endParaRPr lang="en-US">
              <a:latin typeface="Arial"/>
              <a:cs typeface="Arial"/>
            </a:endParaRPr>
          </a:p>
          <a:p>
            <a:r>
              <a:rPr lang="en-US">
                <a:latin typeface="Arial"/>
                <a:ea typeface="+mn-lt"/>
                <a:cs typeface="Arial"/>
              </a:rPr>
              <a:t>Provide follow-up support and monitor progress </a:t>
            </a:r>
            <a:r>
              <a:rPr lang="en-US" i="1">
                <a:latin typeface="Arial"/>
                <a:ea typeface="+mn-lt"/>
                <a:cs typeface="Arial"/>
              </a:rPr>
              <a:t>(Green and Kreuter, 2022).</a:t>
            </a:r>
            <a:endParaRPr lang="en-US">
              <a:latin typeface="Arial"/>
              <a:cs typeface="Arial"/>
            </a:endParaRPr>
          </a:p>
          <a:p>
            <a:endParaRPr lang="en-US" i="1"/>
          </a:p>
          <a:p>
            <a:endParaRPr lang="en-US"/>
          </a:p>
        </p:txBody>
      </p:sp>
    </p:spTree>
    <p:extLst>
      <p:ext uri="{BB962C8B-B14F-4D97-AF65-F5344CB8AC3E}">
        <p14:creationId xmlns:p14="http://schemas.microsoft.com/office/powerpoint/2010/main" val="3977695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 name="Content Placeholder 2">
            <a:extLst>
              <a:ext uri="{FF2B5EF4-FFF2-40B4-BE49-F238E27FC236}">
                <a16:creationId xmlns:a16="http://schemas.microsoft.com/office/drawing/2014/main" id="{DCE08A3C-9843-E8DD-A944-4C04789E7BE4}"/>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US" b="1"/>
              <a:t>Evaluation</a:t>
            </a:r>
            <a:endParaRPr lang="en-US"/>
          </a:p>
          <a:p>
            <a:r>
              <a:rPr lang="en-US">
                <a:ea typeface="+mn-lt"/>
                <a:cs typeface="+mn-lt"/>
              </a:rPr>
              <a:t>Measure student engagement and platform usage. </a:t>
            </a:r>
            <a:endParaRPr lang="en-US"/>
          </a:p>
          <a:p>
            <a:r>
              <a:rPr lang="en-US">
                <a:ea typeface="+mn-lt"/>
                <a:cs typeface="+mn-lt"/>
              </a:rPr>
              <a:t>Assess improvements in wellbeing and attendance. </a:t>
            </a:r>
            <a:endParaRPr lang="en-US"/>
          </a:p>
          <a:p>
            <a:r>
              <a:rPr lang="en-US">
                <a:ea typeface="+mn-lt"/>
                <a:cs typeface="+mn-lt"/>
              </a:rPr>
              <a:t>Collect student feedback to improve the </a:t>
            </a:r>
            <a:r>
              <a:rPr lang="en-US" err="1">
                <a:ea typeface="+mn-lt"/>
                <a:cs typeface="+mn-lt"/>
              </a:rPr>
              <a:t>programme</a:t>
            </a:r>
            <a:r>
              <a:rPr lang="en-US">
                <a:ea typeface="+mn-lt"/>
                <a:cs typeface="+mn-lt"/>
              </a:rPr>
              <a:t> </a:t>
            </a:r>
            <a:r>
              <a:rPr lang="en-US" i="1">
                <a:ea typeface="+mn-lt"/>
                <a:cs typeface="+mn-lt"/>
              </a:rPr>
              <a:t>(WHO, 2022).</a:t>
            </a:r>
            <a:endParaRPr lang="en-US"/>
          </a:p>
          <a:p>
            <a:endParaRPr lang="en-US"/>
          </a:p>
        </p:txBody>
      </p:sp>
    </p:spTree>
    <p:extLst>
      <p:ext uri="{BB962C8B-B14F-4D97-AF65-F5344CB8AC3E}">
        <p14:creationId xmlns:p14="http://schemas.microsoft.com/office/powerpoint/2010/main" val="3209830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12220C2-6848-A7A7-616E-06C8A0EC1CE4}"/>
              </a:ext>
            </a:extLst>
          </p:cNvPr>
          <p:cNvPicPr>
            <a:picLocks noChangeAspect="1"/>
          </p:cNvPicPr>
          <p:nvPr/>
        </p:nvPicPr>
        <p:blipFill>
          <a:blip r:embed="rId2"/>
          <a:srcRect r="9091" b="23391"/>
          <a:stretch>
            <a:fillRect/>
          </a:stretch>
        </p:blipFill>
        <p:spPr>
          <a:xfrm>
            <a:off x="20" y="10"/>
            <a:ext cx="12191980" cy="6857990"/>
          </a:xfrm>
          <a:prstGeom prst="rect">
            <a:avLst/>
          </a:prstGeom>
        </p:spPr>
      </p:pic>
      <p:sp>
        <p:nvSpPr>
          <p:cNvPr id="24" name="Rectangle 23">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Posição de Conteúdo 2">
            <a:extLst>
              <a:ext uri="{FF2B5EF4-FFF2-40B4-BE49-F238E27FC236}">
                <a16:creationId xmlns:a16="http://schemas.microsoft.com/office/drawing/2014/main" id="{91C09FF0-8547-4E5C-DF95-58CC5FC0F04E}"/>
              </a:ext>
            </a:extLst>
          </p:cNvPr>
          <p:cNvSpPr>
            <a:spLocks noGrp="1"/>
          </p:cNvSpPr>
          <p:nvPr>
            <p:ph idx="1"/>
          </p:nvPr>
        </p:nvSpPr>
        <p:spPr>
          <a:xfrm>
            <a:off x="838200" y="1825625"/>
            <a:ext cx="10515600" cy="4351338"/>
          </a:xfrm>
        </p:spPr>
        <p:txBody>
          <a:bodyPr>
            <a:normAutofit/>
          </a:bodyPr>
          <a:lstStyle/>
          <a:p>
            <a:pPr marL="0" indent="0">
              <a:buNone/>
            </a:pPr>
            <a:r>
              <a:rPr lang="en-GB" b="1"/>
              <a:t>Barriers to Implementing Telehealth for Adolescent Mental Wellbeing</a:t>
            </a:r>
          </a:p>
          <a:p>
            <a:pPr marL="0" indent="0">
              <a:buNone/>
            </a:pPr>
            <a:r>
              <a:rPr lang="en-GB" b="1"/>
              <a:t>Greenfield High School (Ages 11–18)</a:t>
            </a:r>
          </a:p>
          <a:p>
            <a:pPr marL="0" indent="0">
              <a:buNone/>
            </a:pPr>
            <a:endParaRPr lang="en-GB"/>
          </a:p>
          <a:p>
            <a:pPr lvl="0"/>
            <a:r>
              <a:rPr lang="en-GB"/>
              <a:t>Key stakeholders involved in implementation</a:t>
            </a:r>
          </a:p>
          <a:p>
            <a:pPr lvl="0"/>
            <a:r>
              <a:rPr lang="en-GB"/>
              <a:t>Barriers to successful delivery</a:t>
            </a:r>
          </a:p>
          <a:p>
            <a:pPr lvl="0"/>
            <a:r>
              <a:rPr lang="en-GB"/>
              <a:t>Legal and ethical considerations</a:t>
            </a:r>
          </a:p>
          <a:p>
            <a:pPr lvl="0"/>
            <a:r>
              <a:rPr lang="en-GB"/>
              <a:t>Recommendations to improve implementation</a:t>
            </a:r>
          </a:p>
          <a:p>
            <a:endParaRPr lang="en-GB"/>
          </a:p>
        </p:txBody>
      </p:sp>
    </p:spTree>
    <p:extLst>
      <p:ext uri="{BB962C8B-B14F-4D97-AF65-F5344CB8AC3E}">
        <p14:creationId xmlns:p14="http://schemas.microsoft.com/office/powerpoint/2010/main" val="2078257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820DDCF-C321-04C1-AD6F-3D969E97FEAE}"/>
              </a:ext>
            </a:extLst>
          </p:cNvPr>
          <p:cNvPicPr>
            <a:picLocks noChangeAspect="1"/>
          </p:cNvPicPr>
          <p:nvPr/>
        </p:nvPicPr>
        <p:blipFill>
          <a:blip r:embed="rId2"/>
          <a:srcRect l="32629" r="21790" b="-10"/>
          <a:stretch>
            <a:fillRect/>
          </a:stretch>
        </p:blipFill>
        <p:spPr>
          <a:xfrm>
            <a:off x="7989293" y="1904282"/>
            <a:ext cx="3423093" cy="4224808"/>
          </a:xfrm>
          <a:prstGeom prst="rect">
            <a:avLst/>
          </a:prstGeom>
        </p:spPr>
      </p:pic>
      <p:graphicFrame>
        <p:nvGraphicFramePr>
          <p:cNvPr id="5" name="Content Placeholder 2">
            <a:extLst>
              <a:ext uri="{FF2B5EF4-FFF2-40B4-BE49-F238E27FC236}">
                <a16:creationId xmlns:a16="http://schemas.microsoft.com/office/drawing/2014/main" id="{C72FC014-185C-05ED-716E-F0E9FD2CF149}"/>
              </a:ext>
            </a:extLst>
          </p:cNvPr>
          <p:cNvGraphicFramePr>
            <a:graphicFrameLocks noGrp="1"/>
          </p:cNvGraphicFramePr>
          <p:nvPr>
            <p:ph idx="1"/>
            <p:extLst>
              <p:ext uri="{D42A27DB-BD31-4B8C-83A1-F6EECF244321}">
                <p14:modId xmlns:p14="http://schemas.microsoft.com/office/powerpoint/2010/main" val="2840210611"/>
              </p:ext>
            </p:extLst>
          </p:nvPr>
        </p:nvGraphicFramePr>
        <p:xfrm>
          <a:off x="148772" y="-17688"/>
          <a:ext cx="7679943" cy="7075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3011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8">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632E29D-7B52-5B89-27AB-BFF5EF40AEB6}"/>
              </a:ext>
            </a:extLst>
          </p:cNvPr>
          <p:cNvSpPr>
            <a:spLocks noGrp="1" noRot="1" noMove="1" noResize="1" noEditPoints="1" noAdjustHandles="1" noChangeArrowheads="1" noChangeShapeType="1"/>
          </p:cNvSpPr>
          <p:nvPr>
            <p:ph idx="1"/>
          </p:nvPr>
        </p:nvSpPr>
        <p:spPr>
          <a:xfrm>
            <a:off x="1957987" y="2431765"/>
            <a:ext cx="8276026" cy="3320031"/>
          </a:xfrm>
        </p:spPr>
        <p:txBody>
          <a:bodyPr vert="horz" lIns="91440" tIns="45720" rIns="91440" bIns="45720" rtlCol="0" anchor="ctr">
            <a:noAutofit/>
          </a:bodyPr>
          <a:lstStyle/>
          <a:p>
            <a:pPr marL="0" indent="0">
              <a:buNone/>
            </a:pPr>
            <a:r>
              <a:rPr lang="en-GB" sz="2400" b="1">
                <a:solidFill>
                  <a:schemeClr val="tx1">
                    <a:lumMod val="85000"/>
                    <a:lumOff val="15000"/>
                  </a:schemeClr>
                </a:solidFill>
                <a:latin typeface="Arial"/>
                <a:cs typeface="Arial"/>
              </a:rPr>
              <a:t>Barriers to Successful Implementation</a:t>
            </a:r>
          </a:p>
          <a:p>
            <a:pPr lvl="0"/>
            <a:r>
              <a:rPr lang="en-GB" sz="2400" b="1">
                <a:solidFill>
                  <a:schemeClr val="tx1">
                    <a:lumMod val="85000"/>
                    <a:lumOff val="15000"/>
                  </a:schemeClr>
                </a:solidFill>
                <a:latin typeface="Arial"/>
                <a:cs typeface="Arial"/>
              </a:rPr>
              <a:t>Introduction:</a:t>
            </a:r>
            <a:br>
              <a:rPr lang="en-GB" sz="2400">
                <a:latin typeface="Arial"/>
                <a:cs typeface="Arial"/>
              </a:rPr>
            </a:br>
            <a:r>
              <a:rPr lang="en-GB" sz="2400">
                <a:solidFill>
                  <a:schemeClr val="tx1">
                    <a:lumMod val="85000"/>
                    <a:lumOff val="15000"/>
                  </a:schemeClr>
                </a:solidFill>
                <a:latin typeface="Arial"/>
                <a:cs typeface="Arial"/>
              </a:rPr>
              <a:t>Although Telehealth offers many benefits, several barriers may affect its successful implementation in schools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 </a:t>
            </a:r>
            <a:r>
              <a:rPr lang="en-GB" sz="2400" b="1">
                <a:solidFill>
                  <a:schemeClr val="tx1">
                    <a:lumMod val="85000"/>
                    <a:lumOff val="15000"/>
                  </a:schemeClr>
                </a:solidFill>
                <a:latin typeface="Arial"/>
                <a:cs typeface="Arial"/>
              </a:rPr>
              <a:t>Digital exclusion</a:t>
            </a:r>
            <a:r>
              <a:rPr lang="en-GB" sz="2400">
                <a:solidFill>
                  <a:schemeClr val="tx1">
                    <a:lumMod val="85000"/>
                    <a:lumOff val="15000"/>
                  </a:schemeClr>
                </a:solidFill>
                <a:latin typeface="Arial"/>
                <a:cs typeface="Arial"/>
              </a:rPr>
              <a:t> – Some students may lack internet access or suitable devices (NHS England, 2023).</a:t>
            </a:r>
          </a:p>
          <a:p>
            <a:pPr lvl="0"/>
            <a:r>
              <a:rPr lang="en-GB" sz="2400" b="1">
                <a:solidFill>
                  <a:schemeClr val="tx1">
                    <a:lumMod val="85000"/>
                    <a:lumOff val="15000"/>
                  </a:schemeClr>
                </a:solidFill>
                <a:latin typeface="Arial"/>
                <a:cs typeface="Arial"/>
              </a:rPr>
              <a:t>Mental health stigma</a:t>
            </a:r>
            <a:r>
              <a:rPr lang="en-GB" sz="2400">
                <a:solidFill>
                  <a:schemeClr val="tx1">
                    <a:lumMod val="85000"/>
                    <a:lumOff val="15000"/>
                  </a:schemeClr>
                </a:solidFill>
                <a:latin typeface="Arial"/>
                <a:cs typeface="Arial"/>
              </a:rPr>
              <a:t> – Fear of judgement may discourage students from seeking support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lvl="0"/>
            <a:r>
              <a:rPr lang="en-GB" sz="2400" b="1">
                <a:solidFill>
                  <a:schemeClr val="tx1">
                    <a:lumMod val="85000"/>
                    <a:lumOff val="15000"/>
                  </a:schemeClr>
                </a:solidFill>
                <a:latin typeface="Arial"/>
                <a:cs typeface="Arial"/>
              </a:rPr>
              <a:t>Limited funding</a:t>
            </a:r>
            <a:r>
              <a:rPr lang="en-GB" sz="2400">
                <a:solidFill>
                  <a:schemeClr val="tx1">
                    <a:lumMod val="85000"/>
                    <a:lumOff val="15000"/>
                  </a:schemeClr>
                </a:solidFill>
                <a:latin typeface="Arial"/>
                <a:cs typeface="Arial"/>
              </a:rPr>
              <a:t> – Financial constraints may reduce access to technology and trained staff (NICE, 2022).</a:t>
            </a:r>
          </a:p>
          <a:p>
            <a:pPr lvl="0"/>
            <a:r>
              <a:rPr lang="en-GB" sz="2400" b="1">
                <a:solidFill>
                  <a:schemeClr val="tx1">
                    <a:lumMod val="85000"/>
                    <a:lumOff val="15000"/>
                  </a:schemeClr>
                </a:solidFill>
                <a:latin typeface="Arial"/>
                <a:cs typeface="Arial"/>
              </a:rPr>
              <a:t>Staff training</a:t>
            </a:r>
            <a:r>
              <a:rPr lang="en-GB" sz="2400">
                <a:solidFill>
                  <a:schemeClr val="tx1">
                    <a:lumMod val="85000"/>
                    <a:lumOff val="15000"/>
                  </a:schemeClr>
                </a:solidFill>
                <a:latin typeface="Arial"/>
                <a:cs typeface="Arial"/>
              </a:rPr>
              <a:t> – School staff require training to identify concerns and support referrals (Department for Education, 2023).</a:t>
            </a:r>
          </a:p>
        </p:txBody>
      </p:sp>
      <p:sp>
        <p:nvSpPr>
          <p:cNvPr id="29" name="Freeform: Shape 20">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800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E4BC57-8FBE-DA8E-AF40-A53DDACD3CC0}"/>
              </a:ext>
            </a:extLst>
          </p:cNvPr>
          <p:cNvSpPr>
            <a:spLocks noGrp="1"/>
          </p:cNvSpPr>
          <p:nvPr>
            <p:ph idx="1"/>
          </p:nvPr>
        </p:nvSpPr>
        <p:spPr>
          <a:xfrm>
            <a:off x="192314" y="308555"/>
            <a:ext cx="5715449" cy="6238521"/>
          </a:xfrm>
        </p:spPr>
        <p:txBody>
          <a:bodyPr vert="horz" lIns="91440" tIns="45720" rIns="91440" bIns="45720" rtlCol="0" anchor="t">
            <a:noAutofit/>
          </a:bodyPr>
          <a:lstStyle/>
          <a:p>
            <a:pPr marL="0" indent="0">
              <a:buNone/>
            </a:pPr>
            <a:r>
              <a:rPr lang="en-GB" sz="2400" b="1"/>
              <a:t>Legal Considerations</a:t>
            </a:r>
          </a:p>
          <a:p>
            <a:pPr marL="0" indent="0">
              <a:buNone/>
            </a:pPr>
            <a:endParaRPr lang="en-GB" sz="2400" b="1"/>
          </a:p>
          <a:p>
            <a:pPr lvl="0"/>
            <a:r>
              <a:rPr lang="en-GB" sz="2400" b="1"/>
              <a:t>UK GDPR</a:t>
            </a:r>
            <a:r>
              <a:rPr lang="en-GB" sz="2400"/>
              <a:t> – Personal information must be collected and stored securely (ICO, 2024).</a:t>
            </a:r>
          </a:p>
          <a:p>
            <a:pPr lvl="0"/>
            <a:r>
              <a:rPr lang="en-GB" sz="2400" b="1"/>
              <a:t>Data Protection Act 2018</a:t>
            </a:r>
            <a:r>
              <a:rPr lang="en-GB" sz="2400"/>
              <a:t> – Protects students’ personal and health information.</a:t>
            </a:r>
          </a:p>
          <a:p>
            <a:pPr lvl="0"/>
            <a:r>
              <a:rPr lang="en-GB" sz="2400" b="1"/>
              <a:t>Confidentiality</a:t>
            </a:r>
            <a:r>
              <a:rPr lang="en-GB" sz="2400"/>
              <a:t> – Information should only be shared when necessary or where safeguarding concerns exist (NICE, 2022).</a:t>
            </a:r>
          </a:p>
          <a:p>
            <a:pPr lvl="0"/>
            <a:r>
              <a:rPr lang="en-GB" sz="2400" b="1"/>
              <a:t>Safeguarding</a:t>
            </a:r>
            <a:r>
              <a:rPr lang="en-GB" sz="2400"/>
              <a:t> – Clear procedures are needed if a student is identified as being at risk (Department for Education, 2023).</a:t>
            </a:r>
          </a:p>
        </p:txBody>
      </p:sp>
      <p:pic>
        <p:nvPicPr>
          <p:cNvPr id="2" name="Picture 1">
            <a:extLst>
              <a:ext uri="{FF2B5EF4-FFF2-40B4-BE49-F238E27FC236}">
                <a16:creationId xmlns:a16="http://schemas.microsoft.com/office/drawing/2014/main" id="{75251729-CD38-889E-348A-FC04EDFF5B8D}"/>
              </a:ext>
            </a:extLst>
          </p:cNvPr>
          <p:cNvPicPr>
            <a:picLocks noChangeAspect="1"/>
          </p:cNvPicPr>
          <p:nvPr/>
        </p:nvPicPr>
        <p:blipFill>
          <a:blip r:embed="rId2"/>
          <a:srcRect l="35729" r="6233"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576448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C5464E0-875B-CDCF-63B7-9EB8BA7A7884}"/>
              </a:ext>
            </a:extLst>
          </p:cNvPr>
          <p:cNvSpPr>
            <a:spLocks noGrp="1"/>
          </p:cNvSpPr>
          <p:nvPr>
            <p:ph idx="1"/>
          </p:nvPr>
        </p:nvSpPr>
        <p:spPr>
          <a:xfrm>
            <a:off x="1957987" y="922280"/>
            <a:ext cx="8276026" cy="5591516"/>
          </a:xfrm>
        </p:spPr>
        <p:txBody>
          <a:bodyPr anchor="ctr">
            <a:normAutofit/>
          </a:bodyPr>
          <a:lstStyle/>
          <a:p>
            <a:pPr marL="0" indent="0">
              <a:buNone/>
            </a:pPr>
            <a:r>
              <a:rPr lang="en-GB" sz="2400" b="1">
                <a:solidFill>
                  <a:schemeClr val="tx1">
                    <a:lumMod val="85000"/>
                    <a:lumOff val="15000"/>
                  </a:schemeClr>
                </a:solidFill>
                <a:latin typeface="Arial"/>
                <a:cs typeface="Arial"/>
              </a:rPr>
              <a:t>Ethical Considerations</a:t>
            </a:r>
          </a:p>
          <a:p>
            <a:endParaRPr lang="en-GB" sz="2400" b="1">
              <a:solidFill>
                <a:schemeClr val="tx1">
                  <a:lumMod val="85000"/>
                  <a:lumOff val="15000"/>
                </a:schemeClr>
              </a:solidFill>
              <a:latin typeface="Arial"/>
              <a:cs typeface="Arial"/>
            </a:endParaRPr>
          </a:p>
          <a:p>
            <a:pPr lvl="0"/>
            <a:r>
              <a:rPr lang="en-GB" sz="2400" b="1">
                <a:solidFill>
                  <a:schemeClr val="tx1">
                    <a:lumMod val="85000"/>
                    <a:lumOff val="15000"/>
                  </a:schemeClr>
                </a:solidFill>
                <a:latin typeface="Arial"/>
                <a:cs typeface="Arial"/>
              </a:rPr>
              <a:t>Confidentiality</a:t>
            </a:r>
            <a:r>
              <a:rPr lang="en-GB" sz="2400">
                <a:solidFill>
                  <a:schemeClr val="tx1">
                    <a:lumMod val="85000"/>
                    <a:lumOff val="15000"/>
                  </a:schemeClr>
                </a:solidFill>
                <a:latin typeface="Arial"/>
                <a:cs typeface="Arial"/>
              </a:rPr>
              <a:t> helps build trust between young people and healthcare professionals (NICE, 2022).</a:t>
            </a:r>
          </a:p>
          <a:p>
            <a:pPr lvl="0"/>
            <a:r>
              <a:rPr lang="en-GB" sz="2400" b="1">
                <a:solidFill>
                  <a:schemeClr val="tx1">
                    <a:lumMod val="85000"/>
                    <a:lumOff val="15000"/>
                  </a:schemeClr>
                </a:solidFill>
                <a:latin typeface="Arial"/>
                <a:cs typeface="Arial"/>
              </a:rPr>
              <a:t>Equality of access</a:t>
            </a:r>
            <a:r>
              <a:rPr lang="en-GB" sz="2400">
                <a:solidFill>
                  <a:schemeClr val="tx1">
                    <a:lumMod val="85000"/>
                    <a:lumOff val="15000"/>
                  </a:schemeClr>
                </a:solidFill>
                <a:latin typeface="Arial"/>
                <a:cs typeface="Arial"/>
              </a:rPr>
              <a:t> should be maintained so all students can benefit, regardless of background.</a:t>
            </a:r>
          </a:p>
          <a:p>
            <a:pPr lvl="0"/>
            <a:r>
              <a:rPr lang="en-GB" sz="2400" b="1">
                <a:solidFill>
                  <a:schemeClr val="tx1">
                    <a:lumMod val="85000"/>
                    <a:lumOff val="15000"/>
                  </a:schemeClr>
                </a:solidFill>
                <a:latin typeface="Arial"/>
                <a:cs typeface="Arial"/>
              </a:rPr>
              <a:t>Autonomy</a:t>
            </a:r>
            <a:r>
              <a:rPr lang="en-GB" sz="2400">
                <a:solidFill>
                  <a:schemeClr val="tx1">
                    <a:lumMod val="85000"/>
                    <a:lumOff val="15000"/>
                  </a:schemeClr>
                </a:solidFill>
                <a:latin typeface="Arial"/>
                <a:cs typeface="Arial"/>
              </a:rPr>
              <a:t> allows young people to be involved in decisions about their care.</a:t>
            </a:r>
          </a:p>
          <a:p>
            <a:pPr lvl="0"/>
            <a:r>
              <a:rPr lang="en-GB" sz="2400" b="1">
                <a:solidFill>
                  <a:schemeClr val="tx1">
                    <a:lumMod val="85000"/>
                    <a:lumOff val="15000"/>
                  </a:schemeClr>
                </a:solidFill>
                <a:latin typeface="Arial"/>
                <a:cs typeface="Arial"/>
              </a:rPr>
              <a:t>Beneficence</a:t>
            </a:r>
            <a:r>
              <a:rPr lang="en-GB" sz="2400">
                <a:solidFill>
                  <a:schemeClr val="tx1">
                    <a:lumMod val="85000"/>
                    <a:lumOff val="15000"/>
                  </a:schemeClr>
                </a:solidFill>
                <a:latin typeface="Arial"/>
                <a:cs typeface="Arial"/>
              </a:rPr>
              <a:t> means providing care that improves wellbeing while avoiding harm.</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65056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364113-C595-3F61-9063-E32298F053A7}"/>
              </a:ext>
            </a:extLst>
          </p:cNvPr>
          <p:cNvSpPr>
            <a:spLocks noGrp="1"/>
          </p:cNvSpPr>
          <p:nvPr>
            <p:ph idx="1"/>
          </p:nvPr>
        </p:nvSpPr>
        <p:spPr>
          <a:xfrm>
            <a:off x="148772" y="475469"/>
            <a:ext cx="6194420" cy="5701494"/>
          </a:xfrm>
        </p:spPr>
        <p:txBody>
          <a:bodyPr vert="horz" lIns="91440" tIns="45720" rIns="91440" bIns="45720" rtlCol="0" anchor="t">
            <a:noAutofit/>
          </a:bodyPr>
          <a:lstStyle/>
          <a:p>
            <a:pPr marL="0" indent="0">
              <a:buNone/>
            </a:pPr>
            <a:r>
              <a:rPr lang="en-GB" b="1">
                <a:latin typeface="Arial"/>
                <a:cs typeface="Arial"/>
              </a:rPr>
              <a:t>Strategies to Overcome Barriers</a:t>
            </a:r>
          </a:p>
          <a:p>
            <a:pPr marL="0" indent="0">
              <a:buNone/>
            </a:pPr>
            <a:endParaRPr lang="en-GB" b="1">
              <a:latin typeface="Arial"/>
              <a:cs typeface="Arial"/>
            </a:endParaRPr>
          </a:p>
          <a:p>
            <a:pPr lvl="0"/>
            <a:r>
              <a:rPr lang="en-GB">
                <a:latin typeface="Arial"/>
                <a:cs typeface="Arial"/>
              </a:rPr>
              <a:t>Provide devices and internet support for disadvantaged students.</a:t>
            </a:r>
          </a:p>
          <a:p>
            <a:pPr lvl="0"/>
            <a:r>
              <a:rPr lang="en-GB">
                <a:latin typeface="Arial"/>
                <a:cs typeface="Arial"/>
              </a:rPr>
              <a:t>Deliver staff training on Telehealth and mental health awareness.</a:t>
            </a:r>
          </a:p>
          <a:p>
            <a:pPr lvl="0"/>
            <a:r>
              <a:rPr lang="en-GB">
                <a:latin typeface="Arial"/>
                <a:cs typeface="Arial"/>
              </a:rPr>
              <a:t>Use secure NHS-approved digital platforms.</a:t>
            </a:r>
          </a:p>
          <a:p>
            <a:pPr lvl="0"/>
            <a:r>
              <a:rPr lang="en-GB">
                <a:latin typeface="Arial"/>
                <a:cs typeface="Arial"/>
              </a:rPr>
              <a:t>Combine Telehealth with face-to-face services where appropriate (NHS England, 2023).</a:t>
            </a:r>
          </a:p>
          <a:p>
            <a:endParaRPr lang="en-US" sz="2000"/>
          </a:p>
        </p:txBody>
      </p:sp>
      <p:pic>
        <p:nvPicPr>
          <p:cNvPr id="2" name="Picture 1">
            <a:extLst>
              <a:ext uri="{FF2B5EF4-FFF2-40B4-BE49-F238E27FC236}">
                <a16:creationId xmlns:a16="http://schemas.microsoft.com/office/drawing/2014/main" id="{13E1B215-7D4D-6498-B5B3-67F13D99FBD2}"/>
              </a:ext>
            </a:extLst>
          </p:cNvPr>
          <p:cNvPicPr>
            <a:picLocks noChangeAspect="1"/>
          </p:cNvPicPr>
          <p:nvPr/>
        </p:nvPicPr>
        <p:blipFill>
          <a:blip r:embed="rId2"/>
          <a:srcRect l="46175" r="1657"/>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474964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24BF22F-B631-2F83-AB67-03653C26B2C2}"/>
              </a:ext>
            </a:extLst>
          </p:cNvPr>
          <p:cNvSpPr>
            <a:spLocks noGrp="1"/>
          </p:cNvSpPr>
          <p:nvPr>
            <p:ph idx="1"/>
          </p:nvPr>
        </p:nvSpPr>
        <p:spPr>
          <a:xfrm>
            <a:off x="419473" y="588451"/>
            <a:ext cx="10743454" cy="6382545"/>
          </a:xfrm>
        </p:spPr>
        <p:txBody>
          <a:bodyPr anchor="ctr">
            <a:normAutofit/>
          </a:bodyPr>
          <a:lstStyle/>
          <a:p>
            <a:pPr marL="0" indent="0">
              <a:buNone/>
            </a:pPr>
            <a:r>
              <a:rPr lang="en-GB" sz="2400" b="1">
                <a:solidFill>
                  <a:schemeClr val="tx1">
                    <a:lumMod val="85000"/>
                    <a:lumOff val="15000"/>
                  </a:schemeClr>
                </a:solidFill>
                <a:latin typeface="Arial"/>
                <a:cs typeface="Arial"/>
              </a:rPr>
              <a:t>Critical Evaluation</a:t>
            </a:r>
          </a:p>
          <a:p>
            <a:pPr marL="0" indent="0">
              <a:buNone/>
            </a:pPr>
            <a:endParaRPr lang="en-GB" sz="2400" b="1">
              <a:solidFill>
                <a:schemeClr val="tx1">
                  <a:lumMod val="85000"/>
                  <a:lumOff val="15000"/>
                </a:schemeClr>
              </a:solidFill>
              <a:latin typeface="Arial"/>
              <a:cs typeface="Arial"/>
            </a:endParaRPr>
          </a:p>
          <a:p>
            <a:pPr lvl="0"/>
            <a:r>
              <a:rPr lang="en-GB" sz="2400">
                <a:solidFill>
                  <a:schemeClr val="tx1">
                    <a:lumMod val="85000"/>
                    <a:lumOff val="15000"/>
                  </a:schemeClr>
                </a:solidFill>
                <a:latin typeface="Arial"/>
                <a:cs typeface="Arial"/>
              </a:rPr>
              <a:t>Telehealth improves access to mental health services and can reduce waiting times (NHS England, 2023).</a:t>
            </a:r>
          </a:p>
          <a:p>
            <a:pPr lvl="0"/>
            <a:r>
              <a:rPr lang="en-GB" sz="2400">
                <a:solidFill>
                  <a:schemeClr val="tx1">
                    <a:lumMod val="85000"/>
                    <a:lumOff val="15000"/>
                  </a:schemeClr>
                </a:solidFill>
                <a:latin typeface="Arial"/>
                <a:cs typeface="Arial"/>
              </a:rPr>
              <a:t>However, it is </a:t>
            </a:r>
            <a:r>
              <a:rPr lang="en-GB" sz="2400" b="1">
                <a:solidFill>
                  <a:schemeClr val="tx1">
                    <a:lumMod val="85000"/>
                    <a:lumOff val="15000"/>
                  </a:schemeClr>
                </a:solidFill>
                <a:latin typeface="Arial"/>
                <a:cs typeface="Arial"/>
              </a:rPr>
              <a:t>not suitable for every young person</a:t>
            </a:r>
            <a:r>
              <a:rPr lang="en-GB" sz="2400">
                <a:solidFill>
                  <a:schemeClr val="tx1">
                    <a:lumMod val="85000"/>
                    <a:lumOff val="15000"/>
                  </a:schemeClr>
                </a:solidFill>
                <a:latin typeface="Arial"/>
                <a:cs typeface="Arial"/>
              </a:rPr>
              <a:t>, particularly those with complex mental health needs (Rauschenberg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lvl="0"/>
            <a:r>
              <a:rPr lang="en-GB" sz="2400">
                <a:solidFill>
                  <a:schemeClr val="tx1">
                    <a:lumMod val="85000"/>
                    <a:lumOff val="15000"/>
                  </a:schemeClr>
                </a:solidFill>
                <a:latin typeface="Arial"/>
                <a:cs typeface="Arial"/>
              </a:rPr>
              <a:t>Digital inequality may widen existing health inequalities if access to technology is limited (NICE, 2022).</a:t>
            </a:r>
          </a:p>
          <a:p>
            <a:pPr lvl="0"/>
            <a:r>
              <a:rPr lang="en-GB" sz="2400">
                <a:solidFill>
                  <a:schemeClr val="tx1">
                    <a:lumMod val="85000"/>
                    <a:lumOff val="15000"/>
                  </a:schemeClr>
                </a:solidFill>
                <a:latin typeface="Arial"/>
                <a:cs typeface="Arial"/>
              </a:rPr>
              <a:t>A </a:t>
            </a:r>
            <a:r>
              <a:rPr lang="en-GB" sz="2400" b="1">
                <a:solidFill>
                  <a:schemeClr val="tx1">
                    <a:lumMod val="85000"/>
                    <a:lumOff val="15000"/>
                  </a:schemeClr>
                </a:solidFill>
                <a:latin typeface="Arial"/>
                <a:cs typeface="Arial"/>
              </a:rPr>
              <a:t>blended approach</a:t>
            </a:r>
            <a:r>
              <a:rPr lang="en-GB" sz="2400">
                <a:solidFill>
                  <a:schemeClr val="tx1">
                    <a:lumMod val="85000"/>
                    <a:lumOff val="15000"/>
                  </a:schemeClr>
                </a:solidFill>
                <a:latin typeface="Arial"/>
                <a:cs typeface="Arial"/>
              </a:rPr>
              <a:t>, combining Telehealth with face-to-face support, is likely to provide the best outcomes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marL="0" indent="0">
              <a:buNone/>
            </a:pPr>
            <a:endParaRPr lang="en-GB" sz="170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3702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259177-1716-AC88-0A07-1D6C39630EAB}"/>
              </a:ext>
            </a:extLst>
          </p:cNvPr>
          <p:cNvSpPr>
            <a:spLocks noGrp="1"/>
          </p:cNvSpPr>
          <p:nvPr>
            <p:ph idx="1"/>
          </p:nvPr>
        </p:nvSpPr>
        <p:spPr>
          <a:xfrm>
            <a:off x="232029" y="2816"/>
            <a:ext cx="6589682" cy="6237263"/>
          </a:xfrm>
        </p:spPr>
        <p:txBody>
          <a:bodyPr anchor="ctr">
            <a:normAutofit/>
          </a:bodyPr>
          <a:lstStyle/>
          <a:p>
            <a:pPr marL="0" indent="0">
              <a:buNone/>
            </a:pPr>
            <a:r>
              <a:rPr lang="en-GB" sz="2400" b="1">
                <a:latin typeface="Arial"/>
                <a:cs typeface="Arial"/>
              </a:rPr>
              <a:t>Conclusion &amp; Recommendations</a:t>
            </a:r>
          </a:p>
          <a:p>
            <a:pPr marL="0" indent="0">
              <a:buNone/>
            </a:pPr>
            <a:endParaRPr lang="en-GB" sz="2400" b="1">
              <a:latin typeface="Arial"/>
              <a:cs typeface="Arial"/>
            </a:endParaRPr>
          </a:p>
          <a:p>
            <a:pPr lvl="0"/>
            <a:r>
              <a:rPr lang="en-GB" sz="2400">
                <a:latin typeface="Arial"/>
                <a:cs typeface="Arial"/>
              </a:rPr>
              <a:t>Telehealth has the potential to improve access to mental health support in schools.</a:t>
            </a:r>
          </a:p>
          <a:p>
            <a:pPr lvl="0"/>
            <a:r>
              <a:rPr lang="en-GB" sz="2400">
                <a:latin typeface="Arial"/>
                <a:cs typeface="Arial"/>
              </a:rPr>
              <a:t>Successful implementation depends on collaboration between stakeholders.</a:t>
            </a:r>
          </a:p>
          <a:p>
            <a:pPr lvl="0"/>
            <a:r>
              <a:rPr lang="en-GB" sz="2400">
                <a:latin typeface="Arial"/>
                <a:cs typeface="Arial"/>
              </a:rPr>
              <a:t>Legal, ethical and safeguarding responsibilities must be prioritised.</a:t>
            </a:r>
          </a:p>
          <a:p>
            <a:pPr lvl="0"/>
            <a:r>
              <a:rPr lang="en-GB" sz="2400">
                <a:latin typeface="Arial"/>
                <a:cs typeface="Arial"/>
              </a:rPr>
              <a:t>A blended model is recommended to ensure safe, equitable and effective care.</a:t>
            </a:r>
          </a:p>
          <a:p>
            <a:endParaRPr lang="en-US" sz="2000"/>
          </a:p>
        </p:txBody>
      </p:sp>
      <p:pic>
        <p:nvPicPr>
          <p:cNvPr id="2" name="Picture 1">
            <a:extLst>
              <a:ext uri="{FF2B5EF4-FFF2-40B4-BE49-F238E27FC236}">
                <a16:creationId xmlns:a16="http://schemas.microsoft.com/office/drawing/2014/main" id="{556F8E23-C942-1E0A-1023-6DE4AC9E75E4}"/>
              </a:ext>
            </a:extLst>
          </p:cNvPr>
          <p:cNvPicPr>
            <a:picLocks noChangeAspect="1"/>
          </p:cNvPicPr>
          <p:nvPr/>
        </p:nvPicPr>
        <p:blipFill>
          <a:blip r:embed="rId2"/>
          <a:srcRect l="21449" r="26909"/>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9454927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5B5EC2F-CE71-B195-A0B0-7A3ED0B6B8C4}"/>
              </a:ext>
            </a:extLst>
          </p:cNvPr>
          <p:cNvSpPr txBox="1"/>
          <p:nvPr/>
        </p:nvSpPr>
        <p:spPr>
          <a:xfrm>
            <a:off x="724382" y="1934809"/>
            <a:ext cx="11466285" cy="584775"/>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Benefits of Telehealth for Adolescent Mental Wellbeing </a:t>
            </a:r>
            <a:endParaRPr lang="en-US" sz="3200" b="1"/>
          </a:p>
        </p:txBody>
      </p:sp>
      <p:sp>
        <p:nvSpPr>
          <p:cNvPr id="7" name="TextBox 6">
            <a:extLst>
              <a:ext uri="{FF2B5EF4-FFF2-40B4-BE49-F238E27FC236}">
                <a16:creationId xmlns:a16="http://schemas.microsoft.com/office/drawing/2014/main" id="{DC4A859F-93CB-CDAE-865D-237FE4A5947B}"/>
              </a:ext>
            </a:extLst>
          </p:cNvPr>
          <p:cNvSpPr txBox="1"/>
          <p:nvPr/>
        </p:nvSpPr>
        <p:spPr>
          <a:xfrm>
            <a:off x="4416775" y="2889694"/>
            <a:ext cx="2191658" cy="537734"/>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Aleia Younis</a:t>
            </a:r>
          </a:p>
        </p:txBody>
      </p:sp>
    </p:spTree>
    <p:extLst>
      <p:ext uri="{BB962C8B-B14F-4D97-AF65-F5344CB8AC3E}">
        <p14:creationId xmlns:p14="http://schemas.microsoft.com/office/powerpoint/2010/main" val="1689300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9DA50F8-01DF-292B-D282-E09887B27690}"/>
              </a:ext>
            </a:extLst>
          </p:cNvPr>
          <p:cNvSpPr txBox="1"/>
          <p:nvPr/>
        </p:nvSpPr>
        <p:spPr>
          <a:xfrm>
            <a:off x="3772196" y="2558715"/>
            <a:ext cx="763451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latin typeface="Lucida Sans"/>
              </a:rPr>
              <a:t>Benefits for adolescents</a:t>
            </a:r>
            <a:endParaRPr lang="en-US" sz="4000" b="1">
              <a:latin typeface="Lucida Sans"/>
            </a:endParaRPr>
          </a:p>
        </p:txBody>
      </p:sp>
      <p:sp>
        <p:nvSpPr>
          <p:cNvPr id="5" name="TextBox 4">
            <a:extLst>
              <a:ext uri="{FF2B5EF4-FFF2-40B4-BE49-F238E27FC236}">
                <a16:creationId xmlns:a16="http://schemas.microsoft.com/office/drawing/2014/main" id="{B9DBC5FF-3E59-D165-FB92-4C422CD57E31}"/>
              </a:ext>
            </a:extLst>
          </p:cNvPr>
          <p:cNvSpPr txBox="1"/>
          <p:nvPr/>
        </p:nvSpPr>
        <p:spPr>
          <a:xfrm>
            <a:off x="308486" y="518943"/>
            <a:ext cx="2743200" cy="1200329"/>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Improves access to timely mental health support through remote consultations.</a:t>
            </a:r>
            <a:endParaRPr lang="en-US" b="1"/>
          </a:p>
        </p:txBody>
      </p:sp>
      <p:sp>
        <p:nvSpPr>
          <p:cNvPr id="6" name="TextBox 5">
            <a:extLst>
              <a:ext uri="{FF2B5EF4-FFF2-40B4-BE49-F238E27FC236}">
                <a16:creationId xmlns:a16="http://schemas.microsoft.com/office/drawing/2014/main" id="{9F2BB90B-D3F3-8960-3F71-A792FB660D10}"/>
              </a:ext>
            </a:extLst>
          </p:cNvPr>
          <p:cNvSpPr txBox="1"/>
          <p:nvPr/>
        </p:nvSpPr>
        <p:spPr>
          <a:xfrm>
            <a:off x="4425852" y="867193"/>
            <a:ext cx="2743200" cy="1200329"/>
          </a:xfrm>
          <a:prstGeom prst="rect">
            <a:avLst/>
          </a:prstGeom>
          <a:solidFill>
            <a:schemeClr val="accent3">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Promotes early identification and intervention for anxiety, depression and stress.</a:t>
            </a:r>
            <a:endParaRPr lang="en-US" b="1"/>
          </a:p>
        </p:txBody>
      </p:sp>
      <p:sp>
        <p:nvSpPr>
          <p:cNvPr id="7" name="TextBox 6">
            <a:extLst>
              <a:ext uri="{FF2B5EF4-FFF2-40B4-BE49-F238E27FC236}">
                <a16:creationId xmlns:a16="http://schemas.microsoft.com/office/drawing/2014/main" id="{ACCD0574-16CE-079F-C9EF-848B6F9374FE}"/>
              </a:ext>
            </a:extLst>
          </p:cNvPr>
          <p:cNvSpPr txBox="1"/>
          <p:nvPr/>
        </p:nvSpPr>
        <p:spPr>
          <a:xfrm>
            <a:off x="8483340" y="314156"/>
            <a:ext cx="2743200" cy="1754326"/>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Reduces stigma by allowing confidential access to mental health services within a familiar school environment. </a:t>
            </a:r>
            <a:endParaRPr lang="en-US" b="1"/>
          </a:p>
        </p:txBody>
      </p:sp>
      <p:sp>
        <p:nvSpPr>
          <p:cNvPr id="9" name="TextBox 8">
            <a:extLst>
              <a:ext uri="{FF2B5EF4-FFF2-40B4-BE49-F238E27FC236}">
                <a16:creationId xmlns:a16="http://schemas.microsoft.com/office/drawing/2014/main" id="{958F9E44-1482-B111-EF32-C009A8BADCDB}"/>
              </a:ext>
            </a:extLst>
          </p:cNvPr>
          <p:cNvSpPr txBox="1"/>
          <p:nvPr/>
        </p:nvSpPr>
        <p:spPr>
          <a:xfrm>
            <a:off x="304706" y="2368651"/>
            <a:ext cx="2743200" cy="1477328"/>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Increases flexibility, enabling students to engage with support without lengthy waiting times or travel. </a:t>
            </a:r>
            <a:endParaRPr lang="en-US" b="1"/>
          </a:p>
        </p:txBody>
      </p:sp>
      <p:sp>
        <p:nvSpPr>
          <p:cNvPr id="10" name="TextBox 9">
            <a:extLst>
              <a:ext uri="{FF2B5EF4-FFF2-40B4-BE49-F238E27FC236}">
                <a16:creationId xmlns:a16="http://schemas.microsoft.com/office/drawing/2014/main" id="{2C453E8C-C1ED-DBBC-92B8-0EA317352360}"/>
              </a:ext>
            </a:extLst>
          </p:cNvPr>
          <p:cNvSpPr txBox="1"/>
          <p:nvPr/>
        </p:nvSpPr>
        <p:spPr>
          <a:xfrm>
            <a:off x="305500" y="4252264"/>
            <a:ext cx="2743200" cy="2031325"/>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Encourages self-management through digital cognitive behavioural therapy (CBT), wellbeing resources and ongoing monitoring. </a:t>
            </a:r>
            <a:endParaRPr lang="en-US" b="1"/>
          </a:p>
        </p:txBody>
      </p:sp>
      <p:sp>
        <p:nvSpPr>
          <p:cNvPr id="11" name="TextBox 10">
            <a:extLst>
              <a:ext uri="{FF2B5EF4-FFF2-40B4-BE49-F238E27FC236}">
                <a16:creationId xmlns:a16="http://schemas.microsoft.com/office/drawing/2014/main" id="{7EF3E616-B834-C9C3-C6AA-90F317CDF4F0}"/>
              </a:ext>
            </a:extLst>
          </p:cNvPr>
          <p:cNvSpPr txBox="1"/>
          <p:nvPr/>
        </p:nvSpPr>
        <p:spPr>
          <a:xfrm>
            <a:off x="3349088" y="3428519"/>
            <a:ext cx="8476342" cy="2031325"/>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ea typeface="+mn-lt"/>
                <a:cs typeface="Arial"/>
              </a:rPr>
              <a:t>Evidence suggests that the greatest strength of telehealth is its ability to facilitate early intervention, which may prevent mild psychological distress progressing to more severe mental illness. However, improved access alone does not guarantee improved outcomes, as treatment effectiveness also depends on sustained engagement, therapeutic relationships and appropriate clinical follow-up (Grist </a:t>
            </a:r>
            <a:r>
              <a:rPr lang="en-GB" b="1" i="1">
                <a:latin typeface="Arial"/>
                <a:ea typeface="+mn-lt"/>
                <a:cs typeface="Arial"/>
              </a:rPr>
              <a:t>et al.</a:t>
            </a:r>
            <a:r>
              <a:rPr lang="en-GB" b="1">
                <a:latin typeface="Arial"/>
                <a:ea typeface="+mn-lt"/>
                <a:cs typeface="Arial"/>
              </a:rPr>
              <a:t>, 2021; Rauschenberg </a:t>
            </a:r>
            <a:r>
              <a:rPr lang="en-GB" b="1" i="1">
                <a:latin typeface="Arial"/>
                <a:ea typeface="+mn-lt"/>
                <a:cs typeface="Arial"/>
              </a:rPr>
              <a:t>et al.</a:t>
            </a:r>
            <a:r>
              <a:rPr lang="en-GB" b="1">
                <a:latin typeface="Arial"/>
                <a:ea typeface="+mn-lt"/>
                <a:cs typeface="Arial"/>
              </a:rPr>
              <a:t>, 2021; </a:t>
            </a:r>
            <a:r>
              <a:rPr lang="en-GB" b="1" err="1">
                <a:latin typeface="Arial"/>
                <a:ea typeface="+mn-lt"/>
                <a:cs typeface="Arial"/>
              </a:rPr>
              <a:t>Kazdin</a:t>
            </a:r>
            <a:r>
              <a:rPr lang="en-GB" b="1">
                <a:latin typeface="Arial"/>
                <a:ea typeface="+mn-lt"/>
                <a:cs typeface="Arial"/>
              </a:rPr>
              <a:t> and Rabbitt, 2013).</a:t>
            </a:r>
            <a:endParaRPr lang="en-US" b="1">
              <a:latin typeface="Arial"/>
              <a:cs typeface="Arial"/>
            </a:endParaRPr>
          </a:p>
        </p:txBody>
      </p:sp>
    </p:spTree>
    <p:extLst>
      <p:ext uri="{BB962C8B-B14F-4D97-AF65-F5344CB8AC3E}">
        <p14:creationId xmlns:p14="http://schemas.microsoft.com/office/powerpoint/2010/main" val="542841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295C273-71E7-DF5B-7846-B11D001AB0CB}"/>
              </a:ext>
            </a:extLst>
          </p:cNvPr>
          <p:cNvSpPr txBox="1"/>
          <p:nvPr/>
        </p:nvSpPr>
        <p:spPr>
          <a:xfrm>
            <a:off x="3024197" y="1293684"/>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C2046840-9AB6-7C97-1340-B7F667240A53}"/>
              </a:ext>
            </a:extLst>
          </p:cNvPr>
          <p:cNvSpPr txBox="1"/>
          <p:nvPr/>
        </p:nvSpPr>
        <p:spPr>
          <a:xfrm>
            <a:off x="167682" y="1662025"/>
            <a:ext cx="9419770" cy="954107"/>
          </a:xfrm>
          <a:prstGeom prst="rect">
            <a:avLst/>
          </a:prstGeom>
          <a:solidFill>
            <a:schemeClr val="accent1">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ea typeface="+mn-lt"/>
                <a:cs typeface="+mn-lt"/>
              </a:rPr>
              <a:t>Benefits for Greenfield High School and the Wider Healthcare System</a:t>
            </a:r>
            <a:r>
              <a:rPr lang="en-GB" b="1">
                <a:latin typeface="Lucida Sans"/>
                <a:ea typeface="+mn-lt"/>
                <a:cs typeface="+mn-lt"/>
              </a:rPr>
              <a:t> </a:t>
            </a:r>
            <a:endParaRPr lang="en-US" b="1">
              <a:latin typeface="Lucida Sans"/>
            </a:endParaRPr>
          </a:p>
        </p:txBody>
      </p:sp>
      <p:sp>
        <p:nvSpPr>
          <p:cNvPr id="6" name="TextBox 5">
            <a:extLst>
              <a:ext uri="{FF2B5EF4-FFF2-40B4-BE49-F238E27FC236}">
                <a16:creationId xmlns:a16="http://schemas.microsoft.com/office/drawing/2014/main" id="{7412FD7B-6F99-5B34-EFE2-AFB9453E90D6}"/>
              </a:ext>
            </a:extLst>
          </p:cNvPr>
          <p:cNvSpPr txBox="1"/>
          <p:nvPr/>
        </p:nvSpPr>
        <p:spPr>
          <a:xfrm>
            <a:off x="2193" y="3444714"/>
            <a:ext cx="4056743" cy="3416320"/>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Benefits for Greenfield High School</a:t>
            </a:r>
            <a:endParaRPr lang="en-US" b="1">
              <a:latin typeface="Arial"/>
              <a:cs typeface="Arial"/>
            </a:endParaRPr>
          </a:p>
          <a:p>
            <a:pPr marL="285750" indent="-285750">
              <a:buFont typeface="Arial"/>
              <a:buChar char="•"/>
            </a:pPr>
            <a:r>
              <a:rPr lang="en-GB">
                <a:latin typeface="Arial"/>
                <a:ea typeface="+mn-lt"/>
                <a:cs typeface="Arial"/>
              </a:rPr>
              <a:t>Earlier identification of students experiencing mental health difficulties. </a:t>
            </a:r>
            <a:endParaRPr lang="en-GB">
              <a:latin typeface="Arial"/>
              <a:cs typeface="Arial"/>
            </a:endParaRPr>
          </a:p>
          <a:p>
            <a:pPr marL="285750" indent="-285750">
              <a:buFont typeface="Arial"/>
              <a:buChar char="•"/>
            </a:pPr>
            <a:r>
              <a:rPr lang="en-GB">
                <a:latin typeface="Arial"/>
                <a:ea typeface="+mn-lt"/>
                <a:cs typeface="Arial"/>
              </a:rPr>
              <a:t>Improved school attendance, engagement and academic performance. </a:t>
            </a:r>
            <a:endParaRPr lang="en-GB">
              <a:latin typeface="Arial"/>
              <a:cs typeface="Arial"/>
            </a:endParaRPr>
          </a:p>
          <a:p>
            <a:pPr marL="285750" indent="-285750">
              <a:buFont typeface="Arial"/>
              <a:buChar char="•"/>
            </a:pPr>
            <a:r>
              <a:rPr lang="en-GB">
                <a:latin typeface="Arial"/>
                <a:ea typeface="+mn-lt"/>
                <a:cs typeface="Arial"/>
              </a:rPr>
              <a:t>Enhanced collaboration between teachers, school nurses, counsellors and CAMHS. </a:t>
            </a:r>
            <a:endParaRPr lang="en-GB">
              <a:latin typeface="Arial"/>
              <a:cs typeface="Arial"/>
            </a:endParaRPr>
          </a:p>
          <a:p>
            <a:pPr marL="285750" indent="-285750">
              <a:buFont typeface="Arial"/>
              <a:buChar char="•"/>
            </a:pPr>
            <a:r>
              <a:rPr lang="en-GB">
                <a:latin typeface="Arial"/>
                <a:ea typeface="+mn-lt"/>
                <a:cs typeface="Arial"/>
              </a:rPr>
              <a:t>Supports a whole-school approach to mental wellbeing.</a:t>
            </a:r>
            <a:endParaRPr lang="en-GB">
              <a:latin typeface="Arial"/>
              <a:cs typeface="Arial"/>
            </a:endParaRPr>
          </a:p>
        </p:txBody>
      </p:sp>
      <p:sp>
        <p:nvSpPr>
          <p:cNvPr id="7" name="TextBox 6">
            <a:extLst>
              <a:ext uri="{FF2B5EF4-FFF2-40B4-BE49-F238E27FC236}">
                <a16:creationId xmlns:a16="http://schemas.microsoft.com/office/drawing/2014/main" id="{7C7BBDBF-AE65-ACF0-D88F-516D5B3D80EB}"/>
              </a:ext>
            </a:extLst>
          </p:cNvPr>
          <p:cNvSpPr txBox="1"/>
          <p:nvPr/>
        </p:nvSpPr>
        <p:spPr>
          <a:xfrm>
            <a:off x="4062295" y="3248678"/>
            <a:ext cx="4325257" cy="3693319"/>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Benefits for the NHS</a:t>
            </a:r>
            <a:endParaRPr lang="en-US">
              <a:latin typeface="Arial"/>
              <a:cs typeface="Arial"/>
            </a:endParaRPr>
          </a:p>
          <a:p>
            <a:pPr marL="285750" indent="-285750">
              <a:buFont typeface="Arial"/>
              <a:buChar char="•"/>
            </a:pPr>
            <a:r>
              <a:rPr lang="en-GB">
                <a:latin typeface="Arial"/>
                <a:ea typeface="+mn-lt"/>
                <a:cs typeface="Arial"/>
              </a:rPr>
              <a:t>Reduces unnecessary referrals to specialist Child and Adolescent Mental Health Services (CAMHS). </a:t>
            </a:r>
            <a:endParaRPr lang="en-GB">
              <a:latin typeface="Arial"/>
              <a:cs typeface="Arial"/>
            </a:endParaRPr>
          </a:p>
          <a:p>
            <a:pPr marL="285750" indent="-285750">
              <a:buFont typeface="Arial"/>
              <a:buChar char="•"/>
            </a:pPr>
            <a:r>
              <a:rPr lang="en-GB">
                <a:latin typeface="Arial"/>
                <a:ea typeface="+mn-lt"/>
                <a:cs typeface="Arial"/>
              </a:rPr>
              <a:t>Enables earlier intervention, reducing the need for crisis care. </a:t>
            </a:r>
            <a:endParaRPr lang="en-GB">
              <a:latin typeface="Arial"/>
              <a:cs typeface="Arial"/>
            </a:endParaRPr>
          </a:p>
          <a:p>
            <a:pPr marL="285750" indent="-285750">
              <a:buFont typeface="Arial"/>
              <a:buChar char="•"/>
            </a:pPr>
            <a:r>
              <a:rPr lang="en-GB">
                <a:latin typeface="Arial"/>
                <a:ea typeface="+mn-lt"/>
                <a:cs typeface="Arial"/>
              </a:rPr>
              <a:t>Improves efficiency by directing specialist services towards students with more complex mental health needs. </a:t>
            </a:r>
            <a:endParaRPr lang="en-GB">
              <a:latin typeface="Arial"/>
              <a:cs typeface="Arial"/>
            </a:endParaRPr>
          </a:p>
          <a:p>
            <a:pPr marL="285750" indent="-285750">
              <a:buFont typeface="Arial"/>
              <a:buChar char="•"/>
            </a:pPr>
            <a:r>
              <a:rPr lang="en-GB">
                <a:latin typeface="Arial"/>
                <a:ea typeface="+mn-lt"/>
                <a:cs typeface="Arial"/>
              </a:rPr>
              <a:t>Supports the NHS Long Term Plan by expanding access to digitally enabled mental health services. </a:t>
            </a:r>
            <a:endParaRPr lang="en-GB">
              <a:latin typeface="Arial"/>
              <a:cs typeface="Arial"/>
            </a:endParaRPr>
          </a:p>
        </p:txBody>
      </p:sp>
      <p:sp>
        <p:nvSpPr>
          <p:cNvPr id="9" name="TextBox 8">
            <a:extLst>
              <a:ext uri="{FF2B5EF4-FFF2-40B4-BE49-F238E27FC236}">
                <a16:creationId xmlns:a16="http://schemas.microsoft.com/office/drawing/2014/main" id="{4291E810-CFCD-7165-62F4-E258F9238BC2}"/>
              </a:ext>
            </a:extLst>
          </p:cNvPr>
          <p:cNvSpPr txBox="1"/>
          <p:nvPr/>
        </p:nvSpPr>
        <p:spPr>
          <a:xfrm>
            <a:off x="8383957" y="2975193"/>
            <a:ext cx="3780971" cy="3970318"/>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Arial"/>
              </a:rPr>
              <a:t>Although telehealth has the potential to improve service efficiency, it should not be viewed as a replacement for traditional mental health services. Evidence suggests that digital interventions are most effective when integrated with existing school-based support and face-to-face care, ensuring that young people with complex mental health needs receive appropriate specialist intervention (NHS England, 2023; Green and Kreuter, 2022; Grist </a:t>
            </a:r>
            <a:r>
              <a:rPr lang="en-GB" i="1">
                <a:latin typeface="Arial"/>
                <a:ea typeface="+mn-lt"/>
                <a:cs typeface="Arial"/>
              </a:rPr>
              <a:t>et al.</a:t>
            </a:r>
            <a:r>
              <a:rPr lang="en-GB">
                <a:latin typeface="Arial"/>
                <a:ea typeface="+mn-lt"/>
                <a:cs typeface="Arial"/>
              </a:rPr>
              <a:t>, 2021).</a:t>
            </a:r>
            <a:endParaRPr lang="en-US">
              <a:latin typeface="Arial"/>
              <a:cs typeface="Arial"/>
            </a:endParaRPr>
          </a:p>
        </p:txBody>
      </p:sp>
    </p:spTree>
    <p:extLst>
      <p:ext uri="{BB962C8B-B14F-4D97-AF65-F5344CB8AC3E}">
        <p14:creationId xmlns:p14="http://schemas.microsoft.com/office/powerpoint/2010/main" val="209925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CEF227-347D-30EC-8B89-B526237EE421}"/>
              </a:ext>
            </a:extLst>
          </p:cNvPr>
          <p:cNvSpPr txBox="1"/>
          <p:nvPr/>
        </p:nvSpPr>
        <p:spPr>
          <a:xfrm>
            <a:off x="1673179" y="119428"/>
            <a:ext cx="1018902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latin typeface="Lucida Sans"/>
                <a:ea typeface="+mn-lt"/>
                <a:cs typeface="+mn-lt"/>
              </a:rPr>
              <a:t>Critical Evaluation of Telehealth </a:t>
            </a:r>
            <a:r>
              <a:rPr lang="en-GB" sz="4000">
                <a:latin typeface="Lucida Sans"/>
                <a:ea typeface="+mn-lt"/>
                <a:cs typeface="+mn-lt"/>
              </a:rPr>
              <a:t> </a:t>
            </a:r>
            <a:endParaRPr lang="en-US" sz="4000">
              <a:latin typeface="Lucida Sans"/>
            </a:endParaRPr>
          </a:p>
        </p:txBody>
      </p:sp>
      <p:sp>
        <p:nvSpPr>
          <p:cNvPr id="5" name="TextBox 4">
            <a:extLst>
              <a:ext uri="{FF2B5EF4-FFF2-40B4-BE49-F238E27FC236}">
                <a16:creationId xmlns:a16="http://schemas.microsoft.com/office/drawing/2014/main" id="{B600CA4D-9280-8200-B379-A13186F53A2B}"/>
              </a:ext>
            </a:extLst>
          </p:cNvPr>
          <p:cNvSpPr txBox="1"/>
          <p:nvPr/>
        </p:nvSpPr>
        <p:spPr>
          <a:xfrm>
            <a:off x="166026" y="943754"/>
            <a:ext cx="5334000" cy="3693319"/>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Strengths</a:t>
            </a:r>
            <a:endParaRPr lang="en-US" b="1">
              <a:latin typeface="Arial"/>
              <a:cs typeface="Arial"/>
            </a:endParaRPr>
          </a:p>
          <a:p>
            <a:pPr marL="285750" indent="-285750">
              <a:buFont typeface="Arial"/>
              <a:buChar char="•"/>
            </a:pPr>
            <a:r>
              <a:rPr lang="en-GB" b="1">
                <a:latin typeface="Arial"/>
                <a:ea typeface="+mn-lt"/>
                <a:cs typeface="Arial"/>
              </a:rPr>
              <a:t>Improves access to mental health support, particularly for students who may be reluctant to seek face-to-face help. </a:t>
            </a:r>
            <a:endParaRPr lang="en-GB" b="1">
              <a:latin typeface="Arial"/>
              <a:cs typeface="Arial"/>
            </a:endParaRPr>
          </a:p>
          <a:p>
            <a:pPr marL="285750" indent="-285750">
              <a:buFont typeface="Arial"/>
              <a:buChar char="•"/>
            </a:pPr>
            <a:r>
              <a:rPr lang="en-GB" b="1">
                <a:latin typeface="Arial"/>
                <a:ea typeface="+mn-lt"/>
                <a:cs typeface="Arial"/>
              </a:rPr>
              <a:t>Enables earlier intervention and continuous monitoring of mental wellbeing. </a:t>
            </a:r>
            <a:endParaRPr lang="en-GB" b="1">
              <a:latin typeface="Arial"/>
              <a:cs typeface="Arial"/>
            </a:endParaRPr>
          </a:p>
          <a:p>
            <a:pPr marL="285750" indent="-285750">
              <a:buFont typeface="Arial"/>
              <a:buChar char="•"/>
            </a:pPr>
            <a:r>
              <a:rPr lang="en-GB" b="1">
                <a:latin typeface="Arial"/>
                <a:ea typeface="+mn-lt"/>
                <a:cs typeface="Arial"/>
              </a:rPr>
              <a:t>Digital Cognitive Behavioural Therapy (CBT) has demonstrated effectiveness in reducing symptoms of anxiety and depression in adolescents. </a:t>
            </a:r>
            <a:endParaRPr lang="en-GB" b="1">
              <a:latin typeface="Arial"/>
              <a:cs typeface="Arial"/>
            </a:endParaRPr>
          </a:p>
          <a:p>
            <a:pPr marL="285750" indent="-285750">
              <a:buFont typeface="Arial"/>
              <a:buChar char="•"/>
            </a:pPr>
            <a:r>
              <a:rPr lang="en-GB" b="1">
                <a:latin typeface="Arial"/>
                <a:ea typeface="+mn-lt"/>
                <a:cs typeface="Arial"/>
              </a:rPr>
              <a:t>Offers flexible and convenient support that can increase engagement with mental health services.</a:t>
            </a:r>
            <a:endParaRPr lang="en-GB" b="1">
              <a:latin typeface="Arial"/>
              <a:cs typeface="Arial"/>
            </a:endParaRPr>
          </a:p>
        </p:txBody>
      </p:sp>
      <p:sp>
        <p:nvSpPr>
          <p:cNvPr id="6" name="TextBox 5">
            <a:extLst>
              <a:ext uri="{FF2B5EF4-FFF2-40B4-BE49-F238E27FC236}">
                <a16:creationId xmlns:a16="http://schemas.microsoft.com/office/drawing/2014/main" id="{8E3B2B72-4A98-268F-7B74-2849E336BFD9}"/>
              </a:ext>
            </a:extLst>
          </p:cNvPr>
          <p:cNvSpPr txBox="1"/>
          <p:nvPr/>
        </p:nvSpPr>
        <p:spPr>
          <a:xfrm>
            <a:off x="5641294" y="1500665"/>
            <a:ext cx="6219371" cy="3139321"/>
          </a:xfrm>
          <a:prstGeom prst="rect">
            <a:avLst/>
          </a:prstGeom>
          <a:solidFill>
            <a:schemeClr val="accent1">
              <a:lumMod val="60000"/>
              <a:lumOff val="40000"/>
            </a:schemeClr>
          </a:solidFill>
          <a:ln>
            <a:solidFill>
              <a:srgbClr val="00B0F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Limitations</a:t>
            </a:r>
            <a:endParaRPr lang="en-US" b="1">
              <a:latin typeface="Arial"/>
              <a:cs typeface="Arial"/>
            </a:endParaRPr>
          </a:p>
          <a:p>
            <a:pPr marL="285750" indent="-285750">
              <a:buFont typeface="Arial"/>
              <a:buChar char="•"/>
            </a:pPr>
            <a:r>
              <a:rPr lang="en-GB" b="1">
                <a:latin typeface="Arial"/>
                <a:ea typeface="+mn-lt"/>
                <a:cs typeface="Arial"/>
              </a:rPr>
              <a:t>Digital exclusion may disadvantage students without reliable internet access or suitable devices. </a:t>
            </a:r>
            <a:endParaRPr lang="en-GB" b="1">
              <a:latin typeface="Arial"/>
              <a:cs typeface="Arial"/>
            </a:endParaRPr>
          </a:p>
          <a:p>
            <a:pPr marL="285750" indent="-285750">
              <a:buFont typeface="Arial"/>
              <a:buChar char="•"/>
            </a:pPr>
            <a:r>
              <a:rPr lang="en-GB" b="1">
                <a:latin typeface="Arial"/>
                <a:ea typeface="+mn-lt"/>
                <a:cs typeface="Arial"/>
              </a:rPr>
              <a:t>Building therapeutic relationships may be more challenging in virtual consultations. </a:t>
            </a:r>
            <a:endParaRPr lang="en-GB" b="1">
              <a:latin typeface="Arial"/>
              <a:cs typeface="Arial"/>
            </a:endParaRPr>
          </a:p>
          <a:p>
            <a:pPr marL="285750" indent="-285750">
              <a:buFont typeface="Arial"/>
              <a:buChar char="•"/>
            </a:pPr>
            <a:r>
              <a:rPr lang="en-GB" b="1">
                <a:latin typeface="Arial"/>
                <a:ea typeface="+mn-lt"/>
                <a:cs typeface="Arial"/>
              </a:rPr>
              <a:t>Telehealth may not be appropriate for students experiencing severe mental illness, safeguarding concerns or mental health crises. </a:t>
            </a:r>
            <a:endParaRPr lang="en-GB" b="1">
              <a:latin typeface="Arial"/>
              <a:cs typeface="Arial"/>
            </a:endParaRPr>
          </a:p>
          <a:p>
            <a:pPr marL="285750" indent="-285750">
              <a:buFont typeface="Arial"/>
              <a:buChar char="•"/>
            </a:pPr>
            <a:r>
              <a:rPr lang="en-GB" b="1">
                <a:latin typeface="Arial"/>
                <a:ea typeface="+mn-lt"/>
                <a:cs typeface="Arial"/>
              </a:rPr>
              <a:t>Digital interventions require ongoing evaluation to ensure long-term effectiveness and patient safety. </a:t>
            </a:r>
            <a:endParaRPr lang="en-GB" b="1">
              <a:latin typeface="Arial"/>
              <a:cs typeface="Arial"/>
            </a:endParaRPr>
          </a:p>
          <a:p>
            <a:pPr algn="l"/>
            <a:endParaRPr lang="en-GB"/>
          </a:p>
        </p:txBody>
      </p:sp>
      <p:sp>
        <p:nvSpPr>
          <p:cNvPr id="8" name="TextBox 7">
            <a:extLst>
              <a:ext uri="{FF2B5EF4-FFF2-40B4-BE49-F238E27FC236}">
                <a16:creationId xmlns:a16="http://schemas.microsoft.com/office/drawing/2014/main" id="{E9BC3AEE-65E6-1299-AF47-C2AD73C85242}"/>
              </a:ext>
            </a:extLst>
          </p:cNvPr>
          <p:cNvSpPr txBox="1"/>
          <p:nvPr/>
        </p:nvSpPr>
        <p:spPr>
          <a:xfrm>
            <a:off x="322603" y="4852041"/>
            <a:ext cx="10943771" cy="1754326"/>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Critical conclusion</a:t>
            </a:r>
            <a:endParaRPr lang="en-US" b="1">
              <a:latin typeface="Arial"/>
              <a:cs typeface="Arial"/>
            </a:endParaRPr>
          </a:p>
          <a:p>
            <a:r>
              <a:rPr lang="en-GB" b="1">
                <a:latin typeface="Arial"/>
                <a:ea typeface="+mn-lt"/>
                <a:cs typeface="Arial"/>
              </a:rPr>
              <a:t>Current evidence suggests that telehealth should be considered a complementary intervention rather than a replacement for face-to-face mental health care. A blended approach is more likely to provide equitable, person-centred and clinically effective support for adolescents (Rauschenberg </a:t>
            </a:r>
            <a:r>
              <a:rPr lang="en-GB" b="1" i="1">
                <a:latin typeface="Arial"/>
                <a:ea typeface="+mn-lt"/>
                <a:cs typeface="Arial"/>
              </a:rPr>
              <a:t>et al.</a:t>
            </a:r>
            <a:r>
              <a:rPr lang="en-GB" b="1">
                <a:latin typeface="Arial"/>
                <a:ea typeface="+mn-lt"/>
                <a:cs typeface="Arial"/>
              </a:rPr>
              <a:t>, 2021; Grist </a:t>
            </a:r>
            <a:r>
              <a:rPr lang="en-GB" b="1" i="1">
                <a:latin typeface="Arial"/>
                <a:ea typeface="+mn-lt"/>
                <a:cs typeface="Arial"/>
              </a:rPr>
              <a:t>et al.</a:t>
            </a:r>
            <a:r>
              <a:rPr lang="en-GB" b="1">
                <a:latin typeface="Arial"/>
                <a:ea typeface="+mn-lt"/>
                <a:cs typeface="Arial"/>
              </a:rPr>
              <a:t>, 2021; WHO, 2022).</a:t>
            </a:r>
            <a:endParaRPr lang="en-GB" b="1">
              <a:latin typeface="Arial"/>
              <a:cs typeface="Arial"/>
            </a:endParaRPr>
          </a:p>
          <a:p>
            <a:pPr algn="l"/>
            <a:endParaRPr lang="en-GB"/>
          </a:p>
        </p:txBody>
      </p:sp>
    </p:spTree>
    <p:extLst>
      <p:ext uri="{BB962C8B-B14F-4D97-AF65-F5344CB8AC3E}">
        <p14:creationId xmlns:p14="http://schemas.microsoft.com/office/powerpoint/2010/main" val="3055709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fillRect t="-1000" b="-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399C3AB-28A5-6BF2-9542-CDE7BA4134B7}"/>
              </a:ext>
            </a:extLst>
          </p:cNvPr>
          <p:cNvSpPr txBox="1"/>
          <p:nvPr/>
        </p:nvSpPr>
        <p:spPr>
          <a:xfrm>
            <a:off x="1626743" y="-3453"/>
            <a:ext cx="6676571"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Lucida Sans"/>
                <a:cs typeface="Arial"/>
              </a:rPr>
              <a:t>Implications for Health Policy</a:t>
            </a:r>
            <a:endParaRPr lang="en-US" sz="3200">
              <a:latin typeface="Lucida Sans"/>
              <a:cs typeface="Arial"/>
            </a:endParaRPr>
          </a:p>
          <a:p>
            <a:pPr algn="l"/>
            <a:endParaRPr lang="en-GB"/>
          </a:p>
        </p:txBody>
      </p:sp>
      <p:sp>
        <p:nvSpPr>
          <p:cNvPr id="3" name="TextBox 2">
            <a:extLst>
              <a:ext uri="{FF2B5EF4-FFF2-40B4-BE49-F238E27FC236}">
                <a16:creationId xmlns:a16="http://schemas.microsoft.com/office/drawing/2014/main" id="{061095BF-59AB-E21A-F810-A1DCD761C697}"/>
              </a:ext>
            </a:extLst>
          </p:cNvPr>
          <p:cNvSpPr txBox="1"/>
          <p:nvPr/>
        </p:nvSpPr>
        <p:spPr>
          <a:xfrm>
            <a:off x="-1983" y="641335"/>
            <a:ext cx="4310743" cy="6217087"/>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Policy implications</a:t>
            </a:r>
            <a:endParaRPr lang="en-US" sz="2000" b="1">
              <a:latin typeface="Arial"/>
              <a:cs typeface="Arial"/>
            </a:endParaRPr>
          </a:p>
          <a:p>
            <a:endParaRPr lang="en-GB" b="1">
              <a:latin typeface="Arial"/>
              <a:ea typeface="+mn-lt"/>
              <a:cs typeface="Arial"/>
            </a:endParaRPr>
          </a:p>
          <a:p>
            <a:pPr marL="285750" indent="-285750">
              <a:buFont typeface="Arial"/>
              <a:buChar char="•"/>
            </a:pPr>
            <a:r>
              <a:rPr lang="en-GB" b="1">
                <a:latin typeface="Arial"/>
                <a:ea typeface="+mn-lt"/>
                <a:cs typeface="Arial"/>
              </a:rPr>
              <a:t>Supports the NHS Long Term Plan by expanding access to digitally enabled mental health services (NHS England, 2023).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Aligns with NICE Guideline NG223, which promotes early intervention and whole-school approaches to mental wellbeing (NICE, 2022).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Supports the Department for Education's commitment to improving mental health provision within schools (Department for Education, 2023).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Highlights the need for greater investment in digital infrastructure, workforce training and equitable access to technology. </a:t>
            </a:r>
            <a:endParaRPr lang="en-GB">
              <a:latin typeface="Arial"/>
              <a:cs typeface="Arial"/>
            </a:endParaRPr>
          </a:p>
        </p:txBody>
      </p:sp>
      <p:sp>
        <p:nvSpPr>
          <p:cNvPr id="5" name="TextBox 4">
            <a:extLst>
              <a:ext uri="{FF2B5EF4-FFF2-40B4-BE49-F238E27FC236}">
                <a16:creationId xmlns:a16="http://schemas.microsoft.com/office/drawing/2014/main" id="{3764D445-EFCA-91E2-E6AA-8DFA2E5C4412}"/>
              </a:ext>
            </a:extLst>
          </p:cNvPr>
          <p:cNvSpPr txBox="1"/>
          <p:nvPr/>
        </p:nvSpPr>
        <p:spPr>
          <a:xfrm>
            <a:off x="6569229" y="115927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0764144D-FDFD-6377-DFBC-C4C807E052D7}"/>
              </a:ext>
            </a:extLst>
          </p:cNvPr>
          <p:cNvSpPr txBox="1"/>
          <p:nvPr/>
        </p:nvSpPr>
        <p:spPr>
          <a:xfrm>
            <a:off x="4785834" y="4272662"/>
            <a:ext cx="6676571" cy="2616101"/>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b="1">
              <a:latin typeface="Arial"/>
              <a:cs typeface="Arial"/>
            </a:endParaRPr>
          </a:p>
          <a:p>
            <a:endParaRPr lang="en-GB" b="1">
              <a:ea typeface="+mn-lt"/>
              <a:cs typeface="+mn-lt"/>
            </a:endParaRPr>
          </a:p>
          <a:p>
            <a:r>
              <a:rPr lang="en-GB" b="1">
                <a:latin typeface="Arial"/>
                <a:ea typeface="+mn-lt"/>
                <a:cs typeface="Arial"/>
              </a:rPr>
              <a:t>Although telehealth aligns with current UK mental health policy, successful implementation requires sustained funding, effective governance and strategies to reduce digital inequality. Without these measures, digital health interventions may reinforce existing health inequalities rather than improve population health outcomes (WHO, 2022; NHS England, 2023).</a:t>
            </a:r>
            <a:endParaRPr lang="en-GB" b="1">
              <a:latin typeface="Arial"/>
              <a:cs typeface="Arial"/>
            </a:endParaRPr>
          </a:p>
        </p:txBody>
      </p:sp>
      <p:pic>
        <p:nvPicPr>
          <p:cNvPr id="8" name="Picture 7">
            <a:extLst>
              <a:ext uri="{FF2B5EF4-FFF2-40B4-BE49-F238E27FC236}">
                <a16:creationId xmlns:a16="http://schemas.microsoft.com/office/drawing/2014/main" id="{1A1CEDD7-7756-F870-A295-A8610A475ABC}"/>
              </a:ext>
            </a:extLst>
          </p:cNvPr>
          <p:cNvPicPr>
            <a:picLocks noChangeAspect="1"/>
          </p:cNvPicPr>
          <p:nvPr/>
        </p:nvPicPr>
        <p:blipFill>
          <a:blip r:embed="rId3"/>
          <a:srcRect l="2972" t="1106" r="-3185" b="-1328"/>
          <a:stretch>
            <a:fillRect/>
          </a:stretch>
        </p:blipFill>
        <p:spPr>
          <a:xfrm>
            <a:off x="6570662" y="865867"/>
            <a:ext cx="3470284" cy="2883820"/>
          </a:xfrm>
          <a:prstGeom prst="rect">
            <a:avLst/>
          </a:prstGeom>
        </p:spPr>
      </p:pic>
    </p:spTree>
    <p:extLst>
      <p:ext uri="{BB962C8B-B14F-4D97-AF65-F5344CB8AC3E}">
        <p14:creationId xmlns:p14="http://schemas.microsoft.com/office/powerpoint/2010/main" val="3681506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stretch>
            <a:fillRect t="-10000" b="-10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722355-2DCA-BB8B-B2F3-2D5FCB75B08C}"/>
              </a:ext>
            </a:extLst>
          </p:cNvPr>
          <p:cNvSpPr txBox="1"/>
          <p:nvPr/>
        </p:nvSpPr>
        <p:spPr>
          <a:xfrm>
            <a:off x="3297308" y="137511"/>
            <a:ext cx="6306457" cy="461665"/>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Lucida Sans"/>
              </a:rPr>
              <a:t>Implications for Future Research</a:t>
            </a:r>
            <a:endParaRPr lang="en-US" sz="2400">
              <a:latin typeface="Lucida Sans"/>
            </a:endParaRPr>
          </a:p>
        </p:txBody>
      </p:sp>
      <p:sp>
        <p:nvSpPr>
          <p:cNvPr id="6" name="TextBox 5">
            <a:extLst>
              <a:ext uri="{FF2B5EF4-FFF2-40B4-BE49-F238E27FC236}">
                <a16:creationId xmlns:a16="http://schemas.microsoft.com/office/drawing/2014/main" id="{C46A79BD-1B08-3365-6BF5-CB339C28A352}"/>
              </a:ext>
            </a:extLst>
          </p:cNvPr>
          <p:cNvSpPr txBox="1"/>
          <p:nvPr/>
        </p:nvSpPr>
        <p:spPr>
          <a:xfrm>
            <a:off x="141875" y="770399"/>
            <a:ext cx="4942114" cy="3693319"/>
          </a:xfrm>
          <a:prstGeom prst="rect">
            <a:avLst/>
          </a:prstGeom>
          <a:solidFill>
            <a:schemeClr val="tx2">
              <a:lumMod val="50000"/>
              <a:lumOff val="5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Future research priorities </a:t>
            </a:r>
            <a:endParaRPr lang="en-US" b="1">
              <a:latin typeface="Arial"/>
              <a:cs typeface="Arial"/>
            </a:endParaRPr>
          </a:p>
          <a:p>
            <a:endParaRPr lang="en-GB" b="1">
              <a:latin typeface="Arial"/>
              <a:ea typeface="+mn-lt"/>
              <a:cs typeface="Arial"/>
            </a:endParaRPr>
          </a:p>
          <a:p>
            <a:pPr marL="285750" indent="-285750">
              <a:buFont typeface="Arial"/>
              <a:buChar char="•"/>
            </a:pPr>
            <a:r>
              <a:rPr lang="en-GB" b="1">
                <a:latin typeface="Arial"/>
                <a:ea typeface="+mn-lt"/>
                <a:cs typeface="Arial"/>
              </a:rPr>
              <a:t>Evaluate the long-term effectiveness of telehealth for adolescent mental health. </a:t>
            </a:r>
            <a:endParaRPr lang="en-GB" b="1">
              <a:latin typeface="Arial"/>
              <a:cs typeface="Arial"/>
            </a:endParaRPr>
          </a:p>
          <a:p>
            <a:pPr marL="285750" indent="-285750">
              <a:buFont typeface="Arial"/>
              <a:buChar char="•"/>
            </a:pPr>
            <a:r>
              <a:rPr lang="en-GB" b="1">
                <a:latin typeface="Arial"/>
                <a:ea typeface="+mn-lt"/>
                <a:cs typeface="Arial"/>
              </a:rPr>
              <a:t>Investigate its cost-effectiveness compared with face-to-face services. </a:t>
            </a:r>
            <a:endParaRPr lang="en-GB" b="1">
              <a:latin typeface="Arial"/>
              <a:cs typeface="Arial"/>
            </a:endParaRPr>
          </a:p>
          <a:p>
            <a:pPr marL="285750" indent="-285750">
              <a:buFont typeface="Arial"/>
              <a:buChar char="•"/>
            </a:pPr>
            <a:r>
              <a:rPr lang="en-GB" b="1">
                <a:latin typeface="Arial"/>
                <a:ea typeface="+mn-lt"/>
                <a:cs typeface="Arial"/>
              </a:rPr>
              <a:t>Examine its impact on reducing health inequalities. </a:t>
            </a:r>
            <a:endParaRPr lang="en-GB" b="1">
              <a:latin typeface="Arial"/>
              <a:cs typeface="Arial"/>
            </a:endParaRPr>
          </a:p>
          <a:p>
            <a:pPr marL="285750" indent="-285750">
              <a:buFont typeface="Arial"/>
              <a:buChar char="•"/>
            </a:pPr>
            <a:r>
              <a:rPr lang="en-GB" b="1">
                <a:latin typeface="Arial"/>
                <a:ea typeface="+mn-lt"/>
                <a:cs typeface="Arial"/>
              </a:rPr>
              <a:t>Explore the role of emerging technologies, such as artificial intelligence, in improving digital mental health care. </a:t>
            </a:r>
            <a:endParaRPr lang="en-GB">
              <a:latin typeface="Arial"/>
              <a:cs typeface="Arial"/>
            </a:endParaRPr>
          </a:p>
          <a:p>
            <a:pPr algn="l"/>
            <a:endParaRPr lang="en-GB"/>
          </a:p>
        </p:txBody>
      </p:sp>
      <p:sp>
        <p:nvSpPr>
          <p:cNvPr id="7" name="TextBox 6">
            <a:extLst>
              <a:ext uri="{FF2B5EF4-FFF2-40B4-BE49-F238E27FC236}">
                <a16:creationId xmlns:a16="http://schemas.microsoft.com/office/drawing/2014/main" id="{889C45E5-93C0-C3A3-662D-20EBD6826146}"/>
              </a:ext>
            </a:extLst>
          </p:cNvPr>
          <p:cNvSpPr txBox="1"/>
          <p:nvPr/>
        </p:nvSpPr>
        <p:spPr>
          <a:xfrm>
            <a:off x="265737" y="4702323"/>
            <a:ext cx="11654971" cy="1908215"/>
          </a:xfrm>
          <a:prstGeom prst="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b="1">
              <a:latin typeface="Arial"/>
              <a:cs typeface="Arial"/>
            </a:endParaRPr>
          </a:p>
          <a:p>
            <a:endParaRPr lang="en-GB" sz="2000" b="1">
              <a:latin typeface="Arial"/>
              <a:ea typeface="+mn-lt"/>
              <a:cs typeface="Arial"/>
            </a:endParaRPr>
          </a:p>
          <a:p>
            <a:r>
              <a:rPr lang="en-GB" sz="2000" b="1">
                <a:latin typeface="Arial"/>
                <a:ea typeface="+mn-lt"/>
                <a:cs typeface="Arial"/>
              </a:rPr>
              <a:t>Current evidence supports the short-term benefits of telehealth; however, further longitudinal research is required to evaluate its long-term effectiveness, sustainability and impact across diverse adolescent populations (Grist </a:t>
            </a:r>
            <a:r>
              <a:rPr lang="en-GB" sz="2000" b="1" i="1">
                <a:latin typeface="Arial"/>
                <a:ea typeface="+mn-lt"/>
                <a:cs typeface="Arial"/>
              </a:rPr>
              <a:t>et al.</a:t>
            </a:r>
            <a:r>
              <a:rPr lang="en-GB" sz="2000" b="1">
                <a:latin typeface="Arial"/>
                <a:ea typeface="+mn-lt"/>
                <a:cs typeface="Arial"/>
              </a:rPr>
              <a:t>, 2021; Rauschenberg </a:t>
            </a:r>
            <a:r>
              <a:rPr lang="en-GB" sz="2000" b="1" i="1">
                <a:latin typeface="Arial"/>
                <a:ea typeface="+mn-lt"/>
                <a:cs typeface="Arial"/>
              </a:rPr>
              <a:t>et al.</a:t>
            </a:r>
            <a:r>
              <a:rPr lang="en-GB" sz="2000" b="1">
                <a:latin typeface="Arial"/>
                <a:ea typeface="+mn-lt"/>
                <a:cs typeface="Arial"/>
              </a:rPr>
              <a:t>, 2021).</a:t>
            </a:r>
            <a:endParaRPr lang="en-GB" sz="2000" b="1">
              <a:latin typeface="Arial"/>
              <a:cs typeface="Arial"/>
            </a:endParaRPr>
          </a:p>
          <a:p>
            <a:pPr algn="l"/>
            <a:endParaRPr lang="en-GB"/>
          </a:p>
        </p:txBody>
      </p:sp>
    </p:spTree>
    <p:extLst>
      <p:ext uri="{BB962C8B-B14F-4D97-AF65-F5344CB8AC3E}">
        <p14:creationId xmlns:p14="http://schemas.microsoft.com/office/powerpoint/2010/main" val="3509021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32FAFC-A7EC-F6C7-49A2-F5FC6ED01F9D}"/>
              </a:ext>
            </a:extLst>
          </p:cNvPr>
          <p:cNvSpPr txBox="1"/>
          <p:nvPr/>
        </p:nvSpPr>
        <p:spPr>
          <a:xfrm>
            <a:off x="1269463" y="227865"/>
            <a:ext cx="10029371"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cs typeface="Arial"/>
              </a:rPr>
              <a:t>Implications for Education and Professional Practice</a:t>
            </a:r>
            <a:endParaRPr lang="en-US" sz="2800">
              <a:latin typeface="Lucida Sans"/>
              <a:cs typeface="Arial"/>
            </a:endParaRPr>
          </a:p>
          <a:p>
            <a:pPr algn="l"/>
            <a:endParaRPr lang="en-GB"/>
          </a:p>
        </p:txBody>
      </p:sp>
      <p:sp>
        <p:nvSpPr>
          <p:cNvPr id="5" name="TextBox 4">
            <a:extLst>
              <a:ext uri="{FF2B5EF4-FFF2-40B4-BE49-F238E27FC236}">
                <a16:creationId xmlns:a16="http://schemas.microsoft.com/office/drawing/2014/main" id="{89B2D752-707C-DF9D-2E63-0C36435A6A40}"/>
              </a:ext>
            </a:extLst>
          </p:cNvPr>
          <p:cNvSpPr txBox="1"/>
          <p:nvPr/>
        </p:nvSpPr>
        <p:spPr>
          <a:xfrm>
            <a:off x="131935" y="1031634"/>
            <a:ext cx="5595259" cy="3785652"/>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Education and practice implications</a:t>
            </a:r>
            <a:endParaRPr lang="en-US" sz="2000">
              <a:latin typeface="Arial"/>
              <a:cs typeface="Arial"/>
            </a:endParaRPr>
          </a:p>
          <a:p>
            <a:endParaRPr lang="en-GB" sz="2000" b="1">
              <a:latin typeface="Arial"/>
              <a:ea typeface="+mn-lt"/>
              <a:cs typeface="Arial"/>
            </a:endParaRPr>
          </a:p>
          <a:p>
            <a:pPr marL="285750" indent="-285750">
              <a:buFont typeface="Arial"/>
              <a:buChar char="•"/>
            </a:pPr>
            <a:r>
              <a:rPr lang="en-GB" sz="2000">
                <a:latin typeface="Arial"/>
                <a:ea typeface="+mn-lt"/>
                <a:cs typeface="Arial"/>
              </a:rPr>
              <a:t>Strengthen mental health literacy among students and school staff. </a:t>
            </a:r>
            <a:endParaRPr lang="en-GB" sz="2000">
              <a:latin typeface="Arial"/>
              <a:cs typeface="Arial"/>
            </a:endParaRPr>
          </a:p>
          <a:p>
            <a:pPr marL="285750" indent="-285750">
              <a:buFont typeface="Arial"/>
              <a:buChar char="•"/>
            </a:pPr>
            <a:r>
              <a:rPr lang="en-GB" sz="2000">
                <a:latin typeface="Arial"/>
                <a:ea typeface="+mn-lt"/>
                <a:cs typeface="Arial"/>
              </a:rPr>
              <a:t>Increase training for teachers and healthcare professionals in delivering telehealth services. </a:t>
            </a:r>
            <a:endParaRPr lang="en-GB" sz="2000">
              <a:latin typeface="Arial"/>
              <a:cs typeface="Arial"/>
            </a:endParaRPr>
          </a:p>
          <a:p>
            <a:pPr marL="285750" indent="-285750">
              <a:buFont typeface="Arial"/>
              <a:buChar char="•"/>
            </a:pPr>
            <a:r>
              <a:rPr lang="en-GB" sz="2000">
                <a:latin typeface="Arial"/>
                <a:ea typeface="+mn-lt"/>
                <a:cs typeface="Arial"/>
              </a:rPr>
              <a:t>Promote collaborative working between schools, CAMHS and primary care services. </a:t>
            </a:r>
            <a:endParaRPr lang="en-GB" sz="2000">
              <a:latin typeface="Arial"/>
              <a:cs typeface="Arial"/>
            </a:endParaRPr>
          </a:p>
          <a:p>
            <a:pPr marL="285750" indent="-285750">
              <a:buFont typeface="Arial"/>
              <a:buChar char="•"/>
            </a:pPr>
            <a:r>
              <a:rPr lang="en-GB" sz="2000">
                <a:latin typeface="Arial"/>
                <a:ea typeface="+mn-lt"/>
                <a:cs typeface="Arial"/>
              </a:rPr>
              <a:t>Encourage the integration of digital mental health support into whole-school wellbeing strategies. </a:t>
            </a:r>
            <a:endParaRPr lang="en-GB" sz="2000">
              <a:latin typeface="Arial"/>
              <a:cs typeface="Arial"/>
            </a:endParaRPr>
          </a:p>
        </p:txBody>
      </p:sp>
      <p:sp>
        <p:nvSpPr>
          <p:cNvPr id="6" name="TextBox 5">
            <a:extLst>
              <a:ext uri="{FF2B5EF4-FFF2-40B4-BE49-F238E27FC236}">
                <a16:creationId xmlns:a16="http://schemas.microsoft.com/office/drawing/2014/main" id="{8B9F3250-AA38-D549-220E-BA43FDD31BB0}"/>
              </a:ext>
            </a:extLst>
          </p:cNvPr>
          <p:cNvSpPr txBox="1"/>
          <p:nvPr/>
        </p:nvSpPr>
        <p:spPr>
          <a:xfrm>
            <a:off x="132426" y="5087559"/>
            <a:ext cx="11604170" cy="1600438"/>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a:latin typeface="Arial"/>
              <a:cs typeface="Arial"/>
            </a:endParaRPr>
          </a:p>
          <a:p>
            <a:r>
              <a:rPr lang="en-GB" sz="2000">
                <a:latin typeface="Arial"/>
                <a:ea typeface="+mn-lt"/>
                <a:cs typeface="Arial"/>
              </a:rPr>
              <a:t>Successful implementation depends not only on technology but also on a skilled workforce, ongoing professional development and effective multidisciplinary collaboration to ensure safe, person-centred care (NICE, 2022; Green and Kreuter, 2022).</a:t>
            </a:r>
            <a:endParaRPr lang="en-GB" sz="2000">
              <a:latin typeface="Arial"/>
              <a:cs typeface="Arial"/>
            </a:endParaRPr>
          </a:p>
          <a:p>
            <a:pPr algn="l"/>
            <a:endParaRPr lang="en-GB"/>
          </a:p>
        </p:txBody>
      </p:sp>
      <p:pic>
        <p:nvPicPr>
          <p:cNvPr id="7" name="Picture 6">
            <a:extLst>
              <a:ext uri="{FF2B5EF4-FFF2-40B4-BE49-F238E27FC236}">
                <a16:creationId xmlns:a16="http://schemas.microsoft.com/office/drawing/2014/main" id="{0058D409-D484-C9C0-05FA-6B33BEAC2BAE}"/>
              </a:ext>
            </a:extLst>
          </p:cNvPr>
          <p:cNvPicPr>
            <a:picLocks noChangeAspect="1"/>
          </p:cNvPicPr>
          <p:nvPr/>
        </p:nvPicPr>
        <p:blipFill>
          <a:blip r:embed="rId2"/>
          <a:stretch>
            <a:fillRect/>
          </a:stretch>
        </p:blipFill>
        <p:spPr>
          <a:xfrm>
            <a:off x="5935435" y="1035050"/>
            <a:ext cx="5575300" cy="3510643"/>
          </a:xfrm>
          <a:prstGeom prst="rect">
            <a:avLst/>
          </a:prstGeom>
        </p:spPr>
      </p:pic>
      <p:sp>
        <p:nvSpPr>
          <p:cNvPr id="8" name="TextBox 7">
            <a:extLst>
              <a:ext uri="{FF2B5EF4-FFF2-40B4-BE49-F238E27FC236}">
                <a16:creationId xmlns:a16="http://schemas.microsoft.com/office/drawing/2014/main" id="{B08D6153-568D-FDAB-91F1-C7D5A291D406}"/>
              </a:ext>
            </a:extLst>
          </p:cNvPr>
          <p:cNvSpPr txBox="1"/>
          <p:nvPr/>
        </p:nvSpPr>
        <p:spPr>
          <a:xfrm>
            <a:off x="6689124" y="463820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(google image used)</a:t>
            </a:r>
          </a:p>
        </p:txBody>
      </p:sp>
    </p:spTree>
    <p:extLst>
      <p:ext uri="{BB962C8B-B14F-4D97-AF65-F5344CB8AC3E}">
        <p14:creationId xmlns:p14="http://schemas.microsoft.com/office/powerpoint/2010/main" val="3637263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fillRect t="-37000" b="-37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E9B0F99-90B2-D588-AB8A-6A69932B9EEE}"/>
              </a:ext>
            </a:extLst>
          </p:cNvPr>
          <p:cNvSpPr txBox="1"/>
          <p:nvPr/>
        </p:nvSpPr>
        <p:spPr>
          <a:xfrm>
            <a:off x="3427027" y="503636"/>
            <a:ext cx="4259943" cy="584775"/>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Lucida Sans"/>
              </a:rPr>
              <a:t>Recommendations</a:t>
            </a:r>
            <a:endParaRPr lang="en-US" sz="3200">
              <a:latin typeface="Lucida Sans"/>
            </a:endParaRPr>
          </a:p>
        </p:txBody>
      </p:sp>
      <p:sp>
        <p:nvSpPr>
          <p:cNvPr id="5" name="TextBox 4">
            <a:extLst>
              <a:ext uri="{FF2B5EF4-FFF2-40B4-BE49-F238E27FC236}">
                <a16:creationId xmlns:a16="http://schemas.microsoft.com/office/drawing/2014/main" id="{65073A44-7991-07BA-112D-33E50044ECED}"/>
              </a:ext>
            </a:extLst>
          </p:cNvPr>
          <p:cNvSpPr txBox="1"/>
          <p:nvPr/>
        </p:nvSpPr>
        <p:spPr>
          <a:xfrm>
            <a:off x="1557812" y="1713617"/>
            <a:ext cx="9078685" cy="2308324"/>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latin typeface="Arial"/>
                <a:ea typeface="+mn-lt"/>
                <a:cs typeface="Arial"/>
              </a:rPr>
              <a:t>Adopt a blended model combining telehealth with face-to-face mental health services. </a:t>
            </a:r>
            <a:endParaRPr lang="en-US" b="1">
              <a:latin typeface="Arial"/>
              <a:cs typeface="Arial"/>
            </a:endParaRPr>
          </a:p>
          <a:p>
            <a:pPr marL="285750" indent="-285750">
              <a:buFont typeface="Arial"/>
              <a:buChar char="•"/>
            </a:pPr>
            <a:r>
              <a:rPr lang="en-GB" b="1">
                <a:latin typeface="Arial"/>
                <a:ea typeface="+mn-lt"/>
                <a:cs typeface="Arial"/>
              </a:rPr>
              <a:t>Increase investment in digital infrastructure to reduce digital inequalities. </a:t>
            </a:r>
            <a:endParaRPr lang="en-GB" b="1">
              <a:latin typeface="Arial"/>
              <a:cs typeface="Arial"/>
            </a:endParaRPr>
          </a:p>
          <a:p>
            <a:pPr marL="285750" indent="-285750">
              <a:buFont typeface="Arial"/>
              <a:buChar char="•"/>
            </a:pPr>
            <a:r>
              <a:rPr lang="en-GB" b="1">
                <a:latin typeface="Arial"/>
                <a:ea typeface="+mn-lt"/>
                <a:cs typeface="Arial"/>
              </a:rPr>
              <a:t>Provide regular training for school staff and healthcare professionals. </a:t>
            </a:r>
            <a:endParaRPr lang="en-GB" b="1">
              <a:latin typeface="Arial"/>
              <a:cs typeface="Arial"/>
            </a:endParaRPr>
          </a:p>
          <a:p>
            <a:pPr marL="285750" indent="-285750">
              <a:buFont typeface="Arial"/>
              <a:buChar char="•"/>
            </a:pPr>
            <a:r>
              <a:rPr lang="en-GB" b="1">
                <a:latin typeface="Arial"/>
                <a:ea typeface="+mn-lt"/>
                <a:cs typeface="Arial"/>
              </a:rPr>
              <a:t>Monitor and evaluate the intervention using student feedback and outcome data. </a:t>
            </a:r>
            <a:endParaRPr lang="en-GB" b="1">
              <a:latin typeface="Arial"/>
              <a:cs typeface="Arial"/>
            </a:endParaRPr>
          </a:p>
          <a:p>
            <a:pPr marL="285750" indent="-285750">
              <a:buFont typeface="Arial"/>
              <a:buChar char="•"/>
            </a:pPr>
            <a:r>
              <a:rPr lang="en-GB" b="1">
                <a:latin typeface="Arial"/>
                <a:ea typeface="+mn-lt"/>
                <a:cs typeface="Arial"/>
              </a:rPr>
              <a:t>Strengthen partnerships between schools, CAMHS and community mental health services. </a:t>
            </a:r>
            <a:endParaRPr lang="en-GB" b="1">
              <a:latin typeface="Arial"/>
              <a:cs typeface="Arial"/>
            </a:endParaRPr>
          </a:p>
        </p:txBody>
      </p:sp>
      <p:sp>
        <p:nvSpPr>
          <p:cNvPr id="6" name="TextBox 5">
            <a:extLst>
              <a:ext uri="{FF2B5EF4-FFF2-40B4-BE49-F238E27FC236}">
                <a16:creationId xmlns:a16="http://schemas.microsoft.com/office/drawing/2014/main" id="{677E0E4F-FE23-D7F0-4A5D-C20108EB8348}"/>
              </a:ext>
            </a:extLst>
          </p:cNvPr>
          <p:cNvSpPr txBox="1"/>
          <p:nvPr/>
        </p:nvSpPr>
        <p:spPr>
          <a:xfrm>
            <a:off x="406704" y="4905337"/>
            <a:ext cx="11379199" cy="1754326"/>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Critical evaluation</a:t>
            </a:r>
            <a:endParaRPr lang="en-US" b="1">
              <a:latin typeface="Arial"/>
              <a:cs typeface="Arial"/>
            </a:endParaRPr>
          </a:p>
          <a:p>
            <a:endParaRPr lang="en-GB" b="1">
              <a:latin typeface="Arial"/>
              <a:ea typeface="+mn-lt"/>
              <a:cs typeface="Arial"/>
            </a:endParaRPr>
          </a:p>
          <a:p>
            <a:r>
              <a:rPr lang="en-GB" b="1">
                <a:latin typeface="Arial"/>
                <a:ea typeface="+mn-lt"/>
                <a:cs typeface="Arial"/>
              </a:rPr>
              <a:t>Telehealth should be embedded within a whole-school mental health strategy rather than implemented as a standalone intervention. Continuous evaluation and collaboration are essential to ensure the intervention remains effective, equitable and responsive to the changing needs of adolescents (NICE, 2022; NHS England, 2023).</a:t>
            </a:r>
            <a:endParaRPr lang="en-GB" b="1">
              <a:latin typeface="Arial"/>
              <a:cs typeface="Arial"/>
            </a:endParaRPr>
          </a:p>
        </p:txBody>
      </p:sp>
    </p:spTree>
    <p:extLst>
      <p:ext uri="{BB962C8B-B14F-4D97-AF65-F5344CB8AC3E}">
        <p14:creationId xmlns:p14="http://schemas.microsoft.com/office/powerpoint/2010/main" val="41607772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fillRect t="-7000" b="-7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EBF230-48F2-A2F7-B333-AE96B99AE7D1}"/>
              </a:ext>
            </a:extLst>
          </p:cNvPr>
          <p:cNvSpPr txBox="1"/>
          <p:nvPr/>
        </p:nvSpPr>
        <p:spPr>
          <a:xfrm>
            <a:off x="4260198" y="379774"/>
            <a:ext cx="2743200" cy="523220"/>
          </a:xfrm>
          <a:prstGeom prst="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rPr>
              <a:t>Conclusion</a:t>
            </a:r>
            <a:endParaRPr lang="en-US" sz="2800">
              <a:latin typeface="Lucida Sans"/>
            </a:endParaRPr>
          </a:p>
        </p:txBody>
      </p:sp>
      <p:sp>
        <p:nvSpPr>
          <p:cNvPr id="5" name="TextBox 4">
            <a:extLst>
              <a:ext uri="{FF2B5EF4-FFF2-40B4-BE49-F238E27FC236}">
                <a16:creationId xmlns:a16="http://schemas.microsoft.com/office/drawing/2014/main" id="{DEC6EECE-363C-AE34-D41E-7D76B770E832}"/>
              </a:ext>
            </a:extLst>
          </p:cNvPr>
          <p:cNvSpPr txBox="1"/>
          <p:nvPr/>
        </p:nvSpPr>
        <p:spPr>
          <a:xfrm>
            <a:off x="686464" y="2278578"/>
            <a:ext cx="10813142" cy="2308324"/>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latin typeface="Arial"/>
                <a:ea typeface="+mn-lt"/>
                <a:cs typeface="Arial"/>
              </a:rPr>
              <a:t>Telehealth has the potential to improve access to timely, confidential and person-centred mental health support for adolescents. </a:t>
            </a:r>
            <a:endParaRPr lang="en-US" b="1">
              <a:latin typeface="Arial"/>
              <a:cs typeface="Arial"/>
            </a:endParaRPr>
          </a:p>
          <a:p>
            <a:pPr marL="285750" indent="-285750">
              <a:buFont typeface="Arial"/>
              <a:buChar char="•"/>
            </a:pPr>
            <a:r>
              <a:rPr lang="en-GB" b="1">
                <a:latin typeface="Arial"/>
                <a:ea typeface="+mn-lt"/>
                <a:cs typeface="Arial"/>
              </a:rPr>
              <a:t>The intervention supports early identification, promotes wellbeing and aligns with current UK health and education policies. </a:t>
            </a:r>
            <a:endParaRPr lang="en-GB" b="1">
              <a:latin typeface="Arial"/>
              <a:cs typeface="Arial"/>
            </a:endParaRPr>
          </a:p>
          <a:p>
            <a:pPr marL="285750" indent="-285750">
              <a:buFont typeface="Arial"/>
              <a:buChar char="•"/>
            </a:pPr>
            <a:r>
              <a:rPr lang="en-GB" b="1">
                <a:latin typeface="Arial"/>
                <a:ea typeface="+mn-lt"/>
                <a:cs typeface="Arial"/>
              </a:rPr>
              <a:t>However, digital inequalities, safeguarding requirements and the limitations of remote care demonstrate that telehealth should complement rather than replace face-to-face services. </a:t>
            </a:r>
            <a:endParaRPr lang="en-GB" b="1">
              <a:latin typeface="Arial"/>
              <a:cs typeface="Arial"/>
            </a:endParaRPr>
          </a:p>
          <a:p>
            <a:pPr marL="285750" indent="-285750">
              <a:buFont typeface="Arial"/>
              <a:buChar char="•"/>
            </a:pPr>
            <a:r>
              <a:rPr lang="en-GB" b="1">
                <a:latin typeface="Arial"/>
                <a:ea typeface="+mn-lt"/>
                <a:cs typeface="Arial"/>
              </a:rPr>
              <a:t>A blended approach, supported by continued research, investment and multidisciplinary collaboration, is most likely to achieve sustainable improvements in adolescent mental health.</a:t>
            </a:r>
            <a:endParaRPr lang="en-GB" b="1">
              <a:latin typeface="Arial"/>
              <a:cs typeface="Arial"/>
            </a:endParaRPr>
          </a:p>
        </p:txBody>
      </p:sp>
      <p:sp>
        <p:nvSpPr>
          <p:cNvPr id="6" name="TextBox 5">
            <a:extLst>
              <a:ext uri="{FF2B5EF4-FFF2-40B4-BE49-F238E27FC236}">
                <a16:creationId xmlns:a16="http://schemas.microsoft.com/office/drawing/2014/main" id="{826E2357-09D1-2C8C-8FC1-3C0080E32F8B}"/>
              </a:ext>
            </a:extLst>
          </p:cNvPr>
          <p:cNvSpPr txBox="1"/>
          <p:nvPr/>
        </p:nvSpPr>
        <p:spPr>
          <a:xfrm>
            <a:off x="864907" y="4738890"/>
            <a:ext cx="8904513" cy="1754326"/>
          </a:xfrm>
          <a:prstGeom prst="rect">
            <a:avLst/>
          </a:prstGeom>
          <a:solidFill>
            <a:schemeClr val="tx2">
              <a:lumMod val="50000"/>
              <a:lumOff val="50000"/>
            </a:schemeClr>
          </a:solidFill>
          <a:ln>
            <a:solidFill>
              <a:schemeClr val="tx2">
                <a:lumMod val="50000"/>
                <a:lumOff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Concluding statement</a:t>
            </a:r>
            <a:endParaRPr lang="en-US" b="1">
              <a:latin typeface="Arial"/>
              <a:cs typeface="Arial"/>
            </a:endParaRPr>
          </a:p>
          <a:p>
            <a:r>
              <a:rPr lang="en-GB" b="1">
                <a:latin typeface="Arial"/>
                <a:ea typeface="+mn-lt"/>
                <a:cs typeface="Arial"/>
              </a:rPr>
              <a:t>Telehealth should be viewed as an innovative tool that strengthens, rather than replaces, existing mental health services, ensuring equitable and high-quality care for all young people.</a:t>
            </a:r>
            <a:endParaRPr lang="en-GB" b="1">
              <a:latin typeface="Arial"/>
              <a:cs typeface="Arial"/>
            </a:endParaRPr>
          </a:p>
          <a:p>
            <a:r>
              <a:rPr lang="en-GB" b="1" i="1">
                <a:latin typeface="Arial"/>
                <a:ea typeface="+mn-lt"/>
                <a:cs typeface="Arial"/>
              </a:rPr>
              <a:t>(NICE, 2022; NHS England, 2023; Rauschenberg et al., 2021)</a:t>
            </a:r>
            <a:endParaRPr lang="en-GB" b="1">
              <a:latin typeface="Arial"/>
              <a:cs typeface="Arial"/>
            </a:endParaRPr>
          </a:p>
          <a:p>
            <a:pPr algn="l"/>
            <a:endParaRPr lang="en-GB"/>
          </a:p>
        </p:txBody>
      </p:sp>
    </p:spTree>
    <p:extLst>
      <p:ext uri="{BB962C8B-B14F-4D97-AF65-F5344CB8AC3E}">
        <p14:creationId xmlns:p14="http://schemas.microsoft.com/office/powerpoint/2010/main" val="121193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7743-9D65-721F-1731-856AB39A3C0B}"/>
              </a:ext>
            </a:extLst>
          </p:cNvPr>
          <p:cNvSpPr>
            <a:spLocks noGrp="1"/>
          </p:cNvSpPr>
          <p:nvPr>
            <p:ph type="title"/>
          </p:nvPr>
        </p:nvSpPr>
        <p:spPr/>
        <p:txBody>
          <a:bodyPr/>
          <a:lstStyle/>
          <a:p>
            <a:r>
              <a:rPr lang="en-GB"/>
              <a:t>Reference list </a:t>
            </a:r>
            <a:endParaRPr lang="en-US"/>
          </a:p>
        </p:txBody>
      </p:sp>
      <p:sp>
        <p:nvSpPr>
          <p:cNvPr id="3" name="Content Placeholder 2">
            <a:extLst>
              <a:ext uri="{FF2B5EF4-FFF2-40B4-BE49-F238E27FC236}">
                <a16:creationId xmlns:a16="http://schemas.microsoft.com/office/drawing/2014/main" id="{CD39F3FB-E0CE-5B69-9281-A05B895AD212}"/>
              </a:ext>
            </a:extLst>
          </p:cNvPr>
          <p:cNvSpPr>
            <a:spLocks noGrp="1"/>
          </p:cNvSpPr>
          <p:nvPr>
            <p:ph idx="1"/>
          </p:nvPr>
        </p:nvSpPr>
        <p:spPr/>
        <p:txBody>
          <a:bodyPr>
            <a:normAutofit fontScale="62500" lnSpcReduction="20000"/>
          </a:bodyPr>
          <a:lstStyle/>
          <a:p>
            <a:r>
              <a:rPr lang="en-GB"/>
              <a:t>Carina </a:t>
            </a:r>
          </a:p>
          <a:p>
            <a:r>
              <a:rPr lang="en-001"/>
              <a:t>Grist, R., Croker, A., Denne, M. and Stallard, P. (2021) ‘Technology delivered interventions for depression and anxiety in children and adolescents: A systematic review and meta-analysis’, </a:t>
            </a:r>
            <a:r>
              <a:rPr lang="en-001" i="1"/>
              <a:t>Clinical Child and Family Psychology Review</a:t>
            </a:r>
            <a:r>
              <a:rPr lang="en-001"/>
              <a:t>, 24(3), pp. 1–27. Available at: </a:t>
            </a:r>
            <a:r>
              <a:rPr lang="en-001">
                <a:hlinkClick r:id="rId2"/>
              </a:rPr>
              <a:t>https://link.springer.com/article/10.1007/s10567-021-00339-0</a:t>
            </a:r>
            <a:r>
              <a:rPr lang="en-001"/>
              <a:t> (Accessed: 1</a:t>
            </a:r>
            <a:r>
              <a:rPr lang="en-GB"/>
              <a:t>4</a:t>
            </a:r>
            <a:r>
              <a:rPr lang="en-001"/>
              <a:t>/07/2026). </a:t>
            </a:r>
            <a:endParaRPr lang="en-GB"/>
          </a:p>
          <a:p>
            <a:r>
              <a:rPr lang="en-001"/>
              <a:t>National Institute for Health and Care Excellence (NICE) (2022) </a:t>
            </a:r>
            <a:r>
              <a:rPr lang="en-001" i="1"/>
              <a:t>Social, emotional and mental wellbeing in primary and secondary education (NG223).</a:t>
            </a:r>
            <a:r>
              <a:rPr lang="en-001"/>
              <a:t> Available at: </a:t>
            </a:r>
            <a:r>
              <a:rPr lang="en-001">
                <a:hlinkClick r:id="rId3"/>
              </a:rPr>
              <a:t>https://www.nice.org.uk/guidance/ng223</a:t>
            </a:r>
            <a:r>
              <a:rPr lang="en-001"/>
              <a:t> (Accessed: 1</a:t>
            </a:r>
            <a:r>
              <a:rPr lang="en-GB"/>
              <a:t>0</a:t>
            </a:r>
            <a:r>
              <a:rPr lang="en-001"/>
              <a:t>/07/2026). </a:t>
            </a:r>
          </a:p>
          <a:p>
            <a:r>
              <a:rPr lang="en-001"/>
              <a:t>National Institute for Health and Care Excellence (NICE) (2019, updated 2024) </a:t>
            </a:r>
            <a:r>
              <a:rPr lang="en-001" i="1"/>
              <a:t>Depression in children and young people: Identification and management (NG134).</a:t>
            </a:r>
            <a:r>
              <a:rPr lang="en-001"/>
              <a:t> Available at: </a:t>
            </a:r>
            <a:r>
              <a:rPr lang="en-001">
                <a:hlinkClick r:id="rId4"/>
              </a:rPr>
              <a:t>https://www.nice.org.uk/guidance/ng134</a:t>
            </a:r>
            <a:r>
              <a:rPr lang="en-001"/>
              <a:t> (Accessed: 15/07/2026). </a:t>
            </a:r>
          </a:p>
          <a:p>
            <a:r>
              <a:rPr lang="en-001"/>
              <a:t>NHS Digital (2023) </a:t>
            </a:r>
            <a:r>
              <a:rPr lang="en-001" i="1"/>
              <a:t>Mental Health of Children and Young People in England, 2023.</a:t>
            </a:r>
            <a:r>
              <a:rPr lang="en-001"/>
              <a:t> Available at: </a:t>
            </a:r>
            <a:r>
              <a:rPr lang="en-001">
                <a:hlinkClick r:id="rId5"/>
              </a:rPr>
              <a:t>https://digital.nhs.uk/data-and-information/publications/statistical/mental-health-of-children-and-young-people-in-england/2023-wave-4-follow-up</a:t>
            </a:r>
            <a:r>
              <a:rPr lang="en-001"/>
              <a:t> (Accessed: 15/07/2026). </a:t>
            </a:r>
          </a:p>
          <a:p>
            <a:r>
              <a:rPr lang="en-001"/>
              <a:t>Rauschenberg, C., Schick, A., Goetzl, C., et al. (2021) ‘Digital interventions to improve the mental health of children and young people: A systematic review and meta-analysis’, </a:t>
            </a:r>
            <a:r>
              <a:rPr lang="en-001" i="1"/>
              <a:t>The Lancet Digital Health</a:t>
            </a:r>
            <a:r>
              <a:rPr lang="en-001"/>
              <a:t>, 3(11), pp. e763–e774. Available at: </a:t>
            </a:r>
            <a:r>
              <a:rPr lang="en-001">
                <a:hlinkClick r:id="rId6"/>
              </a:rPr>
              <a:t>https://www.thelancet.com/journals/landig/article/PIIS2589-7500(21)00183-9/fulltext</a:t>
            </a:r>
            <a:r>
              <a:rPr lang="en-001"/>
              <a:t> (Accessed: 1</a:t>
            </a:r>
            <a:r>
              <a:rPr lang="en-GB"/>
              <a:t>0</a:t>
            </a:r>
            <a:r>
              <a:rPr lang="en-001"/>
              <a:t>/07/2026). </a:t>
            </a:r>
          </a:p>
          <a:p>
            <a:endParaRPr lang="en-US"/>
          </a:p>
        </p:txBody>
      </p:sp>
    </p:spTree>
    <p:extLst>
      <p:ext uri="{BB962C8B-B14F-4D97-AF65-F5344CB8AC3E}">
        <p14:creationId xmlns:p14="http://schemas.microsoft.com/office/powerpoint/2010/main" val="36144603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FD4F6F-F560-E4F0-46CC-545E898C8F90}"/>
              </a:ext>
            </a:extLst>
          </p:cNvPr>
          <p:cNvSpPr>
            <a:spLocks noGrp="1"/>
          </p:cNvSpPr>
          <p:nvPr>
            <p:ph idx="1"/>
          </p:nvPr>
        </p:nvSpPr>
        <p:spPr>
          <a:xfrm>
            <a:off x="235857" y="258083"/>
            <a:ext cx="10515600" cy="6071280"/>
          </a:xfrm>
        </p:spPr>
        <p:txBody>
          <a:bodyPr vert="horz" lIns="91440" tIns="45720" rIns="91440" bIns="45720" rtlCol="0" anchor="t">
            <a:normAutofit fontScale="70000" lnSpcReduction="20000"/>
          </a:bodyPr>
          <a:lstStyle/>
          <a:p>
            <a:endParaRPr lang="en-GB" sz="1800">
              <a:latin typeface="Arial"/>
              <a:ea typeface="+mn-lt"/>
              <a:cs typeface="Arial"/>
            </a:endParaRPr>
          </a:p>
          <a:p>
            <a:pPr marL="0" indent="0">
              <a:buNone/>
            </a:pPr>
            <a:r>
              <a:rPr lang="en-GB" sz="1800" b="1">
                <a:latin typeface="Arial"/>
                <a:ea typeface="+mn-lt"/>
                <a:cs typeface="Arial"/>
              </a:rPr>
              <a:t>AYESHA MASOOD </a:t>
            </a:r>
          </a:p>
          <a:p>
            <a:endParaRPr lang="en-GB" sz="1800">
              <a:latin typeface="Arial"/>
              <a:ea typeface="+mn-lt"/>
              <a:cs typeface="Arial"/>
            </a:endParaRPr>
          </a:p>
          <a:p>
            <a:pPr>
              <a:lnSpc>
                <a:spcPct val="160000"/>
              </a:lnSpc>
            </a:pPr>
            <a:endParaRPr lang="en-GB" sz="1800">
              <a:latin typeface="Arial"/>
              <a:ea typeface="+mn-lt"/>
              <a:cs typeface="Arial"/>
            </a:endParaRPr>
          </a:p>
          <a:p>
            <a:pPr>
              <a:lnSpc>
                <a:spcPct val="160000"/>
              </a:lnSpc>
            </a:pPr>
            <a:r>
              <a:rPr lang="en-GB" sz="2400">
                <a:latin typeface="Arial"/>
                <a:ea typeface="+mn-lt"/>
                <a:cs typeface="Arial"/>
              </a:rPr>
              <a:t>Glanz, K., Rimer, B.K. and Viswanath, K. (2015) </a:t>
            </a:r>
            <a:r>
              <a:rPr lang="en-GB" sz="2400" i="1">
                <a:latin typeface="Arial"/>
                <a:ea typeface="+mn-lt"/>
                <a:cs typeface="Arial"/>
              </a:rPr>
              <a:t>Health </a:t>
            </a:r>
            <a:r>
              <a:rPr lang="en-GB" sz="2400" i="1" err="1">
                <a:latin typeface="Arial"/>
                <a:ea typeface="+mn-lt"/>
                <a:cs typeface="Arial"/>
              </a:rPr>
              <a:t>Behavior</a:t>
            </a:r>
            <a:r>
              <a:rPr lang="en-GB" sz="2400" i="1">
                <a:latin typeface="Arial"/>
                <a:ea typeface="+mn-lt"/>
                <a:cs typeface="Arial"/>
              </a:rPr>
              <a:t>: Theory, Research and Practice</a:t>
            </a:r>
            <a:r>
              <a:rPr lang="en-GB" sz="2400">
                <a:latin typeface="Arial"/>
                <a:ea typeface="+mn-lt"/>
                <a:cs typeface="Arial"/>
              </a:rPr>
              <a:t>. 5th </a:t>
            </a:r>
            <a:r>
              <a:rPr lang="en-GB" sz="2400" err="1">
                <a:latin typeface="Arial"/>
                <a:ea typeface="+mn-lt"/>
                <a:cs typeface="Arial"/>
              </a:rPr>
              <a:t>edn</a:t>
            </a:r>
            <a:r>
              <a:rPr lang="en-GB" sz="2400">
                <a:latin typeface="Arial"/>
                <a:ea typeface="+mn-lt"/>
                <a:cs typeface="Arial"/>
              </a:rPr>
              <a:t>. San Francisco: Jossey-Bass. </a:t>
            </a:r>
            <a:endParaRPr lang="en-GB" sz="2400">
              <a:latin typeface="Arial"/>
              <a:cs typeface="Arial"/>
            </a:endParaRPr>
          </a:p>
          <a:p>
            <a:pPr>
              <a:lnSpc>
                <a:spcPct val="160000"/>
              </a:lnSpc>
            </a:pPr>
            <a:r>
              <a:rPr lang="en-GB" sz="2400">
                <a:latin typeface="Arial"/>
                <a:ea typeface="+mn-lt"/>
                <a:cs typeface="Arial"/>
              </a:rPr>
              <a:t>Green, L.W. and Kreuter, M.W. (2022) </a:t>
            </a:r>
            <a:r>
              <a:rPr lang="en-GB" sz="2400" i="1">
                <a:latin typeface="Arial"/>
                <a:ea typeface="+mn-lt"/>
                <a:cs typeface="Arial"/>
              </a:rPr>
              <a:t>Health Program Planning: An Educational and Ecological Approach</a:t>
            </a:r>
            <a:r>
              <a:rPr lang="en-GB" sz="2400">
                <a:latin typeface="Arial"/>
                <a:ea typeface="+mn-lt"/>
                <a:cs typeface="Arial"/>
              </a:rPr>
              <a:t>. 5th </a:t>
            </a:r>
            <a:r>
              <a:rPr lang="en-GB" sz="2400" err="1">
                <a:latin typeface="Arial"/>
                <a:ea typeface="+mn-lt"/>
                <a:cs typeface="Arial"/>
              </a:rPr>
              <a:t>edn</a:t>
            </a:r>
            <a:r>
              <a:rPr lang="en-GB" sz="2400">
                <a:latin typeface="Arial"/>
                <a:ea typeface="+mn-lt"/>
                <a:cs typeface="Arial"/>
              </a:rPr>
              <a:t>. New York: McGraw-Hill. </a:t>
            </a:r>
            <a:endParaRPr lang="en-GB" sz="2400">
              <a:latin typeface="Arial"/>
              <a:cs typeface="Arial"/>
            </a:endParaRPr>
          </a:p>
          <a:p>
            <a:pPr>
              <a:lnSpc>
                <a:spcPct val="160000"/>
              </a:lnSpc>
            </a:pPr>
            <a:r>
              <a:rPr lang="en-GB" sz="2400">
                <a:latin typeface="Arial"/>
                <a:ea typeface="+mn-lt"/>
                <a:cs typeface="Arial"/>
              </a:rPr>
              <a:t>National Institute for Health and Care Excellence (NICE) (2022) </a:t>
            </a:r>
            <a:r>
              <a:rPr lang="en-GB" sz="2400" i="1">
                <a:latin typeface="Arial"/>
                <a:ea typeface="+mn-lt"/>
                <a:cs typeface="Arial"/>
              </a:rPr>
              <a:t>Depression in Children and Young People: Identification and Management (NG134).</a:t>
            </a:r>
            <a:r>
              <a:rPr lang="en-GB" sz="2400">
                <a:latin typeface="Arial"/>
                <a:ea typeface="+mn-lt"/>
                <a:cs typeface="Arial"/>
              </a:rPr>
              <a:t> </a:t>
            </a:r>
            <a:endParaRPr lang="en-GB" sz="2400">
              <a:latin typeface="Arial"/>
              <a:cs typeface="Arial"/>
            </a:endParaRPr>
          </a:p>
          <a:p>
            <a:pPr>
              <a:lnSpc>
                <a:spcPct val="160000"/>
              </a:lnSpc>
            </a:pPr>
            <a:r>
              <a:rPr lang="en-GB" sz="2400">
                <a:latin typeface="Arial"/>
                <a:ea typeface="+mn-lt"/>
                <a:cs typeface="Arial"/>
              </a:rPr>
              <a:t>NHS England (2023) </a:t>
            </a:r>
            <a:r>
              <a:rPr lang="en-GB" sz="2400" i="1">
                <a:latin typeface="Arial"/>
                <a:ea typeface="+mn-lt"/>
                <a:cs typeface="Arial"/>
              </a:rPr>
              <a:t>Children and Young People's Mental Health Services.</a:t>
            </a:r>
            <a:r>
              <a:rPr lang="en-GB" sz="2400">
                <a:latin typeface="Arial"/>
                <a:ea typeface="+mn-lt"/>
                <a:cs typeface="Arial"/>
              </a:rPr>
              <a:t> </a:t>
            </a:r>
            <a:endParaRPr lang="en-GB" sz="2400">
              <a:latin typeface="Arial"/>
              <a:cs typeface="Arial"/>
            </a:endParaRPr>
          </a:p>
          <a:p>
            <a:pPr>
              <a:lnSpc>
                <a:spcPct val="160000"/>
              </a:lnSpc>
            </a:pPr>
            <a:r>
              <a:rPr lang="en-GB" sz="2400">
                <a:latin typeface="Arial"/>
                <a:ea typeface="+mn-lt"/>
                <a:cs typeface="Arial"/>
              </a:rPr>
              <a:t>Rosenstock, I.M. (1974) ‘Historical origins of the Health Belief Model’, </a:t>
            </a:r>
            <a:r>
              <a:rPr lang="en-GB" sz="2400" i="1">
                <a:latin typeface="Arial"/>
                <a:ea typeface="+mn-lt"/>
                <a:cs typeface="Arial"/>
              </a:rPr>
              <a:t>Health Education Monographs</a:t>
            </a:r>
            <a:r>
              <a:rPr lang="en-GB" sz="2400">
                <a:latin typeface="Arial"/>
                <a:ea typeface="+mn-lt"/>
                <a:cs typeface="Arial"/>
              </a:rPr>
              <a:t>, 2(4), pp. 328–335. </a:t>
            </a:r>
            <a:endParaRPr lang="en-GB" sz="2400">
              <a:latin typeface="Arial"/>
              <a:cs typeface="Arial"/>
            </a:endParaRPr>
          </a:p>
          <a:p>
            <a:pPr>
              <a:lnSpc>
                <a:spcPct val="160000"/>
              </a:lnSpc>
            </a:pPr>
            <a:r>
              <a:rPr lang="en-GB" sz="2400">
                <a:latin typeface="Arial"/>
                <a:ea typeface="+mn-lt"/>
                <a:cs typeface="Arial"/>
              </a:rPr>
              <a:t>World Health Organization (2022) </a:t>
            </a:r>
            <a:r>
              <a:rPr lang="en-GB" sz="2400" i="1">
                <a:latin typeface="Arial"/>
                <a:ea typeface="+mn-lt"/>
                <a:cs typeface="Arial"/>
              </a:rPr>
              <a:t>World Mental Health Report: Transforming Mental Health for All.</a:t>
            </a:r>
            <a:endParaRPr lang="en-GB" sz="2400">
              <a:latin typeface="Arial"/>
              <a:cs typeface="Arial"/>
            </a:endParaRPr>
          </a:p>
          <a:p>
            <a:endParaRPr lang="en-GB"/>
          </a:p>
        </p:txBody>
      </p:sp>
    </p:spTree>
    <p:extLst>
      <p:ext uri="{BB962C8B-B14F-4D97-AF65-F5344CB8AC3E}">
        <p14:creationId xmlns:p14="http://schemas.microsoft.com/office/powerpoint/2010/main" val="30376953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DB8243-F730-BDFA-BB25-370E337C0425}"/>
              </a:ext>
            </a:extLst>
          </p:cNvPr>
          <p:cNvSpPr>
            <a:spLocks noGrp="1"/>
          </p:cNvSpPr>
          <p:nvPr>
            <p:ph idx="1"/>
          </p:nvPr>
        </p:nvSpPr>
        <p:spPr>
          <a:xfrm>
            <a:off x="0" y="285750"/>
            <a:ext cx="12192000" cy="6572250"/>
          </a:xfrm>
        </p:spPr>
        <p:txBody>
          <a:bodyPr>
            <a:normAutofit lnSpcReduction="10000"/>
          </a:bodyPr>
          <a:lstStyle/>
          <a:p>
            <a:pPr marL="0" indent="0">
              <a:buNone/>
            </a:pPr>
            <a:r>
              <a:rPr lang="en-GB" sz="2000" b="1">
                <a:latin typeface="Arial" panose="020B0604020202020204" pitchFamily="34" charset="0"/>
                <a:cs typeface="Arial" panose="020B0604020202020204" pitchFamily="34" charset="0"/>
              </a:rPr>
              <a:t>Reference list Nazish:</a:t>
            </a:r>
          </a:p>
          <a:p>
            <a:pPr marL="0" indent="0">
              <a:buNone/>
            </a:pPr>
            <a:endParaRPr lang="en-GB" sz="2000" b="1">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Department for Education (2023) </a:t>
            </a:r>
            <a:r>
              <a:rPr lang="en-GB" sz="2000" i="1">
                <a:latin typeface="Arial" panose="020B0604020202020204" pitchFamily="34" charset="0"/>
                <a:cs typeface="Arial" panose="020B0604020202020204" pitchFamily="34" charset="0"/>
              </a:rPr>
              <a:t>Keeping children safe in education 2023</a:t>
            </a:r>
            <a:r>
              <a:rPr lang="en-GB" sz="2000">
                <a:latin typeface="Arial" panose="020B0604020202020204" pitchFamily="34" charset="0"/>
                <a:cs typeface="Arial" panose="020B0604020202020204" pitchFamily="34" charset="0"/>
              </a:rPr>
              <a:t>. London: Department for Education. Available at: </a:t>
            </a:r>
            <a:r>
              <a:rPr lang="en-GB" sz="200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https://www.gov.uk/government/publications/keeping-children-safe-in-education–2</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Grist, R., </a:t>
            </a:r>
            <a:r>
              <a:rPr lang="en-GB" sz="2000" err="1">
                <a:latin typeface="Arial" panose="020B0604020202020204" pitchFamily="34" charset="0"/>
                <a:cs typeface="Arial" panose="020B0604020202020204" pitchFamily="34" charset="0"/>
              </a:rPr>
              <a:t>Croker</a:t>
            </a:r>
            <a:r>
              <a:rPr lang="en-GB" sz="2000">
                <a:latin typeface="Arial" panose="020B0604020202020204" pitchFamily="34" charset="0"/>
                <a:cs typeface="Arial" panose="020B0604020202020204" pitchFamily="34" charset="0"/>
              </a:rPr>
              <a:t>, A., </a:t>
            </a:r>
            <a:r>
              <a:rPr lang="en-GB" sz="2000" err="1">
                <a:latin typeface="Arial" panose="020B0604020202020204" pitchFamily="34" charset="0"/>
                <a:cs typeface="Arial" panose="020B0604020202020204" pitchFamily="34" charset="0"/>
              </a:rPr>
              <a:t>Denne</a:t>
            </a:r>
            <a:r>
              <a:rPr lang="en-GB" sz="2000">
                <a:latin typeface="Arial" panose="020B0604020202020204" pitchFamily="34" charset="0"/>
                <a:cs typeface="Arial" panose="020B0604020202020204" pitchFamily="34" charset="0"/>
              </a:rPr>
              <a:t>, M. and </a:t>
            </a:r>
            <a:r>
              <a:rPr lang="en-GB" sz="2000" err="1">
                <a:latin typeface="Arial" panose="020B0604020202020204" pitchFamily="34" charset="0"/>
                <a:cs typeface="Arial" panose="020B0604020202020204" pitchFamily="34" charset="0"/>
              </a:rPr>
              <a:t>Stallard</a:t>
            </a:r>
            <a:r>
              <a:rPr lang="en-GB" sz="2000">
                <a:latin typeface="Arial" panose="020B0604020202020204" pitchFamily="34" charset="0"/>
                <a:cs typeface="Arial" panose="020B0604020202020204" pitchFamily="34" charset="0"/>
              </a:rPr>
              <a:t>, P. (2021) ‘Technology-delivered interventions for depression and anxiety in children and adolescents: A systematic review and meta-analysis’, </a:t>
            </a:r>
            <a:r>
              <a:rPr lang="en-GB" sz="2000" i="1">
                <a:latin typeface="Arial" panose="020B0604020202020204" pitchFamily="34" charset="0"/>
                <a:cs typeface="Arial" panose="020B0604020202020204" pitchFamily="34" charset="0"/>
              </a:rPr>
              <a:t>Clinical Child and Family Psychology Review</a:t>
            </a:r>
            <a:r>
              <a:rPr lang="en-GB" sz="2000">
                <a:latin typeface="Arial" panose="020B0604020202020204" pitchFamily="34" charset="0"/>
                <a:cs typeface="Arial" panose="020B0604020202020204" pitchFamily="34" charset="0"/>
              </a:rPr>
              <a:t>, 24(3), pp. 545–572.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Information Commissioner’s Office (ICO) (2024) </a:t>
            </a:r>
            <a:r>
              <a:rPr lang="en-GB" sz="2000" i="1">
                <a:latin typeface="Arial" panose="020B0604020202020204" pitchFamily="34" charset="0"/>
                <a:cs typeface="Arial" panose="020B0604020202020204" pitchFamily="34" charset="0"/>
              </a:rPr>
              <a:t>Guide to UK GDPR</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a:t>
            </a:r>
            <a:r>
              <a:rPr lang="en-GB" sz="200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ico.org.uk</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/for-organisations/</a:t>
            </a:r>
            <a:r>
              <a:rPr lang="en-GB" sz="200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uk-gdpr-guidance-and</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-resources/</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National Institute for Health and Care Excellence (NICE) (2022) </a:t>
            </a:r>
            <a:r>
              <a:rPr lang="en-GB" sz="2000" i="1">
                <a:latin typeface="Arial" panose="020B0604020202020204" pitchFamily="34" charset="0"/>
                <a:cs typeface="Arial" panose="020B0604020202020204" pitchFamily="34" charset="0"/>
              </a:rPr>
              <a:t>Social, emotional and mental wellbeing in primary and secondary education (NG223)</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https://www.nice.org.uk/guidance/</a:t>
            </a:r>
            <a:r>
              <a:rPr lang="en-GB" sz="200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ng223</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NHS England (2023) </a:t>
            </a:r>
            <a:r>
              <a:rPr lang="en-GB" sz="2000" i="1">
                <a:latin typeface="Arial" panose="020B0604020202020204" pitchFamily="34" charset="0"/>
                <a:cs typeface="Arial" panose="020B0604020202020204" pitchFamily="34" charset="0"/>
              </a:rPr>
              <a:t>The NHS Long Term Plan</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a:t>
            </a:r>
            <a:r>
              <a:rPr lang="en-GB" sz="2000" err="1">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www.longtermplan.nhs.uk</a:t>
            </a:r>
            <a:r>
              <a:rPr lang="en-GB" sz="200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a:t>
            </a:r>
            <a:r>
              <a:rPr lang="en-GB" sz="2000">
                <a:latin typeface="Arial" panose="020B0604020202020204" pitchFamily="34" charset="0"/>
                <a:cs typeface="Arial" panose="020B0604020202020204" pitchFamily="34" charset="0"/>
              </a:rPr>
              <a:t> (Accessed: 18 July 2026).</a:t>
            </a:r>
            <a:r>
              <a:rPr lang="en-GB" sz="2000"/>
              <a:t> </a:t>
            </a:r>
          </a:p>
          <a:p>
            <a:pPr marL="0" indent="0">
              <a:buNone/>
            </a:pPr>
            <a:endParaRPr lang="en-US"/>
          </a:p>
        </p:txBody>
      </p:sp>
    </p:spTree>
    <p:extLst>
      <p:ext uri="{BB962C8B-B14F-4D97-AF65-F5344CB8AC3E}">
        <p14:creationId xmlns:p14="http://schemas.microsoft.com/office/powerpoint/2010/main" val="17366701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FFE6C4-876B-89A1-9828-2C1208E1914F}"/>
              </a:ext>
            </a:extLst>
          </p:cNvPr>
          <p:cNvSpPr>
            <a:spLocks noGrp="1"/>
          </p:cNvSpPr>
          <p:nvPr>
            <p:ph idx="1"/>
          </p:nvPr>
        </p:nvSpPr>
        <p:spPr>
          <a:xfrm>
            <a:off x="285750" y="539750"/>
            <a:ext cx="11068050" cy="5637213"/>
          </a:xfrm>
        </p:spPr>
        <p:txBody>
          <a:bodyPr>
            <a:normAutofit/>
          </a:bodyPr>
          <a:lstStyle/>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Rauschenberg, C., </a:t>
            </a:r>
            <a:r>
              <a:rPr lang="en-GB" sz="2200" err="1">
                <a:solidFill>
                  <a:schemeClr val="tx1">
                    <a:lumMod val="90000"/>
                    <a:lumOff val="10000"/>
                  </a:schemeClr>
                </a:solidFill>
                <a:latin typeface="Arial" panose="020B0604020202020204" pitchFamily="34" charset="0"/>
                <a:cs typeface="Arial" panose="020B0604020202020204" pitchFamily="34" charset="0"/>
              </a:rPr>
              <a:t>Schick</a:t>
            </a:r>
            <a:r>
              <a:rPr lang="en-GB" sz="2200">
                <a:solidFill>
                  <a:schemeClr val="tx1">
                    <a:lumMod val="90000"/>
                    <a:lumOff val="10000"/>
                  </a:schemeClr>
                </a:solidFill>
                <a:latin typeface="Arial" panose="020B0604020202020204" pitchFamily="34" charset="0"/>
                <a:cs typeface="Arial" panose="020B0604020202020204" pitchFamily="34" charset="0"/>
              </a:rPr>
              <a:t>, A., </a:t>
            </a:r>
            <a:r>
              <a:rPr lang="en-GB" sz="2200" err="1">
                <a:solidFill>
                  <a:schemeClr val="tx1">
                    <a:lumMod val="90000"/>
                    <a:lumOff val="10000"/>
                  </a:schemeClr>
                </a:solidFill>
                <a:latin typeface="Arial" panose="020B0604020202020204" pitchFamily="34" charset="0"/>
                <a:cs typeface="Arial" panose="020B0604020202020204" pitchFamily="34" charset="0"/>
              </a:rPr>
              <a:t>Goetzl</a:t>
            </a:r>
            <a:r>
              <a:rPr lang="en-GB" sz="2200">
                <a:solidFill>
                  <a:schemeClr val="tx1">
                    <a:lumMod val="90000"/>
                    <a:lumOff val="10000"/>
                  </a:schemeClr>
                </a:solidFill>
                <a:latin typeface="Arial" panose="020B0604020202020204" pitchFamily="34" charset="0"/>
                <a:cs typeface="Arial" panose="020B0604020202020204" pitchFamily="34" charset="0"/>
              </a:rPr>
              <a:t>, C., et al. (2021) ‘Digital interventions to improve the mental health of children and young people: A systematic review and meta-analysis’, </a:t>
            </a:r>
            <a:r>
              <a:rPr lang="en-GB" sz="2200" i="1">
                <a:solidFill>
                  <a:schemeClr val="tx1">
                    <a:lumMod val="90000"/>
                    <a:lumOff val="10000"/>
                  </a:schemeClr>
                </a:solidFill>
                <a:latin typeface="Arial" panose="020B0604020202020204" pitchFamily="34" charset="0"/>
                <a:cs typeface="Arial" panose="020B0604020202020204" pitchFamily="34" charset="0"/>
              </a:rPr>
              <a:t>The Lancet Digital Health</a:t>
            </a:r>
            <a:r>
              <a:rPr lang="en-GB" sz="2200">
                <a:solidFill>
                  <a:schemeClr val="tx1">
                    <a:lumMod val="90000"/>
                    <a:lumOff val="10000"/>
                  </a:schemeClr>
                </a:solidFill>
                <a:latin typeface="Arial" panose="020B0604020202020204" pitchFamily="34" charset="0"/>
                <a:cs typeface="Arial" panose="020B0604020202020204" pitchFamily="34" charset="0"/>
              </a:rPr>
              <a:t>, 3(11), pp. e763–e774.</a:t>
            </a: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 </a:t>
            </a: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UK Government (2018) </a:t>
            </a:r>
            <a:r>
              <a:rPr lang="en-GB" sz="2200" i="1">
                <a:solidFill>
                  <a:schemeClr val="tx1">
                    <a:lumMod val="90000"/>
                    <a:lumOff val="10000"/>
                  </a:schemeClr>
                </a:solidFill>
                <a:latin typeface="Arial" panose="020B0604020202020204" pitchFamily="34" charset="0"/>
                <a:cs typeface="Arial" panose="020B0604020202020204" pitchFamily="34" charset="0"/>
              </a:rPr>
              <a:t>Data Protection Act 2018</a:t>
            </a:r>
            <a:r>
              <a:rPr lang="en-GB" sz="2200">
                <a:solidFill>
                  <a:schemeClr val="tx1">
                    <a:lumMod val="90000"/>
                    <a:lumOff val="10000"/>
                  </a:schemeClr>
                </a:solidFill>
                <a:latin typeface="Arial" panose="020B0604020202020204" pitchFamily="34" charset="0"/>
                <a:cs typeface="Arial" panose="020B0604020202020204" pitchFamily="34" charset="0"/>
              </a:rPr>
              <a:t>. Available at: </a:t>
            </a:r>
            <a:r>
              <a:rPr lang="en-GB" sz="2200">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https://www.legislation.gov.uk/</a:t>
            </a:r>
            <a:r>
              <a:rPr lang="en-GB" sz="2200" err="1">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ukpga</a:t>
            </a:r>
            <a:r>
              <a:rPr lang="en-GB" sz="2200">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/2018/12/contents</a:t>
            </a:r>
            <a:r>
              <a:rPr lang="en-GB" sz="2200">
                <a:solidFill>
                  <a:schemeClr val="tx1">
                    <a:lumMod val="90000"/>
                    <a:lumOff val="10000"/>
                  </a:schemeClr>
                </a:solidFill>
                <a:latin typeface="Arial" panose="020B0604020202020204" pitchFamily="34" charset="0"/>
                <a:cs typeface="Arial" panose="020B0604020202020204" pitchFamily="34" charset="0"/>
              </a:rPr>
              <a:t> (Accessed: 18 July 2026). </a:t>
            </a:r>
          </a:p>
          <a:p>
            <a:pPr marL="0" indent="0">
              <a:buNone/>
            </a:pPr>
            <a:endParaRPr lang="en-GB" sz="2200">
              <a:solidFill>
                <a:schemeClr val="tx1">
                  <a:lumMod val="90000"/>
                  <a:lumOff val="10000"/>
                </a:schemeClr>
              </a:solidFill>
              <a:latin typeface="Arial" panose="020B0604020202020204" pitchFamily="34" charset="0"/>
              <a:cs typeface="Arial" panose="020B0604020202020204" pitchFamily="34" charset="0"/>
            </a:endParaRP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World Health Organization (2022) </a:t>
            </a:r>
            <a:r>
              <a:rPr lang="en-GB" sz="2200" i="1">
                <a:solidFill>
                  <a:schemeClr val="tx1">
                    <a:lumMod val="90000"/>
                    <a:lumOff val="10000"/>
                  </a:schemeClr>
                </a:solidFill>
                <a:latin typeface="Arial" panose="020B0604020202020204" pitchFamily="34" charset="0"/>
                <a:cs typeface="Arial" panose="020B0604020202020204" pitchFamily="34" charset="0"/>
              </a:rPr>
              <a:t>Mental health and COVID-19: Early evidence of the pandemic’s impact</a:t>
            </a:r>
            <a:r>
              <a:rPr lang="en-GB" sz="2200">
                <a:solidFill>
                  <a:schemeClr val="tx1">
                    <a:lumMod val="90000"/>
                    <a:lumOff val="10000"/>
                  </a:schemeClr>
                </a:solidFill>
                <a:latin typeface="Arial" panose="020B0604020202020204" pitchFamily="34" charset="0"/>
                <a:cs typeface="Arial" panose="020B0604020202020204" pitchFamily="34" charset="0"/>
              </a:rPr>
              <a:t>. Geneva: World Health Organization. Available at: </a:t>
            </a:r>
            <a:r>
              <a:rPr lang="en-GB" sz="2200">
                <a:solidFill>
                  <a:schemeClr val="tx1">
                    <a:lumMod val="90000"/>
                    <a:lumOff val="1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https://www.who.int/publications</a:t>
            </a:r>
            <a:r>
              <a:rPr lang="en-GB" sz="2200">
                <a:solidFill>
                  <a:schemeClr val="tx1">
                    <a:lumMod val="90000"/>
                    <a:lumOff val="10000"/>
                  </a:schemeClr>
                </a:solidFill>
                <a:latin typeface="Arial" panose="020B0604020202020204" pitchFamily="34" charset="0"/>
                <a:cs typeface="Arial" panose="020B0604020202020204" pitchFamily="34" charset="0"/>
              </a:rPr>
              <a:t> (Accessed: 18 July 2026). </a:t>
            </a:r>
          </a:p>
        </p:txBody>
      </p:sp>
    </p:spTree>
    <p:extLst>
      <p:ext uri="{BB962C8B-B14F-4D97-AF65-F5344CB8AC3E}">
        <p14:creationId xmlns:p14="http://schemas.microsoft.com/office/powerpoint/2010/main" val="3928123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7C7EA-D135-7F34-6229-016DCF06CFEA}"/>
              </a:ext>
            </a:extLst>
          </p:cNvPr>
          <p:cNvSpPr txBox="1"/>
          <p:nvPr/>
        </p:nvSpPr>
        <p:spPr>
          <a:xfrm>
            <a:off x="2133739" y="62164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A393CD91-8C4E-A697-A521-592833CA231A}"/>
              </a:ext>
            </a:extLst>
          </p:cNvPr>
          <p:cNvSpPr txBox="1"/>
          <p:nvPr/>
        </p:nvSpPr>
        <p:spPr>
          <a:xfrm>
            <a:off x="3746902" y="221797"/>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Reference List Aleia </a:t>
            </a:r>
          </a:p>
        </p:txBody>
      </p:sp>
      <p:sp>
        <p:nvSpPr>
          <p:cNvPr id="5" name="TextBox 4">
            <a:extLst>
              <a:ext uri="{FF2B5EF4-FFF2-40B4-BE49-F238E27FC236}">
                <a16:creationId xmlns:a16="http://schemas.microsoft.com/office/drawing/2014/main" id="{B5C0E653-4C13-AF35-7C86-25930D712C6C}"/>
              </a:ext>
            </a:extLst>
          </p:cNvPr>
          <p:cNvSpPr txBox="1"/>
          <p:nvPr/>
        </p:nvSpPr>
        <p:spPr>
          <a:xfrm>
            <a:off x="204623" y="804469"/>
            <a:ext cx="8200570"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Department for Education (2023) </a:t>
            </a:r>
            <a:r>
              <a:rPr lang="en-GB" i="1">
                <a:ea typeface="+mn-lt"/>
                <a:cs typeface="+mn-lt"/>
              </a:rPr>
              <a:t>Keeping children safe in education 2023</a:t>
            </a:r>
            <a:r>
              <a:rPr lang="en-GB">
                <a:ea typeface="+mn-lt"/>
                <a:cs typeface="+mn-lt"/>
              </a:rPr>
              <a:t>. London: Department for Education. Available at: </a:t>
            </a:r>
            <a:r>
              <a:rPr lang="en-GB">
                <a:ea typeface="+mn-lt"/>
                <a:cs typeface="+mn-lt"/>
                <a:hlinkClick r:id="rId2"/>
              </a:rPr>
              <a:t>https://www.gov.uk/government/publications/keeping-children-safe-in-education--2</a:t>
            </a:r>
            <a:r>
              <a:rPr lang="en-GB">
                <a:ea typeface="+mn-lt"/>
                <a:cs typeface="+mn-lt"/>
              </a:rPr>
              <a:t> (Accessed: 14 July 2026). </a:t>
            </a:r>
            <a:endParaRPr lang="en-US">
              <a:ea typeface="+mn-lt"/>
              <a:cs typeface="+mn-lt"/>
            </a:endParaRPr>
          </a:p>
          <a:p>
            <a:endParaRPr lang="en-GB"/>
          </a:p>
          <a:p>
            <a:r>
              <a:rPr lang="en-GB">
                <a:ea typeface="+mn-lt"/>
                <a:cs typeface="+mn-lt"/>
              </a:rPr>
              <a:t>Green, L.W. and Kreuter, M.W. (2022) </a:t>
            </a:r>
            <a:r>
              <a:rPr lang="en-GB" i="1">
                <a:ea typeface="+mn-lt"/>
                <a:cs typeface="+mn-lt"/>
              </a:rPr>
              <a:t>Health program planning: An educational and ecological approach</a:t>
            </a:r>
            <a:r>
              <a:rPr lang="en-GB">
                <a:ea typeface="+mn-lt"/>
                <a:cs typeface="+mn-lt"/>
              </a:rPr>
              <a:t>. 5th </a:t>
            </a:r>
            <a:r>
              <a:rPr lang="en-GB" err="1">
                <a:ea typeface="+mn-lt"/>
                <a:cs typeface="+mn-lt"/>
              </a:rPr>
              <a:t>edn</a:t>
            </a:r>
            <a:r>
              <a:rPr lang="en-GB">
                <a:ea typeface="+mn-lt"/>
                <a:cs typeface="+mn-lt"/>
              </a:rPr>
              <a:t>. New York: McGraw-Hill. </a:t>
            </a:r>
            <a:endParaRPr lang="en-GB"/>
          </a:p>
          <a:p>
            <a:endParaRPr lang="en-GB">
              <a:ea typeface="+mn-lt"/>
              <a:cs typeface="+mn-lt"/>
            </a:endParaRPr>
          </a:p>
          <a:p>
            <a:r>
              <a:rPr lang="en-GB">
                <a:ea typeface="+mn-lt"/>
                <a:cs typeface="+mn-lt"/>
              </a:rPr>
              <a:t>Grist, R., Croker, A., Denne, M. and Stallard, P. (2021) ‘Technology-delivered interventions for depression and anxiety in children and adolescents: A systematic review and meta-analysis’, </a:t>
            </a:r>
            <a:r>
              <a:rPr lang="en-GB" i="1">
                <a:ea typeface="+mn-lt"/>
                <a:cs typeface="+mn-lt"/>
              </a:rPr>
              <a:t>Clinical Child and Family Psychology Review</a:t>
            </a:r>
            <a:r>
              <a:rPr lang="en-GB">
                <a:ea typeface="+mn-lt"/>
                <a:cs typeface="+mn-lt"/>
              </a:rPr>
              <a:t>, 24(3), pp. 545–572. </a:t>
            </a:r>
            <a:endParaRPr lang="en-GB"/>
          </a:p>
          <a:p>
            <a:endParaRPr lang="en-GB">
              <a:ea typeface="+mn-lt"/>
              <a:cs typeface="+mn-lt"/>
            </a:endParaRPr>
          </a:p>
          <a:p>
            <a:r>
              <a:rPr lang="en-GB" err="1">
                <a:ea typeface="+mn-lt"/>
                <a:cs typeface="+mn-lt"/>
              </a:rPr>
              <a:t>Kazdin</a:t>
            </a:r>
            <a:r>
              <a:rPr lang="en-GB">
                <a:ea typeface="+mn-lt"/>
                <a:cs typeface="+mn-lt"/>
              </a:rPr>
              <a:t>, A.E. and Rabbitt, S.M. (2013) ‘Novel models for delivering mental health services and reducing the burdens of mental illness’, </a:t>
            </a:r>
            <a:r>
              <a:rPr lang="en-GB" i="1">
                <a:ea typeface="+mn-lt"/>
                <a:cs typeface="+mn-lt"/>
              </a:rPr>
              <a:t>Clinical Psychological Science</a:t>
            </a:r>
            <a:r>
              <a:rPr lang="en-GB">
                <a:ea typeface="+mn-lt"/>
                <a:cs typeface="+mn-lt"/>
              </a:rPr>
              <a:t>, 1(2), pp. 170–191.  </a:t>
            </a:r>
            <a:endParaRPr lang="en-GB"/>
          </a:p>
          <a:p>
            <a:pPr algn="l"/>
            <a:endParaRPr lang="en-GB"/>
          </a:p>
          <a:p>
            <a:r>
              <a:rPr lang="en-GB">
                <a:ea typeface="+mn-lt"/>
                <a:cs typeface="+mn-lt"/>
              </a:rPr>
              <a:t>National Institute for Health and Care Excellence (NICE) (2022) </a:t>
            </a:r>
            <a:r>
              <a:rPr lang="en-GB" i="1">
                <a:ea typeface="+mn-lt"/>
                <a:cs typeface="+mn-lt"/>
              </a:rPr>
              <a:t>Social, emotional and mental wellbeing in primary and secondary education (NG223)</a:t>
            </a:r>
            <a:r>
              <a:rPr lang="en-GB">
                <a:ea typeface="+mn-lt"/>
                <a:cs typeface="+mn-lt"/>
              </a:rPr>
              <a:t>. Available at: </a:t>
            </a:r>
            <a:r>
              <a:rPr lang="en-GB">
                <a:ea typeface="+mn-lt"/>
                <a:cs typeface="+mn-lt"/>
                <a:hlinkClick r:id="rId3"/>
              </a:rPr>
              <a:t>https://www.nice.org.uk/guidance/ng223</a:t>
            </a:r>
            <a:r>
              <a:rPr lang="en-GB">
                <a:ea typeface="+mn-lt"/>
                <a:cs typeface="+mn-lt"/>
              </a:rPr>
              <a:t> (Accessed: 15 July 2026).</a:t>
            </a:r>
            <a:endParaRPr lang="en-GB"/>
          </a:p>
          <a:p>
            <a:endParaRPr lang="en-GB"/>
          </a:p>
          <a:p>
            <a:endParaRPr lang="en-GB"/>
          </a:p>
        </p:txBody>
      </p:sp>
    </p:spTree>
    <p:extLst>
      <p:ext uri="{BB962C8B-B14F-4D97-AF65-F5344CB8AC3E}">
        <p14:creationId xmlns:p14="http://schemas.microsoft.com/office/powerpoint/2010/main" val="14990701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5EAF0EC-F833-C5DA-A709-9D2B43F0BEE8}"/>
              </a:ext>
            </a:extLst>
          </p:cNvPr>
          <p:cNvSpPr txBox="1"/>
          <p:nvPr/>
        </p:nvSpPr>
        <p:spPr>
          <a:xfrm>
            <a:off x="823253" y="520834"/>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385CFBAE-FDC0-FE18-D9B8-A3855CC2EA5F}"/>
              </a:ext>
            </a:extLst>
          </p:cNvPr>
          <p:cNvSpPr txBox="1"/>
          <p:nvPr/>
        </p:nvSpPr>
        <p:spPr>
          <a:xfrm>
            <a:off x="319033" y="701468"/>
            <a:ext cx="98044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NHS England (2023) </a:t>
            </a:r>
            <a:r>
              <a:rPr lang="en-GB" i="1">
                <a:ea typeface="+mn-lt"/>
                <a:cs typeface="+mn-lt"/>
              </a:rPr>
              <a:t>The NHS Long Term Plan</a:t>
            </a:r>
            <a:r>
              <a:rPr lang="en-GB">
                <a:ea typeface="+mn-lt"/>
                <a:cs typeface="+mn-lt"/>
              </a:rPr>
              <a:t>. Available at: </a:t>
            </a:r>
            <a:r>
              <a:rPr lang="en-GB">
                <a:ea typeface="+mn-lt"/>
                <a:cs typeface="+mn-lt"/>
                <a:hlinkClick r:id="rId2"/>
              </a:rPr>
              <a:t>https://www.longtermplan.nhs.uk/</a:t>
            </a:r>
            <a:r>
              <a:rPr lang="en-GB">
                <a:ea typeface="+mn-lt"/>
                <a:cs typeface="+mn-lt"/>
              </a:rPr>
              <a:t> (Accessed: 17 July 2026). </a:t>
            </a:r>
            <a:endParaRPr lang="en-US"/>
          </a:p>
          <a:p>
            <a:endParaRPr lang="en-GB">
              <a:ea typeface="+mn-lt"/>
              <a:cs typeface="+mn-lt"/>
            </a:endParaRPr>
          </a:p>
          <a:p>
            <a:r>
              <a:rPr lang="en-GB">
                <a:ea typeface="+mn-lt"/>
                <a:cs typeface="+mn-lt"/>
              </a:rPr>
              <a:t>Rauschenberg, C., Schick, A., </a:t>
            </a:r>
            <a:r>
              <a:rPr lang="en-GB" err="1">
                <a:ea typeface="+mn-lt"/>
                <a:cs typeface="+mn-lt"/>
              </a:rPr>
              <a:t>Goetzl</a:t>
            </a:r>
            <a:r>
              <a:rPr lang="en-GB">
                <a:ea typeface="+mn-lt"/>
                <a:cs typeface="+mn-lt"/>
              </a:rPr>
              <a:t>, C., Roehr, S., Riedel-Heller, S.G., Koppe, G., Durstewitz, D., Krumm, S. and </a:t>
            </a:r>
            <a:r>
              <a:rPr lang="en-GB" err="1">
                <a:ea typeface="+mn-lt"/>
                <a:cs typeface="+mn-lt"/>
              </a:rPr>
              <a:t>Reininghaus</a:t>
            </a:r>
            <a:r>
              <a:rPr lang="en-GB">
                <a:ea typeface="+mn-lt"/>
                <a:cs typeface="+mn-lt"/>
              </a:rPr>
              <a:t>, U. (2021) ‘Digital interventions to improve the mental health of children and young people: A systematic review and meta-analysis’, </a:t>
            </a:r>
            <a:r>
              <a:rPr lang="en-GB" i="1">
                <a:ea typeface="+mn-lt"/>
                <a:cs typeface="+mn-lt"/>
              </a:rPr>
              <a:t>The Lancet Digital Health</a:t>
            </a:r>
            <a:r>
              <a:rPr lang="en-GB">
                <a:ea typeface="+mn-lt"/>
                <a:cs typeface="+mn-lt"/>
              </a:rPr>
              <a:t>, 3(11), pp. e763–e774. </a:t>
            </a:r>
          </a:p>
          <a:p>
            <a:endParaRPr lang="en-GB"/>
          </a:p>
          <a:p>
            <a:r>
              <a:rPr lang="en-GB">
                <a:ea typeface="+mn-lt"/>
                <a:cs typeface="+mn-lt"/>
              </a:rPr>
              <a:t>World Health Organization (2022) </a:t>
            </a:r>
            <a:r>
              <a:rPr lang="en-GB" i="1">
                <a:ea typeface="+mn-lt"/>
                <a:cs typeface="+mn-lt"/>
              </a:rPr>
              <a:t>Mental health and COVID-19: Early evidence of the pandemic's impact</a:t>
            </a:r>
            <a:r>
              <a:rPr lang="en-GB">
                <a:ea typeface="+mn-lt"/>
                <a:cs typeface="+mn-lt"/>
              </a:rPr>
              <a:t>. Geneva: World Health Organization. Available at: </a:t>
            </a:r>
            <a:r>
              <a:rPr lang="en-GB">
                <a:ea typeface="+mn-lt"/>
                <a:cs typeface="+mn-lt"/>
                <a:hlinkClick r:id="rId3"/>
              </a:rPr>
              <a:t>https://www.who.int/publications/i/item/WHO-2019-nCoV-Sci_Brief-Mental_health-2022.1</a:t>
            </a:r>
            <a:r>
              <a:rPr lang="en-GB">
                <a:ea typeface="+mn-lt"/>
                <a:cs typeface="+mn-lt"/>
              </a:rPr>
              <a:t> (Accessed: 17 July 2026).</a:t>
            </a:r>
            <a:endParaRPr lang="en-GB"/>
          </a:p>
          <a:p>
            <a:pPr algn="l"/>
            <a:endParaRPr lang="en-GB"/>
          </a:p>
        </p:txBody>
      </p:sp>
      <p:sp>
        <p:nvSpPr>
          <p:cNvPr id="6" name="TextBox 5">
            <a:extLst>
              <a:ext uri="{FF2B5EF4-FFF2-40B4-BE49-F238E27FC236}">
                <a16:creationId xmlns:a16="http://schemas.microsoft.com/office/drawing/2014/main" id="{E9FABBB4-AE2C-78AF-4090-37C5B214F355}"/>
              </a:ext>
            </a:extLst>
          </p:cNvPr>
          <p:cNvSpPr txBox="1"/>
          <p:nvPr/>
        </p:nvSpPr>
        <p:spPr>
          <a:xfrm>
            <a:off x="320620" y="159167"/>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Aleia</a:t>
            </a:r>
          </a:p>
        </p:txBody>
      </p:sp>
    </p:spTree>
    <p:extLst>
      <p:ext uri="{BB962C8B-B14F-4D97-AF65-F5344CB8AC3E}">
        <p14:creationId xmlns:p14="http://schemas.microsoft.com/office/powerpoint/2010/main" val="4209135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41</Slides>
  <Notes>1</Notes>
  <HiddenSlides>0</HiddenSlide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Module code: LCHS7009 Lecturer name: Raheela Carina Gomes Student number: 2222912  Ayesha Masood  Student Number :2220784 Nazish Shazady  Student number: 2224320  Aleia Younis  Student Number 2219526  </vt:lpstr>
      <vt:lpstr>PowerPoint Presentation</vt:lpstr>
      <vt:lpstr>Aim and Activity </vt:lpstr>
      <vt:lpstr>Digital Health Technology </vt:lpstr>
      <vt:lpstr>Justification </vt:lpstr>
      <vt:lpstr>Why Telehealth?</vt:lpstr>
      <vt:lpstr>Consequences if Not Addressed </vt:lpstr>
      <vt:lpstr>Why This Intervention?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list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
  <cp:revision>1</cp:revision>
  <dcterms:created xsi:type="dcterms:W3CDTF">2026-06-10T14:39:37Z</dcterms:created>
  <dcterms:modified xsi:type="dcterms:W3CDTF">2026-07-18T21:44:25Z</dcterms:modified>
</cp:coreProperties>
</file>