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80" r:id="rId2"/>
    <p:sldId id="282" r:id="rId3"/>
    <p:sldId id="384" r:id="rId4"/>
    <p:sldId id="377" r:id="rId5"/>
    <p:sldId id="268" r:id="rId6"/>
    <p:sldId id="269" r:id="rId7"/>
    <p:sldId id="270" r:id="rId8"/>
    <p:sldId id="272" r:id="rId9"/>
    <p:sldId id="273" r:id="rId10"/>
    <p:sldId id="378" r:id="rId11"/>
    <p:sldId id="379" r:id="rId12"/>
    <p:sldId id="380" r:id="rId13"/>
    <p:sldId id="381" r:id="rId14"/>
    <p:sldId id="382" r:id="rId15"/>
    <p:sldId id="383" r:id="rId16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Twinkl" panose="020B0604020202020204" charset="0"/>
      <p:regular r:id="rId23"/>
      <p:bold r:id="rId24"/>
    </p:embeddedFont>
    <p:embeddedFont>
      <p:font typeface="Twinkl SemiBold" charset="0"/>
      <p:bold r:id="rId25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pos="340">
          <p15:clr>
            <a:srgbClr val="A4A3A4"/>
          </p15:clr>
        </p15:guide>
        <p15:guide id="4" orient="horz" pos="3974">
          <p15:clr>
            <a:srgbClr val="A4A3A4"/>
          </p15:clr>
        </p15:guide>
        <p15:guide id="5" pos="5420">
          <p15:clr>
            <a:srgbClr val="A4A3A4"/>
          </p15:clr>
        </p15:guide>
        <p15:guide id="6" orient="horz" pos="346">
          <p15:clr>
            <a:srgbClr val="A4A3A4"/>
          </p15:clr>
        </p15:guide>
        <p15:guide id="7" pos="476">
          <p15:clr>
            <a:srgbClr val="A4A3A4"/>
          </p15:clr>
        </p15:guide>
        <p15:guide id="8" orient="horz" pos="482">
          <p15:clr>
            <a:srgbClr val="A4A3A4"/>
          </p15:clr>
        </p15:guide>
        <p15:guide id="9" orient="horz" pos="3838">
          <p15:clr>
            <a:srgbClr val="A4A3A4"/>
          </p15:clr>
        </p15:guide>
        <p15:guide id="10" pos="52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EA8A"/>
    <a:srgbClr val="F45959"/>
    <a:srgbClr val="ACDDFC"/>
    <a:srgbClr val="80C1EB"/>
    <a:srgbClr val="18A0DB"/>
    <a:srgbClr val="FFFFFF"/>
    <a:srgbClr val="4AA1D9"/>
    <a:srgbClr val="21A6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61031D-C292-4036-BF56-2BA84FAFD178}" v="5" dt="2020-02-25T09:00:30.646"/>
    <p1510:client id="{F1A8B4BE-8E07-B3B3-A2F8-8DEDD6E3A8AF}" v="27" dt="2020-02-25T10:20:17.7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09" autoAdjust="0"/>
    <p:restoredTop sz="94660"/>
  </p:normalViewPr>
  <p:slideViewPr>
    <p:cSldViewPr snapToGrid="0">
      <p:cViewPr varScale="1">
        <p:scale>
          <a:sx n="68" d="100"/>
          <a:sy n="68" d="100"/>
        </p:scale>
        <p:origin x="1128" y="66"/>
      </p:cViewPr>
      <p:guideLst>
        <p:guide orient="horz" pos="2160"/>
        <p:guide pos="2880"/>
        <p:guide pos="340"/>
        <p:guide orient="horz" pos="3974"/>
        <p:guide pos="5420"/>
        <p:guide orient="horz" pos="346"/>
        <p:guide pos="476"/>
        <p:guide orient="horz" pos="482"/>
        <p:guide orient="horz" pos="3838"/>
        <p:guide pos="528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168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Bevan (1700677)" userId="S::1700677@student.uwtsd.ac.uk::76e7cf82-1792-4fd7-9ef1-2d513a8cfb2b" providerId="AD" clId="Web-{6D61031D-C292-4036-BF56-2BA84FAFD178}"/>
    <pc:docChg chg="delSld">
      <pc:chgData name="Rhys Bevan (1700677)" userId="S::1700677@student.uwtsd.ac.uk::76e7cf82-1792-4fd7-9ef1-2d513a8cfb2b" providerId="AD" clId="Web-{6D61031D-C292-4036-BF56-2BA84FAFD178}" dt="2020-02-25T09:00:30.646" v="4"/>
      <pc:docMkLst>
        <pc:docMk/>
      </pc:docMkLst>
      <pc:sldChg chg="del">
        <pc:chgData name="Rhys Bevan (1700677)" userId="S::1700677@student.uwtsd.ac.uk::76e7cf82-1792-4fd7-9ef1-2d513a8cfb2b" providerId="AD" clId="Web-{6D61031D-C292-4036-BF56-2BA84FAFD178}" dt="2020-02-25T09:00:27.365" v="0"/>
        <pc:sldMkLst>
          <pc:docMk/>
          <pc:sldMk cId="795700133" sldId="372"/>
        </pc:sldMkLst>
      </pc:sldChg>
      <pc:sldChg chg="del">
        <pc:chgData name="Rhys Bevan (1700677)" userId="S::1700677@student.uwtsd.ac.uk::76e7cf82-1792-4fd7-9ef1-2d513a8cfb2b" providerId="AD" clId="Web-{6D61031D-C292-4036-BF56-2BA84FAFD178}" dt="2020-02-25T09:00:28.943" v="2"/>
        <pc:sldMkLst>
          <pc:docMk/>
          <pc:sldMk cId="3162101956" sldId="373"/>
        </pc:sldMkLst>
      </pc:sldChg>
      <pc:sldChg chg="del">
        <pc:chgData name="Rhys Bevan (1700677)" userId="S::1700677@student.uwtsd.ac.uk::76e7cf82-1792-4fd7-9ef1-2d513a8cfb2b" providerId="AD" clId="Web-{6D61031D-C292-4036-BF56-2BA84FAFD178}" dt="2020-02-25T09:00:28.209" v="1"/>
        <pc:sldMkLst>
          <pc:docMk/>
          <pc:sldMk cId="2124021569" sldId="374"/>
        </pc:sldMkLst>
      </pc:sldChg>
      <pc:sldChg chg="del">
        <pc:chgData name="Rhys Bevan (1700677)" userId="S::1700677@student.uwtsd.ac.uk::76e7cf82-1792-4fd7-9ef1-2d513a8cfb2b" providerId="AD" clId="Web-{6D61031D-C292-4036-BF56-2BA84FAFD178}" dt="2020-02-25T09:00:30.646" v="4"/>
        <pc:sldMkLst>
          <pc:docMk/>
          <pc:sldMk cId="1116219709" sldId="375"/>
        </pc:sldMkLst>
      </pc:sldChg>
      <pc:sldChg chg="del">
        <pc:chgData name="Rhys Bevan (1700677)" userId="S::1700677@student.uwtsd.ac.uk::76e7cf82-1792-4fd7-9ef1-2d513a8cfb2b" providerId="AD" clId="Web-{6D61031D-C292-4036-BF56-2BA84FAFD178}" dt="2020-02-25T09:00:29.678" v="3"/>
        <pc:sldMkLst>
          <pc:docMk/>
          <pc:sldMk cId="2595952198" sldId="376"/>
        </pc:sldMkLst>
      </pc:sldChg>
    </pc:docChg>
  </pc:docChgLst>
  <pc:docChgLst>
    <pc:chgData name="Rhys Bevan (1700677)" userId="S::1700677@student.uwtsd.ac.uk::76e7cf82-1792-4fd7-9ef1-2d513a8cfb2b" providerId="AD" clId="Web-{F1A8B4BE-8E07-B3B3-A2F8-8DEDD6E3A8AF}"/>
    <pc:docChg chg="addSld modSld sldOrd">
      <pc:chgData name="Rhys Bevan (1700677)" userId="S::1700677@student.uwtsd.ac.uk::76e7cf82-1792-4fd7-9ef1-2d513a8cfb2b" providerId="AD" clId="Web-{F1A8B4BE-8E07-B3B3-A2F8-8DEDD6E3A8AF}" dt="2020-02-25T10:20:17.712" v="26" actId="20577"/>
      <pc:docMkLst>
        <pc:docMk/>
      </pc:docMkLst>
      <pc:sldChg chg="modSp">
        <pc:chgData name="Rhys Bevan (1700677)" userId="S::1700677@student.uwtsd.ac.uk::76e7cf82-1792-4fd7-9ef1-2d513a8cfb2b" providerId="AD" clId="Web-{F1A8B4BE-8E07-B3B3-A2F8-8DEDD6E3A8AF}" dt="2020-02-25T10:20:17.712" v="26" actId="20577"/>
        <pc:sldMkLst>
          <pc:docMk/>
          <pc:sldMk cId="0" sldId="280"/>
        </pc:sldMkLst>
        <pc:spChg chg="mod">
          <ac:chgData name="Rhys Bevan (1700677)" userId="S::1700677@student.uwtsd.ac.uk::76e7cf82-1792-4fd7-9ef1-2d513a8cfb2b" providerId="AD" clId="Web-{F1A8B4BE-8E07-B3B3-A2F8-8DEDD6E3A8AF}" dt="2020-02-25T10:20:17.712" v="26" actId="20577"/>
          <ac:spMkLst>
            <pc:docMk/>
            <pc:sldMk cId="0" sldId="280"/>
            <ac:spMk id="8194" creationId="{5294D644-CFFB-44B1-A4F3-8545115DC28A}"/>
          </ac:spMkLst>
        </pc:spChg>
      </pc:sldChg>
      <pc:sldChg chg="ord">
        <pc:chgData name="Rhys Bevan (1700677)" userId="S::1700677@student.uwtsd.ac.uk::76e7cf82-1792-4fd7-9ef1-2d513a8cfb2b" providerId="AD" clId="Web-{F1A8B4BE-8E07-B3B3-A2F8-8DEDD6E3A8AF}" dt="2020-02-25T10:19:23.243" v="24"/>
        <pc:sldMkLst>
          <pc:docMk/>
          <pc:sldMk cId="4062906846" sldId="377"/>
        </pc:sldMkLst>
      </pc:sldChg>
      <pc:sldChg chg="modSp add replId">
        <pc:chgData name="Rhys Bevan (1700677)" userId="S::1700677@student.uwtsd.ac.uk::76e7cf82-1792-4fd7-9ef1-2d513a8cfb2b" providerId="AD" clId="Web-{F1A8B4BE-8E07-B3B3-A2F8-8DEDD6E3A8AF}" dt="2020-02-25T10:19:21.071" v="21" actId="20577"/>
        <pc:sldMkLst>
          <pc:docMk/>
          <pc:sldMk cId="3338763582" sldId="384"/>
        </pc:sldMkLst>
        <pc:spChg chg="mod">
          <ac:chgData name="Rhys Bevan (1700677)" userId="S::1700677@student.uwtsd.ac.uk::76e7cf82-1792-4fd7-9ef1-2d513a8cfb2b" providerId="AD" clId="Web-{F1A8B4BE-8E07-B3B3-A2F8-8DEDD6E3A8AF}" dt="2020-02-25T10:19:21.071" v="21" actId="20577"/>
          <ac:spMkLst>
            <pc:docMk/>
            <pc:sldMk cId="3338763582" sldId="384"/>
            <ac:spMk id="2" creationId="{FAB2FB07-C587-46FF-BC01-C57607C2ECE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4AC9E53-B33A-4DB9-B443-83DD300B198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34F11C-4D1A-472B-AEEB-F9A552F7054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5D94B09-47E6-4E0E-9F97-3A5737E271FC}" type="datetimeFigureOut">
              <a:rPr lang="en-GB"/>
              <a:pPr>
                <a:defRPr/>
              </a:pPr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755D9-FD0C-47CD-AADA-63C75BB4429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E93F47-6FC5-43BA-9977-1D39D4312BD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A414261E-D711-46DC-AC64-49BC831EA03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A2C42B8-B36B-4514-85FB-774E385882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06A04F-A0C7-4480-874F-C38A7013918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B179840-4030-496A-A4E8-3E59E7506AD0}" type="datetimeFigureOut">
              <a:rPr lang="en-GB"/>
              <a:pPr>
                <a:defRPr/>
              </a:pPr>
              <a:t>25/02/2020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09620BF-F3D8-4FC6-99D6-97FEDF9921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BEB6AE0-6DE6-47B2-856D-73F052F612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EDCE33-B404-4741-B188-3AB0D236DAB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FD712D-FED0-4225-80FB-4393B3D9A5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84AFB4DA-A682-4612-BB95-ADE15B73883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6448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8D8BC9D-9336-4065-A703-E626814C88E7}"/>
              </a:ext>
            </a:extLst>
          </p:cNvPr>
          <p:cNvSpPr/>
          <p:nvPr userDrawn="1"/>
        </p:nvSpPr>
        <p:spPr bwMode="auto">
          <a:xfrm>
            <a:off x="457200" y="438150"/>
            <a:ext cx="8220075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457198" y="478895"/>
            <a:ext cx="8220075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50" charset="0"/>
              </a:defRPr>
            </a:lvl1pPr>
          </a:lstStyle>
          <a:p>
            <a:endParaRPr lang="en-GB" dirty="0"/>
          </a:p>
        </p:txBody>
      </p:sp>
      <p:sp>
        <p:nvSpPr>
          <p:cNvPr id="7" name="Content Placeholder 11"/>
          <p:cNvSpPr>
            <a:spLocks noGrp="1"/>
          </p:cNvSpPr>
          <p:nvPr>
            <p:ph idx="1"/>
          </p:nvPr>
        </p:nvSpPr>
        <p:spPr>
          <a:xfrm>
            <a:off x="755651" y="1513946"/>
            <a:ext cx="7632700" cy="4578880"/>
          </a:xfrm>
        </p:spPr>
        <p:txBody>
          <a:bodyPr lIns="0" tIns="0" rIns="0" bIns="0"/>
          <a:lstStyle>
            <a:lvl1pPr marL="0" indent="0">
              <a:buNone/>
              <a:defRPr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4438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im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C7C10E9A-5E92-49B4-88A6-B5A95F466844}"/>
              </a:ext>
            </a:extLst>
          </p:cNvPr>
          <p:cNvSpPr/>
          <p:nvPr userDrawn="1"/>
        </p:nvSpPr>
        <p:spPr bwMode="auto">
          <a:xfrm>
            <a:off x="503238" y="2930525"/>
            <a:ext cx="8137525" cy="3414713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4" name="Rounded Rectangle 4">
            <a:extLst>
              <a:ext uri="{FF2B5EF4-FFF2-40B4-BE49-F238E27FC236}">
                <a16:creationId xmlns:a16="http://schemas.microsoft.com/office/drawing/2014/main" id="{218D26A1-945A-4FDE-B938-870C9B894C86}"/>
              </a:ext>
            </a:extLst>
          </p:cNvPr>
          <p:cNvSpPr/>
          <p:nvPr userDrawn="1"/>
        </p:nvSpPr>
        <p:spPr bwMode="auto">
          <a:xfrm>
            <a:off x="503238" y="512763"/>
            <a:ext cx="8137525" cy="2192337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A3251D7-9D57-497F-93E3-4C5270E3F33C}"/>
              </a:ext>
            </a:extLst>
          </p:cNvPr>
          <p:cNvSpPr txBox="1">
            <a:spLocks/>
          </p:cNvSpPr>
          <p:nvPr userDrawn="1"/>
        </p:nvSpPr>
        <p:spPr>
          <a:xfrm>
            <a:off x="628650" y="3071813"/>
            <a:ext cx="7886700" cy="539750"/>
          </a:xfrm>
          <a:prstGeom prst="rect">
            <a:avLst/>
          </a:prstGeom>
        </p:spPr>
        <p:txBody>
          <a:bodyPr lIns="0" tIns="0" rIns="0" bIns="0" anchor="ctr" anchorCtr="1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latin typeface="Twinkl SemiBold" pitchFamily="50" charset="0"/>
              </a:rPr>
              <a:t>Success Criteria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87FE540-C01F-4FCB-959B-432B1267E4FC}"/>
              </a:ext>
            </a:extLst>
          </p:cNvPr>
          <p:cNvSpPr txBox="1">
            <a:spLocks/>
          </p:cNvSpPr>
          <p:nvPr userDrawn="1"/>
        </p:nvSpPr>
        <p:spPr>
          <a:xfrm>
            <a:off x="628650" y="735013"/>
            <a:ext cx="7886700" cy="539750"/>
          </a:xfrm>
          <a:prstGeom prst="rect">
            <a:avLst/>
          </a:prstGeom>
        </p:spPr>
        <p:txBody>
          <a:bodyPr lIns="0" tIns="0" rIns="0" bIns="0" anchor="ctr" anchorCtr="1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latin typeface="Twinkl SemiBold" pitchFamily="50" charset="0"/>
              </a:rPr>
              <a:t>Aim</a:t>
            </a:r>
          </a:p>
        </p:txBody>
      </p:sp>
      <p:sp>
        <p:nvSpPr>
          <p:cNvPr id="7" name="Content Placeholder 15">
            <a:extLst>
              <a:ext uri="{FF2B5EF4-FFF2-40B4-BE49-F238E27FC236}">
                <a16:creationId xmlns:a16="http://schemas.microsoft.com/office/drawing/2014/main" id="{9A6917A9-06F8-4895-B569-D727FC237A2A}"/>
              </a:ext>
            </a:extLst>
          </p:cNvPr>
          <p:cNvSpPr txBox="1">
            <a:spLocks/>
          </p:cNvSpPr>
          <p:nvPr userDrawn="1"/>
        </p:nvSpPr>
        <p:spPr>
          <a:xfrm>
            <a:off x="628650" y="3467100"/>
            <a:ext cx="7886700" cy="1409700"/>
          </a:xfrm>
          <a:prstGeom prst="rect">
            <a:avLst/>
          </a:prstGeom>
          <a:noFill/>
          <a:ln w="25400">
            <a:noFill/>
          </a:ln>
        </p:spPr>
        <p:txBody>
          <a:bodyPr lIns="180000" tIns="252000" rIns="252000" bIns="18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Statement 2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Sub statement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idx="1"/>
          </p:nvPr>
        </p:nvSpPr>
        <p:spPr>
          <a:xfrm>
            <a:off x="628650" y="1127760"/>
            <a:ext cx="7886700" cy="1409700"/>
          </a:xfrm>
        </p:spPr>
        <p:txBody>
          <a:bodyPr>
            <a:normAutofit fontScale="92500" lnSpcReduction="10000"/>
          </a:bodyPr>
          <a:lstStyle>
            <a:lvl1pPr>
              <a:defRPr>
                <a:latin typeface="Twinkl" pitchFamily="50" charset="0"/>
              </a:defRPr>
            </a:lvl1pPr>
            <a:lvl2pPr>
              <a:defRPr/>
            </a:lvl2pPr>
          </a:lstStyle>
          <a:p>
            <a:r>
              <a:rPr lang="en-GB" dirty="0"/>
              <a:t>Statement 1 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</a:t>
            </a:r>
          </a:p>
          <a:p>
            <a:r>
              <a:rPr lang="en-GB" dirty="0"/>
              <a:t>Statement 2</a:t>
            </a:r>
          </a:p>
          <a:p>
            <a:pPr lvl="1"/>
            <a:r>
              <a:rPr lang="en-GB" dirty="0"/>
              <a:t>Sub statement</a:t>
            </a:r>
          </a:p>
        </p:txBody>
      </p:sp>
    </p:spTree>
    <p:extLst>
      <p:ext uri="{BB962C8B-B14F-4D97-AF65-F5344CB8AC3E}">
        <p14:creationId xmlns:p14="http://schemas.microsoft.com/office/powerpoint/2010/main" val="1492471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8876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FAE52C8-2DAD-4778-9430-DEDCB0B8772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90538" y="695325"/>
            <a:ext cx="8162925" cy="1150938"/>
          </a:xfrm>
          <a:prstGeom prst="roundRect">
            <a:avLst>
              <a:gd name="adj" fmla="val 963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252000" tIns="252000" rIns="252000" bIns="25200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84E3930-D2FC-4301-A2DE-11040C25FED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90538" y="1957388"/>
            <a:ext cx="8162925" cy="4387850"/>
          </a:xfrm>
          <a:prstGeom prst="roundRect">
            <a:avLst>
              <a:gd name="adj" fmla="val 2583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252000" tIns="252000" rIns="252000" bIns="252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7" r:id="rId2"/>
    <p:sldLayoutId id="2147483718" r:id="rId3"/>
    <p:sldLayoutId id="2147483716" r:id="rId4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 kern="1200">
          <a:solidFill>
            <a:srgbClr val="1C1C1C"/>
          </a:solidFill>
          <a:latin typeface="Twinkl" pitchFamily="50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50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pitchFamily="50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pitchFamily="50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pitchFamily="50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pitchFamily="50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pitchFamily="50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294D644-CFFB-44B1-A4F3-8545115DC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1330902"/>
          </a:xfrm>
        </p:spPr>
        <p:txBody>
          <a:bodyPr/>
          <a:lstStyle/>
          <a:p>
            <a:pPr algn="ctr"/>
            <a:r>
              <a:rPr lang="en-GB" altLang="en-US">
                <a:latin typeface="Twinkl SemiBold"/>
              </a:rPr>
              <a:t>...dweud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yr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amser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i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o’r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gloch</a:t>
            </a:r>
            <a:r>
              <a:rPr lang="en-GB" altLang="en-US" dirty="0">
                <a:latin typeface="Twinkl SemiBold"/>
              </a:rPr>
              <a:t> a </a:t>
            </a:r>
            <a:r>
              <a:rPr lang="en-GB" altLang="en-US" err="1">
                <a:latin typeface="Twinkl SemiBold"/>
              </a:rPr>
              <a:t>hanner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awr</a:t>
            </a:r>
            <a:r>
              <a:rPr lang="en-GB" altLang="en-US" dirty="0">
                <a:latin typeface="Twinkl SemiBold"/>
              </a:rPr>
              <a:t> </a:t>
            </a:r>
            <a:r>
              <a:rPr lang="en-GB" altLang="en-US" err="1">
                <a:latin typeface="Twinkl SemiBold"/>
              </a:rPr>
              <a:t>wedi</a:t>
            </a:r>
            <a:r>
              <a:rPr lang="en-GB" altLang="en-US" dirty="0">
                <a:latin typeface="Twinkl SemiBold"/>
              </a:rPr>
              <a:t>.</a:t>
            </a:r>
          </a:p>
        </p:txBody>
      </p:sp>
      <p:grpSp>
        <p:nvGrpSpPr>
          <p:cNvPr id="8195" name="Group 8">
            <a:extLst>
              <a:ext uri="{FF2B5EF4-FFF2-40B4-BE49-F238E27FC236}">
                <a16:creationId xmlns:a16="http://schemas.microsoft.com/office/drawing/2014/main" id="{5568E3A5-048E-446C-9256-7817892025FE}"/>
              </a:ext>
            </a:extLst>
          </p:cNvPr>
          <p:cNvGrpSpPr>
            <a:grpSpLocks/>
          </p:cNvGrpSpPr>
          <p:nvPr/>
        </p:nvGrpSpPr>
        <p:grpSpPr bwMode="auto">
          <a:xfrm>
            <a:off x="2700338" y="2084388"/>
            <a:ext cx="3733800" cy="3732212"/>
            <a:chOff x="3144838" y="1557338"/>
            <a:chExt cx="2925762" cy="2924175"/>
          </a:xfrm>
        </p:grpSpPr>
        <p:pic>
          <p:nvPicPr>
            <p:cNvPr id="8196" name="Picture 3">
              <a:extLst>
                <a:ext uri="{FF2B5EF4-FFF2-40B4-BE49-F238E27FC236}">
                  <a16:creationId xmlns:a16="http://schemas.microsoft.com/office/drawing/2014/main" id="{F36FBFD8-784B-4A66-8F08-D249B4940C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838" y="1557338"/>
              <a:ext cx="2925762" cy="2924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5FDFC870-2F97-407F-BC13-9C5CB02A631C}"/>
                </a:ext>
              </a:extLst>
            </p:cNvPr>
            <p:cNvCxnSpPr/>
            <p:nvPr/>
          </p:nvCxnSpPr>
          <p:spPr>
            <a:xfrm flipV="1">
              <a:off x="4608963" y="1988936"/>
              <a:ext cx="0" cy="102986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5A1F498D-AF88-4DA9-B5FB-00B53D2C8A52}"/>
                </a:ext>
              </a:extLst>
            </p:cNvPr>
            <p:cNvCxnSpPr/>
            <p:nvPr/>
          </p:nvCxnSpPr>
          <p:spPr>
            <a:xfrm>
              <a:off x="4571644" y="2997659"/>
              <a:ext cx="721489" cy="431598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138C8381-72B2-472A-B9E2-7361ADF89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7" y="1912793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138C8381-72B2-472A-B9E2-7361ADF89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7" y="1912793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B2FB07-C587-46FF-BC01-C57607C2ECEA}"/>
              </a:ext>
            </a:extLst>
          </p:cNvPr>
          <p:cNvSpPr txBox="1"/>
          <p:nvPr/>
        </p:nvSpPr>
        <p:spPr>
          <a:xfrm>
            <a:off x="803564" y="628073"/>
            <a:ext cx="3325091" cy="1384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>
                <a:latin typeface="Twinkl"/>
              </a:rPr>
              <a:t>Un deg un</a:t>
            </a:r>
            <a:endParaRPr lang="en-GB" sz="2800" dirty="0">
              <a:latin typeface="Twinkl"/>
            </a:endParaRPr>
          </a:p>
          <a:p>
            <a:endParaRPr lang="en-GB" sz="2800" dirty="0"/>
          </a:p>
          <a:p>
            <a:r>
              <a:rPr lang="en-GB" sz="2800">
                <a:latin typeface="Twinkl"/>
              </a:rPr>
              <a:t>Un deg dau</a:t>
            </a:r>
          </a:p>
        </p:txBody>
      </p:sp>
    </p:spTree>
    <p:extLst>
      <p:ext uri="{BB962C8B-B14F-4D97-AF65-F5344CB8AC3E}">
        <p14:creationId xmlns:p14="http://schemas.microsoft.com/office/powerpoint/2010/main" val="3338763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>
            <a:extLst>
              <a:ext uri="{FF2B5EF4-FFF2-40B4-BE49-F238E27FC236}">
                <a16:creationId xmlns:a16="http://schemas.microsoft.com/office/drawing/2014/main" id="{138C8381-72B2-472A-B9E2-7361ADF89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7" y="1912793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B2FB07-C587-46FF-BC01-C57607C2ECEA}"/>
              </a:ext>
            </a:extLst>
          </p:cNvPr>
          <p:cNvSpPr txBox="1"/>
          <p:nvPr/>
        </p:nvSpPr>
        <p:spPr>
          <a:xfrm>
            <a:off x="803564" y="628073"/>
            <a:ext cx="33250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unarddeg – eleven</a:t>
            </a:r>
          </a:p>
          <a:p>
            <a:endParaRPr lang="en-GB" sz="2800" dirty="0"/>
          </a:p>
          <a:p>
            <a:r>
              <a:rPr lang="en-GB" sz="2800" dirty="0" err="1"/>
              <a:t>deuddeg</a:t>
            </a:r>
            <a:r>
              <a:rPr lang="en-GB" sz="2800" dirty="0"/>
              <a:t> - twelve</a:t>
            </a:r>
          </a:p>
        </p:txBody>
      </p:sp>
    </p:spTree>
    <p:extLst>
      <p:ext uri="{BB962C8B-B14F-4D97-AF65-F5344CB8AC3E}">
        <p14:creationId xmlns:p14="http://schemas.microsoft.com/office/powerpoint/2010/main" val="4062906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20">
            <a:extLst>
              <a:ext uri="{FF2B5EF4-FFF2-40B4-BE49-F238E27FC236}">
                <a16:creationId xmlns:a16="http://schemas.microsoft.com/office/drawing/2014/main" id="{90EED651-F04A-4D6B-A9D5-8C83A9801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1507" name="Picture 3">
            <a:extLst>
              <a:ext uri="{FF2B5EF4-FFF2-40B4-BE49-F238E27FC236}">
                <a16:creationId xmlns:a16="http://schemas.microsoft.com/office/drawing/2014/main" id="{F90B3D6E-5273-44B8-AE60-C05187ACCB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DC9E34B-F2A3-43C3-90BF-48ACA0DB00BF}"/>
              </a:ext>
            </a:extLst>
          </p:cNvPr>
          <p:cNvSpPr/>
          <p:nvPr/>
        </p:nvSpPr>
        <p:spPr>
          <a:xfrm>
            <a:off x="3013075" y="5227638"/>
            <a:ext cx="313848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 err="1">
                <a:solidFill>
                  <a:schemeClr val="tx1"/>
                </a:solidFill>
                <a:latin typeface="+mj-lt"/>
              </a:rPr>
              <a:t>Naw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gloch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grpSp>
        <p:nvGrpSpPr>
          <p:cNvPr id="21509" name="Group 3">
            <a:extLst>
              <a:ext uri="{FF2B5EF4-FFF2-40B4-BE49-F238E27FC236}">
                <a16:creationId xmlns:a16="http://schemas.microsoft.com/office/drawing/2014/main" id="{CF6749E4-271C-4A93-9BCA-F0D35BF0E249}"/>
              </a:ext>
            </a:extLst>
          </p:cNvPr>
          <p:cNvGrpSpPr>
            <a:grpSpLocks/>
          </p:cNvGrpSpPr>
          <p:nvPr/>
        </p:nvGrpSpPr>
        <p:grpSpPr bwMode="auto">
          <a:xfrm>
            <a:off x="3622675" y="2005013"/>
            <a:ext cx="949325" cy="1209675"/>
            <a:chOff x="3851275" y="1982735"/>
            <a:chExt cx="757238" cy="1036691"/>
          </a:xfrm>
        </p:grpSpPr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1DD43EF6-5DBC-42C5-9A3C-27FDECA3F4AB}"/>
                </a:ext>
              </a:extLst>
            </p:cNvPr>
            <p:cNvCxnSpPr/>
            <p:nvPr/>
          </p:nvCxnSpPr>
          <p:spPr>
            <a:xfrm flipV="1">
              <a:off x="4608513" y="1982735"/>
              <a:ext cx="0" cy="1036691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09B1842C-C978-4A7C-9CDC-5EF80C074256}"/>
                </a:ext>
              </a:extLst>
            </p:cNvPr>
            <p:cNvCxnSpPr/>
            <p:nvPr/>
          </p:nvCxnSpPr>
          <p:spPr>
            <a:xfrm flipH="1">
              <a:off x="3851275" y="3019426"/>
              <a:ext cx="757238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20">
            <a:extLst>
              <a:ext uri="{FF2B5EF4-FFF2-40B4-BE49-F238E27FC236}">
                <a16:creationId xmlns:a16="http://schemas.microsoft.com/office/drawing/2014/main" id="{F03BF3E2-4F47-45C6-847D-B63E388B1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2531" name="Picture 3">
            <a:extLst>
              <a:ext uri="{FF2B5EF4-FFF2-40B4-BE49-F238E27FC236}">
                <a16:creationId xmlns:a16="http://schemas.microsoft.com/office/drawing/2014/main" id="{372577E4-383E-4DEA-B10E-18CAB35C99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6C4CB78-38FB-438D-B254-EA0D8ADCFA09}"/>
              </a:ext>
            </a:extLst>
          </p:cNvPr>
          <p:cNvSpPr/>
          <p:nvPr/>
        </p:nvSpPr>
        <p:spPr>
          <a:xfrm>
            <a:off x="3013075" y="5227638"/>
            <a:ext cx="313848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Tri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gloch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A2F2FC3-41F8-42D7-90B1-F8299A8A47E9}"/>
              </a:ext>
            </a:extLst>
          </p:cNvPr>
          <p:cNvCxnSpPr/>
          <p:nvPr/>
        </p:nvCxnSpPr>
        <p:spPr>
          <a:xfrm flipH="1" flipV="1">
            <a:off x="4576763" y="1974850"/>
            <a:ext cx="31750" cy="130333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EB5FADC-8EB6-4250-8A5C-8576C9BDA193}"/>
              </a:ext>
            </a:extLst>
          </p:cNvPr>
          <p:cNvCxnSpPr/>
          <p:nvPr/>
        </p:nvCxnSpPr>
        <p:spPr>
          <a:xfrm>
            <a:off x="4576763" y="3259138"/>
            <a:ext cx="800100" cy="317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20">
            <a:extLst>
              <a:ext uri="{FF2B5EF4-FFF2-40B4-BE49-F238E27FC236}">
                <a16:creationId xmlns:a16="http://schemas.microsoft.com/office/drawing/2014/main" id="{05AB49F1-646F-4A83-8BAD-C16E737D5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3555" name="Picture 3">
            <a:extLst>
              <a:ext uri="{FF2B5EF4-FFF2-40B4-BE49-F238E27FC236}">
                <a16:creationId xmlns:a16="http://schemas.microsoft.com/office/drawing/2014/main" id="{3E1C10FA-54C8-4D14-891A-22271B98F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6A9C808-4724-498A-8E9F-D705CA0C997B}"/>
              </a:ext>
            </a:extLst>
          </p:cNvPr>
          <p:cNvSpPr/>
          <p:nvPr/>
        </p:nvSpPr>
        <p:spPr>
          <a:xfrm>
            <a:off x="3013075" y="5227638"/>
            <a:ext cx="313848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Saith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gloch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EB44B00-1D32-4EEC-8E3D-EB3CBF484E1A}"/>
              </a:ext>
            </a:extLst>
          </p:cNvPr>
          <p:cNvCxnSpPr/>
          <p:nvPr/>
        </p:nvCxnSpPr>
        <p:spPr>
          <a:xfrm flipV="1">
            <a:off x="4576763" y="2001838"/>
            <a:ext cx="0" cy="116840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352742A-561E-4510-B39A-636D7559F212}"/>
              </a:ext>
            </a:extLst>
          </p:cNvPr>
          <p:cNvCxnSpPr/>
          <p:nvPr/>
        </p:nvCxnSpPr>
        <p:spPr>
          <a:xfrm flipH="1">
            <a:off x="4178300" y="3170238"/>
            <a:ext cx="398463" cy="7064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20">
            <a:extLst>
              <a:ext uri="{FF2B5EF4-FFF2-40B4-BE49-F238E27FC236}">
                <a16:creationId xmlns:a16="http://schemas.microsoft.com/office/drawing/2014/main" id="{0D4AD0ED-878B-4C66-958B-42EAB6B8A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5603" name="Picture 3">
            <a:extLst>
              <a:ext uri="{FF2B5EF4-FFF2-40B4-BE49-F238E27FC236}">
                <a16:creationId xmlns:a16="http://schemas.microsoft.com/office/drawing/2014/main" id="{401E22C8-232C-4013-9F83-C82E747262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4D7BCF9-B452-4D50-A533-85D9E7F6A574}"/>
              </a:ext>
            </a:extLst>
          </p:cNvPr>
          <p:cNvSpPr/>
          <p:nvPr/>
        </p:nvSpPr>
        <p:spPr>
          <a:xfrm>
            <a:off x="3013075" y="5227638"/>
            <a:ext cx="313848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Un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gloch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690A049-0A97-4D03-9030-60186FFDD5EF}"/>
              </a:ext>
            </a:extLst>
          </p:cNvPr>
          <p:cNvCxnSpPr/>
          <p:nvPr/>
        </p:nvCxnSpPr>
        <p:spPr>
          <a:xfrm flipV="1">
            <a:off x="4576763" y="1974850"/>
            <a:ext cx="9525" cy="121443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2F4DBE9-F432-455F-B53E-5C590A92E95B}"/>
              </a:ext>
            </a:extLst>
          </p:cNvPr>
          <p:cNvCxnSpPr/>
          <p:nvPr/>
        </p:nvCxnSpPr>
        <p:spPr>
          <a:xfrm flipV="1">
            <a:off x="4576763" y="2587625"/>
            <a:ext cx="508000" cy="58261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20">
            <a:extLst>
              <a:ext uri="{FF2B5EF4-FFF2-40B4-BE49-F238E27FC236}">
                <a16:creationId xmlns:a16="http://schemas.microsoft.com/office/drawing/2014/main" id="{35A40BB3-7743-44DD-BD19-C21FB32D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6627" name="Picture 3">
            <a:extLst>
              <a:ext uri="{FF2B5EF4-FFF2-40B4-BE49-F238E27FC236}">
                <a16:creationId xmlns:a16="http://schemas.microsoft.com/office/drawing/2014/main" id="{4329FE8F-5B15-4DD1-9FFA-744E6670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A4C1750-28E2-4A40-9AF6-BC61514BEA73}"/>
              </a:ext>
            </a:extLst>
          </p:cNvPr>
          <p:cNvSpPr/>
          <p:nvPr/>
        </p:nvSpPr>
        <p:spPr>
          <a:xfrm>
            <a:off x="2800639" y="5329238"/>
            <a:ext cx="381259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Unarddeg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gloch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FBACDA6-030B-4D39-AFF5-94D199033897}"/>
              </a:ext>
            </a:extLst>
          </p:cNvPr>
          <p:cNvCxnSpPr/>
          <p:nvPr/>
        </p:nvCxnSpPr>
        <p:spPr>
          <a:xfrm flipV="1">
            <a:off x="4576763" y="1928813"/>
            <a:ext cx="9525" cy="126047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6491C9-67ED-42D5-B023-5A1E6059B23C}"/>
              </a:ext>
            </a:extLst>
          </p:cNvPr>
          <p:cNvCxnSpPr>
            <a:cxnSpLocks/>
          </p:cNvCxnSpPr>
          <p:nvPr/>
        </p:nvCxnSpPr>
        <p:spPr>
          <a:xfrm flipH="1" flipV="1">
            <a:off x="4276436" y="2530764"/>
            <a:ext cx="300327" cy="63947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20">
            <a:extLst>
              <a:ext uri="{FF2B5EF4-FFF2-40B4-BE49-F238E27FC236}">
                <a16:creationId xmlns:a16="http://schemas.microsoft.com/office/drawing/2014/main" id="{35A40BB3-7743-44DD-BD19-C21FB32D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6627" name="Picture 3">
            <a:extLst>
              <a:ext uri="{FF2B5EF4-FFF2-40B4-BE49-F238E27FC236}">
                <a16:creationId xmlns:a16="http://schemas.microsoft.com/office/drawing/2014/main" id="{4329FE8F-5B15-4DD1-9FFA-744E6670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A4C1750-28E2-4A40-9AF6-BC61514BEA73}"/>
              </a:ext>
            </a:extLst>
          </p:cNvPr>
          <p:cNvSpPr/>
          <p:nvPr/>
        </p:nvSpPr>
        <p:spPr>
          <a:xfrm>
            <a:off x="2800639" y="5329238"/>
            <a:ext cx="381259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Hanner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awr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wedi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tri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FBACDA6-030B-4D39-AFF5-94D199033897}"/>
              </a:ext>
            </a:extLst>
          </p:cNvPr>
          <p:cNvCxnSpPr>
            <a:cxnSpLocks/>
          </p:cNvCxnSpPr>
          <p:nvPr/>
        </p:nvCxnSpPr>
        <p:spPr>
          <a:xfrm flipH="1">
            <a:off x="4572000" y="3189289"/>
            <a:ext cx="4763" cy="122569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6491C9-67ED-42D5-B023-5A1E6059B23C}"/>
              </a:ext>
            </a:extLst>
          </p:cNvPr>
          <p:cNvCxnSpPr>
            <a:cxnSpLocks/>
          </p:cNvCxnSpPr>
          <p:nvPr/>
        </p:nvCxnSpPr>
        <p:spPr>
          <a:xfrm>
            <a:off x="4576764" y="3170240"/>
            <a:ext cx="780327" cy="25876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8571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20">
            <a:extLst>
              <a:ext uri="{FF2B5EF4-FFF2-40B4-BE49-F238E27FC236}">
                <a16:creationId xmlns:a16="http://schemas.microsoft.com/office/drawing/2014/main" id="{35A40BB3-7743-44DD-BD19-C21FB32D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6627" name="Picture 3">
            <a:extLst>
              <a:ext uri="{FF2B5EF4-FFF2-40B4-BE49-F238E27FC236}">
                <a16:creationId xmlns:a16="http://schemas.microsoft.com/office/drawing/2014/main" id="{4329FE8F-5B15-4DD1-9FFA-744E6670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A4C1750-28E2-4A40-9AF6-BC61514BEA73}"/>
              </a:ext>
            </a:extLst>
          </p:cNvPr>
          <p:cNvSpPr/>
          <p:nvPr/>
        </p:nvSpPr>
        <p:spPr>
          <a:xfrm>
            <a:off x="2800639" y="5329238"/>
            <a:ext cx="381259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Hanner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awr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wedi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wyth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FBACDA6-030B-4D39-AFF5-94D199033897}"/>
              </a:ext>
            </a:extLst>
          </p:cNvPr>
          <p:cNvCxnSpPr>
            <a:cxnSpLocks/>
          </p:cNvCxnSpPr>
          <p:nvPr/>
        </p:nvCxnSpPr>
        <p:spPr>
          <a:xfrm>
            <a:off x="4576763" y="3189289"/>
            <a:ext cx="0" cy="119798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6491C9-67ED-42D5-B023-5A1E6059B23C}"/>
              </a:ext>
            </a:extLst>
          </p:cNvPr>
          <p:cNvCxnSpPr>
            <a:cxnSpLocks/>
          </p:cNvCxnSpPr>
          <p:nvPr/>
        </p:nvCxnSpPr>
        <p:spPr>
          <a:xfrm flipH="1">
            <a:off x="3777673" y="3170240"/>
            <a:ext cx="799091" cy="25876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5683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20">
            <a:extLst>
              <a:ext uri="{FF2B5EF4-FFF2-40B4-BE49-F238E27FC236}">
                <a16:creationId xmlns:a16="http://schemas.microsoft.com/office/drawing/2014/main" id="{35A40BB3-7743-44DD-BD19-C21FB32D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6627" name="Picture 3">
            <a:extLst>
              <a:ext uri="{FF2B5EF4-FFF2-40B4-BE49-F238E27FC236}">
                <a16:creationId xmlns:a16="http://schemas.microsoft.com/office/drawing/2014/main" id="{4329FE8F-5B15-4DD1-9FFA-744E6670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A4C1750-28E2-4A40-9AF6-BC61514BEA73}"/>
              </a:ext>
            </a:extLst>
          </p:cNvPr>
          <p:cNvSpPr/>
          <p:nvPr/>
        </p:nvSpPr>
        <p:spPr>
          <a:xfrm>
            <a:off x="2800639" y="5329238"/>
            <a:ext cx="381259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Hanner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awr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wedi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dau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FBACDA6-030B-4D39-AFF5-94D199033897}"/>
              </a:ext>
            </a:extLst>
          </p:cNvPr>
          <p:cNvCxnSpPr>
            <a:cxnSpLocks/>
          </p:cNvCxnSpPr>
          <p:nvPr/>
        </p:nvCxnSpPr>
        <p:spPr>
          <a:xfrm flipH="1">
            <a:off x="4572000" y="3189289"/>
            <a:ext cx="4763" cy="114256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6491C9-67ED-42D5-B023-5A1E6059B23C}"/>
              </a:ext>
            </a:extLst>
          </p:cNvPr>
          <p:cNvCxnSpPr>
            <a:cxnSpLocks/>
          </p:cNvCxnSpPr>
          <p:nvPr/>
        </p:nvCxnSpPr>
        <p:spPr>
          <a:xfrm flipV="1">
            <a:off x="4576764" y="2992582"/>
            <a:ext cx="632545" cy="17765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543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20">
            <a:extLst>
              <a:ext uri="{FF2B5EF4-FFF2-40B4-BE49-F238E27FC236}">
                <a16:creationId xmlns:a16="http://schemas.microsoft.com/office/drawing/2014/main" id="{35A40BB3-7743-44DD-BD19-C21FB32D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6627" name="Picture 3">
            <a:extLst>
              <a:ext uri="{FF2B5EF4-FFF2-40B4-BE49-F238E27FC236}">
                <a16:creationId xmlns:a16="http://schemas.microsoft.com/office/drawing/2014/main" id="{4329FE8F-5B15-4DD1-9FFA-744E6670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A4C1750-28E2-4A40-9AF6-BC61514BEA73}"/>
              </a:ext>
            </a:extLst>
          </p:cNvPr>
          <p:cNvSpPr/>
          <p:nvPr/>
        </p:nvSpPr>
        <p:spPr>
          <a:xfrm>
            <a:off x="2800639" y="5329238"/>
            <a:ext cx="381259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Hanner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awr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wedi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unarddeg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FBACDA6-030B-4D39-AFF5-94D199033897}"/>
              </a:ext>
            </a:extLst>
          </p:cNvPr>
          <p:cNvCxnSpPr>
            <a:cxnSpLocks/>
          </p:cNvCxnSpPr>
          <p:nvPr/>
        </p:nvCxnSpPr>
        <p:spPr>
          <a:xfrm>
            <a:off x="4576763" y="3189289"/>
            <a:ext cx="0" cy="125340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6491C9-67ED-42D5-B023-5A1E6059B23C}"/>
              </a:ext>
            </a:extLst>
          </p:cNvPr>
          <p:cNvCxnSpPr>
            <a:cxnSpLocks/>
          </p:cNvCxnSpPr>
          <p:nvPr/>
        </p:nvCxnSpPr>
        <p:spPr>
          <a:xfrm flipH="1" flipV="1">
            <a:off x="4414982" y="2632364"/>
            <a:ext cx="161782" cy="53787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4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20">
            <a:extLst>
              <a:ext uri="{FF2B5EF4-FFF2-40B4-BE49-F238E27FC236}">
                <a16:creationId xmlns:a16="http://schemas.microsoft.com/office/drawing/2014/main" id="{35A40BB3-7743-44DD-BD19-C21FB32D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latin typeface="Twinkl SemiBold" pitchFamily="2" charset="0"/>
              </a:rPr>
              <a:t>Faint </a:t>
            </a:r>
            <a:r>
              <a:rPr lang="en-GB" altLang="en-US" sz="3600" dirty="0" err="1">
                <a:latin typeface="Twinkl SemiBold" pitchFamily="2" charset="0"/>
              </a:rPr>
              <a:t>o’r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gloch</a:t>
            </a:r>
            <a:r>
              <a:rPr lang="en-GB" altLang="en-US" sz="3600" dirty="0">
                <a:latin typeface="Twinkl SemiBold" pitchFamily="2" charset="0"/>
              </a:rPr>
              <a:t> </a:t>
            </a:r>
            <a:r>
              <a:rPr lang="en-GB" altLang="en-US" sz="3600" dirty="0" err="1">
                <a:latin typeface="Twinkl SemiBold" pitchFamily="2" charset="0"/>
              </a:rPr>
              <a:t>ydy</a:t>
            </a:r>
            <a:r>
              <a:rPr lang="en-GB" altLang="en-US" sz="3600" dirty="0">
                <a:latin typeface="Twinkl SemiBold" pitchFamily="2" charset="0"/>
              </a:rPr>
              <a:t> hi?</a:t>
            </a:r>
          </a:p>
        </p:txBody>
      </p:sp>
      <p:pic>
        <p:nvPicPr>
          <p:cNvPr id="26627" name="Picture 3">
            <a:extLst>
              <a:ext uri="{FF2B5EF4-FFF2-40B4-BE49-F238E27FC236}">
                <a16:creationId xmlns:a16="http://schemas.microsoft.com/office/drawing/2014/main" id="{4329FE8F-5B15-4DD1-9FFA-744E66704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1349375"/>
            <a:ext cx="3733800" cy="373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A4C1750-28E2-4A40-9AF6-BC61514BEA73}"/>
              </a:ext>
            </a:extLst>
          </p:cNvPr>
          <p:cNvSpPr/>
          <p:nvPr/>
        </p:nvSpPr>
        <p:spPr>
          <a:xfrm>
            <a:off x="2800639" y="5329238"/>
            <a:ext cx="3812598" cy="938212"/>
          </a:xfrm>
          <a:prstGeom prst="roundRect">
            <a:avLst/>
          </a:prstGeom>
          <a:solidFill>
            <a:srgbClr val="FCE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</a:rPr>
              <a:t>Hanner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awr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wedi</a:t>
            </a:r>
            <a:r>
              <a:rPr lang="en-GB" sz="32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</a:rPr>
              <a:t>deuddeg</a:t>
            </a:r>
            <a:endParaRPr lang="en-GB" sz="32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FBACDA6-030B-4D39-AFF5-94D199033897}"/>
              </a:ext>
            </a:extLst>
          </p:cNvPr>
          <p:cNvCxnSpPr>
            <a:cxnSpLocks/>
          </p:cNvCxnSpPr>
          <p:nvPr/>
        </p:nvCxnSpPr>
        <p:spPr>
          <a:xfrm flipH="1">
            <a:off x="4572000" y="3189289"/>
            <a:ext cx="4763" cy="127187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6491C9-67ED-42D5-B023-5A1E6059B23C}"/>
              </a:ext>
            </a:extLst>
          </p:cNvPr>
          <p:cNvCxnSpPr>
            <a:cxnSpLocks/>
          </p:cNvCxnSpPr>
          <p:nvPr/>
        </p:nvCxnSpPr>
        <p:spPr>
          <a:xfrm flipH="1" flipV="1">
            <a:off x="4576763" y="2401455"/>
            <a:ext cx="1" cy="76878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78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B84222F-3592-48C5-AD9B-6FD7A14F1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962" y="3429000"/>
            <a:ext cx="8220075" cy="2507318"/>
          </a:xfrm>
        </p:spPr>
        <p:txBody>
          <a:bodyPr/>
          <a:lstStyle/>
          <a:p>
            <a:pPr algn="ctr"/>
            <a:r>
              <a:rPr lang="en-GB" altLang="en-US" dirty="0" err="1">
                <a:latin typeface="Twinkl SemiBold" pitchFamily="2" charset="0"/>
              </a:rPr>
              <a:t>O’r</a:t>
            </a:r>
            <a:r>
              <a:rPr lang="en-GB" altLang="en-US" dirty="0">
                <a:latin typeface="Twinkl SemiBold" pitchFamily="2" charset="0"/>
              </a:rPr>
              <a:t> </a:t>
            </a:r>
            <a:r>
              <a:rPr lang="en-GB" altLang="en-US" dirty="0" err="1">
                <a:latin typeface="Twinkl SemiBold" pitchFamily="2" charset="0"/>
              </a:rPr>
              <a:t>gloch</a:t>
            </a:r>
            <a:r>
              <a:rPr lang="en-GB" altLang="en-US" dirty="0">
                <a:latin typeface="Twinkl SemiBold" pitchFamily="2" charset="0"/>
              </a:rPr>
              <a:t> =</a:t>
            </a: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r>
              <a:rPr lang="en-GB" altLang="en-US" dirty="0">
                <a:latin typeface="Twinkl SemiBold" pitchFamily="2" charset="0"/>
              </a:rPr>
              <a:t>Hanner </a:t>
            </a:r>
            <a:r>
              <a:rPr lang="en-GB" altLang="en-US" dirty="0" err="1">
                <a:latin typeface="Twinkl SemiBold" pitchFamily="2" charset="0"/>
              </a:rPr>
              <a:t>awr</a:t>
            </a:r>
            <a:r>
              <a:rPr lang="en-GB" altLang="en-US" dirty="0">
                <a:latin typeface="Twinkl SemiBold" pitchFamily="2" charset="0"/>
              </a:rPr>
              <a:t> </a:t>
            </a:r>
            <a:r>
              <a:rPr lang="en-GB" altLang="en-US" dirty="0" err="1">
                <a:latin typeface="Twinkl SemiBold" pitchFamily="2" charset="0"/>
              </a:rPr>
              <a:t>wedi</a:t>
            </a:r>
            <a:r>
              <a:rPr lang="en-GB" altLang="en-US" dirty="0">
                <a:latin typeface="Twinkl SemiBold" pitchFamily="2" charset="0"/>
              </a:rPr>
              <a:t> =</a:t>
            </a: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r>
              <a:rPr lang="en-GB" altLang="en-US" dirty="0" err="1">
                <a:latin typeface="Twinkl SemiBold" pitchFamily="2" charset="0"/>
              </a:rPr>
              <a:t>Unarddeg</a:t>
            </a:r>
            <a:r>
              <a:rPr lang="en-GB" altLang="en-US" dirty="0">
                <a:latin typeface="Twinkl SemiBold" pitchFamily="2" charset="0"/>
              </a:rPr>
              <a:t> =</a:t>
            </a: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r>
              <a:rPr lang="en-GB" altLang="en-US" dirty="0" err="1">
                <a:latin typeface="Twinkl SemiBold" pitchFamily="2" charset="0"/>
              </a:rPr>
              <a:t>Deuddeg</a:t>
            </a:r>
            <a:r>
              <a:rPr lang="en-GB" altLang="en-US" dirty="0">
                <a:latin typeface="Twinkl SemiBold" pitchFamily="2" charset="0"/>
              </a:rPr>
              <a:t> =</a:t>
            </a: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br>
              <a:rPr lang="en-GB" altLang="en-US" dirty="0">
                <a:latin typeface="Twinkl SemiBold" pitchFamily="2" charset="0"/>
              </a:rPr>
            </a:br>
            <a:endParaRPr lang="en-GB" altLang="en-US" dirty="0">
              <a:latin typeface="Twinkl SemiBol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042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winkl Template">
      <a:dk1>
        <a:srgbClr val="1C1C1C"/>
      </a:dk1>
      <a:lt1>
        <a:sysClr val="window" lastClr="FFFFFF"/>
      </a:lt1>
      <a:dk2>
        <a:srgbClr val="4A4A4A"/>
      </a:dk2>
      <a:lt2>
        <a:srgbClr val="F4F2F2"/>
      </a:lt2>
      <a:accent1>
        <a:srgbClr val="E34192"/>
      </a:accent1>
      <a:accent2>
        <a:srgbClr val="EB8634"/>
      </a:accent2>
      <a:accent3>
        <a:srgbClr val="E6C734"/>
      </a:accent3>
      <a:accent4>
        <a:srgbClr val="79AD42"/>
      </a:accent4>
      <a:accent5>
        <a:srgbClr val="23A7F9"/>
      </a:accent5>
      <a:accent6>
        <a:srgbClr val="954EBE"/>
      </a:accent6>
      <a:hlink>
        <a:srgbClr val="23A7F9"/>
      </a:hlink>
      <a:folHlink>
        <a:srgbClr val="757070"/>
      </a:folHlink>
    </a:clrScheme>
    <a:fontScheme name="Custom 1">
      <a:majorFont>
        <a:latin typeface="Twinkl SemiBold"/>
        <a:ea typeface=""/>
        <a:cs typeface=""/>
      </a:majorFont>
      <a:minorFont>
        <a:latin typeface="Twink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1476</TotalTime>
  <Words>259</Words>
  <Application>Microsoft Office PowerPoint</Application>
  <PresentationFormat>On-screen Show (4:3)</PresentationFormat>
  <Paragraphs>30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...dweud yr amser i o’r gloch a hanner awr wedi.</vt:lpstr>
      <vt:lpstr>PowerPoint Presentation</vt:lpstr>
      <vt:lpstr>PowerPoint Presentation</vt:lpstr>
      <vt:lpstr>PowerPoint Presentation</vt:lpstr>
      <vt:lpstr>Faint o’r gloch ydy hi?</vt:lpstr>
      <vt:lpstr>Faint o’r gloch ydy hi?</vt:lpstr>
      <vt:lpstr>Faint o’r gloch ydy hi?</vt:lpstr>
      <vt:lpstr>Faint o’r gloch ydy hi?</vt:lpstr>
      <vt:lpstr>Faint o’r gloch ydy hi?</vt:lpstr>
      <vt:lpstr>Faint o’r gloch ydy hi?</vt:lpstr>
      <vt:lpstr>Faint o’r gloch ydy hi?</vt:lpstr>
      <vt:lpstr>Faint o’r gloch ydy hi?</vt:lpstr>
      <vt:lpstr>Faint o’r gloch ydy hi?</vt:lpstr>
      <vt:lpstr>Faint o’r gloch ydy hi?</vt:lpstr>
      <vt:lpstr>O’r gloch =  Hanner awr wedi =  Unarddeg =  Deuddeg =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</dc:title>
  <dc:creator>Twinkl</dc:creator>
  <cp:lastModifiedBy>Rhys Bevan</cp:lastModifiedBy>
  <cp:revision>146</cp:revision>
  <dcterms:created xsi:type="dcterms:W3CDTF">2014-10-01T16:09:27Z</dcterms:created>
  <dcterms:modified xsi:type="dcterms:W3CDTF">2020-02-25T10:20:22Z</dcterms:modified>
</cp:coreProperties>
</file>