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5" r:id="rId2"/>
    <p:sldId id="257" r:id="rId3"/>
    <p:sldId id="264" r:id="rId4"/>
    <p:sldId id="258" r:id="rId5"/>
    <p:sldId id="259" r:id="rId6"/>
    <p:sldId id="260" r:id="rId7"/>
    <p:sldId id="261" r:id="rId8"/>
    <p:sldId id="262" r:id="rId9"/>
    <p:sldId id="266" r:id="rId10"/>
  </p:sldIdLst>
  <p:sldSz cx="9144000" cy="6858000" type="screen4x3"/>
  <p:notesSz cx="6858000" cy="9144000"/>
  <p:defaultTextStyle>
    <a:defPPr>
      <a:defRPr lang="bg-B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9" d="100"/>
          <a:sy n="59" d="100"/>
        </p:scale>
        <p:origin x="1500" y="5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ata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svg"/><Relationship Id="rId1" Type="http://schemas.openxmlformats.org/officeDocument/2006/relationships/image" Target="../media/image12.png"/><Relationship Id="rId4" Type="http://schemas.openxmlformats.org/officeDocument/2006/relationships/image" Target="../media/image15.svg"/></Relationships>
</file>

<file path=ppt/diagrams/_rels/data7.xml.rels><?xml version="1.0" encoding="UTF-8" standalone="yes"?>
<Relationships xmlns="http://schemas.openxmlformats.org/package/2006/relationships"><Relationship Id="rId3" Type="http://schemas.openxmlformats.org/officeDocument/2006/relationships/hyperlink" Target="https://www.saviom.com/blog/how-to-plan-for-short-term-and-long-term-talent-acquisition-strategy/" TargetMode="External"/><Relationship Id="rId2" Type="http://schemas.openxmlformats.org/officeDocument/2006/relationships/hyperlink" Target="https://www.youtube.com/watch?v=pSPhz7QK8eM" TargetMode="External"/><Relationship Id="rId1" Type="http://schemas.openxmlformats.org/officeDocument/2006/relationships/hyperlink" Target="https://www.youtube.com/watch?v=NwufHwariTI" TargetMode="External"/></Relationships>
</file>

<file path=ppt/diagrams/_rels/drawing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svg"/><Relationship Id="rId1" Type="http://schemas.openxmlformats.org/officeDocument/2006/relationships/image" Target="../media/image12.png"/><Relationship Id="rId4" Type="http://schemas.openxmlformats.org/officeDocument/2006/relationships/image" Target="../media/image15.svg"/></Relationships>
</file>

<file path=ppt/diagrams/_rels/drawing7.xml.rels><?xml version="1.0" encoding="UTF-8" standalone="yes"?>
<Relationships xmlns="http://schemas.openxmlformats.org/package/2006/relationships"><Relationship Id="rId3" Type="http://schemas.openxmlformats.org/officeDocument/2006/relationships/hyperlink" Target="https://www.youtube.com/watch?v=NwufHwariTI" TargetMode="External"/><Relationship Id="rId2" Type="http://schemas.openxmlformats.org/officeDocument/2006/relationships/hyperlink" Target="https://www.youtube.com/watch?v=pSPhz7QK8eM" TargetMode="External"/><Relationship Id="rId1" Type="http://schemas.openxmlformats.org/officeDocument/2006/relationships/hyperlink" Target="https://www.saviom.com/blog/how-to-plan-for-short-term-and-long-term-talent-acquisition-strategy/" TargetMode="Externa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8DE07F3-64F9-468D-A062-8A5693BD4F8E}"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146E1AD4-E61A-402D-A582-9BECE2A22930}">
      <dgm:prSet/>
      <dgm:spPr/>
      <dgm:t>
        <a:bodyPr/>
        <a:lstStyle/>
        <a:p>
          <a:r>
            <a:rPr lang="en-US"/>
            <a:t>What is talent acquisition Manager?</a:t>
          </a:r>
        </a:p>
      </dgm:t>
    </dgm:pt>
    <dgm:pt modelId="{CE9854D6-2B45-45EF-A8F8-E62BF56A04FD}" type="parTrans" cxnId="{C76350A6-50B3-411A-A883-3A9299560299}">
      <dgm:prSet/>
      <dgm:spPr/>
      <dgm:t>
        <a:bodyPr/>
        <a:lstStyle/>
        <a:p>
          <a:endParaRPr lang="en-US"/>
        </a:p>
      </dgm:t>
    </dgm:pt>
    <dgm:pt modelId="{36E93F63-9B6F-4C13-8B56-55A21D7DE3C0}" type="sibTrans" cxnId="{C76350A6-50B3-411A-A883-3A9299560299}">
      <dgm:prSet/>
      <dgm:spPr/>
      <dgm:t>
        <a:bodyPr/>
        <a:lstStyle/>
        <a:p>
          <a:endParaRPr lang="en-US"/>
        </a:p>
      </dgm:t>
    </dgm:pt>
    <dgm:pt modelId="{2F25EC94-6416-4ECD-9FF8-A0B39FDE0FB0}">
      <dgm:prSet/>
      <dgm:spPr/>
      <dgm:t>
        <a:bodyPr/>
        <a:lstStyle/>
        <a:p>
          <a:r>
            <a:rPr lang="en-US"/>
            <a:t>Three strategies for short term talent acquisition!</a:t>
          </a:r>
        </a:p>
      </dgm:t>
    </dgm:pt>
    <dgm:pt modelId="{409070E1-3E77-41D9-B9E1-2A9F38B5F9BB}" type="parTrans" cxnId="{474D7904-544D-4A20-A15F-520438C5A3E6}">
      <dgm:prSet/>
      <dgm:spPr/>
      <dgm:t>
        <a:bodyPr/>
        <a:lstStyle/>
        <a:p>
          <a:endParaRPr lang="en-US"/>
        </a:p>
      </dgm:t>
    </dgm:pt>
    <dgm:pt modelId="{AEC299C6-3345-4BCB-A7FE-D9B6259A25E6}" type="sibTrans" cxnId="{474D7904-544D-4A20-A15F-520438C5A3E6}">
      <dgm:prSet/>
      <dgm:spPr/>
      <dgm:t>
        <a:bodyPr/>
        <a:lstStyle/>
        <a:p>
          <a:endParaRPr lang="en-US"/>
        </a:p>
      </dgm:t>
    </dgm:pt>
    <dgm:pt modelId="{0666DE51-AE24-4FB4-A922-C185D50FC2EB}">
      <dgm:prSet/>
      <dgm:spPr/>
      <dgm:t>
        <a:bodyPr/>
        <a:lstStyle/>
        <a:p>
          <a:r>
            <a:rPr lang="en-US"/>
            <a:t>Three strategies for long term talent acquisition !</a:t>
          </a:r>
        </a:p>
      </dgm:t>
    </dgm:pt>
    <dgm:pt modelId="{0B06D56B-40F7-468F-964D-18C6BD3D1A00}" type="parTrans" cxnId="{A99F0796-0F76-429D-83CE-F53DC0933E1A}">
      <dgm:prSet/>
      <dgm:spPr/>
      <dgm:t>
        <a:bodyPr/>
        <a:lstStyle/>
        <a:p>
          <a:endParaRPr lang="en-US"/>
        </a:p>
      </dgm:t>
    </dgm:pt>
    <dgm:pt modelId="{D2A5E08B-4F68-4443-9709-2577E90910D9}" type="sibTrans" cxnId="{A99F0796-0F76-429D-83CE-F53DC0933E1A}">
      <dgm:prSet/>
      <dgm:spPr/>
      <dgm:t>
        <a:bodyPr/>
        <a:lstStyle/>
        <a:p>
          <a:endParaRPr lang="en-US"/>
        </a:p>
      </dgm:t>
    </dgm:pt>
    <dgm:pt modelId="{F12BDFB5-253A-429C-8CBA-296597FBDC92}">
      <dgm:prSet/>
      <dgm:spPr/>
      <dgm:t>
        <a:bodyPr/>
        <a:lstStyle/>
        <a:p>
          <a:r>
            <a:rPr lang="en-US"/>
            <a:t>Identify and explain two monetary and non-monetary methods!</a:t>
          </a:r>
        </a:p>
      </dgm:t>
    </dgm:pt>
    <dgm:pt modelId="{CC1D6106-ECF7-4490-9459-96D66727E8EC}" type="parTrans" cxnId="{5C6AB211-F500-4CD2-A52C-BB27657E3914}">
      <dgm:prSet/>
      <dgm:spPr/>
      <dgm:t>
        <a:bodyPr/>
        <a:lstStyle/>
        <a:p>
          <a:endParaRPr lang="en-US"/>
        </a:p>
      </dgm:t>
    </dgm:pt>
    <dgm:pt modelId="{C2FA2A04-1347-405D-BEAF-DE8E4884A896}" type="sibTrans" cxnId="{5C6AB211-F500-4CD2-A52C-BB27657E3914}">
      <dgm:prSet/>
      <dgm:spPr/>
      <dgm:t>
        <a:bodyPr/>
        <a:lstStyle/>
        <a:p>
          <a:endParaRPr lang="en-US"/>
        </a:p>
      </dgm:t>
    </dgm:pt>
    <dgm:pt modelId="{C0C95DA2-B931-46D4-A8EE-5065EE66698A}" type="pres">
      <dgm:prSet presAssocID="{18DE07F3-64F9-468D-A062-8A5693BD4F8E}" presName="root" presStyleCnt="0">
        <dgm:presLayoutVars>
          <dgm:dir/>
          <dgm:resizeHandles val="exact"/>
        </dgm:presLayoutVars>
      </dgm:prSet>
      <dgm:spPr/>
    </dgm:pt>
    <dgm:pt modelId="{AF78AED0-5FA2-46F2-A2DD-869E7B3B5B1D}" type="pres">
      <dgm:prSet presAssocID="{146E1AD4-E61A-402D-A582-9BECE2A22930}" presName="compNode" presStyleCnt="0"/>
      <dgm:spPr/>
    </dgm:pt>
    <dgm:pt modelId="{9C7C13ED-95AD-4EC9-B2F0-7F103FD3FC3E}" type="pres">
      <dgm:prSet presAssocID="{146E1AD4-E61A-402D-A582-9BECE2A22930}" presName="bgRect" presStyleLbl="bgShp" presStyleIdx="0" presStyleCnt="4"/>
      <dgm:spPr/>
    </dgm:pt>
    <dgm:pt modelId="{741D3A72-AED1-46D6-9739-7C6BC183B100}" type="pres">
      <dgm:prSet presAssocID="{146E1AD4-E61A-402D-A582-9BECE2A22930}"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ycle with People"/>
        </a:ext>
      </dgm:extLst>
    </dgm:pt>
    <dgm:pt modelId="{A839E4E9-8623-467C-901A-F3315ECABB11}" type="pres">
      <dgm:prSet presAssocID="{146E1AD4-E61A-402D-A582-9BECE2A22930}" presName="spaceRect" presStyleCnt="0"/>
      <dgm:spPr/>
    </dgm:pt>
    <dgm:pt modelId="{28ABC811-817F-43FF-BA71-977E2A0ADCF7}" type="pres">
      <dgm:prSet presAssocID="{146E1AD4-E61A-402D-A582-9BECE2A22930}" presName="parTx" presStyleLbl="revTx" presStyleIdx="0" presStyleCnt="4">
        <dgm:presLayoutVars>
          <dgm:chMax val="0"/>
          <dgm:chPref val="0"/>
        </dgm:presLayoutVars>
      </dgm:prSet>
      <dgm:spPr/>
    </dgm:pt>
    <dgm:pt modelId="{32989579-0346-4F42-BA6A-C1A9E6316386}" type="pres">
      <dgm:prSet presAssocID="{36E93F63-9B6F-4C13-8B56-55A21D7DE3C0}" presName="sibTrans" presStyleCnt="0"/>
      <dgm:spPr/>
    </dgm:pt>
    <dgm:pt modelId="{C6C47A35-B835-41D4-865D-EED1861AF84F}" type="pres">
      <dgm:prSet presAssocID="{2F25EC94-6416-4ECD-9FF8-A0B39FDE0FB0}" presName="compNode" presStyleCnt="0"/>
      <dgm:spPr/>
    </dgm:pt>
    <dgm:pt modelId="{8E0A7BCD-3514-410A-999B-71A60F3E9062}" type="pres">
      <dgm:prSet presAssocID="{2F25EC94-6416-4ECD-9FF8-A0B39FDE0FB0}" presName="bgRect" presStyleLbl="bgShp" presStyleIdx="1" presStyleCnt="4"/>
      <dgm:spPr/>
    </dgm:pt>
    <dgm:pt modelId="{3271F7A3-0F4B-4F8E-87C3-764ABAFBCF03}" type="pres">
      <dgm:prSet presAssocID="{2F25EC94-6416-4ECD-9FF8-A0B39FDE0FB0}"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Network"/>
        </a:ext>
      </dgm:extLst>
    </dgm:pt>
    <dgm:pt modelId="{35B791F1-7B18-4CA8-A6D7-DAE3733A026D}" type="pres">
      <dgm:prSet presAssocID="{2F25EC94-6416-4ECD-9FF8-A0B39FDE0FB0}" presName="spaceRect" presStyleCnt="0"/>
      <dgm:spPr/>
    </dgm:pt>
    <dgm:pt modelId="{2C72CE30-167A-4E39-8C91-2DB2A639FC9F}" type="pres">
      <dgm:prSet presAssocID="{2F25EC94-6416-4ECD-9FF8-A0B39FDE0FB0}" presName="parTx" presStyleLbl="revTx" presStyleIdx="1" presStyleCnt="4">
        <dgm:presLayoutVars>
          <dgm:chMax val="0"/>
          <dgm:chPref val="0"/>
        </dgm:presLayoutVars>
      </dgm:prSet>
      <dgm:spPr/>
    </dgm:pt>
    <dgm:pt modelId="{A11574B8-CEEA-4258-9B08-E5E3269DB44F}" type="pres">
      <dgm:prSet presAssocID="{AEC299C6-3345-4BCB-A7FE-D9B6259A25E6}" presName="sibTrans" presStyleCnt="0"/>
      <dgm:spPr/>
    </dgm:pt>
    <dgm:pt modelId="{EAC10435-2C64-4E72-9F0F-814D8C6D7ACA}" type="pres">
      <dgm:prSet presAssocID="{0666DE51-AE24-4FB4-A922-C185D50FC2EB}" presName="compNode" presStyleCnt="0"/>
      <dgm:spPr/>
    </dgm:pt>
    <dgm:pt modelId="{7DA30102-3BCD-4EC6-A919-924146BEDFA1}" type="pres">
      <dgm:prSet presAssocID="{0666DE51-AE24-4FB4-A922-C185D50FC2EB}" presName="bgRect" presStyleLbl="bgShp" presStyleIdx="2" presStyleCnt="4"/>
      <dgm:spPr/>
    </dgm:pt>
    <dgm:pt modelId="{ADC64A30-8F68-468F-83D1-3542E5E8222A}" type="pres">
      <dgm:prSet presAssocID="{0666DE51-AE24-4FB4-A922-C185D50FC2EB}"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andshake"/>
        </a:ext>
      </dgm:extLst>
    </dgm:pt>
    <dgm:pt modelId="{3ADFDCD1-2FCA-4C4C-8B1B-9B67AAEDDAE9}" type="pres">
      <dgm:prSet presAssocID="{0666DE51-AE24-4FB4-A922-C185D50FC2EB}" presName="spaceRect" presStyleCnt="0"/>
      <dgm:spPr/>
    </dgm:pt>
    <dgm:pt modelId="{292A9FE8-A37D-493D-9D5C-A0021747649D}" type="pres">
      <dgm:prSet presAssocID="{0666DE51-AE24-4FB4-A922-C185D50FC2EB}" presName="parTx" presStyleLbl="revTx" presStyleIdx="2" presStyleCnt="4">
        <dgm:presLayoutVars>
          <dgm:chMax val="0"/>
          <dgm:chPref val="0"/>
        </dgm:presLayoutVars>
      </dgm:prSet>
      <dgm:spPr/>
    </dgm:pt>
    <dgm:pt modelId="{331038AF-6B76-4C96-8C64-6DFC0FA0354A}" type="pres">
      <dgm:prSet presAssocID="{D2A5E08B-4F68-4443-9709-2577E90910D9}" presName="sibTrans" presStyleCnt="0"/>
      <dgm:spPr/>
    </dgm:pt>
    <dgm:pt modelId="{B8F96B5F-0BCC-4424-B255-8381C67342C7}" type="pres">
      <dgm:prSet presAssocID="{F12BDFB5-253A-429C-8CBA-296597FBDC92}" presName="compNode" presStyleCnt="0"/>
      <dgm:spPr/>
    </dgm:pt>
    <dgm:pt modelId="{583F1039-D044-4D41-8B87-5345B4550CBF}" type="pres">
      <dgm:prSet presAssocID="{F12BDFB5-253A-429C-8CBA-296597FBDC92}" presName="bgRect" presStyleLbl="bgShp" presStyleIdx="3" presStyleCnt="4"/>
      <dgm:spPr/>
    </dgm:pt>
    <dgm:pt modelId="{CD849421-CC63-4C0A-A48C-D64AB17BB19F}" type="pres">
      <dgm:prSet presAssocID="{F12BDFB5-253A-429C-8CBA-296597FBDC92}"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Dollar"/>
        </a:ext>
      </dgm:extLst>
    </dgm:pt>
    <dgm:pt modelId="{7D8DFACD-57E8-4EC0-ACFC-F5AF7FFCA6F1}" type="pres">
      <dgm:prSet presAssocID="{F12BDFB5-253A-429C-8CBA-296597FBDC92}" presName="spaceRect" presStyleCnt="0"/>
      <dgm:spPr/>
    </dgm:pt>
    <dgm:pt modelId="{DAB616BE-6743-4DCD-AF75-5CE95742DAF0}" type="pres">
      <dgm:prSet presAssocID="{F12BDFB5-253A-429C-8CBA-296597FBDC92}" presName="parTx" presStyleLbl="revTx" presStyleIdx="3" presStyleCnt="4">
        <dgm:presLayoutVars>
          <dgm:chMax val="0"/>
          <dgm:chPref val="0"/>
        </dgm:presLayoutVars>
      </dgm:prSet>
      <dgm:spPr/>
    </dgm:pt>
  </dgm:ptLst>
  <dgm:cxnLst>
    <dgm:cxn modelId="{474D7904-544D-4A20-A15F-520438C5A3E6}" srcId="{18DE07F3-64F9-468D-A062-8A5693BD4F8E}" destId="{2F25EC94-6416-4ECD-9FF8-A0B39FDE0FB0}" srcOrd="1" destOrd="0" parTransId="{409070E1-3E77-41D9-B9E1-2A9F38B5F9BB}" sibTransId="{AEC299C6-3345-4BCB-A7FE-D9B6259A25E6}"/>
    <dgm:cxn modelId="{57F8CC0D-0076-4B82-A81B-C0A66E81BE4C}" type="presOf" srcId="{0666DE51-AE24-4FB4-A922-C185D50FC2EB}" destId="{292A9FE8-A37D-493D-9D5C-A0021747649D}" srcOrd="0" destOrd="0" presId="urn:microsoft.com/office/officeart/2018/2/layout/IconVerticalSolidList"/>
    <dgm:cxn modelId="{5C6AB211-F500-4CD2-A52C-BB27657E3914}" srcId="{18DE07F3-64F9-468D-A062-8A5693BD4F8E}" destId="{F12BDFB5-253A-429C-8CBA-296597FBDC92}" srcOrd="3" destOrd="0" parTransId="{CC1D6106-ECF7-4490-9459-96D66727E8EC}" sibTransId="{C2FA2A04-1347-405D-BEAF-DE8E4884A896}"/>
    <dgm:cxn modelId="{A934792F-F986-4391-B1A3-674102992103}" type="presOf" srcId="{2F25EC94-6416-4ECD-9FF8-A0B39FDE0FB0}" destId="{2C72CE30-167A-4E39-8C91-2DB2A639FC9F}" srcOrd="0" destOrd="0" presId="urn:microsoft.com/office/officeart/2018/2/layout/IconVerticalSolidList"/>
    <dgm:cxn modelId="{6C532157-CE41-4D48-B674-8BD3A00EB694}" type="presOf" srcId="{F12BDFB5-253A-429C-8CBA-296597FBDC92}" destId="{DAB616BE-6743-4DCD-AF75-5CE95742DAF0}" srcOrd="0" destOrd="0" presId="urn:microsoft.com/office/officeart/2018/2/layout/IconVerticalSolidList"/>
    <dgm:cxn modelId="{3318CB95-9AC6-4729-9E3D-09B6F35ADFF4}" type="presOf" srcId="{146E1AD4-E61A-402D-A582-9BECE2A22930}" destId="{28ABC811-817F-43FF-BA71-977E2A0ADCF7}" srcOrd="0" destOrd="0" presId="urn:microsoft.com/office/officeart/2018/2/layout/IconVerticalSolidList"/>
    <dgm:cxn modelId="{A99F0796-0F76-429D-83CE-F53DC0933E1A}" srcId="{18DE07F3-64F9-468D-A062-8A5693BD4F8E}" destId="{0666DE51-AE24-4FB4-A922-C185D50FC2EB}" srcOrd="2" destOrd="0" parTransId="{0B06D56B-40F7-468F-964D-18C6BD3D1A00}" sibTransId="{D2A5E08B-4F68-4443-9709-2577E90910D9}"/>
    <dgm:cxn modelId="{C76350A6-50B3-411A-A883-3A9299560299}" srcId="{18DE07F3-64F9-468D-A062-8A5693BD4F8E}" destId="{146E1AD4-E61A-402D-A582-9BECE2A22930}" srcOrd="0" destOrd="0" parTransId="{CE9854D6-2B45-45EF-A8F8-E62BF56A04FD}" sibTransId="{36E93F63-9B6F-4C13-8B56-55A21D7DE3C0}"/>
    <dgm:cxn modelId="{219FA9B2-CA5A-4948-9A14-8D9FF74FBB53}" type="presOf" srcId="{18DE07F3-64F9-468D-A062-8A5693BD4F8E}" destId="{C0C95DA2-B931-46D4-A8EE-5065EE66698A}" srcOrd="0" destOrd="0" presId="urn:microsoft.com/office/officeart/2018/2/layout/IconVerticalSolidList"/>
    <dgm:cxn modelId="{6C7D1D1A-989D-438B-B331-3F103A014A50}" type="presParOf" srcId="{C0C95DA2-B931-46D4-A8EE-5065EE66698A}" destId="{AF78AED0-5FA2-46F2-A2DD-869E7B3B5B1D}" srcOrd="0" destOrd="0" presId="urn:microsoft.com/office/officeart/2018/2/layout/IconVerticalSolidList"/>
    <dgm:cxn modelId="{8B1E4FDF-9839-410D-9AA7-B76873925D61}" type="presParOf" srcId="{AF78AED0-5FA2-46F2-A2DD-869E7B3B5B1D}" destId="{9C7C13ED-95AD-4EC9-B2F0-7F103FD3FC3E}" srcOrd="0" destOrd="0" presId="urn:microsoft.com/office/officeart/2018/2/layout/IconVerticalSolidList"/>
    <dgm:cxn modelId="{AEE92E6C-E90B-4B95-9CFC-EDF41AFECF3A}" type="presParOf" srcId="{AF78AED0-5FA2-46F2-A2DD-869E7B3B5B1D}" destId="{741D3A72-AED1-46D6-9739-7C6BC183B100}" srcOrd="1" destOrd="0" presId="urn:microsoft.com/office/officeart/2018/2/layout/IconVerticalSolidList"/>
    <dgm:cxn modelId="{577C781D-7CB5-48DE-B0B9-438AD0913F79}" type="presParOf" srcId="{AF78AED0-5FA2-46F2-A2DD-869E7B3B5B1D}" destId="{A839E4E9-8623-467C-901A-F3315ECABB11}" srcOrd="2" destOrd="0" presId="urn:microsoft.com/office/officeart/2018/2/layout/IconVerticalSolidList"/>
    <dgm:cxn modelId="{CCC17225-9643-4C5D-A0B7-6CCB35B10277}" type="presParOf" srcId="{AF78AED0-5FA2-46F2-A2DD-869E7B3B5B1D}" destId="{28ABC811-817F-43FF-BA71-977E2A0ADCF7}" srcOrd="3" destOrd="0" presId="urn:microsoft.com/office/officeart/2018/2/layout/IconVerticalSolidList"/>
    <dgm:cxn modelId="{F6E943F3-6C7E-407B-AB3E-BF46F63F5E79}" type="presParOf" srcId="{C0C95DA2-B931-46D4-A8EE-5065EE66698A}" destId="{32989579-0346-4F42-BA6A-C1A9E6316386}" srcOrd="1" destOrd="0" presId="urn:microsoft.com/office/officeart/2018/2/layout/IconVerticalSolidList"/>
    <dgm:cxn modelId="{49473399-D478-4635-BE52-48DDF3C7CA91}" type="presParOf" srcId="{C0C95DA2-B931-46D4-A8EE-5065EE66698A}" destId="{C6C47A35-B835-41D4-865D-EED1861AF84F}" srcOrd="2" destOrd="0" presId="urn:microsoft.com/office/officeart/2018/2/layout/IconVerticalSolidList"/>
    <dgm:cxn modelId="{F3AFB42C-76FD-460D-A337-E274EF41C42C}" type="presParOf" srcId="{C6C47A35-B835-41D4-865D-EED1861AF84F}" destId="{8E0A7BCD-3514-410A-999B-71A60F3E9062}" srcOrd="0" destOrd="0" presId="urn:microsoft.com/office/officeart/2018/2/layout/IconVerticalSolidList"/>
    <dgm:cxn modelId="{8AEF139C-36F2-477B-8259-D57BF1A203DB}" type="presParOf" srcId="{C6C47A35-B835-41D4-865D-EED1861AF84F}" destId="{3271F7A3-0F4B-4F8E-87C3-764ABAFBCF03}" srcOrd="1" destOrd="0" presId="urn:microsoft.com/office/officeart/2018/2/layout/IconVerticalSolidList"/>
    <dgm:cxn modelId="{F7E8E752-20F4-409A-94F1-3A8F9F81C60A}" type="presParOf" srcId="{C6C47A35-B835-41D4-865D-EED1861AF84F}" destId="{35B791F1-7B18-4CA8-A6D7-DAE3733A026D}" srcOrd="2" destOrd="0" presId="urn:microsoft.com/office/officeart/2018/2/layout/IconVerticalSolidList"/>
    <dgm:cxn modelId="{B3EB0C90-C3A9-4E90-8CA9-8778548CA356}" type="presParOf" srcId="{C6C47A35-B835-41D4-865D-EED1861AF84F}" destId="{2C72CE30-167A-4E39-8C91-2DB2A639FC9F}" srcOrd="3" destOrd="0" presId="urn:microsoft.com/office/officeart/2018/2/layout/IconVerticalSolidList"/>
    <dgm:cxn modelId="{987E55A6-8D9E-489D-A8E3-DCECC49B63EA}" type="presParOf" srcId="{C0C95DA2-B931-46D4-A8EE-5065EE66698A}" destId="{A11574B8-CEEA-4258-9B08-E5E3269DB44F}" srcOrd="3" destOrd="0" presId="urn:microsoft.com/office/officeart/2018/2/layout/IconVerticalSolidList"/>
    <dgm:cxn modelId="{84D03B00-45CA-48EC-81E3-FC2F77E1052E}" type="presParOf" srcId="{C0C95DA2-B931-46D4-A8EE-5065EE66698A}" destId="{EAC10435-2C64-4E72-9F0F-814D8C6D7ACA}" srcOrd="4" destOrd="0" presId="urn:microsoft.com/office/officeart/2018/2/layout/IconVerticalSolidList"/>
    <dgm:cxn modelId="{C9F5CAF4-1680-41E9-BE29-5129A29F667E}" type="presParOf" srcId="{EAC10435-2C64-4E72-9F0F-814D8C6D7ACA}" destId="{7DA30102-3BCD-4EC6-A919-924146BEDFA1}" srcOrd="0" destOrd="0" presId="urn:microsoft.com/office/officeart/2018/2/layout/IconVerticalSolidList"/>
    <dgm:cxn modelId="{B91E408F-6E7B-40E4-85E6-336AD4313906}" type="presParOf" srcId="{EAC10435-2C64-4E72-9F0F-814D8C6D7ACA}" destId="{ADC64A30-8F68-468F-83D1-3542E5E8222A}" srcOrd="1" destOrd="0" presId="urn:microsoft.com/office/officeart/2018/2/layout/IconVerticalSolidList"/>
    <dgm:cxn modelId="{F18DF7B1-D4AE-4FC1-97C4-4133FAE2948A}" type="presParOf" srcId="{EAC10435-2C64-4E72-9F0F-814D8C6D7ACA}" destId="{3ADFDCD1-2FCA-4C4C-8B1B-9B67AAEDDAE9}" srcOrd="2" destOrd="0" presId="urn:microsoft.com/office/officeart/2018/2/layout/IconVerticalSolidList"/>
    <dgm:cxn modelId="{DB6FDE77-7A2D-4C00-8420-15065707C26E}" type="presParOf" srcId="{EAC10435-2C64-4E72-9F0F-814D8C6D7ACA}" destId="{292A9FE8-A37D-493D-9D5C-A0021747649D}" srcOrd="3" destOrd="0" presId="urn:microsoft.com/office/officeart/2018/2/layout/IconVerticalSolidList"/>
    <dgm:cxn modelId="{C8C21A3E-F561-4BBD-8FD9-143667444E2D}" type="presParOf" srcId="{C0C95DA2-B931-46D4-A8EE-5065EE66698A}" destId="{331038AF-6B76-4C96-8C64-6DFC0FA0354A}" srcOrd="5" destOrd="0" presId="urn:microsoft.com/office/officeart/2018/2/layout/IconVerticalSolidList"/>
    <dgm:cxn modelId="{A5EFFEA8-F5FB-4991-967C-F335E752CA65}" type="presParOf" srcId="{C0C95DA2-B931-46D4-A8EE-5065EE66698A}" destId="{B8F96B5F-0BCC-4424-B255-8381C67342C7}" srcOrd="6" destOrd="0" presId="urn:microsoft.com/office/officeart/2018/2/layout/IconVerticalSolidList"/>
    <dgm:cxn modelId="{130AC0ED-D655-48C6-A805-DACE7B3362A3}" type="presParOf" srcId="{B8F96B5F-0BCC-4424-B255-8381C67342C7}" destId="{583F1039-D044-4D41-8B87-5345B4550CBF}" srcOrd="0" destOrd="0" presId="urn:microsoft.com/office/officeart/2018/2/layout/IconVerticalSolidList"/>
    <dgm:cxn modelId="{B55DE7B4-98F1-4D13-9979-EE6AF177EDBD}" type="presParOf" srcId="{B8F96B5F-0BCC-4424-B255-8381C67342C7}" destId="{CD849421-CC63-4C0A-A48C-D64AB17BB19F}" srcOrd="1" destOrd="0" presId="urn:microsoft.com/office/officeart/2018/2/layout/IconVerticalSolidList"/>
    <dgm:cxn modelId="{F5F20F37-5FB8-4763-8E60-1CD5AEEFB980}" type="presParOf" srcId="{B8F96B5F-0BCC-4424-B255-8381C67342C7}" destId="{7D8DFACD-57E8-4EC0-ACFC-F5AF7FFCA6F1}" srcOrd="2" destOrd="0" presId="urn:microsoft.com/office/officeart/2018/2/layout/IconVerticalSolidList"/>
    <dgm:cxn modelId="{72C4E758-3A83-4986-AF93-98A3E759CB6C}" type="presParOf" srcId="{B8F96B5F-0BCC-4424-B255-8381C67342C7}" destId="{DAB616BE-6743-4DCD-AF75-5CE95742DAF0}"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9AC38D1-BAA7-4388-BE1D-DF62ABBF6344}" type="doc">
      <dgm:prSet loTypeId="urn:microsoft.com/office/officeart/2018/5/layout/IconCircleLabelList" loCatId="icon" qsTypeId="urn:microsoft.com/office/officeart/2005/8/quickstyle/simple1" qsCatId="simple" csTypeId="urn:microsoft.com/office/officeart/2005/8/colors/accent2_2" csCatId="accent2" phldr="1"/>
      <dgm:spPr/>
      <dgm:t>
        <a:bodyPr/>
        <a:lstStyle/>
        <a:p>
          <a:endParaRPr lang="en-US"/>
        </a:p>
      </dgm:t>
    </dgm:pt>
    <dgm:pt modelId="{64F2CA48-4A67-4786-B4B3-4F4CB0C99C21}">
      <dgm:prSet/>
      <dgm:spPr/>
      <dgm:t>
        <a:bodyPr/>
        <a:lstStyle/>
        <a:p>
          <a:pPr>
            <a:defRPr cap="all"/>
          </a:pPr>
          <a:r>
            <a:rPr lang="en-US" dirty="0">
              <a:latin typeface="Arial" panose="020B0604020202020204" pitchFamily="34" charset="0"/>
              <a:cs typeface="Arial" panose="020B0604020202020204" pitchFamily="34" charset="0"/>
            </a:rPr>
            <a:t>Talent Manager is the process of attracting</a:t>
          </a:r>
        </a:p>
      </dgm:t>
    </dgm:pt>
    <dgm:pt modelId="{F4F7A0E7-7343-419B-B477-401611A6FE6D}" type="parTrans" cxnId="{6BE550E8-FEBA-4A06-BD1D-B91AB9C09AF3}">
      <dgm:prSet/>
      <dgm:spPr/>
      <dgm:t>
        <a:bodyPr/>
        <a:lstStyle/>
        <a:p>
          <a:endParaRPr lang="en-US"/>
        </a:p>
      </dgm:t>
    </dgm:pt>
    <dgm:pt modelId="{885ADF49-E284-46F7-82D0-EC0B8BEF9ECA}" type="sibTrans" cxnId="{6BE550E8-FEBA-4A06-BD1D-B91AB9C09AF3}">
      <dgm:prSet/>
      <dgm:spPr/>
      <dgm:t>
        <a:bodyPr/>
        <a:lstStyle/>
        <a:p>
          <a:endParaRPr lang="en-US"/>
        </a:p>
      </dgm:t>
    </dgm:pt>
    <dgm:pt modelId="{13384CD2-42F3-462C-8655-564B0955AF80}">
      <dgm:prSet/>
      <dgm:spPr/>
      <dgm:t>
        <a:bodyPr/>
        <a:lstStyle/>
        <a:p>
          <a:pPr>
            <a:defRPr cap="all"/>
          </a:pPr>
          <a:r>
            <a:rPr lang="en-US" dirty="0">
              <a:latin typeface="Arial" panose="020B0604020202020204" pitchFamily="34" charset="0"/>
              <a:cs typeface="Arial" panose="020B0604020202020204" pitchFamily="34" charset="0"/>
            </a:rPr>
            <a:t>Developing, motivating and retain top talent</a:t>
          </a:r>
        </a:p>
      </dgm:t>
    </dgm:pt>
    <dgm:pt modelId="{385396EE-BA4C-4259-B907-A46F3C76967F}" type="parTrans" cxnId="{C69BD582-9E6C-4265-9A38-43AEB56C1E00}">
      <dgm:prSet/>
      <dgm:spPr/>
      <dgm:t>
        <a:bodyPr/>
        <a:lstStyle/>
        <a:p>
          <a:endParaRPr lang="en-US"/>
        </a:p>
      </dgm:t>
    </dgm:pt>
    <dgm:pt modelId="{EEE3E9B5-2A8B-43D1-9F1F-3EA75B034E3D}" type="sibTrans" cxnId="{C69BD582-9E6C-4265-9A38-43AEB56C1E00}">
      <dgm:prSet/>
      <dgm:spPr/>
      <dgm:t>
        <a:bodyPr/>
        <a:lstStyle/>
        <a:p>
          <a:endParaRPr lang="en-US"/>
        </a:p>
      </dgm:t>
    </dgm:pt>
    <dgm:pt modelId="{866C3463-AD9D-4E64-8C3A-DA4D54E7063E}" type="pres">
      <dgm:prSet presAssocID="{D9AC38D1-BAA7-4388-BE1D-DF62ABBF6344}" presName="root" presStyleCnt="0">
        <dgm:presLayoutVars>
          <dgm:dir/>
          <dgm:resizeHandles val="exact"/>
        </dgm:presLayoutVars>
      </dgm:prSet>
      <dgm:spPr/>
    </dgm:pt>
    <dgm:pt modelId="{7F617150-647F-4EB8-AC8E-B5AAB051F912}" type="pres">
      <dgm:prSet presAssocID="{64F2CA48-4A67-4786-B4B3-4F4CB0C99C21}" presName="compNode" presStyleCnt="0"/>
      <dgm:spPr/>
    </dgm:pt>
    <dgm:pt modelId="{87E76734-F38D-4A4F-BCA0-E1F52B5AEF91}" type="pres">
      <dgm:prSet presAssocID="{64F2CA48-4A67-4786-B4B3-4F4CB0C99C21}" presName="iconBgRect" presStyleLbl="bgShp" presStyleIdx="0" presStyleCnt="2"/>
      <dgm:spPr/>
    </dgm:pt>
    <dgm:pt modelId="{B23B17C0-4B36-4A5E-A6E2-99E995F60B1F}" type="pres">
      <dgm:prSet presAssocID="{64F2CA48-4A67-4786-B4B3-4F4CB0C99C21}"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hare With Person"/>
        </a:ext>
      </dgm:extLst>
    </dgm:pt>
    <dgm:pt modelId="{54C0EF42-DD05-483A-ABB5-29A157B795F2}" type="pres">
      <dgm:prSet presAssocID="{64F2CA48-4A67-4786-B4B3-4F4CB0C99C21}" presName="spaceRect" presStyleCnt="0"/>
      <dgm:spPr/>
    </dgm:pt>
    <dgm:pt modelId="{E6335161-91E7-4CD4-A0C1-2251230FE119}" type="pres">
      <dgm:prSet presAssocID="{64F2CA48-4A67-4786-B4B3-4F4CB0C99C21}" presName="textRect" presStyleLbl="revTx" presStyleIdx="0" presStyleCnt="2">
        <dgm:presLayoutVars>
          <dgm:chMax val="1"/>
          <dgm:chPref val="1"/>
        </dgm:presLayoutVars>
      </dgm:prSet>
      <dgm:spPr/>
    </dgm:pt>
    <dgm:pt modelId="{F999B497-65E4-46C0-8A99-E6D8FE110ADB}" type="pres">
      <dgm:prSet presAssocID="{885ADF49-E284-46F7-82D0-EC0B8BEF9ECA}" presName="sibTrans" presStyleCnt="0"/>
      <dgm:spPr/>
    </dgm:pt>
    <dgm:pt modelId="{3B37C871-2E8A-478B-AE75-AB6F1F5360A1}" type="pres">
      <dgm:prSet presAssocID="{13384CD2-42F3-462C-8655-564B0955AF80}" presName="compNode" presStyleCnt="0"/>
      <dgm:spPr/>
    </dgm:pt>
    <dgm:pt modelId="{5DBB408E-9B49-44EF-84F3-B96954CAC9A0}" type="pres">
      <dgm:prSet presAssocID="{13384CD2-42F3-462C-8655-564B0955AF80}" presName="iconBgRect" presStyleLbl="bgShp" presStyleIdx="1" presStyleCnt="2"/>
      <dgm:spPr/>
    </dgm:pt>
    <dgm:pt modelId="{77224E21-6F1A-4A9E-836B-2513BC183F37}" type="pres">
      <dgm:prSet presAssocID="{13384CD2-42F3-462C-8655-564B0955AF80}"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Group"/>
        </a:ext>
      </dgm:extLst>
    </dgm:pt>
    <dgm:pt modelId="{01137E4B-08A8-410B-916B-83890F93CE8D}" type="pres">
      <dgm:prSet presAssocID="{13384CD2-42F3-462C-8655-564B0955AF80}" presName="spaceRect" presStyleCnt="0"/>
      <dgm:spPr/>
    </dgm:pt>
    <dgm:pt modelId="{6A961A32-0137-4FA4-A955-1BCAB85A55EC}" type="pres">
      <dgm:prSet presAssocID="{13384CD2-42F3-462C-8655-564B0955AF80}" presName="textRect" presStyleLbl="revTx" presStyleIdx="1" presStyleCnt="2">
        <dgm:presLayoutVars>
          <dgm:chMax val="1"/>
          <dgm:chPref val="1"/>
        </dgm:presLayoutVars>
      </dgm:prSet>
      <dgm:spPr/>
    </dgm:pt>
  </dgm:ptLst>
  <dgm:cxnLst>
    <dgm:cxn modelId="{B8ED5760-D2F1-4A0A-83F7-7FB3C0A45B15}" type="presOf" srcId="{13384CD2-42F3-462C-8655-564B0955AF80}" destId="{6A961A32-0137-4FA4-A955-1BCAB85A55EC}" srcOrd="0" destOrd="0" presId="urn:microsoft.com/office/officeart/2018/5/layout/IconCircleLabelList"/>
    <dgm:cxn modelId="{C69BD582-9E6C-4265-9A38-43AEB56C1E00}" srcId="{D9AC38D1-BAA7-4388-BE1D-DF62ABBF6344}" destId="{13384CD2-42F3-462C-8655-564B0955AF80}" srcOrd="1" destOrd="0" parTransId="{385396EE-BA4C-4259-B907-A46F3C76967F}" sibTransId="{EEE3E9B5-2A8B-43D1-9F1F-3EA75B034E3D}"/>
    <dgm:cxn modelId="{E8CC7ADE-B042-44BF-8643-8CD14C3CBD13}" type="presOf" srcId="{64F2CA48-4A67-4786-B4B3-4F4CB0C99C21}" destId="{E6335161-91E7-4CD4-A0C1-2251230FE119}" srcOrd="0" destOrd="0" presId="urn:microsoft.com/office/officeart/2018/5/layout/IconCircleLabelList"/>
    <dgm:cxn modelId="{4AB4D2E4-42D4-4587-8F56-78561B322546}" type="presOf" srcId="{D9AC38D1-BAA7-4388-BE1D-DF62ABBF6344}" destId="{866C3463-AD9D-4E64-8C3A-DA4D54E7063E}" srcOrd="0" destOrd="0" presId="urn:microsoft.com/office/officeart/2018/5/layout/IconCircleLabelList"/>
    <dgm:cxn modelId="{6BE550E8-FEBA-4A06-BD1D-B91AB9C09AF3}" srcId="{D9AC38D1-BAA7-4388-BE1D-DF62ABBF6344}" destId="{64F2CA48-4A67-4786-B4B3-4F4CB0C99C21}" srcOrd="0" destOrd="0" parTransId="{F4F7A0E7-7343-419B-B477-401611A6FE6D}" sibTransId="{885ADF49-E284-46F7-82D0-EC0B8BEF9ECA}"/>
    <dgm:cxn modelId="{6CB29229-8595-41A2-A43D-BD994ECBAAE2}" type="presParOf" srcId="{866C3463-AD9D-4E64-8C3A-DA4D54E7063E}" destId="{7F617150-647F-4EB8-AC8E-B5AAB051F912}" srcOrd="0" destOrd="0" presId="urn:microsoft.com/office/officeart/2018/5/layout/IconCircleLabelList"/>
    <dgm:cxn modelId="{D2C663C9-D135-446E-8B6B-327EBF9A8ABD}" type="presParOf" srcId="{7F617150-647F-4EB8-AC8E-B5AAB051F912}" destId="{87E76734-F38D-4A4F-BCA0-E1F52B5AEF91}" srcOrd="0" destOrd="0" presId="urn:microsoft.com/office/officeart/2018/5/layout/IconCircleLabelList"/>
    <dgm:cxn modelId="{74BBD505-087B-4916-BCC1-07051FD10CF1}" type="presParOf" srcId="{7F617150-647F-4EB8-AC8E-B5AAB051F912}" destId="{B23B17C0-4B36-4A5E-A6E2-99E995F60B1F}" srcOrd="1" destOrd="0" presId="urn:microsoft.com/office/officeart/2018/5/layout/IconCircleLabelList"/>
    <dgm:cxn modelId="{6C8C441C-AB2D-4D3C-98C2-FCF2B694D2FC}" type="presParOf" srcId="{7F617150-647F-4EB8-AC8E-B5AAB051F912}" destId="{54C0EF42-DD05-483A-ABB5-29A157B795F2}" srcOrd="2" destOrd="0" presId="urn:microsoft.com/office/officeart/2018/5/layout/IconCircleLabelList"/>
    <dgm:cxn modelId="{F69DF58A-82BB-4C4D-8BD6-59AC352268EE}" type="presParOf" srcId="{7F617150-647F-4EB8-AC8E-B5AAB051F912}" destId="{E6335161-91E7-4CD4-A0C1-2251230FE119}" srcOrd="3" destOrd="0" presId="urn:microsoft.com/office/officeart/2018/5/layout/IconCircleLabelList"/>
    <dgm:cxn modelId="{85BAB8F8-B2AB-4C36-8106-F25388F1273B}" type="presParOf" srcId="{866C3463-AD9D-4E64-8C3A-DA4D54E7063E}" destId="{F999B497-65E4-46C0-8A99-E6D8FE110ADB}" srcOrd="1" destOrd="0" presId="urn:microsoft.com/office/officeart/2018/5/layout/IconCircleLabelList"/>
    <dgm:cxn modelId="{646071F7-4927-4B51-BD1E-188B01C9F9D5}" type="presParOf" srcId="{866C3463-AD9D-4E64-8C3A-DA4D54E7063E}" destId="{3B37C871-2E8A-478B-AE75-AB6F1F5360A1}" srcOrd="2" destOrd="0" presId="urn:microsoft.com/office/officeart/2018/5/layout/IconCircleLabelList"/>
    <dgm:cxn modelId="{42FB6D27-EB12-451F-B5A0-798E184359C4}" type="presParOf" srcId="{3B37C871-2E8A-478B-AE75-AB6F1F5360A1}" destId="{5DBB408E-9B49-44EF-84F3-B96954CAC9A0}" srcOrd="0" destOrd="0" presId="urn:microsoft.com/office/officeart/2018/5/layout/IconCircleLabelList"/>
    <dgm:cxn modelId="{5F911442-3CD1-4994-8BF5-02FE069F9781}" type="presParOf" srcId="{3B37C871-2E8A-478B-AE75-AB6F1F5360A1}" destId="{77224E21-6F1A-4A9E-836B-2513BC183F37}" srcOrd="1" destOrd="0" presId="urn:microsoft.com/office/officeart/2018/5/layout/IconCircleLabelList"/>
    <dgm:cxn modelId="{7B66699F-06B4-4D7F-AAE0-CFC12B38A2C5}" type="presParOf" srcId="{3B37C871-2E8A-478B-AE75-AB6F1F5360A1}" destId="{01137E4B-08A8-410B-916B-83890F93CE8D}" srcOrd="2" destOrd="0" presId="urn:microsoft.com/office/officeart/2018/5/layout/IconCircleLabelList"/>
    <dgm:cxn modelId="{5CD077B2-4274-4B2D-8A50-804F6D448AE7}" type="presParOf" srcId="{3B37C871-2E8A-478B-AE75-AB6F1F5360A1}" destId="{6A961A32-0137-4FA4-A955-1BCAB85A55EC}"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BC77F9A-E2DF-4486-8055-A00957474F46}" type="doc">
      <dgm:prSet loTypeId="urn:microsoft.com/office/officeart/2016/7/layout/ChevronBlockProcess" loCatId="process" qsTypeId="urn:microsoft.com/office/officeart/2005/8/quickstyle/simple4" qsCatId="simple" csTypeId="urn:microsoft.com/office/officeart/2005/8/colors/accent2_2" csCatId="accent2"/>
      <dgm:spPr/>
      <dgm:t>
        <a:bodyPr/>
        <a:lstStyle/>
        <a:p>
          <a:endParaRPr lang="en-US"/>
        </a:p>
      </dgm:t>
    </dgm:pt>
    <dgm:pt modelId="{EA39679D-0914-48E1-A1F5-F20558DDD919}">
      <dgm:prSet/>
      <dgm:spPr/>
      <dgm:t>
        <a:bodyPr/>
        <a:lstStyle/>
        <a:p>
          <a:r>
            <a:rPr lang="en-US"/>
            <a:t>Assess</a:t>
          </a:r>
        </a:p>
      </dgm:t>
    </dgm:pt>
    <dgm:pt modelId="{E64FDFCA-CA5E-4DAF-BA57-A5A05E6BD100}" type="parTrans" cxnId="{5848B617-66BF-4F1A-9025-35DACF9AC58C}">
      <dgm:prSet/>
      <dgm:spPr/>
      <dgm:t>
        <a:bodyPr/>
        <a:lstStyle/>
        <a:p>
          <a:endParaRPr lang="en-US"/>
        </a:p>
      </dgm:t>
    </dgm:pt>
    <dgm:pt modelId="{9260BBFD-A540-47AF-A77D-19995B23C12E}" type="sibTrans" cxnId="{5848B617-66BF-4F1A-9025-35DACF9AC58C}">
      <dgm:prSet/>
      <dgm:spPr/>
      <dgm:t>
        <a:bodyPr/>
        <a:lstStyle/>
        <a:p>
          <a:endParaRPr lang="en-US"/>
        </a:p>
      </dgm:t>
    </dgm:pt>
    <dgm:pt modelId="{B60711D0-F064-4B2B-B10D-46D8248F889A}">
      <dgm:prSet/>
      <dgm:spPr/>
      <dgm:t>
        <a:bodyPr/>
        <a:lstStyle/>
        <a:p>
          <a:r>
            <a:rPr lang="en-US" dirty="0">
              <a:latin typeface="Arial" panose="020B0604020202020204" pitchFamily="34" charset="0"/>
              <a:cs typeface="Arial" panose="020B0604020202020204" pitchFamily="34" charset="0"/>
            </a:rPr>
            <a:t>Assess the skills and demand or period for hiring-manager need to analyze the demand identify the skill requirements.</a:t>
          </a:r>
        </a:p>
      </dgm:t>
    </dgm:pt>
    <dgm:pt modelId="{4D441EDF-AC4F-479E-857A-865F0ED26E08}" type="parTrans" cxnId="{1CE55440-3C5A-4067-B053-6D85264B715E}">
      <dgm:prSet/>
      <dgm:spPr/>
      <dgm:t>
        <a:bodyPr/>
        <a:lstStyle/>
        <a:p>
          <a:endParaRPr lang="en-US"/>
        </a:p>
      </dgm:t>
    </dgm:pt>
    <dgm:pt modelId="{136026DA-B92C-4F31-A05F-DE3C1B2232F2}" type="sibTrans" cxnId="{1CE55440-3C5A-4067-B053-6D85264B715E}">
      <dgm:prSet/>
      <dgm:spPr/>
      <dgm:t>
        <a:bodyPr/>
        <a:lstStyle/>
        <a:p>
          <a:endParaRPr lang="en-US"/>
        </a:p>
      </dgm:t>
    </dgm:pt>
    <dgm:pt modelId="{89A61E80-D02C-4DF1-B9BB-B0BB1FC8E5F7}">
      <dgm:prSet/>
      <dgm:spPr/>
      <dgm:t>
        <a:bodyPr/>
        <a:lstStyle/>
        <a:p>
          <a:r>
            <a:rPr lang="en-US"/>
            <a:t>Develop</a:t>
          </a:r>
        </a:p>
      </dgm:t>
    </dgm:pt>
    <dgm:pt modelId="{E218F6B0-BD3E-4C6B-9907-5A3BF3F85EDC}" type="parTrans" cxnId="{34C2D03E-2EF3-4F42-86FC-B5A3DBD13773}">
      <dgm:prSet/>
      <dgm:spPr/>
      <dgm:t>
        <a:bodyPr/>
        <a:lstStyle/>
        <a:p>
          <a:endParaRPr lang="en-US"/>
        </a:p>
      </dgm:t>
    </dgm:pt>
    <dgm:pt modelId="{78C988E4-D17D-49D6-B7CE-87B6BE12A285}" type="sibTrans" cxnId="{34C2D03E-2EF3-4F42-86FC-B5A3DBD13773}">
      <dgm:prSet/>
      <dgm:spPr/>
      <dgm:t>
        <a:bodyPr/>
        <a:lstStyle/>
        <a:p>
          <a:endParaRPr lang="en-US"/>
        </a:p>
      </dgm:t>
    </dgm:pt>
    <dgm:pt modelId="{7D701E5A-D25F-426A-B816-5B5033CCDE63}">
      <dgm:prSet/>
      <dgm:spPr/>
      <dgm:t>
        <a:bodyPr/>
        <a:lstStyle/>
        <a:p>
          <a:r>
            <a:rPr lang="en-US" dirty="0">
              <a:latin typeface="Arial" panose="020B0604020202020204" pitchFamily="34" charset="0"/>
              <a:cs typeface="Arial" panose="020B0604020202020204" pitchFamily="34" charset="0"/>
            </a:rPr>
            <a:t>Develop a clear job description-the employers need to job description are accurate, complete and up-to-date.</a:t>
          </a:r>
        </a:p>
      </dgm:t>
    </dgm:pt>
    <dgm:pt modelId="{5491C4F4-7926-4B93-806E-4D331334125F}" type="parTrans" cxnId="{404AFA8D-4910-4BC8-8C6B-E1B42150953D}">
      <dgm:prSet/>
      <dgm:spPr/>
      <dgm:t>
        <a:bodyPr/>
        <a:lstStyle/>
        <a:p>
          <a:endParaRPr lang="en-US"/>
        </a:p>
      </dgm:t>
    </dgm:pt>
    <dgm:pt modelId="{4778E748-705E-43FF-8883-D3FC8D10C0B3}" type="sibTrans" cxnId="{404AFA8D-4910-4BC8-8C6B-E1B42150953D}">
      <dgm:prSet/>
      <dgm:spPr/>
      <dgm:t>
        <a:bodyPr/>
        <a:lstStyle/>
        <a:p>
          <a:endParaRPr lang="en-US"/>
        </a:p>
      </dgm:t>
    </dgm:pt>
    <dgm:pt modelId="{F3B06FD8-5FD8-4BB6-9BD9-E00B06A1971C}">
      <dgm:prSet/>
      <dgm:spPr/>
      <dgm:t>
        <a:bodyPr/>
        <a:lstStyle/>
        <a:p>
          <a:r>
            <a:rPr lang="en-US"/>
            <a:t>Check</a:t>
          </a:r>
        </a:p>
      </dgm:t>
    </dgm:pt>
    <dgm:pt modelId="{C5251C26-0E58-455C-A0D4-62EA04E36C69}" type="parTrans" cxnId="{ECB185F3-018C-42D9-B20D-BA7633B9B72B}">
      <dgm:prSet/>
      <dgm:spPr/>
      <dgm:t>
        <a:bodyPr/>
        <a:lstStyle/>
        <a:p>
          <a:endParaRPr lang="en-US"/>
        </a:p>
      </dgm:t>
    </dgm:pt>
    <dgm:pt modelId="{E64C40F9-41E2-4655-88F8-B1CF88811F7C}" type="sibTrans" cxnId="{ECB185F3-018C-42D9-B20D-BA7633B9B72B}">
      <dgm:prSet/>
      <dgm:spPr/>
      <dgm:t>
        <a:bodyPr/>
        <a:lstStyle/>
        <a:p>
          <a:endParaRPr lang="en-US"/>
        </a:p>
      </dgm:t>
    </dgm:pt>
    <dgm:pt modelId="{11DCA220-0608-46A6-BDB0-DA12E638DD65}">
      <dgm:prSet/>
      <dgm:spPr/>
      <dgm:t>
        <a:bodyPr/>
        <a:lstStyle/>
        <a:p>
          <a:r>
            <a:rPr lang="en-US" dirty="0">
              <a:latin typeface="Arial" panose="020B0604020202020204" pitchFamily="34" charset="0"/>
              <a:cs typeface="Arial" panose="020B0604020202020204" pitchFamily="34" charset="0"/>
            </a:rPr>
            <a:t>Check quality of hire and cost or employment terms-stringent scrutiny is ensuring the right employee is hire or project can be delay and </a:t>
          </a:r>
          <a:r>
            <a:rPr lang="en-US" dirty="0" err="1">
              <a:latin typeface="Arial" panose="020B0604020202020204" pitchFamily="34" charset="0"/>
              <a:cs typeface="Arial" panose="020B0604020202020204" pitchFamily="34" charset="0"/>
            </a:rPr>
            <a:t>buget</a:t>
          </a:r>
          <a:r>
            <a:rPr lang="en-US" dirty="0">
              <a:latin typeface="Arial" panose="020B0604020202020204" pitchFamily="34" charset="0"/>
              <a:cs typeface="Arial" panose="020B0604020202020204" pitchFamily="34" charset="0"/>
            </a:rPr>
            <a:t> is overruns.</a:t>
          </a:r>
        </a:p>
      </dgm:t>
    </dgm:pt>
    <dgm:pt modelId="{BBA8D512-3D63-4D22-B8D2-B4E7322A75D3}" type="parTrans" cxnId="{CEDB7F45-EDED-4CFD-B48C-77647A05293A}">
      <dgm:prSet/>
      <dgm:spPr/>
      <dgm:t>
        <a:bodyPr/>
        <a:lstStyle/>
        <a:p>
          <a:endParaRPr lang="en-US"/>
        </a:p>
      </dgm:t>
    </dgm:pt>
    <dgm:pt modelId="{692EA0B4-520B-4FD9-A3A1-54E27EFA914E}" type="sibTrans" cxnId="{CEDB7F45-EDED-4CFD-B48C-77647A05293A}">
      <dgm:prSet/>
      <dgm:spPr/>
      <dgm:t>
        <a:bodyPr/>
        <a:lstStyle/>
        <a:p>
          <a:endParaRPr lang="en-US"/>
        </a:p>
      </dgm:t>
    </dgm:pt>
    <dgm:pt modelId="{9420DFF4-FE46-4740-AACE-7AE346CA0393}" type="pres">
      <dgm:prSet presAssocID="{8BC77F9A-E2DF-4486-8055-A00957474F46}" presName="Name0" presStyleCnt="0">
        <dgm:presLayoutVars>
          <dgm:dir/>
          <dgm:animLvl val="lvl"/>
          <dgm:resizeHandles val="exact"/>
        </dgm:presLayoutVars>
      </dgm:prSet>
      <dgm:spPr/>
    </dgm:pt>
    <dgm:pt modelId="{5F63C229-585D-42C1-941F-A1123A74BEBD}" type="pres">
      <dgm:prSet presAssocID="{EA39679D-0914-48E1-A1F5-F20558DDD919}" presName="composite" presStyleCnt="0"/>
      <dgm:spPr/>
    </dgm:pt>
    <dgm:pt modelId="{A1D484A1-CC78-4E51-AF94-890B19C39B8B}" type="pres">
      <dgm:prSet presAssocID="{EA39679D-0914-48E1-A1F5-F20558DDD919}" presName="parTx" presStyleLbl="alignNode1" presStyleIdx="0" presStyleCnt="3">
        <dgm:presLayoutVars>
          <dgm:chMax val="0"/>
          <dgm:chPref val="0"/>
        </dgm:presLayoutVars>
      </dgm:prSet>
      <dgm:spPr/>
    </dgm:pt>
    <dgm:pt modelId="{DCE93E86-943F-4E4C-8FF1-651EFEFE9B16}" type="pres">
      <dgm:prSet presAssocID="{EA39679D-0914-48E1-A1F5-F20558DDD919}" presName="desTx" presStyleLbl="alignAccFollowNode1" presStyleIdx="0" presStyleCnt="3">
        <dgm:presLayoutVars/>
      </dgm:prSet>
      <dgm:spPr/>
    </dgm:pt>
    <dgm:pt modelId="{65C9E8DF-7ADB-4305-86D3-5B4EC770DEB6}" type="pres">
      <dgm:prSet presAssocID="{9260BBFD-A540-47AF-A77D-19995B23C12E}" presName="space" presStyleCnt="0"/>
      <dgm:spPr/>
    </dgm:pt>
    <dgm:pt modelId="{D3C0CE10-96CE-4D2C-82D6-C099040FE4EB}" type="pres">
      <dgm:prSet presAssocID="{89A61E80-D02C-4DF1-B9BB-B0BB1FC8E5F7}" presName="composite" presStyleCnt="0"/>
      <dgm:spPr/>
    </dgm:pt>
    <dgm:pt modelId="{6EA3EFC0-2790-44A2-887A-C576A3594B99}" type="pres">
      <dgm:prSet presAssocID="{89A61E80-D02C-4DF1-B9BB-B0BB1FC8E5F7}" presName="parTx" presStyleLbl="alignNode1" presStyleIdx="1" presStyleCnt="3">
        <dgm:presLayoutVars>
          <dgm:chMax val="0"/>
          <dgm:chPref val="0"/>
        </dgm:presLayoutVars>
      </dgm:prSet>
      <dgm:spPr/>
    </dgm:pt>
    <dgm:pt modelId="{6F546D7A-537C-4625-B1E3-2ECA73E7F428}" type="pres">
      <dgm:prSet presAssocID="{89A61E80-D02C-4DF1-B9BB-B0BB1FC8E5F7}" presName="desTx" presStyleLbl="alignAccFollowNode1" presStyleIdx="1" presStyleCnt="3">
        <dgm:presLayoutVars/>
      </dgm:prSet>
      <dgm:spPr/>
    </dgm:pt>
    <dgm:pt modelId="{9AD90BA7-1554-4B20-ABAD-75E768687178}" type="pres">
      <dgm:prSet presAssocID="{78C988E4-D17D-49D6-B7CE-87B6BE12A285}" presName="space" presStyleCnt="0"/>
      <dgm:spPr/>
    </dgm:pt>
    <dgm:pt modelId="{15B722ED-667E-4718-8637-AAA8BC5B0F35}" type="pres">
      <dgm:prSet presAssocID="{F3B06FD8-5FD8-4BB6-9BD9-E00B06A1971C}" presName="composite" presStyleCnt="0"/>
      <dgm:spPr/>
    </dgm:pt>
    <dgm:pt modelId="{DA1D9BCF-8406-47AB-8EF5-12E3FD3646E2}" type="pres">
      <dgm:prSet presAssocID="{F3B06FD8-5FD8-4BB6-9BD9-E00B06A1971C}" presName="parTx" presStyleLbl="alignNode1" presStyleIdx="2" presStyleCnt="3">
        <dgm:presLayoutVars>
          <dgm:chMax val="0"/>
          <dgm:chPref val="0"/>
        </dgm:presLayoutVars>
      </dgm:prSet>
      <dgm:spPr/>
    </dgm:pt>
    <dgm:pt modelId="{AEC372D5-5EED-4AE0-B474-045D2E7B8889}" type="pres">
      <dgm:prSet presAssocID="{F3B06FD8-5FD8-4BB6-9BD9-E00B06A1971C}" presName="desTx" presStyleLbl="alignAccFollowNode1" presStyleIdx="2" presStyleCnt="3">
        <dgm:presLayoutVars/>
      </dgm:prSet>
      <dgm:spPr/>
    </dgm:pt>
  </dgm:ptLst>
  <dgm:cxnLst>
    <dgm:cxn modelId="{5848B617-66BF-4F1A-9025-35DACF9AC58C}" srcId="{8BC77F9A-E2DF-4486-8055-A00957474F46}" destId="{EA39679D-0914-48E1-A1F5-F20558DDD919}" srcOrd="0" destOrd="0" parTransId="{E64FDFCA-CA5E-4DAF-BA57-A5A05E6BD100}" sibTransId="{9260BBFD-A540-47AF-A77D-19995B23C12E}"/>
    <dgm:cxn modelId="{ABBF8922-673E-4A99-9778-D4756AEA7FA1}" type="presOf" srcId="{11DCA220-0608-46A6-BDB0-DA12E638DD65}" destId="{AEC372D5-5EED-4AE0-B474-045D2E7B8889}" srcOrd="0" destOrd="0" presId="urn:microsoft.com/office/officeart/2016/7/layout/ChevronBlockProcess"/>
    <dgm:cxn modelId="{34C2D03E-2EF3-4F42-86FC-B5A3DBD13773}" srcId="{8BC77F9A-E2DF-4486-8055-A00957474F46}" destId="{89A61E80-D02C-4DF1-B9BB-B0BB1FC8E5F7}" srcOrd="1" destOrd="0" parTransId="{E218F6B0-BD3E-4C6B-9907-5A3BF3F85EDC}" sibTransId="{78C988E4-D17D-49D6-B7CE-87B6BE12A285}"/>
    <dgm:cxn modelId="{1CE55440-3C5A-4067-B053-6D85264B715E}" srcId="{EA39679D-0914-48E1-A1F5-F20558DDD919}" destId="{B60711D0-F064-4B2B-B10D-46D8248F889A}" srcOrd="0" destOrd="0" parTransId="{4D441EDF-AC4F-479E-857A-865F0ED26E08}" sibTransId="{136026DA-B92C-4F31-A05F-DE3C1B2232F2}"/>
    <dgm:cxn modelId="{CEDB7F45-EDED-4CFD-B48C-77647A05293A}" srcId="{F3B06FD8-5FD8-4BB6-9BD9-E00B06A1971C}" destId="{11DCA220-0608-46A6-BDB0-DA12E638DD65}" srcOrd="0" destOrd="0" parTransId="{BBA8D512-3D63-4D22-B8D2-B4E7322A75D3}" sibTransId="{692EA0B4-520B-4FD9-A3A1-54E27EFA914E}"/>
    <dgm:cxn modelId="{67E08D4F-838C-4E07-9227-47BFCA31CA6E}" type="presOf" srcId="{F3B06FD8-5FD8-4BB6-9BD9-E00B06A1971C}" destId="{DA1D9BCF-8406-47AB-8EF5-12E3FD3646E2}" srcOrd="0" destOrd="0" presId="urn:microsoft.com/office/officeart/2016/7/layout/ChevronBlockProcess"/>
    <dgm:cxn modelId="{12172D81-2135-49B4-9537-10D67DEBFC1D}" type="presOf" srcId="{7D701E5A-D25F-426A-B816-5B5033CCDE63}" destId="{6F546D7A-537C-4625-B1E3-2ECA73E7F428}" srcOrd="0" destOrd="0" presId="urn:microsoft.com/office/officeart/2016/7/layout/ChevronBlockProcess"/>
    <dgm:cxn modelId="{40FEA788-7520-4531-97F6-60842E78B1F6}" type="presOf" srcId="{8BC77F9A-E2DF-4486-8055-A00957474F46}" destId="{9420DFF4-FE46-4740-AACE-7AE346CA0393}" srcOrd="0" destOrd="0" presId="urn:microsoft.com/office/officeart/2016/7/layout/ChevronBlockProcess"/>
    <dgm:cxn modelId="{404AFA8D-4910-4BC8-8C6B-E1B42150953D}" srcId="{89A61E80-D02C-4DF1-B9BB-B0BB1FC8E5F7}" destId="{7D701E5A-D25F-426A-B816-5B5033CCDE63}" srcOrd="0" destOrd="0" parTransId="{5491C4F4-7926-4B93-806E-4D331334125F}" sibTransId="{4778E748-705E-43FF-8883-D3FC8D10C0B3}"/>
    <dgm:cxn modelId="{9CF847A9-45C2-482C-B42F-E27F5449263E}" type="presOf" srcId="{EA39679D-0914-48E1-A1F5-F20558DDD919}" destId="{A1D484A1-CC78-4E51-AF94-890B19C39B8B}" srcOrd="0" destOrd="0" presId="urn:microsoft.com/office/officeart/2016/7/layout/ChevronBlockProcess"/>
    <dgm:cxn modelId="{B7E756B0-521B-4054-B5A0-FEAD42EABC45}" type="presOf" srcId="{89A61E80-D02C-4DF1-B9BB-B0BB1FC8E5F7}" destId="{6EA3EFC0-2790-44A2-887A-C576A3594B99}" srcOrd="0" destOrd="0" presId="urn:microsoft.com/office/officeart/2016/7/layout/ChevronBlockProcess"/>
    <dgm:cxn modelId="{ECB185F3-018C-42D9-B20D-BA7633B9B72B}" srcId="{8BC77F9A-E2DF-4486-8055-A00957474F46}" destId="{F3B06FD8-5FD8-4BB6-9BD9-E00B06A1971C}" srcOrd="2" destOrd="0" parTransId="{C5251C26-0E58-455C-A0D4-62EA04E36C69}" sibTransId="{E64C40F9-41E2-4655-88F8-B1CF88811F7C}"/>
    <dgm:cxn modelId="{A5AB66FF-379E-4B4B-8B58-EAA71431C14F}" type="presOf" srcId="{B60711D0-F064-4B2B-B10D-46D8248F889A}" destId="{DCE93E86-943F-4E4C-8FF1-651EFEFE9B16}" srcOrd="0" destOrd="0" presId="urn:microsoft.com/office/officeart/2016/7/layout/ChevronBlockProcess"/>
    <dgm:cxn modelId="{95A0C158-1C6C-43D1-8B8F-93C7877DA932}" type="presParOf" srcId="{9420DFF4-FE46-4740-AACE-7AE346CA0393}" destId="{5F63C229-585D-42C1-941F-A1123A74BEBD}" srcOrd="0" destOrd="0" presId="urn:microsoft.com/office/officeart/2016/7/layout/ChevronBlockProcess"/>
    <dgm:cxn modelId="{1C5DDB68-1FDB-4C3B-B2B0-28A56C388665}" type="presParOf" srcId="{5F63C229-585D-42C1-941F-A1123A74BEBD}" destId="{A1D484A1-CC78-4E51-AF94-890B19C39B8B}" srcOrd="0" destOrd="0" presId="urn:microsoft.com/office/officeart/2016/7/layout/ChevronBlockProcess"/>
    <dgm:cxn modelId="{F5F35D99-6AF3-4785-A808-F292B2DFBFEE}" type="presParOf" srcId="{5F63C229-585D-42C1-941F-A1123A74BEBD}" destId="{DCE93E86-943F-4E4C-8FF1-651EFEFE9B16}" srcOrd="1" destOrd="0" presId="urn:microsoft.com/office/officeart/2016/7/layout/ChevronBlockProcess"/>
    <dgm:cxn modelId="{E8365FFA-09E8-4C12-919C-34C45C4904DA}" type="presParOf" srcId="{9420DFF4-FE46-4740-AACE-7AE346CA0393}" destId="{65C9E8DF-7ADB-4305-86D3-5B4EC770DEB6}" srcOrd="1" destOrd="0" presId="urn:microsoft.com/office/officeart/2016/7/layout/ChevronBlockProcess"/>
    <dgm:cxn modelId="{535481D8-94F6-4354-82AF-840A9FE15350}" type="presParOf" srcId="{9420DFF4-FE46-4740-AACE-7AE346CA0393}" destId="{D3C0CE10-96CE-4D2C-82D6-C099040FE4EB}" srcOrd="2" destOrd="0" presId="urn:microsoft.com/office/officeart/2016/7/layout/ChevronBlockProcess"/>
    <dgm:cxn modelId="{2DC7CA57-9753-4558-86A9-A8C20DE347DC}" type="presParOf" srcId="{D3C0CE10-96CE-4D2C-82D6-C099040FE4EB}" destId="{6EA3EFC0-2790-44A2-887A-C576A3594B99}" srcOrd="0" destOrd="0" presId="urn:microsoft.com/office/officeart/2016/7/layout/ChevronBlockProcess"/>
    <dgm:cxn modelId="{9DD8806C-60E6-4E4A-B594-817A6F315E89}" type="presParOf" srcId="{D3C0CE10-96CE-4D2C-82D6-C099040FE4EB}" destId="{6F546D7A-537C-4625-B1E3-2ECA73E7F428}" srcOrd="1" destOrd="0" presId="urn:microsoft.com/office/officeart/2016/7/layout/ChevronBlockProcess"/>
    <dgm:cxn modelId="{80382CEF-45B0-4444-B1CD-0DDA640EAAA1}" type="presParOf" srcId="{9420DFF4-FE46-4740-AACE-7AE346CA0393}" destId="{9AD90BA7-1554-4B20-ABAD-75E768687178}" srcOrd="3" destOrd="0" presId="urn:microsoft.com/office/officeart/2016/7/layout/ChevronBlockProcess"/>
    <dgm:cxn modelId="{47178CDD-0BAF-4200-B152-39C559D96F7F}" type="presParOf" srcId="{9420DFF4-FE46-4740-AACE-7AE346CA0393}" destId="{15B722ED-667E-4718-8637-AAA8BC5B0F35}" srcOrd="4" destOrd="0" presId="urn:microsoft.com/office/officeart/2016/7/layout/ChevronBlockProcess"/>
    <dgm:cxn modelId="{08E16BDE-CFA6-4485-A445-B7F58B890141}" type="presParOf" srcId="{15B722ED-667E-4718-8637-AAA8BC5B0F35}" destId="{DA1D9BCF-8406-47AB-8EF5-12E3FD3646E2}" srcOrd="0" destOrd="0" presId="urn:microsoft.com/office/officeart/2016/7/layout/ChevronBlockProcess"/>
    <dgm:cxn modelId="{77644863-20BB-48A9-A07F-0643FEF03C54}" type="presParOf" srcId="{15B722ED-667E-4718-8637-AAA8BC5B0F35}" destId="{AEC372D5-5EED-4AE0-B474-045D2E7B8889}" srcOrd="1" destOrd="0" presId="urn:microsoft.com/office/officeart/2016/7/layout/ChevronBlock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020E640-B822-4565-8225-CB5F11AEF145}" type="doc">
      <dgm:prSet loTypeId="urn:microsoft.com/office/officeart/2005/8/layout/process4" loCatId="process" qsTypeId="urn:microsoft.com/office/officeart/2005/8/quickstyle/simple2" qsCatId="simple" csTypeId="urn:microsoft.com/office/officeart/2005/8/colors/accent3_2" csCatId="accent3" phldr="1"/>
      <dgm:spPr/>
      <dgm:t>
        <a:bodyPr/>
        <a:lstStyle/>
        <a:p>
          <a:endParaRPr lang="en-US"/>
        </a:p>
      </dgm:t>
    </dgm:pt>
    <dgm:pt modelId="{BFBFC76E-F230-4D42-9B66-458152C9EC34}">
      <dgm:prSet/>
      <dgm:spPr>
        <a:solidFill>
          <a:schemeClr val="accent2">
            <a:lumMod val="60000"/>
            <a:lumOff val="40000"/>
          </a:schemeClr>
        </a:solidFill>
      </dgm:spPr>
      <dgm:t>
        <a:bodyPr/>
        <a:lstStyle/>
        <a:p>
          <a:r>
            <a:rPr lang="en-US" dirty="0">
              <a:latin typeface="Arial" panose="020B0604020202020204" pitchFamily="34" charset="0"/>
              <a:cs typeface="Arial" panose="020B0604020202020204" pitchFamily="34" charset="0"/>
            </a:rPr>
            <a:t>Create a long-term hiring plan-long-term recruitment is an ongoing process that requires extra planning and preparation.</a:t>
          </a:r>
        </a:p>
      </dgm:t>
    </dgm:pt>
    <dgm:pt modelId="{8A87EB9D-6642-4B52-867F-E425D55A7058}" type="parTrans" cxnId="{06CE64B0-F1ED-48FF-845C-4713390D044F}">
      <dgm:prSet/>
      <dgm:spPr/>
      <dgm:t>
        <a:bodyPr/>
        <a:lstStyle/>
        <a:p>
          <a:endParaRPr lang="en-US"/>
        </a:p>
      </dgm:t>
    </dgm:pt>
    <dgm:pt modelId="{F8803245-02C0-44F1-9433-680A493F7540}" type="sibTrans" cxnId="{06CE64B0-F1ED-48FF-845C-4713390D044F}">
      <dgm:prSet/>
      <dgm:spPr/>
      <dgm:t>
        <a:bodyPr/>
        <a:lstStyle/>
        <a:p>
          <a:endParaRPr lang="en-US"/>
        </a:p>
      </dgm:t>
    </dgm:pt>
    <dgm:pt modelId="{1D8F14B4-774F-45B0-92AF-0B48518FEB62}">
      <dgm:prSet/>
      <dgm:spPr>
        <a:solidFill>
          <a:schemeClr val="accent2">
            <a:lumMod val="60000"/>
            <a:lumOff val="40000"/>
          </a:schemeClr>
        </a:solidFill>
      </dgm:spPr>
      <dgm:t>
        <a:bodyPr/>
        <a:lstStyle/>
        <a:p>
          <a:r>
            <a:rPr lang="en-US" dirty="0">
              <a:latin typeface="Arial" panose="020B0604020202020204" pitchFamily="34" charset="0"/>
              <a:cs typeface="Arial" panose="020B0604020202020204" pitchFamily="34" charset="0"/>
            </a:rPr>
            <a:t>Focus on better employer branding- play role in talent acquisition strategy as it influence an organization’s reputation from candidate. </a:t>
          </a:r>
        </a:p>
      </dgm:t>
    </dgm:pt>
    <dgm:pt modelId="{ED2AF11F-2F48-4A0E-BAA8-D0BFA3307079}" type="parTrans" cxnId="{5E4A52B7-F70A-4933-9F7C-3D25B3C98812}">
      <dgm:prSet/>
      <dgm:spPr/>
      <dgm:t>
        <a:bodyPr/>
        <a:lstStyle/>
        <a:p>
          <a:endParaRPr lang="en-US"/>
        </a:p>
      </dgm:t>
    </dgm:pt>
    <dgm:pt modelId="{8F9C82DF-B61A-40FF-986E-E58384D1A253}" type="sibTrans" cxnId="{5E4A52B7-F70A-4933-9F7C-3D25B3C98812}">
      <dgm:prSet/>
      <dgm:spPr/>
      <dgm:t>
        <a:bodyPr/>
        <a:lstStyle/>
        <a:p>
          <a:endParaRPr lang="en-US"/>
        </a:p>
      </dgm:t>
    </dgm:pt>
    <dgm:pt modelId="{607F8EA7-C2DA-4340-B1E8-70A352FE77E7}">
      <dgm:prSet/>
      <dgm:spPr>
        <a:solidFill>
          <a:schemeClr val="accent2">
            <a:lumMod val="60000"/>
            <a:lumOff val="40000"/>
          </a:schemeClr>
        </a:solidFill>
      </dgm:spPr>
      <dgm:t>
        <a:bodyPr/>
        <a:lstStyle/>
        <a:p>
          <a:r>
            <a:rPr lang="en-US" dirty="0">
              <a:latin typeface="Arial" panose="020B0604020202020204" pitchFamily="34" charset="0"/>
              <a:cs typeface="Arial" panose="020B0604020202020204" pitchFamily="34" charset="0"/>
            </a:rPr>
            <a:t>Use online job portal for fast and better recruitment progress –managers can used online web portals to post jobs. Employers can talk with potential candidates on social platforms in real time talk for faster response and easier communication .</a:t>
          </a:r>
        </a:p>
      </dgm:t>
    </dgm:pt>
    <dgm:pt modelId="{0407FC98-0BDA-44B3-95AB-EB443A9F03C4}" type="parTrans" cxnId="{0DBB7BEA-F97C-4863-B185-CBC2F0F4F865}">
      <dgm:prSet/>
      <dgm:spPr/>
      <dgm:t>
        <a:bodyPr/>
        <a:lstStyle/>
        <a:p>
          <a:endParaRPr lang="en-US"/>
        </a:p>
      </dgm:t>
    </dgm:pt>
    <dgm:pt modelId="{D2112B0A-4A34-4835-A67E-25F0503AD22F}" type="sibTrans" cxnId="{0DBB7BEA-F97C-4863-B185-CBC2F0F4F865}">
      <dgm:prSet/>
      <dgm:spPr/>
      <dgm:t>
        <a:bodyPr/>
        <a:lstStyle/>
        <a:p>
          <a:endParaRPr lang="en-US"/>
        </a:p>
      </dgm:t>
    </dgm:pt>
    <dgm:pt modelId="{4EC9718B-3BD6-427D-889A-A9CCA168C7BD}" type="pres">
      <dgm:prSet presAssocID="{4020E640-B822-4565-8225-CB5F11AEF145}" presName="Name0" presStyleCnt="0">
        <dgm:presLayoutVars>
          <dgm:dir/>
          <dgm:animLvl val="lvl"/>
          <dgm:resizeHandles val="exact"/>
        </dgm:presLayoutVars>
      </dgm:prSet>
      <dgm:spPr/>
    </dgm:pt>
    <dgm:pt modelId="{C5D586C0-A57F-41E7-BF3E-9CF98E8B181C}" type="pres">
      <dgm:prSet presAssocID="{607F8EA7-C2DA-4340-B1E8-70A352FE77E7}" presName="boxAndChildren" presStyleCnt="0"/>
      <dgm:spPr/>
    </dgm:pt>
    <dgm:pt modelId="{ECF7887F-7E3C-475D-B850-7935BDE9F030}" type="pres">
      <dgm:prSet presAssocID="{607F8EA7-C2DA-4340-B1E8-70A352FE77E7}" presName="parentTextBox" presStyleLbl="node1" presStyleIdx="0" presStyleCnt="3"/>
      <dgm:spPr/>
    </dgm:pt>
    <dgm:pt modelId="{41C16CE0-8C72-434E-9F62-D67B13F07E21}" type="pres">
      <dgm:prSet presAssocID="{8F9C82DF-B61A-40FF-986E-E58384D1A253}" presName="sp" presStyleCnt="0"/>
      <dgm:spPr/>
    </dgm:pt>
    <dgm:pt modelId="{8B677845-B33A-45E7-B090-9785E4A34CCE}" type="pres">
      <dgm:prSet presAssocID="{1D8F14B4-774F-45B0-92AF-0B48518FEB62}" presName="arrowAndChildren" presStyleCnt="0"/>
      <dgm:spPr/>
    </dgm:pt>
    <dgm:pt modelId="{6B53E5FD-DE8F-4216-BD80-A7A189A8DF3B}" type="pres">
      <dgm:prSet presAssocID="{1D8F14B4-774F-45B0-92AF-0B48518FEB62}" presName="parentTextArrow" presStyleLbl="node1" presStyleIdx="1" presStyleCnt="3"/>
      <dgm:spPr/>
    </dgm:pt>
    <dgm:pt modelId="{C47C8F25-9CC6-4FE3-91CA-88F0C48DA34E}" type="pres">
      <dgm:prSet presAssocID="{F8803245-02C0-44F1-9433-680A493F7540}" presName="sp" presStyleCnt="0"/>
      <dgm:spPr/>
    </dgm:pt>
    <dgm:pt modelId="{BDDD177D-063B-4840-8761-F294A28A4679}" type="pres">
      <dgm:prSet presAssocID="{BFBFC76E-F230-4D42-9B66-458152C9EC34}" presName="arrowAndChildren" presStyleCnt="0"/>
      <dgm:spPr/>
    </dgm:pt>
    <dgm:pt modelId="{F3ABF5E7-0162-4E6A-9EBC-733462897866}" type="pres">
      <dgm:prSet presAssocID="{BFBFC76E-F230-4D42-9B66-458152C9EC34}" presName="parentTextArrow" presStyleLbl="node1" presStyleIdx="2" presStyleCnt="3"/>
      <dgm:spPr/>
    </dgm:pt>
  </dgm:ptLst>
  <dgm:cxnLst>
    <dgm:cxn modelId="{3E58966B-02BA-4426-9989-51A98E9A9B00}" type="presOf" srcId="{BFBFC76E-F230-4D42-9B66-458152C9EC34}" destId="{F3ABF5E7-0162-4E6A-9EBC-733462897866}" srcOrd="0" destOrd="0" presId="urn:microsoft.com/office/officeart/2005/8/layout/process4"/>
    <dgm:cxn modelId="{1CCB427A-E135-487C-A9A7-BF88E2B319F2}" type="presOf" srcId="{1D8F14B4-774F-45B0-92AF-0B48518FEB62}" destId="{6B53E5FD-DE8F-4216-BD80-A7A189A8DF3B}" srcOrd="0" destOrd="0" presId="urn:microsoft.com/office/officeart/2005/8/layout/process4"/>
    <dgm:cxn modelId="{C6CA0F87-2DFB-44F1-869A-77BEE8D532FB}" type="presOf" srcId="{607F8EA7-C2DA-4340-B1E8-70A352FE77E7}" destId="{ECF7887F-7E3C-475D-B850-7935BDE9F030}" srcOrd="0" destOrd="0" presId="urn:microsoft.com/office/officeart/2005/8/layout/process4"/>
    <dgm:cxn modelId="{06CE64B0-F1ED-48FF-845C-4713390D044F}" srcId="{4020E640-B822-4565-8225-CB5F11AEF145}" destId="{BFBFC76E-F230-4D42-9B66-458152C9EC34}" srcOrd="0" destOrd="0" parTransId="{8A87EB9D-6642-4B52-867F-E425D55A7058}" sibTransId="{F8803245-02C0-44F1-9433-680A493F7540}"/>
    <dgm:cxn modelId="{5E4A52B7-F70A-4933-9F7C-3D25B3C98812}" srcId="{4020E640-B822-4565-8225-CB5F11AEF145}" destId="{1D8F14B4-774F-45B0-92AF-0B48518FEB62}" srcOrd="1" destOrd="0" parTransId="{ED2AF11F-2F48-4A0E-BAA8-D0BFA3307079}" sibTransId="{8F9C82DF-B61A-40FF-986E-E58384D1A253}"/>
    <dgm:cxn modelId="{0DBB7BEA-F97C-4863-B185-CBC2F0F4F865}" srcId="{4020E640-B822-4565-8225-CB5F11AEF145}" destId="{607F8EA7-C2DA-4340-B1E8-70A352FE77E7}" srcOrd="2" destOrd="0" parTransId="{0407FC98-0BDA-44B3-95AB-EB443A9F03C4}" sibTransId="{D2112B0A-4A34-4835-A67E-25F0503AD22F}"/>
    <dgm:cxn modelId="{23F99AEF-A87C-41B8-A9C6-6A95613D3C47}" type="presOf" srcId="{4020E640-B822-4565-8225-CB5F11AEF145}" destId="{4EC9718B-3BD6-427D-889A-A9CCA168C7BD}" srcOrd="0" destOrd="0" presId="urn:microsoft.com/office/officeart/2005/8/layout/process4"/>
    <dgm:cxn modelId="{65179FDE-BA0E-4B31-AD11-D39F9A356E44}" type="presParOf" srcId="{4EC9718B-3BD6-427D-889A-A9CCA168C7BD}" destId="{C5D586C0-A57F-41E7-BF3E-9CF98E8B181C}" srcOrd="0" destOrd="0" presId="urn:microsoft.com/office/officeart/2005/8/layout/process4"/>
    <dgm:cxn modelId="{104F8E1D-F58E-40CC-AE70-E895EC2C971D}" type="presParOf" srcId="{C5D586C0-A57F-41E7-BF3E-9CF98E8B181C}" destId="{ECF7887F-7E3C-475D-B850-7935BDE9F030}" srcOrd="0" destOrd="0" presId="urn:microsoft.com/office/officeart/2005/8/layout/process4"/>
    <dgm:cxn modelId="{0EB744FE-C429-4551-927F-52957A82A7C2}" type="presParOf" srcId="{4EC9718B-3BD6-427D-889A-A9CCA168C7BD}" destId="{41C16CE0-8C72-434E-9F62-D67B13F07E21}" srcOrd="1" destOrd="0" presId="urn:microsoft.com/office/officeart/2005/8/layout/process4"/>
    <dgm:cxn modelId="{7AD06154-FDD8-4BD1-854F-141908FCFB0D}" type="presParOf" srcId="{4EC9718B-3BD6-427D-889A-A9CCA168C7BD}" destId="{8B677845-B33A-45E7-B090-9785E4A34CCE}" srcOrd="2" destOrd="0" presId="urn:microsoft.com/office/officeart/2005/8/layout/process4"/>
    <dgm:cxn modelId="{257A2851-D965-45FA-BD25-0EB980E43CEE}" type="presParOf" srcId="{8B677845-B33A-45E7-B090-9785E4A34CCE}" destId="{6B53E5FD-DE8F-4216-BD80-A7A189A8DF3B}" srcOrd="0" destOrd="0" presId="urn:microsoft.com/office/officeart/2005/8/layout/process4"/>
    <dgm:cxn modelId="{E7F6B840-92AA-4523-8AC0-F3A07E50BFC5}" type="presParOf" srcId="{4EC9718B-3BD6-427D-889A-A9CCA168C7BD}" destId="{C47C8F25-9CC6-4FE3-91CA-88F0C48DA34E}" srcOrd="3" destOrd="0" presId="urn:microsoft.com/office/officeart/2005/8/layout/process4"/>
    <dgm:cxn modelId="{34245AC7-B633-43A8-B629-44356DC766C9}" type="presParOf" srcId="{4EC9718B-3BD6-427D-889A-A9CCA168C7BD}" destId="{BDDD177D-063B-4840-8761-F294A28A4679}" srcOrd="4" destOrd="0" presId="urn:microsoft.com/office/officeart/2005/8/layout/process4"/>
    <dgm:cxn modelId="{99F912D0-1B8F-4BC2-AC0B-9C517396EF5B}" type="presParOf" srcId="{BDDD177D-063B-4840-8761-F294A28A4679}" destId="{F3ABF5E7-0162-4E6A-9EBC-733462897866}"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1F6B2EE-82A3-4644-AA3F-06635110BE91}" type="doc">
      <dgm:prSet loTypeId="urn:microsoft.com/office/officeart/2005/8/layout/default" loCatId="list" qsTypeId="urn:microsoft.com/office/officeart/2005/8/quickstyle/simple4" qsCatId="simple" csTypeId="urn:microsoft.com/office/officeart/2005/8/colors/accent3_2" csCatId="accent3"/>
      <dgm:spPr/>
      <dgm:t>
        <a:bodyPr/>
        <a:lstStyle/>
        <a:p>
          <a:endParaRPr lang="en-US"/>
        </a:p>
      </dgm:t>
    </dgm:pt>
    <dgm:pt modelId="{6AB93E76-733A-477E-95E1-4F2F6E2D3FF2}">
      <dgm:prSet custT="1"/>
      <dgm:spPr/>
      <dgm:t>
        <a:bodyPr/>
        <a:lstStyle/>
        <a:p>
          <a:r>
            <a:rPr lang="en-US" sz="2400" dirty="0">
              <a:latin typeface="Arial" panose="020B0604020202020204" pitchFamily="34" charset="0"/>
              <a:cs typeface="Arial" panose="020B0604020202020204" pitchFamily="34" charset="0"/>
            </a:rPr>
            <a:t>Include employee paid time off, bonuses cash reward.</a:t>
          </a:r>
        </a:p>
      </dgm:t>
    </dgm:pt>
    <dgm:pt modelId="{256BC840-00E5-4F2D-B872-D054B1D1CFF0}" type="parTrans" cxnId="{8D913B66-1AA5-4EC8-9580-4064403D0A12}">
      <dgm:prSet/>
      <dgm:spPr/>
      <dgm:t>
        <a:bodyPr/>
        <a:lstStyle/>
        <a:p>
          <a:endParaRPr lang="en-US"/>
        </a:p>
      </dgm:t>
    </dgm:pt>
    <dgm:pt modelId="{198E2354-1ADC-41EA-8DD7-C23639ABEF47}" type="sibTrans" cxnId="{8D913B66-1AA5-4EC8-9580-4064403D0A12}">
      <dgm:prSet/>
      <dgm:spPr/>
      <dgm:t>
        <a:bodyPr/>
        <a:lstStyle/>
        <a:p>
          <a:endParaRPr lang="en-US"/>
        </a:p>
      </dgm:t>
    </dgm:pt>
    <dgm:pt modelId="{2D8E1A19-9077-4CF9-A623-20E966027811}">
      <dgm:prSet custT="1"/>
      <dgm:spPr/>
      <dgm:t>
        <a:bodyPr/>
        <a:lstStyle/>
        <a:p>
          <a:r>
            <a:rPr lang="en-US" sz="2400" dirty="0">
              <a:latin typeface="Arial" panose="020B0604020202020204" pitchFamily="34" charset="0"/>
              <a:cs typeface="Arial" panose="020B0604020202020204" pitchFamily="34" charset="0"/>
            </a:rPr>
            <a:t>Additional monetary incentives include annual or semi-bonuses </a:t>
          </a:r>
        </a:p>
      </dgm:t>
    </dgm:pt>
    <dgm:pt modelId="{B0409B16-1C86-4EE9-BD76-0C5FECC07C84}" type="parTrans" cxnId="{8FC4861C-1FDB-4374-93FF-FF9A4DB9C974}">
      <dgm:prSet/>
      <dgm:spPr/>
      <dgm:t>
        <a:bodyPr/>
        <a:lstStyle/>
        <a:p>
          <a:endParaRPr lang="en-US"/>
        </a:p>
      </dgm:t>
    </dgm:pt>
    <dgm:pt modelId="{8A8ED400-7526-4D62-B83B-946EFDFD67D0}" type="sibTrans" cxnId="{8FC4861C-1FDB-4374-93FF-FF9A4DB9C974}">
      <dgm:prSet/>
      <dgm:spPr/>
      <dgm:t>
        <a:bodyPr/>
        <a:lstStyle/>
        <a:p>
          <a:endParaRPr lang="en-US"/>
        </a:p>
      </dgm:t>
    </dgm:pt>
    <dgm:pt modelId="{0701947D-B19E-4E12-9CAA-82797882DB69}">
      <dgm:prSet custT="1"/>
      <dgm:spPr/>
      <dgm:t>
        <a:bodyPr/>
        <a:lstStyle/>
        <a:p>
          <a:r>
            <a:rPr lang="en-US" sz="2000" dirty="0">
              <a:latin typeface="Arial" panose="020B0604020202020204" pitchFamily="34" charset="0"/>
              <a:cs typeface="Arial" panose="020B0604020202020204" pitchFamily="34" charset="0"/>
            </a:rPr>
            <a:t>Monetary rewards motivate employees to produce optimally </a:t>
          </a:r>
        </a:p>
      </dgm:t>
    </dgm:pt>
    <dgm:pt modelId="{052C4BA4-137A-4D3D-81A0-7EC64DDA3FDA}" type="parTrans" cxnId="{ECE61EF9-DE09-48BC-A951-560279AC6F97}">
      <dgm:prSet/>
      <dgm:spPr/>
      <dgm:t>
        <a:bodyPr/>
        <a:lstStyle/>
        <a:p>
          <a:endParaRPr lang="en-US"/>
        </a:p>
      </dgm:t>
    </dgm:pt>
    <dgm:pt modelId="{1ECE221A-F8A0-4778-BC2B-087015EB77D4}" type="sibTrans" cxnId="{ECE61EF9-DE09-48BC-A951-560279AC6F97}">
      <dgm:prSet/>
      <dgm:spPr/>
      <dgm:t>
        <a:bodyPr/>
        <a:lstStyle/>
        <a:p>
          <a:endParaRPr lang="en-US"/>
        </a:p>
      </dgm:t>
    </dgm:pt>
    <dgm:pt modelId="{2E1F86FE-2C9A-409D-B5A5-7220CB19B5DA}" type="pres">
      <dgm:prSet presAssocID="{31F6B2EE-82A3-4644-AA3F-06635110BE91}" presName="diagram" presStyleCnt="0">
        <dgm:presLayoutVars>
          <dgm:dir/>
          <dgm:resizeHandles val="exact"/>
        </dgm:presLayoutVars>
      </dgm:prSet>
      <dgm:spPr/>
    </dgm:pt>
    <dgm:pt modelId="{C767D600-2A44-4521-BCB1-7735CA61674E}" type="pres">
      <dgm:prSet presAssocID="{6AB93E76-733A-477E-95E1-4F2F6E2D3FF2}" presName="node" presStyleLbl="node1" presStyleIdx="0" presStyleCnt="3">
        <dgm:presLayoutVars>
          <dgm:bulletEnabled val="1"/>
        </dgm:presLayoutVars>
      </dgm:prSet>
      <dgm:spPr/>
    </dgm:pt>
    <dgm:pt modelId="{C60225EC-FA30-43B6-BB17-A74A226856B4}" type="pres">
      <dgm:prSet presAssocID="{198E2354-1ADC-41EA-8DD7-C23639ABEF47}" presName="sibTrans" presStyleCnt="0"/>
      <dgm:spPr/>
    </dgm:pt>
    <dgm:pt modelId="{AE6193C4-FB5B-4F8A-940F-69109567AC3C}" type="pres">
      <dgm:prSet presAssocID="{2D8E1A19-9077-4CF9-A623-20E966027811}" presName="node" presStyleLbl="node1" presStyleIdx="1" presStyleCnt="3">
        <dgm:presLayoutVars>
          <dgm:bulletEnabled val="1"/>
        </dgm:presLayoutVars>
      </dgm:prSet>
      <dgm:spPr/>
    </dgm:pt>
    <dgm:pt modelId="{0BE2AC36-1856-410F-AD28-FFDEC8CBD515}" type="pres">
      <dgm:prSet presAssocID="{8A8ED400-7526-4D62-B83B-946EFDFD67D0}" presName="sibTrans" presStyleCnt="0"/>
      <dgm:spPr/>
    </dgm:pt>
    <dgm:pt modelId="{90840471-DD1F-4807-9E86-4200787DFEE2}" type="pres">
      <dgm:prSet presAssocID="{0701947D-B19E-4E12-9CAA-82797882DB69}" presName="node" presStyleLbl="node1" presStyleIdx="2" presStyleCnt="3">
        <dgm:presLayoutVars>
          <dgm:bulletEnabled val="1"/>
        </dgm:presLayoutVars>
      </dgm:prSet>
      <dgm:spPr/>
    </dgm:pt>
  </dgm:ptLst>
  <dgm:cxnLst>
    <dgm:cxn modelId="{8FC4861C-1FDB-4374-93FF-FF9A4DB9C974}" srcId="{31F6B2EE-82A3-4644-AA3F-06635110BE91}" destId="{2D8E1A19-9077-4CF9-A623-20E966027811}" srcOrd="1" destOrd="0" parTransId="{B0409B16-1C86-4EE9-BD76-0C5FECC07C84}" sibTransId="{8A8ED400-7526-4D62-B83B-946EFDFD67D0}"/>
    <dgm:cxn modelId="{8D913B66-1AA5-4EC8-9580-4064403D0A12}" srcId="{31F6B2EE-82A3-4644-AA3F-06635110BE91}" destId="{6AB93E76-733A-477E-95E1-4F2F6E2D3FF2}" srcOrd="0" destOrd="0" parTransId="{256BC840-00E5-4F2D-B872-D054B1D1CFF0}" sibTransId="{198E2354-1ADC-41EA-8DD7-C23639ABEF47}"/>
    <dgm:cxn modelId="{86C4EF74-BA1D-42FD-82A4-45CA8D16F7F0}" type="presOf" srcId="{31F6B2EE-82A3-4644-AA3F-06635110BE91}" destId="{2E1F86FE-2C9A-409D-B5A5-7220CB19B5DA}" srcOrd="0" destOrd="0" presId="urn:microsoft.com/office/officeart/2005/8/layout/default"/>
    <dgm:cxn modelId="{D8D376C4-EC71-4708-BE54-597E75D0400B}" type="presOf" srcId="{0701947D-B19E-4E12-9CAA-82797882DB69}" destId="{90840471-DD1F-4807-9E86-4200787DFEE2}" srcOrd="0" destOrd="0" presId="urn:microsoft.com/office/officeart/2005/8/layout/default"/>
    <dgm:cxn modelId="{C8924CE6-ED07-414F-956E-9F91E1074A58}" type="presOf" srcId="{2D8E1A19-9077-4CF9-A623-20E966027811}" destId="{AE6193C4-FB5B-4F8A-940F-69109567AC3C}" srcOrd="0" destOrd="0" presId="urn:microsoft.com/office/officeart/2005/8/layout/default"/>
    <dgm:cxn modelId="{46A394EC-2072-4E1F-974A-8B133237CE55}" type="presOf" srcId="{6AB93E76-733A-477E-95E1-4F2F6E2D3FF2}" destId="{C767D600-2A44-4521-BCB1-7735CA61674E}" srcOrd="0" destOrd="0" presId="urn:microsoft.com/office/officeart/2005/8/layout/default"/>
    <dgm:cxn modelId="{ECE61EF9-DE09-48BC-A951-560279AC6F97}" srcId="{31F6B2EE-82A3-4644-AA3F-06635110BE91}" destId="{0701947D-B19E-4E12-9CAA-82797882DB69}" srcOrd="2" destOrd="0" parTransId="{052C4BA4-137A-4D3D-81A0-7EC64DDA3FDA}" sibTransId="{1ECE221A-F8A0-4778-BC2B-087015EB77D4}"/>
    <dgm:cxn modelId="{D555D742-4EC4-4FEF-B925-AF5B2AE6CDF0}" type="presParOf" srcId="{2E1F86FE-2C9A-409D-B5A5-7220CB19B5DA}" destId="{C767D600-2A44-4521-BCB1-7735CA61674E}" srcOrd="0" destOrd="0" presId="urn:microsoft.com/office/officeart/2005/8/layout/default"/>
    <dgm:cxn modelId="{761B2609-F546-4D8C-AC6F-C5AEBEA158A8}" type="presParOf" srcId="{2E1F86FE-2C9A-409D-B5A5-7220CB19B5DA}" destId="{C60225EC-FA30-43B6-BB17-A74A226856B4}" srcOrd="1" destOrd="0" presId="urn:microsoft.com/office/officeart/2005/8/layout/default"/>
    <dgm:cxn modelId="{677694DC-92DC-4104-B536-1844DCF6AB88}" type="presParOf" srcId="{2E1F86FE-2C9A-409D-B5A5-7220CB19B5DA}" destId="{AE6193C4-FB5B-4F8A-940F-69109567AC3C}" srcOrd="2" destOrd="0" presId="urn:microsoft.com/office/officeart/2005/8/layout/default"/>
    <dgm:cxn modelId="{162D3832-360B-4F2A-84FC-859E05F54A57}" type="presParOf" srcId="{2E1F86FE-2C9A-409D-B5A5-7220CB19B5DA}" destId="{0BE2AC36-1856-410F-AD28-FFDEC8CBD515}" srcOrd="3" destOrd="0" presId="urn:microsoft.com/office/officeart/2005/8/layout/default"/>
    <dgm:cxn modelId="{E979A974-C27C-4EB9-A9A8-80A1CC0B7C22}" type="presParOf" srcId="{2E1F86FE-2C9A-409D-B5A5-7220CB19B5DA}" destId="{90840471-DD1F-4807-9E86-4200787DFEE2}" srcOrd="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7945F79-44F7-45EA-A3E3-0B1AE87BE2BA}" type="doc">
      <dgm:prSet loTypeId="urn:microsoft.com/office/officeart/2005/8/layout/default" loCatId="list" qsTypeId="urn:microsoft.com/office/officeart/2005/8/quickstyle/simple4" qsCatId="simple" csTypeId="urn:microsoft.com/office/officeart/2005/8/colors/accent1_2" csCatId="accent1"/>
      <dgm:spPr/>
      <dgm:t>
        <a:bodyPr/>
        <a:lstStyle/>
        <a:p>
          <a:endParaRPr lang="en-US"/>
        </a:p>
      </dgm:t>
    </dgm:pt>
    <dgm:pt modelId="{7B5CEC61-B905-43F6-BBFC-2692AB27810B}">
      <dgm:prSet/>
      <dgm:spPr/>
      <dgm:t>
        <a:bodyPr/>
        <a:lstStyle/>
        <a:p>
          <a:r>
            <a:rPr lang="en-US"/>
            <a:t>These rewards include: </a:t>
          </a:r>
        </a:p>
      </dgm:t>
    </dgm:pt>
    <dgm:pt modelId="{C3800985-2C51-4343-A621-180355911871}" type="parTrans" cxnId="{9B53793D-7636-47B5-8F4B-ACFFAEE04E4F}">
      <dgm:prSet/>
      <dgm:spPr/>
      <dgm:t>
        <a:bodyPr/>
        <a:lstStyle/>
        <a:p>
          <a:endParaRPr lang="en-US"/>
        </a:p>
      </dgm:t>
    </dgm:pt>
    <dgm:pt modelId="{D8280B4F-0E57-43B1-89DC-E2B5CF08B586}" type="sibTrans" cxnId="{9B53793D-7636-47B5-8F4B-ACFFAEE04E4F}">
      <dgm:prSet/>
      <dgm:spPr/>
      <dgm:t>
        <a:bodyPr/>
        <a:lstStyle/>
        <a:p>
          <a:endParaRPr lang="en-US"/>
        </a:p>
      </dgm:t>
    </dgm:pt>
    <dgm:pt modelId="{0651E14B-3DCE-41B3-91E5-17E4CA51BFB6}">
      <dgm:prSet/>
      <dgm:spPr/>
      <dgm:t>
        <a:bodyPr/>
        <a:lstStyle/>
        <a:p>
          <a:r>
            <a:rPr lang="en-US"/>
            <a:t>Flexible hours</a:t>
          </a:r>
        </a:p>
      </dgm:t>
    </dgm:pt>
    <dgm:pt modelId="{DA8FB326-B4B6-4636-8C07-E31F9B909296}" type="parTrans" cxnId="{7768311B-A934-4D6C-AE33-CC4172482C05}">
      <dgm:prSet/>
      <dgm:spPr/>
      <dgm:t>
        <a:bodyPr/>
        <a:lstStyle/>
        <a:p>
          <a:endParaRPr lang="en-US"/>
        </a:p>
      </dgm:t>
    </dgm:pt>
    <dgm:pt modelId="{0E817286-A3DA-444B-8A47-5D4FA9EF559B}" type="sibTrans" cxnId="{7768311B-A934-4D6C-AE33-CC4172482C05}">
      <dgm:prSet/>
      <dgm:spPr/>
      <dgm:t>
        <a:bodyPr/>
        <a:lstStyle/>
        <a:p>
          <a:endParaRPr lang="en-US"/>
        </a:p>
      </dgm:t>
    </dgm:pt>
    <dgm:pt modelId="{8E0DABB3-F3FD-4CD6-8B3F-25CDD7F6AE75}">
      <dgm:prSet/>
      <dgm:spPr/>
      <dgm:t>
        <a:bodyPr/>
        <a:lstStyle/>
        <a:p>
          <a:r>
            <a:rPr lang="en-US"/>
            <a:t>Training</a:t>
          </a:r>
        </a:p>
      </dgm:t>
    </dgm:pt>
    <dgm:pt modelId="{BA864C1F-A919-4C31-B5B9-6720EE9F76A9}" type="parTrans" cxnId="{DD6BF1D3-823C-4E7D-9773-3E14E4EFC11E}">
      <dgm:prSet/>
      <dgm:spPr/>
      <dgm:t>
        <a:bodyPr/>
        <a:lstStyle/>
        <a:p>
          <a:endParaRPr lang="en-US"/>
        </a:p>
      </dgm:t>
    </dgm:pt>
    <dgm:pt modelId="{E1996A63-4079-4FF2-A9AA-08BE8D780D23}" type="sibTrans" cxnId="{DD6BF1D3-823C-4E7D-9773-3E14E4EFC11E}">
      <dgm:prSet/>
      <dgm:spPr/>
      <dgm:t>
        <a:bodyPr/>
        <a:lstStyle/>
        <a:p>
          <a:endParaRPr lang="en-US"/>
        </a:p>
      </dgm:t>
    </dgm:pt>
    <dgm:pt modelId="{4A2AE862-D287-411C-8B59-5855FE0DEE34}">
      <dgm:prSet/>
      <dgm:spPr/>
      <dgm:t>
        <a:bodyPr/>
        <a:lstStyle/>
        <a:p>
          <a:r>
            <a:rPr lang="en-US"/>
            <a:t>Opportunities and ability to work independent</a:t>
          </a:r>
        </a:p>
      </dgm:t>
    </dgm:pt>
    <dgm:pt modelId="{A335E51F-5DC4-43DF-9E59-DAF26D73FA1A}" type="parTrans" cxnId="{DAE540A0-6893-4191-88E3-22C2AD045E91}">
      <dgm:prSet/>
      <dgm:spPr/>
      <dgm:t>
        <a:bodyPr/>
        <a:lstStyle/>
        <a:p>
          <a:endParaRPr lang="en-US"/>
        </a:p>
      </dgm:t>
    </dgm:pt>
    <dgm:pt modelId="{178053C6-439B-4890-ABC0-79FE0D001F2F}" type="sibTrans" cxnId="{DAE540A0-6893-4191-88E3-22C2AD045E91}">
      <dgm:prSet/>
      <dgm:spPr/>
      <dgm:t>
        <a:bodyPr/>
        <a:lstStyle/>
        <a:p>
          <a:endParaRPr lang="en-US"/>
        </a:p>
      </dgm:t>
    </dgm:pt>
    <dgm:pt modelId="{949520DF-8DE8-4D38-8C7B-FEF050775E71}">
      <dgm:prSet/>
      <dgm:spPr/>
      <dgm:t>
        <a:bodyPr/>
        <a:lstStyle/>
        <a:p>
          <a:r>
            <a:rPr lang="en-US"/>
            <a:t>Non-monetary incentives rewards employee performance through perks and opportunities  </a:t>
          </a:r>
        </a:p>
      </dgm:t>
    </dgm:pt>
    <dgm:pt modelId="{65F5C827-9925-44FE-84C0-BF9967512CC3}" type="parTrans" cxnId="{9923F202-6832-42BF-A092-8C58E35F3543}">
      <dgm:prSet/>
      <dgm:spPr/>
      <dgm:t>
        <a:bodyPr/>
        <a:lstStyle/>
        <a:p>
          <a:endParaRPr lang="en-US"/>
        </a:p>
      </dgm:t>
    </dgm:pt>
    <dgm:pt modelId="{2D6FE692-CFF0-4B16-9F52-306FE8E8CFA1}" type="sibTrans" cxnId="{9923F202-6832-42BF-A092-8C58E35F3543}">
      <dgm:prSet/>
      <dgm:spPr/>
      <dgm:t>
        <a:bodyPr/>
        <a:lstStyle/>
        <a:p>
          <a:endParaRPr lang="en-US"/>
        </a:p>
      </dgm:t>
    </dgm:pt>
    <dgm:pt modelId="{1C2B091B-7138-4677-9CF9-C8F182A3F48C}" type="pres">
      <dgm:prSet presAssocID="{B7945F79-44F7-45EA-A3E3-0B1AE87BE2BA}" presName="diagram" presStyleCnt="0">
        <dgm:presLayoutVars>
          <dgm:dir/>
          <dgm:resizeHandles val="exact"/>
        </dgm:presLayoutVars>
      </dgm:prSet>
      <dgm:spPr/>
    </dgm:pt>
    <dgm:pt modelId="{0596FAC0-9E6F-4283-BBB2-34404DE9AC64}" type="pres">
      <dgm:prSet presAssocID="{7B5CEC61-B905-43F6-BBFC-2692AB27810B}" presName="node" presStyleLbl="node1" presStyleIdx="0" presStyleCnt="1">
        <dgm:presLayoutVars>
          <dgm:bulletEnabled val="1"/>
        </dgm:presLayoutVars>
      </dgm:prSet>
      <dgm:spPr/>
    </dgm:pt>
  </dgm:ptLst>
  <dgm:cxnLst>
    <dgm:cxn modelId="{9923F202-6832-42BF-A092-8C58E35F3543}" srcId="{7B5CEC61-B905-43F6-BBFC-2692AB27810B}" destId="{949520DF-8DE8-4D38-8C7B-FEF050775E71}" srcOrd="3" destOrd="0" parTransId="{65F5C827-9925-44FE-84C0-BF9967512CC3}" sibTransId="{2D6FE692-CFF0-4B16-9F52-306FE8E8CFA1}"/>
    <dgm:cxn modelId="{7768311B-A934-4D6C-AE33-CC4172482C05}" srcId="{7B5CEC61-B905-43F6-BBFC-2692AB27810B}" destId="{0651E14B-3DCE-41B3-91E5-17E4CA51BFB6}" srcOrd="0" destOrd="0" parTransId="{DA8FB326-B4B6-4636-8C07-E31F9B909296}" sibTransId="{0E817286-A3DA-444B-8A47-5D4FA9EF559B}"/>
    <dgm:cxn modelId="{75BDF828-CA03-4803-B77A-BEF46501FB6F}" type="presOf" srcId="{B7945F79-44F7-45EA-A3E3-0B1AE87BE2BA}" destId="{1C2B091B-7138-4677-9CF9-C8F182A3F48C}" srcOrd="0" destOrd="0" presId="urn:microsoft.com/office/officeart/2005/8/layout/default"/>
    <dgm:cxn modelId="{65EF5D2B-8CF5-4F70-A6AA-C69C43892906}" type="presOf" srcId="{4A2AE862-D287-411C-8B59-5855FE0DEE34}" destId="{0596FAC0-9E6F-4283-BBB2-34404DE9AC64}" srcOrd="0" destOrd="3" presId="urn:microsoft.com/office/officeart/2005/8/layout/default"/>
    <dgm:cxn modelId="{9B53793D-7636-47B5-8F4B-ACFFAEE04E4F}" srcId="{B7945F79-44F7-45EA-A3E3-0B1AE87BE2BA}" destId="{7B5CEC61-B905-43F6-BBFC-2692AB27810B}" srcOrd="0" destOrd="0" parTransId="{C3800985-2C51-4343-A621-180355911871}" sibTransId="{D8280B4F-0E57-43B1-89DC-E2B5CF08B586}"/>
    <dgm:cxn modelId="{AFB00B77-B74A-45CA-9FF4-16D1CE0F718F}" type="presOf" srcId="{949520DF-8DE8-4D38-8C7B-FEF050775E71}" destId="{0596FAC0-9E6F-4283-BBB2-34404DE9AC64}" srcOrd="0" destOrd="4" presId="urn:microsoft.com/office/officeart/2005/8/layout/default"/>
    <dgm:cxn modelId="{B0658892-D2E7-4CD5-BA57-DB800F170093}" type="presOf" srcId="{8E0DABB3-F3FD-4CD6-8B3F-25CDD7F6AE75}" destId="{0596FAC0-9E6F-4283-BBB2-34404DE9AC64}" srcOrd="0" destOrd="2" presId="urn:microsoft.com/office/officeart/2005/8/layout/default"/>
    <dgm:cxn modelId="{DAE540A0-6893-4191-88E3-22C2AD045E91}" srcId="{7B5CEC61-B905-43F6-BBFC-2692AB27810B}" destId="{4A2AE862-D287-411C-8B59-5855FE0DEE34}" srcOrd="2" destOrd="0" parTransId="{A335E51F-5DC4-43DF-9E59-DAF26D73FA1A}" sibTransId="{178053C6-439B-4890-ABC0-79FE0D001F2F}"/>
    <dgm:cxn modelId="{DD6BF1D3-823C-4E7D-9773-3E14E4EFC11E}" srcId="{7B5CEC61-B905-43F6-BBFC-2692AB27810B}" destId="{8E0DABB3-F3FD-4CD6-8B3F-25CDD7F6AE75}" srcOrd="1" destOrd="0" parTransId="{BA864C1F-A919-4C31-B5B9-6720EE9F76A9}" sibTransId="{E1996A63-4079-4FF2-A9AA-08BE8D780D23}"/>
    <dgm:cxn modelId="{419FBDF0-2C3A-4A02-BCEF-4786D25E7256}" type="presOf" srcId="{7B5CEC61-B905-43F6-BBFC-2692AB27810B}" destId="{0596FAC0-9E6F-4283-BBB2-34404DE9AC64}" srcOrd="0" destOrd="0" presId="urn:microsoft.com/office/officeart/2005/8/layout/default"/>
    <dgm:cxn modelId="{93B6E2FB-53AA-416D-8289-1036ECC27936}" type="presOf" srcId="{0651E14B-3DCE-41B3-91E5-17E4CA51BFB6}" destId="{0596FAC0-9E6F-4283-BBB2-34404DE9AC64}" srcOrd="0" destOrd="1" presId="urn:microsoft.com/office/officeart/2005/8/layout/default"/>
    <dgm:cxn modelId="{7AAF48E6-DF76-4EA4-82AB-F24984FDF2DC}" type="presParOf" srcId="{1C2B091B-7138-4677-9CF9-C8F182A3F48C}" destId="{0596FAC0-9E6F-4283-BBB2-34404DE9AC64}" srcOrd="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3281D25-FF0F-494F-BB5E-9DA14CF3E210}" type="doc">
      <dgm:prSet loTypeId="urn:microsoft.com/office/officeart/2005/8/layout/process4" loCatId="process" qsTypeId="urn:microsoft.com/office/officeart/2005/8/quickstyle/simple2" qsCatId="simple" csTypeId="urn:microsoft.com/office/officeart/2005/8/colors/accent3_2" csCatId="accent3"/>
      <dgm:spPr/>
      <dgm:t>
        <a:bodyPr/>
        <a:lstStyle/>
        <a:p>
          <a:endParaRPr lang="en-US"/>
        </a:p>
      </dgm:t>
    </dgm:pt>
    <dgm:pt modelId="{53998D10-93BB-485E-8B2B-5E08F6D53248}">
      <dgm:prSet/>
      <dgm:spPr/>
      <dgm:t>
        <a:bodyPr/>
        <a:lstStyle/>
        <a:p>
          <a:r>
            <a:rPr lang="en-GB">
              <a:hlinkClick xmlns:r="http://schemas.openxmlformats.org/officeDocument/2006/relationships" r:id="rId1"/>
            </a:rPr>
            <a:t>1-https://www.youtube.com/watch?v=NwufHwariTI</a:t>
          </a:r>
          <a:endParaRPr lang="en-US"/>
        </a:p>
      </dgm:t>
    </dgm:pt>
    <dgm:pt modelId="{D3471F54-7421-4B47-9D79-821D2F77F332}" type="parTrans" cxnId="{2DD55C05-5E18-4975-9ED6-CAFD3A639A37}">
      <dgm:prSet/>
      <dgm:spPr/>
      <dgm:t>
        <a:bodyPr/>
        <a:lstStyle/>
        <a:p>
          <a:endParaRPr lang="en-US"/>
        </a:p>
      </dgm:t>
    </dgm:pt>
    <dgm:pt modelId="{17441E1C-9961-4E12-A44A-0F65C5F1C118}" type="sibTrans" cxnId="{2DD55C05-5E18-4975-9ED6-CAFD3A639A37}">
      <dgm:prSet/>
      <dgm:spPr/>
      <dgm:t>
        <a:bodyPr/>
        <a:lstStyle/>
        <a:p>
          <a:endParaRPr lang="en-US"/>
        </a:p>
      </dgm:t>
    </dgm:pt>
    <dgm:pt modelId="{70D2638D-CDC6-4C61-A6D3-FC045C0168A9}">
      <dgm:prSet/>
      <dgm:spPr/>
      <dgm:t>
        <a:bodyPr/>
        <a:lstStyle/>
        <a:p>
          <a:r>
            <a:rPr lang="en-GB">
              <a:hlinkClick xmlns:r="http://schemas.openxmlformats.org/officeDocument/2006/relationships" r:id="rId2"/>
            </a:rPr>
            <a:t>2-https://www.youtube.com/watch?v=pSPhz7QK8eM</a:t>
          </a:r>
          <a:endParaRPr lang="en-US"/>
        </a:p>
      </dgm:t>
    </dgm:pt>
    <dgm:pt modelId="{0B40C253-2196-42A2-A28A-04D99B695D9B}" type="parTrans" cxnId="{D8121243-9843-4BAD-A77A-64662C49079A}">
      <dgm:prSet/>
      <dgm:spPr/>
      <dgm:t>
        <a:bodyPr/>
        <a:lstStyle/>
        <a:p>
          <a:endParaRPr lang="en-US"/>
        </a:p>
      </dgm:t>
    </dgm:pt>
    <dgm:pt modelId="{6BABE17C-2791-4D73-BE7E-188B0A2E9A76}" type="sibTrans" cxnId="{D8121243-9843-4BAD-A77A-64662C49079A}">
      <dgm:prSet/>
      <dgm:spPr/>
      <dgm:t>
        <a:bodyPr/>
        <a:lstStyle/>
        <a:p>
          <a:endParaRPr lang="en-US"/>
        </a:p>
      </dgm:t>
    </dgm:pt>
    <dgm:pt modelId="{84829231-B141-4F60-8387-427F7C08C142}">
      <dgm:prSet/>
      <dgm:spPr/>
      <dgm:t>
        <a:bodyPr/>
        <a:lstStyle/>
        <a:p>
          <a:r>
            <a:rPr lang="en-GB"/>
            <a:t>3- </a:t>
          </a:r>
          <a:r>
            <a:rPr lang="en-GB">
              <a:hlinkClick xmlns:r="http://schemas.openxmlformats.org/officeDocument/2006/relationships" r:id="rId3"/>
            </a:rPr>
            <a:t>https://www.saviom.com/blog/how-to-plan-for-short-term-and-long-term-talent-acquisition-strategy/</a:t>
          </a:r>
          <a:endParaRPr lang="en-US"/>
        </a:p>
      </dgm:t>
    </dgm:pt>
    <dgm:pt modelId="{DD6C7B4A-6293-4FBE-9EBF-01394787D195}" type="parTrans" cxnId="{93B642C0-1CEB-4F63-8F1F-774B84923C39}">
      <dgm:prSet/>
      <dgm:spPr/>
      <dgm:t>
        <a:bodyPr/>
        <a:lstStyle/>
        <a:p>
          <a:endParaRPr lang="en-US"/>
        </a:p>
      </dgm:t>
    </dgm:pt>
    <dgm:pt modelId="{AC681817-FB57-421C-B38F-CFB90548B95E}" type="sibTrans" cxnId="{93B642C0-1CEB-4F63-8F1F-774B84923C39}">
      <dgm:prSet/>
      <dgm:spPr/>
      <dgm:t>
        <a:bodyPr/>
        <a:lstStyle/>
        <a:p>
          <a:endParaRPr lang="en-US"/>
        </a:p>
      </dgm:t>
    </dgm:pt>
    <dgm:pt modelId="{303B31D7-518D-4A29-814F-96D5AA685432}" type="pres">
      <dgm:prSet presAssocID="{E3281D25-FF0F-494F-BB5E-9DA14CF3E210}" presName="Name0" presStyleCnt="0">
        <dgm:presLayoutVars>
          <dgm:dir/>
          <dgm:animLvl val="lvl"/>
          <dgm:resizeHandles val="exact"/>
        </dgm:presLayoutVars>
      </dgm:prSet>
      <dgm:spPr/>
    </dgm:pt>
    <dgm:pt modelId="{435700D2-B2F7-4114-8FDF-DBFEA7FCC90B}" type="pres">
      <dgm:prSet presAssocID="{84829231-B141-4F60-8387-427F7C08C142}" presName="boxAndChildren" presStyleCnt="0"/>
      <dgm:spPr/>
    </dgm:pt>
    <dgm:pt modelId="{415F03BF-4804-4C8C-844E-445936D8B241}" type="pres">
      <dgm:prSet presAssocID="{84829231-B141-4F60-8387-427F7C08C142}" presName="parentTextBox" presStyleLbl="node1" presStyleIdx="0" presStyleCnt="3"/>
      <dgm:spPr/>
    </dgm:pt>
    <dgm:pt modelId="{00D35046-4BE2-40B3-81F9-F28CB9F81644}" type="pres">
      <dgm:prSet presAssocID="{6BABE17C-2791-4D73-BE7E-188B0A2E9A76}" presName="sp" presStyleCnt="0"/>
      <dgm:spPr/>
    </dgm:pt>
    <dgm:pt modelId="{017CEFBD-2A8F-4B38-B8D4-23FD2858CFDF}" type="pres">
      <dgm:prSet presAssocID="{70D2638D-CDC6-4C61-A6D3-FC045C0168A9}" presName="arrowAndChildren" presStyleCnt="0"/>
      <dgm:spPr/>
    </dgm:pt>
    <dgm:pt modelId="{BBA4F56B-D88D-472D-8AAA-E0EEEAF19791}" type="pres">
      <dgm:prSet presAssocID="{70D2638D-CDC6-4C61-A6D3-FC045C0168A9}" presName="parentTextArrow" presStyleLbl="node1" presStyleIdx="1" presStyleCnt="3"/>
      <dgm:spPr/>
    </dgm:pt>
    <dgm:pt modelId="{B701BD99-AFF3-4C53-861E-D5CB2242088D}" type="pres">
      <dgm:prSet presAssocID="{17441E1C-9961-4E12-A44A-0F65C5F1C118}" presName="sp" presStyleCnt="0"/>
      <dgm:spPr/>
    </dgm:pt>
    <dgm:pt modelId="{64D8FD68-8D4F-4C92-B266-CA4820186A0B}" type="pres">
      <dgm:prSet presAssocID="{53998D10-93BB-485E-8B2B-5E08F6D53248}" presName="arrowAndChildren" presStyleCnt="0"/>
      <dgm:spPr/>
    </dgm:pt>
    <dgm:pt modelId="{C1FF17A3-96DD-4F66-9AC0-EBEB980933A4}" type="pres">
      <dgm:prSet presAssocID="{53998D10-93BB-485E-8B2B-5E08F6D53248}" presName="parentTextArrow" presStyleLbl="node1" presStyleIdx="2" presStyleCnt="3"/>
      <dgm:spPr/>
    </dgm:pt>
  </dgm:ptLst>
  <dgm:cxnLst>
    <dgm:cxn modelId="{2DD55C05-5E18-4975-9ED6-CAFD3A639A37}" srcId="{E3281D25-FF0F-494F-BB5E-9DA14CF3E210}" destId="{53998D10-93BB-485E-8B2B-5E08F6D53248}" srcOrd="0" destOrd="0" parTransId="{D3471F54-7421-4B47-9D79-821D2F77F332}" sibTransId="{17441E1C-9961-4E12-A44A-0F65C5F1C118}"/>
    <dgm:cxn modelId="{D8121243-9843-4BAD-A77A-64662C49079A}" srcId="{E3281D25-FF0F-494F-BB5E-9DA14CF3E210}" destId="{70D2638D-CDC6-4C61-A6D3-FC045C0168A9}" srcOrd="1" destOrd="0" parTransId="{0B40C253-2196-42A2-A28A-04D99B695D9B}" sibTransId="{6BABE17C-2791-4D73-BE7E-188B0A2E9A76}"/>
    <dgm:cxn modelId="{52289F4F-DC16-411D-80EB-9809BCB1C94B}" type="presOf" srcId="{84829231-B141-4F60-8387-427F7C08C142}" destId="{415F03BF-4804-4C8C-844E-445936D8B241}" srcOrd="0" destOrd="0" presId="urn:microsoft.com/office/officeart/2005/8/layout/process4"/>
    <dgm:cxn modelId="{68C022B5-A3D9-4F44-A4E2-8841C76329CE}" type="presOf" srcId="{E3281D25-FF0F-494F-BB5E-9DA14CF3E210}" destId="{303B31D7-518D-4A29-814F-96D5AA685432}" srcOrd="0" destOrd="0" presId="urn:microsoft.com/office/officeart/2005/8/layout/process4"/>
    <dgm:cxn modelId="{C57067BC-AE4B-4273-AC6C-3AF43AFC9891}" type="presOf" srcId="{70D2638D-CDC6-4C61-A6D3-FC045C0168A9}" destId="{BBA4F56B-D88D-472D-8AAA-E0EEEAF19791}" srcOrd="0" destOrd="0" presId="urn:microsoft.com/office/officeart/2005/8/layout/process4"/>
    <dgm:cxn modelId="{0576D8BD-55F9-499C-B1EB-917A38A1E4AF}" type="presOf" srcId="{53998D10-93BB-485E-8B2B-5E08F6D53248}" destId="{C1FF17A3-96DD-4F66-9AC0-EBEB980933A4}" srcOrd="0" destOrd="0" presId="urn:microsoft.com/office/officeart/2005/8/layout/process4"/>
    <dgm:cxn modelId="{93B642C0-1CEB-4F63-8F1F-774B84923C39}" srcId="{E3281D25-FF0F-494F-BB5E-9DA14CF3E210}" destId="{84829231-B141-4F60-8387-427F7C08C142}" srcOrd="2" destOrd="0" parTransId="{DD6C7B4A-6293-4FBE-9EBF-01394787D195}" sibTransId="{AC681817-FB57-421C-B38F-CFB90548B95E}"/>
    <dgm:cxn modelId="{1A455720-2CA1-48DD-844D-6AEFB823DAE2}" type="presParOf" srcId="{303B31D7-518D-4A29-814F-96D5AA685432}" destId="{435700D2-B2F7-4114-8FDF-DBFEA7FCC90B}" srcOrd="0" destOrd="0" presId="urn:microsoft.com/office/officeart/2005/8/layout/process4"/>
    <dgm:cxn modelId="{A0937CD0-D13E-409F-BB5A-26976F5AD6B9}" type="presParOf" srcId="{435700D2-B2F7-4114-8FDF-DBFEA7FCC90B}" destId="{415F03BF-4804-4C8C-844E-445936D8B241}" srcOrd="0" destOrd="0" presId="urn:microsoft.com/office/officeart/2005/8/layout/process4"/>
    <dgm:cxn modelId="{A7A1F39B-AB77-4D94-9CE4-260A0225E768}" type="presParOf" srcId="{303B31D7-518D-4A29-814F-96D5AA685432}" destId="{00D35046-4BE2-40B3-81F9-F28CB9F81644}" srcOrd="1" destOrd="0" presId="urn:microsoft.com/office/officeart/2005/8/layout/process4"/>
    <dgm:cxn modelId="{2E1B353B-E3BA-4C46-847F-89C7F17CC827}" type="presParOf" srcId="{303B31D7-518D-4A29-814F-96D5AA685432}" destId="{017CEFBD-2A8F-4B38-B8D4-23FD2858CFDF}" srcOrd="2" destOrd="0" presId="urn:microsoft.com/office/officeart/2005/8/layout/process4"/>
    <dgm:cxn modelId="{00BF1C0C-D386-439F-86E9-8CA82A4CB41A}" type="presParOf" srcId="{017CEFBD-2A8F-4B38-B8D4-23FD2858CFDF}" destId="{BBA4F56B-D88D-472D-8AAA-E0EEEAF19791}" srcOrd="0" destOrd="0" presId="urn:microsoft.com/office/officeart/2005/8/layout/process4"/>
    <dgm:cxn modelId="{AA152B0B-F9D5-4D01-9C0C-A57E35B364F2}" type="presParOf" srcId="{303B31D7-518D-4A29-814F-96D5AA685432}" destId="{B701BD99-AFF3-4C53-861E-D5CB2242088D}" srcOrd="3" destOrd="0" presId="urn:microsoft.com/office/officeart/2005/8/layout/process4"/>
    <dgm:cxn modelId="{7F5B6BB1-5BE3-4B2C-9244-01A9014D55F7}" type="presParOf" srcId="{303B31D7-518D-4A29-814F-96D5AA685432}" destId="{64D8FD68-8D4F-4C92-B266-CA4820186A0B}" srcOrd="4" destOrd="0" presId="urn:microsoft.com/office/officeart/2005/8/layout/process4"/>
    <dgm:cxn modelId="{E81B8054-802B-4F68-B631-BC458278E608}" type="presParOf" srcId="{64D8FD68-8D4F-4C92-B266-CA4820186A0B}" destId="{C1FF17A3-96DD-4F66-9AC0-EBEB980933A4}"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7C13ED-95AD-4EC9-B2F0-7F103FD3FC3E}">
      <dsp:nvSpPr>
        <dsp:cNvPr id="0" name=""/>
        <dsp:cNvSpPr/>
      </dsp:nvSpPr>
      <dsp:spPr>
        <a:xfrm>
          <a:off x="0" y="1878"/>
          <a:ext cx="8229600" cy="95204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41D3A72-AED1-46D6-9739-7C6BC183B100}">
      <dsp:nvSpPr>
        <dsp:cNvPr id="0" name=""/>
        <dsp:cNvSpPr/>
      </dsp:nvSpPr>
      <dsp:spPr>
        <a:xfrm>
          <a:off x="287993" y="216088"/>
          <a:ext cx="523623" cy="52362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8ABC811-817F-43FF-BA71-977E2A0ADCF7}">
      <dsp:nvSpPr>
        <dsp:cNvPr id="0" name=""/>
        <dsp:cNvSpPr/>
      </dsp:nvSpPr>
      <dsp:spPr>
        <a:xfrm>
          <a:off x="1099610" y="1878"/>
          <a:ext cx="7129989" cy="9520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0758" tIns="100758" rIns="100758" bIns="100758" numCol="1" spcCol="1270" anchor="ctr" anchorCtr="0">
          <a:noAutofit/>
        </a:bodyPr>
        <a:lstStyle/>
        <a:p>
          <a:pPr marL="0" lvl="0" indent="0" algn="l" defTabSz="977900">
            <a:lnSpc>
              <a:spcPct val="90000"/>
            </a:lnSpc>
            <a:spcBef>
              <a:spcPct val="0"/>
            </a:spcBef>
            <a:spcAft>
              <a:spcPct val="35000"/>
            </a:spcAft>
            <a:buNone/>
          </a:pPr>
          <a:r>
            <a:rPr lang="en-US" sz="2200" kern="1200"/>
            <a:t>What is talent acquisition Manager?</a:t>
          </a:r>
        </a:p>
      </dsp:txBody>
      <dsp:txXfrm>
        <a:off x="1099610" y="1878"/>
        <a:ext cx="7129989" cy="952043"/>
      </dsp:txXfrm>
    </dsp:sp>
    <dsp:sp modelId="{8E0A7BCD-3514-410A-999B-71A60F3E9062}">
      <dsp:nvSpPr>
        <dsp:cNvPr id="0" name=""/>
        <dsp:cNvSpPr/>
      </dsp:nvSpPr>
      <dsp:spPr>
        <a:xfrm>
          <a:off x="0" y="1191932"/>
          <a:ext cx="8229600" cy="95204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271F7A3-0F4B-4F8E-87C3-764ABAFBCF03}">
      <dsp:nvSpPr>
        <dsp:cNvPr id="0" name=""/>
        <dsp:cNvSpPr/>
      </dsp:nvSpPr>
      <dsp:spPr>
        <a:xfrm>
          <a:off x="287993" y="1406142"/>
          <a:ext cx="523623" cy="52362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C72CE30-167A-4E39-8C91-2DB2A639FC9F}">
      <dsp:nvSpPr>
        <dsp:cNvPr id="0" name=""/>
        <dsp:cNvSpPr/>
      </dsp:nvSpPr>
      <dsp:spPr>
        <a:xfrm>
          <a:off x="1099610" y="1191932"/>
          <a:ext cx="7129989" cy="9520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0758" tIns="100758" rIns="100758" bIns="100758" numCol="1" spcCol="1270" anchor="ctr" anchorCtr="0">
          <a:noAutofit/>
        </a:bodyPr>
        <a:lstStyle/>
        <a:p>
          <a:pPr marL="0" lvl="0" indent="0" algn="l" defTabSz="977900">
            <a:lnSpc>
              <a:spcPct val="90000"/>
            </a:lnSpc>
            <a:spcBef>
              <a:spcPct val="0"/>
            </a:spcBef>
            <a:spcAft>
              <a:spcPct val="35000"/>
            </a:spcAft>
            <a:buNone/>
          </a:pPr>
          <a:r>
            <a:rPr lang="en-US" sz="2200" kern="1200"/>
            <a:t>Three strategies for short term talent acquisition!</a:t>
          </a:r>
        </a:p>
      </dsp:txBody>
      <dsp:txXfrm>
        <a:off x="1099610" y="1191932"/>
        <a:ext cx="7129989" cy="952043"/>
      </dsp:txXfrm>
    </dsp:sp>
    <dsp:sp modelId="{7DA30102-3BCD-4EC6-A919-924146BEDFA1}">
      <dsp:nvSpPr>
        <dsp:cNvPr id="0" name=""/>
        <dsp:cNvSpPr/>
      </dsp:nvSpPr>
      <dsp:spPr>
        <a:xfrm>
          <a:off x="0" y="2381986"/>
          <a:ext cx="8229600" cy="95204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DC64A30-8F68-468F-83D1-3542E5E8222A}">
      <dsp:nvSpPr>
        <dsp:cNvPr id="0" name=""/>
        <dsp:cNvSpPr/>
      </dsp:nvSpPr>
      <dsp:spPr>
        <a:xfrm>
          <a:off x="287993" y="2596196"/>
          <a:ext cx="523623" cy="52362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92A9FE8-A37D-493D-9D5C-A0021747649D}">
      <dsp:nvSpPr>
        <dsp:cNvPr id="0" name=""/>
        <dsp:cNvSpPr/>
      </dsp:nvSpPr>
      <dsp:spPr>
        <a:xfrm>
          <a:off x="1099610" y="2381986"/>
          <a:ext cx="7129989" cy="9520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0758" tIns="100758" rIns="100758" bIns="100758" numCol="1" spcCol="1270" anchor="ctr" anchorCtr="0">
          <a:noAutofit/>
        </a:bodyPr>
        <a:lstStyle/>
        <a:p>
          <a:pPr marL="0" lvl="0" indent="0" algn="l" defTabSz="977900">
            <a:lnSpc>
              <a:spcPct val="90000"/>
            </a:lnSpc>
            <a:spcBef>
              <a:spcPct val="0"/>
            </a:spcBef>
            <a:spcAft>
              <a:spcPct val="35000"/>
            </a:spcAft>
            <a:buNone/>
          </a:pPr>
          <a:r>
            <a:rPr lang="en-US" sz="2200" kern="1200"/>
            <a:t>Three strategies for long term talent acquisition !</a:t>
          </a:r>
        </a:p>
      </dsp:txBody>
      <dsp:txXfrm>
        <a:off x="1099610" y="2381986"/>
        <a:ext cx="7129989" cy="952043"/>
      </dsp:txXfrm>
    </dsp:sp>
    <dsp:sp modelId="{583F1039-D044-4D41-8B87-5345B4550CBF}">
      <dsp:nvSpPr>
        <dsp:cNvPr id="0" name=""/>
        <dsp:cNvSpPr/>
      </dsp:nvSpPr>
      <dsp:spPr>
        <a:xfrm>
          <a:off x="0" y="3572041"/>
          <a:ext cx="8229600" cy="95204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D849421-CC63-4C0A-A48C-D64AB17BB19F}">
      <dsp:nvSpPr>
        <dsp:cNvPr id="0" name=""/>
        <dsp:cNvSpPr/>
      </dsp:nvSpPr>
      <dsp:spPr>
        <a:xfrm>
          <a:off x="287993" y="3786250"/>
          <a:ext cx="523623" cy="52362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AB616BE-6743-4DCD-AF75-5CE95742DAF0}">
      <dsp:nvSpPr>
        <dsp:cNvPr id="0" name=""/>
        <dsp:cNvSpPr/>
      </dsp:nvSpPr>
      <dsp:spPr>
        <a:xfrm>
          <a:off x="1099610" y="3572041"/>
          <a:ext cx="7129989" cy="9520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0758" tIns="100758" rIns="100758" bIns="100758" numCol="1" spcCol="1270" anchor="ctr" anchorCtr="0">
          <a:noAutofit/>
        </a:bodyPr>
        <a:lstStyle/>
        <a:p>
          <a:pPr marL="0" lvl="0" indent="0" algn="l" defTabSz="977900">
            <a:lnSpc>
              <a:spcPct val="90000"/>
            </a:lnSpc>
            <a:spcBef>
              <a:spcPct val="0"/>
            </a:spcBef>
            <a:spcAft>
              <a:spcPct val="35000"/>
            </a:spcAft>
            <a:buNone/>
          </a:pPr>
          <a:r>
            <a:rPr lang="en-US" sz="2200" kern="1200"/>
            <a:t>Identify and explain two monetary and non-monetary methods!</a:t>
          </a:r>
        </a:p>
      </dsp:txBody>
      <dsp:txXfrm>
        <a:off x="1099610" y="3572041"/>
        <a:ext cx="7129989" cy="95204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E76734-F38D-4A4F-BCA0-E1F52B5AEF91}">
      <dsp:nvSpPr>
        <dsp:cNvPr id="0" name=""/>
        <dsp:cNvSpPr/>
      </dsp:nvSpPr>
      <dsp:spPr>
        <a:xfrm>
          <a:off x="901799" y="462981"/>
          <a:ext cx="2196000" cy="2196000"/>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23B17C0-4B36-4A5E-A6E2-99E995F60B1F}">
      <dsp:nvSpPr>
        <dsp:cNvPr id="0" name=""/>
        <dsp:cNvSpPr/>
      </dsp:nvSpPr>
      <dsp:spPr>
        <a:xfrm>
          <a:off x="1369799" y="930981"/>
          <a:ext cx="1260000" cy="126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6335161-91E7-4CD4-A0C1-2251230FE119}">
      <dsp:nvSpPr>
        <dsp:cNvPr id="0" name=""/>
        <dsp:cNvSpPr/>
      </dsp:nvSpPr>
      <dsp:spPr>
        <a:xfrm>
          <a:off x="199799" y="3342981"/>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33450">
            <a:lnSpc>
              <a:spcPct val="90000"/>
            </a:lnSpc>
            <a:spcBef>
              <a:spcPct val="0"/>
            </a:spcBef>
            <a:spcAft>
              <a:spcPct val="35000"/>
            </a:spcAft>
            <a:buNone/>
            <a:defRPr cap="all"/>
          </a:pPr>
          <a:r>
            <a:rPr lang="en-US" sz="2100" kern="1200" dirty="0">
              <a:latin typeface="Arial" panose="020B0604020202020204" pitchFamily="34" charset="0"/>
              <a:cs typeface="Arial" panose="020B0604020202020204" pitchFamily="34" charset="0"/>
            </a:rPr>
            <a:t>Talent Manager is the process of attracting</a:t>
          </a:r>
        </a:p>
      </dsp:txBody>
      <dsp:txXfrm>
        <a:off x="199799" y="3342981"/>
        <a:ext cx="3600000" cy="720000"/>
      </dsp:txXfrm>
    </dsp:sp>
    <dsp:sp modelId="{5DBB408E-9B49-44EF-84F3-B96954CAC9A0}">
      <dsp:nvSpPr>
        <dsp:cNvPr id="0" name=""/>
        <dsp:cNvSpPr/>
      </dsp:nvSpPr>
      <dsp:spPr>
        <a:xfrm>
          <a:off x="5131800" y="462981"/>
          <a:ext cx="2196000" cy="2196000"/>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7224E21-6F1A-4A9E-836B-2513BC183F37}">
      <dsp:nvSpPr>
        <dsp:cNvPr id="0" name=""/>
        <dsp:cNvSpPr/>
      </dsp:nvSpPr>
      <dsp:spPr>
        <a:xfrm>
          <a:off x="5599800" y="930981"/>
          <a:ext cx="1260000" cy="126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A961A32-0137-4FA4-A955-1BCAB85A55EC}">
      <dsp:nvSpPr>
        <dsp:cNvPr id="0" name=""/>
        <dsp:cNvSpPr/>
      </dsp:nvSpPr>
      <dsp:spPr>
        <a:xfrm>
          <a:off x="4429800" y="3342981"/>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33450">
            <a:lnSpc>
              <a:spcPct val="90000"/>
            </a:lnSpc>
            <a:spcBef>
              <a:spcPct val="0"/>
            </a:spcBef>
            <a:spcAft>
              <a:spcPct val="35000"/>
            </a:spcAft>
            <a:buNone/>
            <a:defRPr cap="all"/>
          </a:pPr>
          <a:r>
            <a:rPr lang="en-US" sz="2100" kern="1200" dirty="0">
              <a:latin typeface="Arial" panose="020B0604020202020204" pitchFamily="34" charset="0"/>
              <a:cs typeface="Arial" panose="020B0604020202020204" pitchFamily="34" charset="0"/>
            </a:rPr>
            <a:t>Developing, motivating and retain top talent</a:t>
          </a:r>
        </a:p>
      </dsp:txBody>
      <dsp:txXfrm>
        <a:off x="4429800" y="3342981"/>
        <a:ext cx="3600000" cy="7200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D484A1-CC78-4E51-AF94-890B19C39B8B}">
      <dsp:nvSpPr>
        <dsp:cNvPr id="0" name=""/>
        <dsp:cNvSpPr/>
      </dsp:nvSpPr>
      <dsp:spPr>
        <a:xfrm>
          <a:off x="6989" y="230941"/>
          <a:ext cx="2765945" cy="829783"/>
        </a:xfrm>
        <a:prstGeom prst="chevron">
          <a:avLst>
            <a:gd name="adj" fmla="val 3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02455" tIns="102455" rIns="102455" bIns="102455" numCol="1" spcCol="1270" anchor="ctr" anchorCtr="0">
          <a:noAutofit/>
        </a:bodyPr>
        <a:lstStyle/>
        <a:p>
          <a:pPr marL="0" lvl="0" indent="0" algn="ctr" defTabSz="1244600">
            <a:lnSpc>
              <a:spcPct val="90000"/>
            </a:lnSpc>
            <a:spcBef>
              <a:spcPct val="0"/>
            </a:spcBef>
            <a:spcAft>
              <a:spcPct val="35000"/>
            </a:spcAft>
            <a:buNone/>
          </a:pPr>
          <a:r>
            <a:rPr lang="en-US" sz="2800" kern="1200"/>
            <a:t>Assess</a:t>
          </a:r>
        </a:p>
      </dsp:txBody>
      <dsp:txXfrm>
        <a:off x="255924" y="230941"/>
        <a:ext cx="2268075" cy="829783"/>
      </dsp:txXfrm>
    </dsp:sp>
    <dsp:sp modelId="{DCE93E86-943F-4E4C-8FF1-651EFEFE9B16}">
      <dsp:nvSpPr>
        <dsp:cNvPr id="0" name=""/>
        <dsp:cNvSpPr/>
      </dsp:nvSpPr>
      <dsp:spPr>
        <a:xfrm>
          <a:off x="6989" y="1060725"/>
          <a:ext cx="2517010" cy="3234296"/>
        </a:xfrm>
        <a:prstGeom prst="rect">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98900" tIns="198900" rIns="198900" bIns="397800" numCol="1" spcCol="1270" anchor="t" anchorCtr="0">
          <a:noAutofit/>
        </a:bodyPr>
        <a:lstStyle/>
        <a:p>
          <a:pPr marL="0" lvl="0" indent="0" algn="l" defTabSz="889000">
            <a:lnSpc>
              <a:spcPct val="90000"/>
            </a:lnSpc>
            <a:spcBef>
              <a:spcPct val="0"/>
            </a:spcBef>
            <a:spcAft>
              <a:spcPct val="35000"/>
            </a:spcAft>
            <a:buNone/>
          </a:pPr>
          <a:r>
            <a:rPr lang="en-US" sz="2000" kern="1200" dirty="0">
              <a:latin typeface="Arial" panose="020B0604020202020204" pitchFamily="34" charset="0"/>
              <a:cs typeface="Arial" panose="020B0604020202020204" pitchFamily="34" charset="0"/>
            </a:rPr>
            <a:t>Assess the skills and demand or period for hiring-manager need to analyze the demand identify the skill requirements.</a:t>
          </a:r>
        </a:p>
      </dsp:txBody>
      <dsp:txXfrm>
        <a:off x="6989" y="1060725"/>
        <a:ext cx="2517010" cy="3234296"/>
      </dsp:txXfrm>
    </dsp:sp>
    <dsp:sp modelId="{6EA3EFC0-2790-44A2-887A-C576A3594B99}">
      <dsp:nvSpPr>
        <dsp:cNvPr id="0" name=""/>
        <dsp:cNvSpPr/>
      </dsp:nvSpPr>
      <dsp:spPr>
        <a:xfrm>
          <a:off x="2731827" y="230941"/>
          <a:ext cx="2765945" cy="829783"/>
        </a:xfrm>
        <a:prstGeom prst="chevron">
          <a:avLst>
            <a:gd name="adj" fmla="val 3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02455" tIns="102455" rIns="102455" bIns="102455" numCol="1" spcCol="1270" anchor="ctr" anchorCtr="0">
          <a:noAutofit/>
        </a:bodyPr>
        <a:lstStyle/>
        <a:p>
          <a:pPr marL="0" lvl="0" indent="0" algn="ctr" defTabSz="1244600">
            <a:lnSpc>
              <a:spcPct val="90000"/>
            </a:lnSpc>
            <a:spcBef>
              <a:spcPct val="0"/>
            </a:spcBef>
            <a:spcAft>
              <a:spcPct val="35000"/>
            </a:spcAft>
            <a:buNone/>
          </a:pPr>
          <a:r>
            <a:rPr lang="en-US" sz="2800" kern="1200"/>
            <a:t>Develop</a:t>
          </a:r>
        </a:p>
      </dsp:txBody>
      <dsp:txXfrm>
        <a:off x="2980762" y="230941"/>
        <a:ext cx="2268075" cy="829783"/>
      </dsp:txXfrm>
    </dsp:sp>
    <dsp:sp modelId="{6F546D7A-537C-4625-B1E3-2ECA73E7F428}">
      <dsp:nvSpPr>
        <dsp:cNvPr id="0" name=""/>
        <dsp:cNvSpPr/>
      </dsp:nvSpPr>
      <dsp:spPr>
        <a:xfrm>
          <a:off x="2731827" y="1060725"/>
          <a:ext cx="2517010" cy="3234296"/>
        </a:xfrm>
        <a:prstGeom prst="rect">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98900" tIns="198900" rIns="198900" bIns="397800" numCol="1" spcCol="1270" anchor="t" anchorCtr="0">
          <a:noAutofit/>
        </a:bodyPr>
        <a:lstStyle/>
        <a:p>
          <a:pPr marL="0" lvl="0" indent="0" algn="l" defTabSz="889000">
            <a:lnSpc>
              <a:spcPct val="90000"/>
            </a:lnSpc>
            <a:spcBef>
              <a:spcPct val="0"/>
            </a:spcBef>
            <a:spcAft>
              <a:spcPct val="35000"/>
            </a:spcAft>
            <a:buNone/>
          </a:pPr>
          <a:r>
            <a:rPr lang="en-US" sz="2000" kern="1200" dirty="0">
              <a:latin typeface="Arial" panose="020B0604020202020204" pitchFamily="34" charset="0"/>
              <a:cs typeface="Arial" panose="020B0604020202020204" pitchFamily="34" charset="0"/>
            </a:rPr>
            <a:t>Develop a clear job description-the employers need to job description are accurate, complete and up-to-date.</a:t>
          </a:r>
        </a:p>
      </dsp:txBody>
      <dsp:txXfrm>
        <a:off x="2731827" y="1060725"/>
        <a:ext cx="2517010" cy="3234296"/>
      </dsp:txXfrm>
    </dsp:sp>
    <dsp:sp modelId="{DA1D9BCF-8406-47AB-8EF5-12E3FD3646E2}">
      <dsp:nvSpPr>
        <dsp:cNvPr id="0" name=""/>
        <dsp:cNvSpPr/>
      </dsp:nvSpPr>
      <dsp:spPr>
        <a:xfrm>
          <a:off x="5456665" y="230941"/>
          <a:ext cx="2765945" cy="829783"/>
        </a:xfrm>
        <a:prstGeom prst="chevron">
          <a:avLst>
            <a:gd name="adj" fmla="val 3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02455" tIns="102455" rIns="102455" bIns="102455" numCol="1" spcCol="1270" anchor="ctr" anchorCtr="0">
          <a:noAutofit/>
        </a:bodyPr>
        <a:lstStyle/>
        <a:p>
          <a:pPr marL="0" lvl="0" indent="0" algn="ctr" defTabSz="1244600">
            <a:lnSpc>
              <a:spcPct val="90000"/>
            </a:lnSpc>
            <a:spcBef>
              <a:spcPct val="0"/>
            </a:spcBef>
            <a:spcAft>
              <a:spcPct val="35000"/>
            </a:spcAft>
            <a:buNone/>
          </a:pPr>
          <a:r>
            <a:rPr lang="en-US" sz="2800" kern="1200"/>
            <a:t>Check</a:t>
          </a:r>
        </a:p>
      </dsp:txBody>
      <dsp:txXfrm>
        <a:off x="5705600" y="230941"/>
        <a:ext cx="2268075" cy="829783"/>
      </dsp:txXfrm>
    </dsp:sp>
    <dsp:sp modelId="{AEC372D5-5EED-4AE0-B474-045D2E7B8889}">
      <dsp:nvSpPr>
        <dsp:cNvPr id="0" name=""/>
        <dsp:cNvSpPr/>
      </dsp:nvSpPr>
      <dsp:spPr>
        <a:xfrm>
          <a:off x="5456665" y="1060725"/>
          <a:ext cx="2517010" cy="3234296"/>
        </a:xfrm>
        <a:prstGeom prst="rect">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98900" tIns="198900" rIns="198900" bIns="397800" numCol="1" spcCol="1270" anchor="t" anchorCtr="0">
          <a:noAutofit/>
        </a:bodyPr>
        <a:lstStyle/>
        <a:p>
          <a:pPr marL="0" lvl="0" indent="0" algn="l" defTabSz="889000">
            <a:lnSpc>
              <a:spcPct val="90000"/>
            </a:lnSpc>
            <a:spcBef>
              <a:spcPct val="0"/>
            </a:spcBef>
            <a:spcAft>
              <a:spcPct val="35000"/>
            </a:spcAft>
            <a:buNone/>
          </a:pPr>
          <a:r>
            <a:rPr lang="en-US" sz="2000" kern="1200" dirty="0">
              <a:latin typeface="Arial" panose="020B0604020202020204" pitchFamily="34" charset="0"/>
              <a:cs typeface="Arial" panose="020B0604020202020204" pitchFamily="34" charset="0"/>
            </a:rPr>
            <a:t>Check quality of hire and cost or employment terms-stringent scrutiny is ensuring the right employee is hire or project can be delay and </a:t>
          </a:r>
          <a:r>
            <a:rPr lang="en-US" sz="2000" kern="1200" dirty="0" err="1">
              <a:latin typeface="Arial" panose="020B0604020202020204" pitchFamily="34" charset="0"/>
              <a:cs typeface="Arial" panose="020B0604020202020204" pitchFamily="34" charset="0"/>
            </a:rPr>
            <a:t>buget</a:t>
          </a:r>
          <a:r>
            <a:rPr lang="en-US" sz="2000" kern="1200" dirty="0">
              <a:latin typeface="Arial" panose="020B0604020202020204" pitchFamily="34" charset="0"/>
              <a:cs typeface="Arial" panose="020B0604020202020204" pitchFamily="34" charset="0"/>
            </a:rPr>
            <a:t> is overruns.</a:t>
          </a:r>
        </a:p>
      </dsp:txBody>
      <dsp:txXfrm>
        <a:off x="5456665" y="1060725"/>
        <a:ext cx="2517010" cy="323429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F7887F-7E3C-475D-B850-7935BDE9F030}">
      <dsp:nvSpPr>
        <dsp:cNvPr id="0" name=""/>
        <dsp:cNvSpPr/>
      </dsp:nvSpPr>
      <dsp:spPr>
        <a:xfrm>
          <a:off x="0" y="3406931"/>
          <a:ext cx="8229600" cy="1118231"/>
        </a:xfrm>
        <a:prstGeom prst="rect">
          <a:avLst/>
        </a:prstGeom>
        <a:solidFill>
          <a:schemeClr val="accent2">
            <a:lumMod val="60000"/>
            <a:lumOff val="40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20904" tIns="120904" rIns="120904" bIns="120904" numCol="1" spcCol="1270" anchor="ctr" anchorCtr="0">
          <a:noAutofit/>
        </a:bodyPr>
        <a:lstStyle/>
        <a:p>
          <a:pPr marL="0" lvl="0" indent="0" algn="ctr" defTabSz="755650">
            <a:lnSpc>
              <a:spcPct val="90000"/>
            </a:lnSpc>
            <a:spcBef>
              <a:spcPct val="0"/>
            </a:spcBef>
            <a:spcAft>
              <a:spcPct val="35000"/>
            </a:spcAft>
            <a:buNone/>
          </a:pPr>
          <a:r>
            <a:rPr lang="en-US" sz="1700" kern="1200" dirty="0">
              <a:latin typeface="Arial" panose="020B0604020202020204" pitchFamily="34" charset="0"/>
              <a:cs typeface="Arial" panose="020B0604020202020204" pitchFamily="34" charset="0"/>
            </a:rPr>
            <a:t>Use online job portal for fast and better recruitment progress –managers can used online web portals to post jobs. Employers can talk with potential candidates on social platforms in real time talk for faster response and easier communication .</a:t>
          </a:r>
        </a:p>
      </dsp:txBody>
      <dsp:txXfrm>
        <a:off x="0" y="3406931"/>
        <a:ext cx="8229600" cy="1118231"/>
      </dsp:txXfrm>
    </dsp:sp>
    <dsp:sp modelId="{6B53E5FD-DE8F-4216-BD80-A7A189A8DF3B}">
      <dsp:nvSpPr>
        <dsp:cNvPr id="0" name=""/>
        <dsp:cNvSpPr/>
      </dsp:nvSpPr>
      <dsp:spPr>
        <a:xfrm rot="10800000">
          <a:off x="0" y="1703865"/>
          <a:ext cx="8229600" cy="1719839"/>
        </a:xfrm>
        <a:prstGeom prst="upArrowCallout">
          <a:avLst/>
        </a:prstGeom>
        <a:solidFill>
          <a:schemeClr val="accent2">
            <a:lumMod val="60000"/>
            <a:lumOff val="40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20904" tIns="120904" rIns="120904" bIns="120904" numCol="1" spcCol="1270" anchor="ctr" anchorCtr="0">
          <a:noAutofit/>
        </a:bodyPr>
        <a:lstStyle/>
        <a:p>
          <a:pPr marL="0" lvl="0" indent="0" algn="ctr" defTabSz="755650">
            <a:lnSpc>
              <a:spcPct val="90000"/>
            </a:lnSpc>
            <a:spcBef>
              <a:spcPct val="0"/>
            </a:spcBef>
            <a:spcAft>
              <a:spcPct val="35000"/>
            </a:spcAft>
            <a:buNone/>
          </a:pPr>
          <a:r>
            <a:rPr lang="en-US" sz="1700" kern="1200" dirty="0">
              <a:latin typeface="Arial" panose="020B0604020202020204" pitchFamily="34" charset="0"/>
              <a:cs typeface="Arial" panose="020B0604020202020204" pitchFamily="34" charset="0"/>
            </a:rPr>
            <a:t>Focus on better employer branding- play role in talent acquisition strategy as it influence an organization’s reputation from candidate. </a:t>
          </a:r>
        </a:p>
      </dsp:txBody>
      <dsp:txXfrm rot="10800000">
        <a:off x="0" y="1703865"/>
        <a:ext cx="8229600" cy="1117500"/>
      </dsp:txXfrm>
    </dsp:sp>
    <dsp:sp modelId="{F3ABF5E7-0162-4E6A-9EBC-733462897866}">
      <dsp:nvSpPr>
        <dsp:cNvPr id="0" name=""/>
        <dsp:cNvSpPr/>
      </dsp:nvSpPr>
      <dsp:spPr>
        <a:xfrm rot="10800000">
          <a:off x="0" y="799"/>
          <a:ext cx="8229600" cy="1719839"/>
        </a:xfrm>
        <a:prstGeom prst="upArrowCallout">
          <a:avLst/>
        </a:prstGeom>
        <a:solidFill>
          <a:schemeClr val="accent2">
            <a:lumMod val="60000"/>
            <a:lumOff val="40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20904" tIns="120904" rIns="120904" bIns="120904" numCol="1" spcCol="1270" anchor="ctr" anchorCtr="0">
          <a:noAutofit/>
        </a:bodyPr>
        <a:lstStyle/>
        <a:p>
          <a:pPr marL="0" lvl="0" indent="0" algn="ctr" defTabSz="755650">
            <a:lnSpc>
              <a:spcPct val="90000"/>
            </a:lnSpc>
            <a:spcBef>
              <a:spcPct val="0"/>
            </a:spcBef>
            <a:spcAft>
              <a:spcPct val="35000"/>
            </a:spcAft>
            <a:buNone/>
          </a:pPr>
          <a:r>
            <a:rPr lang="en-US" sz="1700" kern="1200" dirty="0">
              <a:latin typeface="Arial" panose="020B0604020202020204" pitchFamily="34" charset="0"/>
              <a:cs typeface="Arial" panose="020B0604020202020204" pitchFamily="34" charset="0"/>
            </a:rPr>
            <a:t>Create a long-term hiring plan-long-term recruitment is an ongoing process that requires extra planning and preparation.</a:t>
          </a:r>
        </a:p>
      </dsp:txBody>
      <dsp:txXfrm rot="10800000">
        <a:off x="0" y="799"/>
        <a:ext cx="8229600" cy="111750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67D600-2A44-4521-BCB1-7735CA61674E}">
      <dsp:nvSpPr>
        <dsp:cNvPr id="0" name=""/>
        <dsp:cNvSpPr/>
      </dsp:nvSpPr>
      <dsp:spPr>
        <a:xfrm>
          <a:off x="460905" y="1047"/>
          <a:ext cx="3479899" cy="2087939"/>
        </a:xfrm>
        <a:prstGeom prst="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latin typeface="Arial" panose="020B0604020202020204" pitchFamily="34" charset="0"/>
              <a:cs typeface="Arial" panose="020B0604020202020204" pitchFamily="34" charset="0"/>
            </a:rPr>
            <a:t>Include employee paid time off, bonuses cash reward.</a:t>
          </a:r>
        </a:p>
      </dsp:txBody>
      <dsp:txXfrm>
        <a:off x="460905" y="1047"/>
        <a:ext cx="3479899" cy="2087939"/>
      </dsp:txXfrm>
    </dsp:sp>
    <dsp:sp modelId="{AE6193C4-FB5B-4F8A-940F-69109567AC3C}">
      <dsp:nvSpPr>
        <dsp:cNvPr id="0" name=""/>
        <dsp:cNvSpPr/>
      </dsp:nvSpPr>
      <dsp:spPr>
        <a:xfrm>
          <a:off x="4288794" y="1047"/>
          <a:ext cx="3479899" cy="2087939"/>
        </a:xfrm>
        <a:prstGeom prst="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latin typeface="Arial" panose="020B0604020202020204" pitchFamily="34" charset="0"/>
              <a:cs typeface="Arial" panose="020B0604020202020204" pitchFamily="34" charset="0"/>
            </a:rPr>
            <a:t>Additional monetary incentives include annual or semi-bonuses </a:t>
          </a:r>
        </a:p>
      </dsp:txBody>
      <dsp:txXfrm>
        <a:off x="4288794" y="1047"/>
        <a:ext cx="3479899" cy="2087939"/>
      </dsp:txXfrm>
    </dsp:sp>
    <dsp:sp modelId="{90840471-DD1F-4807-9E86-4200787DFEE2}">
      <dsp:nvSpPr>
        <dsp:cNvPr id="0" name=""/>
        <dsp:cNvSpPr/>
      </dsp:nvSpPr>
      <dsp:spPr>
        <a:xfrm>
          <a:off x="2374850" y="2436976"/>
          <a:ext cx="3479899" cy="2087939"/>
        </a:xfrm>
        <a:prstGeom prst="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Arial" panose="020B0604020202020204" pitchFamily="34" charset="0"/>
              <a:cs typeface="Arial" panose="020B0604020202020204" pitchFamily="34" charset="0"/>
            </a:rPr>
            <a:t>Monetary rewards motivate employees to produce optimally </a:t>
          </a:r>
        </a:p>
      </dsp:txBody>
      <dsp:txXfrm>
        <a:off x="2374850" y="2436976"/>
        <a:ext cx="3479899" cy="208793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96FAC0-9E6F-4283-BBB2-34404DE9AC64}">
      <dsp:nvSpPr>
        <dsp:cNvPr id="0" name=""/>
        <dsp:cNvSpPr/>
      </dsp:nvSpPr>
      <dsp:spPr>
        <a:xfrm>
          <a:off x="345578" y="1448"/>
          <a:ext cx="7538442" cy="4523065"/>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56210" tIns="156210" rIns="156210" bIns="156210" numCol="1" spcCol="1270" anchor="t" anchorCtr="0">
          <a:noAutofit/>
        </a:bodyPr>
        <a:lstStyle/>
        <a:p>
          <a:pPr marL="0" lvl="0" indent="0" algn="l" defTabSz="1822450">
            <a:lnSpc>
              <a:spcPct val="90000"/>
            </a:lnSpc>
            <a:spcBef>
              <a:spcPct val="0"/>
            </a:spcBef>
            <a:spcAft>
              <a:spcPct val="35000"/>
            </a:spcAft>
            <a:buNone/>
          </a:pPr>
          <a:r>
            <a:rPr lang="en-US" sz="4100" kern="1200"/>
            <a:t>These rewards include: </a:t>
          </a:r>
        </a:p>
        <a:p>
          <a:pPr marL="285750" lvl="1" indent="-285750" algn="l" defTabSz="1422400">
            <a:lnSpc>
              <a:spcPct val="90000"/>
            </a:lnSpc>
            <a:spcBef>
              <a:spcPct val="0"/>
            </a:spcBef>
            <a:spcAft>
              <a:spcPct val="15000"/>
            </a:spcAft>
            <a:buChar char="•"/>
          </a:pPr>
          <a:r>
            <a:rPr lang="en-US" sz="3200" kern="1200"/>
            <a:t>Flexible hours</a:t>
          </a:r>
        </a:p>
        <a:p>
          <a:pPr marL="285750" lvl="1" indent="-285750" algn="l" defTabSz="1422400">
            <a:lnSpc>
              <a:spcPct val="90000"/>
            </a:lnSpc>
            <a:spcBef>
              <a:spcPct val="0"/>
            </a:spcBef>
            <a:spcAft>
              <a:spcPct val="15000"/>
            </a:spcAft>
            <a:buChar char="•"/>
          </a:pPr>
          <a:r>
            <a:rPr lang="en-US" sz="3200" kern="1200"/>
            <a:t>Training</a:t>
          </a:r>
        </a:p>
        <a:p>
          <a:pPr marL="285750" lvl="1" indent="-285750" algn="l" defTabSz="1422400">
            <a:lnSpc>
              <a:spcPct val="90000"/>
            </a:lnSpc>
            <a:spcBef>
              <a:spcPct val="0"/>
            </a:spcBef>
            <a:spcAft>
              <a:spcPct val="15000"/>
            </a:spcAft>
            <a:buChar char="•"/>
          </a:pPr>
          <a:r>
            <a:rPr lang="en-US" sz="3200" kern="1200"/>
            <a:t>Opportunities and ability to work independent</a:t>
          </a:r>
        </a:p>
        <a:p>
          <a:pPr marL="285750" lvl="1" indent="-285750" algn="l" defTabSz="1422400">
            <a:lnSpc>
              <a:spcPct val="90000"/>
            </a:lnSpc>
            <a:spcBef>
              <a:spcPct val="0"/>
            </a:spcBef>
            <a:spcAft>
              <a:spcPct val="15000"/>
            </a:spcAft>
            <a:buChar char="•"/>
          </a:pPr>
          <a:r>
            <a:rPr lang="en-US" sz="3200" kern="1200"/>
            <a:t>Non-monetary incentives rewards employee performance through perks and opportunities  </a:t>
          </a:r>
        </a:p>
      </dsp:txBody>
      <dsp:txXfrm>
        <a:off x="345578" y="1448"/>
        <a:ext cx="7538442" cy="452306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5F03BF-4804-4C8C-844E-445936D8B241}">
      <dsp:nvSpPr>
        <dsp:cNvPr id="0" name=""/>
        <dsp:cNvSpPr/>
      </dsp:nvSpPr>
      <dsp:spPr>
        <a:xfrm>
          <a:off x="0" y="3406931"/>
          <a:ext cx="8229600" cy="1118231"/>
        </a:xfrm>
        <a:prstGeom prst="rect">
          <a:avLst/>
        </a:prstGeom>
        <a:solidFill>
          <a:schemeClr val="accent3">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84912" tIns="184912" rIns="184912" bIns="184912" numCol="1" spcCol="1270" anchor="ctr" anchorCtr="0">
          <a:noAutofit/>
        </a:bodyPr>
        <a:lstStyle/>
        <a:p>
          <a:pPr marL="0" lvl="0" indent="0" algn="ctr" defTabSz="1155700">
            <a:lnSpc>
              <a:spcPct val="90000"/>
            </a:lnSpc>
            <a:spcBef>
              <a:spcPct val="0"/>
            </a:spcBef>
            <a:spcAft>
              <a:spcPct val="35000"/>
            </a:spcAft>
            <a:buNone/>
          </a:pPr>
          <a:r>
            <a:rPr lang="en-GB" sz="2600" kern="1200"/>
            <a:t>3- </a:t>
          </a:r>
          <a:r>
            <a:rPr lang="en-GB" sz="2600" kern="1200">
              <a:hlinkClick xmlns:r="http://schemas.openxmlformats.org/officeDocument/2006/relationships" r:id="rId1"/>
            </a:rPr>
            <a:t>https://www.saviom.com/blog/how-to-plan-for-short-term-and-long-term-talent-acquisition-strategy/</a:t>
          </a:r>
          <a:endParaRPr lang="en-US" sz="2600" kern="1200"/>
        </a:p>
      </dsp:txBody>
      <dsp:txXfrm>
        <a:off x="0" y="3406931"/>
        <a:ext cx="8229600" cy="1118231"/>
      </dsp:txXfrm>
    </dsp:sp>
    <dsp:sp modelId="{BBA4F56B-D88D-472D-8AAA-E0EEEAF19791}">
      <dsp:nvSpPr>
        <dsp:cNvPr id="0" name=""/>
        <dsp:cNvSpPr/>
      </dsp:nvSpPr>
      <dsp:spPr>
        <a:xfrm rot="10800000">
          <a:off x="0" y="1703865"/>
          <a:ext cx="8229600" cy="1719839"/>
        </a:xfrm>
        <a:prstGeom prst="upArrowCallout">
          <a:avLst/>
        </a:prstGeom>
        <a:solidFill>
          <a:schemeClr val="accent3">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84912" tIns="184912" rIns="184912" bIns="184912" numCol="1" spcCol="1270" anchor="ctr" anchorCtr="0">
          <a:noAutofit/>
        </a:bodyPr>
        <a:lstStyle/>
        <a:p>
          <a:pPr marL="0" lvl="0" indent="0" algn="ctr" defTabSz="1155700">
            <a:lnSpc>
              <a:spcPct val="90000"/>
            </a:lnSpc>
            <a:spcBef>
              <a:spcPct val="0"/>
            </a:spcBef>
            <a:spcAft>
              <a:spcPct val="35000"/>
            </a:spcAft>
            <a:buNone/>
          </a:pPr>
          <a:r>
            <a:rPr lang="en-GB" sz="2600" kern="1200">
              <a:hlinkClick xmlns:r="http://schemas.openxmlformats.org/officeDocument/2006/relationships" r:id="rId2"/>
            </a:rPr>
            <a:t>2-https://www.youtube.com/watch?v=pSPhz7QK8eM</a:t>
          </a:r>
          <a:endParaRPr lang="en-US" sz="2600" kern="1200"/>
        </a:p>
      </dsp:txBody>
      <dsp:txXfrm rot="10800000">
        <a:off x="0" y="1703865"/>
        <a:ext cx="8229600" cy="1117500"/>
      </dsp:txXfrm>
    </dsp:sp>
    <dsp:sp modelId="{C1FF17A3-96DD-4F66-9AC0-EBEB980933A4}">
      <dsp:nvSpPr>
        <dsp:cNvPr id="0" name=""/>
        <dsp:cNvSpPr/>
      </dsp:nvSpPr>
      <dsp:spPr>
        <a:xfrm rot="10800000">
          <a:off x="0" y="799"/>
          <a:ext cx="8229600" cy="1719839"/>
        </a:xfrm>
        <a:prstGeom prst="upArrowCallout">
          <a:avLst/>
        </a:prstGeom>
        <a:solidFill>
          <a:schemeClr val="accent3">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84912" tIns="184912" rIns="184912" bIns="184912" numCol="1" spcCol="1270" anchor="ctr" anchorCtr="0">
          <a:noAutofit/>
        </a:bodyPr>
        <a:lstStyle/>
        <a:p>
          <a:pPr marL="0" lvl="0" indent="0" algn="ctr" defTabSz="1155700">
            <a:lnSpc>
              <a:spcPct val="90000"/>
            </a:lnSpc>
            <a:spcBef>
              <a:spcPct val="0"/>
            </a:spcBef>
            <a:spcAft>
              <a:spcPct val="35000"/>
            </a:spcAft>
            <a:buNone/>
          </a:pPr>
          <a:r>
            <a:rPr lang="en-GB" sz="2600" kern="1200">
              <a:hlinkClick xmlns:r="http://schemas.openxmlformats.org/officeDocument/2006/relationships" r:id="rId3"/>
            </a:rPr>
            <a:t>1-https://www.youtube.com/watch?v=NwufHwariTI</a:t>
          </a:r>
          <a:endParaRPr lang="en-US" sz="2600" kern="1200"/>
        </a:p>
      </dsp:txBody>
      <dsp:txXfrm rot="10800000">
        <a:off x="0" y="799"/>
        <a:ext cx="8229600" cy="1117500"/>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3.xml><?xml version="1.0" encoding="utf-8"?>
<dgm:layoutDef xmlns:dgm="http://schemas.openxmlformats.org/drawingml/2006/diagram" xmlns:a="http://schemas.openxmlformats.org/drawingml/2006/main" uniqueId="urn:microsoft.com/office/officeart/2016/7/layout/ChevronBlockProcess">
  <dgm:title val="Chevron Block Process"/>
  <dgm:desc val="Use to show a progression; a timeline; sequential steps in a task, process, or workflow; or to emphasize movement or direction. Level 1 text appears inside an arrow shape while Level 2 text appears below the arrow shapes."/>
  <dgm:catLst>
    <dgm:cat type="process" pri="5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fact="0.6"/>
      <dgm:constr type="h" for="des" forName="composite" op="equ"/>
      <dgm:constr type="w" for="ch" forName="composite" refType="w"/>
      <dgm:constr type="w" for="des" forName="parTx"/>
      <dgm:constr type="h" for="des" forName="parTx" op="equ"/>
      <dgm:constr type="w" for="des" forName="desTx"/>
      <dgm:constr type="primFontSz" for="des" forName="parTx" val="28"/>
      <dgm:constr type="primFontSz" for="des" forName="desTx" refType="primFontSz" refFor="des" refForName="parTx" op="lte" fact="0.75"/>
      <dgm:constr type="h" for="des" forName="desTx" op="equ"/>
      <dgm:constr type="w" for="ch" forName="space" refType="w" op="equ" fact="-0.005"/>
    </dgm:constrLst>
    <dgm:ruleLst>
      <dgm:rule type="w" for="ch" forName="composite" val="0"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91"/>
              <dgm:constr type="t" for="ch" forName="desTx" refType="h" refFor="ch" refForName="parTx"/>
            </dgm:constrLst>
          </dgm:if>
          <dgm:else name="Name9">
            <dgm:constrLst>
              <dgm:constr type="l" for="ch" forName="parTx"/>
              <dgm:constr type="w" for="ch" forName="parTx" refType="w"/>
              <dgm:constr type="t" for="ch" forName="parTx"/>
              <dgm:constr type="l" for="ch" forName="desTx" refType="w" fact="0.09"/>
              <dgm:constr type="w" for="ch" forName="desTx" refType="w" refFor="ch" refForName="parTx" fact="0.91"/>
              <dgm:constr type="t" for="ch" forName="desTx" refType="h" refFor="ch" refForName="parTx"/>
            </dgm:constrLst>
          </dgm:else>
        </dgm:choose>
        <dgm:ruleLst>
          <dgm:rule type="h" val="INF" fact="NaN" max="NaN"/>
        </dgm:ruleLst>
        <dgm:layoutNode name="parTx" styleLbl="alignNode1">
          <dgm:varLst>
            <dgm:chMax val="0"/>
            <dgm:chPref val="0"/>
          </dgm:varLst>
          <dgm:alg type="tx"/>
          <dgm:choose name="Name10">
            <dgm:if name="Name11" func="var" arg="dir" op="equ" val="norm">
              <dgm:shape xmlns:r="http://schemas.openxmlformats.org/officeDocument/2006/relationships" type="chevron" r:blip="">
                <dgm:adjLst>
                  <dgm:adj idx="1" val="0.3"/>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3"/>
                <dgm:constr type="h"/>
                <dgm:constr type="tMarg" refType="w" fact="0.105"/>
                <dgm:constr type="bMarg" refType="w" fact="0.105"/>
                <dgm:constr type="lMarg" refType="w" fact="0.105"/>
                <dgm:constr type="rMarg" refType="w" fact="0.105"/>
              </dgm:constrLst>
            </dgm:if>
            <dgm:else name="Name15">
              <dgm:constrLst>
                <dgm:constr type="h" refType="w" op="lte" fact="0.3"/>
                <dgm:constr type="h"/>
                <dgm:constr type="tMarg" refType="w" fact="0.105"/>
                <dgm:constr type="bMarg" refType="w" fact="0.105"/>
                <dgm:constr type="lMarg" refType="w" fact="0.105"/>
                <dgm:constr type="rMarg" refType="w" fact="0.105"/>
              </dgm:constrLst>
            </dgm:else>
          </dgm:choose>
          <dgm:ruleLst>
            <dgm:rule type="h" val="INF" fact="NaN" max="NaN"/>
            <dgm:rule type="primFontSz" val="14" fact="NaN" max="NaN"/>
          </dgm:ruleLst>
        </dgm:layoutNode>
        <dgm:layoutNode name="desTx" styleLbl="alignAccFollowNode1">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primFontSz" val="20"/>
            <dgm:constr type="tMarg" refType="w" fact="0.224"/>
            <dgm:constr type="bMarg" refType="w" fact="0.448"/>
            <dgm:constr type="lMarg" refType="w" fact="0.224"/>
            <dgm:constr type="rMarg" refType="w" fact="0.224"/>
          </dgm:constrLst>
          <dgm:ruleLst>
            <dgm:rule type="h" val="INF" fact="NaN" max="NaN"/>
            <dgm:rule type="primFontSz" val="11"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Заглавен слайд">
    <p:spTree>
      <p:nvGrpSpPr>
        <p:cNvPr id="1" name=""/>
        <p:cNvGrpSpPr/>
        <p:nvPr/>
      </p:nvGrpSpPr>
      <p:grpSpPr>
        <a:xfrm>
          <a:off x="0" y="0"/>
          <a:ext cx="0" cy="0"/>
          <a:chOff x="0" y="0"/>
          <a:chExt cx="0" cy="0"/>
        </a:xfrm>
      </p:grpSpPr>
      <p:sp>
        <p:nvSpPr>
          <p:cNvPr id="2" name="Заглавие 1"/>
          <p:cNvSpPr>
            <a:spLocks noGrp="1"/>
          </p:cNvSpPr>
          <p:nvPr>
            <p:ph type="ctrTitle"/>
          </p:nvPr>
        </p:nvSpPr>
        <p:spPr>
          <a:xfrm>
            <a:off x="685800" y="2130425"/>
            <a:ext cx="7772400" cy="1470025"/>
          </a:xfrm>
        </p:spPr>
        <p:txBody>
          <a:bodyPr/>
          <a:lstStyle/>
          <a:p>
            <a:r>
              <a:rPr lang="bg-BG"/>
              <a:t>Щракнете, за да редактирате стила на заглавието в образеца</a:t>
            </a:r>
          </a:p>
        </p:txBody>
      </p:sp>
      <p:sp>
        <p:nvSpPr>
          <p:cNvPr id="3" name="Подзаглавие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bg-BG"/>
              <a:t>Щракнете, за да редактирате стила на подзаглавията в образеца</a:t>
            </a:r>
          </a:p>
        </p:txBody>
      </p:sp>
      <p:sp>
        <p:nvSpPr>
          <p:cNvPr id="4" name="Контейнер за дата 3"/>
          <p:cNvSpPr>
            <a:spLocks noGrp="1"/>
          </p:cNvSpPr>
          <p:nvPr>
            <p:ph type="dt" sz="half" idx="10"/>
          </p:nvPr>
        </p:nvSpPr>
        <p:spPr/>
        <p:txBody>
          <a:bodyPr/>
          <a:lstStyle/>
          <a:p>
            <a:fld id="{BD4D4E83-7FF6-4BB2-9900-C739C9B143DA}" type="datetimeFigureOut">
              <a:rPr lang="bg-BG" smtClean="0"/>
              <a:pPr/>
              <a:t>1.4.2023 г.</a:t>
            </a:fld>
            <a:endParaRPr lang="bg-BG"/>
          </a:p>
        </p:txBody>
      </p:sp>
      <p:sp>
        <p:nvSpPr>
          <p:cNvPr id="5" name="Контейнер за долния колонтитул 4"/>
          <p:cNvSpPr>
            <a:spLocks noGrp="1"/>
          </p:cNvSpPr>
          <p:nvPr>
            <p:ph type="ftr" sz="quarter" idx="11"/>
          </p:nvPr>
        </p:nvSpPr>
        <p:spPr/>
        <p:txBody>
          <a:bodyPr/>
          <a:lstStyle/>
          <a:p>
            <a:endParaRPr lang="bg-BG"/>
          </a:p>
        </p:txBody>
      </p:sp>
      <p:sp>
        <p:nvSpPr>
          <p:cNvPr id="6" name="Контейнер за номер на слайда 5"/>
          <p:cNvSpPr>
            <a:spLocks noGrp="1"/>
          </p:cNvSpPr>
          <p:nvPr>
            <p:ph type="sldNum" sz="quarter" idx="12"/>
          </p:nvPr>
        </p:nvSpPr>
        <p:spPr/>
        <p:txBody>
          <a:bodyPr/>
          <a:lstStyle/>
          <a:p>
            <a:fld id="{6B701EAE-C401-400E-BC07-7647061E5F65}" type="slidenum">
              <a:rPr lang="bg-BG" smtClean="0"/>
              <a:pPr/>
              <a:t>‹#›</a:t>
            </a:fld>
            <a:endParaRPr lang="bg-BG"/>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лавие и съдържание">
    <p:spTree>
      <p:nvGrpSpPr>
        <p:cNvPr id="1" name=""/>
        <p:cNvGrpSpPr/>
        <p:nvPr/>
      </p:nvGrpSpPr>
      <p:grpSpPr>
        <a:xfrm>
          <a:off x="0" y="0"/>
          <a:ext cx="0" cy="0"/>
          <a:chOff x="0" y="0"/>
          <a:chExt cx="0" cy="0"/>
        </a:xfrm>
      </p:grpSpPr>
      <p:sp>
        <p:nvSpPr>
          <p:cNvPr id="2" name="Заглавие 1"/>
          <p:cNvSpPr>
            <a:spLocks noGrp="1"/>
          </p:cNvSpPr>
          <p:nvPr>
            <p:ph type="title"/>
          </p:nvPr>
        </p:nvSpPr>
        <p:spPr/>
        <p:txBody>
          <a:bodyPr/>
          <a:lstStyle/>
          <a:p>
            <a:r>
              <a:rPr lang="bg-BG"/>
              <a:t>Щракнете, за да редактирате стила на заглавието в образеца</a:t>
            </a:r>
          </a:p>
        </p:txBody>
      </p:sp>
      <p:sp>
        <p:nvSpPr>
          <p:cNvPr id="3" name="Контейнер за съдържание 2"/>
          <p:cNvSpPr>
            <a:spLocks noGrp="1"/>
          </p:cNvSpPr>
          <p:nvPr>
            <p:ph idx="1"/>
          </p:nvPr>
        </p:nvSpPr>
        <p:spPr/>
        <p:txBody>
          <a:bodyPr/>
          <a:lstStyle/>
          <a:p>
            <a:pPr lvl="0"/>
            <a:r>
              <a:rPr lang="bg-BG"/>
              <a:t>Щракн., за да ред. стил на загл. в обр.</a:t>
            </a:r>
          </a:p>
          <a:p>
            <a:pPr lvl="1"/>
            <a:r>
              <a:rPr lang="bg-BG"/>
              <a:t>Второ ниво</a:t>
            </a:r>
          </a:p>
          <a:p>
            <a:pPr lvl="2"/>
            <a:r>
              <a:rPr lang="bg-BG"/>
              <a:t>Трето ниво</a:t>
            </a:r>
          </a:p>
          <a:p>
            <a:pPr lvl="3"/>
            <a:r>
              <a:rPr lang="bg-BG"/>
              <a:t>Четвърто ниво</a:t>
            </a:r>
          </a:p>
          <a:p>
            <a:pPr lvl="4"/>
            <a:r>
              <a:rPr lang="bg-BG"/>
              <a:t>Пето ниво</a:t>
            </a:r>
          </a:p>
        </p:txBody>
      </p:sp>
      <p:sp>
        <p:nvSpPr>
          <p:cNvPr id="4" name="Контейнер за дата 3"/>
          <p:cNvSpPr>
            <a:spLocks noGrp="1"/>
          </p:cNvSpPr>
          <p:nvPr>
            <p:ph type="dt" sz="half" idx="10"/>
          </p:nvPr>
        </p:nvSpPr>
        <p:spPr/>
        <p:txBody>
          <a:bodyPr/>
          <a:lstStyle/>
          <a:p>
            <a:fld id="{BD4D4E83-7FF6-4BB2-9900-C739C9B143DA}" type="datetimeFigureOut">
              <a:rPr lang="bg-BG" smtClean="0"/>
              <a:pPr/>
              <a:t>1.4.2023 г.</a:t>
            </a:fld>
            <a:endParaRPr lang="bg-BG"/>
          </a:p>
        </p:txBody>
      </p:sp>
      <p:sp>
        <p:nvSpPr>
          <p:cNvPr id="5" name="Контейнер за долния колонтитул 4"/>
          <p:cNvSpPr>
            <a:spLocks noGrp="1"/>
          </p:cNvSpPr>
          <p:nvPr>
            <p:ph type="ftr" sz="quarter" idx="11"/>
          </p:nvPr>
        </p:nvSpPr>
        <p:spPr/>
        <p:txBody>
          <a:bodyPr/>
          <a:lstStyle/>
          <a:p>
            <a:endParaRPr lang="bg-BG"/>
          </a:p>
        </p:txBody>
      </p:sp>
      <p:sp>
        <p:nvSpPr>
          <p:cNvPr id="6" name="Контейнер за номер на слайда 5"/>
          <p:cNvSpPr>
            <a:spLocks noGrp="1"/>
          </p:cNvSpPr>
          <p:nvPr>
            <p:ph type="sldNum" sz="quarter" idx="12"/>
          </p:nvPr>
        </p:nvSpPr>
        <p:spPr/>
        <p:txBody>
          <a:bodyPr/>
          <a:lstStyle/>
          <a:p>
            <a:fld id="{6B701EAE-C401-400E-BC07-7647061E5F65}" type="slidenum">
              <a:rPr lang="bg-BG" smtClean="0"/>
              <a:pPr/>
              <a:t>‹#›</a:t>
            </a:fld>
            <a:endParaRPr lang="bg-BG"/>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лавка на секция">
    <p:spTree>
      <p:nvGrpSpPr>
        <p:cNvPr id="1" name=""/>
        <p:cNvGrpSpPr/>
        <p:nvPr/>
      </p:nvGrpSpPr>
      <p:grpSpPr>
        <a:xfrm>
          <a:off x="0" y="0"/>
          <a:ext cx="0" cy="0"/>
          <a:chOff x="0" y="0"/>
          <a:chExt cx="0" cy="0"/>
        </a:xfrm>
      </p:grpSpPr>
      <p:sp>
        <p:nvSpPr>
          <p:cNvPr id="2" name="Заглавие 1"/>
          <p:cNvSpPr>
            <a:spLocks noGrp="1"/>
          </p:cNvSpPr>
          <p:nvPr>
            <p:ph type="title"/>
          </p:nvPr>
        </p:nvSpPr>
        <p:spPr>
          <a:xfrm>
            <a:off x="722313" y="4406900"/>
            <a:ext cx="7772400" cy="1362075"/>
          </a:xfrm>
        </p:spPr>
        <p:txBody>
          <a:bodyPr anchor="t"/>
          <a:lstStyle>
            <a:lvl1pPr algn="l">
              <a:defRPr sz="4000" b="1" cap="all"/>
            </a:lvl1pPr>
          </a:lstStyle>
          <a:p>
            <a:r>
              <a:rPr lang="bg-BG"/>
              <a:t>Щракнете, за да редактирате стила на заглавието в образеца</a:t>
            </a:r>
          </a:p>
        </p:txBody>
      </p:sp>
      <p:sp>
        <p:nvSpPr>
          <p:cNvPr id="3" name="Текстов контейне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bg-BG"/>
              <a:t>Щракн., за да ред. стил на загл. в обр.</a:t>
            </a:r>
          </a:p>
        </p:txBody>
      </p:sp>
      <p:sp>
        <p:nvSpPr>
          <p:cNvPr id="4" name="Контейнер за дата 3"/>
          <p:cNvSpPr>
            <a:spLocks noGrp="1"/>
          </p:cNvSpPr>
          <p:nvPr>
            <p:ph type="dt" sz="half" idx="10"/>
          </p:nvPr>
        </p:nvSpPr>
        <p:spPr/>
        <p:txBody>
          <a:bodyPr/>
          <a:lstStyle/>
          <a:p>
            <a:fld id="{BD4D4E83-7FF6-4BB2-9900-C739C9B143DA}" type="datetimeFigureOut">
              <a:rPr lang="bg-BG" smtClean="0"/>
              <a:pPr/>
              <a:t>1.4.2023 г.</a:t>
            </a:fld>
            <a:endParaRPr lang="bg-BG"/>
          </a:p>
        </p:txBody>
      </p:sp>
      <p:sp>
        <p:nvSpPr>
          <p:cNvPr id="5" name="Контейнер за долния колонтитул 4"/>
          <p:cNvSpPr>
            <a:spLocks noGrp="1"/>
          </p:cNvSpPr>
          <p:nvPr>
            <p:ph type="ftr" sz="quarter" idx="11"/>
          </p:nvPr>
        </p:nvSpPr>
        <p:spPr/>
        <p:txBody>
          <a:bodyPr/>
          <a:lstStyle/>
          <a:p>
            <a:endParaRPr lang="bg-BG"/>
          </a:p>
        </p:txBody>
      </p:sp>
      <p:sp>
        <p:nvSpPr>
          <p:cNvPr id="6" name="Контейнер за номер на слайда 5"/>
          <p:cNvSpPr>
            <a:spLocks noGrp="1"/>
          </p:cNvSpPr>
          <p:nvPr>
            <p:ph type="sldNum" sz="quarter" idx="12"/>
          </p:nvPr>
        </p:nvSpPr>
        <p:spPr/>
        <p:txBody>
          <a:bodyPr/>
          <a:lstStyle/>
          <a:p>
            <a:fld id="{6B701EAE-C401-400E-BC07-7647061E5F65}" type="slidenum">
              <a:rPr lang="bg-BG" smtClean="0"/>
              <a:pPr/>
              <a:t>‹#›</a:t>
            </a:fld>
            <a:endParaRPr lang="bg-BG"/>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е съдържания">
    <p:spTree>
      <p:nvGrpSpPr>
        <p:cNvPr id="1" name=""/>
        <p:cNvGrpSpPr/>
        <p:nvPr/>
      </p:nvGrpSpPr>
      <p:grpSpPr>
        <a:xfrm>
          <a:off x="0" y="0"/>
          <a:ext cx="0" cy="0"/>
          <a:chOff x="0" y="0"/>
          <a:chExt cx="0" cy="0"/>
        </a:xfrm>
      </p:grpSpPr>
      <p:sp>
        <p:nvSpPr>
          <p:cNvPr id="2" name="Заглавие 1"/>
          <p:cNvSpPr>
            <a:spLocks noGrp="1"/>
          </p:cNvSpPr>
          <p:nvPr>
            <p:ph type="title"/>
          </p:nvPr>
        </p:nvSpPr>
        <p:spPr/>
        <p:txBody>
          <a:bodyPr/>
          <a:lstStyle/>
          <a:p>
            <a:r>
              <a:rPr lang="bg-BG"/>
              <a:t>Щракнете, за да редактирате стила на заглавието в образеца</a:t>
            </a:r>
          </a:p>
        </p:txBody>
      </p:sp>
      <p:sp>
        <p:nvSpPr>
          <p:cNvPr id="3" name="Контейнер за съдържани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bg-BG"/>
              <a:t>Щракн., за да ред. стил на загл. в обр.</a:t>
            </a:r>
          </a:p>
          <a:p>
            <a:pPr lvl="1"/>
            <a:r>
              <a:rPr lang="bg-BG"/>
              <a:t>Второ ниво</a:t>
            </a:r>
          </a:p>
          <a:p>
            <a:pPr lvl="2"/>
            <a:r>
              <a:rPr lang="bg-BG"/>
              <a:t>Трето ниво</a:t>
            </a:r>
          </a:p>
          <a:p>
            <a:pPr lvl="3"/>
            <a:r>
              <a:rPr lang="bg-BG"/>
              <a:t>Четвърто ниво</a:t>
            </a:r>
          </a:p>
          <a:p>
            <a:pPr lvl="4"/>
            <a:r>
              <a:rPr lang="bg-BG"/>
              <a:t>Пето ниво</a:t>
            </a:r>
          </a:p>
        </p:txBody>
      </p:sp>
      <p:sp>
        <p:nvSpPr>
          <p:cNvPr id="4" name="Контейнер за съдържани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bg-BG"/>
              <a:t>Щракн., за да ред. стил на загл. в обр.</a:t>
            </a:r>
          </a:p>
          <a:p>
            <a:pPr lvl="1"/>
            <a:r>
              <a:rPr lang="bg-BG"/>
              <a:t>Второ ниво</a:t>
            </a:r>
          </a:p>
          <a:p>
            <a:pPr lvl="2"/>
            <a:r>
              <a:rPr lang="bg-BG"/>
              <a:t>Трето ниво</a:t>
            </a:r>
          </a:p>
          <a:p>
            <a:pPr lvl="3"/>
            <a:r>
              <a:rPr lang="bg-BG"/>
              <a:t>Четвърто ниво</a:t>
            </a:r>
          </a:p>
          <a:p>
            <a:pPr lvl="4"/>
            <a:r>
              <a:rPr lang="bg-BG"/>
              <a:t>Пето ниво</a:t>
            </a:r>
          </a:p>
        </p:txBody>
      </p:sp>
      <p:sp>
        <p:nvSpPr>
          <p:cNvPr id="5" name="Контейнер за дата 4"/>
          <p:cNvSpPr>
            <a:spLocks noGrp="1"/>
          </p:cNvSpPr>
          <p:nvPr>
            <p:ph type="dt" sz="half" idx="10"/>
          </p:nvPr>
        </p:nvSpPr>
        <p:spPr/>
        <p:txBody>
          <a:bodyPr/>
          <a:lstStyle/>
          <a:p>
            <a:fld id="{BD4D4E83-7FF6-4BB2-9900-C739C9B143DA}" type="datetimeFigureOut">
              <a:rPr lang="bg-BG" smtClean="0"/>
              <a:pPr/>
              <a:t>1.4.2023 г.</a:t>
            </a:fld>
            <a:endParaRPr lang="bg-BG"/>
          </a:p>
        </p:txBody>
      </p:sp>
      <p:sp>
        <p:nvSpPr>
          <p:cNvPr id="6" name="Контейнер за долния колонтитул 5"/>
          <p:cNvSpPr>
            <a:spLocks noGrp="1"/>
          </p:cNvSpPr>
          <p:nvPr>
            <p:ph type="ftr" sz="quarter" idx="11"/>
          </p:nvPr>
        </p:nvSpPr>
        <p:spPr/>
        <p:txBody>
          <a:bodyPr/>
          <a:lstStyle/>
          <a:p>
            <a:endParaRPr lang="bg-BG"/>
          </a:p>
        </p:txBody>
      </p:sp>
      <p:sp>
        <p:nvSpPr>
          <p:cNvPr id="7" name="Контейнер за номер на слайда 6"/>
          <p:cNvSpPr>
            <a:spLocks noGrp="1"/>
          </p:cNvSpPr>
          <p:nvPr>
            <p:ph type="sldNum" sz="quarter" idx="12"/>
          </p:nvPr>
        </p:nvSpPr>
        <p:spPr/>
        <p:txBody>
          <a:bodyPr/>
          <a:lstStyle/>
          <a:p>
            <a:fld id="{6B701EAE-C401-400E-BC07-7647061E5F65}" type="slidenum">
              <a:rPr lang="bg-BG" smtClean="0"/>
              <a:pPr/>
              <a:t>‹#›</a:t>
            </a:fld>
            <a:endParaRPr lang="bg-BG"/>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лавие 1"/>
          <p:cNvSpPr>
            <a:spLocks noGrp="1"/>
          </p:cNvSpPr>
          <p:nvPr>
            <p:ph type="title"/>
          </p:nvPr>
        </p:nvSpPr>
        <p:spPr/>
        <p:txBody>
          <a:bodyPr/>
          <a:lstStyle>
            <a:lvl1pPr>
              <a:defRPr/>
            </a:lvl1pPr>
          </a:lstStyle>
          <a:p>
            <a:r>
              <a:rPr lang="bg-BG"/>
              <a:t>Щракнете, за да редактирате стила на заглавието в образеца</a:t>
            </a:r>
          </a:p>
        </p:txBody>
      </p:sp>
      <p:sp>
        <p:nvSpPr>
          <p:cNvPr id="3" name="Текстов контейне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bg-BG"/>
              <a:t>Щракн., за да ред. стил на загл. в обр.</a:t>
            </a:r>
          </a:p>
        </p:txBody>
      </p:sp>
      <p:sp>
        <p:nvSpPr>
          <p:cNvPr id="4" name="Контейнер за съдържани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bg-BG"/>
              <a:t>Щракн., за да ред. стил на загл. в обр.</a:t>
            </a:r>
          </a:p>
          <a:p>
            <a:pPr lvl="1"/>
            <a:r>
              <a:rPr lang="bg-BG"/>
              <a:t>Второ ниво</a:t>
            </a:r>
          </a:p>
          <a:p>
            <a:pPr lvl="2"/>
            <a:r>
              <a:rPr lang="bg-BG"/>
              <a:t>Трето ниво</a:t>
            </a:r>
          </a:p>
          <a:p>
            <a:pPr lvl="3"/>
            <a:r>
              <a:rPr lang="bg-BG"/>
              <a:t>Четвърто ниво</a:t>
            </a:r>
          </a:p>
          <a:p>
            <a:pPr lvl="4"/>
            <a:r>
              <a:rPr lang="bg-BG"/>
              <a:t>Пето ниво</a:t>
            </a:r>
          </a:p>
        </p:txBody>
      </p:sp>
      <p:sp>
        <p:nvSpPr>
          <p:cNvPr id="5" name="Текстов контейне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bg-BG"/>
              <a:t>Щракн., за да ред. стил на загл. в обр.</a:t>
            </a:r>
          </a:p>
        </p:txBody>
      </p:sp>
      <p:sp>
        <p:nvSpPr>
          <p:cNvPr id="6" name="Контейнер за съдържани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bg-BG"/>
              <a:t>Щракн., за да ред. стил на загл. в обр.</a:t>
            </a:r>
          </a:p>
          <a:p>
            <a:pPr lvl="1"/>
            <a:r>
              <a:rPr lang="bg-BG"/>
              <a:t>Второ ниво</a:t>
            </a:r>
          </a:p>
          <a:p>
            <a:pPr lvl="2"/>
            <a:r>
              <a:rPr lang="bg-BG"/>
              <a:t>Трето ниво</a:t>
            </a:r>
          </a:p>
          <a:p>
            <a:pPr lvl="3"/>
            <a:r>
              <a:rPr lang="bg-BG"/>
              <a:t>Четвърто ниво</a:t>
            </a:r>
          </a:p>
          <a:p>
            <a:pPr lvl="4"/>
            <a:r>
              <a:rPr lang="bg-BG"/>
              <a:t>Пето ниво</a:t>
            </a:r>
          </a:p>
        </p:txBody>
      </p:sp>
      <p:sp>
        <p:nvSpPr>
          <p:cNvPr id="7" name="Контейнер за дата 6"/>
          <p:cNvSpPr>
            <a:spLocks noGrp="1"/>
          </p:cNvSpPr>
          <p:nvPr>
            <p:ph type="dt" sz="half" idx="10"/>
          </p:nvPr>
        </p:nvSpPr>
        <p:spPr/>
        <p:txBody>
          <a:bodyPr/>
          <a:lstStyle/>
          <a:p>
            <a:fld id="{BD4D4E83-7FF6-4BB2-9900-C739C9B143DA}" type="datetimeFigureOut">
              <a:rPr lang="bg-BG" smtClean="0"/>
              <a:pPr/>
              <a:t>1.4.2023 г.</a:t>
            </a:fld>
            <a:endParaRPr lang="bg-BG"/>
          </a:p>
        </p:txBody>
      </p:sp>
      <p:sp>
        <p:nvSpPr>
          <p:cNvPr id="8" name="Контейнер за долния колонтитул 7"/>
          <p:cNvSpPr>
            <a:spLocks noGrp="1"/>
          </p:cNvSpPr>
          <p:nvPr>
            <p:ph type="ftr" sz="quarter" idx="11"/>
          </p:nvPr>
        </p:nvSpPr>
        <p:spPr/>
        <p:txBody>
          <a:bodyPr/>
          <a:lstStyle/>
          <a:p>
            <a:endParaRPr lang="bg-BG"/>
          </a:p>
        </p:txBody>
      </p:sp>
      <p:sp>
        <p:nvSpPr>
          <p:cNvPr id="9" name="Контейнер за номер на слайда 8"/>
          <p:cNvSpPr>
            <a:spLocks noGrp="1"/>
          </p:cNvSpPr>
          <p:nvPr>
            <p:ph type="sldNum" sz="quarter" idx="12"/>
          </p:nvPr>
        </p:nvSpPr>
        <p:spPr/>
        <p:txBody>
          <a:bodyPr/>
          <a:lstStyle/>
          <a:p>
            <a:fld id="{6B701EAE-C401-400E-BC07-7647061E5F65}" type="slidenum">
              <a:rPr lang="bg-BG" smtClean="0"/>
              <a:pPr/>
              <a:t>‹#›</a:t>
            </a:fld>
            <a:endParaRPr lang="bg-BG"/>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Само заглавие">
    <p:spTree>
      <p:nvGrpSpPr>
        <p:cNvPr id="1" name=""/>
        <p:cNvGrpSpPr/>
        <p:nvPr/>
      </p:nvGrpSpPr>
      <p:grpSpPr>
        <a:xfrm>
          <a:off x="0" y="0"/>
          <a:ext cx="0" cy="0"/>
          <a:chOff x="0" y="0"/>
          <a:chExt cx="0" cy="0"/>
        </a:xfrm>
      </p:grpSpPr>
      <p:sp>
        <p:nvSpPr>
          <p:cNvPr id="2" name="Заглавие 1"/>
          <p:cNvSpPr>
            <a:spLocks noGrp="1"/>
          </p:cNvSpPr>
          <p:nvPr>
            <p:ph type="title"/>
          </p:nvPr>
        </p:nvSpPr>
        <p:spPr/>
        <p:txBody>
          <a:bodyPr/>
          <a:lstStyle/>
          <a:p>
            <a:r>
              <a:rPr lang="bg-BG"/>
              <a:t>Щракнете, за да редактирате стила на заглавието в образеца</a:t>
            </a:r>
          </a:p>
        </p:txBody>
      </p:sp>
      <p:sp>
        <p:nvSpPr>
          <p:cNvPr id="3" name="Контейнер за дата 2"/>
          <p:cNvSpPr>
            <a:spLocks noGrp="1"/>
          </p:cNvSpPr>
          <p:nvPr>
            <p:ph type="dt" sz="half" idx="10"/>
          </p:nvPr>
        </p:nvSpPr>
        <p:spPr/>
        <p:txBody>
          <a:bodyPr/>
          <a:lstStyle/>
          <a:p>
            <a:fld id="{BD4D4E83-7FF6-4BB2-9900-C739C9B143DA}" type="datetimeFigureOut">
              <a:rPr lang="bg-BG" smtClean="0"/>
              <a:pPr/>
              <a:t>1.4.2023 г.</a:t>
            </a:fld>
            <a:endParaRPr lang="bg-BG"/>
          </a:p>
        </p:txBody>
      </p:sp>
      <p:sp>
        <p:nvSpPr>
          <p:cNvPr id="4" name="Контейнер за долния колонтитул 3"/>
          <p:cNvSpPr>
            <a:spLocks noGrp="1"/>
          </p:cNvSpPr>
          <p:nvPr>
            <p:ph type="ftr" sz="quarter" idx="11"/>
          </p:nvPr>
        </p:nvSpPr>
        <p:spPr/>
        <p:txBody>
          <a:bodyPr/>
          <a:lstStyle/>
          <a:p>
            <a:endParaRPr lang="bg-BG"/>
          </a:p>
        </p:txBody>
      </p:sp>
      <p:sp>
        <p:nvSpPr>
          <p:cNvPr id="5" name="Контейнер за номер на слайда 4"/>
          <p:cNvSpPr>
            <a:spLocks noGrp="1"/>
          </p:cNvSpPr>
          <p:nvPr>
            <p:ph type="sldNum" sz="quarter" idx="12"/>
          </p:nvPr>
        </p:nvSpPr>
        <p:spPr/>
        <p:txBody>
          <a:bodyPr/>
          <a:lstStyle/>
          <a:p>
            <a:fld id="{6B701EAE-C401-400E-BC07-7647061E5F65}" type="slidenum">
              <a:rPr lang="bg-BG" smtClean="0"/>
              <a:pPr/>
              <a:t>‹#›</a:t>
            </a:fld>
            <a:endParaRPr lang="bg-BG"/>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разен">
    <p:spTree>
      <p:nvGrpSpPr>
        <p:cNvPr id="1" name=""/>
        <p:cNvGrpSpPr/>
        <p:nvPr/>
      </p:nvGrpSpPr>
      <p:grpSpPr>
        <a:xfrm>
          <a:off x="0" y="0"/>
          <a:ext cx="0" cy="0"/>
          <a:chOff x="0" y="0"/>
          <a:chExt cx="0" cy="0"/>
        </a:xfrm>
      </p:grpSpPr>
      <p:sp>
        <p:nvSpPr>
          <p:cNvPr id="2" name="Контейнер за дата 1"/>
          <p:cNvSpPr>
            <a:spLocks noGrp="1"/>
          </p:cNvSpPr>
          <p:nvPr>
            <p:ph type="dt" sz="half" idx="10"/>
          </p:nvPr>
        </p:nvSpPr>
        <p:spPr/>
        <p:txBody>
          <a:bodyPr/>
          <a:lstStyle/>
          <a:p>
            <a:fld id="{BD4D4E83-7FF6-4BB2-9900-C739C9B143DA}" type="datetimeFigureOut">
              <a:rPr lang="bg-BG" smtClean="0"/>
              <a:pPr/>
              <a:t>1.4.2023 г.</a:t>
            </a:fld>
            <a:endParaRPr lang="bg-BG"/>
          </a:p>
        </p:txBody>
      </p:sp>
      <p:sp>
        <p:nvSpPr>
          <p:cNvPr id="3" name="Контейнер за долния колонтитул 2"/>
          <p:cNvSpPr>
            <a:spLocks noGrp="1"/>
          </p:cNvSpPr>
          <p:nvPr>
            <p:ph type="ftr" sz="quarter" idx="11"/>
          </p:nvPr>
        </p:nvSpPr>
        <p:spPr/>
        <p:txBody>
          <a:bodyPr/>
          <a:lstStyle/>
          <a:p>
            <a:endParaRPr lang="bg-BG"/>
          </a:p>
        </p:txBody>
      </p:sp>
      <p:sp>
        <p:nvSpPr>
          <p:cNvPr id="4" name="Контейнер за номер на слайда 3"/>
          <p:cNvSpPr>
            <a:spLocks noGrp="1"/>
          </p:cNvSpPr>
          <p:nvPr>
            <p:ph type="sldNum" sz="quarter" idx="12"/>
          </p:nvPr>
        </p:nvSpPr>
        <p:spPr/>
        <p:txBody>
          <a:bodyPr/>
          <a:lstStyle/>
          <a:p>
            <a:fld id="{6B701EAE-C401-400E-BC07-7647061E5F65}" type="slidenum">
              <a:rPr lang="bg-BG" smtClean="0"/>
              <a:pPr/>
              <a:t>‹#›</a:t>
            </a:fld>
            <a:endParaRPr lang="bg-BG"/>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Съдържание с надпис">
    <p:spTree>
      <p:nvGrpSpPr>
        <p:cNvPr id="1" name=""/>
        <p:cNvGrpSpPr/>
        <p:nvPr/>
      </p:nvGrpSpPr>
      <p:grpSpPr>
        <a:xfrm>
          <a:off x="0" y="0"/>
          <a:ext cx="0" cy="0"/>
          <a:chOff x="0" y="0"/>
          <a:chExt cx="0" cy="0"/>
        </a:xfrm>
      </p:grpSpPr>
      <p:sp>
        <p:nvSpPr>
          <p:cNvPr id="2" name="Заглавие 1"/>
          <p:cNvSpPr>
            <a:spLocks noGrp="1"/>
          </p:cNvSpPr>
          <p:nvPr>
            <p:ph type="title"/>
          </p:nvPr>
        </p:nvSpPr>
        <p:spPr>
          <a:xfrm>
            <a:off x="457200" y="273050"/>
            <a:ext cx="3008313" cy="1162050"/>
          </a:xfrm>
        </p:spPr>
        <p:txBody>
          <a:bodyPr anchor="b"/>
          <a:lstStyle>
            <a:lvl1pPr algn="l">
              <a:defRPr sz="2000" b="1"/>
            </a:lvl1pPr>
          </a:lstStyle>
          <a:p>
            <a:r>
              <a:rPr lang="bg-BG"/>
              <a:t>Щракнете, за да редактирате стила на заглавието в образеца</a:t>
            </a:r>
          </a:p>
        </p:txBody>
      </p:sp>
      <p:sp>
        <p:nvSpPr>
          <p:cNvPr id="3" name="Контейнер за съдържани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bg-BG"/>
              <a:t>Щракн., за да ред. стил на загл. в обр.</a:t>
            </a:r>
          </a:p>
          <a:p>
            <a:pPr lvl="1"/>
            <a:r>
              <a:rPr lang="bg-BG"/>
              <a:t>Второ ниво</a:t>
            </a:r>
          </a:p>
          <a:p>
            <a:pPr lvl="2"/>
            <a:r>
              <a:rPr lang="bg-BG"/>
              <a:t>Трето ниво</a:t>
            </a:r>
          </a:p>
          <a:p>
            <a:pPr lvl="3"/>
            <a:r>
              <a:rPr lang="bg-BG"/>
              <a:t>Четвърто ниво</a:t>
            </a:r>
          </a:p>
          <a:p>
            <a:pPr lvl="4"/>
            <a:r>
              <a:rPr lang="bg-BG"/>
              <a:t>Пето ниво</a:t>
            </a:r>
          </a:p>
        </p:txBody>
      </p:sp>
      <p:sp>
        <p:nvSpPr>
          <p:cNvPr id="4" name="Текстов контейне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bg-BG"/>
              <a:t>Щракн., за да ред. стил на загл. в обр.</a:t>
            </a:r>
          </a:p>
        </p:txBody>
      </p:sp>
      <p:sp>
        <p:nvSpPr>
          <p:cNvPr id="5" name="Контейнер за дата 4"/>
          <p:cNvSpPr>
            <a:spLocks noGrp="1"/>
          </p:cNvSpPr>
          <p:nvPr>
            <p:ph type="dt" sz="half" idx="10"/>
          </p:nvPr>
        </p:nvSpPr>
        <p:spPr/>
        <p:txBody>
          <a:bodyPr/>
          <a:lstStyle/>
          <a:p>
            <a:fld id="{BD4D4E83-7FF6-4BB2-9900-C739C9B143DA}" type="datetimeFigureOut">
              <a:rPr lang="bg-BG" smtClean="0"/>
              <a:pPr/>
              <a:t>1.4.2023 г.</a:t>
            </a:fld>
            <a:endParaRPr lang="bg-BG"/>
          </a:p>
        </p:txBody>
      </p:sp>
      <p:sp>
        <p:nvSpPr>
          <p:cNvPr id="6" name="Контейнер за долния колонтитул 5"/>
          <p:cNvSpPr>
            <a:spLocks noGrp="1"/>
          </p:cNvSpPr>
          <p:nvPr>
            <p:ph type="ftr" sz="quarter" idx="11"/>
          </p:nvPr>
        </p:nvSpPr>
        <p:spPr/>
        <p:txBody>
          <a:bodyPr/>
          <a:lstStyle/>
          <a:p>
            <a:endParaRPr lang="bg-BG"/>
          </a:p>
        </p:txBody>
      </p:sp>
      <p:sp>
        <p:nvSpPr>
          <p:cNvPr id="7" name="Контейнер за номер на слайда 6"/>
          <p:cNvSpPr>
            <a:spLocks noGrp="1"/>
          </p:cNvSpPr>
          <p:nvPr>
            <p:ph type="sldNum" sz="quarter" idx="12"/>
          </p:nvPr>
        </p:nvSpPr>
        <p:spPr/>
        <p:txBody>
          <a:bodyPr/>
          <a:lstStyle/>
          <a:p>
            <a:fld id="{6B701EAE-C401-400E-BC07-7647061E5F65}" type="slidenum">
              <a:rPr lang="bg-BG" smtClean="0"/>
              <a:pPr/>
              <a:t>‹#›</a:t>
            </a:fld>
            <a:endParaRPr lang="bg-BG"/>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Картина с надпис">
    <p:spTree>
      <p:nvGrpSpPr>
        <p:cNvPr id="1" name=""/>
        <p:cNvGrpSpPr/>
        <p:nvPr/>
      </p:nvGrpSpPr>
      <p:grpSpPr>
        <a:xfrm>
          <a:off x="0" y="0"/>
          <a:ext cx="0" cy="0"/>
          <a:chOff x="0" y="0"/>
          <a:chExt cx="0" cy="0"/>
        </a:xfrm>
      </p:grpSpPr>
      <p:sp>
        <p:nvSpPr>
          <p:cNvPr id="2" name="Заглавие 1"/>
          <p:cNvSpPr>
            <a:spLocks noGrp="1"/>
          </p:cNvSpPr>
          <p:nvPr>
            <p:ph type="title"/>
          </p:nvPr>
        </p:nvSpPr>
        <p:spPr>
          <a:xfrm>
            <a:off x="1792288" y="4800600"/>
            <a:ext cx="5486400" cy="566738"/>
          </a:xfrm>
        </p:spPr>
        <p:txBody>
          <a:bodyPr anchor="b"/>
          <a:lstStyle>
            <a:lvl1pPr algn="l">
              <a:defRPr sz="2000" b="1"/>
            </a:lvl1pPr>
          </a:lstStyle>
          <a:p>
            <a:r>
              <a:rPr lang="bg-BG"/>
              <a:t>Щракнете, за да редактирате стила на заглавието в образеца</a:t>
            </a:r>
          </a:p>
        </p:txBody>
      </p:sp>
      <p:sp>
        <p:nvSpPr>
          <p:cNvPr id="3" name="Контейнер за картина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bg-BG"/>
          </a:p>
        </p:txBody>
      </p:sp>
      <p:sp>
        <p:nvSpPr>
          <p:cNvPr id="4" name="Текстов контейне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bg-BG"/>
              <a:t>Щракн., за да ред. стил на загл. в обр.</a:t>
            </a:r>
          </a:p>
        </p:txBody>
      </p:sp>
      <p:sp>
        <p:nvSpPr>
          <p:cNvPr id="5" name="Контейнер за дата 4"/>
          <p:cNvSpPr>
            <a:spLocks noGrp="1"/>
          </p:cNvSpPr>
          <p:nvPr>
            <p:ph type="dt" sz="half" idx="10"/>
          </p:nvPr>
        </p:nvSpPr>
        <p:spPr/>
        <p:txBody>
          <a:bodyPr/>
          <a:lstStyle/>
          <a:p>
            <a:fld id="{BD4D4E83-7FF6-4BB2-9900-C739C9B143DA}" type="datetimeFigureOut">
              <a:rPr lang="bg-BG" smtClean="0"/>
              <a:pPr/>
              <a:t>1.4.2023 г.</a:t>
            </a:fld>
            <a:endParaRPr lang="bg-BG"/>
          </a:p>
        </p:txBody>
      </p:sp>
      <p:sp>
        <p:nvSpPr>
          <p:cNvPr id="6" name="Контейнер за долния колонтитул 5"/>
          <p:cNvSpPr>
            <a:spLocks noGrp="1"/>
          </p:cNvSpPr>
          <p:nvPr>
            <p:ph type="ftr" sz="quarter" idx="11"/>
          </p:nvPr>
        </p:nvSpPr>
        <p:spPr/>
        <p:txBody>
          <a:bodyPr/>
          <a:lstStyle/>
          <a:p>
            <a:endParaRPr lang="bg-BG"/>
          </a:p>
        </p:txBody>
      </p:sp>
      <p:sp>
        <p:nvSpPr>
          <p:cNvPr id="7" name="Контейнер за номер на слайда 6"/>
          <p:cNvSpPr>
            <a:spLocks noGrp="1"/>
          </p:cNvSpPr>
          <p:nvPr>
            <p:ph type="sldNum" sz="quarter" idx="12"/>
          </p:nvPr>
        </p:nvSpPr>
        <p:spPr/>
        <p:txBody>
          <a:bodyPr/>
          <a:lstStyle/>
          <a:p>
            <a:fld id="{6B701EAE-C401-400E-BC07-7647061E5F65}" type="slidenum">
              <a:rPr lang="bg-BG" smtClean="0"/>
              <a:pPr/>
              <a:t>‹#›</a:t>
            </a:fld>
            <a:endParaRPr lang="bg-BG"/>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лавие и вертикален текст">
    <p:spTree>
      <p:nvGrpSpPr>
        <p:cNvPr id="1" name=""/>
        <p:cNvGrpSpPr/>
        <p:nvPr/>
      </p:nvGrpSpPr>
      <p:grpSpPr>
        <a:xfrm>
          <a:off x="0" y="0"/>
          <a:ext cx="0" cy="0"/>
          <a:chOff x="0" y="0"/>
          <a:chExt cx="0" cy="0"/>
        </a:xfrm>
      </p:grpSpPr>
      <p:sp>
        <p:nvSpPr>
          <p:cNvPr id="2" name="Заглавие 1"/>
          <p:cNvSpPr>
            <a:spLocks noGrp="1"/>
          </p:cNvSpPr>
          <p:nvPr>
            <p:ph type="title"/>
          </p:nvPr>
        </p:nvSpPr>
        <p:spPr/>
        <p:txBody>
          <a:bodyPr/>
          <a:lstStyle/>
          <a:p>
            <a:r>
              <a:rPr lang="bg-BG"/>
              <a:t>Щракнете, за да редактирате стила на заглавието в образеца</a:t>
            </a:r>
          </a:p>
        </p:txBody>
      </p:sp>
      <p:sp>
        <p:nvSpPr>
          <p:cNvPr id="3" name="Контейнер за вертикален текст 2"/>
          <p:cNvSpPr>
            <a:spLocks noGrp="1"/>
          </p:cNvSpPr>
          <p:nvPr>
            <p:ph type="body" orient="vert" idx="1"/>
          </p:nvPr>
        </p:nvSpPr>
        <p:spPr/>
        <p:txBody>
          <a:bodyPr vert="eaVert"/>
          <a:lstStyle/>
          <a:p>
            <a:pPr lvl="0"/>
            <a:r>
              <a:rPr lang="bg-BG"/>
              <a:t>Щракн., за да ред. стил на загл. в обр.</a:t>
            </a:r>
          </a:p>
          <a:p>
            <a:pPr lvl="1"/>
            <a:r>
              <a:rPr lang="bg-BG"/>
              <a:t>Второ ниво</a:t>
            </a:r>
          </a:p>
          <a:p>
            <a:pPr lvl="2"/>
            <a:r>
              <a:rPr lang="bg-BG"/>
              <a:t>Трето ниво</a:t>
            </a:r>
          </a:p>
          <a:p>
            <a:pPr lvl="3"/>
            <a:r>
              <a:rPr lang="bg-BG"/>
              <a:t>Четвърто ниво</a:t>
            </a:r>
          </a:p>
          <a:p>
            <a:pPr lvl="4"/>
            <a:r>
              <a:rPr lang="bg-BG"/>
              <a:t>Пето ниво</a:t>
            </a:r>
          </a:p>
        </p:txBody>
      </p:sp>
      <p:sp>
        <p:nvSpPr>
          <p:cNvPr id="4" name="Контейнер за дата 3"/>
          <p:cNvSpPr>
            <a:spLocks noGrp="1"/>
          </p:cNvSpPr>
          <p:nvPr>
            <p:ph type="dt" sz="half" idx="10"/>
          </p:nvPr>
        </p:nvSpPr>
        <p:spPr/>
        <p:txBody>
          <a:bodyPr/>
          <a:lstStyle/>
          <a:p>
            <a:fld id="{BD4D4E83-7FF6-4BB2-9900-C739C9B143DA}" type="datetimeFigureOut">
              <a:rPr lang="bg-BG" smtClean="0"/>
              <a:pPr/>
              <a:t>1.4.2023 г.</a:t>
            </a:fld>
            <a:endParaRPr lang="bg-BG"/>
          </a:p>
        </p:txBody>
      </p:sp>
      <p:sp>
        <p:nvSpPr>
          <p:cNvPr id="5" name="Контейнер за долния колонтитул 4"/>
          <p:cNvSpPr>
            <a:spLocks noGrp="1"/>
          </p:cNvSpPr>
          <p:nvPr>
            <p:ph type="ftr" sz="quarter" idx="11"/>
          </p:nvPr>
        </p:nvSpPr>
        <p:spPr/>
        <p:txBody>
          <a:bodyPr/>
          <a:lstStyle/>
          <a:p>
            <a:endParaRPr lang="bg-BG"/>
          </a:p>
        </p:txBody>
      </p:sp>
      <p:sp>
        <p:nvSpPr>
          <p:cNvPr id="6" name="Контейнер за номер на слайда 5"/>
          <p:cNvSpPr>
            <a:spLocks noGrp="1"/>
          </p:cNvSpPr>
          <p:nvPr>
            <p:ph type="sldNum" sz="quarter" idx="12"/>
          </p:nvPr>
        </p:nvSpPr>
        <p:spPr/>
        <p:txBody>
          <a:bodyPr/>
          <a:lstStyle/>
          <a:p>
            <a:fld id="{6B701EAE-C401-400E-BC07-7647061E5F65}" type="slidenum">
              <a:rPr lang="bg-BG" smtClean="0"/>
              <a:pPr/>
              <a:t>‹#›</a:t>
            </a:fld>
            <a:endParaRPr lang="bg-BG"/>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но заглавие и текст">
    <p:spTree>
      <p:nvGrpSpPr>
        <p:cNvPr id="1" name=""/>
        <p:cNvGrpSpPr/>
        <p:nvPr/>
      </p:nvGrpSpPr>
      <p:grpSpPr>
        <a:xfrm>
          <a:off x="0" y="0"/>
          <a:ext cx="0" cy="0"/>
          <a:chOff x="0" y="0"/>
          <a:chExt cx="0" cy="0"/>
        </a:xfrm>
      </p:grpSpPr>
      <p:sp>
        <p:nvSpPr>
          <p:cNvPr id="2" name="Вертикално заглавие 1"/>
          <p:cNvSpPr>
            <a:spLocks noGrp="1"/>
          </p:cNvSpPr>
          <p:nvPr>
            <p:ph type="title" orient="vert"/>
          </p:nvPr>
        </p:nvSpPr>
        <p:spPr>
          <a:xfrm>
            <a:off x="6629400" y="274638"/>
            <a:ext cx="2057400" cy="5851525"/>
          </a:xfrm>
        </p:spPr>
        <p:txBody>
          <a:bodyPr vert="eaVert"/>
          <a:lstStyle/>
          <a:p>
            <a:r>
              <a:rPr lang="bg-BG"/>
              <a:t>Щракнете, за да редактирате стила на заглавието в образеца</a:t>
            </a:r>
          </a:p>
        </p:txBody>
      </p:sp>
      <p:sp>
        <p:nvSpPr>
          <p:cNvPr id="3" name="Контейнер за вертикален текст 2"/>
          <p:cNvSpPr>
            <a:spLocks noGrp="1"/>
          </p:cNvSpPr>
          <p:nvPr>
            <p:ph type="body" orient="vert" idx="1"/>
          </p:nvPr>
        </p:nvSpPr>
        <p:spPr>
          <a:xfrm>
            <a:off x="457200" y="274638"/>
            <a:ext cx="6019800" cy="5851525"/>
          </a:xfrm>
        </p:spPr>
        <p:txBody>
          <a:bodyPr vert="eaVert"/>
          <a:lstStyle/>
          <a:p>
            <a:pPr lvl="0"/>
            <a:r>
              <a:rPr lang="bg-BG"/>
              <a:t>Щракн., за да ред. стил на загл. в обр.</a:t>
            </a:r>
          </a:p>
          <a:p>
            <a:pPr lvl="1"/>
            <a:r>
              <a:rPr lang="bg-BG"/>
              <a:t>Второ ниво</a:t>
            </a:r>
          </a:p>
          <a:p>
            <a:pPr lvl="2"/>
            <a:r>
              <a:rPr lang="bg-BG"/>
              <a:t>Трето ниво</a:t>
            </a:r>
          </a:p>
          <a:p>
            <a:pPr lvl="3"/>
            <a:r>
              <a:rPr lang="bg-BG"/>
              <a:t>Четвърто ниво</a:t>
            </a:r>
          </a:p>
          <a:p>
            <a:pPr lvl="4"/>
            <a:r>
              <a:rPr lang="bg-BG"/>
              <a:t>Пето ниво</a:t>
            </a:r>
          </a:p>
        </p:txBody>
      </p:sp>
      <p:sp>
        <p:nvSpPr>
          <p:cNvPr id="4" name="Контейнер за дата 3"/>
          <p:cNvSpPr>
            <a:spLocks noGrp="1"/>
          </p:cNvSpPr>
          <p:nvPr>
            <p:ph type="dt" sz="half" idx="10"/>
          </p:nvPr>
        </p:nvSpPr>
        <p:spPr/>
        <p:txBody>
          <a:bodyPr/>
          <a:lstStyle/>
          <a:p>
            <a:fld id="{BD4D4E83-7FF6-4BB2-9900-C739C9B143DA}" type="datetimeFigureOut">
              <a:rPr lang="bg-BG" smtClean="0"/>
              <a:pPr/>
              <a:t>1.4.2023 г.</a:t>
            </a:fld>
            <a:endParaRPr lang="bg-BG"/>
          </a:p>
        </p:txBody>
      </p:sp>
      <p:sp>
        <p:nvSpPr>
          <p:cNvPr id="5" name="Контейнер за долния колонтитул 4"/>
          <p:cNvSpPr>
            <a:spLocks noGrp="1"/>
          </p:cNvSpPr>
          <p:nvPr>
            <p:ph type="ftr" sz="quarter" idx="11"/>
          </p:nvPr>
        </p:nvSpPr>
        <p:spPr/>
        <p:txBody>
          <a:bodyPr/>
          <a:lstStyle/>
          <a:p>
            <a:endParaRPr lang="bg-BG"/>
          </a:p>
        </p:txBody>
      </p:sp>
      <p:sp>
        <p:nvSpPr>
          <p:cNvPr id="6" name="Контейнер за номер на слайда 5"/>
          <p:cNvSpPr>
            <a:spLocks noGrp="1"/>
          </p:cNvSpPr>
          <p:nvPr>
            <p:ph type="sldNum" sz="quarter" idx="12"/>
          </p:nvPr>
        </p:nvSpPr>
        <p:spPr/>
        <p:txBody>
          <a:bodyPr/>
          <a:lstStyle/>
          <a:p>
            <a:fld id="{6B701EAE-C401-400E-BC07-7647061E5F65}" type="slidenum">
              <a:rPr lang="bg-BG" smtClean="0"/>
              <a:pPr/>
              <a:t>‹#›</a:t>
            </a:fld>
            <a:endParaRPr lang="bg-BG"/>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Контейнер за заглавие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bg-BG"/>
              <a:t>Щракнете, за да редактирате стила на заглавието в образеца</a:t>
            </a:r>
          </a:p>
        </p:txBody>
      </p:sp>
      <p:sp>
        <p:nvSpPr>
          <p:cNvPr id="3" name="Текстов контейне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bg-BG"/>
              <a:t>Щракн., за да ред. стил на загл. в обр.</a:t>
            </a:r>
          </a:p>
          <a:p>
            <a:pPr lvl="1"/>
            <a:r>
              <a:rPr lang="bg-BG"/>
              <a:t>Второ ниво</a:t>
            </a:r>
          </a:p>
          <a:p>
            <a:pPr lvl="2"/>
            <a:r>
              <a:rPr lang="bg-BG"/>
              <a:t>Трето ниво</a:t>
            </a:r>
          </a:p>
          <a:p>
            <a:pPr lvl="3"/>
            <a:r>
              <a:rPr lang="bg-BG"/>
              <a:t>Четвърто ниво</a:t>
            </a:r>
          </a:p>
          <a:p>
            <a:pPr lvl="4"/>
            <a:r>
              <a:rPr lang="bg-BG"/>
              <a:t>Пето ниво</a:t>
            </a:r>
          </a:p>
        </p:txBody>
      </p:sp>
      <p:sp>
        <p:nvSpPr>
          <p:cNvPr id="4" name="Контейнер за 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D4D4E83-7FF6-4BB2-9900-C739C9B143DA}" type="datetimeFigureOut">
              <a:rPr lang="bg-BG" smtClean="0"/>
              <a:pPr/>
              <a:t>1.4.2023 г.</a:t>
            </a:fld>
            <a:endParaRPr lang="bg-BG"/>
          </a:p>
        </p:txBody>
      </p:sp>
      <p:sp>
        <p:nvSpPr>
          <p:cNvPr id="5" name="Контейнер за долния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bg-BG"/>
          </a:p>
        </p:txBody>
      </p:sp>
      <p:sp>
        <p:nvSpPr>
          <p:cNvPr id="6" name="Контейнер за номер на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701EAE-C401-400E-BC07-7647061E5F65}" type="slidenum">
              <a:rPr lang="bg-BG" smtClean="0"/>
              <a:pPr/>
              <a:t>‹#›</a:t>
            </a:fld>
            <a:endParaRPr lang="bg-BG"/>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bg-B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Picture 29" descr="A bicycle parked outside a building&#10;&#10;Description automatically generated with low confidence">
            <a:extLst>
              <a:ext uri="{FF2B5EF4-FFF2-40B4-BE49-F238E27FC236}">
                <a16:creationId xmlns:a16="http://schemas.microsoft.com/office/drawing/2014/main" id="{BF57C034-F15F-48AD-B44D-82F256E5AEBB}"/>
              </a:ext>
            </a:extLst>
          </p:cNvPr>
          <p:cNvPicPr>
            <a:picLocks noChangeAspect="1"/>
          </p:cNvPicPr>
          <p:nvPr/>
        </p:nvPicPr>
        <p:blipFill rotWithShape="1">
          <a:blip r:embed="rId2">
            <a:extLst>
              <a:ext uri="{28A0092B-C50C-407E-A947-70E740481C1C}">
                <a14:useLocalDpi xmlns:a14="http://schemas.microsoft.com/office/drawing/2010/main" val="0"/>
              </a:ext>
            </a:extLst>
          </a:blip>
          <a:srcRect l="29473" r="14757" b="1"/>
          <a:stretch/>
        </p:blipFill>
        <p:spPr>
          <a:xfrm>
            <a:off x="457200" y="1600200"/>
            <a:ext cx="4038600" cy="4525963"/>
          </a:xfrm>
          <a:prstGeom prst="rect">
            <a:avLst/>
          </a:prstGeom>
          <a:noFill/>
        </p:spPr>
      </p:pic>
      <p:sp>
        <p:nvSpPr>
          <p:cNvPr id="12" name="Content Placeholder 3">
            <a:extLst>
              <a:ext uri="{FF2B5EF4-FFF2-40B4-BE49-F238E27FC236}">
                <a16:creationId xmlns:a16="http://schemas.microsoft.com/office/drawing/2014/main" id="{A227FD49-98E9-43D1-3CBB-207CED8B30A6}"/>
              </a:ext>
            </a:extLst>
          </p:cNvPr>
          <p:cNvSpPr>
            <a:spLocks noGrp="1"/>
          </p:cNvSpPr>
          <p:nvPr>
            <p:ph sz="half" idx="2"/>
          </p:nvPr>
        </p:nvSpPr>
        <p:spPr>
          <a:xfrm>
            <a:off x="4648200" y="1600200"/>
            <a:ext cx="4038600" cy="4525963"/>
          </a:xfrm>
        </p:spPr>
        <p:txBody>
          <a:bodyPr>
            <a:normAutofit/>
          </a:bodyPr>
          <a:lstStyle/>
          <a:p>
            <a:r>
              <a:rPr lang="en-US" sz="2600"/>
              <a:t>Module Code:LCBB5004</a:t>
            </a:r>
          </a:p>
          <a:p>
            <a:r>
              <a:rPr lang="en-US" sz="2600"/>
              <a:t>Module Name: Managing People</a:t>
            </a:r>
          </a:p>
          <a:p>
            <a:r>
              <a:rPr lang="en-US" sz="2600"/>
              <a:t>Model Tutor: Mushfiqur Rahman</a:t>
            </a:r>
          </a:p>
          <a:p>
            <a:r>
              <a:rPr lang="en-US" sz="2600"/>
              <a:t>Module Title: Assessment 1</a:t>
            </a:r>
          </a:p>
          <a:p>
            <a:r>
              <a:rPr lang="en-US" sz="2600"/>
              <a:t>Student Name: Angel Angelov</a:t>
            </a:r>
          </a:p>
          <a:p>
            <a:r>
              <a:rPr lang="en-US" sz="2600"/>
              <a:t>Student Number:2120247</a:t>
            </a:r>
          </a:p>
        </p:txBody>
      </p:sp>
      <p:pic>
        <p:nvPicPr>
          <p:cNvPr id="38" name="Picture 37" descr="Text&#10;&#10;Description automatically generated with medium confidence">
            <a:extLst>
              <a:ext uri="{FF2B5EF4-FFF2-40B4-BE49-F238E27FC236}">
                <a16:creationId xmlns:a16="http://schemas.microsoft.com/office/drawing/2014/main" id="{00EEA01E-76B2-4C35-90EF-AC6B96FF61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 y="15213"/>
            <a:ext cx="2637690" cy="1483701"/>
          </a:xfrm>
          <a:prstGeom prst="rect">
            <a:avLst/>
          </a:prstGeom>
        </p:spPr>
      </p:pic>
    </p:spTree>
    <p:extLst>
      <p:ext uri="{BB962C8B-B14F-4D97-AF65-F5344CB8AC3E}">
        <p14:creationId xmlns:p14="http://schemas.microsoft.com/office/powerpoint/2010/main" val="248429226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itle 1">
            <a:extLst>
              <a:ext uri="{FF2B5EF4-FFF2-40B4-BE49-F238E27FC236}">
                <a16:creationId xmlns:a16="http://schemas.microsoft.com/office/drawing/2014/main" id="{E686B370-496C-CB7F-792F-5011822F81F4}"/>
              </a:ext>
            </a:extLst>
          </p:cNvPr>
          <p:cNvSpPr>
            <a:spLocks noGrp="1"/>
          </p:cNvSpPr>
          <p:nvPr>
            <p:ph type="title"/>
          </p:nvPr>
        </p:nvSpPr>
        <p:spPr>
          <a:xfrm>
            <a:off x="457200" y="274638"/>
            <a:ext cx="8229600" cy="1143000"/>
          </a:xfrm>
        </p:spPr>
        <p:txBody>
          <a:bodyPr anchor="ctr">
            <a:normAutofit/>
          </a:bodyPr>
          <a:lstStyle/>
          <a:p>
            <a:r>
              <a:rPr lang="en-US" dirty="0"/>
              <a:t>Introduction</a:t>
            </a:r>
          </a:p>
        </p:txBody>
      </p:sp>
      <p:graphicFrame>
        <p:nvGraphicFramePr>
          <p:cNvPr id="2057" name="Контейнер за съдържание 2">
            <a:extLst>
              <a:ext uri="{FF2B5EF4-FFF2-40B4-BE49-F238E27FC236}">
                <a16:creationId xmlns:a16="http://schemas.microsoft.com/office/drawing/2014/main" id="{FA0D01AE-5E5A-5791-DE0A-9DB2933B3636}"/>
              </a:ext>
            </a:extLst>
          </p:cNvPr>
          <p:cNvGraphicFramePr>
            <a:graphicFrameLocks noGrp="1"/>
          </p:cNvGraphicFramePr>
          <p:nvPr>
            <p:ph idx="1"/>
            <p:extLst>
              <p:ext uri="{D42A27DB-BD31-4B8C-83A1-F6EECF244321}">
                <p14:modId xmlns:p14="http://schemas.microsoft.com/office/powerpoint/2010/main" val="3074883194"/>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D3E90-51CB-47BB-8106-7054566B7E49}"/>
              </a:ext>
            </a:extLst>
          </p:cNvPr>
          <p:cNvSpPr>
            <a:spLocks noGrp="1"/>
          </p:cNvSpPr>
          <p:nvPr>
            <p:ph type="title"/>
          </p:nvPr>
        </p:nvSpPr>
        <p:spPr>
          <a:xfrm>
            <a:off x="457200" y="274638"/>
            <a:ext cx="8229600" cy="1143000"/>
          </a:xfrm>
        </p:spPr>
        <p:txBody>
          <a:bodyPr anchor="ctr">
            <a:normAutofit/>
          </a:bodyPr>
          <a:lstStyle/>
          <a:p>
            <a:r>
              <a:rPr lang="en-GB"/>
              <a:t>Intercontinental hotel Park Lane</a:t>
            </a:r>
          </a:p>
        </p:txBody>
      </p:sp>
      <p:pic>
        <p:nvPicPr>
          <p:cNvPr id="5" name="Content Placeholder 4" descr="A large building with a statue on top of it&#10;&#10;Description automatically generated with low confidence">
            <a:extLst>
              <a:ext uri="{FF2B5EF4-FFF2-40B4-BE49-F238E27FC236}">
                <a16:creationId xmlns:a16="http://schemas.microsoft.com/office/drawing/2014/main" id="{D457430D-D85A-49BE-95CC-170A8E01EEE5}"/>
              </a:ext>
            </a:extLst>
          </p:cNvPr>
          <p:cNvPicPr>
            <a:picLocks noGrp="1" noChangeAspect="1"/>
          </p:cNvPicPr>
          <p:nvPr>
            <p:ph sz="half" idx="1"/>
          </p:nvPr>
        </p:nvPicPr>
        <p:blipFill rotWithShape="1">
          <a:blip r:embed="rId2">
            <a:extLst>
              <a:ext uri="{28A0092B-C50C-407E-A947-70E740481C1C}">
                <a14:useLocalDpi xmlns:a14="http://schemas.microsoft.com/office/drawing/2010/main" val="0"/>
              </a:ext>
            </a:extLst>
          </a:blip>
          <a:srcRect l="35248" r="4967"/>
          <a:stretch/>
        </p:blipFill>
        <p:spPr>
          <a:xfrm>
            <a:off x="457200" y="1600200"/>
            <a:ext cx="4038600" cy="4525963"/>
          </a:xfrm>
          <a:noFill/>
        </p:spPr>
      </p:pic>
      <p:sp>
        <p:nvSpPr>
          <p:cNvPr id="10" name="Content Placeholder 3">
            <a:extLst>
              <a:ext uri="{FF2B5EF4-FFF2-40B4-BE49-F238E27FC236}">
                <a16:creationId xmlns:a16="http://schemas.microsoft.com/office/drawing/2014/main" id="{7D7932CF-F273-E7C9-713E-635ACC456B82}"/>
              </a:ext>
            </a:extLst>
          </p:cNvPr>
          <p:cNvSpPr>
            <a:spLocks noGrp="1"/>
          </p:cNvSpPr>
          <p:nvPr>
            <p:ph sz="half" idx="2"/>
          </p:nvPr>
        </p:nvSpPr>
        <p:spPr>
          <a:xfrm>
            <a:off x="4648200" y="1600200"/>
            <a:ext cx="4038600" cy="4525963"/>
          </a:xfrm>
        </p:spPr>
        <p:txBody>
          <a:bodyPr>
            <a:normAutofit/>
          </a:bodyPr>
          <a:lstStyle/>
          <a:p>
            <a:pPr>
              <a:lnSpc>
                <a:spcPct val="90000"/>
              </a:lnSpc>
            </a:pPr>
            <a:r>
              <a:rPr lang="en-GB" sz="2600" dirty="0"/>
              <a:t>InterContinental London Park Lane, located at one of the capital's most famous addresses, offers modern elegance in the heart of Mayfair.</a:t>
            </a:r>
          </a:p>
          <a:p>
            <a:pPr>
              <a:lnSpc>
                <a:spcPct val="90000"/>
              </a:lnSpc>
            </a:pPr>
            <a:r>
              <a:rPr lang="en-GB" sz="2600" dirty="0"/>
              <a:t> The hotel's exquisite natural decor and award-winning seasonal cuisine are inspired by its location overlooking the Royal Parks. </a:t>
            </a:r>
            <a:endParaRPr lang="en-US" sz="2600" dirty="0"/>
          </a:p>
        </p:txBody>
      </p:sp>
    </p:spTree>
    <p:extLst>
      <p:ext uri="{BB962C8B-B14F-4D97-AF65-F5344CB8AC3E}">
        <p14:creationId xmlns:p14="http://schemas.microsoft.com/office/powerpoint/2010/main" val="2491865018"/>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лавие 1"/>
          <p:cNvSpPr>
            <a:spLocks noGrp="1"/>
          </p:cNvSpPr>
          <p:nvPr>
            <p:ph type="title"/>
          </p:nvPr>
        </p:nvSpPr>
        <p:spPr>
          <a:xfrm>
            <a:off x="457200" y="274638"/>
            <a:ext cx="8229600" cy="1143000"/>
          </a:xfrm>
        </p:spPr>
        <p:txBody>
          <a:bodyPr anchor="ctr">
            <a:normAutofit/>
          </a:bodyPr>
          <a:lstStyle/>
          <a:p>
            <a:r>
              <a:rPr lang="en-US" sz="4100"/>
              <a:t>What is Talent acquisition Manager?</a:t>
            </a:r>
            <a:endParaRPr lang="bg-BG" sz="4100"/>
          </a:p>
        </p:txBody>
      </p:sp>
      <p:graphicFrame>
        <p:nvGraphicFramePr>
          <p:cNvPr id="7" name="Контейнер за съдържание 2">
            <a:extLst>
              <a:ext uri="{FF2B5EF4-FFF2-40B4-BE49-F238E27FC236}">
                <a16:creationId xmlns:a16="http://schemas.microsoft.com/office/drawing/2014/main" id="{699F77DD-1701-68FD-060F-6A3A4FFECD4D}"/>
              </a:ext>
            </a:extLst>
          </p:cNvPr>
          <p:cNvGraphicFramePr>
            <a:graphicFrameLocks noGrp="1"/>
          </p:cNvGraphicFramePr>
          <p:nvPr>
            <p:ph idx="1"/>
            <p:extLst>
              <p:ext uri="{D42A27DB-BD31-4B8C-83A1-F6EECF244321}">
                <p14:modId xmlns:p14="http://schemas.microsoft.com/office/powerpoint/2010/main" val="2057671983"/>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лавие 1"/>
          <p:cNvSpPr>
            <a:spLocks noGrp="1"/>
          </p:cNvSpPr>
          <p:nvPr>
            <p:ph type="title"/>
          </p:nvPr>
        </p:nvSpPr>
        <p:spPr>
          <a:xfrm>
            <a:off x="457200" y="274638"/>
            <a:ext cx="8229600" cy="1143000"/>
          </a:xfrm>
        </p:spPr>
        <p:txBody>
          <a:bodyPr anchor="ctr">
            <a:normAutofit/>
          </a:bodyPr>
          <a:lstStyle/>
          <a:p>
            <a:r>
              <a:rPr lang="en-GB"/>
              <a:t>Short term talent acquisition </a:t>
            </a:r>
            <a:endParaRPr lang="bg-BG" dirty="0"/>
          </a:p>
        </p:txBody>
      </p:sp>
      <p:graphicFrame>
        <p:nvGraphicFramePr>
          <p:cNvPr id="7" name="Контейнер за съдържание 2">
            <a:extLst>
              <a:ext uri="{FF2B5EF4-FFF2-40B4-BE49-F238E27FC236}">
                <a16:creationId xmlns:a16="http://schemas.microsoft.com/office/drawing/2014/main" id="{95B5C8CD-0C56-A177-CA04-25AFA8FCB378}"/>
              </a:ext>
            </a:extLst>
          </p:cNvPr>
          <p:cNvGraphicFramePr/>
          <p:nvPr>
            <p:extLst>
              <p:ext uri="{D42A27DB-BD31-4B8C-83A1-F6EECF244321}">
                <p14:modId xmlns:p14="http://schemas.microsoft.com/office/powerpoint/2010/main" val="1928337198"/>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mc:AlternateContent xmlns:mc="http://schemas.openxmlformats.org/markup-compatibility/2006">
    <mc:Choice xmlns:p14="http://schemas.microsoft.com/office/powerpoint/2010/main" Requires="p14">
      <p:transition spd="slow" p14:dur="3000">
        <p14:shred/>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лавие 1"/>
          <p:cNvSpPr>
            <a:spLocks noGrp="1"/>
          </p:cNvSpPr>
          <p:nvPr>
            <p:ph type="title"/>
          </p:nvPr>
        </p:nvSpPr>
        <p:spPr>
          <a:xfrm>
            <a:off x="457200" y="274638"/>
            <a:ext cx="8229600" cy="1143000"/>
          </a:xfrm>
        </p:spPr>
        <p:txBody>
          <a:bodyPr anchor="ctr">
            <a:normAutofit/>
          </a:bodyPr>
          <a:lstStyle/>
          <a:p>
            <a:r>
              <a:rPr lang="en-US" dirty="0"/>
              <a:t>Long term talent</a:t>
            </a:r>
            <a:endParaRPr lang="bg-BG" dirty="0"/>
          </a:p>
        </p:txBody>
      </p:sp>
      <p:graphicFrame>
        <p:nvGraphicFramePr>
          <p:cNvPr id="5" name="Контейнер за съдържание 2">
            <a:extLst>
              <a:ext uri="{FF2B5EF4-FFF2-40B4-BE49-F238E27FC236}">
                <a16:creationId xmlns:a16="http://schemas.microsoft.com/office/drawing/2014/main" id="{548E823C-B7FF-9272-D4C0-E4EDFB5FFE29}"/>
              </a:ext>
            </a:extLst>
          </p:cNvPr>
          <p:cNvGraphicFramePr>
            <a:graphicFrameLocks noGrp="1"/>
          </p:cNvGraphicFramePr>
          <p:nvPr>
            <p:ph idx="1"/>
            <p:extLst>
              <p:ext uri="{D42A27DB-BD31-4B8C-83A1-F6EECF244321}">
                <p14:modId xmlns:p14="http://schemas.microsoft.com/office/powerpoint/2010/main" val="459539896"/>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лавие 1"/>
          <p:cNvSpPr>
            <a:spLocks noGrp="1"/>
          </p:cNvSpPr>
          <p:nvPr>
            <p:ph type="title"/>
          </p:nvPr>
        </p:nvSpPr>
        <p:spPr>
          <a:xfrm>
            <a:off x="457200" y="274638"/>
            <a:ext cx="8229600" cy="1143000"/>
          </a:xfrm>
        </p:spPr>
        <p:txBody>
          <a:bodyPr anchor="ctr">
            <a:normAutofit/>
          </a:bodyPr>
          <a:lstStyle/>
          <a:p>
            <a:r>
              <a:rPr lang="en-US" dirty="0"/>
              <a:t>Two monetary methods</a:t>
            </a:r>
            <a:endParaRPr lang="bg-BG" dirty="0"/>
          </a:p>
        </p:txBody>
      </p:sp>
      <p:graphicFrame>
        <p:nvGraphicFramePr>
          <p:cNvPr id="5" name="Контейнер за съдържание 2">
            <a:extLst>
              <a:ext uri="{FF2B5EF4-FFF2-40B4-BE49-F238E27FC236}">
                <a16:creationId xmlns:a16="http://schemas.microsoft.com/office/drawing/2014/main" id="{E0F77AD5-061C-79C0-EBC8-B6E4DA0C9F60}"/>
              </a:ext>
            </a:extLst>
          </p:cNvPr>
          <p:cNvGraphicFramePr>
            <a:graphicFrameLocks noGrp="1"/>
          </p:cNvGraphicFramePr>
          <p:nvPr>
            <p:ph idx="1"/>
            <p:extLst>
              <p:ext uri="{D42A27DB-BD31-4B8C-83A1-F6EECF244321}">
                <p14:modId xmlns:p14="http://schemas.microsoft.com/office/powerpoint/2010/main" val="745385966"/>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лавие 1"/>
          <p:cNvSpPr>
            <a:spLocks noGrp="1"/>
          </p:cNvSpPr>
          <p:nvPr>
            <p:ph type="title"/>
          </p:nvPr>
        </p:nvSpPr>
        <p:spPr>
          <a:xfrm>
            <a:off x="457200" y="274638"/>
            <a:ext cx="8229600" cy="1143000"/>
          </a:xfrm>
        </p:spPr>
        <p:txBody>
          <a:bodyPr anchor="ctr">
            <a:normAutofit/>
          </a:bodyPr>
          <a:lstStyle/>
          <a:p>
            <a:r>
              <a:rPr lang="en-US" dirty="0"/>
              <a:t>Two non-monetary methods</a:t>
            </a:r>
            <a:endParaRPr lang="bg-BG" dirty="0"/>
          </a:p>
        </p:txBody>
      </p:sp>
      <p:graphicFrame>
        <p:nvGraphicFramePr>
          <p:cNvPr id="11" name="Контейнер за съдържание 2">
            <a:extLst>
              <a:ext uri="{FF2B5EF4-FFF2-40B4-BE49-F238E27FC236}">
                <a16:creationId xmlns:a16="http://schemas.microsoft.com/office/drawing/2014/main" id="{226807D3-E640-CF8F-072E-0E0E8D402BB6}"/>
              </a:ext>
            </a:extLst>
          </p:cNvPr>
          <p:cNvGraphicFramePr>
            <a:graphicFrameLocks noGrp="1"/>
          </p:cNvGraphicFramePr>
          <p:nvPr>
            <p:ph idx="1"/>
            <p:extLst>
              <p:ext uri="{D42A27DB-BD31-4B8C-83A1-F6EECF244321}">
                <p14:modId xmlns:p14="http://schemas.microsoft.com/office/powerpoint/2010/main" val="687256056"/>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70A62F-6746-40DE-BD89-35F0DF86A616}"/>
              </a:ext>
            </a:extLst>
          </p:cNvPr>
          <p:cNvSpPr>
            <a:spLocks noGrp="1"/>
          </p:cNvSpPr>
          <p:nvPr>
            <p:ph type="title"/>
          </p:nvPr>
        </p:nvSpPr>
        <p:spPr>
          <a:xfrm>
            <a:off x="457200" y="274638"/>
            <a:ext cx="8229600" cy="1143000"/>
          </a:xfrm>
        </p:spPr>
        <p:txBody>
          <a:bodyPr anchor="ctr">
            <a:normAutofit/>
          </a:bodyPr>
          <a:lstStyle/>
          <a:p>
            <a:r>
              <a:rPr lang="en-GB" dirty="0"/>
              <a:t>References</a:t>
            </a:r>
          </a:p>
        </p:txBody>
      </p:sp>
      <p:graphicFrame>
        <p:nvGraphicFramePr>
          <p:cNvPr id="5" name="Content Placeholder 2">
            <a:extLst>
              <a:ext uri="{FF2B5EF4-FFF2-40B4-BE49-F238E27FC236}">
                <a16:creationId xmlns:a16="http://schemas.microsoft.com/office/drawing/2014/main" id="{A214EF73-9370-0193-1934-9EBA3648C417}"/>
              </a:ext>
            </a:extLst>
          </p:cNvPr>
          <p:cNvGraphicFramePr>
            <a:graphicFrameLocks noGrp="1"/>
          </p:cNvGraphicFramePr>
          <p:nvPr>
            <p:ph idx="1"/>
            <p:extLst>
              <p:ext uri="{D42A27DB-BD31-4B8C-83A1-F6EECF244321}">
                <p14:modId xmlns:p14="http://schemas.microsoft.com/office/powerpoint/2010/main" val="1293048678"/>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34644932"/>
      </p:ext>
    </p:extLst>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sld>
</file>

<file path=ppt/theme/theme1.xml><?xml version="1.0" encoding="utf-8"?>
<a:theme xmlns:a="http://schemas.openxmlformats.org/drawingml/2006/main" name="Office тема">
  <a:themeElements>
    <a:clrScheme name="О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О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О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435</TotalTime>
  <Words>371</Words>
  <Application>Microsoft Office PowerPoint</Application>
  <PresentationFormat>On-screen Show (4:3)</PresentationFormat>
  <Paragraphs>42</Paragraphs>
  <Slides>9</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9</vt:i4>
      </vt:variant>
    </vt:vector>
  </HeadingPairs>
  <TitlesOfParts>
    <vt:vector size="12" baseType="lpstr">
      <vt:lpstr>Arial</vt:lpstr>
      <vt:lpstr>Calibri</vt:lpstr>
      <vt:lpstr>Office тема</vt:lpstr>
      <vt:lpstr>PowerPoint Presentation</vt:lpstr>
      <vt:lpstr>Introduction</vt:lpstr>
      <vt:lpstr>Intercontinental hotel Park Lane</vt:lpstr>
      <vt:lpstr>What is Talent acquisition Manager?</vt:lpstr>
      <vt:lpstr>Short term talent acquisition </vt:lpstr>
      <vt:lpstr>Long term talent</vt:lpstr>
      <vt:lpstr>Two monetary methods</vt:lpstr>
      <vt:lpstr>Two non-monetary methods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Code:LCBB5004 Module Name:Managing People Model Tutor:Mushifiqur Rahman Module Title:Assessment 1 Student Name: Angel Angelov Student Numer:2120247</dc:title>
  <dc:creator>20141009</dc:creator>
  <cp:lastModifiedBy>Kristina Dimitrova Ralcheva (2122703)</cp:lastModifiedBy>
  <cp:revision>58</cp:revision>
  <dcterms:created xsi:type="dcterms:W3CDTF">2023-03-30T17:08:01Z</dcterms:created>
  <dcterms:modified xsi:type="dcterms:W3CDTF">2023-04-01T14:08:15Z</dcterms:modified>
</cp:coreProperties>
</file>