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C106B75-3A97-CDC9-EEF4-1AE3AD1ED6A7}" v="1183" dt="2025-11-23T18:36:44.311"/>
    <p1510:client id="{F6514220-6B30-6B82-C09E-8640CED4916D}" v="2" dt="2025-11-24T09:04:55.49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262671"/>
            <a:ext cx="9144000" cy="4742537"/>
          </a:xfrm>
        </p:spPr>
        <p:txBody>
          <a:bodyPr>
            <a:normAutofit fontScale="90000"/>
          </a:bodyPr>
          <a:lstStyle/>
          <a:p>
            <a:r>
              <a:rPr lang="en-GB" dirty="0"/>
              <a:t>Remona Cogan</a:t>
            </a:r>
            <a:br>
              <a:rPr lang="en-GB" dirty="0"/>
            </a:br>
            <a:r>
              <a:rPr lang="en-GB" dirty="0"/>
              <a:t>2245882</a:t>
            </a:r>
            <a:br>
              <a:rPr lang="en-GB" dirty="0"/>
            </a:br>
            <a:r>
              <a:rPr lang="en-GB" dirty="0"/>
              <a:t>BMHP6026</a:t>
            </a:r>
            <a:br>
              <a:rPr lang="en-GB" dirty="0"/>
            </a:br>
            <a:r>
              <a:rPr lang="en-GB" dirty="0"/>
              <a:t>Martin Svejda</a:t>
            </a:r>
            <a:br>
              <a:rPr lang="en-GB" dirty="0"/>
            </a:br>
            <a:r>
              <a:rPr lang="en-GB"/>
              <a:t>NHS App </a:t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712189"/>
            <a:ext cx="9790981" cy="4545611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/>
          </a:p>
          <a:p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9A46C3-3173-50D3-1648-76463E80F0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7FB8B6-35B9-ADC3-4F9E-D8DC4C3971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/>
              <a:t>                                                   </a:t>
            </a:r>
            <a:r>
              <a:rPr lang="en-GB" b="1" dirty="0"/>
              <a:t>Introduction</a:t>
            </a:r>
          </a:p>
          <a:p>
            <a:endParaRPr lang="en-GB" b="1" dirty="0"/>
          </a:p>
          <a:p>
            <a:pPr marL="0" indent="0">
              <a:buNone/>
            </a:pPr>
            <a:r>
              <a:rPr lang="en-GB" b="1" dirty="0"/>
              <a:t>Digital transformation improves access and efficiency.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/>
              <a:t>The NHS App is a key digital tool in the change.</a:t>
            </a:r>
          </a:p>
        </p:txBody>
      </p:sp>
    </p:spTree>
    <p:extLst>
      <p:ext uri="{BB962C8B-B14F-4D97-AF65-F5344CB8AC3E}">
        <p14:creationId xmlns:p14="http://schemas.microsoft.com/office/powerpoint/2010/main" val="28923311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253F80-F626-182D-D5F6-88A9FD0406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the NHS App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04CD04-70CD-75B0-3D2E-61DBBFBAD9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/>
              <a:t>Launched in 2018</a:t>
            </a:r>
            <a:endParaRPr lang="en-US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Over 33 million users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/>
              <a:t>Central access to NHS services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98625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CB6F02-04ED-CE01-60AA-5BBEA3427D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the App offers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3AD765-4526-1279-E23D-D5920177D1D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View medical records</a:t>
            </a:r>
            <a:endParaRPr lang="en-US" dirty="0"/>
          </a:p>
          <a:p>
            <a:pPr marL="0" indent="0">
              <a:buNone/>
            </a:pPr>
            <a:r>
              <a:rPr lang="en-GB" dirty="0"/>
              <a:t>Book appointments</a:t>
            </a:r>
          </a:p>
          <a:p>
            <a:pPr marL="0" indent="0">
              <a:buNone/>
            </a:pPr>
            <a:r>
              <a:rPr lang="en-GB" dirty="0"/>
              <a:t>Repeat prescriptions</a:t>
            </a:r>
          </a:p>
          <a:p>
            <a:pPr marL="0" indent="0">
              <a:buNone/>
            </a:pPr>
            <a:r>
              <a:rPr lang="en-GB" dirty="0"/>
              <a:t>COVID Pass</a:t>
            </a:r>
          </a:p>
          <a:p>
            <a:pPr marL="0" indent="0">
              <a:buNone/>
            </a:pPr>
            <a:r>
              <a:rPr lang="en-GB" dirty="0"/>
              <a:t>Messaging</a:t>
            </a:r>
          </a:p>
        </p:txBody>
      </p:sp>
    </p:spTree>
    <p:extLst>
      <p:ext uri="{BB962C8B-B14F-4D97-AF65-F5344CB8AC3E}">
        <p14:creationId xmlns:p14="http://schemas.microsoft.com/office/powerpoint/2010/main" val="39794701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31AA19-59B9-45CB-74CA-C437E5E342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Impact on workforce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D341A9-324E-B0CF-3D37-44B472365D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/>
              <a:t>Reduces admin workload</a:t>
            </a:r>
            <a:endParaRPr lang="en-US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Frees time for clinical care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Improves communication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28716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A7DF2B-5CE6-2813-9BA3-3C305F5438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Workforce Challenges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C39551-4976-CC22-055C-150C0DCE6B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/>
              <a:t>Digital literacy varies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Training required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Resistance to change</a:t>
            </a:r>
          </a:p>
        </p:txBody>
      </p:sp>
    </p:spTree>
    <p:extLst>
      <p:ext uri="{BB962C8B-B14F-4D97-AF65-F5344CB8AC3E}">
        <p14:creationId xmlns:p14="http://schemas.microsoft.com/office/powerpoint/2010/main" val="7412251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41F826-0EA8-01E2-5C02-6ECABC788B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Impact Service Delivery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B15EB6-1658-C4D4-A639-97F53060E3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/>
              <a:t>Faster access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Shorter waiting times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Improved </a:t>
            </a:r>
            <a:r>
              <a:rPr lang="en-GB" dirty="0" err="1"/>
              <a:t>effciency</a:t>
            </a:r>
          </a:p>
        </p:txBody>
      </p:sp>
    </p:spTree>
    <p:extLst>
      <p:ext uri="{BB962C8B-B14F-4D97-AF65-F5344CB8AC3E}">
        <p14:creationId xmlns:p14="http://schemas.microsoft.com/office/powerpoint/2010/main" val="18481920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C18375-228D-9FF9-4546-3BE3ED4F2C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Service Delivery Challenges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95F37F-E330-AC1F-42B3-78ABD313D1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/>
              <a:t>Technical issues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System integration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Data quality concerns</a:t>
            </a:r>
          </a:p>
        </p:txBody>
      </p:sp>
    </p:spTree>
    <p:extLst>
      <p:ext uri="{BB962C8B-B14F-4D97-AF65-F5344CB8AC3E}">
        <p14:creationId xmlns:p14="http://schemas.microsoft.com/office/powerpoint/2010/main" val="6500859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6DC9E7-6D26-BD7F-0C3F-B914F36F64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Impact on Patients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5CB933-1B97-350A-6A69-6C812061A4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/>
              <a:t>More control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Convenience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Transparency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450376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872811-C741-DFA9-B8A6-16CE5A9F6A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Patient Challenges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512F56-C700-3D32-B589-76EF889884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/>
              <a:t>Digital </a:t>
            </a:r>
            <a:r>
              <a:rPr lang="en-GB"/>
              <a:t>exclusion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Language barriers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Privacy concerns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961596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1ECA98-5CB0-0481-A5E9-B1E93D695B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Recommendations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5CEEB8-07D5-234B-0CB9-D4A3C5A271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/>
              <a:t>More staff training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Support for excluded groups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Better system integration</a:t>
            </a:r>
          </a:p>
        </p:txBody>
      </p:sp>
    </p:spTree>
    <p:extLst>
      <p:ext uri="{BB962C8B-B14F-4D97-AF65-F5344CB8AC3E}">
        <p14:creationId xmlns:p14="http://schemas.microsoft.com/office/powerpoint/2010/main" val="181754666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662D26-946A-E811-77C6-B005E3842A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8D63FB-82BF-B7CF-6958-20D41C3148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/>
              <a:t>NHS App improves access and efficiency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Challenges can be addressed</a:t>
            </a:r>
          </a:p>
        </p:txBody>
      </p:sp>
    </p:spTree>
    <p:extLst>
      <p:ext uri="{BB962C8B-B14F-4D97-AF65-F5344CB8AC3E}">
        <p14:creationId xmlns:p14="http://schemas.microsoft.com/office/powerpoint/2010/main" val="103853367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3BEF28-2D5C-DBF0-F3A1-3A6742ED70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AB1A28-9DC3-8DB6-6795-4366D9AF4E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/>
              <a:t>NHS Digital (2014) NHS App Statistics</a:t>
            </a:r>
          </a:p>
          <a:p>
            <a:pPr marL="0" indent="0">
              <a:buNone/>
            </a:pPr>
            <a:r>
              <a:rPr lang="en-GB" dirty="0"/>
              <a:t>NHS England (2023) NHS Digital Transformation Plan</a:t>
            </a:r>
          </a:p>
          <a:p>
            <a:pPr marL="0" indent="0">
              <a:buNone/>
            </a:pPr>
            <a:r>
              <a:rPr lang="en-GB" dirty="0"/>
              <a:t>Department of Health and Social Care (2022) Data Saves </a:t>
            </a:r>
          </a:p>
          <a:p>
            <a:pPr marL="0" indent="0">
              <a:buNone/>
            </a:pPr>
            <a:r>
              <a:rPr lang="en-GB" dirty="0"/>
              <a:t>Lives strategy </a:t>
            </a:r>
          </a:p>
          <a:p>
            <a:pPr marL="0" indent="0">
              <a:buNone/>
            </a:pPr>
            <a:r>
              <a:rPr lang="en-GB" dirty="0"/>
              <a:t>Public Health England (2023) Digital Health and Improvement Report</a:t>
            </a:r>
          </a:p>
          <a:p>
            <a:pPr marL="0" indent="0">
              <a:buNone/>
            </a:pPr>
            <a:r>
              <a:rPr lang="en-GB" dirty="0"/>
              <a:t>NHS Providers (2023) Digital Integration Challenges 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173328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2BD1CF-6100-6D33-CF64-86878FD77F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ADF925-6C9A-6CBE-CD37-A8556C6965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World Health Organisation (2023) Digital</a:t>
            </a:r>
          </a:p>
          <a:p>
            <a:r>
              <a:rPr lang="en-GB" dirty="0"/>
              <a:t>Brown. T. (2021) Mobile Health apps in UK primary care. </a:t>
            </a:r>
          </a:p>
          <a:p>
            <a:r>
              <a:rPr lang="en-GB" dirty="0"/>
              <a:t>Green. A. (2023) Patient access and digital health inequalities. Health Service Review.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544828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BC69AC-A263-6372-434C-0ED3FB4915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EA5B65-8270-7810-A992-E3320FC65A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NHS Digital (2023). Digital NHS services Annual review 2023. NHS Digital Publications</a:t>
            </a:r>
          </a:p>
          <a:p>
            <a:r>
              <a:rPr lang="en-GB" dirty="0"/>
              <a:t>Morris, D. (2022). The mobile apps on </a:t>
            </a:r>
            <a:r>
              <a:rPr lang="en-GB"/>
              <a:t>patient</a:t>
            </a:r>
            <a:r>
              <a:rPr lang="en-GB" dirty="0"/>
              <a:t> empowerment in primary care . Journal of Health Technology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985382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office theme</vt:lpstr>
      <vt:lpstr>Remona Cogan 2245882 BMHP6026 Martin Svejda NHS App  </vt:lpstr>
      <vt:lpstr>PowerPoint Presentation</vt:lpstr>
      <vt:lpstr>What is the NHS App</vt:lpstr>
      <vt:lpstr>What the App offers</vt:lpstr>
      <vt:lpstr>Impact on workforce</vt:lpstr>
      <vt:lpstr>Workforce Challenges</vt:lpstr>
      <vt:lpstr>Impact Service Delivery </vt:lpstr>
      <vt:lpstr>Service Delivery Challenges</vt:lpstr>
      <vt:lpstr>Impact on Patients</vt:lpstr>
      <vt:lpstr>Patient Challenges</vt:lpstr>
      <vt:lpstr>Recommendations</vt:lpstr>
      <vt:lpstr>Conclusion</vt:lpstr>
      <vt:lpstr>References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384</cp:revision>
  <dcterms:created xsi:type="dcterms:W3CDTF">2025-11-23T17:14:43Z</dcterms:created>
  <dcterms:modified xsi:type="dcterms:W3CDTF">2025-11-24T09:06:00Z</dcterms:modified>
</cp:coreProperties>
</file>