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22"/>
  </p:notesMasterIdLst>
  <p:handoutMasterIdLst>
    <p:handoutMasterId r:id="rId23"/>
  </p:handoutMasterIdLst>
  <p:sldIdLst>
    <p:sldId id="3825" r:id="rId5"/>
    <p:sldId id="3826" r:id="rId6"/>
    <p:sldId id="3827" r:id="rId7"/>
    <p:sldId id="3831" r:id="rId8"/>
    <p:sldId id="3832" r:id="rId9"/>
    <p:sldId id="3847" r:id="rId10"/>
    <p:sldId id="3792" r:id="rId11"/>
    <p:sldId id="3837" r:id="rId12"/>
    <p:sldId id="3840" r:id="rId13"/>
    <p:sldId id="3841" r:id="rId14"/>
    <p:sldId id="3844" r:id="rId15"/>
    <p:sldId id="3842" r:id="rId16"/>
    <p:sldId id="3845" r:id="rId17"/>
    <p:sldId id="3846" r:id="rId18"/>
    <p:sldId id="3848" r:id="rId19"/>
    <p:sldId id="3833" r:id="rId20"/>
    <p:sldId id="383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4C80E-88F2-48FE-850D-DF757B754FEE}" v="24" dt="2025-01-15T14:37:58.843"/>
    <p1510:client id="{CFBCDB41-AD7A-4AA9-BB78-ACBF0B7C0B6E}" v="216" dt="2025-01-16T09:21:31.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userId="97eb5fe65ce4eadb" providerId="LiveId" clId="{CFBCDB41-AD7A-4AA9-BB78-ACBF0B7C0B6E}"/>
    <pc:docChg chg="undo custSel addSld delSld modSld sldOrd modMainMaster">
      <pc:chgData name="Sarah Arnott" userId="97eb5fe65ce4eadb" providerId="LiveId" clId="{CFBCDB41-AD7A-4AA9-BB78-ACBF0B7C0B6E}" dt="2025-01-16T09:21:42.758" v="4830" actId="113"/>
      <pc:docMkLst>
        <pc:docMk/>
      </pc:docMkLst>
      <pc:sldChg chg="modSp mod ord modTransition">
        <pc:chgData name="Sarah Arnott" userId="97eb5fe65ce4eadb" providerId="LiveId" clId="{CFBCDB41-AD7A-4AA9-BB78-ACBF0B7C0B6E}" dt="2025-01-16T09:01:01.707" v="4704" actId="115"/>
        <pc:sldMkLst>
          <pc:docMk/>
          <pc:sldMk cId="3927950662" sldId="3792"/>
        </pc:sldMkLst>
        <pc:spChg chg="mod">
          <ac:chgData name="Sarah Arnott" userId="97eb5fe65ce4eadb" providerId="LiveId" clId="{CFBCDB41-AD7A-4AA9-BB78-ACBF0B7C0B6E}" dt="2025-01-15T21:35:14.965" v="2366" actId="20577"/>
          <ac:spMkLst>
            <pc:docMk/>
            <pc:sldMk cId="3927950662" sldId="3792"/>
            <ac:spMk id="9" creationId="{78260B10-25FE-445D-A9FD-06B618F1B961}"/>
          </ac:spMkLst>
        </pc:spChg>
        <pc:graphicFrameChg chg="mod">
          <ac:chgData name="Sarah Arnott" userId="97eb5fe65ce4eadb" providerId="LiveId" clId="{CFBCDB41-AD7A-4AA9-BB78-ACBF0B7C0B6E}" dt="2025-01-16T09:01:01.707" v="4704" actId="115"/>
          <ac:graphicFrameMkLst>
            <pc:docMk/>
            <pc:sldMk cId="3927950662" sldId="3792"/>
            <ac:graphicFrameMk id="5" creationId="{559F7162-B118-EF86-DC1E-D4F4EA641AB9}"/>
          </ac:graphicFrameMkLst>
        </pc:graphicFrameChg>
      </pc:sldChg>
      <pc:sldChg chg="modSp mod modTransition">
        <pc:chgData name="Sarah Arnott" userId="97eb5fe65ce4eadb" providerId="LiveId" clId="{CFBCDB41-AD7A-4AA9-BB78-ACBF0B7C0B6E}" dt="2025-01-15T20:52:34.986" v="77" actId="1076"/>
        <pc:sldMkLst>
          <pc:docMk/>
          <pc:sldMk cId="800962904" sldId="3825"/>
        </pc:sldMkLst>
        <pc:spChg chg="mod">
          <ac:chgData name="Sarah Arnott" userId="97eb5fe65ce4eadb" providerId="LiveId" clId="{CFBCDB41-AD7A-4AA9-BB78-ACBF0B7C0B6E}" dt="2025-01-15T20:52:34.986" v="77" actId="1076"/>
          <ac:spMkLst>
            <pc:docMk/>
            <pc:sldMk cId="800962904" sldId="3825"/>
            <ac:spMk id="2" creationId="{28B08836-40C5-46C2-81BA-21AA27176925}"/>
          </ac:spMkLst>
        </pc:spChg>
        <pc:spChg chg="mod">
          <ac:chgData name="Sarah Arnott" userId="97eb5fe65ce4eadb" providerId="LiveId" clId="{CFBCDB41-AD7A-4AA9-BB78-ACBF0B7C0B6E}" dt="2025-01-15T20:52:31.990" v="76" actId="1076"/>
          <ac:spMkLst>
            <pc:docMk/>
            <pc:sldMk cId="800962904" sldId="3825"/>
            <ac:spMk id="3" creationId="{72CC4EC4-809C-4FD2-AA20-009F08590DA6}"/>
          </ac:spMkLst>
        </pc:spChg>
      </pc:sldChg>
      <pc:sldChg chg="modSp mod modTransition">
        <pc:chgData name="Sarah Arnott" userId="97eb5fe65ce4eadb" providerId="LiveId" clId="{CFBCDB41-AD7A-4AA9-BB78-ACBF0B7C0B6E}" dt="2025-01-15T23:07:29.719" v="4005" actId="14100"/>
        <pc:sldMkLst>
          <pc:docMk/>
          <pc:sldMk cId="55160260" sldId="3826"/>
        </pc:sldMkLst>
        <pc:spChg chg="mod">
          <ac:chgData name="Sarah Arnott" userId="97eb5fe65ce4eadb" providerId="LiveId" clId="{CFBCDB41-AD7A-4AA9-BB78-ACBF0B7C0B6E}" dt="2025-01-15T23:07:29.719" v="4005" actId="14100"/>
          <ac:spMkLst>
            <pc:docMk/>
            <pc:sldMk cId="55160260" sldId="3826"/>
            <ac:spMk id="3" creationId="{869C3FD2-AF88-4EF1-AFB7-5D31BD5AA0BF}"/>
          </ac:spMkLst>
        </pc:spChg>
      </pc:sldChg>
      <pc:sldChg chg="addSp delSp modSp mod modTransition modClrScheme chgLayout">
        <pc:chgData name="Sarah Arnott" userId="97eb5fe65ce4eadb" providerId="LiveId" clId="{CFBCDB41-AD7A-4AA9-BB78-ACBF0B7C0B6E}" dt="2025-01-16T08:45:45.060" v="4674" actId="113"/>
        <pc:sldMkLst>
          <pc:docMk/>
          <pc:sldMk cId="1002193766" sldId="3827"/>
        </pc:sldMkLst>
        <pc:spChg chg="mod ord">
          <ac:chgData name="Sarah Arnott" userId="97eb5fe65ce4eadb" providerId="LiveId" clId="{CFBCDB41-AD7A-4AA9-BB78-ACBF0B7C0B6E}" dt="2025-01-15T22:36:10.418" v="3440" actId="26606"/>
          <ac:spMkLst>
            <pc:docMk/>
            <pc:sldMk cId="1002193766" sldId="3827"/>
            <ac:spMk id="2" creationId="{BCE41278-3635-14FD-3408-32E824290477}"/>
          </ac:spMkLst>
        </pc:spChg>
        <pc:spChg chg="mod ord">
          <ac:chgData name="Sarah Arnott" userId="97eb5fe65ce4eadb" providerId="LiveId" clId="{CFBCDB41-AD7A-4AA9-BB78-ACBF0B7C0B6E}" dt="2025-01-15T22:36:10.418" v="3440" actId="26606"/>
          <ac:spMkLst>
            <pc:docMk/>
            <pc:sldMk cId="1002193766" sldId="3827"/>
            <ac:spMk id="4" creationId="{7B290457-2071-4F7C-9327-CE85A282B4D5}"/>
          </ac:spMkLst>
        </pc:spChg>
        <pc:spChg chg="mod ord">
          <ac:chgData name="Sarah Arnott" userId="97eb5fe65ce4eadb" providerId="LiveId" clId="{CFBCDB41-AD7A-4AA9-BB78-ACBF0B7C0B6E}" dt="2025-01-16T08:45:45.060" v="4674" actId="113"/>
          <ac:spMkLst>
            <pc:docMk/>
            <pc:sldMk cId="1002193766" sldId="3827"/>
            <ac:spMk id="5" creationId="{B67B1E24-2840-4BB0-AE5A-2320A01CB80F}"/>
          </ac:spMkLst>
        </pc:spChg>
        <pc:spChg chg="add del mod">
          <ac:chgData name="Sarah Arnott" userId="97eb5fe65ce4eadb" providerId="LiveId" clId="{CFBCDB41-AD7A-4AA9-BB78-ACBF0B7C0B6E}" dt="2025-01-15T20:50:01.628" v="2" actId="478"/>
          <ac:spMkLst>
            <pc:docMk/>
            <pc:sldMk cId="1002193766" sldId="3827"/>
            <ac:spMk id="6" creationId="{AC7E7A34-D815-60AF-13CA-20CA0E3AA675}"/>
          </ac:spMkLst>
        </pc:spChg>
        <pc:spChg chg="add del mod">
          <ac:chgData name="Sarah Arnott" userId="97eb5fe65ce4eadb" providerId="LiveId" clId="{CFBCDB41-AD7A-4AA9-BB78-ACBF0B7C0B6E}" dt="2025-01-15T20:50:02.501" v="3" actId="478"/>
          <ac:spMkLst>
            <pc:docMk/>
            <pc:sldMk cId="1002193766" sldId="3827"/>
            <ac:spMk id="8" creationId="{24477307-FF4E-EDD4-1C8C-B7F4C0056133}"/>
          </ac:spMkLst>
        </pc:spChg>
        <pc:spChg chg="mod ord">
          <ac:chgData name="Sarah Arnott" userId="97eb5fe65ce4eadb" providerId="LiveId" clId="{CFBCDB41-AD7A-4AA9-BB78-ACBF0B7C0B6E}" dt="2025-01-15T22:36:10.418" v="3440" actId="26606"/>
          <ac:spMkLst>
            <pc:docMk/>
            <pc:sldMk cId="1002193766" sldId="3827"/>
            <ac:spMk id="15" creationId="{96B342A5-1683-4650-BB07-B98D8B23C1FC}"/>
          </ac:spMkLst>
        </pc:spChg>
        <pc:picChg chg="del">
          <ac:chgData name="Sarah Arnott" userId="97eb5fe65ce4eadb" providerId="LiveId" clId="{CFBCDB41-AD7A-4AA9-BB78-ACBF0B7C0B6E}" dt="2025-01-15T20:49:59.396" v="0" actId="478"/>
          <ac:picMkLst>
            <pc:docMk/>
            <pc:sldMk cId="1002193766" sldId="3827"/>
            <ac:picMk id="11" creationId="{759DD474-D676-41A6-A2FB-30B2078418A8}"/>
          </ac:picMkLst>
        </pc:picChg>
        <pc:picChg chg="del">
          <ac:chgData name="Sarah Arnott" userId="97eb5fe65ce4eadb" providerId="LiveId" clId="{CFBCDB41-AD7A-4AA9-BB78-ACBF0B7C0B6E}" dt="2025-01-15T20:50:00.050" v="1" actId="478"/>
          <ac:picMkLst>
            <pc:docMk/>
            <pc:sldMk cId="1002193766" sldId="3827"/>
            <ac:picMk id="13" creationId="{D624A4F8-65E3-4A17-A439-FE80714CDE5A}"/>
          </ac:picMkLst>
        </pc:picChg>
      </pc:sldChg>
      <pc:sldChg chg="addSp delSp modSp mod ord modTransition modClrScheme chgLayout">
        <pc:chgData name="Sarah Arnott" userId="97eb5fe65ce4eadb" providerId="LiveId" clId="{CFBCDB41-AD7A-4AA9-BB78-ACBF0B7C0B6E}" dt="2025-01-16T09:00:18.492" v="4700" actId="115"/>
        <pc:sldMkLst>
          <pc:docMk/>
          <pc:sldMk cId="3942647457" sldId="3831"/>
        </pc:sldMkLst>
        <pc:spChg chg="mod">
          <ac:chgData name="Sarah Arnott" userId="97eb5fe65ce4eadb" providerId="LiveId" clId="{CFBCDB41-AD7A-4AA9-BB78-ACBF0B7C0B6E}" dt="2025-01-16T08:47:46.961" v="4691" actId="1076"/>
          <ac:spMkLst>
            <pc:docMk/>
            <pc:sldMk cId="3942647457" sldId="3831"/>
            <ac:spMk id="2" creationId="{5F916DAA-1ACF-4343-A637-D55C4A5DE05B}"/>
          </ac:spMkLst>
        </pc:spChg>
        <pc:spChg chg="del mod">
          <ac:chgData name="Sarah Arnott" userId="97eb5fe65ce4eadb" providerId="LiveId" clId="{CFBCDB41-AD7A-4AA9-BB78-ACBF0B7C0B6E}" dt="2025-01-15T21:47:48.996" v="2770" actId="478"/>
          <ac:spMkLst>
            <pc:docMk/>
            <pc:sldMk cId="3942647457" sldId="3831"/>
            <ac:spMk id="3" creationId="{98D3D898-C7BF-5897-D0BB-04961FBDBDAB}"/>
          </ac:spMkLst>
        </pc:spChg>
        <pc:spChg chg="mod">
          <ac:chgData name="Sarah Arnott" userId="97eb5fe65ce4eadb" providerId="LiveId" clId="{CFBCDB41-AD7A-4AA9-BB78-ACBF0B7C0B6E}" dt="2025-01-15T21:47:39.320" v="2768" actId="26606"/>
          <ac:spMkLst>
            <pc:docMk/>
            <pc:sldMk cId="3942647457" sldId="3831"/>
            <ac:spMk id="6" creationId="{31E614C4-AF93-47E4-AAAE-E508A893E74A}"/>
          </ac:spMkLst>
        </pc:spChg>
        <pc:spChg chg="add mod">
          <ac:chgData name="Sarah Arnott" userId="97eb5fe65ce4eadb" providerId="LiveId" clId="{CFBCDB41-AD7A-4AA9-BB78-ACBF0B7C0B6E}" dt="2025-01-16T08:46:52.538" v="4676" actId="1076"/>
          <ac:spMkLst>
            <pc:docMk/>
            <pc:sldMk cId="3942647457" sldId="3831"/>
            <ac:spMk id="7" creationId="{6A68C0A9-A22E-9E51-F944-F8A5E320D19A}"/>
          </ac:spMkLst>
        </pc:spChg>
        <pc:spChg chg="add mod">
          <ac:chgData name="Sarah Arnott" userId="97eb5fe65ce4eadb" providerId="LiveId" clId="{CFBCDB41-AD7A-4AA9-BB78-ACBF0B7C0B6E}" dt="2025-01-16T08:47:49.385" v="4692" actId="1076"/>
          <ac:spMkLst>
            <pc:docMk/>
            <pc:sldMk cId="3942647457" sldId="3831"/>
            <ac:spMk id="9" creationId="{4423E52C-8155-2EE1-A19E-FB49EC712DEC}"/>
          </ac:spMkLst>
        </pc:spChg>
        <pc:spChg chg="del mod">
          <ac:chgData name="Sarah Arnott" userId="97eb5fe65ce4eadb" providerId="LiveId" clId="{CFBCDB41-AD7A-4AA9-BB78-ACBF0B7C0B6E}" dt="2025-01-15T21:47:39.320" v="2768" actId="26606"/>
          <ac:spMkLst>
            <pc:docMk/>
            <pc:sldMk cId="3942647457" sldId="3831"/>
            <ac:spMk id="11" creationId="{ABE8308C-53C1-937E-F97A-C93E5C86910D}"/>
          </ac:spMkLst>
        </pc:spChg>
        <pc:graphicFrameChg chg="mod ord modGraphic">
          <ac:chgData name="Sarah Arnott" userId="97eb5fe65ce4eadb" providerId="LiveId" clId="{CFBCDB41-AD7A-4AA9-BB78-ACBF0B7C0B6E}" dt="2025-01-16T09:00:18.492" v="4700" actId="115"/>
          <ac:graphicFrameMkLst>
            <pc:docMk/>
            <pc:sldMk cId="3942647457" sldId="3831"/>
            <ac:graphicFrameMk id="4" creationId="{E246B7D8-C843-490A-A5BB-04DFA74A3D8D}"/>
          </ac:graphicFrameMkLst>
        </pc:graphicFrameChg>
      </pc:sldChg>
      <pc:sldChg chg="addSp delSp modSp mod ord modTransition">
        <pc:chgData name="Sarah Arnott" userId="97eb5fe65ce4eadb" providerId="LiveId" clId="{CFBCDB41-AD7A-4AA9-BB78-ACBF0B7C0B6E}" dt="2025-01-15T22:01:43.753" v="3121" actId="1440"/>
        <pc:sldMkLst>
          <pc:docMk/>
          <pc:sldMk cId="543995561" sldId="3832"/>
        </pc:sldMkLst>
        <pc:spChg chg="mod">
          <ac:chgData name="Sarah Arnott" userId="97eb5fe65ce4eadb" providerId="LiveId" clId="{CFBCDB41-AD7A-4AA9-BB78-ACBF0B7C0B6E}" dt="2025-01-15T22:01:25.401" v="3117" actId="403"/>
          <ac:spMkLst>
            <pc:docMk/>
            <pc:sldMk cId="543995561" sldId="3832"/>
            <ac:spMk id="2" creationId="{F7CEB8CC-E887-4C39-A032-E3471EDC043E}"/>
          </ac:spMkLst>
        </pc:spChg>
        <pc:spChg chg="mod">
          <ac:chgData name="Sarah Arnott" userId="97eb5fe65ce4eadb" providerId="LiveId" clId="{CFBCDB41-AD7A-4AA9-BB78-ACBF0B7C0B6E}" dt="2025-01-15T21:57:42.160" v="2993" actId="1076"/>
          <ac:spMkLst>
            <pc:docMk/>
            <pc:sldMk cId="543995561" sldId="3832"/>
            <ac:spMk id="3" creationId="{A4B28E79-36F1-4487-B6B6-7A33F5C3C0B2}"/>
          </ac:spMkLst>
        </pc:spChg>
        <pc:spChg chg="mod">
          <ac:chgData name="Sarah Arnott" userId="97eb5fe65ce4eadb" providerId="LiveId" clId="{CFBCDB41-AD7A-4AA9-BB78-ACBF0B7C0B6E}" dt="2025-01-15T21:59:05.570" v="3016" actId="20577"/>
          <ac:spMkLst>
            <pc:docMk/>
            <pc:sldMk cId="543995561" sldId="3832"/>
            <ac:spMk id="4" creationId="{245DDB48-166A-4E16-B9DF-C5C6570A1BAD}"/>
          </ac:spMkLst>
        </pc:spChg>
        <pc:spChg chg="mod">
          <ac:chgData name="Sarah Arnott" userId="97eb5fe65ce4eadb" providerId="LiveId" clId="{CFBCDB41-AD7A-4AA9-BB78-ACBF0B7C0B6E}" dt="2025-01-15T21:58:25.273" v="3003" actId="1076"/>
          <ac:spMkLst>
            <pc:docMk/>
            <pc:sldMk cId="543995561" sldId="3832"/>
            <ac:spMk id="5" creationId="{7A4C5B2A-12FB-43E3-8389-C0A5E65E6D91}"/>
          </ac:spMkLst>
        </pc:spChg>
        <pc:spChg chg="mod">
          <ac:chgData name="Sarah Arnott" userId="97eb5fe65ce4eadb" providerId="LiveId" clId="{CFBCDB41-AD7A-4AA9-BB78-ACBF0B7C0B6E}" dt="2025-01-15T22:01:12.536" v="3115" actId="20577"/>
          <ac:spMkLst>
            <pc:docMk/>
            <pc:sldMk cId="543995561" sldId="3832"/>
            <ac:spMk id="6" creationId="{53C09F06-9236-4635-AFB4-5E7D384A6BAE}"/>
          </ac:spMkLst>
        </pc:spChg>
        <pc:spChg chg="del mod">
          <ac:chgData name="Sarah Arnott" userId="97eb5fe65ce4eadb" providerId="LiveId" clId="{CFBCDB41-AD7A-4AA9-BB78-ACBF0B7C0B6E}" dt="2025-01-15T21:54:48.486" v="2949" actId="478"/>
          <ac:spMkLst>
            <pc:docMk/>
            <pc:sldMk cId="543995561" sldId="3832"/>
            <ac:spMk id="7" creationId="{016D0387-7057-4207-9037-65B55A7B211B}"/>
          </ac:spMkLst>
        </pc:spChg>
        <pc:spChg chg="del">
          <ac:chgData name="Sarah Arnott" userId="97eb5fe65ce4eadb" providerId="LiveId" clId="{CFBCDB41-AD7A-4AA9-BB78-ACBF0B7C0B6E}" dt="2025-01-15T21:54:49.974" v="2950" actId="478"/>
          <ac:spMkLst>
            <pc:docMk/>
            <pc:sldMk cId="543995561" sldId="3832"/>
            <ac:spMk id="8" creationId="{EE1302F8-9FA6-4CC4-AD07-E8137FCC99A5}"/>
          </ac:spMkLst>
        </pc:spChg>
        <pc:spChg chg="add del mod">
          <ac:chgData name="Sarah Arnott" userId="97eb5fe65ce4eadb" providerId="LiveId" clId="{CFBCDB41-AD7A-4AA9-BB78-ACBF0B7C0B6E}" dt="2025-01-15T21:54:51.174" v="2951" actId="478"/>
          <ac:spMkLst>
            <pc:docMk/>
            <pc:sldMk cId="543995561" sldId="3832"/>
            <ac:spMk id="11" creationId="{F7FC58EA-C16F-95CC-4D49-6458ABF767A7}"/>
          </ac:spMkLst>
        </pc:spChg>
        <pc:spChg chg="del">
          <ac:chgData name="Sarah Arnott" userId="97eb5fe65ce4eadb" providerId="LiveId" clId="{CFBCDB41-AD7A-4AA9-BB78-ACBF0B7C0B6E}" dt="2025-01-15T21:54:53.793" v="2953" actId="478"/>
          <ac:spMkLst>
            <pc:docMk/>
            <pc:sldMk cId="543995561" sldId="3832"/>
            <ac:spMk id="12" creationId="{79951BC0-7E9D-2E4C-9F7A-8C45A1FEB00A}"/>
          </ac:spMkLst>
        </pc:spChg>
        <pc:spChg chg="add del mod">
          <ac:chgData name="Sarah Arnott" userId="97eb5fe65ce4eadb" providerId="LiveId" clId="{CFBCDB41-AD7A-4AA9-BB78-ACBF0B7C0B6E}" dt="2025-01-15T21:54:52.181" v="2952" actId="478"/>
          <ac:spMkLst>
            <pc:docMk/>
            <pc:sldMk cId="543995561" sldId="3832"/>
            <ac:spMk id="15" creationId="{B133CC78-3873-B580-4707-A1CAD4F3F0F3}"/>
          </ac:spMkLst>
        </pc:spChg>
        <pc:picChg chg="mod">
          <ac:chgData name="Sarah Arnott" userId="97eb5fe65ce4eadb" providerId="LiveId" clId="{CFBCDB41-AD7A-4AA9-BB78-ACBF0B7C0B6E}" dt="2025-01-15T22:01:41.521" v="3120" actId="1440"/>
          <ac:picMkLst>
            <pc:docMk/>
            <pc:sldMk cId="543995561" sldId="3832"/>
            <ac:picMk id="1026" creationId="{7F7EF9F8-D0EA-B0E5-1150-9BD3387D705D}"/>
          </ac:picMkLst>
        </pc:picChg>
        <pc:picChg chg="mod">
          <ac:chgData name="Sarah Arnott" userId="97eb5fe65ce4eadb" providerId="LiveId" clId="{CFBCDB41-AD7A-4AA9-BB78-ACBF0B7C0B6E}" dt="2025-01-15T22:01:43.753" v="3121" actId="1440"/>
          <ac:picMkLst>
            <pc:docMk/>
            <pc:sldMk cId="543995561" sldId="3832"/>
            <ac:picMk id="1028" creationId="{1A501C6A-3CA1-F388-7DD5-58605F35E024}"/>
          </ac:picMkLst>
        </pc:picChg>
      </pc:sldChg>
      <pc:sldChg chg="delSp modSp mod modTransition modClrScheme chgLayout">
        <pc:chgData name="Sarah Arnott" userId="97eb5fe65ce4eadb" providerId="LiveId" clId="{CFBCDB41-AD7A-4AA9-BB78-ACBF0B7C0B6E}" dt="2025-01-16T09:21:42.758" v="4830" actId="113"/>
        <pc:sldMkLst>
          <pc:docMk/>
          <pc:sldMk cId="17839761" sldId="3833"/>
        </pc:sldMkLst>
        <pc:spChg chg="mod ord">
          <ac:chgData name="Sarah Arnott" userId="97eb5fe65ce4eadb" providerId="LiveId" clId="{CFBCDB41-AD7A-4AA9-BB78-ACBF0B7C0B6E}" dt="2025-01-15T23:12:39.985" v="4660" actId="26606"/>
          <ac:spMkLst>
            <pc:docMk/>
            <pc:sldMk cId="17839761" sldId="3833"/>
            <ac:spMk id="2" creationId="{92BECA4C-7CF7-1F65-FC5C-D6DC7DA10185}"/>
          </ac:spMkLst>
        </pc:spChg>
        <pc:spChg chg="mod ord">
          <ac:chgData name="Sarah Arnott" userId="97eb5fe65ce4eadb" providerId="LiveId" clId="{CFBCDB41-AD7A-4AA9-BB78-ACBF0B7C0B6E}" dt="2025-01-15T23:12:39.985" v="4660" actId="26606"/>
          <ac:spMkLst>
            <pc:docMk/>
            <pc:sldMk cId="17839761" sldId="3833"/>
            <ac:spMk id="4" creationId="{E45C6405-9D6C-48F5-9EFB-4CF1F3193EA4}"/>
          </ac:spMkLst>
        </pc:spChg>
        <pc:spChg chg="mod ord">
          <ac:chgData name="Sarah Arnott" userId="97eb5fe65ce4eadb" providerId="LiveId" clId="{CFBCDB41-AD7A-4AA9-BB78-ACBF0B7C0B6E}" dt="2025-01-16T09:21:42.758" v="4830" actId="113"/>
          <ac:spMkLst>
            <pc:docMk/>
            <pc:sldMk cId="17839761" sldId="3833"/>
            <ac:spMk id="5" creationId="{42E3A3A9-5E96-4CDD-A971-9C272EFD97D9}"/>
          </ac:spMkLst>
        </pc:spChg>
        <pc:spChg chg="mod ord">
          <ac:chgData name="Sarah Arnott" userId="97eb5fe65ce4eadb" providerId="LiveId" clId="{CFBCDB41-AD7A-4AA9-BB78-ACBF0B7C0B6E}" dt="2025-01-15T23:12:39.985" v="4660" actId="26606"/>
          <ac:spMkLst>
            <pc:docMk/>
            <pc:sldMk cId="17839761" sldId="3833"/>
            <ac:spMk id="13" creationId="{E0C27B2A-1D72-43E3-82D3-29739485AA73}"/>
          </ac:spMkLst>
        </pc:spChg>
        <pc:picChg chg="del mod ord">
          <ac:chgData name="Sarah Arnott" userId="97eb5fe65ce4eadb" providerId="LiveId" clId="{CFBCDB41-AD7A-4AA9-BB78-ACBF0B7C0B6E}" dt="2025-01-15T20:53:43.320" v="80" actId="478"/>
          <ac:picMkLst>
            <pc:docMk/>
            <pc:sldMk cId="17839761" sldId="3833"/>
            <ac:picMk id="9" creationId="{BB00A97C-4C32-42DA-9838-F3D341AB0DCC}"/>
          </ac:picMkLst>
        </pc:picChg>
        <pc:picChg chg="del mod ord">
          <ac:chgData name="Sarah Arnott" userId="97eb5fe65ce4eadb" providerId="LiveId" clId="{CFBCDB41-AD7A-4AA9-BB78-ACBF0B7C0B6E}" dt="2025-01-15T20:53:43.864" v="81" actId="478"/>
          <ac:picMkLst>
            <pc:docMk/>
            <pc:sldMk cId="17839761" sldId="3833"/>
            <ac:picMk id="11" creationId="{89C83A94-9400-40DF-9CE0-AFEB3C742BC3}"/>
          </ac:picMkLst>
        </pc:picChg>
      </pc:sldChg>
      <pc:sldChg chg="modSp del mod modTransition modClrScheme chgLayout">
        <pc:chgData name="Sarah Arnott" userId="97eb5fe65ce4eadb" providerId="LiveId" clId="{CFBCDB41-AD7A-4AA9-BB78-ACBF0B7C0B6E}" dt="2025-01-15T23:06:49.356" v="3968" actId="47"/>
        <pc:sldMkLst>
          <pc:docMk/>
          <pc:sldMk cId="962258905" sldId="3834"/>
        </pc:sldMkLst>
        <pc:spChg chg="mod ord">
          <ac:chgData name="Sarah Arnott" userId="97eb5fe65ce4eadb" providerId="LiveId" clId="{CFBCDB41-AD7A-4AA9-BB78-ACBF0B7C0B6E}" dt="2025-01-15T21:27:05.701" v="2142" actId="1076"/>
          <ac:spMkLst>
            <pc:docMk/>
            <pc:sldMk cId="962258905" sldId="3834"/>
            <ac:spMk id="2" creationId="{659706C9-F26D-46CA-93BF-8C27012F6B12}"/>
          </ac:spMkLst>
        </pc:spChg>
        <pc:spChg chg="mod ord">
          <ac:chgData name="Sarah Arnott" userId="97eb5fe65ce4eadb" providerId="LiveId" clId="{CFBCDB41-AD7A-4AA9-BB78-ACBF0B7C0B6E}" dt="2025-01-15T21:26:55.435" v="2141" actId="700"/>
          <ac:spMkLst>
            <pc:docMk/>
            <pc:sldMk cId="962258905" sldId="3834"/>
            <ac:spMk id="3" creationId="{21F0B6E0-1F7C-4E6A-87B1-554ADE739CD1}"/>
          </ac:spMkLst>
        </pc:spChg>
        <pc:spChg chg="mod ord">
          <ac:chgData name="Sarah Arnott" userId="97eb5fe65ce4eadb" providerId="LiveId" clId="{CFBCDB41-AD7A-4AA9-BB78-ACBF0B7C0B6E}" dt="2025-01-15T21:26:55.435" v="2141" actId="700"/>
          <ac:spMkLst>
            <pc:docMk/>
            <pc:sldMk cId="962258905" sldId="3834"/>
            <ac:spMk id="5" creationId="{C75D06EF-9416-46F7-8230-B49EE1269F53}"/>
          </ac:spMkLst>
        </pc:spChg>
        <pc:spChg chg="mod ord">
          <ac:chgData name="Sarah Arnott" userId="97eb5fe65ce4eadb" providerId="LiveId" clId="{CFBCDB41-AD7A-4AA9-BB78-ACBF0B7C0B6E}" dt="2025-01-15T21:26:55.435" v="2141" actId="700"/>
          <ac:spMkLst>
            <pc:docMk/>
            <pc:sldMk cId="962258905" sldId="3834"/>
            <ac:spMk id="7" creationId="{13523116-6F3D-7CA2-B05B-DC58CC363A43}"/>
          </ac:spMkLst>
        </pc:spChg>
      </pc:sldChg>
      <pc:sldChg chg="modTransition">
        <pc:chgData name="Sarah Arnott" userId="97eb5fe65ce4eadb" providerId="LiveId" clId="{CFBCDB41-AD7A-4AA9-BB78-ACBF0B7C0B6E}" dt="2025-01-15T20:51:10.205" v="9"/>
        <pc:sldMkLst>
          <pc:docMk/>
          <pc:sldMk cId="1475028113" sldId="3835"/>
        </pc:sldMkLst>
      </pc:sldChg>
      <pc:sldChg chg="del modTransition">
        <pc:chgData name="Sarah Arnott" userId="97eb5fe65ce4eadb" providerId="LiveId" clId="{CFBCDB41-AD7A-4AA9-BB78-ACBF0B7C0B6E}" dt="2025-01-15T20:53:53.334" v="82" actId="47"/>
        <pc:sldMkLst>
          <pc:docMk/>
          <pc:sldMk cId="2706542000" sldId="3836"/>
        </pc:sldMkLst>
      </pc:sldChg>
      <pc:sldChg chg="addSp delSp modSp mod ord modTransition">
        <pc:chgData name="Sarah Arnott" userId="97eb5fe65ce4eadb" providerId="LiveId" clId="{CFBCDB41-AD7A-4AA9-BB78-ACBF0B7C0B6E}" dt="2025-01-16T09:00:51.330" v="4703" actId="113"/>
        <pc:sldMkLst>
          <pc:docMk/>
          <pc:sldMk cId="586903809" sldId="3837"/>
        </pc:sldMkLst>
        <pc:spChg chg="del">
          <ac:chgData name="Sarah Arnott" userId="97eb5fe65ce4eadb" providerId="LiveId" clId="{CFBCDB41-AD7A-4AA9-BB78-ACBF0B7C0B6E}" dt="2025-01-15T21:35:23.376" v="2367" actId="478"/>
          <ac:spMkLst>
            <pc:docMk/>
            <pc:sldMk cId="586903809" sldId="3837"/>
            <ac:spMk id="2" creationId="{E8F9D894-75A5-758B-F930-D19F1DC54633}"/>
          </ac:spMkLst>
        </pc:spChg>
        <pc:spChg chg="del mod">
          <ac:chgData name="Sarah Arnott" userId="97eb5fe65ce4eadb" providerId="LiveId" clId="{CFBCDB41-AD7A-4AA9-BB78-ACBF0B7C0B6E}" dt="2025-01-15T21:37:13.121" v="2459" actId="26606"/>
          <ac:spMkLst>
            <pc:docMk/>
            <pc:sldMk cId="586903809" sldId="3837"/>
            <ac:spMk id="3" creationId="{7FC3F84E-AC60-24E2-3EF3-9C117C742C0F}"/>
          </ac:spMkLst>
        </pc:spChg>
        <pc:spChg chg="mod">
          <ac:chgData name="Sarah Arnott" userId="97eb5fe65ce4eadb" providerId="LiveId" clId="{CFBCDB41-AD7A-4AA9-BB78-ACBF0B7C0B6E}" dt="2025-01-15T21:37:13.121" v="2459" actId="26606"/>
          <ac:spMkLst>
            <pc:docMk/>
            <pc:sldMk cId="586903809" sldId="3837"/>
            <ac:spMk id="4" creationId="{1FA45B12-E84A-E588-7C61-B6DFB0DF2CBE}"/>
          </ac:spMkLst>
        </pc:spChg>
        <pc:spChg chg="mod">
          <ac:chgData name="Sarah Arnott" userId="97eb5fe65ce4eadb" providerId="LiveId" clId="{CFBCDB41-AD7A-4AA9-BB78-ACBF0B7C0B6E}" dt="2025-01-15T21:37:13.121" v="2459" actId="26606"/>
          <ac:spMkLst>
            <pc:docMk/>
            <pc:sldMk cId="586903809" sldId="3837"/>
            <ac:spMk id="5" creationId="{36B9FB60-BD86-6259-B39A-A488FCAB44CF}"/>
          </ac:spMkLst>
        </pc:spChg>
        <pc:spChg chg="add del">
          <ac:chgData name="Sarah Arnott" userId="97eb5fe65ce4eadb" providerId="LiveId" clId="{CFBCDB41-AD7A-4AA9-BB78-ACBF0B7C0B6E}" dt="2025-01-15T21:37:20.955" v="2461" actId="478"/>
          <ac:spMkLst>
            <pc:docMk/>
            <pc:sldMk cId="586903809" sldId="3837"/>
            <ac:spMk id="11" creationId="{7D52043C-B502-992B-31CC-CF7C80FAAE5B}"/>
          </ac:spMkLst>
        </pc:spChg>
        <pc:graphicFrameChg chg="add mod modGraphic">
          <ac:chgData name="Sarah Arnott" userId="97eb5fe65ce4eadb" providerId="LiveId" clId="{CFBCDB41-AD7A-4AA9-BB78-ACBF0B7C0B6E}" dt="2025-01-16T09:00:51.330" v="4703" actId="113"/>
          <ac:graphicFrameMkLst>
            <pc:docMk/>
            <pc:sldMk cId="586903809" sldId="3837"/>
            <ac:graphicFrameMk id="7" creationId="{6CAF4B15-7BB0-5032-CF94-2D3D8E8F8C3B}"/>
          </ac:graphicFrameMkLst>
        </pc:graphicFrameChg>
      </pc:sldChg>
      <pc:sldChg chg="delSp modSp del mod ord modTransition">
        <pc:chgData name="Sarah Arnott" userId="97eb5fe65ce4eadb" providerId="LiveId" clId="{CFBCDB41-AD7A-4AA9-BB78-ACBF0B7C0B6E}" dt="2025-01-15T21:50:49.509" v="2797" actId="47"/>
        <pc:sldMkLst>
          <pc:docMk/>
          <pc:sldMk cId="465161102" sldId="3838"/>
        </pc:sldMkLst>
        <pc:spChg chg="del">
          <ac:chgData name="Sarah Arnott" userId="97eb5fe65ce4eadb" providerId="LiveId" clId="{CFBCDB41-AD7A-4AA9-BB78-ACBF0B7C0B6E}" dt="2025-01-15T21:50:02.356" v="2793" actId="478"/>
          <ac:spMkLst>
            <pc:docMk/>
            <pc:sldMk cId="465161102" sldId="3838"/>
            <ac:spMk id="2" creationId="{8D135555-3F34-E5DB-A90E-5A72AFF1875B}"/>
          </ac:spMkLst>
        </pc:spChg>
        <pc:spChg chg="del">
          <ac:chgData name="Sarah Arnott" userId="97eb5fe65ce4eadb" providerId="LiveId" clId="{CFBCDB41-AD7A-4AA9-BB78-ACBF0B7C0B6E}" dt="2025-01-15T21:50:03.688" v="2794" actId="478"/>
          <ac:spMkLst>
            <pc:docMk/>
            <pc:sldMk cId="465161102" sldId="3838"/>
            <ac:spMk id="3" creationId="{7E2C5E72-2628-B412-3638-15ED26C62128}"/>
          </ac:spMkLst>
        </pc:spChg>
        <pc:spChg chg="del">
          <ac:chgData name="Sarah Arnott" userId="97eb5fe65ce4eadb" providerId="LiveId" clId="{CFBCDB41-AD7A-4AA9-BB78-ACBF0B7C0B6E}" dt="2025-01-15T21:50:01.640" v="2792" actId="478"/>
          <ac:spMkLst>
            <pc:docMk/>
            <pc:sldMk cId="465161102" sldId="3838"/>
            <ac:spMk id="4" creationId="{BAACBB61-FC4A-BA5D-766C-7BCEDE48A3D6}"/>
          </ac:spMkLst>
        </pc:spChg>
        <pc:spChg chg="mod">
          <ac:chgData name="Sarah Arnott" userId="97eb5fe65ce4eadb" providerId="LiveId" clId="{CFBCDB41-AD7A-4AA9-BB78-ACBF0B7C0B6E}" dt="2025-01-15T21:50:38.904" v="2796" actId="21"/>
          <ac:spMkLst>
            <pc:docMk/>
            <pc:sldMk cId="465161102" sldId="3838"/>
            <ac:spMk id="5" creationId="{A2DC0253-5C1E-ABD6-5EEF-3C8324C53215}"/>
          </ac:spMkLst>
        </pc:spChg>
      </pc:sldChg>
      <pc:sldChg chg="addSp delSp modSp mod ord modTransition modClrScheme chgLayout">
        <pc:chgData name="Sarah Arnott" userId="97eb5fe65ce4eadb" providerId="LiveId" clId="{CFBCDB41-AD7A-4AA9-BB78-ACBF0B7C0B6E}" dt="2025-01-16T09:05:52.243" v="4713" actId="14100"/>
        <pc:sldMkLst>
          <pc:docMk/>
          <pc:sldMk cId="956238469" sldId="3840"/>
        </pc:sldMkLst>
        <pc:spChg chg="mod">
          <ac:chgData name="Sarah Arnott" userId="97eb5fe65ce4eadb" providerId="LiveId" clId="{CFBCDB41-AD7A-4AA9-BB78-ACBF0B7C0B6E}" dt="2025-01-15T22:59:04.645" v="3463" actId="1076"/>
          <ac:spMkLst>
            <pc:docMk/>
            <pc:sldMk cId="956238469" sldId="3840"/>
            <ac:spMk id="2" creationId="{3E7A98B4-EC5E-2549-B1B7-95BB3DB003A6}"/>
          </ac:spMkLst>
        </pc:spChg>
        <pc:spChg chg="del mod">
          <ac:chgData name="Sarah Arnott" userId="97eb5fe65ce4eadb" providerId="LiveId" clId="{CFBCDB41-AD7A-4AA9-BB78-ACBF0B7C0B6E}" dt="2025-01-15T21:50:53.999" v="2798" actId="26606"/>
          <ac:spMkLst>
            <pc:docMk/>
            <pc:sldMk cId="956238469" sldId="3840"/>
            <ac:spMk id="3" creationId="{7298F4F2-E8D9-B6DF-3A0F-7830F8CF59FB}"/>
          </ac:spMkLst>
        </pc:spChg>
        <pc:spChg chg="mod">
          <ac:chgData name="Sarah Arnott" userId="97eb5fe65ce4eadb" providerId="LiveId" clId="{CFBCDB41-AD7A-4AA9-BB78-ACBF0B7C0B6E}" dt="2025-01-15T21:50:53.999" v="2798" actId="26606"/>
          <ac:spMkLst>
            <pc:docMk/>
            <pc:sldMk cId="956238469" sldId="3840"/>
            <ac:spMk id="4" creationId="{0FB915AD-CCE4-0C14-7209-DC7518AAFBE6}"/>
          </ac:spMkLst>
        </pc:spChg>
        <pc:spChg chg="mod">
          <ac:chgData name="Sarah Arnott" userId="97eb5fe65ce4eadb" providerId="LiveId" clId="{CFBCDB41-AD7A-4AA9-BB78-ACBF0B7C0B6E}" dt="2025-01-15T21:50:53.999" v="2798" actId="26606"/>
          <ac:spMkLst>
            <pc:docMk/>
            <pc:sldMk cId="956238469" sldId="3840"/>
            <ac:spMk id="5" creationId="{8F5929EC-8A33-06CB-827F-8C16CFB4FD7D}"/>
          </ac:spMkLst>
        </pc:spChg>
        <pc:spChg chg="add mod">
          <ac:chgData name="Sarah Arnott" userId="97eb5fe65ce4eadb" providerId="LiveId" clId="{CFBCDB41-AD7A-4AA9-BB78-ACBF0B7C0B6E}" dt="2025-01-16T09:05:52.243" v="4713" actId="14100"/>
          <ac:spMkLst>
            <pc:docMk/>
            <pc:sldMk cId="956238469" sldId="3840"/>
            <ac:spMk id="10" creationId="{E9BA41DB-4613-FECE-BCA2-2DD6B278B683}"/>
          </ac:spMkLst>
        </pc:spChg>
        <pc:spChg chg="add del mod">
          <ac:chgData name="Sarah Arnott" userId="97eb5fe65ce4eadb" providerId="LiveId" clId="{CFBCDB41-AD7A-4AA9-BB78-ACBF0B7C0B6E}" dt="2025-01-15T22:15:28.441" v="3156" actId="478"/>
          <ac:spMkLst>
            <pc:docMk/>
            <pc:sldMk cId="956238469" sldId="3840"/>
            <ac:spMk id="12" creationId="{44C8C0AF-E008-71C9-0FCF-956A5C774C13}"/>
          </ac:spMkLst>
        </pc:spChg>
      </pc:sldChg>
      <pc:sldChg chg="addSp delSp modSp mod ord modTransition modClrScheme chgLayout">
        <pc:chgData name="Sarah Arnott" userId="97eb5fe65ce4eadb" providerId="LiveId" clId="{CFBCDB41-AD7A-4AA9-BB78-ACBF0B7C0B6E}" dt="2025-01-16T09:09:11.326" v="4716" actId="113"/>
        <pc:sldMkLst>
          <pc:docMk/>
          <pc:sldMk cId="1960510182" sldId="3841"/>
        </pc:sldMkLst>
        <pc:spChg chg="mod">
          <ac:chgData name="Sarah Arnott" userId="97eb5fe65ce4eadb" providerId="LiveId" clId="{CFBCDB41-AD7A-4AA9-BB78-ACBF0B7C0B6E}" dt="2025-01-15T21:52:12.670" v="2860" actId="1076"/>
          <ac:spMkLst>
            <pc:docMk/>
            <pc:sldMk cId="1960510182" sldId="3841"/>
            <ac:spMk id="2" creationId="{B6BDF548-4632-7879-FF7B-70D5D547744E}"/>
          </ac:spMkLst>
        </pc:spChg>
        <pc:spChg chg="mod">
          <ac:chgData name="Sarah Arnott" userId="97eb5fe65ce4eadb" providerId="LiveId" clId="{CFBCDB41-AD7A-4AA9-BB78-ACBF0B7C0B6E}" dt="2025-01-16T09:09:11.326" v="4716" actId="113"/>
          <ac:spMkLst>
            <pc:docMk/>
            <pc:sldMk cId="1960510182" sldId="3841"/>
            <ac:spMk id="3" creationId="{74CE62C6-CD55-880F-BB24-932A12BFD217}"/>
          </ac:spMkLst>
        </pc:spChg>
        <pc:spChg chg="mod ord">
          <ac:chgData name="Sarah Arnott" userId="97eb5fe65ce4eadb" providerId="LiveId" clId="{CFBCDB41-AD7A-4AA9-BB78-ACBF0B7C0B6E}" dt="2025-01-15T21:29:09.209" v="2167" actId="26606"/>
          <ac:spMkLst>
            <pc:docMk/>
            <pc:sldMk cId="1960510182" sldId="3841"/>
            <ac:spMk id="4" creationId="{51548D05-584E-52B6-14EA-EDC24005E2C4}"/>
          </ac:spMkLst>
        </pc:spChg>
        <pc:spChg chg="mod">
          <ac:chgData name="Sarah Arnott" userId="97eb5fe65ce4eadb" providerId="LiveId" clId="{CFBCDB41-AD7A-4AA9-BB78-ACBF0B7C0B6E}" dt="2025-01-15T21:52:18.200" v="2862" actId="1076"/>
          <ac:spMkLst>
            <pc:docMk/>
            <pc:sldMk cId="1960510182" sldId="3841"/>
            <ac:spMk id="5" creationId="{05FA7EC2-5771-FF38-C66C-F4BA7F92FC5D}"/>
          </ac:spMkLst>
        </pc:spChg>
        <pc:spChg chg="mod">
          <ac:chgData name="Sarah Arnott" userId="97eb5fe65ce4eadb" providerId="LiveId" clId="{CFBCDB41-AD7A-4AA9-BB78-ACBF0B7C0B6E}" dt="2025-01-15T21:29:09.209" v="2167" actId="26606"/>
          <ac:spMkLst>
            <pc:docMk/>
            <pc:sldMk cId="1960510182" sldId="3841"/>
            <ac:spMk id="6" creationId="{4768C5E5-98A6-6161-7E5F-8E8B220C7EE3}"/>
          </ac:spMkLst>
        </pc:spChg>
        <pc:spChg chg="add del mod">
          <ac:chgData name="Sarah Arnott" userId="97eb5fe65ce4eadb" providerId="LiveId" clId="{CFBCDB41-AD7A-4AA9-BB78-ACBF0B7C0B6E}" dt="2025-01-15T21:29:09.209" v="2167" actId="26606"/>
          <ac:spMkLst>
            <pc:docMk/>
            <pc:sldMk cId="1960510182" sldId="3841"/>
            <ac:spMk id="2055" creationId="{2A3E95A1-248D-F36E-7CDF-37B03DFA5817}"/>
          </ac:spMkLst>
        </pc:spChg>
        <pc:picChg chg="mod ord">
          <ac:chgData name="Sarah Arnott" userId="97eb5fe65ce4eadb" providerId="LiveId" clId="{CFBCDB41-AD7A-4AA9-BB78-ACBF0B7C0B6E}" dt="2025-01-15T21:52:15.512" v="2861" actId="1076"/>
          <ac:picMkLst>
            <pc:docMk/>
            <pc:sldMk cId="1960510182" sldId="3841"/>
            <ac:picMk id="2050" creationId="{6B797F0B-EFA8-F6E2-6F89-FA20F50B04BB}"/>
          </ac:picMkLst>
        </pc:picChg>
      </pc:sldChg>
      <pc:sldChg chg="delSp modSp mod ord modTransition">
        <pc:chgData name="Sarah Arnott" userId="97eb5fe65ce4eadb" providerId="LiveId" clId="{CFBCDB41-AD7A-4AA9-BB78-ACBF0B7C0B6E}" dt="2025-01-15T22:01:51.937" v="3122" actId="1440"/>
        <pc:sldMkLst>
          <pc:docMk/>
          <pc:sldMk cId="806768272" sldId="3842"/>
        </pc:sldMkLst>
        <pc:spChg chg="mod">
          <ac:chgData name="Sarah Arnott" userId="97eb5fe65ce4eadb" providerId="LiveId" clId="{CFBCDB41-AD7A-4AA9-BB78-ACBF0B7C0B6E}" dt="2025-01-15T21:25:19.388" v="2128" actId="1076"/>
          <ac:spMkLst>
            <pc:docMk/>
            <pc:sldMk cId="806768272" sldId="3842"/>
            <ac:spMk id="2" creationId="{99C5F8A0-34CF-9B35-24BD-313D3CF76B0F}"/>
          </ac:spMkLst>
        </pc:spChg>
        <pc:spChg chg="del">
          <ac:chgData name="Sarah Arnott" userId="97eb5fe65ce4eadb" providerId="LiveId" clId="{CFBCDB41-AD7A-4AA9-BB78-ACBF0B7C0B6E}" dt="2025-01-15T21:24:30.402" v="2105" actId="478"/>
          <ac:spMkLst>
            <pc:docMk/>
            <pc:sldMk cId="806768272" sldId="3842"/>
            <ac:spMk id="5" creationId="{867756FE-5260-E0F2-6D50-3C255F6A4BD1}"/>
          </ac:spMkLst>
        </pc:spChg>
        <pc:spChg chg="del">
          <ac:chgData name="Sarah Arnott" userId="97eb5fe65ce4eadb" providerId="LiveId" clId="{CFBCDB41-AD7A-4AA9-BB78-ACBF0B7C0B6E}" dt="2025-01-15T21:24:32.609" v="2106" actId="478"/>
          <ac:spMkLst>
            <pc:docMk/>
            <pc:sldMk cId="806768272" sldId="3842"/>
            <ac:spMk id="6" creationId="{0DFAB369-68DC-4AA2-050D-8700F946B44A}"/>
          </ac:spMkLst>
        </pc:spChg>
        <pc:picChg chg="mod">
          <ac:chgData name="Sarah Arnott" userId="97eb5fe65ce4eadb" providerId="LiveId" clId="{CFBCDB41-AD7A-4AA9-BB78-ACBF0B7C0B6E}" dt="2025-01-15T22:01:51.937" v="3122" actId="1440"/>
          <ac:picMkLst>
            <pc:docMk/>
            <pc:sldMk cId="806768272" sldId="3842"/>
            <ac:picMk id="11" creationId="{42ADBCBA-5F92-B247-B571-B15EBFD3DD63}"/>
          </ac:picMkLst>
        </pc:picChg>
      </pc:sldChg>
      <pc:sldChg chg="addSp delSp modSp mod modTransition modClrScheme chgLayout">
        <pc:chgData name="Sarah Arnott" userId="97eb5fe65ce4eadb" providerId="LiveId" clId="{CFBCDB41-AD7A-4AA9-BB78-ACBF0B7C0B6E}" dt="2025-01-15T21:23:12.291" v="2090" actId="26606"/>
        <pc:sldMkLst>
          <pc:docMk/>
          <pc:sldMk cId="2334316265" sldId="3844"/>
        </pc:sldMkLst>
        <pc:spChg chg="mod">
          <ac:chgData name="Sarah Arnott" userId="97eb5fe65ce4eadb" providerId="LiveId" clId="{CFBCDB41-AD7A-4AA9-BB78-ACBF0B7C0B6E}" dt="2025-01-15T21:23:12.291" v="2090" actId="26606"/>
          <ac:spMkLst>
            <pc:docMk/>
            <pc:sldMk cId="2334316265" sldId="3844"/>
            <ac:spMk id="5" creationId="{246C18F9-0D71-3F78-C1A1-813EB4BD5EEB}"/>
          </ac:spMkLst>
        </pc:spChg>
        <pc:spChg chg="mod">
          <ac:chgData name="Sarah Arnott" userId="97eb5fe65ce4eadb" providerId="LiveId" clId="{CFBCDB41-AD7A-4AA9-BB78-ACBF0B7C0B6E}" dt="2025-01-15T21:23:12.291" v="2090" actId="26606"/>
          <ac:spMkLst>
            <pc:docMk/>
            <pc:sldMk cId="2334316265" sldId="3844"/>
            <ac:spMk id="6" creationId="{89149CFF-D71F-8A6E-9B89-2ED627E9165C}"/>
          </ac:spMkLst>
        </pc:spChg>
        <pc:spChg chg="mod">
          <ac:chgData name="Sarah Arnott" userId="97eb5fe65ce4eadb" providerId="LiveId" clId="{CFBCDB41-AD7A-4AA9-BB78-ACBF0B7C0B6E}" dt="2025-01-15T21:23:12.291" v="2090" actId="26606"/>
          <ac:spMkLst>
            <pc:docMk/>
            <pc:sldMk cId="2334316265" sldId="3844"/>
            <ac:spMk id="12" creationId="{0C25CBFE-AED3-A32A-6C7E-8B25A89C9860}"/>
          </ac:spMkLst>
        </pc:spChg>
        <pc:spChg chg="del mod">
          <ac:chgData name="Sarah Arnott" userId="97eb5fe65ce4eadb" providerId="LiveId" clId="{CFBCDB41-AD7A-4AA9-BB78-ACBF0B7C0B6E}" dt="2025-01-15T21:23:12.291" v="2090" actId="26606"/>
          <ac:spMkLst>
            <pc:docMk/>
            <pc:sldMk cId="2334316265" sldId="3844"/>
            <ac:spMk id="14" creationId="{62332474-870B-92A4-83F7-42C1417D6A56}"/>
          </ac:spMkLst>
        </pc:spChg>
        <pc:graphicFrameChg chg="add mod">
          <ac:chgData name="Sarah Arnott" userId="97eb5fe65ce4eadb" providerId="LiveId" clId="{CFBCDB41-AD7A-4AA9-BB78-ACBF0B7C0B6E}" dt="2025-01-15T21:23:12.291" v="2090" actId="26606"/>
          <ac:graphicFrameMkLst>
            <pc:docMk/>
            <pc:sldMk cId="2334316265" sldId="3844"/>
            <ac:graphicFrameMk id="16" creationId="{AED5BC0C-805F-5318-F149-5CD7FC38B8A7}"/>
          </ac:graphicFrameMkLst>
        </pc:graphicFrameChg>
      </pc:sldChg>
      <pc:sldChg chg="addSp delSp modSp mod modTransition">
        <pc:chgData name="Sarah Arnott" userId="97eb5fe65ce4eadb" providerId="LiveId" clId="{CFBCDB41-AD7A-4AA9-BB78-ACBF0B7C0B6E}" dt="2025-01-16T09:15:32.241" v="4719" actId="113"/>
        <pc:sldMkLst>
          <pc:docMk/>
          <pc:sldMk cId="1373832245" sldId="3845"/>
        </pc:sldMkLst>
        <pc:spChg chg="mod">
          <ac:chgData name="Sarah Arnott" userId="97eb5fe65ce4eadb" providerId="LiveId" clId="{CFBCDB41-AD7A-4AA9-BB78-ACBF0B7C0B6E}" dt="2025-01-15T21:53:09.601" v="2877" actId="20577"/>
          <ac:spMkLst>
            <pc:docMk/>
            <pc:sldMk cId="1373832245" sldId="3845"/>
            <ac:spMk id="10" creationId="{E1A95B39-8065-DCA6-2239-C7A624D4A325}"/>
          </ac:spMkLst>
        </pc:spChg>
        <pc:spChg chg="del mod">
          <ac:chgData name="Sarah Arnott" userId="97eb5fe65ce4eadb" providerId="LiveId" clId="{CFBCDB41-AD7A-4AA9-BB78-ACBF0B7C0B6E}" dt="2025-01-15T21:25:48.206" v="2129" actId="26606"/>
          <ac:spMkLst>
            <pc:docMk/>
            <pc:sldMk cId="1373832245" sldId="3845"/>
            <ac:spMk id="12" creationId="{07C1597E-8A50-4FA1-35BC-F9EBC5E96C0B}"/>
          </ac:spMkLst>
        </pc:spChg>
        <pc:graphicFrameChg chg="add mod">
          <ac:chgData name="Sarah Arnott" userId="97eb5fe65ce4eadb" providerId="LiveId" clId="{CFBCDB41-AD7A-4AA9-BB78-ACBF0B7C0B6E}" dt="2025-01-16T09:15:32.241" v="4719" actId="113"/>
          <ac:graphicFrameMkLst>
            <pc:docMk/>
            <pc:sldMk cId="1373832245" sldId="3845"/>
            <ac:graphicFrameMk id="14" creationId="{30B90511-0157-8498-DD69-4E0FBBA4F04F}"/>
          </ac:graphicFrameMkLst>
        </pc:graphicFrameChg>
      </pc:sldChg>
      <pc:sldChg chg="addSp delSp modSp add mod modClrScheme chgLayout">
        <pc:chgData name="Sarah Arnott" userId="97eb5fe65ce4eadb" providerId="LiveId" clId="{CFBCDB41-AD7A-4AA9-BB78-ACBF0B7C0B6E}" dt="2025-01-16T09:16:28.571" v="4723" actId="113"/>
        <pc:sldMkLst>
          <pc:docMk/>
          <pc:sldMk cId="164203542" sldId="3846"/>
        </pc:sldMkLst>
        <pc:spChg chg="mod">
          <ac:chgData name="Sarah Arnott" userId="97eb5fe65ce4eadb" providerId="LiveId" clId="{CFBCDB41-AD7A-4AA9-BB78-ACBF0B7C0B6E}" dt="2025-01-15T21:25:58.003" v="2130" actId="26606"/>
          <ac:spMkLst>
            <pc:docMk/>
            <pc:sldMk cId="164203542" sldId="3846"/>
            <ac:spMk id="4" creationId="{EFC54A7E-2D3B-1D65-F7B7-881FE63611EE}"/>
          </ac:spMkLst>
        </pc:spChg>
        <pc:spChg chg="mod">
          <ac:chgData name="Sarah Arnott" userId="97eb5fe65ce4eadb" providerId="LiveId" clId="{CFBCDB41-AD7A-4AA9-BB78-ACBF0B7C0B6E}" dt="2025-01-15T21:25:58.003" v="2130" actId="26606"/>
          <ac:spMkLst>
            <pc:docMk/>
            <pc:sldMk cId="164203542" sldId="3846"/>
            <ac:spMk id="5" creationId="{CF7CE824-20A8-2212-1845-9E19F10AC2BE}"/>
          </ac:spMkLst>
        </pc:spChg>
        <pc:spChg chg="del mod">
          <ac:chgData name="Sarah Arnott" userId="97eb5fe65ce4eadb" providerId="LiveId" clId="{CFBCDB41-AD7A-4AA9-BB78-ACBF0B7C0B6E}" dt="2025-01-15T21:22:08.339" v="2076" actId="478"/>
          <ac:spMkLst>
            <pc:docMk/>
            <pc:sldMk cId="164203542" sldId="3846"/>
            <ac:spMk id="10" creationId="{7BFB98FC-08E1-763D-660E-3CBA56A7E874}"/>
          </ac:spMkLst>
        </pc:spChg>
        <pc:spChg chg="del mod">
          <ac:chgData name="Sarah Arnott" userId="97eb5fe65ce4eadb" providerId="LiveId" clId="{CFBCDB41-AD7A-4AA9-BB78-ACBF0B7C0B6E}" dt="2025-01-15T21:25:58.003" v="2130" actId="26606"/>
          <ac:spMkLst>
            <pc:docMk/>
            <pc:sldMk cId="164203542" sldId="3846"/>
            <ac:spMk id="12" creationId="{CD7F6EF2-A37F-CB3E-9B84-19652549F25C}"/>
          </ac:spMkLst>
        </pc:spChg>
        <pc:spChg chg="add del mod">
          <ac:chgData name="Sarah Arnott" userId="97eb5fe65ce4eadb" providerId="LiveId" clId="{CFBCDB41-AD7A-4AA9-BB78-ACBF0B7C0B6E}" dt="2025-01-15T21:26:00.309" v="2131" actId="478"/>
          <ac:spMkLst>
            <pc:docMk/>
            <pc:sldMk cId="164203542" sldId="3846"/>
            <ac:spMk id="18" creationId="{C2AA37C7-6F67-B461-9C3E-2181E9323003}"/>
          </ac:spMkLst>
        </pc:spChg>
        <pc:graphicFrameChg chg="add mod modGraphic">
          <ac:chgData name="Sarah Arnott" userId="97eb5fe65ce4eadb" providerId="LiveId" clId="{CFBCDB41-AD7A-4AA9-BB78-ACBF0B7C0B6E}" dt="2025-01-16T09:16:28.571" v="4723" actId="113"/>
          <ac:graphicFrameMkLst>
            <pc:docMk/>
            <pc:sldMk cId="164203542" sldId="3846"/>
            <ac:graphicFrameMk id="14" creationId="{F9ADA141-C3DD-7F02-9683-CB8DCF110BD7}"/>
          </ac:graphicFrameMkLst>
        </pc:graphicFrameChg>
      </pc:sldChg>
      <pc:sldChg chg="addSp delSp modSp add mod modClrScheme chgLayout">
        <pc:chgData name="Sarah Arnott" userId="97eb5fe65ce4eadb" providerId="LiveId" clId="{CFBCDB41-AD7A-4AA9-BB78-ACBF0B7C0B6E}" dt="2025-01-15T21:57:25.180" v="2990" actId="27636"/>
        <pc:sldMkLst>
          <pc:docMk/>
          <pc:sldMk cId="405904054" sldId="3847"/>
        </pc:sldMkLst>
        <pc:spChg chg="del mod">
          <ac:chgData name="Sarah Arnott" userId="97eb5fe65ce4eadb" providerId="LiveId" clId="{CFBCDB41-AD7A-4AA9-BB78-ACBF0B7C0B6E}" dt="2025-01-15T21:54:43.126" v="2947" actId="478"/>
          <ac:spMkLst>
            <pc:docMk/>
            <pc:sldMk cId="405904054" sldId="3847"/>
            <ac:spMk id="2" creationId="{D8D6C65B-B745-B25F-4DCD-84F5AC362462}"/>
          </ac:spMkLst>
        </pc:spChg>
        <pc:spChg chg="del mod">
          <ac:chgData name="Sarah Arnott" userId="97eb5fe65ce4eadb" providerId="LiveId" clId="{CFBCDB41-AD7A-4AA9-BB78-ACBF0B7C0B6E}" dt="2025-01-15T21:54:32.930" v="2941" actId="478"/>
          <ac:spMkLst>
            <pc:docMk/>
            <pc:sldMk cId="405904054" sldId="3847"/>
            <ac:spMk id="3" creationId="{03C33A74-D356-11B7-0402-808CAB3BDF83}"/>
          </ac:spMkLst>
        </pc:spChg>
        <pc:spChg chg="del mod">
          <ac:chgData name="Sarah Arnott" userId="97eb5fe65ce4eadb" providerId="LiveId" clId="{CFBCDB41-AD7A-4AA9-BB78-ACBF0B7C0B6E}" dt="2025-01-15T21:54:30.418" v="2940" actId="478"/>
          <ac:spMkLst>
            <pc:docMk/>
            <pc:sldMk cId="405904054" sldId="3847"/>
            <ac:spMk id="4" creationId="{77237F48-00BB-FB08-5171-A1A60577BC23}"/>
          </ac:spMkLst>
        </pc:spChg>
        <pc:spChg chg="del">
          <ac:chgData name="Sarah Arnott" userId="97eb5fe65ce4eadb" providerId="LiveId" clId="{CFBCDB41-AD7A-4AA9-BB78-ACBF0B7C0B6E}" dt="2025-01-15T21:54:35.981" v="2942" actId="478"/>
          <ac:spMkLst>
            <pc:docMk/>
            <pc:sldMk cId="405904054" sldId="3847"/>
            <ac:spMk id="5" creationId="{B2EAB0BD-5D9E-2E26-EE4B-3D7B677EB4A8}"/>
          </ac:spMkLst>
        </pc:spChg>
        <pc:spChg chg="del">
          <ac:chgData name="Sarah Arnott" userId="97eb5fe65ce4eadb" providerId="LiveId" clId="{CFBCDB41-AD7A-4AA9-BB78-ACBF0B7C0B6E}" dt="2025-01-15T21:54:38.791" v="2944" actId="478"/>
          <ac:spMkLst>
            <pc:docMk/>
            <pc:sldMk cId="405904054" sldId="3847"/>
            <ac:spMk id="6" creationId="{39CFDDA2-F97E-46C2-7E6B-36E1222441E3}"/>
          </ac:spMkLst>
        </pc:spChg>
        <pc:spChg chg="mod">
          <ac:chgData name="Sarah Arnott" userId="97eb5fe65ce4eadb" providerId="LiveId" clId="{CFBCDB41-AD7A-4AA9-BB78-ACBF0B7C0B6E}" dt="2025-01-15T21:55:57.739" v="2971" actId="1076"/>
          <ac:spMkLst>
            <pc:docMk/>
            <pc:sldMk cId="405904054" sldId="3847"/>
            <ac:spMk id="7" creationId="{995D551F-EDF7-879A-7C29-ACACB23A280F}"/>
          </ac:spMkLst>
        </pc:spChg>
        <pc:spChg chg="mod">
          <ac:chgData name="Sarah Arnott" userId="97eb5fe65ce4eadb" providerId="LiveId" clId="{CFBCDB41-AD7A-4AA9-BB78-ACBF0B7C0B6E}" dt="2025-01-15T21:57:13.008" v="2987" actId="313"/>
          <ac:spMkLst>
            <pc:docMk/>
            <pc:sldMk cId="405904054" sldId="3847"/>
            <ac:spMk id="8" creationId="{AF7CE3CF-D637-1EA6-3041-E96F62B1F4A6}"/>
          </ac:spMkLst>
        </pc:spChg>
        <pc:spChg chg="mod ord">
          <ac:chgData name="Sarah Arnott" userId="97eb5fe65ce4eadb" providerId="LiveId" clId="{CFBCDB41-AD7A-4AA9-BB78-ACBF0B7C0B6E}" dt="2025-01-15T21:55:35.697" v="2965" actId="26606"/>
          <ac:spMkLst>
            <pc:docMk/>
            <pc:sldMk cId="405904054" sldId="3847"/>
            <ac:spMk id="10" creationId="{6880429A-1F9A-E7B9-DBFD-D23E1F5738B9}"/>
          </ac:spMkLst>
        </pc:spChg>
        <pc:spChg chg="add del mod">
          <ac:chgData name="Sarah Arnott" userId="97eb5fe65ce4eadb" providerId="LiveId" clId="{CFBCDB41-AD7A-4AA9-BB78-ACBF0B7C0B6E}" dt="2025-01-15T21:54:37.610" v="2943" actId="478"/>
          <ac:spMkLst>
            <pc:docMk/>
            <pc:sldMk cId="405904054" sldId="3847"/>
            <ac:spMk id="11" creationId="{ABB7590E-8EE4-704A-5734-1549A9D294B8}"/>
          </ac:spMkLst>
        </pc:spChg>
        <pc:spChg chg="mod ord">
          <ac:chgData name="Sarah Arnott" userId="97eb5fe65ce4eadb" providerId="LiveId" clId="{CFBCDB41-AD7A-4AA9-BB78-ACBF0B7C0B6E}" dt="2025-01-15T21:57:25.180" v="2990" actId="27636"/>
          <ac:spMkLst>
            <pc:docMk/>
            <pc:sldMk cId="405904054" sldId="3847"/>
            <ac:spMk id="12" creationId="{564A10EB-42C4-E700-A53C-A819960F8EC2}"/>
          </ac:spMkLst>
        </pc:spChg>
        <pc:spChg chg="mod">
          <ac:chgData name="Sarah Arnott" userId="97eb5fe65ce4eadb" providerId="LiveId" clId="{CFBCDB41-AD7A-4AA9-BB78-ACBF0B7C0B6E}" dt="2025-01-15T21:55:35.697" v="2965" actId="26606"/>
          <ac:spMkLst>
            <pc:docMk/>
            <pc:sldMk cId="405904054" sldId="3847"/>
            <ac:spMk id="13" creationId="{1B7F6FA4-E2C5-CE3F-C5F5-98B73AE9E10A}"/>
          </ac:spMkLst>
        </pc:spChg>
        <pc:spChg chg="add del mod">
          <ac:chgData name="Sarah Arnott" userId="97eb5fe65ce4eadb" providerId="LiveId" clId="{CFBCDB41-AD7A-4AA9-BB78-ACBF0B7C0B6E}" dt="2025-01-15T21:54:40.800" v="2945" actId="478"/>
          <ac:spMkLst>
            <pc:docMk/>
            <pc:sldMk cId="405904054" sldId="3847"/>
            <ac:spMk id="15" creationId="{E99AFD06-3B17-CB85-F622-776B708CD517}"/>
          </ac:spMkLst>
        </pc:spChg>
        <pc:spChg chg="add del mod">
          <ac:chgData name="Sarah Arnott" userId="97eb5fe65ce4eadb" providerId="LiveId" clId="{CFBCDB41-AD7A-4AA9-BB78-ACBF0B7C0B6E}" dt="2025-01-15T21:55:40.764" v="2967" actId="478"/>
          <ac:spMkLst>
            <pc:docMk/>
            <pc:sldMk cId="405904054" sldId="3847"/>
            <ac:spMk id="18" creationId="{69956E29-48DC-02D9-7A02-F10E72F909AC}"/>
          </ac:spMkLst>
        </pc:spChg>
        <pc:spChg chg="add del mod">
          <ac:chgData name="Sarah Arnott" userId="97eb5fe65ce4eadb" providerId="LiveId" clId="{CFBCDB41-AD7A-4AA9-BB78-ACBF0B7C0B6E}" dt="2025-01-15T21:55:39.046" v="2966" actId="478"/>
          <ac:spMkLst>
            <pc:docMk/>
            <pc:sldMk cId="405904054" sldId="3847"/>
            <ac:spMk id="20" creationId="{6AC32B2A-CFBD-22C2-EF58-A574E191D345}"/>
          </ac:spMkLst>
        </pc:spChg>
        <pc:picChg chg="del">
          <ac:chgData name="Sarah Arnott" userId="97eb5fe65ce4eadb" providerId="LiveId" clId="{CFBCDB41-AD7A-4AA9-BB78-ACBF0B7C0B6E}" dt="2025-01-15T21:55:14.455" v="2962" actId="478"/>
          <ac:picMkLst>
            <pc:docMk/>
            <pc:sldMk cId="405904054" sldId="3847"/>
            <ac:picMk id="1026" creationId="{0D8AD566-B4E9-F944-EA7B-AA36164DC035}"/>
          </ac:picMkLst>
        </pc:picChg>
        <pc:picChg chg="del">
          <ac:chgData name="Sarah Arnott" userId="97eb5fe65ce4eadb" providerId="LiveId" clId="{CFBCDB41-AD7A-4AA9-BB78-ACBF0B7C0B6E}" dt="2025-01-15T21:54:24.530" v="2937" actId="478"/>
          <ac:picMkLst>
            <pc:docMk/>
            <pc:sldMk cId="405904054" sldId="3847"/>
            <ac:picMk id="1028" creationId="{A0B8AF82-90EA-6CC3-1BA7-8824C8DDD968}"/>
          </ac:picMkLst>
        </pc:picChg>
      </pc:sldChg>
      <pc:sldChg chg="addSp delSp modSp new mod">
        <pc:chgData name="Sarah Arnott" userId="97eb5fe65ce4eadb" providerId="LiveId" clId="{CFBCDB41-AD7A-4AA9-BB78-ACBF0B7C0B6E}" dt="2025-01-16T09:18:49.323" v="4738"/>
        <pc:sldMkLst>
          <pc:docMk/>
          <pc:sldMk cId="880426260" sldId="3848"/>
        </pc:sldMkLst>
        <pc:spChg chg="mod">
          <ac:chgData name="Sarah Arnott" userId="97eb5fe65ce4eadb" providerId="LiveId" clId="{CFBCDB41-AD7A-4AA9-BB78-ACBF0B7C0B6E}" dt="2025-01-15T23:01:01.032" v="3490" actId="1076"/>
          <ac:spMkLst>
            <pc:docMk/>
            <pc:sldMk cId="880426260" sldId="3848"/>
            <ac:spMk id="2" creationId="{EE0AE704-9895-9819-7707-41361D3A9EE7}"/>
          </ac:spMkLst>
        </pc:spChg>
        <pc:spChg chg="del mod">
          <ac:chgData name="Sarah Arnott" userId="97eb5fe65ce4eadb" providerId="LiveId" clId="{CFBCDB41-AD7A-4AA9-BB78-ACBF0B7C0B6E}" dt="2025-01-15T23:00:53.972" v="3486" actId="26606"/>
          <ac:spMkLst>
            <pc:docMk/>
            <pc:sldMk cId="880426260" sldId="3848"/>
            <ac:spMk id="3" creationId="{65864A59-F6FB-ED7F-3EE7-7B8885757FD0}"/>
          </ac:spMkLst>
        </pc:spChg>
        <pc:spChg chg="mod">
          <ac:chgData name="Sarah Arnott" userId="97eb5fe65ce4eadb" providerId="LiveId" clId="{CFBCDB41-AD7A-4AA9-BB78-ACBF0B7C0B6E}" dt="2025-01-15T23:00:53.972" v="3486" actId="26606"/>
          <ac:spMkLst>
            <pc:docMk/>
            <pc:sldMk cId="880426260" sldId="3848"/>
            <ac:spMk id="4" creationId="{A626EFE6-34A8-1087-0471-E6FC591A49AF}"/>
          </ac:spMkLst>
        </pc:spChg>
        <pc:spChg chg="mod">
          <ac:chgData name="Sarah Arnott" userId="97eb5fe65ce4eadb" providerId="LiveId" clId="{CFBCDB41-AD7A-4AA9-BB78-ACBF0B7C0B6E}" dt="2025-01-15T23:00:53.972" v="3486" actId="26606"/>
          <ac:spMkLst>
            <pc:docMk/>
            <pc:sldMk cId="880426260" sldId="3848"/>
            <ac:spMk id="5" creationId="{87D3918E-D5D2-42B7-67A9-86FB9EDE1D84}"/>
          </ac:spMkLst>
        </pc:spChg>
        <pc:graphicFrameChg chg="add mod modGraphic">
          <ac:chgData name="Sarah Arnott" userId="97eb5fe65ce4eadb" providerId="LiveId" clId="{CFBCDB41-AD7A-4AA9-BB78-ACBF0B7C0B6E}" dt="2025-01-16T09:18:49.323" v="4738"/>
          <ac:graphicFrameMkLst>
            <pc:docMk/>
            <pc:sldMk cId="880426260" sldId="3848"/>
            <ac:graphicFrameMk id="7" creationId="{324D2B04-C113-0F96-92A9-AB17AF512F64}"/>
          </ac:graphicFrameMkLst>
        </pc:graphicFrameChg>
      </pc:sldChg>
      <pc:sldMasterChg chg="modTransition modSldLayout">
        <pc:chgData name="Sarah Arnott" userId="97eb5fe65ce4eadb" providerId="LiveId" clId="{CFBCDB41-AD7A-4AA9-BB78-ACBF0B7C0B6E}" dt="2025-01-15T20:51:10.205" v="9"/>
        <pc:sldMasterMkLst>
          <pc:docMk/>
          <pc:sldMasterMk cId="3067668650" sldId="2147483768"/>
        </pc:sldMasterMkLst>
        <pc:sldLayoutChg chg="modTransition">
          <pc:chgData name="Sarah Arnott" userId="97eb5fe65ce4eadb" providerId="LiveId" clId="{CFBCDB41-AD7A-4AA9-BB78-ACBF0B7C0B6E}" dt="2025-01-15T20:51:10.205" v="9"/>
          <pc:sldLayoutMkLst>
            <pc:docMk/>
            <pc:sldMasterMk cId="3067668650" sldId="2147483768"/>
            <pc:sldLayoutMk cId="3975081286" sldId="2147483770"/>
          </pc:sldLayoutMkLst>
        </pc:sldLayoutChg>
        <pc:sldLayoutChg chg="modTransition">
          <pc:chgData name="Sarah Arnott" userId="97eb5fe65ce4eadb" providerId="LiveId" clId="{CFBCDB41-AD7A-4AA9-BB78-ACBF0B7C0B6E}" dt="2025-01-15T20:51:10.205" v="9"/>
          <pc:sldLayoutMkLst>
            <pc:docMk/>
            <pc:sldMasterMk cId="3067668650" sldId="2147483768"/>
            <pc:sldLayoutMk cId="785573767" sldId="2147483771"/>
          </pc:sldLayoutMkLst>
        </pc:sldLayoutChg>
        <pc:sldLayoutChg chg="modTransition">
          <pc:chgData name="Sarah Arnott" userId="97eb5fe65ce4eadb" providerId="LiveId" clId="{CFBCDB41-AD7A-4AA9-BB78-ACBF0B7C0B6E}" dt="2025-01-15T20:51:10.205" v="9"/>
          <pc:sldLayoutMkLst>
            <pc:docMk/>
            <pc:sldMasterMk cId="3067668650" sldId="2147483768"/>
            <pc:sldLayoutMk cId="576906992" sldId="2147483772"/>
          </pc:sldLayoutMkLst>
        </pc:sldLayoutChg>
        <pc:sldLayoutChg chg="modTransition">
          <pc:chgData name="Sarah Arnott" userId="97eb5fe65ce4eadb" providerId="LiveId" clId="{CFBCDB41-AD7A-4AA9-BB78-ACBF0B7C0B6E}" dt="2025-01-15T20:51:10.205" v="9"/>
          <pc:sldLayoutMkLst>
            <pc:docMk/>
            <pc:sldMasterMk cId="3067668650" sldId="2147483768"/>
            <pc:sldLayoutMk cId="95594666" sldId="2147483773"/>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98923025" sldId="2147483774"/>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294648955" sldId="2147483775"/>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718628127" sldId="2147483776"/>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314012584" sldId="2147483777"/>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010415132" sldId="2147483780"/>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13944643" sldId="2147483781"/>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920839939" sldId="2147483782"/>
          </pc:sldLayoutMkLst>
        </pc:sldLayoutChg>
        <pc:sldLayoutChg chg="modTransition">
          <pc:chgData name="Sarah Arnott" userId="97eb5fe65ce4eadb" providerId="LiveId" clId="{CFBCDB41-AD7A-4AA9-BB78-ACBF0B7C0B6E}" dt="2025-01-15T20:51:10.205" v="9"/>
          <pc:sldLayoutMkLst>
            <pc:docMk/>
            <pc:sldMasterMk cId="3067668650" sldId="2147483768"/>
            <pc:sldLayoutMk cId="220328163" sldId="2147483783"/>
          </pc:sldLayoutMkLst>
        </pc:sldLayoutChg>
        <pc:sldLayoutChg chg="modTransition">
          <pc:chgData name="Sarah Arnott" userId="97eb5fe65ce4eadb" providerId="LiveId" clId="{CFBCDB41-AD7A-4AA9-BB78-ACBF0B7C0B6E}" dt="2025-01-15T20:51:10.205" v="9"/>
          <pc:sldLayoutMkLst>
            <pc:docMk/>
            <pc:sldMasterMk cId="3067668650" sldId="2147483768"/>
            <pc:sldLayoutMk cId="567273847" sldId="2147483785"/>
          </pc:sldLayoutMkLst>
        </pc:sldLayoutChg>
        <pc:sldLayoutChg chg="modTransition">
          <pc:chgData name="Sarah Arnott" userId="97eb5fe65ce4eadb" providerId="LiveId" clId="{CFBCDB41-AD7A-4AA9-BB78-ACBF0B7C0B6E}" dt="2025-01-15T20:51:10.205" v="9"/>
          <pc:sldLayoutMkLst>
            <pc:docMk/>
            <pc:sldMasterMk cId="3067668650" sldId="2147483768"/>
            <pc:sldLayoutMk cId="1413178610" sldId="2147483786"/>
          </pc:sldLayoutMkLst>
        </pc:sldLayoutChg>
        <pc:sldLayoutChg chg="modTransition">
          <pc:chgData name="Sarah Arnott" userId="97eb5fe65ce4eadb" providerId="LiveId" clId="{CFBCDB41-AD7A-4AA9-BB78-ACBF0B7C0B6E}" dt="2025-01-15T20:51:10.205" v="9"/>
          <pc:sldLayoutMkLst>
            <pc:docMk/>
            <pc:sldMasterMk cId="3067668650" sldId="2147483768"/>
            <pc:sldLayoutMk cId="82677912" sldId="2147483787"/>
          </pc:sldLayoutMkLst>
        </pc:sldLayoutChg>
        <pc:sldLayoutChg chg="modTransition">
          <pc:chgData name="Sarah Arnott" userId="97eb5fe65ce4eadb" providerId="LiveId" clId="{CFBCDB41-AD7A-4AA9-BB78-ACBF0B7C0B6E}" dt="2025-01-15T20:51:10.205" v="9"/>
          <pc:sldLayoutMkLst>
            <pc:docMk/>
            <pc:sldMasterMk cId="3067668650" sldId="2147483768"/>
            <pc:sldLayoutMk cId="3635405683" sldId="2147483788"/>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u="sng" dirty="0"/>
              <a:t>Central</a:t>
            </a:r>
            <a:r>
              <a:rPr lang="en-US" u="sng" baseline="0" dirty="0"/>
              <a:t> government revenue spent on education between 1949-1950</a:t>
            </a:r>
            <a:endParaRPr lang="en-US" u="sng"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700F-462F-BB5F-D1440B22B65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700F-462F-BB5F-D1440B22B65F}"/>
              </c:ext>
            </c:extLst>
          </c:dPt>
          <c:cat>
            <c:strRef>
              <c:f>Sheet1!$A$2:$A$3</c:f>
              <c:strCache>
                <c:ptCount val="2"/>
                <c:pt idx="0">
                  <c:v>education 7.7% </c:v>
                </c:pt>
                <c:pt idx="1">
                  <c:v>other 92.3%</c:v>
                </c:pt>
              </c:strCache>
            </c:strRef>
          </c:cat>
          <c:val>
            <c:numRef>
              <c:f>Sheet1!$B$2:$B$3</c:f>
              <c:numCache>
                <c:formatCode>0.00%</c:formatCode>
                <c:ptCount val="2"/>
                <c:pt idx="0">
                  <c:v>7.6999999999999999E-2</c:v>
                </c:pt>
                <c:pt idx="1">
                  <c:v>0.92300000000000004</c:v>
                </c:pt>
              </c:numCache>
            </c:numRef>
          </c:val>
          <c:extLst>
            <c:ext xmlns:c16="http://schemas.microsoft.com/office/drawing/2014/chart" uri="{C3380CC4-5D6E-409C-BE32-E72D297353CC}">
              <c16:uniqueId val="{00000000-B348-47CD-9AC8-51C3BF1C0AAD}"/>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rtlCol="0"/>
        <a:lstStyle/>
        <a:p>
          <a:pPr rtl="0"/>
          <a:endParaRPr lang="en-US"/>
        </a:p>
      </dgm:t>
    </dgm:pt>
    <dgm:pt modelId="{198ACE8E-34F4-43E6-BB2E-1809B1CC58DC}">
      <dgm:prSet custT="1"/>
      <dgm:spPr/>
      <dgm:t>
        <a:bodyPr rtlCol="0"/>
        <a:lstStyle/>
        <a:p>
          <a:pPr rtl="0"/>
          <a:r>
            <a:rPr lang="en-GB" sz="1400" b="0" i="0" u="sng" noProof="0" dirty="0"/>
            <a:t>1952</a:t>
          </a:r>
        </a:p>
        <a:p>
          <a:pPr rtl="0"/>
          <a:r>
            <a:rPr lang="en-GB" sz="1400" b="0" i="0" u="none" noProof="0" dirty="0"/>
            <a:t>Queen Elizabeth II ascends the throne</a:t>
          </a:r>
        </a:p>
        <a:p>
          <a:pPr rtl="0"/>
          <a:r>
            <a:rPr lang="en-GB" sz="1400" b="0" i="0" u="none" noProof="0" dirty="0"/>
            <a:t>Great Smog</a:t>
          </a:r>
          <a:endParaRPr lang="en-GB" sz="1600" b="0" i="0" u="none" noProof="0" dirty="0"/>
        </a:p>
      </dgm:t>
    </dgm:pt>
    <dgm:pt modelId="{49F555B2-B165-4CB6-8578-DF4BCD791ABF}" type="parTrans" cxnId="{8327A44B-5326-4A8B-9B23-A3D3C09A16F3}">
      <dgm:prSet/>
      <dgm:spPr/>
      <dgm:t>
        <a:bodyPr rtlCol="0"/>
        <a:lstStyle/>
        <a:p>
          <a:pPr rtl="0"/>
          <a:endParaRPr lang="en-GB" noProof="0" dirty="0"/>
        </a:p>
      </dgm:t>
    </dgm:pt>
    <dgm:pt modelId="{C54063C4-24CD-4834-9424-53756AE38C6B}" type="sibTrans" cxnId="{8327A44B-5326-4A8B-9B23-A3D3C09A16F3}">
      <dgm:prSet phldrT="1" phldr="0"/>
      <dgm:spPr/>
      <dgm:t>
        <a:bodyPr rtlCol="0"/>
        <a:lstStyle/>
        <a:p>
          <a:pPr rtl="0"/>
          <a:endParaRPr lang="en-GB" noProof="0" dirty="0"/>
        </a:p>
      </dgm:t>
    </dgm:pt>
    <dgm:pt modelId="{0F6BA1FB-59E5-4F16-A7B4-1533BB1F09E4}">
      <dgm:prSet custT="1"/>
      <dgm:spPr/>
      <dgm:t>
        <a:bodyPr rtlCol="0"/>
        <a:lstStyle/>
        <a:p>
          <a:pPr rtl="0"/>
          <a:r>
            <a:rPr lang="en-GB" sz="1400" b="0" i="0" u="sng" noProof="0" dirty="0"/>
            <a:t>1953</a:t>
          </a:r>
        </a:p>
        <a:p>
          <a:pPr rtl="0"/>
          <a:r>
            <a:rPr lang="en-GB" sz="1400" b="0" i="0" u="none" noProof="0" dirty="0"/>
            <a:t>Double Helix DNA is discovered</a:t>
          </a:r>
        </a:p>
        <a:p>
          <a:pPr rtl="0"/>
          <a:r>
            <a:rPr lang="en-GB" sz="1400" b="0" i="0" u="none" noProof="0" dirty="0"/>
            <a:t>Joseph Stalin dies</a:t>
          </a:r>
        </a:p>
        <a:p>
          <a:pPr rtl="0"/>
          <a:r>
            <a:rPr lang="en-GB" sz="1400" b="0" i="0" u="none" noProof="0" dirty="0"/>
            <a:t>Mount Everest summit is reached</a:t>
          </a:r>
        </a:p>
      </dgm:t>
    </dgm:pt>
    <dgm:pt modelId="{6A557BB1-C0DD-44CB-8745-CE5481476209}" type="parTrans" cxnId="{F0FA65E5-FB81-4E7A-9467-65363565F4A0}">
      <dgm:prSet/>
      <dgm:spPr/>
      <dgm:t>
        <a:bodyPr rtlCol="0"/>
        <a:lstStyle/>
        <a:p>
          <a:pPr rtl="0"/>
          <a:endParaRPr lang="en-GB" noProof="0" dirty="0"/>
        </a:p>
      </dgm:t>
    </dgm:pt>
    <dgm:pt modelId="{7DBF5CB5-29DD-4671-A0F3-981D48571500}" type="sibTrans" cxnId="{F0FA65E5-FB81-4E7A-9467-65363565F4A0}">
      <dgm:prSet phldrT="2" phldr="0"/>
      <dgm:spPr/>
      <dgm:t>
        <a:bodyPr rtlCol="0"/>
        <a:lstStyle/>
        <a:p>
          <a:pPr rtl="0"/>
          <a:endParaRPr lang="en-GB" noProof="0" dirty="0"/>
        </a:p>
      </dgm:t>
    </dgm:pt>
    <dgm:pt modelId="{1D096F01-AEA8-401D-8348-98E9A81F3CE0}">
      <dgm:prSet/>
      <dgm:spPr/>
      <dgm:t>
        <a:bodyPr rtlCol="0"/>
        <a:lstStyle/>
        <a:p>
          <a:pPr rtl="0"/>
          <a:endParaRPr lang="en-GB" b="0" i="0" u="none" noProof="0" dirty="0"/>
        </a:p>
        <a:p>
          <a:pPr rtl="0"/>
          <a:r>
            <a:rPr lang="en-GB" b="0" i="0" u="sng" noProof="0" dirty="0"/>
            <a:t>1954</a:t>
          </a:r>
        </a:p>
        <a:p>
          <a:pPr rtl="0"/>
          <a:r>
            <a:rPr lang="en-GB" b="0" i="0" u="none" noProof="0" dirty="0"/>
            <a:t>First Polio vaccine</a:t>
          </a:r>
        </a:p>
        <a:p>
          <a:pPr rtl="0"/>
          <a:r>
            <a:rPr lang="en-GB" b="0" i="0" u="none" noProof="0" dirty="0"/>
            <a:t>WWII rations end</a:t>
          </a:r>
        </a:p>
      </dgm:t>
    </dgm:pt>
    <dgm:pt modelId="{AB9DA1CE-0370-48BB-8362-3A4CBF7FFB29}" type="parTrans" cxnId="{FD2381C0-DA6F-4859-90D6-313730044E7C}">
      <dgm:prSet/>
      <dgm:spPr/>
      <dgm:t>
        <a:bodyPr rtlCol="0"/>
        <a:lstStyle/>
        <a:p>
          <a:pPr rtl="0"/>
          <a:endParaRPr lang="en-GB" noProof="0" dirty="0"/>
        </a:p>
      </dgm:t>
    </dgm:pt>
    <dgm:pt modelId="{6088456C-4B73-4948-985C-DD954DEF44EF}" type="sibTrans" cxnId="{FD2381C0-DA6F-4859-90D6-313730044E7C}">
      <dgm:prSet phldrT="3" phldr="0"/>
      <dgm:spPr/>
      <dgm:t>
        <a:bodyPr rtlCol="0"/>
        <a:lstStyle/>
        <a:p>
          <a:pPr rtl="0"/>
          <a:endParaRPr lang="en-GB" noProof="0" dirty="0"/>
        </a:p>
      </dgm:t>
    </dgm:pt>
    <dgm:pt modelId="{DE16CBB4-D3F4-44AD-8379-3A5D78B889D5}">
      <dgm:prSet/>
      <dgm:spPr/>
      <dgm:t>
        <a:bodyPr rtlCol="0"/>
        <a:lstStyle/>
        <a:p>
          <a:pPr rtl="0"/>
          <a:r>
            <a:rPr lang="en-GB" b="0" i="0" u="sng" noProof="0" dirty="0"/>
            <a:t>1955</a:t>
          </a:r>
        </a:p>
        <a:p>
          <a:pPr rtl="0"/>
          <a:r>
            <a:rPr lang="en-GB" b="0" i="0" u="none" noProof="0" dirty="0"/>
            <a:t>Montgomery bus boycott in U.S.A.</a:t>
          </a:r>
        </a:p>
      </dgm:t>
    </dgm:pt>
    <dgm:pt modelId="{917142D8-7514-46BB-B61D-8633F0189C31}" type="parTrans" cxnId="{058D75E7-8E09-41CE-ADFC-EEAD1556353B}">
      <dgm:prSet/>
      <dgm:spPr/>
      <dgm:t>
        <a:bodyPr rtlCol="0"/>
        <a:lstStyle/>
        <a:p>
          <a:pPr rtl="0"/>
          <a:endParaRPr lang="en-GB" noProof="0" dirty="0"/>
        </a:p>
      </dgm:t>
    </dgm:pt>
    <dgm:pt modelId="{C2728830-9A00-4764-A9F1-670DDF9E57B3}" type="sibTrans" cxnId="{058D75E7-8E09-41CE-ADFC-EEAD1556353B}">
      <dgm:prSet phldrT="4" phldr="0"/>
      <dgm:spPr/>
      <dgm:t>
        <a:bodyPr rtlCol="0"/>
        <a:lstStyle/>
        <a:p>
          <a:pPr rtl="0"/>
          <a:endParaRPr lang="en-GB" noProof="0" dirty="0"/>
        </a:p>
      </dgm:t>
    </dgm:pt>
    <dgm:pt modelId="{F7B81412-5EAE-488C-9259-0FA0EB0F090B}">
      <dgm:prSet/>
      <dgm:spPr/>
      <dgm:t>
        <a:bodyPr rtlCol="0"/>
        <a:lstStyle/>
        <a:p>
          <a:pPr rtl="0"/>
          <a:r>
            <a:rPr lang="en-GB" b="0" i="0" u="sng" noProof="0" dirty="0"/>
            <a:t>1956</a:t>
          </a:r>
        </a:p>
        <a:p>
          <a:pPr rtl="0"/>
          <a:r>
            <a:rPr lang="en-GB" b="0" i="0" u="none" noProof="0" dirty="0"/>
            <a:t>The Hungarian uprising </a:t>
          </a:r>
        </a:p>
        <a:p>
          <a:pPr rtl="0"/>
          <a:r>
            <a:rPr lang="en-GB" b="0" i="0" u="none" noProof="0" dirty="0"/>
            <a:t>Suez crisis</a:t>
          </a:r>
        </a:p>
      </dgm:t>
    </dgm:pt>
    <dgm:pt modelId="{C9E63F01-62A4-4331-A67D-7FE563CE9D07}" type="parTrans" cxnId="{AD7281BE-8A99-43C0-9016-4082EB985BF2}">
      <dgm:prSet/>
      <dgm:spPr/>
      <dgm:t>
        <a:bodyPr rtlCol="0"/>
        <a:lstStyle/>
        <a:p>
          <a:pPr rtl="0"/>
          <a:endParaRPr lang="en-GB" noProof="0" dirty="0"/>
        </a:p>
      </dgm:t>
    </dgm:pt>
    <dgm:pt modelId="{32E76676-0672-4988-9FB1-308093FF8D5C}" type="sibTrans" cxnId="{AD7281BE-8A99-43C0-9016-4082EB985BF2}">
      <dgm:prSet phldrT="5" phldr="0"/>
      <dgm:spPr/>
      <dgm:t>
        <a:bodyPr rtlCol="0"/>
        <a:lstStyle/>
        <a:p>
          <a:pPr rtl="0"/>
          <a:endParaRPr lang="en-GB" noProof="0" dirty="0"/>
        </a:p>
      </dgm:t>
    </dgm:pt>
    <dgm:pt modelId="{F17D221F-B36D-445B-8D40-E44E4E3C3CC7}">
      <dgm:prSet/>
      <dgm:spPr/>
      <dgm:t>
        <a:bodyPr/>
        <a:lstStyle/>
        <a:p>
          <a:r>
            <a:rPr lang="en-GB" u="sng" dirty="0"/>
            <a:t>1957</a:t>
          </a:r>
        </a:p>
        <a:p>
          <a:r>
            <a:rPr lang="en-GB" dirty="0"/>
            <a:t>BOAC (British) launches transatlantic flights</a:t>
          </a:r>
        </a:p>
        <a:p>
          <a:r>
            <a:rPr lang="en-GB" dirty="0"/>
            <a:t>The Sputnik satellite is launched</a:t>
          </a:r>
        </a:p>
      </dgm:t>
    </dgm:pt>
    <dgm:pt modelId="{D4196F2D-DB4C-480B-BC9D-F0A19D20B80B}" type="parTrans" cxnId="{8D87A824-48EE-442D-AF49-DAE23F6FE3CB}">
      <dgm:prSet/>
      <dgm:spPr/>
      <dgm:t>
        <a:bodyPr/>
        <a:lstStyle/>
        <a:p>
          <a:endParaRPr lang="en-GB"/>
        </a:p>
      </dgm:t>
    </dgm:pt>
    <dgm:pt modelId="{35F83D2A-85FC-4064-80B8-DA1310A1500D}" type="sibTrans" cxnId="{8D87A824-48EE-442D-AF49-DAE23F6FE3CB}">
      <dgm:prSet/>
      <dgm:spPr/>
      <dgm:t>
        <a:bodyPr/>
        <a:lstStyle/>
        <a:p>
          <a:endParaRPr lang="en-GB"/>
        </a:p>
      </dgm:t>
    </dgm:pt>
    <dgm:pt modelId="{202BDBA0-6F72-465D-A236-A1CA0DE1768D}">
      <dgm:prSet/>
      <dgm:spPr/>
      <dgm:t>
        <a:bodyPr/>
        <a:lstStyle/>
        <a:p>
          <a:r>
            <a:rPr lang="en-GB" u="sng" dirty="0"/>
            <a:t>1959</a:t>
          </a:r>
        </a:p>
        <a:p>
          <a:r>
            <a:rPr lang="en-GB" dirty="0"/>
            <a:t>Alaska and Hawaii become U.S. states</a:t>
          </a:r>
        </a:p>
        <a:p>
          <a:r>
            <a:rPr lang="en-GB" dirty="0"/>
            <a:t>Castro takes power in Cuba</a:t>
          </a:r>
        </a:p>
      </dgm:t>
    </dgm:pt>
    <dgm:pt modelId="{8CA01600-16E8-4889-831C-8F2EE69A0D42}" type="parTrans" cxnId="{29E36D8B-8F57-4B9B-91C9-C035AAA93E2C}">
      <dgm:prSet/>
      <dgm:spPr/>
      <dgm:t>
        <a:bodyPr/>
        <a:lstStyle/>
        <a:p>
          <a:endParaRPr lang="en-GB"/>
        </a:p>
      </dgm:t>
    </dgm:pt>
    <dgm:pt modelId="{F0B84420-EA84-45D8-8D10-535125EA76F8}" type="sibTrans" cxnId="{29E36D8B-8F57-4B9B-91C9-C035AAA93E2C}">
      <dgm:prSet/>
      <dgm:spPr/>
      <dgm:t>
        <a:bodyPr/>
        <a:lstStyle/>
        <a:p>
          <a:endParaRPr lang="en-GB"/>
        </a:p>
      </dgm:t>
    </dgm:pt>
    <dgm:pt modelId="{2C6C916B-AF25-48D8-89CC-A3047D29790D}" type="pres">
      <dgm:prSet presAssocID="{0F5B3066-540F-4606-ADEC-65EB1C3E9627}" presName="Name0" presStyleCnt="0">
        <dgm:presLayoutVars>
          <dgm:dir/>
          <dgm:resizeHandles val="exact"/>
        </dgm:presLayoutVars>
      </dgm:prSet>
      <dgm:spPr/>
    </dgm:pt>
    <dgm:pt modelId="{F79C2E09-5B47-480D-84C5-B7CF37501261}" type="pres">
      <dgm:prSet presAssocID="{198ACE8E-34F4-43E6-BB2E-1809B1CC58DC}" presName="node" presStyleLbl="node1" presStyleIdx="0" presStyleCnt="7">
        <dgm:presLayoutVars>
          <dgm:bulletEnabled val="1"/>
        </dgm:presLayoutVars>
      </dgm:prSet>
      <dgm:spPr/>
    </dgm:pt>
    <dgm:pt modelId="{AD1BF06F-635A-424D-B639-C0280D33B672}" type="pres">
      <dgm:prSet presAssocID="{C54063C4-24CD-4834-9424-53756AE38C6B}" presName="sibTrans" presStyleLbl="sibTrans1D1" presStyleIdx="0" presStyleCnt="6"/>
      <dgm:spPr/>
    </dgm:pt>
    <dgm:pt modelId="{3C18FACC-5017-4FCA-97C9-C190116323B3}" type="pres">
      <dgm:prSet presAssocID="{C54063C4-24CD-4834-9424-53756AE38C6B}" presName="connectorText" presStyleLbl="sibTrans1D1" presStyleIdx="0" presStyleCnt="6"/>
      <dgm:spPr/>
    </dgm:pt>
    <dgm:pt modelId="{DE04EC42-4D6B-4FE2-AEFC-1D72E552FC1B}" type="pres">
      <dgm:prSet presAssocID="{0F6BA1FB-59E5-4F16-A7B4-1533BB1F09E4}" presName="node" presStyleLbl="node1" presStyleIdx="1" presStyleCnt="7" custScaleY="109612">
        <dgm:presLayoutVars>
          <dgm:bulletEnabled val="1"/>
        </dgm:presLayoutVars>
      </dgm:prSet>
      <dgm:spPr/>
    </dgm:pt>
    <dgm:pt modelId="{51922001-29F8-41FD-91EF-9D64AD69AD5D}" type="pres">
      <dgm:prSet presAssocID="{7DBF5CB5-29DD-4671-A0F3-981D48571500}" presName="sibTrans" presStyleLbl="sibTrans1D1" presStyleIdx="1" presStyleCnt="6"/>
      <dgm:spPr/>
    </dgm:pt>
    <dgm:pt modelId="{31C795FD-00DE-4DD5-A5A7-3A443B5CA304}" type="pres">
      <dgm:prSet presAssocID="{7DBF5CB5-29DD-4671-A0F3-981D48571500}" presName="connectorText" presStyleLbl="sibTrans1D1" presStyleIdx="1" presStyleCnt="6"/>
      <dgm:spPr/>
    </dgm:pt>
    <dgm:pt modelId="{60882BF5-A5E1-43CC-A491-F7EE0E481EE6}" type="pres">
      <dgm:prSet presAssocID="{1D096F01-AEA8-401D-8348-98E9A81F3CE0}" presName="node" presStyleLbl="node1" presStyleIdx="2" presStyleCnt="7">
        <dgm:presLayoutVars>
          <dgm:bulletEnabled val="1"/>
        </dgm:presLayoutVars>
      </dgm:prSet>
      <dgm:spPr/>
    </dgm:pt>
    <dgm:pt modelId="{A55B3F4B-675C-4471-8E48-7EDE8E35C4B1}" type="pres">
      <dgm:prSet presAssocID="{6088456C-4B73-4948-985C-DD954DEF44EF}" presName="sibTrans" presStyleLbl="sibTrans1D1" presStyleIdx="2" presStyleCnt="6"/>
      <dgm:spPr/>
    </dgm:pt>
    <dgm:pt modelId="{4973C379-90CD-4F29-A947-48641D5AD6E3}" type="pres">
      <dgm:prSet presAssocID="{6088456C-4B73-4948-985C-DD954DEF44EF}" presName="connectorText" presStyleLbl="sibTrans1D1" presStyleIdx="2" presStyleCnt="6"/>
      <dgm:spPr/>
    </dgm:pt>
    <dgm:pt modelId="{224D3DBF-BB8E-4707-A0F8-515994FB1F10}" type="pres">
      <dgm:prSet presAssocID="{DE16CBB4-D3F4-44AD-8379-3A5D78B889D5}" presName="node" presStyleLbl="node1" presStyleIdx="3" presStyleCnt="7">
        <dgm:presLayoutVars>
          <dgm:bulletEnabled val="1"/>
        </dgm:presLayoutVars>
      </dgm:prSet>
      <dgm:spPr/>
    </dgm:pt>
    <dgm:pt modelId="{E49CE6D5-509C-4E75-B08B-37B632265779}" type="pres">
      <dgm:prSet presAssocID="{C2728830-9A00-4764-A9F1-670DDF9E57B3}" presName="sibTrans" presStyleLbl="sibTrans1D1" presStyleIdx="3" presStyleCnt="6"/>
      <dgm:spPr/>
    </dgm:pt>
    <dgm:pt modelId="{A0464CA9-4419-4400-801F-18DF95494158}" type="pres">
      <dgm:prSet presAssocID="{C2728830-9A00-4764-A9F1-670DDF9E57B3}" presName="connectorText" presStyleLbl="sibTrans1D1" presStyleIdx="3" presStyleCnt="6"/>
      <dgm:spPr/>
    </dgm:pt>
    <dgm:pt modelId="{860E5DC2-8554-4E74-8366-CC78FE7660D1}" type="pres">
      <dgm:prSet presAssocID="{F7B81412-5EAE-488C-9259-0FA0EB0F090B}" presName="node" presStyleLbl="node1" presStyleIdx="4" presStyleCnt="7">
        <dgm:presLayoutVars>
          <dgm:bulletEnabled val="1"/>
        </dgm:presLayoutVars>
      </dgm:prSet>
      <dgm:spPr/>
    </dgm:pt>
    <dgm:pt modelId="{8475055F-8C90-4C8F-9382-678AF3EC27C6}" type="pres">
      <dgm:prSet presAssocID="{32E76676-0672-4988-9FB1-308093FF8D5C}" presName="sibTrans" presStyleLbl="sibTrans1D1" presStyleIdx="4" presStyleCnt="6"/>
      <dgm:spPr/>
    </dgm:pt>
    <dgm:pt modelId="{DFE420CC-9B04-4BA3-82DF-AFC799C2A7B0}" type="pres">
      <dgm:prSet presAssocID="{32E76676-0672-4988-9FB1-308093FF8D5C}" presName="connectorText" presStyleLbl="sibTrans1D1" presStyleIdx="4" presStyleCnt="6"/>
      <dgm:spPr/>
    </dgm:pt>
    <dgm:pt modelId="{5AF0017E-33E2-4991-A10F-834EA4A51D0E}" type="pres">
      <dgm:prSet presAssocID="{F17D221F-B36D-445B-8D40-E44E4E3C3CC7}" presName="node" presStyleLbl="node1" presStyleIdx="5" presStyleCnt="7">
        <dgm:presLayoutVars>
          <dgm:bulletEnabled val="1"/>
        </dgm:presLayoutVars>
      </dgm:prSet>
      <dgm:spPr/>
    </dgm:pt>
    <dgm:pt modelId="{876566EE-83BD-44D4-BDE4-DDCF016FF983}" type="pres">
      <dgm:prSet presAssocID="{35F83D2A-85FC-4064-80B8-DA1310A1500D}" presName="sibTrans" presStyleLbl="sibTrans1D1" presStyleIdx="5" presStyleCnt="6"/>
      <dgm:spPr/>
    </dgm:pt>
    <dgm:pt modelId="{AABCD10E-F707-4789-AECE-E213D35C7F3C}" type="pres">
      <dgm:prSet presAssocID="{35F83D2A-85FC-4064-80B8-DA1310A1500D}" presName="connectorText" presStyleLbl="sibTrans1D1" presStyleIdx="5" presStyleCnt="6"/>
      <dgm:spPr/>
    </dgm:pt>
    <dgm:pt modelId="{1CEB91C2-56A3-4FAA-B09B-D0A8817DCDEF}" type="pres">
      <dgm:prSet presAssocID="{202BDBA0-6F72-465D-A236-A1CA0DE1768D}" presName="node" presStyleLbl="node1" presStyleIdx="6" presStyleCnt="7">
        <dgm:presLayoutVars>
          <dgm:bulletEnabled val="1"/>
        </dgm:presLayoutVars>
      </dgm:prSet>
      <dgm:spPr/>
    </dgm:pt>
  </dgm:ptLst>
  <dgm:cxnLst>
    <dgm:cxn modelId="{9342980E-AC8B-4B8B-B357-39A3725A201E}" type="presOf" srcId="{F7B81412-5EAE-488C-9259-0FA0EB0F090B}" destId="{860E5DC2-8554-4E74-8366-CC78FE7660D1}" srcOrd="0" destOrd="0" presId="urn:microsoft.com/office/officeart/2016/7/layout/RepeatingBendingProcessNew"/>
    <dgm:cxn modelId="{691ACF10-22AC-417E-B7CD-B11E7D181388}" type="presOf" srcId="{C2728830-9A00-4764-A9F1-670DDF9E57B3}" destId="{E49CE6D5-509C-4E75-B08B-37B632265779}" srcOrd="0" destOrd="0" presId="urn:microsoft.com/office/officeart/2016/7/layout/RepeatingBendingProcessNew"/>
    <dgm:cxn modelId="{615E501A-4B48-4027-A98C-16B80A280869}" type="presOf" srcId="{6088456C-4B73-4948-985C-DD954DEF44EF}" destId="{4973C379-90CD-4F29-A947-48641D5AD6E3}" srcOrd="1" destOrd="0" presId="urn:microsoft.com/office/officeart/2016/7/layout/RepeatingBendingProcessNew"/>
    <dgm:cxn modelId="{8D043023-BBC1-4AE3-8609-9672F0635345}" type="presOf" srcId="{C54063C4-24CD-4834-9424-53756AE38C6B}" destId="{3C18FACC-5017-4FCA-97C9-C190116323B3}" srcOrd="1" destOrd="0" presId="urn:microsoft.com/office/officeart/2016/7/layout/RepeatingBendingProcessNew"/>
    <dgm:cxn modelId="{8D87A824-48EE-442D-AF49-DAE23F6FE3CB}" srcId="{0F5B3066-540F-4606-ADEC-65EB1C3E9627}" destId="{F17D221F-B36D-445B-8D40-E44E4E3C3CC7}" srcOrd="5" destOrd="0" parTransId="{D4196F2D-DB4C-480B-BC9D-F0A19D20B80B}" sibTransId="{35F83D2A-85FC-4064-80B8-DA1310A1500D}"/>
    <dgm:cxn modelId="{26090C35-0478-4169-9B65-37D97EECE37E}" type="presOf" srcId="{1D096F01-AEA8-401D-8348-98E9A81F3CE0}" destId="{60882BF5-A5E1-43CC-A491-F7EE0E481EE6}" srcOrd="0" destOrd="0" presId="urn:microsoft.com/office/officeart/2016/7/layout/RepeatingBendingProcessNew"/>
    <dgm:cxn modelId="{E177A437-84B2-4D6B-8E4D-AC96C82AE441}" type="presOf" srcId="{7DBF5CB5-29DD-4671-A0F3-981D48571500}" destId="{31C795FD-00DE-4DD5-A5A7-3A443B5CA304}" srcOrd="1" destOrd="0" presId="urn:microsoft.com/office/officeart/2016/7/layout/RepeatingBendingProcessNew"/>
    <dgm:cxn modelId="{6AF0D937-93D8-4EB0-89E7-C2B08AA0B27E}" type="presOf" srcId="{32E76676-0672-4988-9FB1-308093FF8D5C}" destId="{DFE420CC-9B04-4BA3-82DF-AFC799C2A7B0}" srcOrd="1" destOrd="0" presId="urn:microsoft.com/office/officeart/2016/7/layout/RepeatingBendingProcessNew"/>
    <dgm:cxn modelId="{35869B3E-A39B-4759-AF26-5FABBA1D58CD}" type="presOf" srcId="{35F83D2A-85FC-4064-80B8-DA1310A1500D}" destId="{AABCD10E-F707-4789-AECE-E213D35C7F3C}" srcOrd="1" destOrd="0" presId="urn:microsoft.com/office/officeart/2016/7/layout/RepeatingBendingProcessNew"/>
    <dgm:cxn modelId="{8327A44B-5326-4A8B-9B23-A3D3C09A16F3}" srcId="{0F5B3066-540F-4606-ADEC-65EB1C3E9627}" destId="{198ACE8E-34F4-43E6-BB2E-1809B1CC58DC}" srcOrd="0" destOrd="0" parTransId="{49F555B2-B165-4CB6-8578-DF4BCD791ABF}" sibTransId="{C54063C4-24CD-4834-9424-53756AE38C6B}"/>
    <dgm:cxn modelId="{7C5D9B6C-B702-4CC2-BE3C-A3B99B020AFD}" type="presOf" srcId="{32E76676-0672-4988-9FB1-308093FF8D5C}" destId="{8475055F-8C90-4C8F-9382-678AF3EC27C6}" srcOrd="0" destOrd="0" presId="urn:microsoft.com/office/officeart/2016/7/layout/RepeatingBendingProcessNew"/>
    <dgm:cxn modelId="{C6E3FD51-F354-4C81-945B-A7E79F75D400}" type="presOf" srcId="{F17D221F-B36D-445B-8D40-E44E4E3C3CC7}" destId="{5AF0017E-33E2-4991-A10F-834EA4A51D0E}" srcOrd="0" destOrd="0" presId="urn:microsoft.com/office/officeart/2016/7/layout/RepeatingBendingProcessNew"/>
    <dgm:cxn modelId="{3B015A73-3FDB-4F3F-AF16-4715B47BB88A}" type="presOf" srcId="{198ACE8E-34F4-43E6-BB2E-1809B1CC58DC}" destId="{F79C2E09-5B47-480D-84C5-B7CF37501261}" srcOrd="0" destOrd="0" presId="urn:microsoft.com/office/officeart/2016/7/layout/RepeatingBendingProcessNew"/>
    <dgm:cxn modelId="{2E9A6D56-3DB4-453A-B0F9-EA22DA8F8E53}" type="presOf" srcId="{C2728830-9A00-4764-A9F1-670DDF9E57B3}" destId="{A0464CA9-4419-4400-801F-18DF95494158}" srcOrd="1" destOrd="0" presId="urn:microsoft.com/office/officeart/2016/7/layout/RepeatingBendingProcessNew"/>
    <dgm:cxn modelId="{6EA52958-4F77-42D3-8B33-DBB4B35D9522}" type="presOf" srcId="{202BDBA0-6F72-465D-A236-A1CA0DE1768D}" destId="{1CEB91C2-56A3-4FAA-B09B-D0A8817DCDEF}" srcOrd="0" destOrd="0" presId="urn:microsoft.com/office/officeart/2016/7/layout/RepeatingBendingProcessNew"/>
    <dgm:cxn modelId="{29E36D8B-8F57-4B9B-91C9-C035AAA93E2C}" srcId="{0F5B3066-540F-4606-ADEC-65EB1C3E9627}" destId="{202BDBA0-6F72-465D-A236-A1CA0DE1768D}" srcOrd="6" destOrd="0" parTransId="{8CA01600-16E8-4889-831C-8F2EE69A0D42}" sibTransId="{F0B84420-EA84-45D8-8D10-535125EA76F8}"/>
    <dgm:cxn modelId="{69AAC78E-A04C-4114-9200-24C7F193BA51}" type="presOf" srcId="{0F5B3066-540F-4606-ADEC-65EB1C3E9627}" destId="{2C6C916B-AF25-48D8-89CC-A3047D29790D}" srcOrd="0" destOrd="0" presId="urn:microsoft.com/office/officeart/2016/7/layout/RepeatingBendingProcessNew"/>
    <dgm:cxn modelId="{C8A24594-F552-4900-93C9-DD4373D8BBE2}" type="presOf" srcId="{35F83D2A-85FC-4064-80B8-DA1310A1500D}" destId="{876566EE-83BD-44D4-BDE4-DDCF016FF983}" srcOrd="0" destOrd="0" presId="urn:microsoft.com/office/officeart/2016/7/layout/RepeatingBendingProcessNew"/>
    <dgm:cxn modelId="{44CF9B9B-B0CA-486D-9486-EF74A2215036}" type="presOf" srcId="{7DBF5CB5-29DD-4671-A0F3-981D48571500}" destId="{51922001-29F8-41FD-91EF-9D64AD69AD5D}" srcOrd="0" destOrd="0" presId="urn:microsoft.com/office/officeart/2016/7/layout/RepeatingBendingProcessNew"/>
    <dgm:cxn modelId="{38103DAF-947A-4D45-A599-1DA5D29F2DA3}" type="presOf" srcId="{DE16CBB4-D3F4-44AD-8379-3A5D78B889D5}" destId="{224D3DBF-BB8E-4707-A0F8-515994FB1F10}" srcOrd="0" destOrd="0" presId="urn:microsoft.com/office/officeart/2016/7/layout/RepeatingBendingProcessNew"/>
    <dgm:cxn modelId="{AD7281BE-8A99-43C0-9016-4082EB985BF2}" srcId="{0F5B3066-540F-4606-ADEC-65EB1C3E9627}" destId="{F7B81412-5EAE-488C-9259-0FA0EB0F090B}" srcOrd="4" destOrd="0" parTransId="{C9E63F01-62A4-4331-A67D-7FE563CE9D07}" sibTransId="{32E76676-0672-4988-9FB1-308093FF8D5C}"/>
    <dgm:cxn modelId="{FD2381C0-DA6F-4859-90D6-313730044E7C}" srcId="{0F5B3066-540F-4606-ADEC-65EB1C3E9627}" destId="{1D096F01-AEA8-401D-8348-98E9A81F3CE0}" srcOrd="2" destOrd="0" parTransId="{AB9DA1CE-0370-48BB-8362-3A4CBF7FFB29}" sibTransId="{6088456C-4B73-4948-985C-DD954DEF44EF}"/>
    <dgm:cxn modelId="{02D59CC1-C5F5-45F2-8BF0-5B2F3343A010}" type="presOf" srcId="{C54063C4-24CD-4834-9424-53756AE38C6B}" destId="{AD1BF06F-635A-424D-B639-C0280D33B672}" srcOrd="0" destOrd="0" presId="urn:microsoft.com/office/officeart/2016/7/layout/RepeatingBendingProcessNew"/>
    <dgm:cxn modelId="{763344DD-EDC3-48F3-B205-7FB7940389FD}" type="presOf" srcId="{6088456C-4B73-4948-985C-DD954DEF44EF}" destId="{A55B3F4B-675C-4471-8E48-7EDE8E35C4B1}" srcOrd="0" destOrd="0" presId="urn:microsoft.com/office/officeart/2016/7/layout/RepeatingBendingProcessNew"/>
    <dgm:cxn modelId="{F0FA65E5-FB81-4E7A-9467-65363565F4A0}" srcId="{0F5B3066-540F-4606-ADEC-65EB1C3E9627}" destId="{0F6BA1FB-59E5-4F16-A7B4-1533BB1F09E4}" srcOrd="1" destOrd="0" parTransId="{6A557BB1-C0DD-44CB-8745-CE5481476209}" sibTransId="{7DBF5CB5-29DD-4671-A0F3-981D48571500}"/>
    <dgm:cxn modelId="{058D75E7-8E09-41CE-ADFC-EEAD1556353B}" srcId="{0F5B3066-540F-4606-ADEC-65EB1C3E9627}" destId="{DE16CBB4-D3F4-44AD-8379-3A5D78B889D5}" srcOrd="3" destOrd="0" parTransId="{917142D8-7514-46BB-B61D-8633F0189C31}" sibTransId="{C2728830-9A00-4764-A9F1-670DDF9E57B3}"/>
    <dgm:cxn modelId="{067B26F3-3701-4025-B450-CA9BFCED2A00}" type="presOf" srcId="{0F6BA1FB-59E5-4F16-A7B4-1533BB1F09E4}" destId="{DE04EC42-4D6B-4FE2-AEFC-1D72E552FC1B}" srcOrd="0" destOrd="0" presId="urn:microsoft.com/office/officeart/2016/7/layout/RepeatingBendingProcessNew"/>
    <dgm:cxn modelId="{258DD47D-B8BA-4935-9844-80864A1ECF9E}" type="presParOf" srcId="{2C6C916B-AF25-48D8-89CC-A3047D29790D}" destId="{F79C2E09-5B47-480D-84C5-B7CF37501261}" srcOrd="0" destOrd="0" presId="urn:microsoft.com/office/officeart/2016/7/layout/RepeatingBendingProcessNew"/>
    <dgm:cxn modelId="{3108E242-E067-4226-B3CA-7499BE841EBD}" type="presParOf" srcId="{2C6C916B-AF25-48D8-89CC-A3047D29790D}" destId="{AD1BF06F-635A-424D-B639-C0280D33B672}" srcOrd="1" destOrd="0" presId="urn:microsoft.com/office/officeart/2016/7/layout/RepeatingBendingProcessNew"/>
    <dgm:cxn modelId="{9F055E3D-9E59-4CAF-89EF-D5284A9CB15B}" type="presParOf" srcId="{AD1BF06F-635A-424D-B639-C0280D33B672}" destId="{3C18FACC-5017-4FCA-97C9-C190116323B3}" srcOrd="0" destOrd="0" presId="urn:microsoft.com/office/officeart/2016/7/layout/RepeatingBendingProcessNew"/>
    <dgm:cxn modelId="{33DF35F0-CAFC-4AD4-A1B5-5003C88D1B1B}" type="presParOf" srcId="{2C6C916B-AF25-48D8-89CC-A3047D29790D}" destId="{DE04EC42-4D6B-4FE2-AEFC-1D72E552FC1B}" srcOrd="2" destOrd="0" presId="urn:microsoft.com/office/officeart/2016/7/layout/RepeatingBendingProcessNew"/>
    <dgm:cxn modelId="{7513E362-F5AC-4419-BCE3-2C6D7EE6BA7F}" type="presParOf" srcId="{2C6C916B-AF25-48D8-89CC-A3047D29790D}" destId="{51922001-29F8-41FD-91EF-9D64AD69AD5D}" srcOrd="3" destOrd="0" presId="urn:microsoft.com/office/officeart/2016/7/layout/RepeatingBendingProcessNew"/>
    <dgm:cxn modelId="{5110B581-C1B1-46EB-88E5-8E4A1593D279}" type="presParOf" srcId="{51922001-29F8-41FD-91EF-9D64AD69AD5D}" destId="{31C795FD-00DE-4DD5-A5A7-3A443B5CA304}" srcOrd="0" destOrd="0" presId="urn:microsoft.com/office/officeart/2016/7/layout/RepeatingBendingProcessNew"/>
    <dgm:cxn modelId="{84BD0B96-2DFD-44E4-A874-0FD0E95F40E3}" type="presParOf" srcId="{2C6C916B-AF25-48D8-89CC-A3047D29790D}" destId="{60882BF5-A5E1-43CC-A491-F7EE0E481EE6}" srcOrd="4" destOrd="0" presId="urn:microsoft.com/office/officeart/2016/7/layout/RepeatingBendingProcessNew"/>
    <dgm:cxn modelId="{96D409C1-4934-4CC0-9798-EF8E2D64148D}" type="presParOf" srcId="{2C6C916B-AF25-48D8-89CC-A3047D29790D}" destId="{A55B3F4B-675C-4471-8E48-7EDE8E35C4B1}" srcOrd="5" destOrd="0" presId="urn:microsoft.com/office/officeart/2016/7/layout/RepeatingBendingProcessNew"/>
    <dgm:cxn modelId="{84E9CA6F-0CC5-43FD-96BC-699BFAE59439}" type="presParOf" srcId="{A55B3F4B-675C-4471-8E48-7EDE8E35C4B1}" destId="{4973C379-90CD-4F29-A947-48641D5AD6E3}" srcOrd="0" destOrd="0" presId="urn:microsoft.com/office/officeart/2016/7/layout/RepeatingBendingProcessNew"/>
    <dgm:cxn modelId="{BA65BCD9-12FF-4B8C-A902-AADE28BF0172}" type="presParOf" srcId="{2C6C916B-AF25-48D8-89CC-A3047D29790D}" destId="{224D3DBF-BB8E-4707-A0F8-515994FB1F10}" srcOrd="6" destOrd="0" presId="urn:microsoft.com/office/officeart/2016/7/layout/RepeatingBendingProcessNew"/>
    <dgm:cxn modelId="{F89CCD9A-5DE4-4B24-AECA-F7816773FAC6}" type="presParOf" srcId="{2C6C916B-AF25-48D8-89CC-A3047D29790D}" destId="{E49CE6D5-509C-4E75-B08B-37B632265779}" srcOrd="7" destOrd="0" presId="urn:microsoft.com/office/officeart/2016/7/layout/RepeatingBendingProcessNew"/>
    <dgm:cxn modelId="{AA9375E0-D7E2-491A-89E7-4B0B49102827}" type="presParOf" srcId="{E49CE6D5-509C-4E75-B08B-37B632265779}" destId="{A0464CA9-4419-4400-801F-18DF95494158}" srcOrd="0" destOrd="0" presId="urn:microsoft.com/office/officeart/2016/7/layout/RepeatingBendingProcessNew"/>
    <dgm:cxn modelId="{DBFA3B58-18AD-4BE1-BB7B-1BA12D62231F}" type="presParOf" srcId="{2C6C916B-AF25-48D8-89CC-A3047D29790D}" destId="{860E5DC2-8554-4E74-8366-CC78FE7660D1}" srcOrd="8" destOrd="0" presId="urn:microsoft.com/office/officeart/2016/7/layout/RepeatingBendingProcessNew"/>
    <dgm:cxn modelId="{DCA84333-8CED-4C56-BBB6-7E64943678F0}" type="presParOf" srcId="{2C6C916B-AF25-48D8-89CC-A3047D29790D}" destId="{8475055F-8C90-4C8F-9382-678AF3EC27C6}" srcOrd="9" destOrd="0" presId="urn:microsoft.com/office/officeart/2016/7/layout/RepeatingBendingProcessNew"/>
    <dgm:cxn modelId="{32B8CB3A-EBE8-4EA0-B15D-FF44D28001AA}" type="presParOf" srcId="{8475055F-8C90-4C8F-9382-678AF3EC27C6}" destId="{DFE420CC-9B04-4BA3-82DF-AFC799C2A7B0}" srcOrd="0" destOrd="0" presId="urn:microsoft.com/office/officeart/2016/7/layout/RepeatingBendingProcessNew"/>
    <dgm:cxn modelId="{EABCC67B-8C52-4B23-A988-E8B1BBA8364D}" type="presParOf" srcId="{2C6C916B-AF25-48D8-89CC-A3047D29790D}" destId="{5AF0017E-33E2-4991-A10F-834EA4A51D0E}" srcOrd="10" destOrd="0" presId="urn:microsoft.com/office/officeart/2016/7/layout/RepeatingBendingProcessNew"/>
    <dgm:cxn modelId="{6F028E12-AFFC-4382-AECB-A57D312A6155}" type="presParOf" srcId="{2C6C916B-AF25-48D8-89CC-A3047D29790D}" destId="{876566EE-83BD-44D4-BDE4-DDCF016FF983}" srcOrd="11" destOrd="0" presId="urn:microsoft.com/office/officeart/2016/7/layout/RepeatingBendingProcessNew"/>
    <dgm:cxn modelId="{628DDE8C-9543-4F78-AF14-D3963E129B39}" type="presParOf" srcId="{876566EE-83BD-44D4-BDE4-DDCF016FF983}" destId="{AABCD10E-F707-4789-AECE-E213D35C7F3C}" srcOrd="0" destOrd="0" presId="urn:microsoft.com/office/officeart/2016/7/layout/RepeatingBendingProcessNew"/>
    <dgm:cxn modelId="{B810D4FC-00A1-42E8-9805-CB15C9A093E3}" type="presParOf" srcId="{2C6C916B-AF25-48D8-89CC-A3047D29790D}" destId="{1CEB91C2-56A3-4FAA-B09B-D0A8817DCDEF}"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635A3-FB00-43EC-B333-7A85C09C051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5BD80B3-0BAA-4395-B1D4-5019074E7BDF}">
      <dgm:prSet custT="1"/>
      <dgm:spPr/>
      <dgm:t>
        <a:bodyPr/>
        <a:lstStyle/>
        <a:p>
          <a:r>
            <a:rPr lang="en-GB" sz="1800" dirty="0"/>
            <a:t>In the 1950s, the school leaving age was 15. The duration of young people staying in school </a:t>
          </a:r>
          <a:r>
            <a:rPr lang="en-GB" sz="1800" b="1" dirty="0"/>
            <a:t>extended</a:t>
          </a:r>
          <a:r>
            <a:rPr lang="en-GB" sz="1800" dirty="0"/>
            <a:t> in the 1950s. This is partly because the war was over, causing less teaching disruptions and due to the Education Act of 1944 (more on this act later). </a:t>
          </a:r>
          <a:endParaRPr lang="en-US" sz="1800" dirty="0"/>
        </a:p>
      </dgm:t>
    </dgm:pt>
    <dgm:pt modelId="{63408C09-EF1B-41A5-9D9B-C79B06A46584}" type="parTrans" cxnId="{CC962B6F-5B7E-459D-846F-ADD1F996EF14}">
      <dgm:prSet/>
      <dgm:spPr/>
      <dgm:t>
        <a:bodyPr/>
        <a:lstStyle/>
        <a:p>
          <a:endParaRPr lang="en-US"/>
        </a:p>
      </dgm:t>
    </dgm:pt>
    <dgm:pt modelId="{D1840FD1-4516-4CC3-B4E4-E6DF95177C00}" type="sibTrans" cxnId="{CC962B6F-5B7E-459D-846F-ADD1F996EF14}">
      <dgm:prSet/>
      <dgm:spPr/>
      <dgm:t>
        <a:bodyPr/>
        <a:lstStyle/>
        <a:p>
          <a:endParaRPr lang="en-US"/>
        </a:p>
      </dgm:t>
    </dgm:pt>
    <dgm:pt modelId="{6AEE62AC-4F85-422F-85B0-B785FD54C72F}">
      <dgm:prSet custT="1"/>
      <dgm:spPr/>
      <dgm:t>
        <a:bodyPr/>
        <a:lstStyle/>
        <a:p>
          <a:r>
            <a:rPr lang="en-GB" sz="1800" b="1" dirty="0"/>
            <a:t>‘’Further schooling delayed adult responsibility’’, </a:t>
          </a:r>
          <a:r>
            <a:rPr lang="en-GB" sz="1800" dirty="0"/>
            <a:t>more time in school meant young people were surrounded by more of their peers compared to if they started a job and were immediately surrounded by adults. This also meant young people were able to spend </a:t>
          </a:r>
          <a:r>
            <a:rPr lang="en-GB" sz="1800" b="1" dirty="0"/>
            <a:t>more time relaxing after school and exploring their role in the future. </a:t>
          </a:r>
          <a:r>
            <a:rPr lang="en-US" sz="1800" dirty="0"/>
            <a:t>(The National Archives, 2011) </a:t>
          </a:r>
        </a:p>
      </dgm:t>
    </dgm:pt>
    <dgm:pt modelId="{40BAFE8B-D83F-44B8-AACB-C31B62446D89}" type="parTrans" cxnId="{5BD01297-CCDF-471D-9CC2-638D724F5252}">
      <dgm:prSet/>
      <dgm:spPr/>
      <dgm:t>
        <a:bodyPr/>
        <a:lstStyle/>
        <a:p>
          <a:endParaRPr lang="en-US"/>
        </a:p>
      </dgm:t>
    </dgm:pt>
    <dgm:pt modelId="{1CEE5BE3-9C4E-4BD4-B43F-D2E002B96F88}" type="sibTrans" cxnId="{5BD01297-CCDF-471D-9CC2-638D724F5252}">
      <dgm:prSet/>
      <dgm:spPr/>
      <dgm:t>
        <a:bodyPr/>
        <a:lstStyle/>
        <a:p>
          <a:endParaRPr lang="en-US"/>
        </a:p>
      </dgm:t>
    </dgm:pt>
    <dgm:pt modelId="{413AC805-D52D-4D98-AFDA-697BA391FFBB}" type="pres">
      <dgm:prSet presAssocID="{FC9635A3-FB00-43EC-B333-7A85C09C0513}" presName="root" presStyleCnt="0">
        <dgm:presLayoutVars>
          <dgm:dir/>
          <dgm:resizeHandles val="exact"/>
        </dgm:presLayoutVars>
      </dgm:prSet>
      <dgm:spPr/>
    </dgm:pt>
    <dgm:pt modelId="{398D9842-B0E4-429A-AF8D-70DC8B333F97}" type="pres">
      <dgm:prSet presAssocID="{E5BD80B3-0BAA-4395-B1D4-5019074E7BDF}" presName="compNode" presStyleCnt="0"/>
      <dgm:spPr/>
    </dgm:pt>
    <dgm:pt modelId="{B445632C-0953-442D-808C-313A7C80B867}" type="pres">
      <dgm:prSet presAssocID="{E5BD80B3-0BAA-4395-B1D4-5019074E7BDF}" presName="bgRect" presStyleLbl="bgShp" presStyleIdx="0" presStyleCnt="2"/>
      <dgm:spPr/>
    </dgm:pt>
    <dgm:pt modelId="{A235D76F-EA42-458B-89C7-2635BE79559C}" type="pres">
      <dgm:prSet presAssocID="{E5BD80B3-0BAA-4395-B1D4-5019074E7B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4A9F3555-2F21-4565-B332-E73BFB315FFE}" type="pres">
      <dgm:prSet presAssocID="{E5BD80B3-0BAA-4395-B1D4-5019074E7BDF}" presName="spaceRect" presStyleCnt="0"/>
      <dgm:spPr/>
    </dgm:pt>
    <dgm:pt modelId="{33D9ADE4-E60E-4014-AF60-2128C4F7E5F8}" type="pres">
      <dgm:prSet presAssocID="{E5BD80B3-0BAA-4395-B1D4-5019074E7BDF}" presName="parTx" presStyleLbl="revTx" presStyleIdx="0" presStyleCnt="2">
        <dgm:presLayoutVars>
          <dgm:chMax val="0"/>
          <dgm:chPref val="0"/>
        </dgm:presLayoutVars>
      </dgm:prSet>
      <dgm:spPr/>
    </dgm:pt>
    <dgm:pt modelId="{5A23D99E-913E-4DBD-BDF9-8A86A0153EBA}" type="pres">
      <dgm:prSet presAssocID="{D1840FD1-4516-4CC3-B4E4-E6DF95177C00}" presName="sibTrans" presStyleCnt="0"/>
      <dgm:spPr/>
    </dgm:pt>
    <dgm:pt modelId="{FC0C70BB-651B-49CC-9E23-2C37FE618B3E}" type="pres">
      <dgm:prSet presAssocID="{6AEE62AC-4F85-422F-85B0-B785FD54C72F}" presName="compNode" presStyleCnt="0"/>
      <dgm:spPr/>
    </dgm:pt>
    <dgm:pt modelId="{35D83AE2-B058-47DD-BE7C-67AA0FD5783D}" type="pres">
      <dgm:prSet presAssocID="{6AEE62AC-4F85-422F-85B0-B785FD54C72F}" presName="bgRect" presStyleLbl="bgShp" presStyleIdx="1" presStyleCnt="2"/>
      <dgm:spPr/>
    </dgm:pt>
    <dgm:pt modelId="{98129F8F-6F6B-4594-BC65-4EB781AE2C4C}" type="pres">
      <dgm:prSet presAssocID="{6AEE62AC-4F85-422F-85B0-B785FD54C7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90FB41C-348C-40EF-9BF7-2F1E69AD4C2E}" type="pres">
      <dgm:prSet presAssocID="{6AEE62AC-4F85-422F-85B0-B785FD54C72F}" presName="spaceRect" presStyleCnt="0"/>
      <dgm:spPr/>
    </dgm:pt>
    <dgm:pt modelId="{9D7E3D65-6469-4168-A9AA-58D76B79DBAA}" type="pres">
      <dgm:prSet presAssocID="{6AEE62AC-4F85-422F-85B0-B785FD54C72F}" presName="parTx" presStyleLbl="revTx" presStyleIdx="1" presStyleCnt="2">
        <dgm:presLayoutVars>
          <dgm:chMax val="0"/>
          <dgm:chPref val="0"/>
        </dgm:presLayoutVars>
      </dgm:prSet>
      <dgm:spPr/>
    </dgm:pt>
  </dgm:ptLst>
  <dgm:cxnLst>
    <dgm:cxn modelId="{772A016B-F05E-41D6-87E4-65B852422CF1}" type="presOf" srcId="{E5BD80B3-0BAA-4395-B1D4-5019074E7BDF}" destId="{33D9ADE4-E60E-4014-AF60-2128C4F7E5F8}" srcOrd="0" destOrd="0" presId="urn:microsoft.com/office/officeart/2018/2/layout/IconVerticalSolidList"/>
    <dgm:cxn modelId="{CC962B6F-5B7E-459D-846F-ADD1F996EF14}" srcId="{FC9635A3-FB00-43EC-B333-7A85C09C0513}" destId="{E5BD80B3-0BAA-4395-B1D4-5019074E7BDF}" srcOrd="0" destOrd="0" parTransId="{63408C09-EF1B-41A5-9D9B-C79B06A46584}" sibTransId="{D1840FD1-4516-4CC3-B4E4-E6DF95177C00}"/>
    <dgm:cxn modelId="{E405D87A-0B85-4FD8-888C-4802828BF49E}" type="presOf" srcId="{FC9635A3-FB00-43EC-B333-7A85C09C0513}" destId="{413AC805-D52D-4D98-AFDA-697BA391FFBB}" srcOrd="0" destOrd="0" presId="urn:microsoft.com/office/officeart/2018/2/layout/IconVerticalSolidList"/>
    <dgm:cxn modelId="{5BD01297-CCDF-471D-9CC2-638D724F5252}" srcId="{FC9635A3-FB00-43EC-B333-7A85C09C0513}" destId="{6AEE62AC-4F85-422F-85B0-B785FD54C72F}" srcOrd="1" destOrd="0" parTransId="{40BAFE8B-D83F-44B8-AACB-C31B62446D89}" sibTransId="{1CEE5BE3-9C4E-4BD4-B43F-D2E002B96F88}"/>
    <dgm:cxn modelId="{A641029C-DC3B-41F8-9E1C-F33BAA1405FF}" type="presOf" srcId="{6AEE62AC-4F85-422F-85B0-B785FD54C72F}" destId="{9D7E3D65-6469-4168-A9AA-58D76B79DBAA}" srcOrd="0" destOrd="0" presId="urn:microsoft.com/office/officeart/2018/2/layout/IconVerticalSolidList"/>
    <dgm:cxn modelId="{68DC9AF3-4CD6-4233-84FF-5FA680FE13DD}" type="presParOf" srcId="{413AC805-D52D-4D98-AFDA-697BA391FFBB}" destId="{398D9842-B0E4-429A-AF8D-70DC8B333F97}" srcOrd="0" destOrd="0" presId="urn:microsoft.com/office/officeart/2018/2/layout/IconVerticalSolidList"/>
    <dgm:cxn modelId="{9C1365DA-7EE8-43F5-A444-C6EBBEA0E6D3}" type="presParOf" srcId="{398D9842-B0E4-429A-AF8D-70DC8B333F97}" destId="{B445632C-0953-442D-808C-313A7C80B867}" srcOrd="0" destOrd="0" presId="urn:microsoft.com/office/officeart/2018/2/layout/IconVerticalSolidList"/>
    <dgm:cxn modelId="{7E0EB7C3-5DB0-41DB-B3AC-7E40C0B91D2A}" type="presParOf" srcId="{398D9842-B0E4-429A-AF8D-70DC8B333F97}" destId="{A235D76F-EA42-458B-89C7-2635BE79559C}" srcOrd="1" destOrd="0" presId="urn:microsoft.com/office/officeart/2018/2/layout/IconVerticalSolidList"/>
    <dgm:cxn modelId="{BDADB4B5-A8D8-41CE-9545-42521B5D4B9B}" type="presParOf" srcId="{398D9842-B0E4-429A-AF8D-70DC8B333F97}" destId="{4A9F3555-2F21-4565-B332-E73BFB315FFE}" srcOrd="2" destOrd="0" presId="urn:microsoft.com/office/officeart/2018/2/layout/IconVerticalSolidList"/>
    <dgm:cxn modelId="{FD0FF9AA-0B84-46E6-A318-7CFB4C2A51C0}" type="presParOf" srcId="{398D9842-B0E4-429A-AF8D-70DC8B333F97}" destId="{33D9ADE4-E60E-4014-AF60-2128C4F7E5F8}" srcOrd="3" destOrd="0" presId="urn:microsoft.com/office/officeart/2018/2/layout/IconVerticalSolidList"/>
    <dgm:cxn modelId="{57DAA428-4F81-4A8D-983C-8608A8E399B4}" type="presParOf" srcId="{413AC805-D52D-4D98-AFDA-697BA391FFBB}" destId="{5A23D99E-913E-4DBD-BDF9-8A86A0153EBA}" srcOrd="1" destOrd="0" presId="urn:microsoft.com/office/officeart/2018/2/layout/IconVerticalSolidList"/>
    <dgm:cxn modelId="{52BA356E-0AD9-4359-9F40-6FC3EFFED40D}" type="presParOf" srcId="{413AC805-D52D-4D98-AFDA-697BA391FFBB}" destId="{FC0C70BB-651B-49CC-9E23-2C37FE618B3E}" srcOrd="2" destOrd="0" presId="urn:microsoft.com/office/officeart/2018/2/layout/IconVerticalSolidList"/>
    <dgm:cxn modelId="{9A7156B7-4188-4582-9D94-A508B52F75DF}" type="presParOf" srcId="{FC0C70BB-651B-49CC-9E23-2C37FE618B3E}" destId="{35D83AE2-B058-47DD-BE7C-67AA0FD5783D}" srcOrd="0" destOrd="0" presId="urn:microsoft.com/office/officeart/2018/2/layout/IconVerticalSolidList"/>
    <dgm:cxn modelId="{EFC2C32B-E60D-4716-A3A8-1B5183567AB2}" type="presParOf" srcId="{FC0C70BB-651B-49CC-9E23-2C37FE618B3E}" destId="{98129F8F-6F6B-4594-BC65-4EB781AE2C4C}" srcOrd="1" destOrd="0" presId="urn:microsoft.com/office/officeart/2018/2/layout/IconVerticalSolidList"/>
    <dgm:cxn modelId="{117474CA-1DD6-40DE-ADA1-745714881E95}" type="presParOf" srcId="{FC0C70BB-651B-49CC-9E23-2C37FE618B3E}" destId="{490FB41C-348C-40EF-9BF7-2F1E69AD4C2E}" srcOrd="2" destOrd="0" presId="urn:microsoft.com/office/officeart/2018/2/layout/IconVerticalSolidList"/>
    <dgm:cxn modelId="{14898977-0C27-48AA-BD80-6B67DD1E78F6}" type="presParOf" srcId="{FC0C70BB-651B-49CC-9E23-2C37FE618B3E}" destId="{9D7E3D65-6469-4168-A9AA-58D76B79DB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C56480-D741-4706-BC7D-3659B6DADEEC}" type="doc">
      <dgm:prSet loTypeId="urn:microsoft.com/office/officeart/2005/8/layout/process1" loCatId="process" qsTypeId="urn:microsoft.com/office/officeart/2005/8/quickstyle/simple4" qsCatId="simple" csTypeId="urn:microsoft.com/office/officeart/2005/8/colors/accent1_2" csCatId="accent1"/>
      <dgm:spPr/>
      <dgm:t>
        <a:bodyPr/>
        <a:lstStyle/>
        <a:p>
          <a:endParaRPr lang="en-US"/>
        </a:p>
      </dgm:t>
    </dgm:pt>
    <dgm:pt modelId="{914893F7-8095-48DA-82F2-545E3713A563}">
      <dgm:prSet/>
      <dgm:spPr/>
      <dgm:t>
        <a:bodyPr/>
        <a:lstStyle/>
        <a:p>
          <a:r>
            <a:rPr lang="en-GB"/>
            <a:t>In the 1950s, most youth work practices took place within youth clubs. These were most often run by </a:t>
          </a:r>
          <a:r>
            <a:rPr lang="en-GB" b="1"/>
            <a:t>volunteers </a:t>
          </a:r>
          <a:r>
            <a:rPr lang="en-GB"/>
            <a:t>and as a part of a church or sports group (examples include Scouts and rugby clubs). Youth work was not seen as a career at that time as other jobs like a teacher or doctor were. </a:t>
          </a:r>
          <a:endParaRPr lang="en-US"/>
        </a:p>
      </dgm:t>
    </dgm:pt>
    <dgm:pt modelId="{753D891E-5D5A-4316-9F35-18C775806C5F}" type="parTrans" cxnId="{923473F2-E168-475F-87C3-2FBF29CF2C40}">
      <dgm:prSet/>
      <dgm:spPr/>
      <dgm:t>
        <a:bodyPr/>
        <a:lstStyle/>
        <a:p>
          <a:endParaRPr lang="en-US"/>
        </a:p>
      </dgm:t>
    </dgm:pt>
    <dgm:pt modelId="{DA4BC3EA-E32A-4C03-9AD0-6A9A45E60F1A}" type="sibTrans" cxnId="{923473F2-E168-475F-87C3-2FBF29CF2C40}">
      <dgm:prSet/>
      <dgm:spPr/>
      <dgm:t>
        <a:bodyPr/>
        <a:lstStyle/>
        <a:p>
          <a:endParaRPr lang="en-US"/>
        </a:p>
      </dgm:t>
    </dgm:pt>
    <dgm:pt modelId="{39FBCE3E-1FCF-4471-92E2-D95B58F64C62}">
      <dgm:prSet/>
      <dgm:spPr/>
      <dgm:t>
        <a:bodyPr/>
        <a:lstStyle/>
        <a:p>
          <a:r>
            <a:rPr lang="en-GB" dirty="0"/>
            <a:t>The majority of youth work’s principles and values did not formally exist. Each youth club operated according to their own preference and there was little regulation, or training given to youth workers. The Youth Service was </a:t>
          </a:r>
          <a:r>
            <a:rPr lang="en-GB" b="1" dirty="0"/>
            <a:t>in decline </a:t>
          </a:r>
          <a:r>
            <a:rPr lang="en-GB" dirty="0"/>
            <a:t>and there were no main decisions made surrounding Youth Work practice, and those that were made, did not  last. </a:t>
          </a:r>
          <a:endParaRPr lang="en-US" dirty="0"/>
        </a:p>
      </dgm:t>
    </dgm:pt>
    <dgm:pt modelId="{C381D03B-47FB-4378-A62D-3ACDF6EC3138}" type="parTrans" cxnId="{94D06B06-34B7-41E1-9F02-53FB5D4E4D5B}">
      <dgm:prSet/>
      <dgm:spPr/>
      <dgm:t>
        <a:bodyPr/>
        <a:lstStyle/>
        <a:p>
          <a:endParaRPr lang="en-US"/>
        </a:p>
      </dgm:t>
    </dgm:pt>
    <dgm:pt modelId="{98CF8C3C-40D3-46FC-BC0A-A25000CDDB7A}" type="sibTrans" cxnId="{94D06B06-34B7-41E1-9F02-53FB5D4E4D5B}">
      <dgm:prSet/>
      <dgm:spPr/>
      <dgm:t>
        <a:bodyPr/>
        <a:lstStyle/>
        <a:p>
          <a:endParaRPr lang="en-US"/>
        </a:p>
      </dgm:t>
    </dgm:pt>
    <dgm:pt modelId="{62EBD6C4-BFC2-4243-BEAF-CB7ED10F8820}">
      <dgm:prSet/>
      <dgm:spPr/>
      <dgm:t>
        <a:bodyPr/>
        <a:lstStyle/>
        <a:p>
          <a:r>
            <a:rPr lang="en-GB" dirty="0"/>
            <a:t>Towards the end of the 1950s, a </a:t>
          </a:r>
          <a:r>
            <a:rPr lang="en-GB" b="1" dirty="0"/>
            <a:t>tension began to grow</a:t>
          </a:r>
          <a:r>
            <a:rPr lang="en-GB" dirty="0"/>
            <a:t>. This was partly due to the disturbance of the ‘Teddy Boy’ youth movement, and because of the ‘baby boom’ post-war. These factors also created further divide between the older and younger generations and this scene prompted the formation of the Albemarle Committee in 1958.</a:t>
          </a:r>
          <a:endParaRPr lang="en-US" dirty="0"/>
        </a:p>
      </dgm:t>
    </dgm:pt>
    <dgm:pt modelId="{C1D6FDE5-6E08-4F5A-9495-C698F1DED198}" type="parTrans" cxnId="{C50A940B-5454-4520-AB3B-DA7399AAA878}">
      <dgm:prSet/>
      <dgm:spPr/>
      <dgm:t>
        <a:bodyPr/>
        <a:lstStyle/>
        <a:p>
          <a:endParaRPr lang="en-US"/>
        </a:p>
      </dgm:t>
    </dgm:pt>
    <dgm:pt modelId="{1131BCD3-BE3E-4712-887E-0A4D0F2BEAFA}" type="sibTrans" cxnId="{C50A940B-5454-4520-AB3B-DA7399AAA878}">
      <dgm:prSet/>
      <dgm:spPr/>
      <dgm:t>
        <a:bodyPr/>
        <a:lstStyle/>
        <a:p>
          <a:endParaRPr lang="en-US"/>
        </a:p>
      </dgm:t>
    </dgm:pt>
    <dgm:pt modelId="{F1E0EA8B-BA03-4239-BBA1-56610D053024}" type="pres">
      <dgm:prSet presAssocID="{0EC56480-D741-4706-BC7D-3659B6DADEEC}" presName="Name0" presStyleCnt="0">
        <dgm:presLayoutVars>
          <dgm:dir/>
          <dgm:resizeHandles val="exact"/>
        </dgm:presLayoutVars>
      </dgm:prSet>
      <dgm:spPr/>
    </dgm:pt>
    <dgm:pt modelId="{3FCA01E2-B50B-437B-99D4-83D3561AD163}" type="pres">
      <dgm:prSet presAssocID="{914893F7-8095-48DA-82F2-545E3713A563}" presName="node" presStyleLbl="node1" presStyleIdx="0" presStyleCnt="3">
        <dgm:presLayoutVars>
          <dgm:bulletEnabled val="1"/>
        </dgm:presLayoutVars>
      </dgm:prSet>
      <dgm:spPr/>
    </dgm:pt>
    <dgm:pt modelId="{AAE58CF5-5F78-42C7-A635-BF36CB15B808}" type="pres">
      <dgm:prSet presAssocID="{DA4BC3EA-E32A-4C03-9AD0-6A9A45E60F1A}" presName="sibTrans" presStyleLbl="sibTrans2D1" presStyleIdx="0" presStyleCnt="2"/>
      <dgm:spPr/>
    </dgm:pt>
    <dgm:pt modelId="{18B8149E-6C05-4B7A-ABD8-F33628809CFC}" type="pres">
      <dgm:prSet presAssocID="{DA4BC3EA-E32A-4C03-9AD0-6A9A45E60F1A}" presName="connectorText" presStyleLbl="sibTrans2D1" presStyleIdx="0" presStyleCnt="2"/>
      <dgm:spPr/>
    </dgm:pt>
    <dgm:pt modelId="{AD7C8DDF-69A4-4933-B601-F4D2663FC957}" type="pres">
      <dgm:prSet presAssocID="{39FBCE3E-1FCF-4471-92E2-D95B58F64C62}" presName="node" presStyleLbl="node1" presStyleIdx="1" presStyleCnt="3">
        <dgm:presLayoutVars>
          <dgm:bulletEnabled val="1"/>
        </dgm:presLayoutVars>
      </dgm:prSet>
      <dgm:spPr/>
    </dgm:pt>
    <dgm:pt modelId="{A1715215-532E-4161-A65A-44DD74824F2D}" type="pres">
      <dgm:prSet presAssocID="{98CF8C3C-40D3-46FC-BC0A-A25000CDDB7A}" presName="sibTrans" presStyleLbl="sibTrans2D1" presStyleIdx="1" presStyleCnt="2"/>
      <dgm:spPr/>
    </dgm:pt>
    <dgm:pt modelId="{781A7D9A-1807-400E-B292-40A4CC5429CB}" type="pres">
      <dgm:prSet presAssocID="{98CF8C3C-40D3-46FC-BC0A-A25000CDDB7A}" presName="connectorText" presStyleLbl="sibTrans2D1" presStyleIdx="1" presStyleCnt="2"/>
      <dgm:spPr/>
    </dgm:pt>
    <dgm:pt modelId="{C943D0B6-E8F2-4220-9105-00D1BAB98753}" type="pres">
      <dgm:prSet presAssocID="{62EBD6C4-BFC2-4243-BEAF-CB7ED10F8820}" presName="node" presStyleLbl="node1" presStyleIdx="2" presStyleCnt="3">
        <dgm:presLayoutVars>
          <dgm:bulletEnabled val="1"/>
        </dgm:presLayoutVars>
      </dgm:prSet>
      <dgm:spPr/>
    </dgm:pt>
  </dgm:ptLst>
  <dgm:cxnLst>
    <dgm:cxn modelId="{D2023B03-10CA-4B0C-9006-7ED35B7F9683}" type="presOf" srcId="{DA4BC3EA-E32A-4C03-9AD0-6A9A45E60F1A}" destId="{18B8149E-6C05-4B7A-ABD8-F33628809CFC}" srcOrd="1" destOrd="0" presId="urn:microsoft.com/office/officeart/2005/8/layout/process1"/>
    <dgm:cxn modelId="{94D06B06-34B7-41E1-9F02-53FB5D4E4D5B}" srcId="{0EC56480-D741-4706-BC7D-3659B6DADEEC}" destId="{39FBCE3E-1FCF-4471-92E2-D95B58F64C62}" srcOrd="1" destOrd="0" parTransId="{C381D03B-47FB-4378-A62D-3ACDF6EC3138}" sibTransId="{98CF8C3C-40D3-46FC-BC0A-A25000CDDB7A}"/>
    <dgm:cxn modelId="{0AFB390A-B020-4432-B60F-1D8E5BB2ADA5}" type="presOf" srcId="{98CF8C3C-40D3-46FC-BC0A-A25000CDDB7A}" destId="{781A7D9A-1807-400E-B292-40A4CC5429CB}" srcOrd="1" destOrd="0" presId="urn:microsoft.com/office/officeart/2005/8/layout/process1"/>
    <dgm:cxn modelId="{C50A940B-5454-4520-AB3B-DA7399AAA878}" srcId="{0EC56480-D741-4706-BC7D-3659B6DADEEC}" destId="{62EBD6C4-BFC2-4243-BEAF-CB7ED10F8820}" srcOrd="2" destOrd="0" parTransId="{C1D6FDE5-6E08-4F5A-9495-C698F1DED198}" sibTransId="{1131BCD3-BE3E-4712-887E-0A4D0F2BEAFA}"/>
    <dgm:cxn modelId="{ED56B122-1EE1-4ADF-8974-A4A5112AB055}" type="presOf" srcId="{DA4BC3EA-E32A-4C03-9AD0-6A9A45E60F1A}" destId="{AAE58CF5-5F78-42C7-A635-BF36CB15B808}" srcOrd="0" destOrd="0" presId="urn:microsoft.com/office/officeart/2005/8/layout/process1"/>
    <dgm:cxn modelId="{EFEF2F40-E829-46FA-8BA0-0ABA37287EFA}" type="presOf" srcId="{914893F7-8095-48DA-82F2-545E3713A563}" destId="{3FCA01E2-B50B-437B-99D4-83D3561AD163}" srcOrd="0" destOrd="0" presId="urn:microsoft.com/office/officeart/2005/8/layout/process1"/>
    <dgm:cxn modelId="{F8558E51-76DA-477F-8921-0ACAE74DE243}" type="presOf" srcId="{62EBD6C4-BFC2-4243-BEAF-CB7ED10F8820}" destId="{C943D0B6-E8F2-4220-9105-00D1BAB98753}" srcOrd="0" destOrd="0" presId="urn:microsoft.com/office/officeart/2005/8/layout/process1"/>
    <dgm:cxn modelId="{7ED348AA-E049-47FA-8B74-A12282E1E492}" type="presOf" srcId="{0EC56480-D741-4706-BC7D-3659B6DADEEC}" destId="{F1E0EA8B-BA03-4239-BBA1-56610D053024}" srcOrd="0" destOrd="0" presId="urn:microsoft.com/office/officeart/2005/8/layout/process1"/>
    <dgm:cxn modelId="{CF88B6C9-4E5E-40F4-B83D-B8EE38131994}" type="presOf" srcId="{39FBCE3E-1FCF-4471-92E2-D95B58F64C62}" destId="{AD7C8DDF-69A4-4933-B601-F4D2663FC957}" srcOrd="0" destOrd="0" presId="urn:microsoft.com/office/officeart/2005/8/layout/process1"/>
    <dgm:cxn modelId="{3E88F8DF-72F2-4F60-8847-E0A5AA5A1450}" type="presOf" srcId="{98CF8C3C-40D3-46FC-BC0A-A25000CDDB7A}" destId="{A1715215-532E-4161-A65A-44DD74824F2D}" srcOrd="0" destOrd="0" presId="urn:microsoft.com/office/officeart/2005/8/layout/process1"/>
    <dgm:cxn modelId="{923473F2-E168-475F-87C3-2FBF29CF2C40}" srcId="{0EC56480-D741-4706-BC7D-3659B6DADEEC}" destId="{914893F7-8095-48DA-82F2-545E3713A563}" srcOrd="0" destOrd="0" parTransId="{753D891E-5D5A-4316-9F35-18C775806C5F}" sibTransId="{DA4BC3EA-E32A-4C03-9AD0-6A9A45E60F1A}"/>
    <dgm:cxn modelId="{36FBBF21-3EAC-4BE1-879B-D7E4E1007870}" type="presParOf" srcId="{F1E0EA8B-BA03-4239-BBA1-56610D053024}" destId="{3FCA01E2-B50B-437B-99D4-83D3561AD163}" srcOrd="0" destOrd="0" presId="urn:microsoft.com/office/officeart/2005/8/layout/process1"/>
    <dgm:cxn modelId="{25353A99-4129-425A-BBB7-A0F62E870461}" type="presParOf" srcId="{F1E0EA8B-BA03-4239-BBA1-56610D053024}" destId="{AAE58CF5-5F78-42C7-A635-BF36CB15B808}" srcOrd="1" destOrd="0" presId="urn:microsoft.com/office/officeart/2005/8/layout/process1"/>
    <dgm:cxn modelId="{71F0F8CF-F973-4315-926E-CD5AACE3522D}" type="presParOf" srcId="{AAE58CF5-5F78-42C7-A635-BF36CB15B808}" destId="{18B8149E-6C05-4B7A-ABD8-F33628809CFC}" srcOrd="0" destOrd="0" presId="urn:microsoft.com/office/officeart/2005/8/layout/process1"/>
    <dgm:cxn modelId="{59ED4522-0A5B-432C-B606-4CD4E4875DB5}" type="presParOf" srcId="{F1E0EA8B-BA03-4239-BBA1-56610D053024}" destId="{AD7C8DDF-69A4-4933-B601-F4D2663FC957}" srcOrd="2" destOrd="0" presId="urn:microsoft.com/office/officeart/2005/8/layout/process1"/>
    <dgm:cxn modelId="{47EECC3B-8B26-4650-8D72-19C2FDA0EBDE}" type="presParOf" srcId="{F1E0EA8B-BA03-4239-BBA1-56610D053024}" destId="{A1715215-532E-4161-A65A-44DD74824F2D}" srcOrd="3" destOrd="0" presId="urn:microsoft.com/office/officeart/2005/8/layout/process1"/>
    <dgm:cxn modelId="{48B9A49F-7778-4DB5-AEBD-9155391B30F3}" type="presParOf" srcId="{A1715215-532E-4161-A65A-44DD74824F2D}" destId="{781A7D9A-1807-400E-B292-40A4CC5429CB}" srcOrd="0" destOrd="0" presId="urn:microsoft.com/office/officeart/2005/8/layout/process1"/>
    <dgm:cxn modelId="{C691AB21-1060-4016-A374-CFDC402FBCBD}" type="presParOf" srcId="{F1E0EA8B-BA03-4239-BBA1-56610D053024}" destId="{C943D0B6-E8F2-4220-9105-00D1BAB9875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5A9A0C-7FD7-4E1D-8994-E816DAA9A48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D9A7AB-1835-4C43-9691-E4AF994E8192}">
      <dgm:prSet/>
      <dgm:spPr/>
      <dgm:t>
        <a:bodyPr/>
        <a:lstStyle/>
        <a:p>
          <a:r>
            <a:rPr lang="en-US" dirty="0"/>
            <a:t>The 1944 Education Act meant more young people were staying longer in schools, rather than leaving at an early age to start a job. More funding was spent on the education sector rather than Youth Services. This policy of the 1940s still had impacts in the 1950s as it shows that the </a:t>
          </a:r>
          <a:r>
            <a:rPr lang="en-US" b="1" dirty="0"/>
            <a:t>main focus of policy in the 1950s was on the education of young people </a:t>
          </a:r>
          <a:r>
            <a:rPr lang="en-US" dirty="0"/>
            <a:t>rather than the supporting of them. </a:t>
          </a:r>
        </a:p>
      </dgm:t>
    </dgm:pt>
    <dgm:pt modelId="{EFC4E4FF-961B-4C07-8B20-28DBEE98687D}" type="parTrans" cxnId="{C2F74B20-B363-4E66-BBA8-D730B101DE75}">
      <dgm:prSet/>
      <dgm:spPr/>
      <dgm:t>
        <a:bodyPr/>
        <a:lstStyle/>
        <a:p>
          <a:endParaRPr lang="en-US"/>
        </a:p>
      </dgm:t>
    </dgm:pt>
    <dgm:pt modelId="{EC57D4F1-61BC-4542-87B7-660EF9EAF2C1}" type="sibTrans" cxnId="{C2F74B20-B363-4E66-BBA8-D730B101DE75}">
      <dgm:prSet/>
      <dgm:spPr/>
      <dgm:t>
        <a:bodyPr/>
        <a:lstStyle/>
        <a:p>
          <a:endParaRPr lang="en-US"/>
        </a:p>
      </dgm:t>
    </dgm:pt>
    <dgm:pt modelId="{0A2DE0D6-8B4D-441E-9A42-1A626D3461D2}">
      <dgm:prSet/>
      <dgm:spPr/>
      <dgm:t>
        <a:bodyPr/>
        <a:lstStyle/>
        <a:p>
          <a:r>
            <a:rPr lang="en-US" dirty="0"/>
            <a:t>In 1951, the </a:t>
          </a:r>
          <a:r>
            <a:rPr lang="en-US" b="1" dirty="0"/>
            <a:t>Fletcher Committee </a:t>
          </a:r>
          <a:r>
            <a:rPr lang="en-US" dirty="0"/>
            <a:t>presented records of the ‘training and conditions of service of professional youth leaders’ (HMSO, 1960, p.5). However, no further outcomes from this account was discussed. This time was marked by a </a:t>
          </a:r>
          <a:r>
            <a:rPr lang="en-US" b="1" dirty="0"/>
            <a:t>decrease in full-time youth leaders and new recruits</a:t>
          </a:r>
          <a:r>
            <a:rPr lang="en-US" dirty="0"/>
            <a:t>. </a:t>
          </a:r>
        </a:p>
      </dgm:t>
    </dgm:pt>
    <dgm:pt modelId="{93C4128D-4529-4D2C-8056-02CDB1EB7AD3}" type="parTrans" cxnId="{4F31A4A0-00D3-4864-8422-F225845A45A6}">
      <dgm:prSet/>
      <dgm:spPr/>
      <dgm:t>
        <a:bodyPr/>
        <a:lstStyle/>
        <a:p>
          <a:endParaRPr lang="en-US"/>
        </a:p>
      </dgm:t>
    </dgm:pt>
    <dgm:pt modelId="{5FA240A8-CCC8-4D26-BF6D-2EA9937E4033}" type="sibTrans" cxnId="{4F31A4A0-00D3-4864-8422-F225845A45A6}">
      <dgm:prSet/>
      <dgm:spPr/>
      <dgm:t>
        <a:bodyPr/>
        <a:lstStyle/>
        <a:p>
          <a:endParaRPr lang="en-US"/>
        </a:p>
      </dgm:t>
    </dgm:pt>
    <dgm:pt modelId="{EA0F3F59-F48D-41B8-AF36-DF9C7E8AE4F3}" type="pres">
      <dgm:prSet presAssocID="{735A9A0C-7FD7-4E1D-8994-E816DAA9A487}" presName="hierChild1" presStyleCnt="0">
        <dgm:presLayoutVars>
          <dgm:chPref val="1"/>
          <dgm:dir/>
          <dgm:animOne val="branch"/>
          <dgm:animLvl val="lvl"/>
          <dgm:resizeHandles/>
        </dgm:presLayoutVars>
      </dgm:prSet>
      <dgm:spPr/>
    </dgm:pt>
    <dgm:pt modelId="{7FCAC082-092D-425A-A952-84C8E9E69EC9}" type="pres">
      <dgm:prSet presAssocID="{A0D9A7AB-1835-4C43-9691-E4AF994E8192}" presName="hierRoot1" presStyleCnt="0"/>
      <dgm:spPr/>
    </dgm:pt>
    <dgm:pt modelId="{8EA50393-E9AC-49B8-9F9D-787DE88F726A}" type="pres">
      <dgm:prSet presAssocID="{A0D9A7AB-1835-4C43-9691-E4AF994E8192}" presName="composite" presStyleCnt="0"/>
      <dgm:spPr/>
    </dgm:pt>
    <dgm:pt modelId="{E68F1B1B-F965-4FEC-A05A-DD18986CC5BF}" type="pres">
      <dgm:prSet presAssocID="{A0D9A7AB-1835-4C43-9691-E4AF994E8192}" presName="background" presStyleLbl="node0" presStyleIdx="0" presStyleCnt="2"/>
      <dgm:spPr/>
    </dgm:pt>
    <dgm:pt modelId="{75C1AB7B-BE8D-4FA9-98B6-D8EEDEA6E3C7}" type="pres">
      <dgm:prSet presAssocID="{A0D9A7AB-1835-4C43-9691-E4AF994E8192}" presName="text" presStyleLbl="fgAcc0" presStyleIdx="0" presStyleCnt="2">
        <dgm:presLayoutVars>
          <dgm:chPref val="3"/>
        </dgm:presLayoutVars>
      </dgm:prSet>
      <dgm:spPr/>
    </dgm:pt>
    <dgm:pt modelId="{CA2E938C-9507-40F7-A16E-EF3B04276628}" type="pres">
      <dgm:prSet presAssocID="{A0D9A7AB-1835-4C43-9691-E4AF994E8192}" presName="hierChild2" presStyleCnt="0"/>
      <dgm:spPr/>
    </dgm:pt>
    <dgm:pt modelId="{E9AA28BC-804E-4C2B-A4A8-AD2FAFC01465}" type="pres">
      <dgm:prSet presAssocID="{0A2DE0D6-8B4D-441E-9A42-1A626D3461D2}" presName="hierRoot1" presStyleCnt="0"/>
      <dgm:spPr/>
    </dgm:pt>
    <dgm:pt modelId="{D949D35A-6534-4CD4-A81F-6F049FB219EA}" type="pres">
      <dgm:prSet presAssocID="{0A2DE0D6-8B4D-441E-9A42-1A626D3461D2}" presName="composite" presStyleCnt="0"/>
      <dgm:spPr/>
    </dgm:pt>
    <dgm:pt modelId="{BCD621C9-5FDA-4441-BF77-3AC7C951FABC}" type="pres">
      <dgm:prSet presAssocID="{0A2DE0D6-8B4D-441E-9A42-1A626D3461D2}" presName="background" presStyleLbl="node0" presStyleIdx="1" presStyleCnt="2"/>
      <dgm:spPr/>
    </dgm:pt>
    <dgm:pt modelId="{9997D60C-C31E-418F-894E-97DB1840BF87}" type="pres">
      <dgm:prSet presAssocID="{0A2DE0D6-8B4D-441E-9A42-1A626D3461D2}" presName="text" presStyleLbl="fgAcc0" presStyleIdx="1" presStyleCnt="2">
        <dgm:presLayoutVars>
          <dgm:chPref val="3"/>
        </dgm:presLayoutVars>
      </dgm:prSet>
      <dgm:spPr/>
    </dgm:pt>
    <dgm:pt modelId="{3BFF0538-666D-4F9E-9807-A50382C6E362}" type="pres">
      <dgm:prSet presAssocID="{0A2DE0D6-8B4D-441E-9A42-1A626D3461D2}" presName="hierChild2" presStyleCnt="0"/>
      <dgm:spPr/>
    </dgm:pt>
  </dgm:ptLst>
  <dgm:cxnLst>
    <dgm:cxn modelId="{C2F74B20-B363-4E66-BBA8-D730B101DE75}" srcId="{735A9A0C-7FD7-4E1D-8994-E816DAA9A487}" destId="{A0D9A7AB-1835-4C43-9691-E4AF994E8192}" srcOrd="0" destOrd="0" parTransId="{EFC4E4FF-961B-4C07-8B20-28DBEE98687D}" sibTransId="{EC57D4F1-61BC-4542-87B7-660EF9EAF2C1}"/>
    <dgm:cxn modelId="{AB0CF179-2464-4BC9-87E2-9AA671A470D9}" type="presOf" srcId="{735A9A0C-7FD7-4E1D-8994-E816DAA9A487}" destId="{EA0F3F59-F48D-41B8-AF36-DF9C7E8AE4F3}" srcOrd="0" destOrd="0" presId="urn:microsoft.com/office/officeart/2005/8/layout/hierarchy1"/>
    <dgm:cxn modelId="{4F31A4A0-00D3-4864-8422-F225845A45A6}" srcId="{735A9A0C-7FD7-4E1D-8994-E816DAA9A487}" destId="{0A2DE0D6-8B4D-441E-9A42-1A626D3461D2}" srcOrd="1" destOrd="0" parTransId="{93C4128D-4529-4D2C-8056-02CDB1EB7AD3}" sibTransId="{5FA240A8-CCC8-4D26-BF6D-2EA9937E4033}"/>
    <dgm:cxn modelId="{D11FAFA0-8679-4AD7-A5D5-C2AE6465F564}" type="presOf" srcId="{A0D9A7AB-1835-4C43-9691-E4AF994E8192}" destId="{75C1AB7B-BE8D-4FA9-98B6-D8EEDEA6E3C7}" srcOrd="0" destOrd="0" presId="urn:microsoft.com/office/officeart/2005/8/layout/hierarchy1"/>
    <dgm:cxn modelId="{D5A5E7FE-2B6A-45ED-BE7E-19AF6999C621}" type="presOf" srcId="{0A2DE0D6-8B4D-441E-9A42-1A626D3461D2}" destId="{9997D60C-C31E-418F-894E-97DB1840BF87}" srcOrd="0" destOrd="0" presId="urn:microsoft.com/office/officeart/2005/8/layout/hierarchy1"/>
    <dgm:cxn modelId="{80E694AD-425F-4039-88F9-021A5B8C71A4}" type="presParOf" srcId="{EA0F3F59-F48D-41B8-AF36-DF9C7E8AE4F3}" destId="{7FCAC082-092D-425A-A952-84C8E9E69EC9}" srcOrd="0" destOrd="0" presId="urn:microsoft.com/office/officeart/2005/8/layout/hierarchy1"/>
    <dgm:cxn modelId="{53BBA5FF-C802-42AD-9B20-BEDAA137B0D5}" type="presParOf" srcId="{7FCAC082-092D-425A-A952-84C8E9E69EC9}" destId="{8EA50393-E9AC-49B8-9F9D-787DE88F726A}" srcOrd="0" destOrd="0" presId="urn:microsoft.com/office/officeart/2005/8/layout/hierarchy1"/>
    <dgm:cxn modelId="{95DF4407-F95B-449E-A1BC-19A1D2E0C6C6}" type="presParOf" srcId="{8EA50393-E9AC-49B8-9F9D-787DE88F726A}" destId="{E68F1B1B-F965-4FEC-A05A-DD18986CC5BF}" srcOrd="0" destOrd="0" presId="urn:microsoft.com/office/officeart/2005/8/layout/hierarchy1"/>
    <dgm:cxn modelId="{9D168E4B-D2BF-4911-AE6E-4FF76A3D7774}" type="presParOf" srcId="{8EA50393-E9AC-49B8-9F9D-787DE88F726A}" destId="{75C1AB7B-BE8D-4FA9-98B6-D8EEDEA6E3C7}" srcOrd="1" destOrd="0" presId="urn:microsoft.com/office/officeart/2005/8/layout/hierarchy1"/>
    <dgm:cxn modelId="{9296DBB3-3545-4FF7-A02B-7ADD0F71CC5F}" type="presParOf" srcId="{7FCAC082-092D-425A-A952-84C8E9E69EC9}" destId="{CA2E938C-9507-40F7-A16E-EF3B04276628}" srcOrd="1" destOrd="0" presId="urn:microsoft.com/office/officeart/2005/8/layout/hierarchy1"/>
    <dgm:cxn modelId="{47CCDEC3-44D1-4C65-9CC9-119C30DBA0FF}" type="presParOf" srcId="{EA0F3F59-F48D-41B8-AF36-DF9C7E8AE4F3}" destId="{E9AA28BC-804E-4C2B-A4A8-AD2FAFC01465}" srcOrd="1" destOrd="0" presId="urn:microsoft.com/office/officeart/2005/8/layout/hierarchy1"/>
    <dgm:cxn modelId="{360D0052-6745-445E-95A4-D3D365277B69}" type="presParOf" srcId="{E9AA28BC-804E-4C2B-A4A8-AD2FAFC01465}" destId="{D949D35A-6534-4CD4-A81F-6F049FB219EA}" srcOrd="0" destOrd="0" presId="urn:microsoft.com/office/officeart/2005/8/layout/hierarchy1"/>
    <dgm:cxn modelId="{7083E1C9-0866-4319-B0A8-18291CCF1175}" type="presParOf" srcId="{D949D35A-6534-4CD4-A81F-6F049FB219EA}" destId="{BCD621C9-5FDA-4441-BF77-3AC7C951FABC}" srcOrd="0" destOrd="0" presId="urn:microsoft.com/office/officeart/2005/8/layout/hierarchy1"/>
    <dgm:cxn modelId="{AEB158F0-F789-48A3-B111-C08AC446E39B}" type="presParOf" srcId="{D949D35A-6534-4CD4-A81F-6F049FB219EA}" destId="{9997D60C-C31E-418F-894E-97DB1840BF87}" srcOrd="1" destOrd="0" presId="urn:microsoft.com/office/officeart/2005/8/layout/hierarchy1"/>
    <dgm:cxn modelId="{B8657F6D-2C70-4BEA-8963-56AB8F30E59A}" type="presParOf" srcId="{E9AA28BC-804E-4C2B-A4A8-AD2FAFC01465}" destId="{3BFF0538-666D-4F9E-9807-A50382C6E3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4B07FB-ECF8-4ADF-8BA4-DD85B021655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5DD8AC3-5CBE-4289-BEB5-28C645A2D8C7}">
      <dgm:prSet custT="1"/>
      <dgm:spPr/>
      <dgm:t>
        <a:bodyPr/>
        <a:lstStyle/>
        <a:p>
          <a:r>
            <a:rPr lang="en-GB" sz="1800" dirty="0"/>
            <a:t>In </a:t>
          </a:r>
          <a:r>
            <a:rPr lang="en-GB" sz="1800" b="1" dirty="0"/>
            <a:t>1958, the Albermarle committee </a:t>
          </a:r>
          <a:r>
            <a:rPr lang="en-GB" sz="1800" dirty="0"/>
            <a:t>was established. It was chaired by Countess Albemarle and appointed by the Ministry of Education. Their purpose was to</a:t>
          </a:r>
          <a:r>
            <a:rPr lang="en-GB" sz="1800" b="1" dirty="0"/>
            <a:t> assess how the Youth Service could play a role in helping young people</a:t>
          </a:r>
          <a:r>
            <a:rPr lang="en-GB" sz="1800" dirty="0"/>
            <a:t> in their everyday life and communities (Infed, 2002). </a:t>
          </a:r>
          <a:endParaRPr lang="en-US" sz="1800" dirty="0"/>
        </a:p>
      </dgm:t>
    </dgm:pt>
    <dgm:pt modelId="{AFC6FBC0-2263-418D-8A09-50259AB6858B}" type="parTrans" cxnId="{B15610E3-0A2F-4688-B42A-E7EA266CEB49}">
      <dgm:prSet/>
      <dgm:spPr/>
      <dgm:t>
        <a:bodyPr/>
        <a:lstStyle/>
        <a:p>
          <a:endParaRPr lang="en-US"/>
        </a:p>
      </dgm:t>
    </dgm:pt>
    <dgm:pt modelId="{04368D66-FC1F-40B8-ABD7-A96AE3DC12DE}" type="sibTrans" cxnId="{B15610E3-0A2F-4688-B42A-E7EA266CEB49}">
      <dgm:prSet/>
      <dgm:spPr/>
      <dgm:t>
        <a:bodyPr/>
        <a:lstStyle/>
        <a:p>
          <a:endParaRPr lang="en-US"/>
        </a:p>
      </dgm:t>
    </dgm:pt>
    <dgm:pt modelId="{65B5A7DD-711A-4CCC-B0CA-CF127EC09B3F}">
      <dgm:prSet custT="1"/>
      <dgm:spPr/>
      <dgm:t>
        <a:bodyPr/>
        <a:lstStyle/>
        <a:p>
          <a:r>
            <a:rPr lang="en-US" sz="1800" dirty="0"/>
            <a:t>Findings of the Albemarle Committee report were introduced to the UK parliament in 1960. The finalised report proposed that </a:t>
          </a:r>
          <a:r>
            <a:rPr lang="en-US" sz="1800" b="1" dirty="0"/>
            <a:t>a national policy framework be arranged</a:t>
          </a:r>
          <a:r>
            <a:rPr lang="en-US" sz="1800" dirty="0"/>
            <a:t> for the Youth Service and insisted on the extension of youth services in England and Wales. The report stated that a ‘lack of finance’ was the reason for many of the youth services’ failings (HMSO, 1960, p.12) and highlighted that the youth service purpose was to ‘help young people to make the best of themselves and act responsibly’ (HMSO, 1960, p.9). </a:t>
          </a:r>
        </a:p>
      </dgm:t>
    </dgm:pt>
    <dgm:pt modelId="{EA3DBF8C-ED5C-4261-B6AE-7BC1AC156DE6}" type="parTrans" cxnId="{44512244-DF72-4BAE-AD68-6FC54DE58152}">
      <dgm:prSet/>
      <dgm:spPr/>
      <dgm:t>
        <a:bodyPr/>
        <a:lstStyle/>
        <a:p>
          <a:endParaRPr lang="en-US"/>
        </a:p>
      </dgm:t>
    </dgm:pt>
    <dgm:pt modelId="{A7F53669-2CBD-4641-A889-27369F30082E}" type="sibTrans" cxnId="{44512244-DF72-4BAE-AD68-6FC54DE58152}">
      <dgm:prSet/>
      <dgm:spPr/>
      <dgm:t>
        <a:bodyPr/>
        <a:lstStyle/>
        <a:p>
          <a:endParaRPr lang="en-US"/>
        </a:p>
      </dgm:t>
    </dgm:pt>
    <dgm:pt modelId="{5DFEF52F-40D2-4ED6-9A7F-D6CE19009ACF}">
      <dgm:prSet custT="1"/>
      <dgm:spPr/>
      <dgm:t>
        <a:bodyPr/>
        <a:lstStyle/>
        <a:p>
          <a:r>
            <a:rPr lang="en-US" sz="1800" dirty="0"/>
            <a:t>The Albermarle report was a huge milestone for the youth service. It enabled it to gain </a:t>
          </a:r>
          <a:r>
            <a:rPr lang="en-US" sz="1800" b="1" dirty="0"/>
            <a:t>more funding for youth work </a:t>
          </a:r>
          <a:r>
            <a:rPr lang="en-US" sz="1800" dirty="0"/>
            <a:t>practices in the future, promoted more professionalism within the practice, delivered extra resources to be supplied such as better equipment and premises, increased salaries for full-time Youth Service workers, as well as better leadership structures. </a:t>
          </a:r>
        </a:p>
      </dgm:t>
    </dgm:pt>
    <dgm:pt modelId="{BE0B400F-629F-40E1-BBE2-6E46B08C6EC4}" type="parTrans" cxnId="{4923E251-1FAA-4789-BFEC-2CFF6C68A3D2}">
      <dgm:prSet/>
      <dgm:spPr/>
      <dgm:t>
        <a:bodyPr/>
        <a:lstStyle/>
        <a:p>
          <a:endParaRPr lang="en-US"/>
        </a:p>
      </dgm:t>
    </dgm:pt>
    <dgm:pt modelId="{B814DC1A-951F-468A-8B96-9DB584BF40ED}" type="sibTrans" cxnId="{4923E251-1FAA-4789-BFEC-2CFF6C68A3D2}">
      <dgm:prSet/>
      <dgm:spPr/>
      <dgm:t>
        <a:bodyPr/>
        <a:lstStyle/>
        <a:p>
          <a:endParaRPr lang="en-US"/>
        </a:p>
      </dgm:t>
    </dgm:pt>
    <dgm:pt modelId="{D1EA8B8C-13E9-4689-8252-6E8D05915192}" type="pres">
      <dgm:prSet presAssocID="{4E4B07FB-ECF8-4ADF-8BA4-DD85B0216559}" presName="vert0" presStyleCnt="0">
        <dgm:presLayoutVars>
          <dgm:dir/>
          <dgm:animOne val="branch"/>
          <dgm:animLvl val="lvl"/>
        </dgm:presLayoutVars>
      </dgm:prSet>
      <dgm:spPr/>
    </dgm:pt>
    <dgm:pt modelId="{BBA04A22-22F1-43C0-982B-99BA62AF246B}" type="pres">
      <dgm:prSet presAssocID="{15DD8AC3-5CBE-4289-BEB5-28C645A2D8C7}" presName="thickLine" presStyleLbl="alignNode1" presStyleIdx="0" presStyleCnt="3"/>
      <dgm:spPr/>
    </dgm:pt>
    <dgm:pt modelId="{3A11E1DC-6DB4-474B-92A8-485DCCF067CF}" type="pres">
      <dgm:prSet presAssocID="{15DD8AC3-5CBE-4289-BEB5-28C645A2D8C7}" presName="horz1" presStyleCnt="0"/>
      <dgm:spPr/>
    </dgm:pt>
    <dgm:pt modelId="{F5D3F79A-BD00-4999-BA87-283D39EC053A}" type="pres">
      <dgm:prSet presAssocID="{15DD8AC3-5CBE-4289-BEB5-28C645A2D8C7}" presName="tx1" presStyleLbl="revTx" presStyleIdx="0" presStyleCnt="3" custLinFactNeighborX="16"/>
      <dgm:spPr/>
    </dgm:pt>
    <dgm:pt modelId="{BC73728E-362E-45BD-9A52-1BAEF84FA944}" type="pres">
      <dgm:prSet presAssocID="{15DD8AC3-5CBE-4289-BEB5-28C645A2D8C7}" presName="vert1" presStyleCnt="0"/>
      <dgm:spPr/>
    </dgm:pt>
    <dgm:pt modelId="{0E7B0666-2765-4D34-BF4F-0C6D58652CA0}" type="pres">
      <dgm:prSet presAssocID="{65B5A7DD-711A-4CCC-B0CA-CF127EC09B3F}" presName="thickLine" presStyleLbl="alignNode1" presStyleIdx="1" presStyleCnt="3"/>
      <dgm:spPr/>
    </dgm:pt>
    <dgm:pt modelId="{F81B6A6E-3A89-4787-9EF6-693DEBB3852C}" type="pres">
      <dgm:prSet presAssocID="{65B5A7DD-711A-4CCC-B0CA-CF127EC09B3F}" presName="horz1" presStyleCnt="0"/>
      <dgm:spPr/>
    </dgm:pt>
    <dgm:pt modelId="{93CF9DC2-F981-4A15-B5ED-992CB528C0E7}" type="pres">
      <dgm:prSet presAssocID="{65B5A7DD-711A-4CCC-B0CA-CF127EC09B3F}" presName="tx1" presStyleLbl="revTx" presStyleIdx="1" presStyleCnt="3"/>
      <dgm:spPr/>
    </dgm:pt>
    <dgm:pt modelId="{FBED1AFE-A3F4-4D75-935B-0ACBFAF4911F}" type="pres">
      <dgm:prSet presAssocID="{65B5A7DD-711A-4CCC-B0CA-CF127EC09B3F}" presName="vert1" presStyleCnt="0"/>
      <dgm:spPr/>
    </dgm:pt>
    <dgm:pt modelId="{4D3EEF72-8B37-49A7-B1B5-8EC82BCBA7CB}" type="pres">
      <dgm:prSet presAssocID="{5DFEF52F-40D2-4ED6-9A7F-D6CE19009ACF}" presName="thickLine" presStyleLbl="alignNode1" presStyleIdx="2" presStyleCnt="3"/>
      <dgm:spPr/>
    </dgm:pt>
    <dgm:pt modelId="{EEEB03E1-320E-4357-B2DE-DC7C0E3565FF}" type="pres">
      <dgm:prSet presAssocID="{5DFEF52F-40D2-4ED6-9A7F-D6CE19009ACF}" presName="horz1" presStyleCnt="0"/>
      <dgm:spPr/>
    </dgm:pt>
    <dgm:pt modelId="{A14A8161-90E8-443F-9680-E7D5F51E4747}" type="pres">
      <dgm:prSet presAssocID="{5DFEF52F-40D2-4ED6-9A7F-D6CE19009ACF}" presName="tx1" presStyleLbl="revTx" presStyleIdx="2" presStyleCnt="3"/>
      <dgm:spPr/>
    </dgm:pt>
    <dgm:pt modelId="{9EFBA6BE-0BF0-445D-AB22-2ED46C5F35EA}" type="pres">
      <dgm:prSet presAssocID="{5DFEF52F-40D2-4ED6-9A7F-D6CE19009ACF}" presName="vert1" presStyleCnt="0"/>
      <dgm:spPr/>
    </dgm:pt>
  </dgm:ptLst>
  <dgm:cxnLst>
    <dgm:cxn modelId="{25A6D738-B051-452C-8DB5-FE3A347C8484}" type="presOf" srcId="{5DFEF52F-40D2-4ED6-9A7F-D6CE19009ACF}" destId="{A14A8161-90E8-443F-9680-E7D5F51E4747}" srcOrd="0" destOrd="0" presId="urn:microsoft.com/office/officeart/2008/layout/LinedList"/>
    <dgm:cxn modelId="{F4FD883D-A1A4-46E9-B41A-EF7CBB5E6526}" type="presOf" srcId="{15DD8AC3-5CBE-4289-BEB5-28C645A2D8C7}" destId="{F5D3F79A-BD00-4999-BA87-283D39EC053A}" srcOrd="0" destOrd="0" presId="urn:microsoft.com/office/officeart/2008/layout/LinedList"/>
    <dgm:cxn modelId="{53551D40-2174-4C8F-B842-D949A606149D}" type="presOf" srcId="{4E4B07FB-ECF8-4ADF-8BA4-DD85B0216559}" destId="{D1EA8B8C-13E9-4689-8252-6E8D05915192}" srcOrd="0" destOrd="0" presId="urn:microsoft.com/office/officeart/2008/layout/LinedList"/>
    <dgm:cxn modelId="{44512244-DF72-4BAE-AD68-6FC54DE58152}" srcId="{4E4B07FB-ECF8-4ADF-8BA4-DD85B0216559}" destId="{65B5A7DD-711A-4CCC-B0CA-CF127EC09B3F}" srcOrd="1" destOrd="0" parTransId="{EA3DBF8C-ED5C-4261-B6AE-7BC1AC156DE6}" sibTransId="{A7F53669-2CBD-4641-A889-27369F30082E}"/>
    <dgm:cxn modelId="{4923E251-1FAA-4789-BFEC-2CFF6C68A3D2}" srcId="{4E4B07FB-ECF8-4ADF-8BA4-DD85B0216559}" destId="{5DFEF52F-40D2-4ED6-9A7F-D6CE19009ACF}" srcOrd="2" destOrd="0" parTransId="{BE0B400F-629F-40E1-BBE2-6E46B08C6EC4}" sibTransId="{B814DC1A-951F-468A-8B96-9DB584BF40ED}"/>
    <dgm:cxn modelId="{CD3919CF-B67B-4C0D-A518-29EF5E857EAE}" type="presOf" srcId="{65B5A7DD-711A-4CCC-B0CA-CF127EC09B3F}" destId="{93CF9DC2-F981-4A15-B5ED-992CB528C0E7}" srcOrd="0" destOrd="0" presId="urn:microsoft.com/office/officeart/2008/layout/LinedList"/>
    <dgm:cxn modelId="{B15610E3-0A2F-4688-B42A-E7EA266CEB49}" srcId="{4E4B07FB-ECF8-4ADF-8BA4-DD85B0216559}" destId="{15DD8AC3-5CBE-4289-BEB5-28C645A2D8C7}" srcOrd="0" destOrd="0" parTransId="{AFC6FBC0-2263-418D-8A09-50259AB6858B}" sibTransId="{04368D66-FC1F-40B8-ABD7-A96AE3DC12DE}"/>
    <dgm:cxn modelId="{F84D970F-228B-4C90-B8F9-B6D159DC0C9A}" type="presParOf" srcId="{D1EA8B8C-13E9-4689-8252-6E8D05915192}" destId="{BBA04A22-22F1-43C0-982B-99BA62AF246B}" srcOrd="0" destOrd="0" presId="urn:microsoft.com/office/officeart/2008/layout/LinedList"/>
    <dgm:cxn modelId="{63CD08FD-A58F-4B1C-84F3-23908C088F90}" type="presParOf" srcId="{D1EA8B8C-13E9-4689-8252-6E8D05915192}" destId="{3A11E1DC-6DB4-474B-92A8-485DCCF067CF}" srcOrd="1" destOrd="0" presId="urn:microsoft.com/office/officeart/2008/layout/LinedList"/>
    <dgm:cxn modelId="{C3CD1F92-0B9A-415C-9FE3-8FBE3C572505}" type="presParOf" srcId="{3A11E1DC-6DB4-474B-92A8-485DCCF067CF}" destId="{F5D3F79A-BD00-4999-BA87-283D39EC053A}" srcOrd="0" destOrd="0" presId="urn:microsoft.com/office/officeart/2008/layout/LinedList"/>
    <dgm:cxn modelId="{A7450A90-B7DD-4889-8090-FCAE703C19D9}" type="presParOf" srcId="{3A11E1DC-6DB4-474B-92A8-485DCCF067CF}" destId="{BC73728E-362E-45BD-9A52-1BAEF84FA944}" srcOrd="1" destOrd="0" presId="urn:microsoft.com/office/officeart/2008/layout/LinedList"/>
    <dgm:cxn modelId="{296E3F96-44A1-4788-A77F-A24796A31D08}" type="presParOf" srcId="{D1EA8B8C-13E9-4689-8252-6E8D05915192}" destId="{0E7B0666-2765-4D34-BF4F-0C6D58652CA0}" srcOrd="2" destOrd="0" presId="urn:microsoft.com/office/officeart/2008/layout/LinedList"/>
    <dgm:cxn modelId="{D476BBA6-E4CA-4E0C-8A5C-292923CCDC02}" type="presParOf" srcId="{D1EA8B8C-13E9-4689-8252-6E8D05915192}" destId="{F81B6A6E-3A89-4787-9EF6-693DEBB3852C}" srcOrd="3" destOrd="0" presId="urn:microsoft.com/office/officeart/2008/layout/LinedList"/>
    <dgm:cxn modelId="{54359B91-BC0C-48D9-96A0-067B2BE68280}" type="presParOf" srcId="{F81B6A6E-3A89-4787-9EF6-693DEBB3852C}" destId="{93CF9DC2-F981-4A15-B5ED-992CB528C0E7}" srcOrd="0" destOrd="0" presId="urn:microsoft.com/office/officeart/2008/layout/LinedList"/>
    <dgm:cxn modelId="{13C599FA-0380-46E0-B947-2830257BBC99}" type="presParOf" srcId="{F81B6A6E-3A89-4787-9EF6-693DEBB3852C}" destId="{FBED1AFE-A3F4-4D75-935B-0ACBFAF4911F}" srcOrd="1" destOrd="0" presId="urn:microsoft.com/office/officeart/2008/layout/LinedList"/>
    <dgm:cxn modelId="{42CE9323-08E8-4A8F-878B-05A232E790B7}" type="presParOf" srcId="{D1EA8B8C-13E9-4689-8252-6E8D05915192}" destId="{4D3EEF72-8B37-49A7-B1B5-8EC82BCBA7CB}" srcOrd="4" destOrd="0" presId="urn:microsoft.com/office/officeart/2008/layout/LinedList"/>
    <dgm:cxn modelId="{1CD34D80-D81B-485A-8554-224CCB471CDE}" type="presParOf" srcId="{D1EA8B8C-13E9-4689-8252-6E8D05915192}" destId="{EEEB03E1-320E-4357-B2DE-DC7C0E3565FF}" srcOrd="5" destOrd="0" presId="urn:microsoft.com/office/officeart/2008/layout/LinedList"/>
    <dgm:cxn modelId="{C6160FAF-0D15-4C1C-B9E2-7D670AC23CBC}" type="presParOf" srcId="{EEEB03E1-320E-4357-B2DE-DC7C0E3565FF}" destId="{A14A8161-90E8-443F-9680-E7D5F51E4747}" srcOrd="0" destOrd="0" presId="urn:microsoft.com/office/officeart/2008/layout/LinedList"/>
    <dgm:cxn modelId="{7FBCDF65-6081-4E5C-AA38-D5A3D49E20D4}" type="presParOf" srcId="{EEEB03E1-320E-4357-B2DE-DC7C0E3565FF}" destId="{9EFBA6BE-0BF0-445D-AB22-2ED46C5F35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561EA7-B070-499A-8F89-ECCB959578A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6EBB848-F9C8-402C-AF21-FBACEFA10CE0}">
      <dgm:prSet custT="1"/>
      <dgm:spPr/>
      <dgm:t>
        <a:bodyPr/>
        <a:lstStyle/>
        <a:p>
          <a:r>
            <a:rPr lang="en-GB" sz="1400" dirty="0"/>
            <a:t>One similarity between the 1950s and today for young people is that of a divide between </a:t>
          </a:r>
          <a:r>
            <a:rPr lang="en-GB" sz="1400" b="1" dirty="0"/>
            <a:t>the young and older generations.</a:t>
          </a:r>
          <a:r>
            <a:rPr lang="en-GB" sz="1400" dirty="0"/>
            <a:t> Today there still seems to be a perception that young people can be reckless. </a:t>
          </a:r>
          <a:endParaRPr lang="en-US" sz="1400" dirty="0"/>
        </a:p>
      </dgm:t>
    </dgm:pt>
    <dgm:pt modelId="{8A56783D-1E61-45D0-B1D6-63A2025064F4}" type="parTrans" cxnId="{D94196A8-4882-46EF-A01F-4DFE7CBD8867}">
      <dgm:prSet/>
      <dgm:spPr/>
      <dgm:t>
        <a:bodyPr/>
        <a:lstStyle/>
        <a:p>
          <a:endParaRPr lang="en-US"/>
        </a:p>
      </dgm:t>
    </dgm:pt>
    <dgm:pt modelId="{1BC569F9-BB35-4DA9-BC43-EDA949C8F739}" type="sibTrans" cxnId="{D94196A8-4882-46EF-A01F-4DFE7CBD8867}">
      <dgm:prSet/>
      <dgm:spPr/>
      <dgm:t>
        <a:bodyPr/>
        <a:lstStyle/>
        <a:p>
          <a:endParaRPr lang="en-US"/>
        </a:p>
      </dgm:t>
    </dgm:pt>
    <dgm:pt modelId="{3105D483-0ADF-487A-B2B4-EFA0B722AB84}">
      <dgm:prSet custT="1"/>
      <dgm:spPr/>
      <dgm:t>
        <a:bodyPr/>
        <a:lstStyle/>
        <a:p>
          <a:r>
            <a:rPr lang="en-GB" sz="1400" dirty="0"/>
            <a:t>Young people still attend </a:t>
          </a:r>
          <a:r>
            <a:rPr lang="en-GB" sz="1400" b="1" dirty="0"/>
            <a:t>youth clubs </a:t>
          </a:r>
          <a:r>
            <a:rPr lang="en-GB" sz="1400" dirty="0"/>
            <a:t>today like they did back in the 1950s and choose to spend their leisure time meeting up with friends in town as well as going to the cinema. </a:t>
          </a:r>
          <a:endParaRPr lang="en-US" sz="1400" dirty="0"/>
        </a:p>
      </dgm:t>
    </dgm:pt>
    <dgm:pt modelId="{A7C776B9-BB05-401D-B0A8-87957E73CAA2}" type="parTrans" cxnId="{317A88D9-D130-40C8-BCD0-24D9AC8F4A96}">
      <dgm:prSet/>
      <dgm:spPr/>
      <dgm:t>
        <a:bodyPr/>
        <a:lstStyle/>
        <a:p>
          <a:endParaRPr lang="en-US"/>
        </a:p>
      </dgm:t>
    </dgm:pt>
    <dgm:pt modelId="{DF3E3912-9EF1-49FD-BE2A-281C6A0DCDBF}" type="sibTrans" cxnId="{317A88D9-D130-40C8-BCD0-24D9AC8F4A96}">
      <dgm:prSet/>
      <dgm:spPr/>
      <dgm:t>
        <a:bodyPr/>
        <a:lstStyle/>
        <a:p>
          <a:endParaRPr lang="en-US"/>
        </a:p>
      </dgm:t>
    </dgm:pt>
    <dgm:pt modelId="{A1D97741-88CB-4057-AAA9-3DE6D2148E37}">
      <dgm:prSet custT="1"/>
      <dgm:spPr/>
      <dgm:t>
        <a:bodyPr/>
        <a:lstStyle/>
        <a:p>
          <a:r>
            <a:rPr lang="en-GB" sz="1400" dirty="0"/>
            <a:t>Today young people, just like the young people of the 1950s, wonder </a:t>
          </a:r>
          <a:r>
            <a:rPr lang="en-GB" sz="1400" b="1" dirty="0"/>
            <a:t>what role they have in society</a:t>
          </a:r>
          <a:r>
            <a:rPr lang="en-GB" sz="1400" dirty="0"/>
            <a:t>. Through this exploration, they both turn towards fashion and music for </a:t>
          </a:r>
          <a:r>
            <a:rPr lang="en-GB" sz="1400" b="1" dirty="0"/>
            <a:t>self-expression</a:t>
          </a:r>
          <a:r>
            <a:rPr lang="en-GB" sz="1400" dirty="0"/>
            <a:t> as well as identity building. </a:t>
          </a:r>
          <a:endParaRPr lang="en-US" sz="1400" dirty="0"/>
        </a:p>
      </dgm:t>
    </dgm:pt>
    <dgm:pt modelId="{A10B9AD3-83EC-4CC9-90B4-D851B3FFA329}" type="parTrans" cxnId="{7F077F5D-5753-4399-BCAA-CF38C90B6268}">
      <dgm:prSet/>
      <dgm:spPr/>
      <dgm:t>
        <a:bodyPr/>
        <a:lstStyle/>
        <a:p>
          <a:endParaRPr lang="en-US"/>
        </a:p>
      </dgm:t>
    </dgm:pt>
    <dgm:pt modelId="{2A2C7265-177A-44A8-87DC-FC1D5131EA95}" type="sibTrans" cxnId="{7F077F5D-5753-4399-BCAA-CF38C90B6268}">
      <dgm:prSet/>
      <dgm:spPr/>
      <dgm:t>
        <a:bodyPr/>
        <a:lstStyle/>
        <a:p>
          <a:endParaRPr lang="en-US"/>
        </a:p>
      </dgm:t>
    </dgm:pt>
    <dgm:pt modelId="{86971DDE-B8E0-40E6-BE8E-4B4CA615B4B4}">
      <dgm:prSet custT="1"/>
      <dgm:spPr/>
      <dgm:t>
        <a:bodyPr/>
        <a:lstStyle/>
        <a:p>
          <a:r>
            <a:rPr lang="en-GB" sz="1400" dirty="0"/>
            <a:t>Some youth clubs today are still run by </a:t>
          </a:r>
          <a:r>
            <a:rPr lang="en-GB" sz="1400" b="1" dirty="0"/>
            <a:t>volunteers</a:t>
          </a:r>
          <a:r>
            <a:rPr lang="en-GB" sz="1400" dirty="0"/>
            <a:t>, similar to the 1950s however with a lot more policy enforcement. </a:t>
          </a:r>
          <a:endParaRPr lang="en-US" sz="1400" dirty="0"/>
        </a:p>
      </dgm:t>
    </dgm:pt>
    <dgm:pt modelId="{9D0F53ED-0AF4-4494-8D2B-8C8DEFB93CCD}" type="parTrans" cxnId="{C6D916F2-A4E9-44B2-980E-E392252B795E}">
      <dgm:prSet/>
      <dgm:spPr/>
      <dgm:t>
        <a:bodyPr/>
        <a:lstStyle/>
        <a:p>
          <a:endParaRPr lang="en-US"/>
        </a:p>
      </dgm:t>
    </dgm:pt>
    <dgm:pt modelId="{ED905DE2-96E7-496E-8017-5535590F79AE}" type="sibTrans" cxnId="{C6D916F2-A4E9-44B2-980E-E392252B795E}">
      <dgm:prSet/>
      <dgm:spPr/>
      <dgm:t>
        <a:bodyPr/>
        <a:lstStyle/>
        <a:p>
          <a:endParaRPr lang="en-US"/>
        </a:p>
      </dgm:t>
    </dgm:pt>
    <dgm:pt modelId="{EED9EC9E-0167-4F90-AD17-63453C4231B4}">
      <dgm:prSet custT="1"/>
      <dgm:spPr/>
      <dgm:t>
        <a:bodyPr/>
        <a:lstStyle/>
        <a:p>
          <a:r>
            <a:rPr lang="en-GB" sz="1400" dirty="0"/>
            <a:t>A strong resemblance between young people in the 1950s and the young people of today is that they both </a:t>
          </a:r>
          <a:r>
            <a:rPr lang="en-GB" sz="1400" b="1" dirty="0"/>
            <a:t>still have worries about current and future problems</a:t>
          </a:r>
          <a:r>
            <a:rPr lang="en-GB" sz="1400" dirty="0"/>
            <a:t>. For example, one of the worries that 1950s young people faced was the threat of nuclear war. Today, young people face worries like climate change. </a:t>
          </a:r>
          <a:endParaRPr lang="en-US" sz="1400" dirty="0"/>
        </a:p>
      </dgm:t>
    </dgm:pt>
    <dgm:pt modelId="{1D5A3D17-83CD-43DD-8BC3-2D3F48DE9340}" type="parTrans" cxnId="{AA79B9E4-B3EC-40CF-B4B2-EDB719138887}">
      <dgm:prSet/>
      <dgm:spPr/>
      <dgm:t>
        <a:bodyPr/>
        <a:lstStyle/>
        <a:p>
          <a:endParaRPr lang="en-US"/>
        </a:p>
      </dgm:t>
    </dgm:pt>
    <dgm:pt modelId="{1E00637B-B2E6-460B-BC5D-DE2975148512}" type="sibTrans" cxnId="{AA79B9E4-B3EC-40CF-B4B2-EDB719138887}">
      <dgm:prSet/>
      <dgm:spPr/>
      <dgm:t>
        <a:bodyPr/>
        <a:lstStyle/>
        <a:p>
          <a:endParaRPr lang="en-US"/>
        </a:p>
      </dgm:t>
    </dgm:pt>
    <dgm:pt modelId="{20DE3DC8-BFC1-4221-998C-6E7BC74C58CE}" type="pres">
      <dgm:prSet presAssocID="{8F561EA7-B070-499A-8F89-ECCB959578A0}" presName="diagram" presStyleCnt="0">
        <dgm:presLayoutVars>
          <dgm:dir/>
          <dgm:resizeHandles val="exact"/>
        </dgm:presLayoutVars>
      </dgm:prSet>
      <dgm:spPr/>
    </dgm:pt>
    <dgm:pt modelId="{5975ECD5-D7FB-4813-B177-84DB71E8B867}" type="pres">
      <dgm:prSet presAssocID="{16EBB848-F9C8-402C-AF21-FBACEFA10CE0}" presName="node" presStyleLbl="node1" presStyleIdx="0" presStyleCnt="5">
        <dgm:presLayoutVars>
          <dgm:bulletEnabled val="1"/>
        </dgm:presLayoutVars>
      </dgm:prSet>
      <dgm:spPr/>
    </dgm:pt>
    <dgm:pt modelId="{85479030-E8FB-427E-8652-474DCFA700BE}" type="pres">
      <dgm:prSet presAssocID="{1BC569F9-BB35-4DA9-BC43-EDA949C8F739}" presName="sibTrans" presStyleCnt="0"/>
      <dgm:spPr/>
    </dgm:pt>
    <dgm:pt modelId="{39D22084-694B-4A79-92C2-06FDD9134B5F}" type="pres">
      <dgm:prSet presAssocID="{3105D483-0ADF-487A-B2B4-EFA0B722AB84}" presName="node" presStyleLbl="node1" presStyleIdx="1" presStyleCnt="5">
        <dgm:presLayoutVars>
          <dgm:bulletEnabled val="1"/>
        </dgm:presLayoutVars>
      </dgm:prSet>
      <dgm:spPr/>
    </dgm:pt>
    <dgm:pt modelId="{49961F96-1F79-4D5F-9594-B0696171CE43}" type="pres">
      <dgm:prSet presAssocID="{DF3E3912-9EF1-49FD-BE2A-281C6A0DCDBF}" presName="sibTrans" presStyleCnt="0"/>
      <dgm:spPr/>
    </dgm:pt>
    <dgm:pt modelId="{12495560-26C1-4CE3-88FE-E9AF86747790}" type="pres">
      <dgm:prSet presAssocID="{A1D97741-88CB-4057-AAA9-3DE6D2148E37}" presName="node" presStyleLbl="node1" presStyleIdx="2" presStyleCnt="5">
        <dgm:presLayoutVars>
          <dgm:bulletEnabled val="1"/>
        </dgm:presLayoutVars>
      </dgm:prSet>
      <dgm:spPr/>
    </dgm:pt>
    <dgm:pt modelId="{3CFA5D8C-2858-4483-ACF3-3A1273DAD6C3}" type="pres">
      <dgm:prSet presAssocID="{2A2C7265-177A-44A8-87DC-FC1D5131EA95}" presName="sibTrans" presStyleCnt="0"/>
      <dgm:spPr/>
    </dgm:pt>
    <dgm:pt modelId="{978C8ACF-1FA9-4E96-878A-F3400FE82414}" type="pres">
      <dgm:prSet presAssocID="{86971DDE-B8E0-40E6-BE8E-4B4CA615B4B4}" presName="node" presStyleLbl="node1" presStyleIdx="3" presStyleCnt="5">
        <dgm:presLayoutVars>
          <dgm:bulletEnabled val="1"/>
        </dgm:presLayoutVars>
      </dgm:prSet>
      <dgm:spPr/>
    </dgm:pt>
    <dgm:pt modelId="{965EC053-2197-4B06-B263-3F49B2240B02}" type="pres">
      <dgm:prSet presAssocID="{ED905DE2-96E7-496E-8017-5535590F79AE}" presName="sibTrans" presStyleCnt="0"/>
      <dgm:spPr/>
    </dgm:pt>
    <dgm:pt modelId="{8327496F-7CCF-46AE-B759-4F52E48C1EB3}" type="pres">
      <dgm:prSet presAssocID="{EED9EC9E-0167-4F90-AD17-63453C4231B4}" presName="node" presStyleLbl="node1" presStyleIdx="4" presStyleCnt="5" custScaleY="123673">
        <dgm:presLayoutVars>
          <dgm:bulletEnabled val="1"/>
        </dgm:presLayoutVars>
      </dgm:prSet>
      <dgm:spPr/>
    </dgm:pt>
  </dgm:ptLst>
  <dgm:cxnLst>
    <dgm:cxn modelId="{983D4F0E-46C4-4256-9CFF-F1D2343FEFE1}" type="presOf" srcId="{3105D483-0ADF-487A-B2B4-EFA0B722AB84}" destId="{39D22084-694B-4A79-92C2-06FDD9134B5F}" srcOrd="0" destOrd="0" presId="urn:microsoft.com/office/officeart/2005/8/layout/default"/>
    <dgm:cxn modelId="{0CD3813B-9E01-4CCF-B958-C053404927B6}" type="presOf" srcId="{EED9EC9E-0167-4F90-AD17-63453C4231B4}" destId="{8327496F-7CCF-46AE-B759-4F52E48C1EB3}" srcOrd="0" destOrd="0" presId="urn:microsoft.com/office/officeart/2005/8/layout/default"/>
    <dgm:cxn modelId="{7F077F5D-5753-4399-BCAA-CF38C90B6268}" srcId="{8F561EA7-B070-499A-8F89-ECCB959578A0}" destId="{A1D97741-88CB-4057-AAA9-3DE6D2148E37}" srcOrd="2" destOrd="0" parTransId="{A10B9AD3-83EC-4CC9-90B4-D851B3FFA329}" sibTransId="{2A2C7265-177A-44A8-87DC-FC1D5131EA95}"/>
    <dgm:cxn modelId="{EDAC1595-6A43-4E8C-B3F0-E310FD7E446D}" type="presOf" srcId="{16EBB848-F9C8-402C-AF21-FBACEFA10CE0}" destId="{5975ECD5-D7FB-4813-B177-84DB71E8B867}" srcOrd="0" destOrd="0" presId="urn:microsoft.com/office/officeart/2005/8/layout/default"/>
    <dgm:cxn modelId="{D94196A8-4882-46EF-A01F-4DFE7CBD8867}" srcId="{8F561EA7-B070-499A-8F89-ECCB959578A0}" destId="{16EBB848-F9C8-402C-AF21-FBACEFA10CE0}" srcOrd="0" destOrd="0" parTransId="{8A56783D-1E61-45D0-B1D6-63A2025064F4}" sibTransId="{1BC569F9-BB35-4DA9-BC43-EDA949C8F739}"/>
    <dgm:cxn modelId="{E5B6B2B7-DBBE-4BC9-943C-11333E8E58AF}" type="presOf" srcId="{8F561EA7-B070-499A-8F89-ECCB959578A0}" destId="{20DE3DC8-BFC1-4221-998C-6E7BC74C58CE}" srcOrd="0" destOrd="0" presId="urn:microsoft.com/office/officeart/2005/8/layout/default"/>
    <dgm:cxn modelId="{3A5220D0-7DE7-404A-93BE-86FA41FF6083}" type="presOf" srcId="{A1D97741-88CB-4057-AAA9-3DE6D2148E37}" destId="{12495560-26C1-4CE3-88FE-E9AF86747790}" srcOrd="0" destOrd="0" presId="urn:microsoft.com/office/officeart/2005/8/layout/default"/>
    <dgm:cxn modelId="{317A88D9-D130-40C8-BCD0-24D9AC8F4A96}" srcId="{8F561EA7-B070-499A-8F89-ECCB959578A0}" destId="{3105D483-0ADF-487A-B2B4-EFA0B722AB84}" srcOrd="1" destOrd="0" parTransId="{A7C776B9-BB05-401D-B0A8-87957E73CAA2}" sibTransId="{DF3E3912-9EF1-49FD-BE2A-281C6A0DCDBF}"/>
    <dgm:cxn modelId="{AA79B9E4-B3EC-40CF-B4B2-EDB719138887}" srcId="{8F561EA7-B070-499A-8F89-ECCB959578A0}" destId="{EED9EC9E-0167-4F90-AD17-63453C4231B4}" srcOrd="4" destOrd="0" parTransId="{1D5A3D17-83CD-43DD-8BC3-2D3F48DE9340}" sibTransId="{1E00637B-B2E6-460B-BC5D-DE2975148512}"/>
    <dgm:cxn modelId="{46790CF0-B864-493E-9152-D618195EB771}" type="presOf" srcId="{86971DDE-B8E0-40E6-BE8E-4B4CA615B4B4}" destId="{978C8ACF-1FA9-4E96-878A-F3400FE82414}" srcOrd="0" destOrd="0" presId="urn:microsoft.com/office/officeart/2005/8/layout/default"/>
    <dgm:cxn modelId="{C6D916F2-A4E9-44B2-980E-E392252B795E}" srcId="{8F561EA7-B070-499A-8F89-ECCB959578A0}" destId="{86971DDE-B8E0-40E6-BE8E-4B4CA615B4B4}" srcOrd="3" destOrd="0" parTransId="{9D0F53ED-0AF4-4494-8D2B-8C8DEFB93CCD}" sibTransId="{ED905DE2-96E7-496E-8017-5535590F79AE}"/>
    <dgm:cxn modelId="{7D153D4E-2BA2-41B8-B177-56578488706E}" type="presParOf" srcId="{20DE3DC8-BFC1-4221-998C-6E7BC74C58CE}" destId="{5975ECD5-D7FB-4813-B177-84DB71E8B867}" srcOrd="0" destOrd="0" presId="urn:microsoft.com/office/officeart/2005/8/layout/default"/>
    <dgm:cxn modelId="{9239F8BF-F4F8-47DB-9A95-C9C89DFF4AE6}" type="presParOf" srcId="{20DE3DC8-BFC1-4221-998C-6E7BC74C58CE}" destId="{85479030-E8FB-427E-8652-474DCFA700BE}" srcOrd="1" destOrd="0" presId="urn:microsoft.com/office/officeart/2005/8/layout/default"/>
    <dgm:cxn modelId="{73BBC9B0-3BEB-4B04-94D7-B3EB6241FC4A}" type="presParOf" srcId="{20DE3DC8-BFC1-4221-998C-6E7BC74C58CE}" destId="{39D22084-694B-4A79-92C2-06FDD9134B5F}" srcOrd="2" destOrd="0" presId="urn:microsoft.com/office/officeart/2005/8/layout/default"/>
    <dgm:cxn modelId="{E417AC77-9309-442F-B127-0C52001E1259}" type="presParOf" srcId="{20DE3DC8-BFC1-4221-998C-6E7BC74C58CE}" destId="{49961F96-1F79-4D5F-9594-B0696171CE43}" srcOrd="3" destOrd="0" presId="urn:microsoft.com/office/officeart/2005/8/layout/default"/>
    <dgm:cxn modelId="{F9BBE2AB-FDF0-4D68-B1C6-97ADE9DD1379}" type="presParOf" srcId="{20DE3DC8-BFC1-4221-998C-6E7BC74C58CE}" destId="{12495560-26C1-4CE3-88FE-E9AF86747790}" srcOrd="4" destOrd="0" presId="urn:microsoft.com/office/officeart/2005/8/layout/default"/>
    <dgm:cxn modelId="{8AD9E260-C2E7-437B-8F8C-9111FA5DE742}" type="presParOf" srcId="{20DE3DC8-BFC1-4221-998C-6E7BC74C58CE}" destId="{3CFA5D8C-2858-4483-ACF3-3A1273DAD6C3}" srcOrd="5" destOrd="0" presId="urn:microsoft.com/office/officeart/2005/8/layout/default"/>
    <dgm:cxn modelId="{5E25CC04-C148-4321-94A0-8066C7789594}" type="presParOf" srcId="{20DE3DC8-BFC1-4221-998C-6E7BC74C58CE}" destId="{978C8ACF-1FA9-4E96-878A-F3400FE82414}" srcOrd="6" destOrd="0" presId="urn:microsoft.com/office/officeart/2005/8/layout/default"/>
    <dgm:cxn modelId="{E507C92B-2125-42B8-AD8C-797C9D1014C4}" type="presParOf" srcId="{20DE3DC8-BFC1-4221-998C-6E7BC74C58CE}" destId="{965EC053-2197-4B06-B263-3F49B2240B02}" srcOrd="7" destOrd="0" presId="urn:microsoft.com/office/officeart/2005/8/layout/default"/>
    <dgm:cxn modelId="{1ADBC927-A571-4B64-965D-C52A6454F581}" type="presParOf" srcId="{20DE3DC8-BFC1-4221-998C-6E7BC74C58CE}" destId="{8327496F-7CCF-46AE-B759-4F52E48C1EB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BF06F-635A-424D-B639-C0280D33B672}">
      <dsp:nvSpPr>
        <dsp:cNvPr id="0" name=""/>
        <dsp:cNvSpPr/>
      </dsp:nvSpPr>
      <dsp:spPr>
        <a:xfrm>
          <a:off x="2299609" y="1333527"/>
          <a:ext cx="497021" cy="91440"/>
        </a:xfrm>
        <a:custGeom>
          <a:avLst/>
          <a:gdLst/>
          <a:ahLst/>
          <a:cxnLst/>
          <a:rect l="0" t="0" r="0" b="0"/>
          <a:pathLst>
            <a:path>
              <a:moveTo>
                <a:pt x="0" y="45720"/>
              </a:moveTo>
              <a:lnTo>
                <a:pt x="4970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2534929" y="1376606"/>
        <a:ext cx="26381" cy="5281"/>
      </dsp:txXfrm>
    </dsp:sp>
    <dsp:sp modelId="{F79C2E09-5B47-480D-84C5-B7CF37501261}">
      <dsp:nvSpPr>
        <dsp:cNvPr id="0" name=""/>
        <dsp:cNvSpPr/>
      </dsp:nvSpPr>
      <dsp:spPr>
        <a:xfrm>
          <a:off x="7402" y="691045"/>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rtlCol="0" anchor="ctr" anchorCtr="0">
          <a:noAutofit/>
        </a:bodyPr>
        <a:lstStyle/>
        <a:p>
          <a:pPr marL="0" lvl="0" indent="0" algn="ctr" defTabSz="622300" rtl="0">
            <a:lnSpc>
              <a:spcPct val="90000"/>
            </a:lnSpc>
            <a:spcBef>
              <a:spcPct val="0"/>
            </a:spcBef>
            <a:spcAft>
              <a:spcPct val="35000"/>
            </a:spcAft>
            <a:buNone/>
          </a:pPr>
          <a:r>
            <a:rPr lang="en-GB" sz="1400" b="0" i="0" u="sng" kern="1200" noProof="0" dirty="0"/>
            <a:t>1952</a:t>
          </a:r>
        </a:p>
        <a:p>
          <a:pPr marL="0" lvl="0" indent="0" algn="ctr" defTabSz="622300" rtl="0">
            <a:lnSpc>
              <a:spcPct val="90000"/>
            </a:lnSpc>
            <a:spcBef>
              <a:spcPct val="0"/>
            </a:spcBef>
            <a:spcAft>
              <a:spcPct val="35000"/>
            </a:spcAft>
            <a:buNone/>
          </a:pPr>
          <a:r>
            <a:rPr lang="en-GB" sz="1400" b="0" i="0" u="none" kern="1200" noProof="0" dirty="0"/>
            <a:t>Queen Elizabeth II ascends the throne</a:t>
          </a:r>
        </a:p>
        <a:p>
          <a:pPr marL="0" lvl="0" indent="0" algn="ctr" defTabSz="622300" rtl="0">
            <a:lnSpc>
              <a:spcPct val="90000"/>
            </a:lnSpc>
            <a:spcBef>
              <a:spcPct val="0"/>
            </a:spcBef>
            <a:spcAft>
              <a:spcPct val="35000"/>
            </a:spcAft>
            <a:buNone/>
          </a:pPr>
          <a:r>
            <a:rPr lang="en-GB" sz="1400" b="0" i="0" u="none" kern="1200" noProof="0" dirty="0"/>
            <a:t>Great Smog</a:t>
          </a:r>
          <a:endParaRPr lang="en-GB" sz="1600" b="0" i="0" u="none" kern="1200" noProof="0" dirty="0"/>
        </a:p>
      </dsp:txBody>
      <dsp:txXfrm>
        <a:off x="7402" y="691045"/>
        <a:ext cx="2294006" cy="1376404"/>
      </dsp:txXfrm>
    </dsp:sp>
    <dsp:sp modelId="{51922001-29F8-41FD-91EF-9D64AD69AD5D}">
      <dsp:nvSpPr>
        <dsp:cNvPr id="0" name=""/>
        <dsp:cNvSpPr/>
      </dsp:nvSpPr>
      <dsp:spPr>
        <a:xfrm>
          <a:off x="5121237" y="1333527"/>
          <a:ext cx="497021" cy="91440"/>
        </a:xfrm>
        <a:custGeom>
          <a:avLst/>
          <a:gdLst/>
          <a:ahLst/>
          <a:cxnLst/>
          <a:rect l="0" t="0" r="0" b="0"/>
          <a:pathLst>
            <a:path>
              <a:moveTo>
                <a:pt x="0" y="45720"/>
              </a:moveTo>
              <a:lnTo>
                <a:pt x="4970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5356557" y="1376606"/>
        <a:ext cx="26381" cy="5281"/>
      </dsp:txXfrm>
    </dsp:sp>
    <dsp:sp modelId="{DE04EC42-4D6B-4FE2-AEFC-1D72E552FC1B}">
      <dsp:nvSpPr>
        <dsp:cNvPr id="0" name=""/>
        <dsp:cNvSpPr/>
      </dsp:nvSpPr>
      <dsp:spPr>
        <a:xfrm>
          <a:off x="2829030" y="624895"/>
          <a:ext cx="2294006" cy="15087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rtlCol="0" anchor="ctr" anchorCtr="0">
          <a:noAutofit/>
        </a:bodyPr>
        <a:lstStyle/>
        <a:p>
          <a:pPr marL="0" lvl="0" indent="0" algn="ctr" defTabSz="622300" rtl="0">
            <a:lnSpc>
              <a:spcPct val="90000"/>
            </a:lnSpc>
            <a:spcBef>
              <a:spcPct val="0"/>
            </a:spcBef>
            <a:spcAft>
              <a:spcPct val="35000"/>
            </a:spcAft>
            <a:buNone/>
          </a:pPr>
          <a:r>
            <a:rPr lang="en-GB" sz="1400" b="0" i="0" u="sng" kern="1200" noProof="0" dirty="0"/>
            <a:t>1953</a:t>
          </a:r>
        </a:p>
        <a:p>
          <a:pPr marL="0" lvl="0" indent="0" algn="ctr" defTabSz="622300" rtl="0">
            <a:lnSpc>
              <a:spcPct val="90000"/>
            </a:lnSpc>
            <a:spcBef>
              <a:spcPct val="0"/>
            </a:spcBef>
            <a:spcAft>
              <a:spcPct val="35000"/>
            </a:spcAft>
            <a:buNone/>
          </a:pPr>
          <a:r>
            <a:rPr lang="en-GB" sz="1400" b="0" i="0" u="none" kern="1200" noProof="0" dirty="0"/>
            <a:t>Double Helix DNA is discovered</a:t>
          </a:r>
        </a:p>
        <a:p>
          <a:pPr marL="0" lvl="0" indent="0" algn="ctr" defTabSz="622300" rtl="0">
            <a:lnSpc>
              <a:spcPct val="90000"/>
            </a:lnSpc>
            <a:spcBef>
              <a:spcPct val="0"/>
            </a:spcBef>
            <a:spcAft>
              <a:spcPct val="35000"/>
            </a:spcAft>
            <a:buNone/>
          </a:pPr>
          <a:r>
            <a:rPr lang="en-GB" sz="1400" b="0" i="0" u="none" kern="1200" noProof="0" dirty="0"/>
            <a:t>Joseph Stalin dies</a:t>
          </a:r>
        </a:p>
        <a:p>
          <a:pPr marL="0" lvl="0" indent="0" algn="ctr" defTabSz="622300" rtl="0">
            <a:lnSpc>
              <a:spcPct val="90000"/>
            </a:lnSpc>
            <a:spcBef>
              <a:spcPct val="0"/>
            </a:spcBef>
            <a:spcAft>
              <a:spcPct val="35000"/>
            </a:spcAft>
            <a:buNone/>
          </a:pPr>
          <a:r>
            <a:rPr lang="en-GB" sz="1400" b="0" i="0" u="none" kern="1200" noProof="0" dirty="0"/>
            <a:t>Mount Everest summit is reached</a:t>
          </a:r>
        </a:p>
      </dsp:txBody>
      <dsp:txXfrm>
        <a:off x="2829030" y="624895"/>
        <a:ext cx="2294006" cy="1508704"/>
      </dsp:txXfrm>
    </dsp:sp>
    <dsp:sp modelId="{A55B3F4B-675C-4471-8E48-7EDE8E35C4B1}">
      <dsp:nvSpPr>
        <dsp:cNvPr id="0" name=""/>
        <dsp:cNvSpPr/>
      </dsp:nvSpPr>
      <dsp:spPr>
        <a:xfrm>
          <a:off x="7942866" y="1333527"/>
          <a:ext cx="497021" cy="91440"/>
        </a:xfrm>
        <a:custGeom>
          <a:avLst/>
          <a:gdLst/>
          <a:ahLst/>
          <a:cxnLst/>
          <a:rect l="0" t="0" r="0" b="0"/>
          <a:pathLst>
            <a:path>
              <a:moveTo>
                <a:pt x="0" y="45720"/>
              </a:moveTo>
              <a:lnTo>
                <a:pt x="4970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8178186" y="1376606"/>
        <a:ext cx="26381" cy="5281"/>
      </dsp:txXfrm>
    </dsp:sp>
    <dsp:sp modelId="{60882BF5-A5E1-43CC-A491-F7EE0E481EE6}">
      <dsp:nvSpPr>
        <dsp:cNvPr id="0" name=""/>
        <dsp:cNvSpPr/>
      </dsp:nvSpPr>
      <dsp:spPr>
        <a:xfrm>
          <a:off x="5650659" y="691045"/>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rtlCol="0" anchor="ctr" anchorCtr="0">
          <a:noAutofit/>
        </a:bodyPr>
        <a:lstStyle/>
        <a:p>
          <a:pPr marL="0" lvl="0" indent="0" algn="ctr" defTabSz="622300" rtl="0">
            <a:lnSpc>
              <a:spcPct val="90000"/>
            </a:lnSpc>
            <a:spcBef>
              <a:spcPct val="0"/>
            </a:spcBef>
            <a:spcAft>
              <a:spcPct val="35000"/>
            </a:spcAft>
            <a:buNone/>
          </a:pPr>
          <a:endParaRPr lang="en-GB" sz="1400" b="0" i="0" u="none" kern="1200" noProof="0" dirty="0"/>
        </a:p>
        <a:p>
          <a:pPr marL="0" lvl="0" indent="0" algn="ctr" defTabSz="622300" rtl="0">
            <a:lnSpc>
              <a:spcPct val="90000"/>
            </a:lnSpc>
            <a:spcBef>
              <a:spcPct val="0"/>
            </a:spcBef>
            <a:spcAft>
              <a:spcPct val="35000"/>
            </a:spcAft>
            <a:buNone/>
          </a:pPr>
          <a:r>
            <a:rPr lang="en-GB" sz="1400" b="0" i="0" u="sng" kern="1200" noProof="0" dirty="0"/>
            <a:t>1954</a:t>
          </a:r>
        </a:p>
        <a:p>
          <a:pPr marL="0" lvl="0" indent="0" algn="ctr" defTabSz="622300" rtl="0">
            <a:lnSpc>
              <a:spcPct val="90000"/>
            </a:lnSpc>
            <a:spcBef>
              <a:spcPct val="0"/>
            </a:spcBef>
            <a:spcAft>
              <a:spcPct val="35000"/>
            </a:spcAft>
            <a:buNone/>
          </a:pPr>
          <a:r>
            <a:rPr lang="en-GB" sz="1400" b="0" i="0" u="none" kern="1200" noProof="0" dirty="0"/>
            <a:t>First Polio vaccine</a:t>
          </a:r>
        </a:p>
        <a:p>
          <a:pPr marL="0" lvl="0" indent="0" algn="ctr" defTabSz="622300" rtl="0">
            <a:lnSpc>
              <a:spcPct val="90000"/>
            </a:lnSpc>
            <a:spcBef>
              <a:spcPct val="0"/>
            </a:spcBef>
            <a:spcAft>
              <a:spcPct val="35000"/>
            </a:spcAft>
            <a:buNone/>
          </a:pPr>
          <a:r>
            <a:rPr lang="en-GB" sz="1400" b="0" i="0" u="none" kern="1200" noProof="0" dirty="0"/>
            <a:t>WWII rations end</a:t>
          </a:r>
        </a:p>
      </dsp:txBody>
      <dsp:txXfrm>
        <a:off x="5650659" y="691045"/>
        <a:ext cx="2294006" cy="1376404"/>
      </dsp:txXfrm>
    </dsp:sp>
    <dsp:sp modelId="{E49CE6D5-509C-4E75-B08B-37B632265779}">
      <dsp:nvSpPr>
        <dsp:cNvPr id="0" name=""/>
        <dsp:cNvSpPr/>
      </dsp:nvSpPr>
      <dsp:spPr>
        <a:xfrm>
          <a:off x="1154405" y="2065649"/>
          <a:ext cx="8464885" cy="563171"/>
        </a:xfrm>
        <a:custGeom>
          <a:avLst/>
          <a:gdLst/>
          <a:ahLst/>
          <a:cxnLst/>
          <a:rect l="0" t="0" r="0" b="0"/>
          <a:pathLst>
            <a:path>
              <a:moveTo>
                <a:pt x="8464885" y="0"/>
              </a:moveTo>
              <a:lnTo>
                <a:pt x="8464885" y="298685"/>
              </a:lnTo>
              <a:lnTo>
                <a:pt x="0" y="298685"/>
              </a:lnTo>
              <a:lnTo>
                <a:pt x="0" y="56317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5174706" y="2344594"/>
        <a:ext cx="424284" cy="5281"/>
      </dsp:txXfrm>
    </dsp:sp>
    <dsp:sp modelId="{224D3DBF-BB8E-4707-A0F8-515994FB1F10}">
      <dsp:nvSpPr>
        <dsp:cNvPr id="0" name=""/>
        <dsp:cNvSpPr/>
      </dsp:nvSpPr>
      <dsp:spPr>
        <a:xfrm>
          <a:off x="8472287" y="691045"/>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rtlCol="0" anchor="ctr" anchorCtr="0">
          <a:noAutofit/>
        </a:bodyPr>
        <a:lstStyle/>
        <a:p>
          <a:pPr marL="0" lvl="0" indent="0" algn="ctr" defTabSz="622300" rtl="0">
            <a:lnSpc>
              <a:spcPct val="90000"/>
            </a:lnSpc>
            <a:spcBef>
              <a:spcPct val="0"/>
            </a:spcBef>
            <a:spcAft>
              <a:spcPct val="35000"/>
            </a:spcAft>
            <a:buNone/>
          </a:pPr>
          <a:r>
            <a:rPr lang="en-GB" sz="1400" b="0" i="0" u="sng" kern="1200" noProof="0" dirty="0"/>
            <a:t>1955</a:t>
          </a:r>
        </a:p>
        <a:p>
          <a:pPr marL="0" lvl="0" indent="0" algn="ctr" defTabSz="622300" rtl="0">
            <a:lnSpc>
              <a:spcPct val="90000"/>
            </a:lnSpc>
            <a:spcBef>
              <a:spcPct val="0"/>
            </a:spcBef>
            <a:spcAft>
              <a:spcPct val="35000"/>
            </a:spcAft>
            <a:buNone/>
          </a:pPr>
          <a:r>
            <a:rPr lang="en-GB" sz="1400" b="0" i="0" u="none" kern="1200" noProof="0" dirty="0"/>
            <a:t>Montgomery bus boycott in U.S.A.</a:t>
          </a:r>
        </a:p>
      </dsp:txBody>
      <dsp:txXfrm>
        <a:off x="8472287" y="691045"/>
        <a:ext cx="2294006" cy="1376404"/>
      </dsp:txXfrm>
    </dsp:sp>
    <dsp:sp modelId="{8475055F-8C90-4C8F-9382-678AF3EC27C6}">
      <dsp:nvSpPr>
        <dsp:cNvPr id="0" name=""/>
        <dsp:cNvSpPr/>
      </dsp:nvSpPr>
      <dsp:spPr>
        <a:xfrm>
          <a:off x="2299609" y="3303703"/>
          <a:ext cx="497021" cy="91440"/>
        </a:xfrm>
        <a:custGeom>
          <a:avLst/>
          <a:gdLst/>
          <a:ahLst/>
          <a:cxnLst/>
          <a:rect l="0" t="0" r="0" b="0"/>
          <a:pathLst>
            <a:path>
              <a:moveTo>
                <a:pt x="0" y="45720"/>
              </a:moveTo>
              <a:lnTo>
                <a:pt x="4970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rtlCol="0" anchor="ctr" anchorCtr="0">
          <a:noAutofit/>
        </a:bodyPr>
        <a:lstStyle/>
        <a:p>
          <a:pPr marL="0" lvl="0" indent="0" algn="ctr" defTabSz="222250" rtl="0">
            <a:lnSpc>
              <a:spcPct val="90000"/>
            </a:lnSpc>
            <a:spcBef>
              <a:spcPct val="0"/>
            </a:spcBef>
            <a:spcAft>
              <a:spcPct val="35000"/>
            </a:spcAft>
            <a:buNone/>
          </a:pPr>
          <a:endParaRPr lang="en-GB" sz="500" kern="1200" noProof="0" dirty="0"/>
        </a:p>
      </dsp:txBody>
      <dsp:txXfrm>
        <a:off x="2534929" y="3346782"/>
        <a:ext cx="26381" cy="5281"/>
      </dsp:txXfrm>
    </dsp:sp>
    <dsp:sp modelId="{860E5DC2-8554-4E74-8366-CC78FE7660D1}">
      <dsp:nvSpPr>
        <dsp:cNvPr id="0" name=""/>
        <dsp:cNvSpPr/>
      </dsp:nvSpPr>
      <dsp:spPr>
        <a:xfrm>
          <a:off x="7402" y="2661221"/>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rtlCol="0" anchor="ctr" anchorCtr="0">
          <a:noAutofit/>
        </a:bodyPr>
        <a:lstStyle/>
        <a:p>
          <a:pPr marL="0" lvl="0" indent="0" algn="ctr" defTabSz="622300" rtl="0">
            <a:lnSpc>
              <a:spcPct val="90000"/>
            </a:lnSpc>
            <a:spcBef>
              <a:spcPct val="0"/>
            </a:spcBef>
            <a:spcAft>
              <a:spcPct val="35000"/>
            </a:spcAft>
            <a:buNone/>
          </a:pPr>
          <a:r>
            <a:rPr lang="en-GB" sz="1400" b="0" i="0" u="sng" kern="1200" noProof="0" dirty="0"/>
            <a:t>1956</a:t>
          </a:r>
        </a:p>
        <a:p>
          <a:pPr marL="0" lvl="0" indent="0" algn="ctr" defTabSz="622300" rtl="0">
            <a:lnSpc>
              <a:spcPct val="90000"/>
            </a:lnSpc>
            <a:spcBef>
              <a:spcPct val="0"/>
            </a:spcBef>
            <a:spcAft>
              <a:spcPct val="35000"/>
            </a:spcAft>
            <a:buNone/>
          </a:pPr>
          <a:r>
            <a:rPr lang="en-GB" sz="1400" b="0" i="0" u="none" kern="1200" noProof="0" dirty="0"/>
            <a:t>The Hungarian uprising </a:t>
          </a:r>
        </a:p>
        <a:p>
          <a:pPr marL="0" lvl="0" indent="0" algn="ctr" defTabSz="622300" rtl="0">
            <a:lnSpc>
              <a:spcPct val="90000"/>
            </a:lnSpc>
            <a:spcBef>
              <a:spcPct val="0"/>
            </a:spcBef>
            <a:spcAft>
              <a:spcPct val="35000"/>
            </a:spcAft>
            <a:buNone/>
          </a:pPr>
          <a:r>
            <a:rPr lang="en-GB" sz="1400" b="0" i="0" u="none" kern="1200" noProof="0" dirty="0"/>
            <a:t>Suez crisis</a:t>
          </a:r>
        </a:p>
      </dsp:txBody>
      <dsp:txXfrm>
        <a:off x="7402" y="2661221"/>
        <a:ext cx="2294006" cy="1376404"/>
      </dsp:txXfrm>
    </dsp:sp>
    <dsp:sp modelId="{876566EE-83BD-44D4-BDE4-DDCF016FF983}">
      <dsp:nvSpPr>
        <dsp:cNvPr id="0" name=""/>
        <dsp:cNvSpPr/>
      </dsp:nvSpPr>
      <dsp:spPr>
        <a:xfrm>
          <a:off x="5121237" y="3303703"/>
          <a:ext cx="497021" cy="91440"/>
        </a:xfrm>
        <a:custGeom>
          <a:avLst/>
          <a:gdLst/>
          <a:ahLst/>
          <a:cxnLst/>
          <a:rect l="0" t="0" r="0" b="0"/>
          <a:pathLst>
            <a:path>
              <a:moveTo>
                <a:pt x="0" y="45720"/>
              </a:moveTo>
              <a:lnTo>
                <a:pt x="4970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56557" y="3346782"/>
        <a:ext cx="26381" cy="5281"/>
      </dsp:txXfrm>
    </dsp:sp>
    <dsp:sp modelId="{5AF0017E-33E2-4991-A10F-834EA4A51D0E}">
      <dsp:nvSpPr>
        <dsp:cNvPr id="0" name=""/>
        <dsp:cNvSpPr/>
      </dsp:nvSpPr>
      <dsp:spPr>
        <a:xfrm>
          <a:off x="2829030" y="2661221"/>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anchor="ctr" anchorCtr="0">
          <a:noAutofit/>
        </a:bodyPr>
        <a:lstStyle/>
        <a:p>
          <a:pPr marL="0" lvl="0" indent="0" algn="ctr" defTabSz="622300">
            <a:lnSpc>
              <a:spcPct val="90000"/>
            </a:lnSpc>
            <a:spcBef>
              <a:spcPct val="0"/>
            </a:spcBef>
            <a:spcAft>
              <a:spcPct val="35000"/>
            </a:spcAft>
            <a:buNone/>
          </a:pPr>
          <a:r>
            <a:rPr lang="en-GB" sz="1400" u="sng" kern="1200" dirty="0"/>
            <a:t>1957</a:t>
          </a:r>
        </a:p>
        <a:p>
          <a:pPr marL="0" lvl="0" indent="0" algn="ctr" defTabSz="622300">
            <a:lnSpc>
              <a:spcPct val="90000"/>
            </a:lnSpc>
            <a:spcBef>
              <a:spcPct val="0"/>
            </a:spcBef>
            <a:spcAft>
              <a:spcPct val="35000"/>
            </a:spcAft>
            <a:buNone/>
          </a:pPr>
          <a:r>
            <a:rPr lang="en-GB" sz="1400" kern="1200" dirty="0"/>
            <a:t>BOAC (British) launches transatlantic flights</a:t>
          </a:r>
        </a:p>
        <a:p>
          <a:pPr marL="0" lvl="0" indent="0" algn="ctr" defTabSz="622300">
            <a:lnSpc>
              <a:spcPct val="90000"/>
            </a:lnSpc>
            <a:spcBef>
              <a:spcPct val="0"/>
            </a:spcBef>
            <a:spcAft>
              <a:spcPct val="35000"/>
            </a:spcAft>
            <a:buNone/>
          </a:pPr>
          <a:r>
            <a:rPr lang="en-GB" sz="1400" kern="1200" dirty="0"/>
            <a:t>The Sputnik satellite is launched</a:t>
          </a:r>
        </a:p>
      </dsp:txBody>
      <dsp:txXfrm>
        <a:off x="2829030" y="2661221"/>
        <a:ext cx="2294006" cy="1376404"/>
      </dsp:txXfrm>
    </dsp:sp>
    <dsp:sp modelId="{1CEB91C2-56A3-4FAA-B09B-D0A8817DCDEF}">
      <dsp:nvSpPr>
        <dsp:cNvPr id="0" name=""/>
        <dsp:cNvSpPr/>
      </dsp:nvSpPr>
      <dsp:spPr>
        <a:xfrm>
          <a:off x="5650659" y="2661221"/>
          <a:ext cx="2294006" cy="137640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2408" tIns="117992" rIns="112408" bIns="117992" numCol="1" spcCol="1270" anchor="ctr" anchorCtr="0">
          <a:noAutofit/>
        </a:bodyPr>
        <a:lstStyle/>
        <a:p>
          <a:pPr marL="0" lvl="0" indent="0" algn="ctr" defTabSz="622300">
            <a:lnSpc>
              <a:spcPct val="90000"/>
            </a:lnSpc>
            <a:spcBef>
              <a:spcPct val="0"/>
            </a:spcBef>
            <a:spcAft>
              <a:spcPct val="35000"/>
            </a:spcAft>
            <a:buNone/>
          </a:pPr>
          <a:r>
            <a:rPr lang="en-GB" sz="1400" u="sng" kern="1200" dirty="0"/>
            <a:t>1959</a:t>
          </a:r>
        </a:p>
        <a:p>
          <a:pPr marL="0" lvl="0" indent="0" algn="ctr" defTabSz="622300">
            <a:lnSpc>
              <a:spcPct val="90000"/>
            </a:lnSpc>
            <a:spcBef>
              <a:spcPct val="0"/>
            </a:spcBef>
            <a:spcAft>
              <a:spcPct val="35000"/>
            </a:spcAft>
            <a:buNone/>
          </a:pPr>
          <a:r>
            <a:rPr lang="en-GB" sz="1400" kern="1200" dirty="0"/>
            <a:t>Alaska and Hawaii become U.S. states</a:t>
          </a:r>
        </a:p>
        <a:p>
          <a:pPr marL="0" lvl="0" indent="0" algn="ctr" defTabSz="622300">
            <a:lnSpc>
              <a:spcPct val="90000"/>
            </a:lnSpc>
            <a:spcBef>
              <a:spcPct val="0"/>
            </a:spcBef>
            <a:spcAft>
              <a:spcPct val="35000"/>
            </a:spcAft>
            <a:buNone/>
          </a:pPr>
          <a:r>
            <a:rPr lang="en-GB" sz="1400" kern="1200" dirty="0"/>
            <a:t>Castro takes power in Cuba</a:t>
          </a:r>
        </a:p>
      </dsp:txBody>
      <dsp:txXfrm>
        <a:off x="5650659" y="2661221"/>
        <a:ext cx="2294006" cy="1376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5632C-0953-442D-808C-313A7C80B867}">
      <dsp:nvSpPr>
        <dsp:cNvPr id="0" name=""/>
        <dsp:cNvSpPr/>
      </dsp:nvSpPr>
      <dsp:spPr>
        <a:xfrm>
          <a:off x="0" y="634284"/>
          <a:ext cx="9829800" cy="19028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5D76F-EA42-458B-89C7-2635BE79559C}">
      <dsp:nvSpPr>
        <dsp:cNvPr id="0" name=""/>
        <dsp:cNvSpPr/>
      </dsp:nvSpPr>
      <dsp:spPr>
        <a:xfrm>
          <a:off x="575613" y="1062426"/>
          <a:ext cx="1046569" cy="1046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9ADE4-E60E-4014-AF60-2128C4F7E5F8}">
      <dsp:nvSpPr>
        <dsp:cNvPr id="0" name=""/>
        <dsp:cNvSpPr/>
      </dsp:nvSpPr>
      <dsp:spPr>
        <a:xfrm>
          <a:off x="2197795" y="634284"/>
          <a:ext cx="7632004" cy="19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85" tIns="201385" rIns="201385" bIns="201385" numCol="1" spcCol="1270" anchor="ctr" anchorCtr="0">
          <a:noAutofit/>
        </a:bodyPr>
        <a:lstStyle/>
        <a:p>
          <a:pPr marL="0" lvl="0" indent="0" algn="l" defTabSz="800100">
            <a:lnSpc>
              <a:spcPct val="90000"/>
            </a:lnSpc>
            <a:spcBef>
              <a:spcPct val="0"/>
            </a:spcBef>
            <a:spcAft>
              <a:spcPct val="35000"/>
            </a:spcAft>
            <a:buNone/>
          </a:pPr>
          <a:r>
            <a:rPr lang="en-GB" sz="1800" kern="1200" dirty="0"/>
            <a:t>In the 1950s, the school leaving age was 15. The duration of young people staying in school </a:t>
          </a:r>
          <a:r>
            <a:rPr lang="en-GB" sz="1800" b="1" kern="1200" dirty="0"/>
            <a:t>extended</a:t>
          </a:r>
          <a:r>
            <a:rPr lang="en-GB" sz="1800" kern="1200" dirty="0"/>
            <a:t> in the 1950s. This is partly because the war was over, causing less teaching disruptions and due to the Education Act of 1944 (more on this act later). </a:t>
          </a:r>
          <a:endParaRPr lang="en-US" sz="1800" kern="1200" dirty="0"/>
        </a:p>
      </dsp:txBody>
      <dsp:txXfrm>
        <a:off x="2197795" y="634284"/>
        <a:ext cx="7632004" cy="1902853"/>
      </dsp:txXfrm>
    </dsp:sp>
    <dsp:sp modelId="{35D83AE2-B058-47DD-BE7C-67AA0FD5783D}">
      <dsp:nvSpPr>
        <dsp:cNvPr id="0" name=""/>
        <dsp:cNvSpPr/>
      </dsp:nvSpPr>
      <dsp:spPr>
        <a:xfrm>
          <a:off x="0" y="2948565"/>
          <a:ext cx="9829800" cy="19028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29F8F-6F6B-4594-BC65-4EB781AE2C4C}">
      <dsp:nvSpPr>
        <dsp:cNvPr id="0" name=""/>
        <dsp:cNvSpPr/>
      </dsp:nvSpPr>
      <dsp:spPr>
        <a:xfrm>
          <a:off x="575613" y="3376707"/>
          <a:ext cx="1046569" cy="1046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7E3D65-6469-4168-A9AA-58D76B79DBAA}">
      <dsp:nvSpPr>
        <dsp:cNvPr id="0" name=""/>
        <dsp:cNvSpPr/>
      </dsp:nvSpPr>
      <dsp:spPr>
        <a:xfrm>
          <a:off x="2197795" y="2948565"/>
          <a:ext cx="7632004" cy="19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385" tIns="201385" rIns="201385" bIns="201385" numCol="1" spcCol="1270" anchor="ctr" anchorCtr="0">
          <a:noAutofit/>
        </a:bodyPr>
        <a:lstStyle/>
        <a:p>
          <a:pPr marL="0" lvl="0" indent="0" algn="l" defTabSz="800100">
            <a:lnSpc>
              <a:spcPct val="90000"/>
            </a:lnSpc>
            <a:spcBef>
              <a:spcPct val="0"/>
            </a:spcBef>
            <a:spcAft>
              <a:spcPct val="35000"/>
            </a:spcAft>
            <a:buNone/>
          </a:pPr>
          <a:r>
            <a:rPr lang="en-GB" sz="1800" b="1" kern="1200" dirty="0"/>
            <a:t>‘’Further schooling delayed adult responsibility’’, </a:t>
          </a:r>
          <a:r>
            <a:rPr lang="en-GB" sz="1800" kern="1200" dirty="0"/>
            <a:t>more time in school meant young people were surrounded by more of their peers compared to if they started a job and were immediately surrounded by adults. This also meant young people were able to spend </a:t>
          </a:r>
          <a:r>
            <a:rPr lang="en-GB" sz="1800" b="1" kern="1200" dirty="0"/>
            <a:t>more time relaxing after school and exploring their role in the future. </a:t>
          </a:r>
          <a:r>
            <a:rPr lang="en-US" sz="1800" kern="1200" dirty="0"/>
            <a:t>(The National Archives, 2011) </a:t>
          </a:r>
        </a:p>
      </dsp:txBody>
      <dsp:txXfrm>
        <a:off x="2197795" y="2948565"/>
        <a:ext cx="7632004" cy="19028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A01E2-B50B-437B-99D4-83D3561AD163}">
      <dsp:nvSpPr>
        <dsp:cNvPr id="0" name=""/>
        <dsp:cNvSpPr/>
      </dsp:nvSpPr>
      <dsp:spPr>
        <a:xfrm>
          <a:off x="9242"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the 1950s, most youth work practices took place within youth clubs. These were most often run by </a:t>
          </a:r>
          <a:r>
            <a:rPr lang="en-GB" sz="1700" b="1" kern="1200"/>
            <a:t>volunteers </a:t>
          </a:r>
          <a:r>
            <a:rPr lang="en-GB" sz="1700" kern="1200"/>
            <a:t>and as a part of a church or sports group (examples include Scouts and rugby clubs). Youth work was not seen as a career at that time as other jobs like a teacher or doctor were. </a:t>
          </a:r>
          <a:endParaRPr lang="en-US" sz="1700" kern="1200"/>
        </a:p>
      </dsp:txBody>
      <dsp:txXfrm>
        <a:off x="90150" y="96792"/>
        <a:ext cx="2600582" cy="3666156"/>
      </dsp:txXfrm>
    </dsp:sp>
    <dsp:sp modelId="{AAE58CF5-5F78-42C7-A635-BF36CB15B808}">
      <dsp:nvSpPr>
        <dsp:cNvPr id="0" name=""/>
        <dsp:cNvSpPr/>
      </dsp:nvSpPr>
      <dsp:spPr>
        <a:xfrm>
          <a:off x="3047880" y="1587333"/>
          <a:ext cx="585628" cy="68507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724348"/>
        <a:ext cx="409940" cy="411044"/>
      </dsp:txXfrm>
    </dsp:sp>
    <dsp:sp modelId="{AD7C8DDF-69A4-4933-B601-F4D2663FC957}">
      <dsp:nvSpPr>
        <dsp:cNvPr id="0" name=""/>
        <dsp:cNvSpPr/>
      </dsp:nvSpPr>
      <dsp:spPr>
        <a:xfrm>
          <a:off x="3876600"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majority of youth work’s principles and values did not formally exist. Each youth club operated according to their own preference and there was little regulation, or training given to youth workers. The Youth Service was </a:t>
          </a:r>
          <a:r>
            <a:rPr lang="en-GB" sz="1700" b="1" kern="1200" dirty="0"/>
            <a:t>in decline </a:t>
          </a:r>
          <a:r>
            <a:rPr lang="en-GB" sz="1700" kern="1200" dirty="0"/>
            <a:t>and there were no main decisions made surrounding Youth Work practice, and those that were made, did not  last. </a:t>
          </a:r>
          <a:endParaRPr lang="en-US" sz="1700" kern="1200" dirty="0"/>
        </a:p>
      </dsp:txBody>
      <dsp:txXfrm>
        <a:off x="3957508" y="96792"/>
        <a:ext cx="2600582" cy="3666156"/>
      </dsp:txXfrm>
    </dsp:sp>
    <dsp:sp modelId="{A1715215-532E-4161-A65A-44DD74824F2D}">
      <dsp:nvSpPr>
        <dsp:cNvPr id="0" name=""/>
        <dsp:cNvSpPr/>
      </dsp:nvSpPr>
      <dsp:spPr>
        <a:xfrm>
          <a:off x="6915239" y="1587333"/>
          <a:ext cx="585628" cy="68507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724348"/>
        <a:ext cx="409940" cy="411044"/>
      </dsp:txXfrm>
    </dsp:sp>
    <dsp:sp modelId="{C943D0B6-E8F2-4220-9105-00D1BAB98753}">
      <dsp:nvSpPr>
        <dsp:cNvPr id="0" name=""/>
        <dsp:cNvSpPr/>
      </dsp:nvSpPr>
      <dsp:spPr>
        <a:xfrm>
          <a:off x="7743958" y="15884"/>
          <a:ext cx="2762398" cy="38279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Towards the end of the 1950s, a </a:t>
          </a:r>
          <a:r>
            <a:rPr lang="en-GB" sz="1700" b="1" kern="1200" dirty="0"/>
            <a:t>tension began to grow</a:t>
          </a:r>
          <a:r>
            <a:rPr lang="en-GB" sz="1700" kern="1200" dirty="0"/>
            <a:t>. This was partly due to the disturbance of the ‘Teddy Boy’ youth movement, and because of the ‘baby boom’ post-war. These factors also created further divide between the older and younger generations and this scene prompted the formation of the Albemarle Committee in 1958.</a:t>
          </a:r>
          <a:endParaRPr lang="en-US" sz="1700" kern="1200" dirty="0"/>
        </a:p>
      </dsp:txBody>
      <dsp:txXfrm>
        <a:off x="7824866" y="96792"/>
        <a:ext cx="2600582" cy="3666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F1B1B-F965-4FEC-A05A-DD18986CC5BF}">
      <dsp:nvSpPr>
        <dsp:cNvPr id="0" name=""/>
        <dsp:cNvSpPr/>
      </dsp:nvSpPr>
      <dsp:spPr>
        <a:xfrm>
          <a:off x="1283" y="261552"/>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C1AB7B-BE8D-4FA9-98B6-D8EEDEA6E3C7}">
      <dsp:nvSpPr>
        <dsp:cNvPr id="0" name=""/>
        <dsp:cNvSpPr/>
      </dsp:nvSpPr>
      <dsp:spPr>
        <a:xfrm>
          <a:off x="501904" y="73714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1944 Education Act meant more young people were staying longer in schools, rather than leaving at an early age to start a job. More funding was spent on the education sector rather than Youth Services. This policy of the 1940s still had impacts in the 1950s as it shows that the </a:t>
          </a:r>
          <a:r>
            <a:rPr lang="en-US" sz="1700" b="1" kern="1200" dirty="0"/>
            <a:t>main focus of policy in the 1950s was on the education of young people </a:t>
          </a:r>
          <a:r>
            <a:rPr lang="en-US" sz="1700" kern="1200" dirty="0"/>
            <a:t>rather than the supporting of them. </a:t>
          </a:r>
        </a:p>
      </dsp:txBody>
      <dsp:txXfrm>
        <a:off x="585701" y="820939"/>
        <a:ext cx="4337991" cy="2693452"/>
      </dsp:txXfrm>
    </dsp:sp>
    <dsp:sp modelId="{BCD621C9-5FDA-4441-BF77-3AC7C951FABC}">
      <dsp:nvSpPr>
        <dsp:cNvPr id="0" name=""/>
        <dsp:cNvSpPr/>
      </dsp:nvSpPr>
      <dsp:spPr>
        <a:xfrm>
          <a:off x="5508110" y="261552"/>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7D60C-C31E-418F-894E-97DB1840BF87}">
      <dsp:nvSpPr>
        <dsp:cNvPr id="0" name=""/>
        <dsp:cNvSpPr/>
      </dsp:nvSpPr>
      <dsp:spPr>
        <a:xfrm>
          <a:off x="6008730" y="73714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 1951, the </a:t>
          </a:r>
          <a:r>
            <a:rPr lang="en-US" sz="1700" b="1" kern="1200" dirty="0"/>
            <a:t>Fletcher Committee </a:t>
          </a:r>
          <a:r>
            <a:rPr lang="en-US" sz="1700" kern="1200" dirty="0"/>
            <a:t>presented records of the ‘training and conditions of service of professional youth leaders’ (HMSO, 1960, p.5). However, no further outcomes from this account was discussed. This time was marked by a </a:t>
          </a:r>
          <a:r>
            <a:rPr lang="en-US" sz="1700" b="1" kern="1200" dirty="0"/>
            <a:t>decrease in full-time youth leaders and new recruits</a:t>
          </a:r>
          <a:r>
            <a:rPr lang="en-US" sz="1700" kern="1200" dirty="0"/>
            <a:t>. </a:t>
          </a:r>
        </a:p>
      </dsp:txBody>
      <dsp:txXfrm>
        <a:off x="6092527" y="820939"/>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04A22-22F1-43C0-982B-99BA62AF246B}">
      <dsp:nvSpPr>
        <dsp:cNvPr id="0" name=""/>
        <dsp:cNvSpPr/>
      </dsp:nvSpPr>
      <dsp:spPr>
        <a:xfrm>
          <a:off x="0" y="2477"/>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3F79A-BD00-4999-BA87-283D39EC053A}">
      <dsp:nvSpPr>
        <dsp:cNvPr id="0" name=""/>
        <dsp:cNvSpPr/>
      </dsp:nvSpPr>
      <dsp:spPr>
        <a:xfrm>
          <a:off x="0" y="2477"/>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 </a:t>
          </a:r>
          <a:r>
            <a:rPr lang="en-GB" sz="1800" b="1" kern="1200" dirty="0"/>
            <a:t>1958, the Albermarle committee </a:t>
          </a:r>
          <a:r>
            <a:rPr lang="en-GB" sz="1800" kern="1200" dirty="0"/>
            <a:t>was established. It was chaired by Countess Albemarle and appointed by the Ministry of Education. Their purpose was to</a:t>
          </a:r>
          <a:r>
            <a:rPr lang="en-GB" sz="1800" b="1" kern="1200" dirty="0"/>
            <a:t> assess how the Youth Service could play a role in helping young people</a:t>
          </a:r>
          <a:r>
            <a:rPr lang="en-GB" sz="1800" kern="1200" dirty="0"/>
            <a:t> in their everyday life and communities (Infed, 2002). </a:t>
          </a:r>
          <a:endParaRPr lang="en-US" sz="1800" kern="1200" dirty="0"/>
        </a:p>
      </dsp:txBody>
      <dsp:txXfrm>
        <a:off x="0" y="2477"/>
        <a:ext cx="9829800" cy="1689496"/>
      </dsp:txXfrm>
    </dsp:sp>
    <dsp:sp modelId="{0E7B0666-2765-4D34-BF4F-0C6D58652CA0}">
      <dsp:nvSpPr>
        <dsp:cNvPr id="0" name=""/>
        <dsp:cNvSpPr/>
      </dsp:nvSpPr>
      <dsp:spPr>
        <a:xfrm>
          <a:off x="0" y="1691974"/>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F9DC2-F981-4A15-B5ED-992CB528C0E7}">
      <dsp:nvSpPr>
        <dsp:cNvPr id="0" name=""/>
        <dsp:cNvSpPr/>
      </dsp:nvSpPr>
      <dsp:spPr>
        <a:xfrm>
          <a:off x="0" y="1691974"/>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Findings of the Albemarle Committee report were introduced to the UK parliament in 1960. The finalised report proposed that </a:t>
          </a:r>
          <a:r>
            <a:rPr lang="en-US" sz="1800" b="1" kern="1200" dirty="0"/>
            <a:t>a national policy framework be arranged</a:t>
          </a:r>
          <a:r>
            <a:rPr lang="en-US" sz="1800" kern="1200" dirty="0"/>
            <a:t> for the Youth Service and insisted on the extension of youth services in England and Wales. The report stated that a ‘lack of finance’ was the reason for many of the youth services’ failings (HMSO, 1960, p.12) and highlighted that the youth service purpose was to ‘help young people to make the best of themselves and act responsibly’ (HMSO, 1960, p.9). </a:t>
          </a:r>
        </a:p>
      </dsp:txBody>
      <dsp:txXfrm>
        <a:off x="0" y="1691974"/>
        <a:ext cx="9829800" cy="1689496"/>
      </dsp:txXfrm>
    </dsp:sp>
    <dsp:sp modelId="{4D3EEF72-8B37-49A7-B1B5-8EC82BCBA7CB}">
      <dsp:nvSpPr>
        <dsp:cNvPr id="0" name=""/>
        <dsp:cNvSpPr/>
      </dsp:nvSpPr>
      <dsp:spPr>
        <a:xfrm>
          <a:off x="0" y="3381470"/>
          <a:ext cx="9829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A8161-90E8-443F-9680-E7D5F51E4747}">
      <dsp:nvSpPr>
        <dsp:cNvPr id="0" name=""/>
        <dsp:cNvSpPr/>
      </dsp:nvSpPr>
      <dsp:spPr>
        <a:xfrm>
          <a:off x="0" y="3381470"/>
          <a:ext cx="9829800" cy="1689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Albermarle report was a huge milestone for the youth service. It enabled it to gain </a:t>
          </a:r>
          <a:r>
            <a:rPr lang="en-US" sz="1800" b="1" kern="1200" dirty="0"/>
            <a:t>more funding for youth work </a:t>
          </a:r>
          <a:r>
            <a:rPr lang="en-US" sz="1800" kern="1200" dirty="0"/>
            <a:t>practices in the future, promoted more professionalism within the practice, delivered extra resources to be supplied such as better equipment and premises, increased salaries for full-time Youth Service workers, as well as better leadership structures. </a:t>
          </a:r>
        </a:p>
      </dsp:txBody>
      <dsp:txXfrm>
        <a:off x="0" y="3381470"/>
        <a:ext cx="9829800" cy="16894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5ECD5-D7FB-4813-B177-84DB71E8B867}">
      <dsp:nvSpPr>
        <dsp:cNvPr id="0" name=""/>
        <dsp:cNvSpPr/>
      </dsp:nvSpPr>
      <dsp:spPr>
        <a:xfrm>
          <a:off x="0" y="437334"/>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One similarity between the 1950s and today for young people is that of a divide between </a:t>
          </a:r>
          <a:r>
            <a:rPr lang="en-GB" sz="1400" b="1" kern="1200" dirty="0"/>
            <a:t>the young and older generations.</a:t>
          </a:r>
          <a:r>
            <a:rPr lang="en-GB" sz="1400" kern="1200" dirty="0"/>
            <a:t> Today there still seems to be a perception that young people can be reckless. </a:t>
          </a:r>
          <a:endParaRPr lang="en-US" sz="1400" kern="1200" dirty="0"/>
        </a:p>
      </dsp:txBody>
      <dsp:txXfrm>
        <a:off x="0" y="437334"/>
        <a:ext cx="3167240" cy="1900344"/>
      </dsp:txXfrm>
    </dsp:sp>
    <dsp:sp modelId="{39D22084-694B-4A79-92C2-06FDD9134B5F}">
      <dsp:nvSpPr>
        <dsp:cNvPr id="0" name=""/>
        <dsp:cNvSpPr/>
      </dsp:nvSpPr>
      <dsp:spPr>
        <a:xfrm>
          <a:off x="3483964" y="437334"/>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Young people still attend </a:t>
          </a:r>
          <a:r>
            <a:rPr lang="en-GB" sz="1400" b="1" kern="1200" dirty="0"/>
            <a:t>youth clubs </a:t>
          </a:r>
          <a:r>
            <a:rPr lang="en-GB" sz="1400" kern="1200" dirty="0"/>
            <a:t>today like they did back in the 1950s and choose to spend their leisure time meeting up with friends in town as well as going to the cinema. </a:t>
          </a:r>
          <a:endParaRPr lang="en-US" sz="1400" kern="1200" dirty="0"/>
        </a:p>
      </dsp:txBody>
      <dsp:txXfrm>
        <a:off x="3483964" y="437334"/>
        <a:ext cx="3167240" cy="1900344"/>
      </dsp:txXfrm>
    </dsp:sp>
    <dsp:sp modelId="{12495560-26C1-4CE3-88FE-E9AF86747790}">
      <dsp:nvSpPr>
        <dsp:cNvPr id="0" name=""/>
        <dsp:cNvSpPr/>
      </dsp:nvSpPr>
      <dsp:spPr>
        <a:xfrm>
          <a:off x="6967928" y="437334"/>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Today young people, just like the young people of the 1950s, wonder </a:t>
          </a:r>
          <a:r>
            <a:rPr lang="en-GB" sz="1400" b="1" kern="1200" dirty="0"/>
            <a:t>what role they have in society</a:t>
          </a:r>
          <a:r>
            <a:rPr lang="en-GB" sz="1400" kern="1200" dirty="0"/>
            <a:t>. Through this exploration, they both turn towards fashion and music for </a:t>
          </a:r>
          <a:r>
            <a:rPr lang="en-GB" sz="1400" b="1" kern="1200" dirty="0"/>
            <a:t>self-expression</a:t>
          </a:r>
          <a:r>
            <a:rPr lang="en-GB" sz="1400" kern="1200" dirty="0"/>
            <a:t> as well as identity building. </a:t>
          </a:r>
          <a:endParaRPr lang="en-US" sz="1400" kern="1200" dirty="0"/>
        </a:p>
      </dsp:txBody>
      <dsp:txXfrm>
        <a:off x="6967928" y="437334"/>
        <a:ext cx="3167240" cy="1900344"/>
      </dsp:txXfrm>
    </dsp:sp>
    <dsp:sp modelId="{978C8ACF-1FA9-4E96-878A-F3400FE82414}">
      <dsp:nvSpPr>
        <dsp:cNvPr id="0" name=""/>
        <dsp:cNvSpPr/>
      </dsp:nvSpPr>
      <dsp:spPr>
        <a:xfrm>
          <a:off x="1741982" y="2879336"/>
          <a:ext cx="3167240" cy="1900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Some youth clubs today are still run by </a:t>
          </a:r>
          <a:r>
            <a:rPr lang="en-GB" sz="1400" b="1" kern="1200" dirty="0"/>
            <a:t>volunteers</a:t>
          </a:r>
          <a:r>
            <a:rPr lang="en-GB" sz="1400" kern="1200" dirty="0"/>
            <a:t>, similar to the 1950s however with a lot more policy enforcement. </a:t>
          </a:r>
          <a:endParaRPr lang="en-US" sz="1400" kern="1200" dirty="0"/>
        </a:p>
      </dsp:txBody>
      <dsp:txXfrm>
        <a:off x="1741982" y="2879336"/>
        <a:ext cx="3167240" cy="1900344"/>
      </dsp:txXfrm>
    </dsp:sp>
    <dsp:sp modelId="{8327496F-7CCF-46AE-B759-4F52E48C1EB3}">
      <dsp:nvSpPr>
        <dsp:cNvPr id="0" name=""/>
        <dsp:cNvSpPr/>
      </dsp:nvSpPr>
      <dsp:spPr>
        <a:xfrm>
          <a:off x="5225946" y="2654402"/>
          <a:ext cx="3167240" cy="235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 strong resemblance between young people in the 1950s and the young people of today is that they both </a:t>
          </a:r>
          <a:r>
            <a:rPr lang="en-GB" sz="1400" b="1" kern="1200" dirty="0"/>
            <a:t>still have worries about current and future problems</a:t>
          </a:r>
          <a:r>
            <a:rPr lang="en-GB" sz="1400" kern="1200" dirty="0"/>
            <a:t>. For example, one of the worries that 1950s young people faced was the threat of nuclear war. Today, young people face worries like climate change. </a:t>
          </a:r>
          <a:endParaRPr lang="en-US" sz="1400" kern="1200" dirty="0"/>
        </a:p>
      </dsp:txBody>
      <dsp:txXfrm>
        <a:off x="5225946" y="2654402"/>
        <a:ext cx="3167240" cy="235021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15/01/2025</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15/01/2025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
        <p:nvSpPr>
          <p:cNvPr id="6" name="Header Placeholder 5">
            <a:extLst>
              <a:ext uri="{FF2B5EF4-FFF2-40B4-BE49-F238E27FC236}">
                <a16:creationId xmlns:a16="http://schemas.microsoft.com/office/drawing/2014/main" id="{E7597201-F8F9-2EA7-363E-D46C84935FA7}"/>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
        <p:nvSpPr>
          <p:cNvPr id="6" name="Header Placeholder 5">
            <a:extLst>
              <a:ext uri="{FF2B5EF4-FFF2-40B4-BE49-F238E27FC236}">
                <a16:creationId xmlns:a16="http://schemas.microsoft.com/office/drawing/2014/main" id="{FD635120-12BC-0897-BCBB-6F8E968E0456}"/>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
        <p:nvSpPr>
          <p:cNvPr id="6" name="Header Placeholder 5">
            <a:extLst>
              <a:ext uri="{FF2B5EF4-FFF2-40B4-BE49-F238E27FC236}">
                <a16:creationId xmlns:a16="http://schemas.microsoft.com/office/drawing/2014/main" id="{BEAE8383-1D51-465D-44F8-A5E9498A2241}"/>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4</a:t>
            </a:fld>
            <a:endParaRPr lang="en-GB"/>
          </a:p>
        </p:txBody>
      </p:sp>
      <p:sp>
        <p:nvSpPr>
          <p:cNvPr id="6" name="Header Placeholder 5">
            <a:extLst>
              <a:ext uri="{FF2B5EF4-FFF2-40B4-BE49-F238E27FC236}">
                <a16:creationId xmlns:a16="http://schemas.microsoft.com/office/drawing/2014/main" id="{4BF37EC6-CBA6-DF45-F03D-605491C0B6BA}"/>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78897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5</a:t>
            </a:fld>
            <a:endParaRPr lang="en-GB"/>
          </a:p>
        </p:txBody>
      </p:sp>
      <p:sp>
        <p:nvSpPr>
          <p:cNvPr id="6" name="Header Placeholder 5">
            <a:extLst>
              <a:ext uri="{FF2B5EF4-FFF2-40B4-BE49-F238E27FC236}">
                <a16:creationId xmlns:a16="http://schemas.microsoft.com/office/drawing/2014/main" id="{866DBA73-E506-E014-06E5-B340B295515C}"/>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562526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D0885-EC6F-C7C9-E58D-2F7739695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63E13-68DA-F7B8-2136-3DB377C983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AFEBD1-0713-EF4F-4BB1-76437B079D3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3E91C627-6811-D90B-10B0-D50562B8EBF7}"/>
              </a:ext>
            </a:extLst>
          </p:cNvPr>
          <p:cNvSpPr>
            <a:spLocks noGrp="1"/>
          </p:cNvSpPr>
          <p:nvPr>
            <p:ph type="sldNum" sz="quarter" idx="5"/>
          </p:nvPr>
        </p:nvSpPr>
        <p:spPr/>
        <p:txBody>
          <a:bodyPr rtlCol="0"/>
          <a:lstStyle/>
          <a:p>
            <a:pPr rtl="0"/>
            <a:fld id="{D40C6A29-4676-420C-BBE3-ACC2B80F64D4}" type="slidenum">
              <a:rPr lang="en-GB" smtClean="0"/>
              <a:t>6</a:t>
            </a:fld>
            <a:endParaRPr lang="en-GB"/>
          </a:p>
        </p:txBody>
      </p:sp>
      <p:sp>
        <p:nvSpPr>
          <p:cNvPr id="6" name="Header Placeholder 5">
            <a:extLst>
              <a:ext uri="{FF2B5EF4-FFF2-40B4-BE49-F238E27FC236}">
                <a16:creationId xmlns:a16="http://schemas.microsoft.com/office/drawing/2014/main" id="{0C174A78-A893-725A-84A1-3406B52ECFC8}"/>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1051248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7</a:t>
            </a:fld>
            <a:endParaRPr lang="en-GB"/>
          </a:p>
        </p:txBody>
      </p:sp>
      <p:sp>
        <p:nvSpPr>
          <p:cNvPr id="6" name="Header Placeholder 5">
            <a:extLst>
              <a:ext uri="{FF2B5EF4-FFF2-40B4-BE49-F238E27FC236}">
                <a16:creationId xmlns:a16="http://schemas.microsoft.com/office/drawing/2014/main" id="{C17975F8-81D5-E186-5352-70B3C8CF3F16}"/>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718245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16</a:t>
            </a:fld>
            <a:endParaRPr lang="en-US" dirty="0"/>
          </a:p>
        </p:txBody>
      </p:sp>
      <p:sp>
        <p:nvSpPr>
          <p:cNvPr id="6" name="Header Placeholder 5">
            <a:extLst>
              <a:ext uri="{FF2B5EF4-FFF2-40B4-BE49-F238E27FC236}">
                <a16:creationId xmlns:a16="http://schemas.microsoft.com/office/drawing/2014/main" id="{9534DBFC-B05B-FA38-CABC-353C58F9A07D}"/>
              </a:ext>
            </a:extLst>
          </p:cNvPr>
          <p:cNvSpPr>
            <a:spLocks noGrp="1"/>
          </p:cNvSpPr>
          <p:nvPr>
            <p:ph type="hdr" sz="quarter"/>
          </p:nvPr>
        </p:nvSpPr>
        <p:spPr/>
        <p:txBody>
          <a:bodyPr/>
          <a:lstStyle/>
          <a:p>
            <a:pPr rtl="0"/>
            <a:endParaRPr lang="en-GB" noProof="0"/>
          </a:p>
        </p:txBody>
      </p:sp>
    </p:spTree>
    <p:extLst>
      <p:ext uri="{BB962C8B-B14F-4D97-AF65-F5344CB8AC3E}">
        <p14:creationId xmlns:p14="http://schemas.microsoft.com/office/powerpoint/2010/main" val="3134415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rtl="0"/>
            <a:endParaRPr lang="en-GB" noProof="0"/>
          </a:p>
        </p:txBody>
      </p:sp>
      <p:sp>
        <p:nvSpPr>
          <p:cNvPr id="5" name="Slide Number Placeholder 4"/>
          <p:cNvSpPr>
            <a:spLocks noGrp="1"/>
          </p:cNvSpPr>
          <p:nvPr>
            <p:ph type="sldNum" sz="quarter" idx="5"/>
          </p:nvPr>
        </p:nvSpPr>
        <p:spPr/>
        <p:txBody>
          <a:bodyPr/>
          <a:lstStyle/>
          <a:p>
            <a:pPr rtl="0"/>
            <a:fld id="{D40C6A29-4676-420C-BBE3-ACC2B80F64D4}" type="slidenum">
              <a:rPr lang="en-GB" noProof="0" smtClean="0"/>
              <a:t>17</a:t>
            </a:fld>
            <a:endParaRPr lang="en-GB" noProof="0"/>
          </a:p>
        </p:txBody>
      </p:sp>
    </p:spTree>
    <p:extLst>
      <p:ext uri="{BB962C8B-B14F-4D97-AF65-F5344CB8AC3E}">
        <p14:creationId xmlns:p14="http://schemas.microsoft.com/office/powerpoint/2010/main" val="361660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endParaRPr lang="en-GB" noProof="0"/>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Student number: 2404615                 Module code: ECYW4002</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endParaRPr lang="en-GB" noProof="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endParaRPr lang="en-GB" noProof="0">
              <a:solidFill>
                <a:prstClr val="black">
                  <a:tint val="75000"/>
                </a:prstClr>
              </a:solidFill>
            </a:endParaRP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Student number: 2404615                 Module code: ECYW4002</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endParaRPr lang="en-GB" noProof="0">
              <a:solidFill>
                <a:prstClr val="black">
                  <a:tint val="75000"/>
                </a:prstClr>
              </a:solidFill>
            </a:endParaRP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transition spd="slow">
    <p:wipe/>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infed.org/mobi/the-albemarle-report-the-youth-service-yesterday-and-today/" TargetMode="External"/><Relationship Id="rId13" Type="http://schemas.openxmlformats.org/officeDocument/2006/relationships/hyperlink" Target="https://www.tandfonline.com/doi/full/10.1080/03071022.2023.2246828#abstract" TargetMode="External"/><Relationship Id="rId3" Type="http://schemas.openxmlformats.org/officeDocument/2006/relationships/hyperlink" Target="https://researchbriefings.files.parliament.uk/documents/SN04252/SN04252.pdf" TargetMode="External"/><Relationship Id="rId7" Type="http://schemas.openxmlformats.org/officeDocument/2006/relationships/hyperlink" Target="https://www.youthandpolicy.org/wp-content/uploads/2020/07/The-Albemarle-Report-Reproduction.pdf" TargetMode="External"/><Relationship Id="rId12" Type="http://schemas.openxmlformats.org/officeDocument/2006/relationships/hyperlink" Target="https://www.museumofyouthculture.com/teds/"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www.gazettelive.co.uk/news/gallery/look-back-youth-clubs-40s-16041946" TargetMode="External"/><Relationship Id="rId11" Type="http://schemas.openxmlformats.org/officeDocument/2006/relationships/hyperlink" Target="https://www.myvintage.uk/1950s-fashion" TargetMode="External"/><Relationship Id="rId5" Type="http://schemas.openxmlformats.org/officeDocument/2006/relationships/hyperlink" Target="https://www.bbc.co.uk/bitesize/articles/zqbf3j6" TargetMode="External"/><Relationship Id="rId15" Type="http://schemas.openxmlformats.org/officeDocument/2006/relationships/hyperlink" Target="https://www.nationalarchives.gov.uk/education/resources/platinum-jubilee/life-in-1950s-britain/living-in-1950s-britain-timeline/" TargetMode="External"/><Relationship Id="rId10" Type="http://schemas.openxmlformats.org/officeDocument/2006/relationships/hyperlink" Target="https://www-fulcrum-org.ezproxy.uwtsd.ac.uk/epubs/w37639532?locale=en#page=31" TargetMode="External"/><Relationship Id="rId4" Type="http://schemas.openxmlformats.org/officeDocument/2006/relationships/hyperlink" Target="https://www.bbc.co.uk/bitesize/topics/zb92fg8/watch/z98kxnb" TargetMode="External"/><Relationship Id="rId9" Type="http://schemas.openxmlformats.org/officeDocument/2006/relationships/hyperlink" Target="https://leicester.omeka.net/items/show/794" TargetMode="External"/><Relationship Id="rId14" Type="http://schemas.openxmlformats.org/officeDocument/2006/relationships/hyperlink" Target="https://www.sechistorical.org/museum/timeline/1950-timeline.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4532670" y="3224981"/>
            <a:ext cx="7212355" cy="2386584"/>
          </a:xfrm>
        </p:spPr>
        <p:txBody>
          <a:bodyPr rtlCol="0">
            <a:normAutofit/>
          </a:bodyPr>
          <a:lstStyle/>
          <a:p>
            <a:pPr rtl="0"/>
            <a:r>
              <a:rPr lang="en-GB" dirty="0"/>
              <a:t>Youth Work in the 1950s</a:t>
            </a:r>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5457002" y="6204155"/>
            <a:ext cx="6592824" cy="486697"/>
          </a:xfrm>
        </p:spPr>
        <p:txBody>
          <a:bodyPr rtlCol="0">
            <a:normAutofit/>
          </a:bodyPr>
          <a:lstStyle/>
          <a:p>
            <a:pPr rtl="0"/>
            <a:r>
              <a:rPr lang="en-GB" sz="1200" dirty="0"/>
              <a:t>Student number: 2404615   Module code:ECYW4002</a:t>
            </a:r>
          </a:p>
        </p:txBody>
      </p:sp>
    </p:spTree>
    <p:extLst>
      <p:ext uri="{BB962C8B-B14F-4D97-AF65-F5344CB8AC3E}">
        <p14:creationId xmlns:p14="http://schemas.microsoft.com/office/powerpoint/2010/main" val="80096290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dirty="0">
                <a:solidFill>
                  <a:srgbClr val="FFFFFF"/>
                </a:solidFill>
              </a:rPr>
              <a:t>Contents</a:t>
            </a:r>
            <a:endParaRPr lang="en-GB"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545394" y="1097276"/>
            <a:ext cx="5928851" cy="5087214"/>
          </a:xfrm>
        </p:spPr>
        <p:txBody>
          <a:bodyPr rtlCol="0">
            <a:normAutofit fontScale="55000" lnSpcReduction="20000"/>
          </a:bodyPr>
          <a:lstStyle/>
          <a:p>
            <a:pPr marL="457200" indent="-457200" rtl="0">
              <a:buFont typeface="Arial" panose="020B0604020202020204" pitchFamily="34" charset="0"/>
              <a:buChar char="•"/>
            </a:pPr>
            <a:r>
              <a:rPr lang="en-GB" dirty="0"/>
              <a:t>Introduction – slide 3</a:t>
            </a:r>
          </a:p>
          <a:p>
            <a:pPr marL="457200" indent="-457200" rtl="0">
              <a:buFont typeface="Arial" panose="020B0604020202020204" pitchFamily="34" charset="0"/>
              <a:buChar char="•"/>
            </a:pPr>
            <a:r>
              <a:rPr lang="en-GB" dirty="0"/>
              <a:t>Key events of the 1950s – slide 4</a:t>
            </a:r>
          </a:p>
          <a:p>
            <a:pPr marL="457200" indent="-457200" rtl="0">
              <a:buFont typeface="Arial" panose="020B0604020202020204" pitchFamily="34" charset="0"/>
              <a:buChar char="•"/>
            </a:pPr>
            <a:r>
              <a:rPr lang="en-GB" dirty="0"/>
              <a:t>Influences of a young person's life in the 1950s – slide 5</a:t>
            </a:r>
          </a:p>
          <a:p>
            <a:pPr marL="457200" indent="-457200">
              <a:buFont typeface="Arial" panose="020B0604020202020204" pitchFamily="34" charset="0"/>
              <a:buChar char="•"/>
            </a:pPr>
            <a:r>
              <a:rPr lang="en-GB" dirty="0"/>
              <a:t>Influences of a young person's life in the 1950s CONTINUED – slide 6</a:t>
            </a:r>
          </a:p>
          <a:p>
            <a:pPr marL="457200" indent="-457200">
              <a:buFont typeface="Arial" panose="020B0604020202020204" pitchFamily="34" charset="0"/>
              <a:buChar char="•"/>
            </a:pPr>
            <a:r>
              <a:rPr lang="en-GB" dirty="0"/>
              <a:t>Education statistics of the early 1950s – slide 7</a:t>
            </a:r>
          </a:p>
          <a:p>
            <a:pPr marL="457200" indent="-457200">
              <a:buFont typeface="Arial" panose="020B0604020202020204" pitchFamily="34" charset="0"/>
              <a:buChar char="•"/>
            </a:pPr>
            <a:r>
              <a:rPr lang="en-GB" dirty="0"/>
              <a:t>Education statistics of the early 1950s CONTINUED – slide 8</a:t>
            </a:r>
          </a:p>
          <a:p>
            <a:pPr marL="457200" indent="-457200" rtl="0">
              <a:buFont typeface="Arial" panose="020B0604020202020204" pitchFamily="34" charset="0"/>
              <a:buChar char="•"/>
            </a:pPr>
            <a:r>
              <a:rPr lang="en-GB" sz="2800" dirty="0"/>
              <a:t>Young people and their communities in the 1950s – slide 9</a:t>
            </a:r>
          </a:p>
          <a:p>
            <a:pPr marL="457200" indent="-457200" rtl="0">
              <a:buFont typeface="Arial" panose="020B0604020202020204" pitchFamily="34" charset="0"/>
              <a:buChar char="•"/>
            </a:pPr>
            <a:r>
              <a:rPr lang="en-GB" sz="2800" dirty="0"/>
              <a:t>The ‘Teddy Boy’ – slide 10</a:t>
            </a:r>
          </a:p>
          <a:p>
            <a:pPr marL="457200" indent="-457200" rtl="0">
              <a:buFont typeface="Arial" panose="020B0604020202020204" pitchFamily="34" charset="0"/>
              <a:buChar char="•"/>
            </a:pPr>
            <a:r>
              <a:rPr lang="en-GB" dirty="0"/>
              <a:t>Youth work practice in the 1950s – slide 11</a:t>
            </a:r>
          </a:p>
          <a:p>
            <a:pPr marL="457200" indent="-457200" rtl="0">
              <a:buFont typeface="Arial" panose="020B0604020202020204" pitchFamily="34" charset="0"/>
              <a:buChar char="•"/>
            </a:pPr>
            <a:r>
              <a:rPr lang="en-GB" sz="2800" dirty="0"/>
              <a:t>Youth club picture – slide 12</a:t>
            </a:r>
          </a:p>
          <a:p>
            <a:pPr marL="457200" indent="-457200" rtl="0">
              <a:buFont typeface="Arial" panose="020B0604020202020204" pitchFamily="34" charset="0"/>
              <a:buChar char="•"/>
            </a:pPr>
            <a:r>
              <a:rPr lang="en-GB" dirty="0"/>
              <a:t>Youth work policy in the 1950s – slide 13</a:t>
            </a:r>
          </a:p>
          <a:p>
            <a:pPr marL="457200" indent="-457200">
              <a:buFont typeface="Arial" panose="020B0604020202020204" pitchFamily="34" charset="0"/>
              <a:buChar char="•"/>
            </a:pPr>
            <a:r>
              <a:rPr lang="en-GB" dirty="0"/>
              <a:t>Youth work policy in the 1950s CONTINUED – slide 14</a:t>
            </a:r>
          </a:p>
          <a:p>
            <a:pPr marL="457200" indent="-457200">
              <a:buFont typeface="Arial" panose="020B0604020202020204" pitchFamily="34" charset="0"/>
              <a:buChar char="•"/>
            </a:pPr>
            <a:r>
              <a:rPr lang="en-GB" dirty="0"/>
              <a:t>Similarities between the 1950s and life for young people today – slide 15</a:t>
            </a:r>
          </a:p>
          <a:p>
            <a:pPr marL="457200" indent="-457200">
              <a:buFont typeface="Arial" panose="020B0604020202020204" pitchFamily="34" charset="0"/>
              <a:buChar char="•"/>
            </a:pPr>
            <a:r>
              <a:rPr lang="en-GB" dirty="0"/>
              <a:t>Conclusion – slide 16</a:t>
            </a:r>
          </a:p>
          <a:p>
            <a:pPr marL="457200" indent="-457200" rtl="0">
              <a:buFont typeface="Arial" panose="020B0604020202020204" pitchFamily="34" charset="0"/>
              <a:buChar char="•"/>
            </a:pPr>
            <a:r>
              <a:rPr lang="en-GB" sz="2800" dirty="0"/>
              <a:t>Reference list – slide 17</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sp>
        <p:nvSpPr>
          <p:cNvPr id="7" name="Slide Number Placeholder 6">
            <a:extLst>
              <a:ext uri="{FF2B5EF4-FFF2-40B4-BE49-F238E27FC236}">
                <a16:creationId xmlns:a16="http://schemas.microsoft.com/office/drawing/2014/main" id="{DC18010E-865B-314E-440E-94F14D3E02BE}"/>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a:t>
            </a:fld>
            <a:endParaRPr lang="en-GB" noProof="0">
              <a:solidFill>
                <a:prstClr val="black">
                  <a:tint val="75000"/>
                </a:prstClr>
              </a:solidFill>
            </a:endParaRPr>
          </a:p>
        </p:txBody>
      </p:sp>
    </p:spTree>
    <p:extLst>
      <p:ext uri="{BB962C8B-B14F-4D97-AF65-F5344CB8AC3E}">
        <p14:creationId xmlns:p14="http://schemas.microsoft.com/office/powerpoint/2010/main" val="5516026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539496" y="365125"/>
            <a:ext cx="10515600" cy="1325563"/>
          </a:xfrm>
        </p:spPr>
        <p:txBody>
          <a:bodyPr rtlCol="0" anchor="ctr">
            <a:normAutofit/>
          </a:bodyPr>
          <a:lstStyle/>
          <a:p>
            <a:pPr rtl="0"/>
            <a:r>
              <a:rPr lang="en-GB"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1181100" y="1579501"/>
            <a:ext cx="9829800" cy="3859742"/>
          </a:xfrm>
        </p:spPr>
        <p:txBody>
          <a:bodyPr rtlCol="0">
            <a:normAutofit/>
          </a:bodyPr>
          <a:lstStyle/>
          <a:p>
            <a:pPr marL="0" indent="0" rtl="0">
              <a:buNone/>
            </a:pPr>
            <a:r>
              <a:rPr lang="en-GB" sz="2400" u="sng" dirty="0"/>
              <a:t>The lead up to the 1950s </a:t>
            </a:r>
          </a:p>
          <a:p>
            <a:pPr>
              <a:spcAft>
                <a:spcPts val="800"/>
              </a:spcAft>
            </a:pPr>
            <a:r>
              <a:rPr lang="en-GB" sz="2400" dirty="0"/>
              <a:t>The 1950s were still marked by the effects of </a:t>
            </a:r>
            <a:r>
              <a:rPr lang="en-GB" sz="2400" b="1" dirty="0"/>
              <a:t>World War II </a:t>
            </a:r>
            <a:r>
              <a:rPr lang="en-GB" sz="2400" dirty="0"/>
              <a:t>in the 1940s. It created a lot of direct and indirect effects that the 1950s had to resolve. The UK economy was </a:t>
            </a:r>
            <a:r>
              <a:rPr lang="en-GB" sz="2400" b="1" dirty="0"/>
              <a:t>recovering</a:t>
            </a:r>
            <a:r>
              <a:rPr lang="en-GB" sz="2400" dirty="0"/>
              <a:t> and at the same time lots of jobs were made available. </a:t>
            </a:r>
          </a:p>
          <a:p>
            <a:pPr>
              <a:spcAft>
                <a:spcPts val="800"/>
              </a:spcAft>
            </a:pPr>
            <a:r>
              <a:rPr lang="en-GB" sz="2400" dirty="0"/>
              <a:t>In the 1950s, ‘</a:t>
            </a:r>
            <a:r>
              <a:rPr lang="en-GB" sz="2400" b="1" dirty="0"/>
              <a:t>’the post-war boom </a:t>
            </a:r>
            <a:r>
              <a:rPr lang="en-GB" sz="2400" dirty="0"/>
              <a:t>continued, people were better off as they could afford more things, home conditions were being improved by modern housing being built with bathrooms, living standards were improving and people were making the most of their leisure time’’ (BBC Bitesize video, no date).</a:t>
            </a:r>
          </a:p>
          <a:p>
            <a:pPr marL="0" indent="0" rtl="0">
              <a:buNone/>
            </a:pPr>
            <a:endParaRPr lang="en-GB" sz="2400" dirty="0"/>
          </a:p>
          <a:p>
            <a:pPr marL="0" indent="0" rtl="0">
              <a:buNone/>
            </a:pPr>
            <a:endParaRPr lang="en-GB" sz="2400" dirty="0"/>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sp>
        <p:nvSpPr>
          <p:cNvPr id="2" name="Slide Number Placeholder 1">
            <a:extLst>
              <a:ext uri="{FF2B5EF4-FFF2-40B4-BE49-F238E27FC236}">
                <a16:creationId xmlns:a16="http://schemas.microsoft.com/office/drawing/2014/main" id="{BCE41278-3635-14FD-3408-32E824290477}"/>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3</a:t>
            </a:fld>
            <a:endParaRPr lang="en-GB" noProof="0">
              <a:solidFill>
                <a:prstClr val="black">
                  <a:tint val="75000"/>
                </a:prstClr>
              </a:solidFill>
            </a:endParaRPr>
          </a:p>
        </p:txBody>
      </p:sp>
    </p:spTree>
    <p:extLst>
      <p:ext uri="{BB962C8B-B14F-4D97-AF65-F5344CB8AC3E}">
        <p14:creationId xmlns:p14="http://schemas.microsoft.com/office/powerpoint/2010/main" val="100219376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a:xfrm>
            <a:off x="602225" y="283129"/>
            <a:ext cx="10515600" cy="1183883"/>
          </a:xfrm>
        </p:spPr>
        <p:txBody>
          <a:bodyPr rtlCol="0" anchor="ctr">
            <a:normAutofit/>
          </a:bodyPr>
          <a:lstStyle/>
          <a:p>
            <a:pPr rtl="0"/>
            <a:r>
              <a:rPr lang="en-GB" dirty="0"/>
              <a:t>Key events of the 1950s</a:t>
            </a:r>
          </a:p>
        </p:txBody>
      </p:sp>
      <p:sp>
        <p:nvSpPr>
          <p:cNvPr id="6" name="Footer Placeholder 5">
            <a:extLst>
              <a:ext uri="{FF2B5EF4-FFF2-40B4-BE49-F238E27FC236}">
                <a16:creationId xmlns:a16="http://schemas.microsoft.com/office/drawing/2014/main" id="{31E614C4-AF93-47E4-AAAE-E508A893E74A}"/>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4115527116"/>
              </p:ext>
            </p:extLst>
          </p:nvPr>
        </p:nvGraphicFramePr>
        <p:xfrm>
          <a:off x="602225" y="875071"/>
          <a:ext cx="10773697" cy="4662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A68C0A9-A22E-9E51-F944-F8A5E320D19A}"/>
              </a:ext>
            </a:extLst>
          </p:cNvPr>
          <p:cNvSpPr txBox="1"/>
          <p:nvPr/>
        </p:nvSpPr>
        <p:spPr>
          <a:xfrm>
            <a:off x="9062884" y="4628727"/>
            <a:ext cx="2526890" cy="1477328"/>
          </a:xfrm>
          <a:prstGeom prst="rect">
            <a:avLst/>
          </a:prstGeom>
          <a:ln w="38100"/>
        </p:spPr>
        <p:style>
          <a:lnRef idx="2">
            <a:schemeClr val="accent2"/>
          </a:lnRef>
          <a:fillRef idx="1">
            <a:schemeClr val="lt1"/>
          </a:fillRef>
          <a:effectRef idx="0">
            <a:schemeClr val="accent2"/>
          </a:effectRef>
          <a:fontRef idx="minor">
            <a:schemeClr val="dk1"/>
          </a:fontRef>
        </p:style>
        <p:txBody>
          <a:bodyPr wrap="square">
            <a:spAutoFit/>
          </a:bodyPr>
          <a:lstStyle/>
          <a:p>
            <a:pPr marL="0" indent="0">
              <a:buNone/>
            </a:pPr>
            <a:r>
              <a:rPr lang="en-US" sz="1800" dirty="0"/>
              <a:t>There were 3 different UK prime ministers in the 1950s, one of them being Sir Winston Churchill. </a:t>
            </a:r>
          </a:p>
        </p:txBody>
      </p:sp>
      <p:sp>
        <p:nvSpPr>
          <p:cNvPr id="9" name="TextBox 8">
            <a:extLst>
              <a:ext uri="{FF2B5EF4-FFF2-40B4-BE49-F238E27FC236}">
                <a16:creationId xmlns:a16="http://schemas.microsoft.com/office/drawing/2014/main" id="{4423E52C-8155-2EE1-A19E-FB49EC712DEC}"/>
              </a:ext>
            </a:extLst>
          </p:cNvPr>
          <p:cNvSpPr txBox="1"/>
          <p:nvPr/>
        </p:nvSpPr>
        <p:spPr>
          <a:xfrm>
            <a:off x="1253613" y="5214426"/>
            <a:ext cx="7157884" cy="646331"/>
          </a:xfrm>
          <a:prstGeom prst="rect">
            <a:avLst/>
          </a:prstGeom>
          <a:noFill/>
        </p:spPr>
        <p:txBody>
          <a:bodyPr wrap="square">
            <a:spAutoFit/>
          </a:bodyPr>
          <a:lstStyle/>
          <a:p>
            <a:pPr marL="0" indent="0">
              <a:buNone/>
            </a:pPr>
            <a:r>
              <a:rPr lang="en-US" sz="1800" dirty="0"/>
              <a:t>Sources: (Securities and Exchange Commission Historical Society, 2002) and (The National Archives, 2011)</a:t>
            </a:r>
          </a:p>
        </p:txBody>
      </p:sp>
    </p:spTree>
    <p:extLst>
      <p:ext uri="{BB962C8B-B14F-4D97-AF65-F5344CB8AC3E}">
        <p14:creationId xmlns:p14="http://schemas.microsoft.com/office/powerpoint/2010/main" val="394264745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a:xfrm>
            <a:off x="466162" y="223283"/>
            <a:ext cx="10515600" cy="1325563"/>
          </a:xfrm>
        </p:spPr>
        <p:txBody>
          <a:bodyPr rtlCol="0">
            <a:normAutofit/>
          </a:bodyPr>
          <a:lstStyle/>
          <a:p>
            <a:pPr rtl="0"/>
            <a:r>
              <a:rPr lang="en-GB" sz="4000" dirty="0"/>
              <a:t>Influences of a young person's life in the 1950s</a:t>
            </a:r>
          </a:p>
        </p:txBody>
      </p:sp>
      <p:sp>
        <p:nvSpPr>
          <p:cNvPr id="3" name="Text Placeholder 2">
            <a:extLst>
              <a:ext uri="{FF2B5EF4-FFF2-40B4-BE49-F238E27FC236}">
                <a16:creationId xmlns:a16="http://schemas.microsoft.com/office/drawing/2014/main" id="{A4B28E79-36F1-4487-B6B6-7A33F5C3C0B2}"/>
              </a:ext>
            </a:extLst>
          </p:cNvPr>
          <p:cNvSpPr>
            <a:spLocks noGrp="1"/>
          </p:cNvSpPr>
          <p:nvPr>
            <p:ph type="body" idx="1"/>
          </p:nvPr>
        </p:nvSpPr>
        <p:spPr>
          <a:xfrm>
            <a:off x="466162" y="1629084"/>
            <a:ext cx="3291840" cy="324618"/>
          </a:xfrm>
        </p:spPr>
        <p:txBody>
          <a:bodyPr rtlCol="0">
            <a:normAutofit fontScale="85000" lnSpcReduction="20000"/>
          </a:bodyPr>
          <a:lstStyle/>
          <a:p>
            <a:pPr rtl="0"/>
            <a:r>
              <a:rPr lang="en-GB" dirty="0"/>
              <a:t>Fashion</a:t>
            </a:r>
          </a:p>
        </p:txBody>
      </p:sp>
      <p:sp>
        <p:nvSpPr>
          <p:cNvPr id="4" name="Content Placeholder 3">
            <a:extLst>
              <a:ext uri="{FF2B5EF4-FFF2-40B4-BE49-F238E27FC236}">
                <a16:creationId xmlns:a16="http://schemas.microsoft.com/office/drawing/2014/main" id="{245DDB48-166A-4E16-B9DF-C5C6570A1BAD}"/>
              </a:ext>
            </a:extLst>
          </p:cNvPr>
          <p:cNvSpPr>
            <a:spLocks noGrp="1"/>
          </p:cNvSpPr>
          <p:nvPr>
            <p:ph sz="half" idx="2"/>
          </p:nvPr>
        </p:nvSpPr>
        <p:spPr>
          <a:xfrm>
            <a:off x="466162" y="2041040"/>
            <a:ext cx="2237709" cy="3363093"/>
          </a:xfrm>
        </p:spPr>
        <p:txBody>
          <a:bodyPr rtlCol="0">
            <a:normAutofit fontScale="85000" lnSpcReduction="10000"/>
          </a:bodyPr>
          <a:lstStyle/>
          <a:p>
            <a:pPr rtl="0"/>
            <a:r>
              <a:rPr lang="en-GB" sz="2000" dirty="0"/>
              <a:t>A ‘clear gender divide’ in clothing  </a:t>
            </a:r>
          </a:p>
          <a:p>
            <a:pPr rtl="0"/>
            <a:r>
              <a:rPr lang="en-GB" dirty="0"/>
              <a:t>A change in the fashion industry as clothing choices became a form of self expression, especially as more clothing became widely available in stores</a:t>
            </a:r>
          </a:p>
          <a:p>
            <a:pPr marL="0" indent="0" rtl="0">
              <a:buNone/>
            </a:pPr>
            <a:r>
              <a:rPr lang="en-GB" dirty="0"/>
              <a:t>Image: </a:t>
            </a:r>
            <a:r>
              <a:rPr lang="en-GB" sz="2000" dirty="0"/>
              <a:t>My Vintage, 2024</a:t>
            </a:r>
          </a:p>
        </p:txBody>
      </p:sp>
      <p:sp>
        <p:nvSpPr>
          <p:cNvPr id="5" name="Text Placeholder 4">
            <a:extLst>
              <a:ext uri="{FF2B5EF4-FFF2-40B4-BE49-F238E27FC236}">
                <a16:creationId xmlns:a16="http://schemas.microsoft.com/office/drawing/2014/main" id="{7A4C5B2A-12FB-43E3-8389-C0A5E65E6D91}"/>
              </a:ext>
            </a:extLst>
          </p:cNvPr>
          <p:cNvSpPr>
            <a:spLocks noGrp="1"/>
          </p:cNvSpPr>
          <p:nvPr>
            <p:ph type="body" sz="quarter" idx="3"/>
          </p:nvPr>
        </p:nvSpPr>
        <p:spPr>
          <a:xfrm>
            <a:off x="5937134" y="1129790"/>
            <a:ext cx="3291840" cy="823912"/>
          </a:xfrm>
        </p:spPr>
        <p:txBody>
          <a:bodyPr rtlCol="0">
            <a:normAutofit fontScale="85000" lnSpcReduction="20000"/>
          </a:bodyPr>
          <a:lstStyle/>
          <a:p>
            <a:pPr rtl="0"/>
            <a:r>
              <a:rPr lang="en-GB" dirty="0"/>
              <a:t>Music</a:t>
            </a:r>
          </a:p>
        </p:txBody>
      </p:sp>
      <p:sp>
        <p:nvSpPr>
          <p:cNvPr id="6" name="Content Placeholder 5">
            <a:extLst>
              <a:ext uri="{FF2B5EF4-FFF2-40B4-BE49-F238E27FC236}">
                <a16:creationId xmlns:a16="http://schemas.microsoft.com/office/drawing/2014/main" id="{53C09F06-9236-4635-AFB4-5E7D384A6BAE}"/>
              </a:ext>
            </a:extLst>
          </p:cNvPr>
          <p:cNvSpPr>
            <a:spLocks noGrp="1"/>
          </p:cNvSpPr>
          <p:nvPr>
            <p:ph sz="quarter" idx="4"/>
          </p:nvPr>
        </p:nvSpPr>
        <p:spPr>
          <a:xfrm>
            <a:off x="5861932" y="2001440"/>
            <a:ext cx="3291840" cy="3684588"/>
          </a:xfrm>
        </p:spPr>
        <p:txBody>
          <a:bodyPr rtlCol="0">
            <a:normAutofit fontScale="85000" lnSpcReduction="10000"/>
          </a:bodyPr>
          <a:lstStyle/>
          <a:p>
            <a:pPr rtl="0"/>
            <a:r>
              <a:rPr lang="en-GB" dirty="0"/>
              <a:t>Elvis Presley was one of the most popular icons of music</a:t>
            </a:r>
            <a:r>
              <a:rPr lang="en-GB" sz="2000" dirty="0"/>
              <a:t> </a:t>
            </a:r>
          </a:p>
          <a:p>
            <a:pPr rtl="0"/>
            <a:r>
              <a:rPr lang="en-GB" dirty="0"/>
              <a:t>Rock and roll was the dominating genre of music</a:t>
            </a:r>
          </a:p>
          <a:p>
            <a:pPr rtl="0"/>
            <a:r>
              <a:rPr lang="en-GB" dirty="0"/>
              <a:t>Music was listened to through the radio and record players or from a live music band</a:t>
            </a:r>
          </a:p>
          <a:p>
            <a:pPr rtl="0"/>
            <a:r>
              <a:rPr lang="en-GB" dirty="0"/>
              <a:t>On the right are two 17-year-olds dancing to Rock and Roll in London in 1956 (image: Getty Images through BBC Bitesize)</a:t>
            </a:r>
          </a:p>
        </p:txBody>
      </p:sp>
      <p:sp>
        <p:nvSpPr>
          <p:cNvPr id="10" name="Footer Placeholder 9">
            <a:extLst>
              <a:ext uri="{FF2B5EF4-FFF2-40B4-BE49-F238E27FC236}">
                <a16:creationId xmlns:a16="http://schemas.microsoft.com/office/drawing/2014/main" id="{0355C492-B5A1-4AEA-87B3-88D8AB076D5E}"/>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pic>
        <p:nvPicPr>
          <p:cNvPr id="1026" name="Picture 2" descr="A beautiful lady in pastel colours and her handsome husband from the 1950s">
            <a:extLst>
              <a:ext uri="{FF2B5EF4-FFF2-40B4-BE49-F238E27FC236}">
                <a16:creationId xmlns:a16="http://schemas.microsoft.com/office/drawing/2014/main" id="{7F7EF9F8-D0EA-B0E5-1150-9BD3387D70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06" r="7382"/>
          <a:stretch/>
        </p:blipFill>
        <p:spPr bwMode="auto">
          <a:xfrm>
            <a:off x="2823704" y="1829568"/>
            <a:ext cx="2693781" cy="31988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Teenagers dancing">
            <a:extLst>
              <a:ext uri="{FF2B5EF4-FFF2-40B4-BE49-F238E27FC236}">
                <a16:creationId xmlns:a16="http://schemas.microsoft.com/office/drawing/2014/main" id="{1A501C6A-3CA1-F388-7DD5-58605F35E0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8974" y="1933010"/>
            <a:ext cx="2693780" cy="31988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Slide Number Placeholder 12">
            <a:extLst>
              <a:ext uri="{FF2B5EF4-FFF2-40B4-BE49-F238E27FC236}">
                <a16:creationId xmlns:a16="http://schemas.microsoft.com/office/drawing/2014/main" id="{99A00255-9966-9822-A5B9-1DEA1B8A509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a:t>
            </a:fld>
            <a:endParaRPr lang="en-GB" noProof="0">
              <a:solidFill>
                <a:prstClr val="black">
                  <a:tint val="75000"/>
                </a:prstClr>
              </a:solidFill>
            </a:endParaRPr>
          </a:p>
        </p:txBody>
      </p:sp>
    </p:spTree>
    <p:extLst>
      <p:ext uri="{BB962C8B-B14F-4D97-AF65-F5344CB8AC3E}">
        <p14:creationId xmlns:p14="http://schemas.microsoft.com/office/powerpoint/2010/main" val="54399556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F19D7-6966-84C1-B088-ED3EF85ECCAC}"/>
            </a:ext>
          </a:extLst>
        </p:cNvPr>
        <p:cNvGrpSpPr/>
        <p:nvPr/>
      </p:nvGrpSpPr>
      <p:grpSpPr>
        <a:xfrm>
          <a:off x="0" y="0"/>
          <a:ext cx="0" cy="0"/>
          <a:chOff x="0" y="0"/>
          <a:chExt cx="0" cy="0"/>
        </a:xfrm>
      </p:grpSpPr>
      <p:sp>
        <p:nvSpPr>
          <p:cNvPr id="7" name="Text Placeholder 6">
            <a:extLst>
              <a:ext uri="{FF2B5EF4-FFF2-40B4-BE49-F238E27FC236}">
                <a16:creationId xmlns:a16="http://schemas.microsoft.com/office/drawing/2014/main" id="{995D551F-EDF7-879A-7C29-ACACB23A280F}"/>
              </a:ext>
            </a:extLst>
          </p:cNvPr>
          <p:cNvSpPr>
            <a:spLocks noGrp="1"/>
          </p:cNvSpPr>
          <p:nvPr>
            <p:ph type="body" idx="1"/>
          </p:nvPr>
        </p:nvSpPr>
        <p:spPr>
          <a:xfrm>
            <a:off x="938213" y="668337"/>
            <a:ext cx="5157787" cy="823912"/>
          </a:xfrm>
        </p:spPr>
        <p:txBody>
          <a:bodyPr vert="horz" lIns="91440" tIns="45720" rIns="91440" bIns="45720" rtlCol="0" anchor="b">
            <a:normAutofit/>
          </a:bodyPr>
          <a:lstStyle/>
          <a:p>
            <a:r>
              <a:rPr lang="en-US" b="1" kern="1200" dirty="0">
                <a:latin typeface="+mn-lt"/>
                <a:ea typeface="+mn-ea"/>
                <a:cs typeface="+mn-cs"/>
              </a:rPr>
              <a:t>Books</a:t>
            </a:r>
          </a:p>
        </p:txBody>
      </p:sp>
      <p:sp>
        <p:nvSpPr>
          <p:cNvPr id="12" name="TextBox 11">
            <a:extLst>
              <a:ext uri="{FF2B5EF4-FFF2-40B4-BE49-F238E27FC236}">
                <a16:creationId xmlns:a16="http://schemas.microsoft.com/office/drawing/2014/main" id="{564A10EB-42C4-E700-A53C-A819960F8EC2}"/>
              </a:ext>
            </a:extLst>
          </p:cNvPr>
          <p:cNvSpPr txBox="1"/>
          <p:nvPr/>
        </p:nvSpPr>
        <p:spPr>
          <a:xfrm>
            <a:off x="7030065" y="1586706"/>
            <a:ext cx="3834580" cy="3684588"/>
          </a:xfrm>
          <a:prstGeom prst="rect">
            <a:avLst/>
          </a:prstGeom>
          <a:ln w="28575"/>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lnSpcReduction="10000"/>
          </a:bodyPr>
          <a:lstStyle/>
          <a:p>
            <a:pPr marL="228600" indent="-228600">
              <a:lnSpc>
                <a:spcPct val="90000"/>
              </a:lnSpc>
              <a:spcBef>
                <a:spcPts val="1000"/>
              </a:spcBef>
              <a:buFont typeface="Arial" panose="020B0604020202020204" pitchFamily="34" charset="0"/>
              <a:buChar char="•"/>
            </a:pPr>
            <a:r>
              <a:rPr lang="en-US" sz="2400" dirty="0"/>
              <a:t>‘The 1950s marked the rise of a distinct cultural world for teenagers, which encompassed fashion, film, and especially music.’ The popularity of rock and roll helped spark a ‘rebellion against social constraints’. (Marcus, 2004, p. 21) </a:t>
            </a:r>
          </a:p>
        </p:txBody>
      </p:sp>
      <p:sp>
        <p:nvSpPr>
          <p:cNvPr id="8" name="Content Placeholder 7">
            <a:extLst>
              <a:ext uri="{FF2B5EF4-FFF2-40B4-BE49-F238E27FC236}">
                <a16:creationId xmlns:a16="http://schemas.microsoft.com/office/drawing/2014/main" id="{AF7CE3CF-D637-1EA6-3041-E96F62B1F4A6}"/>
              </a:ext>
            </a:extLst>
          </p:cNvPr>
          <p:cNvSpPr>
            <a:spLocks noGrp="1"/>
          </p:cNvSpPr>
          <p:nvPr>
            <p:ph sz="quarter" idx="4"/>
          </p:nvPr>
        </p:nvSpPr>
        <p:spPr>
          <a:xfrm>
            <a:off x="912812" y="1492249"/>
            <a:ext cx="5183188" cy="3684588"/>
          </a:xfrm>
        </p:spPr>
        <p:txBody>
          <a:bodyPr vert="horz" lIns="91440" tIns="45720" rIns="91440" bIns="45720" rtlCol="0">
            <a:normAutofit/>
          </a:bodyPr>
          <a:lstStyle/>
          <a:p>
            <a:r>
              <a:rPr lang="en-GB" dirty="0"/>
              <a:t>C.S. Lewis first book of the Narnia Chronicles, ‘The Lion, The Witch and The Wardrobe’, was published</a:t>
            </a:r>
          </a:p>
          <a:p>
            <a:r>
              <a:rPr lang="en-GB" dirty="0"/>
              <a:t>First book of the ‘James Bond’ series was published</a:t>
            </a:r>
          </a:p>
          <a:p>
            <a:r>
              <a:rPr lang="en-GB" dirty="0"/>
              <a:t>‘A Bear Called Paddington’ was published </a:t>
            </a:r>
          </a:p>
          <a:p>
            <a:pPr marL="0"/>
            <a:r>
              <a:rPr lang="en-US" dirty="0"/>
              <a:t>(The National Archives, 2011)</a:t>
            </a:r>
            <a:endParaRPr lang="en-GB" dirty="0"/>
          </a:p>
        </p:txBody>
      </p:sp>
      <p:sp>
        <p:nvSpPr>
          <p:cNvPr id="10" name="Footer Placeholder 9">
            <a:extLst>
              <a:ext uri="{FF2B5EF4-FFF2-40B4-BE49-F238E27FC236}">
                <a16:creationId xmlns:a16="http://schemas.microsoft.com/office/drawing/2014/main" id="{6880429A-1F9A-E7B9-DBFD-D23E1F5738B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r>
              <a:rPr lang="en-GB" sz="1100" b="0" i="0" u="none" strike="noStrike" kern="1200" cap="none" spc="0" normalizeH="0" baseline="0">
                <a:ln>
                  <a:noFill/>
                </a:ln>
                <a:solidFill>
                  <a:prstClr val="black">
                    <a:tint val="75000"/>
                  </a:prstClr>
                </a:solidFill>
                <a:effectLst/>
                <a:uLnTx/>
                <a:uFillTx/>
                <a:latin typeface="+mn-lt"/>
                <a:ea typeface="+mn-ea"/>
                <a:cs typeface="+mn-cs"/>
              </a:rPr>
              <a:t>Student number: 2404615                 Module code: ECYW4002</a:t>
            </a:r>
          </a:p>
        </p:txBody>
      </p:sp>
      <p:sp>
        <p:nvSpPr>
          <p:cNvPr id="13" name="Slide Number Placeholder 12">
            <a:extLst>
              <a:ext uri="{FF2B5EF4-FFF2-40B4-BE49-F238E27FC236}">
                <a16:creationId xmlns:a16="http://schemas.microsoft.com/office/drawing/2014/main" id="{1B7F6FA4-E2C5-CE3F-C5F5-98B73AE9E10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GB" smtClean="0">
                <a:solidFill>
                  <a:prstClr val="black">
                    <a:tint val="75000"/>
                  </a:prstClr>
                </a:solidFill>
              </a:rPr>
              <a:pPr>
                <a:spcAft>
                  <a:spcPts val="600"/>
                </a:spcAft>
                <a:defRPr/>
              </a:pPr>
              <a:t>6</a:t>
            </a:fld>
            <a:endParaRPr lang="en-GB">
              <a:solidFill>
                <a:prstClr val="black">
                  <a:tint val="75000"/>
                </a:prstClr>
              </a:solidFill>
            </a:endParaRPr>
          </a:p>
        </p:txBody>
      </p:sp>
    </p:spTree>
    <p:extLst>
      <p:ext uri="{BB962C8B-B14F-4D97-AF65-F5344CB8AC3E}">
        <p14:creationId xmlns:p14="http://schemas.microsoft.com/office/powerpoint/2010/main" val="40590405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p:txBody>
          <a:bodyPr rtlCol="0"/>
          <a:lstStyle/>
          <a:p>
            <a:pPr rtl="0"/>
            <a:r>
              <a:rPr lang="en-GB" dirty="0"/>
              <a:t>Education Statistics of the early 1950s</a:t>
            </a:r>
          </a:p>
        </p:txBody>
      </p:sp>
      <p:graphicFrame>
        <p:nvGraphicFramePr>
          <p:cNvPr id="6" name="Table 7">
            <a:extLst>
              <a:ext uri="{FF2B5EF4-FFF2-40B4-BE49-F238E27FC236}">
                <a16:creationId xmlns:a16="http://schemas.microsoft.com/office/drawing/2014/main" id="{FE03FD29-2ABD-4741-B4AC-4F72BFB14A56}"/>
              </a:ext>
            </a:extLst>
          </p:cNvPr>
          <p:cNvGraphicFramePr>
            <a:graphicFrameLocks noGrp="1"/>
          </p:cNvGraphicFramePr>
          <p:nvPr>
            <p:ph idx="1"/>
            <p:extLst>
              <p:ext uri="{D42A27DB-BD31-4B8C-83A1-F6EECF244321}">
                <p14:modId xmlns:p14="http://schemas.microsoft.com/office/powerpoint/2010/main" val="3136466859"/>
              </p:ext>
            </p:extLst>
          </p:nvPr>
        </p:nvGraphicFramePr>
        <p:xfrm>
          <a:off x="539496" y="1690688"/>
          <a:ext cx="5397750" cy="3144520"/>
        </p:xfrm>
        <a:graphic>
          <a:graphicData uri="http://schemas.openxmlformats.org/drawingml/2006/table">
            <a:tbl>
              <a:tblPr firstRow="1">
                <a:tableStyleId>{21E4AEA4-8DFA-4A89-87EB-49C32662AFE0}</a:tableStyleId>
              </a:tblPr>
              <a:tblGrid>
                <a:gridCol w="3619936">
                  <a:extLst>
                    <a:ext uri="{9D8B030D-6E8A-4147-A177-3AD203B41FA5}">
                      <a16:colId xmlns:a16="http://schemas.microsoft.com/office/drawing/2014/main" val="1477709579"/>
                    </a:ext>
                  </a:extLst>
                </a:gridCol>
                <a:gridCol w="1777814">
                  <a:extLst>
                    <a:ext uri="{9D8B030D-6E8A-4147-A177-3AD203B41FA5}">
                      <a16:colId xmlns:a16="http://schemas.microsoft.com/office/drawing/2014/main" val="3545702570"/>
                    </a:ext>
                  </a:extLst>
                </a:gridCol>
              </a:tblGrid>
              <a:tr h="584200">
                <a:tc>
                  <a:txBody>
                    <a:bodyPr/>
                    <a:lstStyle/>
                    <a:p>
                      <a:pPr rtl="0"/>
                      <a:endParaRPr lang="en-GB" noProof="0" dirty="0"/>
                    </a:p>
                  </a:txBody>
                  <a:tcPr anchor="ctr">
                    <a:lnL w="12700" cmpd="sng">
                      <a:noFill/>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1951</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255748401"/>
                  </a:ext>
                </a:extLst>
              </a:tr>
              <a:tr h="584200">
                <a:tc>
                  <a:txBody>
                    <a:bodyPr/>
                    <a:lstStyle/>
                    <a:p>
                      <a:pPr rtl="0"/>
                      <a:r>
                        <a:rPr lang="en-GB" noProof="0" dirty="0"/>
                        <a:t>Number of public primary schools in UK</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27,700</a:t>
                      </a:r>
                    </a:p>
                  </a:txBody>
                  <a:tcPr anchor="ctr">
                    <a:lnT w="38100" cmpd="sng">
                      <a:noFill/>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0960907"/>
                  </a:ext>
                </a:extLst>
              </a:tr>
              <a:tr h="584200">
                <a:tc>
                  <a:txBody>
                    <a:bodyPr/>
                    <a:lstStyle/>
                    <a:p>
                      <a:pPr rtl="0"/>
                      <a:r>
                        <a:rPr lang="en-GB" noProof="0" dirty="0"/>
                        <a:t>Attendees at UK public primary schools</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4.8 million</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91547774"/>
                  </a:ext>
                </a:extLst>
              </a:tr>
              <a:tr h="584200">
                <a:tc>
                  <a:txBody>
                    <a:bodyPr/>
                    <a:lstStyle/>
                    <a:p>
                      <a:pPr rtl="0"/>
                      <a:r>
                        <a:rPr lang="en-GB" noProof="0" dirty="0"/>
                        <a:t>Number of public secondary schools in UK</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5,900</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446452785"/>
                  </a:ext>
                </a:extLst>
              </a:tr>
              <a:tr h="584200">
                <a:tc>
                  <a:txBody>
                    <a:bodyPr/>
                    <a:lstStyle/>
                    <a:p>
                      <a:pPr rtl="0"/>
                      <a:r>
                        <a:rPr lang="en-GB" noProof="0" dirty="0"/>
                        <a:t>Attendees at UK public secondary schools</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 million</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302479137"/>
                  </a:ext>
                </a:extLst>
              </a:tr>
            </a:tbl>
          </a:graphicData>
        </a:graphic>
      </p:graphicFrame>
      <p:sp>
        <p:nvSpPr>
          <p:cNvPr id="13" name="Footer Placeholder 12">
            <a:extLst>
              <a:ext uri="{FF2B5EF4-FFF2-40B4-BE49-F238E27FC236}">
                <a16:creationId xmlns:a16="http://schemas.microsoft.com/office/drawing/2014/main" id="{34CB8358-5219-419E-B50C-A279EA3E635F}"/>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Student number: 2404615                 Module code: ECYW4002</a:t>
            </a:r>
          </a:p>
        </p:txBody>
      </p:sp>
      <p:sp>
        <p:nvSpPr>
          <p:cNvPr id="2" name="TextBox 1">
            <a:extLst>
              <a:ext uri="{FF2B5EF4-FFF2-40B4-BE49-F238E27FC236}">
                <a16:creationId xmlns:a16="http://schemas.microsoft.com/office/drawing/2014/main" id="{035CD091-8918-4188-E35C-98C5DEF14DEF}"/>
              </a:ext>
            </a:extLst>
          </p:cNvPr>
          <p:cNvSpPr txBox="1"/>
          <p:nvPr/>
        </p:nvSpPr>
        <p:spPr>
          <a:xfrm>
            <a:off x="4380349" y="5614211"/>
            <a:ext cx="5244914" cy="369332"/>
          </a:xfrm>
          <a:prstGeom prst="rect">
            <a:avLst/>
          </a:prstGeom>
          <a:noFill/>
        </p:spPr>
        <p:txBody>
          <a:bodyPr wrap="square" rtlCol="0">
            <a:spAutoFit/>
          </a:bodyPr>
          <a:lstStyle/>
          <a:p>
            <a:r>
              <a:rPr lang="en-GB" dirty="0"/>
              <a:t>Source: (Bolton &amp; UK Parliament, 2012, p.4)</a:t>
            </a:r>
          </a:p>
        </p:txBody>
      </p:sp>
      <p:graphicFrame>
        <p:nvGraphicFramePr>
          <p:cNvPr id="5" name="Chart 4">
            <a:extLst>
              <a:ext uri="{FF2B5EF4-FFF2-40B4-BE49-F238E27FC236}">
                <a16:creationId xmlns:a16="http://schemas.microsoft.com/office/drawing/2014/main" id="{559F7162-B118-EF86-DC1E-D4F4EA641AB9}"/>
              </a:ext>
            </a:extLst>
          </p:cNvPr>
          <p:cNvGraphicFramePr/>
          <p:nvPr>
            <p:extLst>
              <p:ext uri="{D42A27DB-BD31-4B8C-83A1-F6EECF244321}">
                <p14:modId xmlns:p14="http://schemas.microsoft.com/office/powerpoint/2010/main" val="3341710014"/>
              </p:ext>
            </p:extLst>
          </p:nvPr>
        </p:nvGraphicFramePr>
        <p:xfrm>
          <a:off x="6254756" y="1649985"/>
          <a:ext cx="5761705" cy="3558030"/>
        </p:xfrm>
        <a:graphic>
          <a:graphicData uri="http://schemas.openxmlformats.org/drawingml/2006/chart">
            <c:chart xmlns:c="http://schemas.openxmlformats.org/drawingml/2006/chart" xmlns:r="http://schemas.openxmlformats.org/officeDocument/2006/relationships" r:id="rId3"/>
          </a:graphicData>
        </a:graphic>
      </p:graphicFrame>
      <p:sp>
        <p:nvSpPr>
          <p:cNvPr id="7" name="Slide Number Placeholder 6">
            <a:extLst>
              <a:ext uri="{FF2B5EF4-FFF2-40B4-BE49-F238E27FC236}">
                <a16:creationId xmlns:a16="http://schemas.microsoft.com/office/drawing/2014/main" id="{1B02CA33-0D70-BE19-7169-A0E23FDCF3F8}"/>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spTree>
    <p:extLst>
      <p:ext uri="{BB962C8B-B14F-4D97-AF65-F5344CB8AC3E}">
        <p14:creationId xmlns:p14="http://schemas.microsoft.com/office/powerpoint/2010/main" val="392795066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1FA45B12-E84A-E588-7C61-B6DFB0DF2CBE}"/>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36B9FB60-BD86-6259-B39A-A488FCAB44C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8</a:t>
            </a:fld>
            <a:endParaRPr lang="en-GB" noProof="0">
              <a:solidFill>
                <a:prstClr val="black">
                  <a:tint val="75000"/>
                </a:prstClr>
              </a:solidFill>
            </a:endParaRPr>
          </a:p>
        </p:txBody>
      </p:sp>
      <p:graphicFrame>
        <p:nvGraphicFramePr>
          <p:cNvPr id="7" name="Content Placeholder 2">
            <a:extLst>
              <a:ext uri="{FF2B5EF4-FFF2-40B4-BE49-F238E27FC236}">
                <a16:creationId xmlns:a16="http://schemas.microsoft.com/office/drawing/2014/main" id="{6CAF4B15-7BB0-5032-CF94-2D3D8E8F8C3B}"/>
              </a:ext>
            </a:extLst>
          </p:cNvPr>
          <p:cNvGraphicFramePr>
            <a:graphicFrameLocks noGrp="1"/>
          </p:cNvGraphicFramePr>
          <p:nvPr>
            <p:ph idx="1"/>
            <p:extLst>
              <p:ext uri="{D42A27DB-BD31-4B8C-83A1-F6EECF244321}">
                <p14:modId xmlns:p14="http://schemas.microsoft.com/office/powerpoint/2010/main" val="2441410526"/>
              </p:ext>
            </p:extLst>
          </p:nvPr>
        </p:nvGraphicFramePr>
        <p:xfrm>
          <a:off x="1179576" y="285135"/>
          <a:ext cx="9829800" cy="54857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90380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A98B4-EC5E-2549-B1B7-95BB3DB003A6}"/>
              </a:ext>
            </a:extLst>
          </p:cNvPr>
          <p:cNvSpPr>
            <a:spLocks noGrp="1"/>
          </p:cNvSpPr>
          <p:nvPr>
            <p:ph type="title"/>
          </p:nvPr>
        </p:nvSpPr>
        <p:spPr>
          <a:xfrm>
            <a:off x="562896" y="136525"/>
            <a:ext cx="10515600" cy="1325563"/>
          </a:xfrm>
        </p:spPr>
        <p:txBody>
          <a:bodyPr anchor="ctr">
            <a:normAutofit/>
          </a:bodyPr>
          <a:lstStyle/>
          <a:p>
            <a:r>
              <a:rPr lang="en-GB" sz="4000" dirty="0"/>
              <a:t>Young people and their communities in the 1950s</a:t>
            </a:r>
          </a:p>
        </p:txBody>
      </p:sp>
      <p:sp>
        <p:nvSpPr>
          <p:cNvPr id="10" name="Content Placeholder 2">
            <a:extLst>
              <a:ext uri="{FF2B5EF4-FFF2-40B4-BE49-F238E27FC236}">
                <a16:creationId xmlns:a16="http://schemas.microsoft.com/office/drawing/2014/main" id="{E9BA41DB-4613-FECE-BCA2-2DD6B278B683}"/>
              </a:ext>
            </a:extLst>
          </p:cNvPr>
          <p:cNvSpPr>
            <a:spLocks noGrp="1"/>
          </p:cNvSpPr>
          <p:nvPr>
            <p:ph sz="half" idx="1"/>
          </p:nvPr>
        </p:nvSpPr>
        <p:spPr>
          <a:xfrm>
            <a:off x="838200" y="1189702"/>
            <a:ext cx="10898274" cy="5427408"/>
          </a:xfrm>
        </p:spPr>
        <p:txBody>
          <a:bodyPr>
            <a:normAutofit fontScale="92500" lnSpcReduction="20000"/>
          </a:bodyPr>
          <a:lstStyle/>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 the 1950s and 1960s the street and the town centre became youth cultures’ main sites’’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(Barry, 2005, p.98). Young people in the 1950s were able to congregate together on the streets of their communities. This is because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cars did not crowd the streets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as they do today since they were not readily affordable yet. In addition,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post-war baby boom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meant there were more young people in the population and so it became a custom for young people to gather in crowds wherever they went. </a:t>
            </a:r>
          </a:p>
          <a:p>
            <a:pPr marL="342900" indent="-342900">
              <a:lnSpc>
                <a:spcPct val="107000"/>
              </a:lnSpc>
              <a:spcAft>
                <a:spcPts val="800"/>
              </a:spcAft>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early 1950s saw higher income classes purchasing early versions of television sets. However, by the latter 1950s, the majority of households were able to afford a TV or find access to one. TV popularity was boosted in the 1950s by national coverage of the Queen’s coronation in 1953. Furthermore, as TV’s entered homes, venue-based entertainment (such as dance halls) declined. This was a pivotal point for young people in the 1950s as there was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 switch from community-based entertainment to household-based entertainment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(Scott, 2023). For example, instead of young people going to the theatre or a community event, they would (if they could afford) choose to watch TV programmes at home.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Young people in the 1950s began to have a lot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more spending power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meant that they could choose on their own what they wanted to buy, unlike the past where they may have needed to contribute to their household’s income. Young people also had more leisure time after school meaning they could go out in the afternoon/evening and get together with their friends in the neighbourhood.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1950s, gender inequality was still present, even amongst young people. Some youth clubs in the 1950s only allowed young men.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Issues between older and younger communities were present as the Rock and Roll trend was seen as too loud and too American by the older generations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National Archives, 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Footer Placeholder 3">
            <a:extLst>
              <a:ext uri="{FF2B5EF4-FFF2-40B4-BE49-F238E27FC236}">
                <a16:creationId xmlns:a16="http://schemas.microsoft.com/office/drawing/2014/main" id="{0FB915AD-CCE4-0C14-7209-DC7518AAFBE6}"/>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8F5929EC-8A33-06CB-827F-8C16CFB4FD7D}"/>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9</a:t>
            </a:fld>
            <a:endParaRPr lang="en-GB" noProof="0">
              <a:solidFill>
                <a:prstClr val="black">
                  <a:tint val="75000"/>
                </a:prstClr>
              </a:solidFill>
            </a:endParaRPr>
          </a:p>
        </p:txBody>
      </p:sp>
    </p:spTree>
    <p:extLst>
      <p:ext uri="{BB962C8B-B14F-4D97-AF65-F5344CB8AC3E}">
        <p14:creationId xmlns:p14="http://schemas.microsoft.com/office/powerpoint/2010/main" val="95623846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B797F0B-EFA8-F6E2-6F89-FA20F50B0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670" y="944635"/>
            <a:ext cx="6016136" cy="35422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BDF548-4632-7879-FF7B-70D5D547744E}"/>
              </a:ext>
            </a:extLst>
          </p:cNvPr>
          <p:cNvSpPr>
            <a:spLocks noGrp="1"/>
          </p:cNvSpPr>
          <p:nvPr>
            <p:ph type="title"/>
          </p:nvPr>
        </p:nvSpPr>
        <p:spPr>
          <a:xfrm>
            <a:off x="539496" y="803378"/>
            <a:ext cx="10515600" cy="1325563"/>
          </a:xfrm>
        </p:spPr>
        <p:txBody>
          <a:bodyPr/>
          <a:lstStyle/>
          <a:p>
            <a:r>
              <a:rPr lang="en-GB" dirty="0"/>
              <a:t>The ‘Teddy Boy’</a:t>
            </a:r>
          </a:p>
        </p:txBody>
      </p:sp>
      <p:sp>
        <p:nvSpPr>
          <p:cNvPr id="3" name="Content Placeholder 2">
            <a:extLst>
              <a:ext uri="{FF2B5EF4-FFF2-40B4-BE49-F238E27FC236}">
                <a16:creationId xmlns:a16="http://schemas.microsoft.com/office/drawing/2014/main" id="{74CE62C6-CD55-880F-BB24-932A12BFD217}"/>
              </a:ext>
            </a:extLst>
          </p:cNvPr>
          <p:cNvSpPr>
            <a:spLocks noGrp="1"/>
          </p:cNvSpPr>
          <p:nvPr>
            <p:ph idx="1"/>
          </p:nvPr>
        </p:nvSpPr>
        <p:spPr>
          <a:xfrm>
            <a:off x="539496" y="2148917"/>
            <a:ext cx="5793806" cy="4187457"/>
          </a:xfrm>
        </p:spPr>
        <p:txBody>
          <a:bodyPr>
            <a:normAutofit/>
          </a:bodyPr>
          <a:lstStyle/>
          <a:p>
            <a:pPr marL="0" indent="0">
              <a:buNone/>
            </a:pPr>
            <a:r>
              <a:rPr lang="en-GB" sz="2000" dirty="0"/>
              <a:t>One of the most recognisable </a:t>
            </a:r>
            <a:r>
              <a:rPr lang="en-GB" sz="2000" b="1" dirty="0"/>
              <a:t>youth movements </a:t>
            </a:r>
            <a:r>
              <a:rPr lang="en-GB" sz="2000" dirty="0"/>
              <a:t>of the 1950s was the ‘Teddy Boy’, a group of working-class teenagers. The name ‘Teddy’ was derived from the Edwardian Age style suits that the young men would wear. Teddy Boys were more than just a </a:t>
            </a:r>
            <a:r>
              <a:rPr lang="en-GB" sz="2000" b="1" dirty="0"/>
              <a:t>symbol of young men's fashion</a:t>
            </a:r>
            <a:r>
              <a:rPr lang="en-GB" sz="2000" dirty="0"/>
              <a:t> in the 1950s. They became recognised as the new troublemakers, and media reports accelerated this </a:t>
            </a:r>
            <a:r>
              <a:rPr lang="en-GB" sz="2000" b="1" dirty="0"/>
              <a:t>negative</a:t>
            </a:r>
            <a:r>
              <a:rPr lang="en-GB" sz="2000" dirty="0"/>
              <a:t>, and sometimes exaggerated, perception. (</a:t>
            </a:r>
            <a:r>
              <a:rPr lang="en-GB" sz="2000" dirty="0" err="1"/>
              <a:t>Osgerby</a:t>
            </a:r>
            <a:r>
              <a:rPr lang="en-GB" sz="2000" dirty="0"/>
              <a:t>, 2011)</a:t>
            </a:r>
          </a:p>
        </p:txBody>
      </p:sp>
      <p:sp>
        <p:nvSpPr>
          <p:cNvPr id="4" name="Footer Placeholder 3">
            <a:extLst>
              <a:ext uri="{FF2B5EF4-FFF2-40B4-BE49-F238E27FC236}">
                <a16:creationId xmlns:a16="http://schemas.microsoft.com/office/drawing/2014/main" id="{51548D05-584E-52B6-14EA-EDC24005E2C4}"/>
              </a:ext>
            </a:extLst>
          </p:cNvPr>
          <p:cNvSpPr>
            <a:spLocks noGrp="1"/>
          </p:cNvSpPr>
          <p:nvPr>
            <p:ph type="ftr" sz="quarter" idx="11"/>
          </p:nvPr>
        </p:nvSpPr>
        <p:spPr/>
        <p:txBody>
          <a:bodyPr/>
          <a:lstStyle/>
          <a:p>
            <a:pPr rtl="0">
              <a:defRPr/>
            </a:pPr>
            <a:r>
              <a:rPr lang="en-GB" noProof="0">
                <a:solidFill>
                  <a:prstClr val="black">
                    <a:tint val="75000"/>
                  </a:prstClr>
                </a:solidFill>
              </a:rPr>
              <a:t>Student number: 2404615                 Module code: ECYW4002</a:t>
            </a:r>
          </a:p>
        </p:txBody>
      </p:sp>
      <p:sp>
        <p:nvSpPr>
          <p:cNvPr id="5" name="TextBox 4">
            <a:extLst>
              <a:ext uri="{FF2B5EF4-FFF2-40B4-BE49-F238E27FC236}">
                <a16:creationId xmlns:a16="http://schemas.microsoft.com/office/drawing/2014/main" id="{05FA7EC2-5771-FF38-C66C-F4BA7F92FC5D}"/>
              </a:ext>
            </a:extLst>
          </p:cNvPr>
          <p:cNvSpPr txBox="1"/>
          <p:nvPr/>
        </p:nvSpPr>
        <p:spPr>
          <a:xfrm>
            <a:off x="7027984" y="4775267"/>
            <a:ext cx="4471219" cy="646331"/>
          </a:xfrm>
          <a:prstGeom prst="rect">
            <a:avLst/>
          </a:prstGeom>
          <a:noFill/>
        </p:spPr>
        <p:txBody>
          <a:bodyPr wrap="square" rtlCol="0">
            <a:spAutoFit/>
          </a:bodyPr>
          <a:lstStyle/>
          <a:p>
            <a:r>
              <a:rPr lang="en-GB" dirty="0"/>
              <a:t>Image source: </a:t>
            </a:r>
          </a:p>
          <a:p>
            <a:r>
              <a:rPr lang="en-GB" dirty="0"/>
              <a:t>Leicester Mercury article, 11</a:t>
            </a:r>
            <a:r>
              <a:rPr lang="en-GB" baseline="30000" dirty="0"/>
              <a:t>th</a:t>
            </a:r>
            <a:r>
              <a:rPr lang="en-GB" dirty="0"/>
              <a:t> May 1959</a:t>
            </a:r>
          </a:p>
        </p:txBody>
      </p:sp>
      <p:sp>
        <p:nvSpPr>
          <p:cNvPr id="6" name="Slide Number Placeholder 5">
            <a:extLst>
              <a:ext uri="{FF2B5EF4-FFF2-40B4-BE49-F238E27FC236}">
                <a16:creationId xmlns:a16="http://schemas.microsoft.com/office/drawing/2014/main" id="{4768C5E5-98A6-6161-7E5F-8E8B220C7EE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Tree>
    <p:extLst>
      <p:ext uri="{BB962C8B-B14F-4D97-AF65-F5344CB8AC3E}">
        <p14:creationId xmlns:p14="http://schemas.microsoft.com/office/powerpoint/2010/main" val="196051018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C25CBFE-AED3-A32A-6C7E-8B25A89C9860}"/>
              </a:ext>
            </a:extLst>
          </p:cNvPr>
          <p:cNvSpPr>
            <a:spLocks noGrp="1"/>
          </p:cNvSpPr>
          <p:nvPr>
            <p:ph type="title"/>
          </p:nvPr>
        </p:nvSpPr>
        <p:spPr>
          <a:xfrm>
            <a:off x="838200" y="365125"/>
            <a:ext cx="10515600" cy="1325563"/>
          </a:xfrm>
        </p:spPr>
        <p:txBody>
          <a:bodyPr anchor="ctr">
            <a:normAutofit/>
          </a:bodyPr>
          <a:lstStyle/>
          <a:p>
            <a:r>
              <a:rPr lang="en-US" dirty="0"/>
              <a:t>Youth Work Practice in the 1950s</a:t>
            </a:r>
          </a:p>
        </p:txBody>
      </p:sp>
      <p:sp>
        <p:nvSpPr>
          <p:cNvPr id="5" name="Footer Placeholder 4">
            <a:extLst>
              <a:ext uri="{FF2B5EF4-FFF2-40B4-BE49-F238E27FC236}">
                <a16:creationId xmlns:a16="http://schemas.microsoft.com/office/drawing/2014/main" id="{246C18F9-0D71-3F78-C1A1-813EB4BD5EEB}"/>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6" name="Slide Number Placeholder 5">
            <a:extLst>
              <a:ext uri="{FF2B5EF4-FFF2-40B4-BE49-F238E27FC236}">
                <a16:creationId xmlns:a16="http://schemas.microsoft.com/office/drawing/2014/main" id="{89149CFF-D71F-8A6E-9B89-2ED627E9165C}"/>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11</a:t>
            </a:fld>
            <a:endParaRPr lang="en-GB" noProof="0">
              <a:solidFill>
                <a:prstClr val="black">
                  <a:tint val="75000"/>
                </a:prstClr>
              </a:solidFill>
            </a:endParaRPr>
          </a:p>
        </p:txBody>
      </p:sp>
      <p:graphicFrame>
        <p:nvGraphicFramePr>
          <p:cNvPr id="16" name="Content Placeholder 2">
            <a:extLst>
              <a:ext uri="{FF2B5EF4-FFF2-40B4-BE49-F238E27FC236}">
                <a16:creationId xmlns:a16="http://schemas.microsoft.com/office/drawing/2014/main" id="{AED5BC0C-805F-5318-F149-5CD7FC38B8A7}"/>
              </a:ext>
            </a:extLst>
          </p:cNvPr>
          <p:cNvGraphicFramePr>
            <a:graphicFrameLocks noGrp="1"/>
          </p:cNvGraphicFramePr>
          <p:nvPr>
            <p:ph idx="1"/>
            <p:extLst>
              <p:ext uri="{D42A27DB-BD31-4B8C-83A1-F6EECF244321}">
                <p14:modId xmlns:p14="http://schemas.microsoft.com/office/powerpoint/2010/main" val="3577726970"/>
              </p:ext>
            </p:extLst>
          </p:nvPr>
        </p:nvGraphicFramePr>
        <p:xfrm>
          <a:off x="838200" y="1911096"/>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431626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F8A0-34CF-9B35-24BD-313D3CF76B0F}"/>
              </a:ext>
            </a:extLst>
          </p:cNvPr>
          <p:cNvSpPr>
            <a:spLocks noGrp="1"/>
          </p:cNvSpPr>
          <p:nvPr>
            <p:ph type="title"/>
          </p:nvPr>
        </p:nvSpPr>
        <p:spPr>
          <a:xfrm>
            <a:off x="1760986" y="4740993"/>
            <a:ext cx="10515600" cy="1325563"/>
          </a:xfrm>
        </p:spPr>
        <p:txBody>
          <a:bodyPr>
            <a:normAutofit/>
          </a:bodyPr>
          <a:lstStyle/>
          <a:p>
            <a:r>
              <a:rPr lang="en-GB" sz="1800" kern="100" dirty="0">
                <a:latin typeface="Aptos" panose="020B0004020202020204" pitchFamily="34" charset="0"/>
                <a:cs typeface="Times New Roman" panose="02020603050405020304" pitchFamily="18" charset="0"/>
              </a:rPr>
              <a:t>St Martin’s Youth Club, Middlesbrough, Members 1953 </a:t>
            </a:r>
            <a:br>
              <a:rPr lang="en-GB" sz="1800" kern="100" dirty="0">
                <a:latin typeface="Aptos" panose="020B0004020202020204" pitchFamily="34" charset="0"/>
                <a:cs typeface="Times New Roman" panose="02020603050405020304" pitchFamily="18" charset="0"/>
              </a:rPr>
            </a:br>
            <a:r>
              <a:rPr lang="en-GB" sz="1800" kern="100" dirty="0">
                <a:latin typeface="Aptos" panose="020B0004020202020204" pitchFamily="34" charset="0"/>
                <a:cs typeface="Times New Roman" panose="02020603050405020304" pitchFamily="18" charset="0"/>
              </a:rPr>
              <a:t>(Source: Evening Gazette) </a:t>
            </a:r>
          </a:p>
        </p:txBody>
      </p:sp>
      <p:pic>
        <p:nvPicPr>
          <p:cNvPr id="11" name="Content Placeholder 10" descr="A group of people sitting in a row&#10;&#10;Description automatically generated">
            <a:extLst>
              <a:ext uri="{FF2B5EF4-FFF2-40B4-BE49-F238E27FC236}">
                <a16:creationId xmlns:a16="http://schemas.microsoft.com/office/drawing/2014/main" id="{42ADBCBA-5F92-B247-B571-B15EBFD3DD63}"/>
              </a:ext>
            </a:extLst>
          </p:cNvPr>
          <p:cNvPicPr>
            <a:picLocks noGrp="1" noChangeAspect="1"/>
          </p:cNvPicPr>
          <p:nvPr>
            <p:ph sz="half" idx="2"/>
          </p:nvPr>
        </p:nvPicPr>
        <p:blipFill>
          <a:blip r:embed="rId2"/>
          <a:stretch>
            <a:fillRect/>
          </a:stretch>
        </p:blipFill>
        <p:spPr>
          <a:xfrm>
            <a:off x="1760986" y="936043"/>
            <a:ext cx="8670027" cy="3911073"/>
          </a:xfrm>
          <a:prstGeom prst="rect">
            <a:avLst/>
          </a:prstGeom>
          <a:ln>
            <a:noFill/>
          </a:ln>
          <a:effectLst>
            <a:softEdge rad="112500"/>
          </a:effectLst>
        </p:spPr>
      </p:pic>
      <p:sp>
        <p:nvSpPr>
          <p:cNvPr id="7" name="Footer Placeholder 6">
            <a:extLst>
              <a:ext uri="{FF2B5EF4-FFF2-40B4-BE49-F238E27FC236}">
                <a16:creationId xmlns:a16="http://schemas.microsoft.com/office/drawing/2014/main" id="{A6C93EBE-257B-4D1B-FE51-BB856FBE6271}"/>
              </a:ext>
            </a:extLst>
          </p:cNvPr>
          <p:cNvSpPr>
            <a:spLocks noGrp="1"/>
          </p:cNvSpPr>
          <p:nvPr>
            <p:ph type="ftr" sz="quarter" idx="11"/>
          </p:nvPr>
        </p:nvSpPr>
        <p:spPr>
          <a:xfrm>
            <a:off x="4038600" y="6356350"/>
            <a:ext cx="5183188" cy="365125"/>
          </a:xfrm>
        </p:spPr>
        <p:txBody>
          <a:bodyPr/>
          <a:lstStyle/>
          <a:p>
            <a:pPr rtl="0">
              <a:defRPr/>
            </a:pPr>
            <a:r>
              <a:rPr lang="en-GB" noProof="0" dirty="0">
                <a:solidFill>
                  <a:prstClr val="black">
                    <a:tint val="75000"/>
                  </a:prstClr>
                </a:solidFill>
              </a:rPr>
              <a:t>Student number: 2404615                 Module code: ECYW4002</a:t>
            </a:r>
          </a:p>
        </p:txBody>
      </p:sp>
      <p:sp>
        <p:nvSpPr>
          <p:cNvPr id="8" name="AutoShape 2">
            <a:extLst>
              <a:ext uri="{FF2B5EF4-FFF2-40B4-BE49-F238E27FC236}">
                <a16:creationId xmlns:a16="http://schemas.microsoft.com/office/drawing/2014/main" id="{6B85F2E2-3C29-2FDD-873B-DA34F448682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4">
            <a:extLst>
              <a:ext uri="{FF2B5EF4-FFF2-40B4-BE49-F238E27FC236}">
                <a16:creationId xmlns:a16="http://schemas.microsoft.com/office/drawing/2014/main" id="{A770E532-DE28-D9AC-4133-2BDFC657E70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Slide Number Placeholder 11">
            <a:extLst>
              <a:ext uri="{FF2B5EF4-FFF2-40B4-BE49-F238E27FC236}">
                <a16:creationId xmlns:a16="http://schemas.microsoft.com/office/drawing/2014/main" id="{1D6A617A-5EDB-AFFA-DFB0-7A6EE5B32CBF}"/>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Tree>
    <p:extLst>
      <p:ext uri="{BB962C8B-B14F-4D97-AF65-F5344CB8AC3E}">
        <p14:creationId xmlns:p14="http://schemas.microsoft.com/office/powerpoint/2010/main" val="80676827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A95B39-8065-DCA6-2239-C7A624D4A325}"/>
              </a:ext>
            </a:extLst>
          </p:cNvPr>
          <p:cNvSpPr>
            <a:spLocks noGrp="1"/>
          </p:cNvSpPr>
          <p:nvPr>
            <p:ph type="title"/>
          </p:nvPr>
        </p:nvSpPr>
        <p:spPr>
          <a:xfrm>
            <a:off x="838200" y="365125"/>
            <a:ext cx="10515600" cy="1325563"/>
          </a:xfrm>
        </p:spPr>
        <p:txBody>
          <a:bodyPr anchor="ctr">
            <a:normAutofit/>
          </a:bodyPr>
          <a:lstStyle/>
          <a:p>
            <a:r>
              <a:rPr lang="en-US" dirty="0"/>
              <a:t>Youth Work Policy in the 1950s </a:t>
            </a:r>
          </a:p>
        </p:txBody>
      </p:sp>
      <p:sp>
        <p:nvSpPr>
          <p:cNvPr id="4" name="Footer Placeholder 3">
            <a:extLst>
              <a:ext uri="{FF2B5EF4-FFF2-40B4-BE49-F238E27FC236}">
                <a16:creationId xmlns:a16="http://schemas.microsoft.com/office/drawing/2014/main" id="{7ACA1157-CAA6-471D-942A-3CB2589DFAC2}"/>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FDD97B3E-4B17-C733-31A1-918FBC18FCE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13</a:t>
            </a:fld>
            <a:endParaRPr lang="en-GB" noProof="0">
              <a:solidFill>
                <a:prstClr val="black">
                  <a:tint val="75000"/>
                </a:prstClr>
              </a:solidFill>
            </a:endParaRPr>
          </a:p>
        </p:txBody>
      </p:sp>
      <p:graphicFrame>
        <p:nvGraphicFramePr>
          <p:cNvPr id="14" name="Content Placeholder 4">
            <a:extLst>
              <a:ext uri="{FF2B5EF4-FFF2-40B4-BE49-F238E27FC236}">
                <a16:creationId xmlns:a16="http://schemas.microsoft.com/office/drawing/2014/main" id="{30B90511-0157-8498-DD69-4E0FBBA4F04F}"/>
              </a:ext>
            </a:extLst>
          </p:cNvPr>
          <p:cNvGraphicFramePr>
            <a:graphicFrameLocks noGrp="1"/>
          </p:cNvGraphicFramePr>
          <p:nvPr>
            <p:ph idx="1"/>
            <p:extLst>
              <p:ext uri="{D42A27DB-BD31-4B8C-83A1-F6EECF244321}">
                <p14:modId xmlns:p14="http://schemas.microsoft.com/office/powerpoint/2010/main" val="2765631605"/>
              </p:ext>
            </p:extLst>
          </p:nvPr>
        </p:nvGraphicFramePr>
        <p:xfrm>
          <a:off x="838200" y="1911096"/>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383224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9E08A-9B23-CAFF-A8AF-0B6BB7E37028}"/>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EFC54A7E-2D3B-1D65-F7B7-881FE63611EE}"/>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CF7CE824-20A8-2212-1845-9E19F10AC2B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14</a:t>
            </a:fld>
            <a:endParaRPr lang="en-GB" noProof="0">
              <a:solidFill>
                <a:prstClr val="black">
                  <a:tint val="75000"/>
                </a:prstClr>
              </a:solidFill>
            </a:endParaRPr>
          </a:p>
        </p:txBody>
      </p:sp>
      <p:graphicFrame>
        <p:nvGraphicFramePr>
          <p:cNvPr id="14" name="Content Placeholder 4">
            <a:extLst>
              <a:ext uri="{FF2B5EF4-FFF2-40B4-BE49-F238E27FC236}">
                <a16:creationId xmlns:a16="http://schemas.microsoft.com/office/drawing/2014/main" id="{F9ADA141-C3DD-7F02-9683-CB8DCF110BD7}"/>
              </a:ext>
            </a:extLst>
          </p:cNvPr>
          <p:cNvGraphicFramePr>
            <a:graphicFrameLocks noGrp="1"/>
          </p:cNvGraphicFramePr>
          <p:nvPr>
            <p:ph idx="1"/>
            <p:extLst>
              <p:ext uri="{D42A27DB-BD31-4B8C-83A1-F6EECF244321}">
                <p14:modId xmlns:p14="http://schemas.microsoft.com/office/powerpoint/2010/main" val="3562844161"/>
              </p:ext>
            </p:extLst>
          </p:nvPr>
        </p:nvGraphicFramePr>
        <p:xfrm>
          <a:off x="1181100" y="892277"/>
          <a:ext cx="9829800" cy="5073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20354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E704-9895-9819-7707-41361D3A9EE7}"/>
              </a:ext>
            </a:extLst>
          </p:cNvPr>
          <p:cNvSpPr>
            <a:spLocks noGrp="1"/>
          </p:cNvSpPr>
          <p:nvPr>
            <p:ph type="title"/>
          </p:nvPr>
        </p:nvSpPr>
        <p:spPr>
          <a:xfrm>
            <a:off x="418916" y="136525"/>
            <a:ext cx="10515600" cy="1325563"/>
          </a:xfrm>
        </p:spPr>
        <p:txBody>
          <a:bodyPr anchor="ctr">
            <a:normAutofit/>
          </a:bodyPr>
          <a:lstStyle/>
          <a:p>
            <a:r>
              <a:rPr lang="en-GB" sz="3200" dirty="0"/>
              <a:t>Similarities between the 1950s and life for young people today </a:t>
            </a:r>
          </a:p>
        </p:txBody>
      </p:sp>
      <p:sp>
        <p:nvSpPr>
          <p:cNvPr id="4" name="Footer Placeholder 3">
            <a:extLst>
              <a:ext uri="{FF2B5EF4-FFF2-40B4-BE49-F238E27FC236}">
                <a16:creationId xmlns:a16="http://schemas.microsoft.com/office/drawing/2014/main" id="{A626EFE6-34A8-1087-0471-E6FC591A49AF}"/>
              </a:ext>
            </a:extLst>
          </p:cNvPr>
          <p:cNvSpPr>
            <a:spLocks noGrp="1"/>
          </p:cNvSpPr>
          <p:nvPr>
            <p:ph type="ftr" sz="quarter" idx="11"/>
          </p:nvPr>
        </p:nvSpPr>
        <p:spPr>
          <a:xfrm>
            <a:off x="4038600" y="6356350"/>
            <a:ext cx="4114800" cy="365125"/>
          </a:xfrm>
        </p:spPr>
        <p:txBody>
          <a:bodyPr anchor="ctr">
            <a:normAutofit/>
          </a:bodyPr>
          <a:lstStyle/>
          <a:p>
            <a:pPr rtl="0">
              <a:spcAft>
                <a:spcPts val="600"/>
              </a:spcAft>
              <a:defRPr/>
            </a:pPr>
            <a:r>
              <a:rPr lang="en-GB" sz="1100" noProof="0">
                <a:solidFill>
                  <a:prstClr val="black">
                    <a:tint val="75000"/>
                  </a:prstClr>
                </a:solidFill>
              </a:rPr>
              <a:t>Student number: 2404615                 Module code: ECYW4002</a:t>
            </a:r>
          </a:p>
        </p:txBody>
      </p:sp>
      <p:sp>
        <p:nvSpPr>
          <p:cNvPr id="5" name="Slide Number Placeholder 4">
            <a:extLst>
              <a:ext uri="{FF2B5EF4-FFF2-40B4-BE49-F238E27FC236}">
                <a16:creationId xmlns:a16="http://schemas.microsoft.com/office/drawing/2014/main" id="{87D3918E-D5D2-42B7-67A9-86FB9EDE1D84}"/>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15</a:t>
            </a:fld>
            <a:endParaRPr lang="en-GB" noProof="0">
              <a:solidFill>
                <a:prstClr val="black">
                  <a:tint val="75000"/>
                </a:prstClr>
              </a:solidFill>
            </a:endParaRPr>
          </a:p>
        </p:txBody>
      </p:sp>
      <p:graphicFrame>
        <p:nvGraphicFramePr>
          <p:cNvPr id="7" name="Content Placeholder 2">
            <a:extLst>
              <a:ext uri="{FF2B5EF4-FFF2-40B4-BE49-F238E27FC236}">
                <a16:creationId xmlns:a16="http://schemas.microsoft.com/office/drawing/2014/main" id="{324D2B04-C113-0F96-92A9-AB17AF512F64}"/>
              </a:ext>
            </a:extLst>
          </p:cNvPr>
          <p:cNvGraphicFramePr>
            <a:graphicFrameLocks noGrp="1"/>
          </p:cNvGraphicFramePr>
          <p:nvPr>
            <p:ph idx="1"/>
            <p:extLst>
              <p:ext uri="{D42A27DB-BD31-4B8C-83A1-F6EECF244321}">
                <p14:modId xmlns:p14="http://schemas.microsoft.com/office/powerpoint/2010/main" val="1008125643"/>
              </p:ext>
            </p:extLst>
          </p:nvPr>
        </p:nvGraphicFramePr>
        <p:xfrm>
          <a:off x="1028415" y="914400"/>
          <a:ext cx="10135169" cy="5441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0426260"/>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a:xfrm>
            <a:off x="838200" y="365125"/>
            <a:ext cx="10515600" cy="1325563"/>
          </a:xfrm>
        </p:spPr>
        <p:txBody>
          <a:bodyPr rtlCol="0" anchor="ctr">
            <a:normAutofit/>
          </a:bodyPr>
          <a:lstStyle/>
          <a:p>
            <a:pPr rtl="0"/>
            <a:r>
              <a:rPr lang="en-GB" dirty="0"/>
              <a:t>Conclusion</a:t>
            </a:r>
          </a:p>
        </p:txBody>
      </p:sp>
      <p:sp>
        <p:nvSpPr>
          <p:cNvPr id="13" name="Footer Placeholder 12">
            <a:extLst>
              <a:ext uri="{FF2B5EF4-FFF2-40B4-BE49-F238E27FC236}">
                <a16:creationId xmlns:a16="http://schemas.microsoft.com/office/drawing/2014/main" id="{E0C27B2A-1D72-43E3-82D3-29739485AA73}"/>
              </a:ext>
            </a:extLst>
          </p:cNvPr>
          <p:cNvSpPr>
            <a:spLocks noGrp="1"/>
          </p:cNvSpPr>
          <p:nvPr>
            <p:ph type="ftr" sz="quarter" idx="11"/>
          </p:nvPr>
        </p:nvSpPr>
        <p:spPr>
          <a:xfrm>
            <a:off x="4038600" y="6356350"/>
            <a:ext cx="41148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sz="1100" b="0" i="0" u="none" strike="noStrike" kern="1200" cap="none" spc="0" normalizeH="0">
                <a:ln>
                  <a:noFill/>
                </a:ln>
                <a:solidFill>
                  <a:prstClr val="black">
                    <a:tint val="75000"/>
                  </a:prstClr>
                </a:solidFill>
                <a:effectLst/>
                <a:uLnTx/>
                <a:uFillTx/>
              </a:rPr>
              <a:t>Student number: 2404615                 Module code: ECYW4002</a:t>
            </a:r>
          </a:p>
        </p:txBody>
      </p:sp>
      <p:sp>
        <p:nvSpPr>
          <p:cNvPr id="2" name="Slide Number Placeholder 1">
            <a:extLst>
              <a:ext uri="{FF2B5EF4-FFF2-40B4-BE49-F238E27FC236}">
                <a16:creationId xmlns:a16="http://schemas.microsoft.com/office/drawing/2014/main" id="{92BECA4C-7CF7-1F65-FC5C-D6DC7DA10185}"/>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16</a:t>
            </a:fld>
            <a:endParaRPr lang="en-GB" noProof="0">
              <a:solidFill>
                <a:prstClr val="black">
                  <a:tint val="75000"/>
                </a:prstClr>
              </a:solidFill>
            </a:endParaRPr>
          </a:p>
        </p:txBody>
      </p:sp>
      <p:sp>
        <p:nvSpPr>
          <p:cNvPr id="5" name="Content Placeholder 4">
            <a:extLst>
              <a:ext uri="{FF2B5EF4-FFF2-40B4-BE49-F238E27FC236}">
                <a16:creationId xmlns:a16="http://schemas.microsoft.com/office/drawing/2014/main" id="{42E3A3A9-5E96-4CDD-A971-9C272EFD97D9}"/>
              </a:ext>
            </a:extLst>
          </p:cNvPr>
          <p:cNvSpPr>
            <a:spLocks noGrp="1"/>
          </p:cNvSpPr>
          <p:nvPr>
            <p:ph idx="1"/>
          </p:nvPr>
        </p:nvSpPr>
        <p:spPr>
          <a:xfrm>
            <a:off x="838200" y="1507253"/>
            <a:ext cx="10515600" cy="4263585"/>
          </a:xfrm>
        </p:spPr>
        <p:txBody>
          <a:bodyPr rtlCol="0">
            <a:normAutofit/>
          </a:bodyPr>
          <a:lstStyle/>
          <a:p>
            <a:pPr marL="342900" lvl="0" indent="-342900">
              <a:spcAft>
                <a:spcPts val="800"/>
              </a:spcAft>
              <a:buFont typeface="Arial" panose="020B0604020202020204" pitchFamily="34" charset="0"/>
              <a:buChar char="•"/>
              <a:tabLst>
                <a:tab pos="457200" algn="l"/>
              </a:tabLst>
            </a:pPr>
            <a:r>
              <a:rPr lang="en-US" sz="1800" kern="100" dirty="0"/>
              <a:t>There were many milestones in the 1950s for youth work. </a:t>
            </a:r>
          </a:p>
          <a:p>
            <a:pPr marL="342900" indent="-342900">
              <a:spcAft>
                <a:spcPts val="800"/>
              </a:spcAft>
              <a:tabLst>
                <a:tab pos="457200" algn="l"/>
              </a:tabLst>
            </a:pPr>
            <a:r>
              <a:rPr lang="en-GB" sz="1800" kern="100" dirty="0">
                <a:effectLst/>
              </a:rPr>
              <a:t>Youth work practice was </a:t>
            </a:r>
            <a:r>
              <a:rPr lang="en-GB" sz="1800" b="1" kern="100" dirty="0">
                <a:effectLst/>
              </a:rPr>
              <a:t>not well developed </a:t>
            </a:r>
            <a:r>
              <a:rPr lang="en-GB" sz="1800" kern="100" dirty="0">
                <a:effectLst/>
              </a:rPr>
              <a:t>in the 1950s partly due to the war of the 1940s, however it could be described as the time when youth work began to be </a:t>
            </a:r>
            <a:r>
              <a:rPr lang="en-GB" sz="1800" b="1" kern="100" dirty="0">
                <a:effectLst/>
              </a:rPr>
              <a:t>redesigned</a:t>
            </a:r>
            <a:r>
              <a:rPr lang="en-GB" sz="1800" kern="100" dirty="0">
                <a:effectLst/>
              </a:rPr>
              <a:t> with the lead up of the Albemarle report in the 1960s. </a:t>
            </a:r>
          </a:p>
          <a:p>
            <a:pPr marL="342900" indent="-342900">
              <a:spcAft>
                <a:spcPts val="800"/>
              </a:spcAft>
              <a:tabLst>
                <a:tab pos="457200" algn="l"/>
              </a:tabLst>
            </a:pPr>
            <a:r>
              <a:rPr lang="en-US" sz="1800" kern="100" dirty="0"/>
              <a:t>The creation of the Albermarle Committee in 1958 ultimately enabled the results of the Albermarle report to </a:t>
            </a:r>
            <a:r>
              <a:rPr lang="en-US" sz="1800" b="1" kern="100" dirty="0"/>
              <a:t>increase attention </a:t>
            </a:r>
            <a:r>
              <a:rPr lang="en-US" sz="1800" kern="100" dirty="0"/>
              <a:t>on the Youth Service in England and Wales. The report also </a:t>
            </a:r>
            <a:r>
              <a:rPr lang="en-US" sz="1800" b="1" kern="100" dirty="0"/>
              <a:t>demonstrates the need for authorities to review past practices</a:t>
            </a:r>
            <a:r>
              <a:rPr lang="en-US" sz="1800" kern="100" dirty="0"/>
              <a:t>. </a:t>
            </a:r>
          </a:p>
          <a:p>
            <a:pPr marL="342900" lvl="0" indent="-342900">
              <a:spcAft>
                <a:spcPts val="800"/>
              </a:spcAft>
              <a:buFont typeface="Arial" panose="020B0604020202020204" pitchFamily="34" charset="0"/>
              <a:buChar char="•"/>
              <a:tabLst>
                <a:tab pos="457200" algn="l"/>
              </a:tabLst>
            </a:pPr>
            <a:r>
              <a:rPr lang="en-US" sz="1800" kern="100" dirty="0">
                <a:effectLst/>
              </a:rPr>
              <a:t>Overall, it must have been an </a:t>
            </a:r>
            <a:r>
              <a:rPr lang="en-US" sz="1800" b="1" kern="100" dirty="0">
                <a:effectLst/>
              </a:rPr>
              <a:t>exciting time </a:t>
            </a:r>
            <a:r>
              <a:rPr lang="en-US" sz="1800" kern="100" dirty="0">
                <a:effectLst/>
              </a:rPr>
              <a:t>to be a young person as there were a lot of developments in the science, health and technology industries which did ultimately lead to better living conditions.</a:t>
            </a:r>
          </a:p>
          <a:p>
            <a:pPr marL="342900" lvl="0" indent="-342900">
              <a:spcAft>
                <a:spcPts val="800"/>
              </a:spcAft>
              <a:buFont typeface="Arial" panose="020B0604020202020204" pitchFamily="34" charset="0"/>
              <a:buChar char="•"/>
              <a:tabLst>
                <a:tab pos="457200" algn="l"/>
              </a:tabLst>
            </a:pPr>
            <a:r>
              <a:rPr lang="en-US" sz="1800" kern="100" dirty="0">
                <a:effectLst/>
              </a:rPr>
              <a:t>Having looked at the daily life of a young person in the 1950s, it helps to give a better picture of how far youth work has been improved </a:t>
            </a:r>
            <a:r>
              <a:rPr lang="en-US" sz="1800" kern="100" dirty="0"/>
              <a:t>until</a:t>
            </a:r>
            <a:r>
              <a:rPr lang="en-US" sz="1800" kern="100" dirty="0">
                <a:effectLst/>
              </a:rPr>
              <a:t> today. </a:t>
            </a:r>
            <a:endParaRPr lang="en-GB" sz="1800" kern="100" dirty="0">
              <a:effectLst/>
            </a:endParaRPr>
          </a:p>
          <a:p>
            <a:pPr rtl="0"/>
            <a:endParaRPr lang="en-GB" sz="1800" dirty="0"/>
          </a:p>
        </p:txBody>
      </p:sp>
    </p:spTree>
    <p:extLst>
      <p:ext uri="{BB962C8B-B14F-4D97-AF65-F5344CB8AC3E}">
        <p14:creationId xmlns:p14="http://schemas.microsoft.com/office/powerpoint/2010/main" val="1783976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F140B32-A641-0F0E-BA38-8A15CFB7A7E3}"/>
              </a:ext>
            </a:extLst>
          </p:cNvPr>
          <p:cNvSpPr>
            <a:spLocks noGrp="1"/>
          </p:cNvSpPr>
          <p:nvPr>
            <p:ph type="title"/>
          </p:nvPr>
        </p:nvSpPr>
        <p:spPr>
          <a:xfrm>
            <a:off x="1052052" y="136525"/>
            <a:ext cx="10515600" cy="758210"/>
          </a:xfrm>
        </p:spPr>
        <p:txBody>
          <a:bodyPr>
            <a:normAutofit/>
          </a:bodyPr>
          <a:lstStyle/>
          <a:p>
            <a:r>
              <a:rPr lang="en-US" sz="3600" dirty="0"/>
              <a:t>Reference list:</a:t>
            </a:r>
          </a:p>
        </p:txBody>
      </p:sp>
      <p:sp>
        <p:nvSpPr>
          <p:cNvPr id="3" name="Footer Placeholder 2">
            <a:extLst>
              <a:ext uri="{FF2B5EF4-FFF2-40B4-BE49-F238E27FC236}">
                <a16:creationId xmlns:a16="http://schemas.microsoft.com/office/drawing/2014/main" id="{40C833B8-BBDB-B417-77DD-E7616E3FE025}"/>
              </a:ext>
            </a:extLst>
          </p:cNvPr>
          <p:cNvSpPr>
            <a:spLocks noGrp="1"/>
          </p:cNvSpPr>
          <p:nvPr>
            <p:ph type="ftr" sz="quarter" idx="11"/>
          </p:nvPr>
        </p:nvSpPr>
        <p:spPr>
          <a:xfrm>
            <a:off x="4038600" y="6356350"/>
            <a:ext cx="4114800" cy="365125"/>
          </a:xfrm>
        </p:spPr>
        <p:txBody>
          <a:bodyPr anchor="ctr">
            <a:normAutofit fontScale="92500"/>
          </a:bodyPr>
          <a:lstStyle/>
          <a:p>
            <a:pPr rtl="0">
              <a:spcAft>
                <a:spcPts val="600"/>
              </a:spcAft>
              <a:defRPr/>
            </a:pPr>
            <a:r>
              <a:rPr lang="en-GB" noProof="0">
                <a:solidFill>
                  <a:prstClr val="black">
                    <a:tint val="75000"/>
                  </a:prstClr>
                </a:solidFill>
              </a:rPr>
              <a:t>Student number: 2404615                 Module code: ECYW4002</a:t>
            </a:r>
          </a:p>
        </p:txBody>
      </p:sp>
      <p:sp>
        <p:nvSpPr>
          <p:cNvPr id="13" name="Content Placeholder 3">
            <a:extLst>
              <a:ext uri="{FF2B5EF4-FFF2-40B4-BE49-F238E27FC236}">
                <a16:creationId xmlns:a16="http://schemas.microsoft.com/office/drawing/2014/main" id="{BAA175CF-146C-33E3-2BDB-D1AF1FE148BB}"/>
              </a:ext>
            </a:extLst>
          </p:cNvPr>
          <p:cNvSpPr>
            <a:spLocks noGrp="1"/>
          </p:cNvSpPr>
          <p:nvPr>
            <p:ph idx="1"/>
          </p:nvPr>
        </p:nvSpPr>
        <p:spPr>
          <a:xfrm>
            <a:off x="1052052" y="786581"/>
            <a:ext cx="10933471" cy="5933767"/>
          </a:xfrm>
        </p:spPr>
        <p:txBody>
          <a:bodyPr>
            <a:normAutofit fontScale="70000" lnSpcReduction="20000"/>
          </a:bodyPr>
          <a:lstStyle/>
          <a:p>
            <a:pPr marL="0" indent="0">
              <a:buNone/>
            </a:pPr>
            <a:r>
              <a:rPr lang="en-US" sz="1800" dirty="0">
                <a:latin typeface="Arial" panose="020B0604020202020204" pitchFamily="34" charset="0"/>
                <a:cs typeface="Arial" panose="020B0604020202020204" pitchFamily="34" charset="0"/>
              </a:rPr>
              <a:t>Barry, M, (2005) Youth policy and social inclusion: critical debates with young people. London: Routledge.</a:t>
            </a:r>
          </a:p>
          <a:p>
            <a:pPr marL="0" indent="0">
              <a:buNone/>
            </a:pPr>
            <a:r>
              <a:rPr lang="en-US" sz="1800" dirty="0">
                <a:latin typeface="Arial" panose="020B0604020202020204" pitchFamily="34" charset="0"/>
                <a:cs typeface="Arial" panose="020B0604020202020204" pitchFamily="34" charset="0"/>
              </a:rPr>
              <a:t>Bolton, P., and Social &amp; General Statistics, UK Parliament (2012) Education: Historical statistics. Available at: </a:t>
            </a:r>
            <a:r>
              <a:rPr lang="en-US" sz="1800" dirty="0">
                <a:latin typeface="Arial" panose="020B0604020202020204" pitchFamily="34" charset="0"/>
                <a:cs typeface="Arial" panose="020B0604020202020204" pitchFamily="34" charset="0"/>
                <a:hlinkClick r:id="rId3"/>
              </a:rPr>
              <a:t>https://researchbriefings.files.parliament.uk/documents/SN04252/SN04252.pdf</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BBC (no date) BBC Bitesize video playlist: Post war social and industrial change in the 1950s. Available at: </a:t>
            </a:r>
            <a:r>
              <a:rPr lang="en-US" sz="1800" dirty="0">
                <a:latin typeface="Arial" panose="020B0604020202020204" pitchFamily="34" charset="0"/>
                <a:cs typeface="Arial" panose="020B0604020202020204" pitchFamily="34" charset="0"/>
                <a:hlinkClick r:id="rId4"/>
              </a:rPr>
              <a:t>https://www.bbc.co.uk/bitesize/topics/zb92fg8/watch/z98kxnb</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BBC (2022) BBC Bitesize: Who were the first teenagers. Available at: </a:t>
            </a:r>
            <a:r>
              <a:rPr lang="en-US" sz="1800" dirty="0">
                <a:latin typeface="Arial" panose="020B0604020202020204" pitchFamily="34" charset="0"/>
                <a:cs typeface="Arial" panose="020B0604020202020204" pitchFamily="34" charset="0"/>
                <a:hlinkClick r:id="rId5"/>
              </a:rPr>
              <a:t>https://www.bbc.co.uk/bitesize/articles/zqbf3j6</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Evening Gazette (1953) St Martin’s Youth Club, Middlesbrough members from 1953. Available at: </a:t>
            </a:r>
            <a:r>
              <a:rPr lang="en-US" sz="1800" dirty="0">
                <a:latin typeface="Arial" panose="020B0604020202020204" pitchFamily="34" charset="0"/>
                <a:cs typeface="Arial" panose="020B0604020202020204" pitchFamily="34" charset="0"/>
                <a:hlinkClick r:id="rId6"/>
              </a:rPr>
              <a:t>https://www.gazettelive.co.uk/news/gallery/look-back-youth-clubs-40s-16041946</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HMSO (1960) The youth service in England and Wales. The Albemarle Committee. Available at: </a:t>
            </a:r>
            <a:r>
              <a:rPr lang="en-US" sz="1800" dirty="0">
                <a:latin typeface="Arial" panose="020B0604020202020204" pitchFamily="34" charset="0"/>
                <a:cs typeface="Arial" panose="020B0604020202020204" pitchFamily="34" charset="0"/>
                <a:hlinkClick r:id="rId7"/>
              </a:rPr>
              <a:t>https://www.youthandpolicy.org/wp-content/uploads/2020/07/The-Albemarle-Report-Reproduction.pdf</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Infed Archives (2002) The Albemarle Report: the youth service yesterday and today. Available at: </a:t>
            </a:r>
            <a:r>
              <a:rPr lang="en-US" sz="1800" dirty="0">
                <a:latin typeface="Arial" panose="020B0604020202020204" pitchFamily="34" charset="0"/>
                <a:cs typeface="Arial" panose="020B0604020202020204" pitchFamily="34" charset="0"/>
                <a:hlinkClick r:id="rId8"/>
              </a:rPr>
              <a:t>https://infed.org/mobi/the-albemarle-report-the-youth-service-yesterday-and-today/</a:t>
            </a:r>
            <a:r>
              <a:rPr lang="en-US" sz="1800" dirty="0">
                <a:latin typeface="Arial" panose="020B0604020202020204" pitchFamily="34" charset="0"/>
                <a:cs typeface="Arial" panose="020B0604020202020204" pitchFamily="34" charset="0"/>
              </a:rPr>
              <a:t> (Accessed: 15 January 2025)</a:t>
            </a:r>
          </a:p>
          <a:p>
            <a:pPr marL="0" indent="0">
              <a:buNone/>
            </a:pPr>
            <a:r>
              <a:rPr lang="en-US" sz="1800" dirty="0">
                <a:latin typeface="Arial" panose="020B0604020202020204" pitchFamily="34" charset="0"/>
                <a:cs typeface="Arial" panose="020B0604020202020204" pitchFamily="34" charset="0"/>
              </a:rPr>
              <a:t>Leicester Mercury (1959) ‘100 Teddy Boys Fight at Fairground’. 11</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May. East Midlands Oral History Archive. Available at: </a:t>
            </a:r>
            <a:r>
              <a:rPr lang="en-US" sz="1800" dirty="0">
                <a:latin typeface="Arial" panose="020B0604020202020204" pitchFamily="34" charset="0"/>
                <a:cs typeface="Arial" panose="020B0604020202020204" pitchFamily="34" charset="0"/>
                <a:hlinkClick r:id="rId9"/>
              </a:rPr>
              <a:t>https://leicester.omeka.net/items/show/794</a:t>
            </a:r>
            <a:r>
              <a:rPr lang="en-US" sz="1800" dirty="0">
                <a:latin typeface="Arial" panose="020B0604020202020204" pitchFamily="34" charset="0"/>
                <a:cs typeface="Arial" panose="020B0604020202020204" pitchFamily="34" charset="0"/>
              </a:rPr>
              <a:t> (Accessed: 15 January 2025) </a:t>
            </a:r>
          </a:p>
          <a:p>
            <a:pPr marL="0" indent="0">
              <a:buNone/>
            </a:pPr>
            <a:r>
              <a:rPr lang="en-US" sz="1800" dirty="0">
                <a:latin typeface="Arial" panose="020B0604020202020204" pitchFamily="34" charset="0"/>
                <a:cs typeface="Arial" panose="020B0604020202020204" pitchFamily="34" charset="0"/>
              </a:rPr>
              <a:t>Marcus, D. (2004) Happy days and wonder years: the fifties and the sixties in contemporary cultural politics. Available at: </a:t>
            </a:r>
            <a:r>
              <a:rPr lang="en-US" sz="1800" dirty="0">
                <a:latin typeface="Arial" panose="020B0604020202020204" pitchFamily="34" charset="0"/>
                <a:cs typeface="Arial" panose="020B0604020202020204" pitchFamily="34" charset="0"/>
                <a:hlinkClick r:id="rId10"/>
              </a:rPr>
              <a:t>https://www-fulcrum-org.ezproxy.uwtsd.ac.uk/epubs/w37639532?locale=en#page=31</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My Vintage (2024) Step back in time: Exploring 1950s fashion. Available at: </a:t>
            </a:r>
            <a:r>
              <a:rPr lang="en-US" sz="1800" dirty="0">
                <a:latin typeface="Arial" panose="020B0604020202020204" pitchFamily="34" charset="0"/>
                <a:cs typeface="Arial" panose="020B0604020202020204" pitchFamily="34" charset="0"/>
                <a:hlinkClick r:id="rId11"/>
              </a:rPr>
              <a:t>https://www.myvintage.uk/1950s-fashion</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Osgerby, B. (2011) Here come the Teds. Available at: </a:t>
            </a:r>
            <a:r>
              <a:rPr lang="en-US" sz="1800" dirty="0">
                <a:latin typeface="Arial" panose="020B0604020202020204" pitchFamily="34" charset="0"/>
                <a:cs typeface="Arial" panose="020B0604020202020204" pitchFamily="34" charset="0"/>
                <a:hlinkClick r:id="rId12"/>
              </a:rPr>
              <a:t>https://www.museumofyouthculture.com/teds/</a:t>
            </a:r>
            <a:r>
              <a:rPr lang="en-US" sz="1800" dirty="0">
                <a:latin typeface="Arial" panose="020B0604020202020204" pitchFamily="34" charset="0"/>
                <a:cs typeface="Arial" panose="020B0604020202020204" pitchFamily="34" charset="0"/>
              </a:rPr>
              <a:t> (Accessed: 15 January 2025) </a:t>
            </a:r>
          </a:p>
          <a:p>
            <a:pPr marL="0" indent="0">
              <a:buNone/>
            </a:pPr>
            <a:r>
              <a:rPr lang="en-US" sz="1800" dirty="0">
                <a:latin typeface="Arial" panose="020B0604020202020204" pitchFamily="34" charset="0"/>
                <a:cs typeface="Arial" panose="020B0604020202020204" pitchFamily="34" charset="0"/>
              </a:rPr>
              <a:t>Scott, P. M. (2023) Not going out: Television’s impacts on Britain’s commercial entertainment industries and popular leisure during the 1950’s. Available at: </a:t>
            </a:r>
            <a:r>
              <a:rPr lang="en-US" sz="1800" dirty="0">
                <a:latin typeface="Arial" panose="020B0604020202020204" pitchFamily="34" charset="0"/>
                <a:cs typeface="Arial" panose="020B0604020202020204" pitchFamily="34" charset="0"/>
                <a:hlinkClick r:id="rId13"/>
              </a:rPr>
              <a:t>https://www.tandfonline.com/doi/full/10.1080/03071022.2023.2246828#abstract</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Securities and Exchange Commission Historical Society (2002) 1950s Timeline. Available at: </a:t>
            </a:r>
            <a:r>
              <a:rPr lang="en-US" sz="1800" dirty="0">
                <a:latin typeface="Arial" panose="020B0604020202020204" pitchFamily="34" charset="0"/>
                <a:cs typeface="Arial" panose="020B0604020202020204" pitchFamily="34" charset="0"/>
                <a:hlinkClick r:id="rId14"/>
              </a:rPr>
              <a:t>https://www.sechistorical.org/museum/timeline/1950-timeline.php</a:t>
            </a:r>
            <a:r>
              <a:rPr lang="en-US" sz="1800" dirty="0">
                <a:latin typeface="Arial" panose="020B0604020202020204" pitchFamily="34" charset="0"/>
                <a:cs typeface="Arial" panose="020B0604020202020204" pitchFamily="34" charset="0"/>
              </a:rPr>
              <a:t> (Accessed: 13 January 2025)</a:t>
            </a:r>
          </a:p>
          <a:p>
            <a:pPr marL="0" indent="0">
              <a:buNone/>
            </a:pPr>
            <a:r>
              <a:rPr lang="en-US" sz="1800" dirty="0">
                <a:latin typeface="Arial" panose="020B0604020202020204" pitchFamily="34" charset="0"/>
                <a:cs typeface="Arial" panose="020B0604020202020204" pitchFamily="34" charset="0"/>
              </a:rPr>
              <a:t>The National Archives (2011) Living in the 1950s Britain Timeline. Available at: </a:t>
            </a:r>
            <a:r>
              <a:rPr lang="en-US" sz="1800" dirty="0">
                <a:latin typeface="Arial" panose="020B0604020202020204" pitchFamily="34" charset="0"/>
                <a:cs typeface="Arial" panose="020B0604020202020204" pitchFamily="34" charset="0"/>
                <a:hlinkClick r:id="rId15"/>
              </a:rPr>
              <a:t>https://www.nationalarchives.gov.uk/education/resources/platinum-jubilee/life-in-1950s-britain/living-in-1950s-britain-timeline/</a:t>
            </a:r>
            <a:r>
              <a:rPr lang="en-US" sz="1800" dirty="0">
                <a:latin typeface="Arial" panose="020B0604020202020204" pitchFamily="34" charset="0"/>
                <a:cs typeface="Arial" panose="020B0604020202020204" pitchFamily="34" charset="0"/>
              </a:rPr>
              <a:t> (Accessed: 13 January 2025)</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 have not used AI to support any of my work</a:t>
            </a:r>
          </a:p>
        </p:txBody>
      </p:sp>
      <p:sp>
        <p:nvSpPr>
          <p:cNvPr id="7" name="Slide Number Placeholder 6">
            <a:extLst>
              <a:ext uri="{FF2B5EF4-FFF2-40B4-BE49-F238E27FC236}">
                <a16:creationId xmlns:a16="http://schemas.microsoft.com/office/drawing/2014/main" id="{9EF2DCF5-3CC4-7850-C7B4-AF81195ED83C}"/>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17</a:t>
            </a:fld>
            <a:endParaRPr lang="en-GB" noProof="0">
              <a:solidFill>
                <a:prstClr val="black">
                  <a:tint val="75000"/>
                </a:prstClr>
              </a:solidFill>
            </a:endParaRPr>
          </a:p>
        </p:txBody>
      </p:sp>
    </p:spTree>
    <p:extLst>
      <p:ext uri="{BB962C8B-B14F-4D97-AF65-F5344CB8AC3E}">
        <p14:creationId xmlns:p14="http://schemas.microsoft.com/office/powerpoint/2010/main" val="1475028113"/>
      </p:ext>
    </p:extLst>
  </p:cSld>
  <p:clrMapOvr>
    <a:masterClrMapping/>
  </p:clrMapOvr>
  <p:transition spd="slow">
    <p:wipe/>
  </p:transition>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Shapes presentation</Template>
  <TotalTime>4051</TotalTime>
  <Words>2907</Words>
  <Application>Microsoft Office PowerPoint</Application>
  <PresentationFormat>Widescreen</PresentationFormat>
  <Paragraphs>167</Paragraphs>
  <Slides>17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 Next LT Pro</vt:lpstr>
      <vt:lpstr>Calibri</vt:lpstr>
      <vt:lpstr>Tw Cen MT</vt:lpstr>
      <vt:lpstr>ShapesVTI</vt:lpstr>
      <vt:lpstr>Youth Work in the 1950s</vt:lpstr>
      <vt:lpstr>Contents</vt:lpstr>
      <vt:lpstr>Introduction</vt:lpstr>
      <vt:lpstr>Key events of the 1950s</vt:lpstr>
      <vt:lpstr>Influences of a young person's life in the 1950s</vt:lpstr>
      <vt:lpstr>PowerPoint Presentation</vt:lpstr>
      <vt:lpstr>Education Statistics of the early 1950s</vt:lpstr>
      <vt:lpstr>PowerPoint Presentation</vt:lpstr>
      <vt:lpstr>Young people and their communities in the 1950s</vt:lpstr>
      <vt:lpstr>The ‘Teddy Boy’</vt:lpstr>
      <vt:lpstr>Youth Work Practice in the 1950s</vt:lpstr>
      <vt:lpstr>St Martin’s Youth Club, Middlesbrough, Members 1953  (Source: Evening Gazette) </vt:lpstr>
      <vt:lpstr>Youth Work Policy in the 1950s </vt:lpstr>
      <vt:lpstr>PowerPoint Presentation</vt:lpstr>
      <vt:lpstr>Similarities between the 1950s and life for young people today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Arnott</dc:creator>
  <cp:lastModifiedBy>Sarah Arnott</cp:lastModifiedBy>
  <cp:revision>2</cp:revision>
  <dcterms:created xsi:type="dcterms:W3CDTF">2025-01-13T08:49:44Z</dcterms:created>
  <dcterms:modified xsi:type="dcterms:W3CDTF">2025-01-16T09:33:55Z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