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48" r:id="rId2"/>
  </p:sldMasterIdLst>
  <p:notesMasterIdLst>
    <p:notesMasterId r:id="rId36"/>
  </p:notesMasterIdLst>
  <p:sldIdLst>
    <p:sldId id="559" r:id="rId3"/>
    <p:sldId id="560" r:id="rId4"/>
    <p:sldId id="561" r:id="rId5"/>
    <p:sldId id="562" r:id="rId6"/>
    <p:sldId id="563" r:id="rId7"/>
    <p:sldId id="564" r:id="rId8"/>
    <p:sldId id="565" r:id="rId9"/>
    <p:sldId id="566" r:id="rId10"/>
    <p:sldId id="568" r:id="rId11"/>
    <p:sldId id="567" r:id="rId12"/>
    <p:sldId id="569" r:id="rId13"/>
    <p:sldId id="570" r:id="rId14"/>
    <p:sldId id="571" r:id="rId15"/>
    <p:sldId id="572" r:id="rId16"/>
    <p:sldId id="573" r:id="rId17"/>
    <p:sldId id="574" r:id="rId18"/>
    <p:sldId id="575" r:id="rId19"/>
    <p:sldId id="576" r:id="rId20"/>
    <p:sldId id="577" r:id="rId21"/>
    <p:sldId id="579" r:id="rId22"/>
    <p:sldId id="580" r:id="rId23"/>
    <p:sldId id="581" r:id="rId24"/>
    <p:sldId id="582" r:id="rId25"/>
    <p:sldId id="583" r:id="rId26"/>
    <p:sldId id="584" r:id="rId27"/>
    <p:sldId id="585" r:id="rId28"/>
    <p:sldId id="586" r:id="rId29"/>
    <p:sldId id="587" r:id="rId30"/>
    <p:sldId id="588" r:id="rId31"/>
    <p:sldId id="590" r:id="rId32"/>
    <p:sldId id="589" r:id="rId33"/>
    <p:sldId id="591" r:id="rId34"/>
    <p:sldId id="287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1000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953" autoAdjust="0"/>
    <p:restoredTop sz="68715" autoAdjust="0"/>
  </p:normalViewPr>
  <p:slideViewPr>
    <p:cSldViewPr snapToGrid="0">
      <p:cViewPr varScale="1">
        <p:scale>
          <a:sx n="57" d="100"/>
          <a:sy n="57" d="100"/>
        </p:scale>
        <p:origin x="1097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theme" Target="theme/them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8" Type="http://schemas.openxmlformats.org/officeDocument/2006/relationships/slide" Target="slides/slide6.xml"/><Relationship Id="rId3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85D50A-9A89-4DD8-9064-FCFE50EAF569}" type="datetimeFigureOut">
              <a:t>2/26/2026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00EC68-6382-4F92-8AFA-3A6AFA203AF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86390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990841-04EB-DAE4-F269-78A8550CE8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07E8AF4-06DC-69CB-EE4B-DD707057BF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6CE096E-2373-EB9C-8EAB-5345DEA208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580EBE-D7BF-2DA8-90B4-9B56D07B4E3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5004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9B080C-5411-4C5D-B931-6C33481E94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E152D0C-44CF-2625-1E30-308F8E4276B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54DD427-EEAB-DCEF-343D-329FAEF95A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在暗地裡埋下蠱毒，用邪術妖法來魘魅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（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yǎn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mèi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）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人。這個在歷史當中也都有出現過，這都是屬於非常陰險狠毒的。當然，假如人有正氣，也不會受這個害。就像真念佛人，有二十五菩薩隨護其人。像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地藏經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裡面，持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地藏經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、念地藏菩薩，種種殊勝果報，其中就有這些邪的東西侵害不了這個真正修學的人。所以一來，我們絕不能做這樣的事；二來，我們能夠真正依教奉行，也不受這些陷害。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【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神靈衛之</a:t>
            </a:r>
            <a:r>
              <a:rPr lang="en-US" altLang="zh-C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】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A6921C-F491-C8E5-9E0A-1D41BEB6594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511246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6DFF6-F94A-2473-17F0-D63B526AB6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BB7AD47-657A-6A47-ED6A-904860B49A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0048532-FBF7-8687-41F8-94276DFBEFB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用毒藥殺傷草木，花草樹木。七百二十頁講，「一草一木，皆是造物生意」，都是天地造化滋養起來的，不能糟蹋。「高柴方長不折」，高柴是很愛惜物命；也很尊重人，他不踩人家的影子。他連影子都會恭敬，更何況是人？孔子很讚歎。佛有說到，「樹木年久者，多為鬼神所棲」，一般超過一個人身高的樹，可能都有鬼神在那裡棲息，所以不可以輕易去把它砍伐。你把它砍伐，就好像你把這個鬼神的房子給拆了，他哪有不生氣的？所以以前的人要用樹木蓋房子，他得先對著這個大樹給它祭拜，跟鬼神溝通，然後幾天以後再來砍。所以我們說人與人要通人情事理，跟不同維次空間的生物也要懂得這些情理，要會溝通。所以伐都不可以，更何況你是用藥來殺這些樹？那就更不妥當了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CA463A-6A41-110D-B15C-ED676D554B3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008852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1C4B2F-F259-5019-06E2-4C12E1BE4E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13B50E1-F75E-BDCA-12EB-A3F94522E16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F7BEABA-3BAA-5550-DBD9-C1508B4F3F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我們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太上感應篇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的句子，有一些從外相上看好像滿相近，但是其實有差別。太上老君在講這些也講得非常細微，把那些差異都點出來了，有一些是在行為上，有一些是在心念上。比方說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『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恚怒師傅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』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因為前面有「慢其先生」，我們看註解裡面講，「恚怒師傅」跟「慢其先生」有別，因為「慢是無故而慢之」，就是沒有發生什麼事，但是那個態度就是傲慢。這個恚怒師傅什麼原因？因為教訓學生，學生不只沒有反省，變成恨老師了。所以古代人，「古人事師之道」，什麼態度？「無犯無隱」，不能冒犯老師，這是一個恭敬的態度。所以老師有老師應該遵循的道，學生有學生應該遵循的道。我們前面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阿難問事佛吉凶經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就有講到了，不可惡意向老師、向道德之人。老師「凡有所教，皆當虛心和氣以受之，何可恚怒乎？」應該虛心受教，怎麼可以還發脾氣來對待老師？所以「恚怒者，必是薄德無福之人」，就是福報都被自己給折完了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DBA9E7-99FF-F38A-F8BF-ACCE29D750A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173571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7EFB4E-8B0B-CF16-7F63-5C446B8020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344E7EF-0F1A-F132-A8A9-5D0C542BDC9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670C4E4-EDBF-0080-7885-A8872006B1E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明汪會道，性穎悟」，明朝這一位讀書人汪會道，他天生就很聰明，悟性也很好。你說這樣的學生也不多，而且天賦異稟，書過目輒能誦，八歲就能寫文章。可是事奉老師非常傲慢，都不守規矩，稍微不順他的意，就在背後罵老師。結果有一天，自己坐在書房打呵欠，從他嘴中跳出來一個鬼神，然後就指著他說：「你本來是大魁天下」，就是狀元，狀元之才，狀元的命，「因為你恚怒師傅，所以上帝已經削掉你的福祿了，我也要離開你了。」一講完話就不見了。結果汪會道之後，就是這個鬼不見以後，他再翻以前讀過的文章，都看不懂了，「茫然不識一字」。所以他這個等於業報現前，得無福、得愚痴果報現前。所以有時候人有才華能力不能傲慢，一來，父母老師培養；二來，可能有看不見的鬼神在護佑。所以這個故事其實也給我們很大的提醒，人時時都是戰兢惕厲、謙退待人，然後讓功給對自己有恩的人、讓功給大眾，絕不居功自傲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E21825-B842-9E89-639A-8CC82146A68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097303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5FDFB1-0E99-9A93-0D5F-1A96D94B27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D1CF106-3E9F-643D-FF2E-7C9124E28B5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94F74DB-8A38-4C3B-28A5-B33737A4659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註解分析出來這個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『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抵觸父兄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』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跟「暗侮君親」的不同，「暗侮之惡深，抵觸之罪顯」，這暗侮是心裡面的狀態，牴觸是直接行為上衝撞。「凡語言行事之間，幾微不順，即是抵觸」，就是稍微有不順他的意思（他不高興了），就有可能進一步會頂撞父兄。而父兄是五倫之首，「孝弟乃人道之先」。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論語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說的「孝弟也者，其為仁之本與」，所以做人大根大本要從孝悌扎根。「所當恭敬順從」，對於父兄應該恭敬，能夠懂得和順服從。而且是「柔聲愉色」，這個愉色就是很愉悅的這種態度、臉色，就像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論語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強調的色難，要和顏悅色是最難能可貴的。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A768A1-AB45-3EFE-9ED0-1B8A24D562D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392453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280778-4E28-BD20-E881-E6A8AE20F1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F28A258-E819-9A1A-377D-D362BC92F3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98CAFCF-3525-98F7-09F9-1CF0EC3354A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/>
              <a:t>自己分內不應得到，卻一定要得到，叫 做“強”。叫別人供給我，叫做“取”。我自 己向他人乞討，叫做“求”。用狡詐的計謀暗 中取得，叫做“侵”。以權勢公然強取，叫做 “奪”。用這些手段得來，自然難以消受，將 來必會連命中本有的全都失去。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0DB472-C271-0A50-C106-432F3F08B2A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4767718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5FDE84-2658-F60A-B61B-C9803727EA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B62956B-0694-8DE6-ED44-A00438A4C4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8EC166-EE04-4B59-F28A-3A545E5A098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明南都王生」，南都是南京，「性貪鄙」，貪心又心地比較卑鄙。「其族伯死而無嗣」，同族的同姓的伯父去世了沒有子嗣，「然已有繼之者」，人家都已經安排好了。結果「生窺其家富，強欲奪之」，看到遺產比較多，硬是要去給人家搶奪，「訟至數載」，還打了好幾年官司。「問官持公道稍抑之」，剛好遇到比較公正的官員，讓他沒有得逞，結果「即詬毀不已」，背後一直罵。「是年應秋試」，他畢竟是讀書人，要考功名，秋試的時候，「問官適入簾」，他跟親人打官司的這個官員剛好參與了這次考試，而且是主要的審察考卷的官員，「已取其卷為第一」，要立他為第一名。「及拆視其名」，</a:t>
            </a:r>
            <a:r>
              <a:rPr lang="zh-TW" altLang="en-US" dirty="0"/>
              <a:t>拆開考卷看到名字</a:t>
            </a:r>
            <a:r>
              <a:rPr lang="zh-CN" altLang="en-US" dirty="0"/>
              <a:t>，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居然是他，「乃前奪繼者」，要去搶人家的遺產的，「遂擲而棄之」，不錄取他了。你說多巧。這個我們上一次講到的，「人從巧計誇伶俐，天自從容定主張」。你說巧，這個是上天自然而然，天道好還，一定會碰上，他的果報就要現前了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A55AE7-87A9-9089-06C3-DBE663FDBDE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360170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BB6232-71AA-A5C3-3D56-281CD67983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F6639CF-E26E-25EF-5E74-93CA8C9B15F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4BC9241-A5D4-74C8-674F-D874AA6E8D4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1DF155-C559-3B41-0D83-ED20B9B312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486232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F6632C-051B-BA09-935C-371D94F122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658DC70-E273-5513-0AC8-D88294C78FA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7B8AD44-728B-E772-FE7C-E70F46A72B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/>
              <a:t>所謂「擄掠」之事，如果不是因為戰爭 ，怎么會有呢？然而當官的人，剝削百姓，吞 併財產，私竊公款；地方豪強高利放貸，都屬 于「擄掠」行為。用這方法來致富，都是出自 家破人離、妻啼子哭的結果，怎能安心享受呢？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6225FF-16B9-84E4-C0F8-75761F421B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329541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EF5631-5428-C850-83DC-A6521FFE51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1602B8-89D7-94C3-9F02-6F6018C0F23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EF41028-89A2-061B-E6B9-A88DA5631B1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宋文潞公彥博，他遇到有一頭牛說話了，就是他以前的同事，跟他一起當官二十年，但是有掠奪民財，一世為官九世牛來償還他的業報。能當官有福報，搞到最後墮三惡道，那真的是太愚昧了，所以應該是為官一任要造福一方。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/>
              <a:t>宋朝的潞國公文彥博，出任長安判官時 ，有一天到奔牛堰，在建隄堰的一頭牛，忽然 就以人話說：「我與文彥博官場同事二十年， 今天有何面目去見他？」守堰的兵卒將此事報 告文彥博，文公就命將此牛牽來，牛牽到時， 低頭伏在地上，淚如雨下。文公感嘆地說：「 此人一生當官，都在掠奪官錢，今天才會得到 這種報應。」因而命家中管錢的人，支付二十 貫錢，為此牛添加食料</a:t>
            </a:r>
            <a:r>
              <a:rPr lang="zh-CN" altLang="en-US" dirty="0"/>
              <a:t>。</a:t>
            </a:r>
            <a:endParaRPr lang="en-GB" altLang="zh-CN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/>
              <a:t>所謂「官錢」，乃是人民所供給的，如 今變牛來築隄堰，是為要償還百姓的債。看到 這件公案，當官的人應要多加思考。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BF7052-30A7-B7D5-0B53-2523A9C7B9C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121147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557314-4FA4-F036-9BD2-4C8178B294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D399DAB-8B72-DA9A-D01C-BA7D199565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DBAB178-1B15-0E00-E5B7-1BA2B335ED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159419-612D-73DA-778A-357A8EDDD28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13650163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A3F5F5-1CA9-52B1-256E-F826BD20BA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511F092-F592-634C-1579-A507D9133B1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4D77679-F79A-EBF0-6BF4-43DD8971FB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50C3D-995E-CE49-557A-A815A2D110F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9352972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AE6609-D6D2-D0A0-7A59-3CA05B5E9F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8FECFC8-CF44-5B41-CDAE-58D5E0014CE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4F58EA-FE8E-0285-0E00-615BB74BCA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蜀漢諸葛孔明先生，他說道：「我心如秤」，你看這個秤很公平，「不能為人作輕重」，不會為了誰輕重有袒護。「陳壽贊之曰」，這是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三國志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陳壽讚歎孔明，他是「盡忠益時者」，他是做到了能夠盡忠有益於當世的人，「雖仇必賞」，哪怕是仇人，大大獎賞；「犯法怠慢者，雖親必罰」，跟他關係很親近也處罰；「服罪輸情者，雖重必釋」，肯承認錯誤的、不狡辯的減輕罪罰；「游詞巧飾者」，不肯承認錯誤巧辯的，「雖輕必戮」，加重他的罪。</a:t>
            </a:r>
            <a:endParaRPr lang="en-GB" altLang="zh-C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C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故當時諸將用命，雖魏延反側之徒，帖然無有異議」，魏延這種是容易叛亂的人，在他的帶領之下也是甘心情願，沒有意見。「李平、廖立廢徙終身」，被流放一輩子，「而無怨言」，可能他們犯的錯太大了，孔明先生處罰，他們也覺得很公平，沒有怨言。「司賞罰者」，你掌管賞罰的人，「其鑑於斯」，可以以孔明先生為榜樣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6D20C0-BA22-10FE-AC16-A32812008B3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106326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404AFD-00C8-1C8E-213C-B8289FFB9A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5CDD82-2352-15C4-63CB-2AE76824197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1322E4-6CA9-4823-63C0-BF7D704BE0D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彙編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提到了，「逸樂者，人之所同欲也」，一般的人都喜歡享樂，都想追求逸樂，但是「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禮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曰：樂不可極，欲不可縱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。「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國語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謂民勞則思善」，人勞動知感恩，安逸放逸了則思淫，念頭會動歪腦筋。我們看到現在人都是想逸樂，又不勞動，又不服務人，現在詐騙的事那麼多。所以「逸則思淫」，這些惡心容易起來。所以這些教誨都是提醒，勸人不要過於安逸。孟子謂人應該是生於憂患、死於安樂，你安樂了最後就衰亡了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彙編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也很精彩，提醒我們酒色財氣要注意了。這些我們冷靜的時候都知道不要沾，但是面對境界有時候把持不住了，所以得要真正看得破，這是真正對自己不好。所以自愛是我們學聖教首先要重視的，明明德就是自愛。尤其我們是要去極樂世界的，印光祖師說死字貼在額頭上，隨時無常會來，你就不容易沉溺在玩樂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13218B-0FFE-4405-6CE9-55D30558DE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7074481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D75BB3-41B0-AA96-B1BD-A86DB66C05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92D3626-9CDA-2847-A0E0-5650D6A7433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80B4A1D-03FB-E393-C4B0-9993E916B8A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所以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正法念處經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提到有一個念頭最殊勝，就是念死。假如我們今天真的都快忍不住脾氣，就轉個念，我可能下一秒鐘就死了，有什麼好氣的？我要去極樂世界，那這些煩惱就比較容易調伏了。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F00324-F13B-77B3-B731-F66F2C57B3F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0909718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2C6AB8-751E-E208-B862-CD7C31020F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30B3BB5-E0E7-263C-A97A-99F9ED8E6C2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448CD26-4564-7102-5BCB-E1F03D6D6E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7D11E0-C45D-7589-AA46-5675BB089F9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4001736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F0C238-CA8C-3FF1-10DD-EECAB08FC3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00A56B4-8062-610F-A7F8-9A4D91B268D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365217A-7ECF-D3FA-71BE-E5126745726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這是楊夫人知道要知其飢渴寒暑，然後驅使。這就是你在領導位置積功累德。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75237B-A8FE-009F-469A-0293ADE00FB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2694062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E6F385-4A15-51C5-F1B6-2757278C0A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8B0DEE0-BBC6-79B9-D1EB-822D2396FDB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76CB33-CC93-2997-CDDE-A00C5F8FCE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/>
              <a:t>「證圓通」是佛教用語，意指修行者達到無明煩惱障礙盡除、恢復清淨本性的至高圓滿境界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。此境界超越二元對立，使六根（眼、耳、鼻、舌、身、意）功能互用，體悟真理的無礙與自在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16DDDB-8A36-3A30-9341-B705BCD5B8E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5241858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FAA6C0-0CF8-2B2A-98C9-9BDCCBC8FD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C01919E-23A4-4687-310E-6F6632ECA37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3810D2B-2DC3-D76F-11CD-40193DC8F36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1205EC-BA4D-7EB4-3C30-C3EF64ADC9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9675192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4FAB66-FCA8-4528-DE60-8C908FE57F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FB06471-6F4F-B492-9F2E-5840692D1DC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F93FCDB-0F88-BA16-27AF-898A608A749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B9A2D3-C38B-4579-6A96-18D7D4065D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18116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14B078-35A1-DD75-887E-3342C83C91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8F5D088-9C08-352A-8378-FED9F0BC321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3B94660-2219-C558-B1D1-ECE47972D1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/>
              <a:t>我們生活的閻浮世界，向來就稱為缺陷 世界，世人怎能事事都稱心如意？那些不能稱 心如意的人，必定是積累的功德微薄，所以享 有的福報也微薄。惟有謹守本分反省思過，努 力修補福祿，這是千古以來處于窮困的善法， 也是趨吉避凶的良方。若你怨恨上天，上天就 愈生氣；倘你怪罪別人，別人愈是忿恨。不但 于事無補，卻又害了自己</a:t>
            </a:r>
            <a:r>
              <a:rPr lang="zh-CN" altLang="en-US" dirty="0"/>
              <a:t>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841EF1-C0E8-681E-76D3-C5ABD7A9F71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121499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73C544-3DEC-40DA-3515-3E7F5ADE92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EF9DAB5-AD95-3894-BCD6-F00188A9201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FFB6097-4A3A-5025-AD1C-389A9522478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接到這個命令被流放了，他並沒有不高興。隨緣順受為忍辱，遇到了，這個業報報掉就好了，不再造新殃了。很難得，他不只消業，他還當下懂得抓住這些機會護念孩子、教育孩子。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「純仁衣盡溼」，衣服全濕掉了。大家看這是修養，一般翻船了人說怎麼這麼倒霉，你看他不只沒有受影響，船翻了衣服全濕了回頭，「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D63E03-B740-B791-DD1A-8CD224168F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92527351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87E3D3-AFEB-EC3E-07F7-03C0C9FC55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853AED0-A0B0-92FB-066A-CC8DEC6E93C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5941C75-185D-75FA-62F0-1602CE555D1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呵斥風，咒罵雨。我們愚痴才會造業，你不懂這天地萬物之理，所以得要多學。「風雨為造化之功」，輔助天地滋生化育萬物的功能，「各有司掌之神」，風有風神，雨有雨神。聖人們都知道，「孔子迅雷風烈必變」，遇到這樣的天氣狀況，都是坐起來很恭敬反省。「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曲禮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曰：若有疾風、迅雷、甚雨則必變，雖夜必興，衣服冠而坐」，這是聖人君子的榜樣。宋朝的程子「每遇風雨必興，蓋敬天也」，尊敬上天。「無知之民」，不懂這些道理的人，「雨多則怨澇」，雨下多了就覺得抱怨怎麼水災了，「晴多則怨旱」，晴天太多了就抱怨太乾了、乾旱了，「風烈則怨暴」，風比較大他也抱怨。「不思陰陽各有定數」，為什麼整個風雨會有這個情況？依報隨著正報轉，作善降之百祥，作不善降之百殃。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或官苛猛」，當官的人苛政，「或民造業」，你看我們這個時代的人，人不學不知道，現在吃這些動物的量那麼大，包含放縱男女之欲，一年墮胎的量那麼大，怎麼可能不感召這些災難？「皆能致其不時」，讓這些風雨都會比較不正常。所以現在溫室效應你不能埋怨，我們還得反省，這樣我們共業中才有別業。「而可呵罵乎？徒增逆天之罪耳」，我們在那呵風罵雨，只是增加我們不尊重上天的罪過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1EA08A-8D67-706E-48B5-EE1383A886C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7694901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E6264F-5E03-E5B7-257D-960051C7CD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E3506AB-20A8-DAB8-DEF9-D280BE25C2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B00E8C7-0BE8-847F-9935-CA6C3F9C71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宋朝鄂州有一個婦人，「持沙盆河邊洗滌」，拿著沙盆到河邊洗滌。「忽淋雨路濕」，她遇到下雨了，「婦出穢語罵天」，罵老天下雨，「立為怪風捲婦入河」，一陣風把她吹到河裡去了。「夫急救之」，丈夫趕緊要救她。結果吹到河裡，「瓦盆中破」，那個瓦盆中間破掉，剛好「戴於婦首如枷」，戴進她的頭裡，就好像枷鎖扣著她一樣，「欲脫」，要把它拿下來，「則痛入骨髓」，脫不下來。「觀者填門」，當地的百姓聽到這個消息都去觀看，怎麼這麼奇特的事情？「數日不堪其苦而死」，太痛，最後就死掉了。這個罪報也來得很快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3CD77A-4D34-9473-65CF-302D9D42BE7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57000990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1808C7-ED6B-AB4E-F73F-202C9AC6C2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2057129-32B0-28AB-670A-C2D572BBEA7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9A71662-0C07-593C-A1A6-A525A415A6B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1C6ABB-15EB-E976-317E-F59B5138BA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8053763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BA6763-4B4C-73EA-ABA8-E0211EF61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66B9663-AEAC-E3F8-53E6-4ADF958FCE9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E1940FD-9077-EB77-2DDE-4580412593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18EB97-C92B-1CD5-BE6C-3B20BBDE14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09615873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5DA6F4-387C-FF24-7EE8-B4FEB96CC2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3287B8D-26C1-9B27-C624-F32061730CE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B9497AD-262B-C363-F89E-810322DDBC5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/>
              <a:t>休寧（今安徽歙縣西）有位童蒙老師，家裡雖然很窮，卻很努力向學，喜歡研讀法律 。村中有位富人死了，兩個兒子互爭財產，哥 哥想要將弟弟告到官府，並準備厚禮請求他寫 訴狀。童蒙老師說：「我研究法律，只是為了 將來判決訴訟而已，怎能答應為你興訟呢？」 于是為他說了很多關于手足情深，和兄弟相爭 兩敗俱傷的事例，來警惕他，哥哥聽了之后， 深受感動而覺悟；他弟弟來了也是一樣勸誡， 弟弟也被感化而心服。兄弟兩人于是和好如初 ，同心協力共創事業，終于變得很富有。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CC620F-DE3D-52AD-FADC-5BD8B3007E7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2194027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1A6C87-D7D2-E2D4-7335-283896C075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1B230BD-C06A-C115-0C0A-BD2C38C35C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C3599FD-178E-449C-DEBC-6DE47100B68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/>
              <a:t>有一天，兄弟倆正販賣沙板，忽然見到沙 板上刻有童蒙老師的名字，兄弟兩人忽有所悟 地說：「我倆承蒙老師勸導而止息爭訟，才能 幸運成家立業，這個大恩尚未報答，所以上天 在沙板上寫他名字，就是提醒我們要知恩報恩 。」兩人約定回家途中，將這些沙板所賣價金 ，全部贈給老師。回家時，所賣價金總共三百 兩銀子。當時老師因為年紀很大，沒再教書， 父子兩人窮得對坐僅吃麥粥；忽然兄弟兩人持 銀前往拜訪，並詳細將事情經過為老師述說一 遍。老師剛開始時，還推辭不肯接受，兄弟兩 人就說：「這是上天賜給您的啊！」老師聽后才接受贈銀。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5E20D1-B0D1-9EF7-2471-A993A9AEF92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8888986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6C7D99-4DD7-06CB-1D59-C3C3219F72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C374F9A-53FD-F00D-B46B-ED2BFA0BBA5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E731879-6B1A-32BF-6647-F18D7DC0938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盲目追隨他人結黨營私。在歷史當中黨爭也是在每個朝代幾乎都有出現，而這些都是飽讀詩書的讀書人，都難免出現這些情況，我們現在讀的書沒有古人多，我們沒有高度的警覺，也很容易落入團體當中的黨爭。因為我們說結黨營私，你有黨就會互相袒護，所以還是要公心。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我們修行人，夏老說的，念佛、處事都要用第一念，不能用第二念。處事廓然而大公，要公心，不能「那是我的人」，那會增長我所，那個都是輪迴的業。都是大局為重，才能積功累德。當然，君子是周而不比、群而不黨，都是大局為重，合群，但是不搞私黨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A547E3-7720-C87A-C409-B0721AC235C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1454652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C6DA89-2FCA-AEA8-5B95-3566F76AB6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2779977-D6E6-4FA6-987A-B1C1544D91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8AF4FF9-CEFB-86A7-4EB9-5D5C3A32457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聽信妻妾的話語，違背父母的教訓。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彙編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七百五十八頁也是有提到，這一段第二行，「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父母閱歷既多」，因為父母大我們一輩，所見的人事比較多，比較有閱歷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見事必當」，看事情方方面面比較妥當，而且「愛子又切，為謀必周」。我這樣回想，父親在為我們考慮事確實是這樣。「豈有年少女子，而所見反勝於老成練達之人乎？」妻子可能年齡還小，父母又多一輩，所以這是「事理亦然」，這也是客觀在分析給我們看。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當然，其實夫妻我們說要見和同解，不是說聽誰的，應該聽真理的、聽經典的，所以太太講的跟經典相應，那先生當然也應該能夠接受去聽。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像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匯編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後面也有説到“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妻妾爲人内助。若有善言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未必不可從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”。</a:t>
            </a:r>
            <a:endParaRPr lang="en-GB" altLang="zh-C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C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那父母一心為我們好，我們說福在受諫，父母為我們好，我們能接受，這是有福報。一個人連父母的勸諫都不接受，他要再接受別人的也難，這都是根本問題。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8C52FA-62F6-3B3F-CEBB-13AA071D7F4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4240972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ADF2D2-940F-3CF5-3F15-BB5F39FF4E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5D252F2-8C68-7F25-C50C-B9DE66CA8AA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C66B727-4185-2F08-9B05-B78698B1A0B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/>
              <a:t>從前楚王曾下 詔，希望找回遺失的鞋子，並說：「我很傷心 與它一起出門，卻不能一同回來。」從此楚國 上下，沒有一人敢拋棄舊的東西。</a:t>
            </a:r>
            <a:endParaRPr lang="en-GB" altLang="zh-TW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黃念老說無情不能修道，所以人有情義還是很重要。包含你工作換了環境，你對以前的環境應該也有一分念舊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不是換了一個地方對本來的地方一點感情都沒有。所以這個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『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得新忘故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』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，我們護念自己或者護念他人都要重視這一點，不能犯這個錯。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4089FA-893E-EAB8-687F-A407D76A1F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5648915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0" i="0" dirty="0">
              <a:latin typeface="Microsoft JhengHei" panose="020B0604030504040204" pitchFamily="34" charset="-120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5924" y="914400"/>
            <a:ext cx="10360152" cy="5029200"/>
          </a:xfrm>
        </p:spPr>
        <p:txBody>
          <a:bodyPr anchor="ctr"/>
          <a:lstStyle>
            <a:lvl1pPr algn="ctr"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7474044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>
            <a:extLst>
              <a:ext uri="{FF2B5EF4-FFF2-40B4-BE49-F238E27FC236}">
                <a16:creationId xmlns:a16="http://schemas.microsoft.com/office/drawing/2014/main" id="{941984E2-3225-05D3-3A3D-9D5F5840E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0955" y="0"/>
            <a:ext cx="6558260" cy="6858000"/>
          </a:xfrm>
          <a:custGeom>
            <a:avLst/>
            <a:gdLst>
              <a:gd name="connsiteX0" fmla="*/ 0 w 6558260"/>
              <a:gd name="connsiteY0" fmla="*/ 0 h 6858000"/>
              <a:gd name="connsiteX1" fmla="*/ 5115438 w 6558260"/>
              <a:gd name="connsiteY1" fmla="*/ 0 h 6858000"/>
              <a:gd name="connsiteX2" fmla="*/ 5238365 w 6558260"/>
              <a:gd name="connsiteY2" fmla="*/ 66359 h 6858000"/>
              <a:gd name="connsiteX3" fmla="*/ 6291520 w 6558260"/>
              <a:gd name="connsiteY3" fmla="*/ 1269725 h 6858000"/>
              <a:gd name="connsiteX4" fmla="*/ 6458331 w 6558260"/>
              <a:gd name="connsiteY4" fmla="*/ 3184523 h 6858000"/>
              <a:gd name="connsiteX5" fmla="*/ 5040408 w 6558260"/>
              <a:gd name="connsiteY5" fmla="*/ 4821851 h 6858000"/>
              <a:gd name="connsiteX6" fmla="*/ 4308904 w 6558260"/>
              <a:gd name="connsiteY6" fmla="*/ 5001158 h 6858000"/>
              <a:gd name="connsiteX7" fmla="*/ 2788379 w 6558260"/>
              <a:gd name="connsiteY7" fmla="*/ 5605778 h 6858000"/>
              <a:gd name="connsiteX8" fmla="*/ 1789804 w 6558260"/>
              <a:gd name="connsiteY8" fmla="*/ 6672529 h 6858000"/>
              <a:gd name="connsiteX9" fmla="*/ 1681243 w 6558260"/>
              <a:gd name="connsiteY9" fmla="*/ 6840787 h 6858000"/>
              <a:gd name="connsiteX10" fmla="*/ 1670576 w 6558260"/>
              <a:gd name="connsiteY10" fmla="*/ 6858000 h 6858000"/>
              <a:gd name="connsiteX11" fmla="*/ 0 w 655826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558260" h="6858000">
                <a:moveTo>
                  <a:pt x="0" y="0"/>
                </a:moveTo>
                <a:lnTo>
                  <a:pt x="5115438" y="0"/>
                </a:lnTo>
                <a:lnTo>
                  <a:pt x="5238365" y="66359"/>
                </a:lnTo>
                <a:cubicBezTo>
                  <a:pt x="5682224" y="338566"/>
                  <a:pt x="6040902" y="730462"/>
                  <a:pt x="6291520" y="1269725"/>
                </a:cubicBezTo>
                <a:cubicBezTo>
                  <a:pt x="6564184" y="1856367"/>
                  <a:pt x="6642164" y="2496371"/>
                  <a:pt x="6458331" y="3184523"/>
                </a:cubicBezTo>
                <a:cubicBezTo>
                  <a:pt x="6242848" y="3991449"/>
                  <a:pt x="5757187" y="4528124"/>
                  <a:pt x="5040408" y="4821851"/>
                </a:cubicBezTo>
                <a:cubicBezTo>
                  <a:pt x="4800781" y="4920015"/>
                  <a:pt x="4554699" y="4955733"/>
                  <a:pt x="4308904" y="5001158"/>
                </a:cubicBezTo>
                <a:cubicBezTo>
                  <a:pt x="3777583" y="5099178"/>
                  <a:pt x="3264096" y="5274085"/>
                  <a:pt x="2788379" y="5605778"/>
                </a:cubicBezTo>
                <a:cubicBezTo>
                  <a:pt x="2387773" y="5884873"/>
                  <a:pt x="2065959" y="6252666"/>
                  <a:pt x="1789804" y="6672529"/>
                </a:cubicBezTo>
                <a:cubicBezTo>
                  <a:pt x="1751257" y="6731138"/>
                  <a:pt x="1715181" y="6787110"/>
                  <a:pt x="1681243" y="6840787"/>
                </a:cubicBezTo>
                <a:lnTo>
                  <a:pt x="167057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1467" y="914400"/>
            <a:ext cx="5641848" cy="5029200"/>
          </a:xfrm>
        </p:spPr>
        <p:txBody>
          <a:bodyPr anchor="ctr" anchorCtr="0"/>
          <a:lstStyle>
            <a:lvl1pPr algn="l"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868956" y="1143000"/>
            <a:ext cx="4190999" cy="4679830"/>
          </a:xfrm>
        </p:spPr>
        <p:txBody>
          <a:bodyPr/>
          <a:lstStyle>
            <a:lvl1pPr marL="0" indent="0" algn="r">
              <a:buNone/>
              <a:defRPr sz="2400" cap="all" baseline="0"/>
            </a:lvl1pPr>
            <a:lvl2pPr marL="457200" indent="0" algn="r">
              <a:buNone/>
              <a:defRPr sz="1800" b="1" i="0">
                <a:latin typeface="Microsoft JhengHei" panose="020B0604030504040204" pitchFamily="34" charset="-120"/>
              </a:defRPr>
            </a:lvl2pPr>
            <a:lvl3pPr marL="914400" indent="0" algn="r">
              <a:buNone/>
              <a:defRPr/>
            </a:lvl3pPr>
            <a:lvl4pPr marL="1371600" indent="0" algn="r">
              <a:buNone/>
              <a:defRPr/>
            </a:lvl4pPr>
            <a:lvl5pPr marL="1828800" indent="0" algn="r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705756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06890132-DB42-A903-1EAB-CA29D3F043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5641848" cy="5029200"/>
          </a:xfrm>
        </p:spPr>
        <p:txBody>
          <a:bodyPr anchor="ctr"/>
          <a:lstStyle>
            <a:lvl1pPr>
              <a:lnSpc>
                <a:spcPct val="75000"/>
              </a:lnSpc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5ED90D1-D640-D115-6711-35DE812FC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875319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867286" y="1"/>
            <a:ext cx="5324716" cy="6417732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401941" y="0"/>
            <a:ext cx="4790059" cy="6587067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anchor="t">
            <a:no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6597113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D24A04BE-9BA3-80DD-EE68-A8B8BA085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918777" y="0"/>
            <a:ext cx="5288935" cy="6857999"/>
          </a:xfrm>
          <a:custGeom>
            <a:avLst/>
            <a:gdLst>
              <a:gd name="connsiteX0" fmla="*/ 5288935 w 5288935"/>
              <a:gd name="connsiteY0" fmla="*/ 5846993 h 6857999"/>
              <a:gd name="connsiteX1" fmla="*/ 5288935 w 5288935"/>
              <a:gd name="connsiteY1" fmla="*/ 6857999 h 6857999"/>
              <a:gd name="connsiteX2" fmla="*/ 4837168 w 5288935"/>
              <a:gd name="connsiteY2" fmla="*/ 6857999 h 6857999"/>
              <a:gd name="connsiteX3" fmla="*/ 4970284 w 5288935"/>
              <a:gd name="connsiteY3" fmla="*/ 6566499 h 6857999"/>
              <a:gd name="connsiteX4" fmla="*/ 5151893 w 5288935"/>
              <a:gd name="connsiteY4" fmla="*/ 6167371 h 6857999"/>
              <a:gd name="connsiteX5" fmla="*/ 13164 w 5288935"/>
              <a:gd name="connsiteY5" fmla="*/ 0 h 6857999"/>
              <a:gd name="connsiteX6" fmla="*/ 5288935 w 5288935"/>
              <a:gd name="connsiteY6" fmla="*/ 0 h 6857999"/>
              <a:gd name="connsiteX7" fmla="*/ 5288935 w 5288935"/>
              <a:gd name="connsiteY7" fmla="*/ 3411849 h 6857999"/>
              <a:gd name="connsiteX8" fmla="*/ 5247557 w 5288935"/>
              <a:gd name="connsiteY8" fmla="*/ 3366169 h 6857999"/>
              <a:gd name="connsiteX9" fmla="*/ 333189 w 5288935"/>
              <a:gd name="connsiteY9" fmla="*/ 1342399 h 6857999"/>
              <a:gd name="connsiteX10" fmla="*/ 10627 w 5288935"/>
              <a:gd name="connsiteY10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288935" h="6857999">
                <a:moveTo>
                  <a:pt x="5288935" y="5846993"/>
                </a:moveTo>
                <a:lnTo>
                  <a:pt x="5288935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031407" y="6433649"/>
                  <a:pt x="5092600" y="6300408"/>
                  <a:pt x="5151893" y="6167371"/>
                </a:cubicBezTo>
                <a:close/>
                <a:moveTo>
                  <a:pt x="13164" y="0"/>
                </a:moveTo>
                <a:lnTo>
                  <a:pt x="5288935" y="0"/>
                </a:lnTo>
                <a:lnTo>
                  <a:pt x="5288935" y="3411849"/>
                </a:lnTo>
                <a:lnTo>
                  <a:pt x="5247557" y="3366169"/>
                </a:lnTo>
                <a:cubicBezTo>
                  <a:pt x="4159360" y="2292541"/>
                  <a:pt x="1405487" y="3120418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>
              <a:alpha val="50242"/>
            </a:schemeClr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H="1">
            <a:off x="0" y="-26179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52384F4-F6AD-F668-A66B-AEFD70995F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27205" y="914400"/>
            <a:ext cx="5449824" cy="3538728"/>
          </a:xfrm>
        </p:spPr>
        <p:txBody>
          <a:bodyPr anchor="b"/>
          <a:lstStyle>
            <a:lvl1pPr>
              <a:lnSpc>
                <a:spcPct val="75000"/>
              </a:lnSpc>
              <a:defRPr sz="4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1AA0A37B-4C20-7766-0623-4E06EA6A5C8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-1" y="261780"/>
            <a:ext cx="5046134" cy="6596220"/>
          </a:xfrm>
          <a:custGeom>
            <a:avLst/>
            <a:gdLst>
              <a:gd name="connsiteX0" fmla="*/ 184819 w 5046134"/>
              <a:gd name="connsiteY0" fmla="*/ 2431 h 6596220"/>
              <a:gd name="connsiteX1" fmla="*/ 3414011 w 5046134"/>
              <a:gd name="connsiteY1" fmla="*/ 979324 h 6596220"/>
              <a:gd name="connsiteX2" fmla="*/ 5034288 w 5046134"/>
              <a:gd name="connsiteY2" fmla="*/ 4832904 h 6596220"/>
              <a:gd name="connsiteX3" fmla="*/ 5046134 w 5046134"/>
              <a:gd name="connsiteY3" fmla="*/ 5085904 h 6596220"/>
              <a:gd name="connsiteX4" fmla="*/ 5046134 w 5046134"/>
              <a:gd name="connsiteY4" fmla="*/ 5736037 h 6596220"/>
              <a:gd name="connsiteX5" fmla="*/ 5031481 w 5046134"/>
              <a:gd name="connsiteY5" fmla="*/ 6021198 h 6596220"/>
              <a:gd name="connsiteX6" fmla="*/ 4991180 w 5046134"/>
              <a:gd name="connsiteY6" fmla="*/ 6417518 h 6596220"/>
              <a:gd name="connsiteX7" fmla="*/ 4964840 w 5046134"/>
              <a:gd name="connsiteY7" fmla="*/ 6596220 h 6596220"/>
              <a:gd name="connsiteX8" fmla="*/ 0 w 5046134"/>
              <a:gd name="connsiteY8" fmla="*/ 6596220 h 6596220"/>
              <a:gd name="connsiteX9" fmla="*/ 0 w 5046134"/>
              <a:gd name="connsiteY9" fmla="*/ 11979 h 6596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046134" h="6596220">
                <a:moveTo>
                  <a:pt x="184819" y="2431"/>
                </a:moveTo>
                <a:cubicBezTo>
                  <a:pt x="1439107" y="-30530"/>
                  <a:pt x="2603639" y="270589"/>
                  <a:pt x="3414011" y="979324"/>
                </a:cubicBezTo>
                <a:cubicBezTo>
                  <a:pt x="4354193" y="1801574"/>
                  <a:pt x="4922268" y="3264010"/>
                  <a:pt x="5034288" y="4832904"/>
                </a:cubicBezTo>
                <a:lnTo>
                  <a:pt x="5046134" y="5085904"/>
                </a:lnTo>
                <a:lnTo>
                  <a:pt x="5046134" y="5736037"/>
                </a:lnTo>
                <a:lnTo>
                  <a:pt x="5031481" y="6021198"/>
                </a:lnTo>
                <a:cubicBezTo>
                  <a:pt x="5021376" y="6153595"/>
                  <a:pt x="5007959" y="6285805"/>
                  <a:pt x="4991180" y="6417518"/>
                </a:cubicBezTo>
                <a:lnTo>
                  <a:pt x="4964840" y="6596220"/>
                </a:lnTo>
                <a:lnTo>
                  <a:pt x="0" y="6596220"/>
                </a:lnTo>
                <a:lnTo>
                  <a:pt x="0" y="11979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 tIns="914400">
            <a:no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3E1E65B-8F03-21A6-6A59-95F0691D8856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5827204" y="4681728"/>
            <a:ext cx="5449824" cy="1280160"/>
          </a:xfrm>
        </p:spPr>
        <p:txBody>
          <a:bodyPr>
            <a:noAutofit/>
          </a:bodyPr>
          <a:lstStyle>
            <a:lvl1pPr marL="0" indent="0">
              <a:buFont typeface="Courier New" panose="02070309020205020404" pitchFamily="49" charset="0"/>
              <a:buNone/>
              <a:defRPr sz="2400" b="0" cap="all" baseline="0"/>
            </a:lvl1pPr>
            <a:lvl2pPr>
              <a:defRPr sz="2400"/>
            </a:lvl2pPr>
            <a:lvl3pPr>
              <a:defRPr sz="2400"/>
            </a:lvl3pPr>
            <a:lvl4pPr>
              <a:defRPr sz="2400"/>
            </a:lvl4pPr>
            <a:lvl5pPr>
              <a:defRPr sz="24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7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8639877-C4A6-4E44-C600-FE3C6CD5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8970744" y="5209684"/>
            <a:ext cx="3221255" cy="1682471"/>
            <a:chOff x="-1483620" y="3988558"/>
            <a:chExt cx="4239452" cy="2903598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0439AA5-A7EE-A20E-BB67-D356776D0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25717" y="5597818"/>
              <a:ext cx="2430115" cy="1294338"/>
            </a:xfrm>
            <a:custGeom>
              <a:avLst/>
              <a:gdLst>
                <a:gd name="connsiteX0" fmla="*/ 945169 w 2445355"/>
                <a:gd name="connsiteY0" fmla="*/ 789 h 1315293"/>
                <a:gd name="connsiteX1" fmla="*/ 1083192 w 2445355"/>
                <a:gd name="connsiteY1" fmla="*/ 15575 h 1315293"/>
                <a:gd name="connsiteX2" fmla="*/ 1778340 w 2445355"/>
                <a:gd name="connsiteY2" fmla="*/ 301396 h 1315293"/>
                <a:gd name="connsiteX3" fmla="*/ 2419558 w 2445355"/>
                <a:gd name="connsiteY3" fmla="*/ 1243748 h 1315293"/>
                <a:gd name="connsiteX4" fmla="*/ 2445355 w 2445355"/>
                <a:gd name="connsiteY4" fmla="*/ 1315293 h 1315293"/>
                <a:gd name="connsiteX5" fmla="*/ 0 w 2445355"/>
                <a:gd name="connsiteY5" fmla="*/ 1315293 h 1315293"/>
                <a:gd name="connsiteX6" fmla="*/ 18759 w 2445355"/>
                <a:gd name="connsiteY6" fmla="*/ 1065812 h 1315293"/>
                <a:gd name="connsiteX7" fmla="*/ 421385 w 2445355"/>
                <a:gd name="connsiteY7" fmla="*/ 160260 h 1315293"/>
                <a:gd name="connsiteX8" fmla="*/ 945169 w 2445355"/>
                <a:gd name="connsiteY8" fmla="*/ 789 h 1315293"/>
                <a:gd name="connsiteX0" fmla="*/ 2445355 w 2536795"/>
                <a:gd name="connsiteY0" fmla="*/ 1315293 h 1406733"/>
                <a:gd name="connsiteX1" fmla="*/ 0 w 2536795"/>
                <a:gd name="connsiteY1" fmla="*/ 1315293 h 1406733"/>
                <a:gd name="connsiteX2" fmla="*/ 18759 w 2536795"/>
                <a:gd name="connsiteY2" fmla="*/ 1065812 h 1406733"/>
                <a:gd name="connsiteX3" fmla="*/ 421385 w 2536795"/>
                <a:gd name="connsiteY3" fmla="*/ 160260 h 1406733"/>
                <a:gd name="connsiteX4" fmla="*/ 945169 w 2536795"/>
                <a:gd name="connsiteY4" fmla="*/ 789 h 1406733"/>
                <a:gd name="connsiteX5" fmla="*/ 1083192 w 2536795"/>
                <a:gd name="connsiteY5" fmla="*/ 15575 h 1406733"/>
                <a:gd name="connsiteX6" fmla="*/ 1778340 w 2536795"/>
                <a:gd name="connsiteY6" fmla="*/ 301396 h 1406733"/>
                <a:gd name="connsiteX7" fmla="*/ 2419558 w 2536795"/>
                <a:gd name="connsiteY7" fmla="*/ 1243748 h 1406733"/>
                <a:gd name="connsiteX8" fmla="*/ 2536795 w 2536795"/>
                <a:gd name="connsiteY8" fmla="*/ 1406733 h 140673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0 w 2430115"/>
                <a:gd name="connsiteY0" fmla="*/ 1315293 h 1315293"/>
                <a:gd name="connsiteX1" fmla="*/ 18759 w 2430115"/>
                <a:gd name="connsiteY1" fmla="*/ 1065812 h 1315293"/>
                <a:gd name="connsiteX2" fmla="*/ 421385 w 2430115"/>
                <a:gd name="connsiteY2" fmla="*/ 160260 h 1315293"/>
                <a:gd name="connsiteX3" fmla="*/ 945169 w 2430115"/>
                <a:gd name="connsiteY3" fmla="*/ 789 h 1315293"/>
                <a:gd name="connsiteX4" fmla="*/ 1083192 w 2430115"/>
                <a:gd name="connsiteY4" fmla="*/ 15575 h 1315293"/>
                <a:gd name="connsiteX5" fmla="*/ 1778340 w 2430115"/>
                <a:gd name="connsiteY5" fmla="*/ 301396 h 1315293"/>
                <a:gd name="connsiteX6" fmla="*/ 2419558 w 2430115"/>
                <a:gd name="connsiteY6" fmla="*/ 1243748 h 1315293"/>
                <a:gd name="connsiteX7" fmla="*/ 2430115 w 2430115"/>
                <a:gd name="connsiteY7" fmla="*/ 1294338 h 1315293"/>
                <a:gd name="connsiteX0" fmla="*/ 0 w 2430115"/>
                <a:gd name="connsiteY0" fmla="*/ 1281003 h 1294338"/>
                <a:gd name="connsiteX1" fmla="*/ 18759 w 2430115"/>
                <a:gd name="connsiteY1" fmla="*/ 1065812 h 1294338"/>
                <a:gd name="connsiteX2" fmla="*/ 421385 w 2430115"/>
                <a:gd name="connsiteY2" fmla="*/ 160260 h 1294338"/>
                <a:gd name="connsiteX3" fmla="*/ 945169 w 2430115"/>
                <a:gd name="connsiteY3" fmla="*/ 789 h 1294338"/>
                <a:gd name="connsiteX4" fmla="*/ 1083192 w 2430115"/>
                <a:gd name="connsiteY4" fmla="*/ 15575 h 1294338"/>
                <a:gd name="connsiteX5" fmla="*/ 1778340 w 2430115"/>
                <a:gd name="connsiteY5" fmla="*/ 301396 h 1294338"/>
                <a:gd name="connsiteX6" fmla="*/ 2419558 w 2430115"/>
                <a:gd name="connsiteY6" fmla="*/ 1243748 h 1294338"/>
                <a:gd name="connsiteX7" fmla="*/ 2430115 w 2430115"/>
                <a:gd name="connsiteY7" fmla="*/ 1294338 h 129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0115" h="1294338">
                  <a:moveTo>
                    <a:pt x="0" y="1281003"/>
                  </a:moveTo>
                  <a:lnTo>
                    <a:pt x="18759" y="1065812"/>
                  </a:lnTo>
                  <a:cubicBezTo>
                    <a:pt x="68103" y="677825"/>
                    <a:pt x="196828" y="335497"/>
                    <a:pt x="421385" y="160260"/>
                  </a:cubicBezTo>
                  <a:cubicBezTo>
                    <a:pt x="597747" y="22631"/>
                    <a:pt x="791587" y="-5390"/>
                    <a:pt x="945169" y="789"/>
                  </a:cubicBezTo>
                  <a:cubicBezTo>
                    <a:pt x="996362" y="2849"/>
                    <a:pt x="1043083" y="8708"/>
                    <a:pt x="1083192" y="15575"/>
                  </a:cubicBezTo>
                  <a:cubicBezTo>
                    <a:pt x="1244041" y="37412"/>
                    <a:pt x="1507299" y="98636"/>
                    <a:pt x="1778340" y="301396"/>
                  </a:cubicBezTo>
                  <a:cubicBezTo>
                    <a:pt x="2076448" y="524423"/>
                    <a:pt x="2262092" y="827463"/>
                    <a:pt x="2419558" y="1243748"/>
                  </a:cubicBezTo>
                  <a:cubicBezTo>
                    <a:pt x="2428157" y="1267596"/>
                    <a:pt x="2430115" y="1294338"/>
                    <a:pt x="2430115" y="1294338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b="0" i="0" dirty="0">
                <a:solidFill>
                  <a:schemeClr val="tx1"/>
                </a:solidFill>
                <a:latin typeface="Microsoft JhengHei" panose="020B0604030504040204" pitchFamily="34" charset="-120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9E752F7-61F0-6779-9E8E-3541BFF7D2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483620" y="3988558"/>
              <a:ext cx="2469462" cy="2893553"/>
            </a:xfrm>
            <a:custGeom>
              <a:avLst/>
              <a:gdLst>
                <a:gd name="connsiteX0" fmla="*/ 194658 w 2477082"/>
                <a:gd name="connsiteY0" fmla="*/ 123 h 2924552"/>
                <a:gd name="connsiteX1" fmla="*/ 1254757 w 2477082"/>
                <a:gd name="connsiteY1" fmla="*/ 251792 h 2924552"/>
                <a:gd name="connsiteX2" fmla="*/ 2447922 w 2477082"/>
                <a:gd name="connsiteY2" fmla="*/ 2893553 h 2924552"/>
                <a:gd name="connsiteX3" fmla="*/ 2441508 w 2477082"/>
                <a:gd name="connsiteY3" fmla="*/ 2924552 h 2924552"/>
                <a:gd name="connsiteX4" fmla="*/ 0 w 2477082"/>
                <a:gd name="connsiteY4" fmla="*/ 2924552 h 2924552"/>
                <a:gd name="connsiteX5" fmla="*/ 0 w 2477082"/>
                <a:gd name="connsiteY5" fmla="*/ 13617 h 2924552"/>
                <a:gd name="connsiteX6" fmla="*/ 59230 w 2477082"/>
                <a:gd name="connsiteY6" fmla="*/ 6396 h 2924552"/>
                <a:gd name="connsiteX7" fmla="*/ 194658 w 2477082"/>
                <a:gd name="connsiteY7" fmla="*/ 123 h 2924552"/>
                <a:gd name="connsiteX0" fmla="*/ 2441508 w 2532948"/>
                <a:gd name="connsiteY0" fmla="*/ 2924552 h 3015992"/>
                <a:gd name="connsiteX1" fmla="*/ 0 w 2532948"/>
                <a:gd name="connsiteY1" fmla="*/ 2924552 h 3015992"/>
                <a:gd name="connsiteX2" fmla="*/ 0 w 2532948"/>
                <a:gd name="connsiteY2" fmla="*/ 13617 h 3015992"/>
                <a:gd name="connsiteX3" fmla="*/ 59230 w 2532948"/>
                <a:gd name="connsiteY3" fmla="*/ 6396 h 3015992"/>
                <a:gd name="connsiteX4" fmla="*/ 194658 w 2532948"/>
                <a:gd name="connsiteY4" fmla="*/ 123 h 3015992"/>
                <a:gd name="connsiteX5" fmla="*/ 1254757 w 2532948"/>
                <a:gd name="connsiteY5" fmla="*/ 251792 h 3015992"/>
                <a:gd name="connsiteX6" fmla="*/ 2447922 w 2532948"/>
                <a:gd name="connsiteY6" fmla="*/ 2893553 h 3015992"/>
                <a:gd name="connsiteX7" fmla="*/ 2532948 w 2532948"/>
                <a:gd name="connsiteY7" fmla="*/ 3015992 h 3015992"/>
                <a:gd name="connsiteX0" fmla="*/ 0 w 2532948"/>
                <a:gd name="connsiteY0" fmla="*/ 2924552 h 3015992"/>
                <a:gd name="connsiteX1" fmla="*/ 0 w 2532948"/>
                <a:gd name="connsiteY1" fmla="*/ 13617 h 3015992"/>
                <a:gd name="connsiteX2" fmla="*/ 59230 w 2532948"/>
                <a:gd name="connsiteY2" fmla="*/ 6396 h 3015992"/>
                <a:gd name="connsiteX3" fmla="*/ 194658 w 2532948"/>
                <a:gd name="connsiteY3" fmla="*/ 123 h 3015992"/>
                <a:gd name="connsiteX4" fmla="*/ 1254757 w 2532948"/>
                <a:gd name="connsiteY4" fmla="*/ 251792 h 3015992"/>
                <a:gd name="connsiteX5" fmla="*/ 2447922 w 2532948"/>
                <a:gd name="connsiteY5" fmla="*/ 2893553 h 3015992"/>
                <a:gd name="connsiteX6" fmla="*/ 2532948 w 2532948"/>
                <a:gd name="connsiteY6" fmla="*/ 3015992 h 3015992"/>
                <a:gd name="connsiteX0" fmla="*/ 0 w 2532948"/>
                <a:gd name="connsiteY0" fmla="*/ 13617 h 3015992"/>
                <a:gd name="connsiteX1" fmla="*/ 59230 w 2532948"/>
                <a:gd name="connsiteY1" fmla="*/ 6396 h 3015992"/>
                <a:gd name="connsiteX2" fmla="*/ 194658 w 2532948"/>
                <a:gd name="connsiteY2" fmla="*/ 123 h 3015992"/>
                <a:gd name="connsiteX3" fmla="*/ 1254757 w 2532948"/>
                <a:gd name="connsiteY3" fmla="*/ 251792 h 3015992"/>
                <a:gd name="connsiteX4" fmla="*/ 2447922 w 2532948"/>
                <a:gd name="connsiteY4" fmla="*/ 2893553 h 3015992"/>
                <a:gd name="connsiteX5" fmla="*/ 2532948 w 2532948"/>
                <a:gd name="connsiteY5" fmla="*/ 3015992 h 3015992"/>
                <a:gd name="connsiteX0" fmla="*/ 0 w 2538663"/>
                <a:gd name="connsiteY0" fmla="*/ 25047 h 3015992"/>
                <a:gd name="connsiteX1" fmla="*/ 64945 w 2538663"/>
                <a:gd name="connsiteY1" fmla="*/ 6396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38663"/>
                <a:gd name="connsiteY0" fmla="*/ 25047 h 3015992"/>
                <a:gd name="connsiteX1" fmla="*/ 63040 w 2538663"/>
                <a:gd name="connsiteY1" fmla="*/ 15921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25328"/>
                <a:gd name="connsiteY0" fmla="*/ 28857 h 3015992"/>
                <a:gd name="connsiteX1" fmla="*/ 49705 w 2525328"/>
                <a:gd name="connsiteY1" fmla="*/ 15921 h 3015992"/>
                <a:gd name="connsiteX2" fmla="*/ 187038 w 2525328"/>
                <a:gd name="connsiteY2" fmla="*/ 123 h 3015992"/>
                <a:gd name="connsiteX3" fmla="*/ 1247137 w 2525328"/>
                <a:gd name="connsiteY3" fmla="*/ 251792 h 3015992"/>
                <a:gd name="connsiteX4" fmla="*/ 2440302 w 2525328"/>
                <a:gd name="connsiteY4" fmla="*/ 2893553 h 3015992"/>
                <a:gd name="connsiteX5" fmla="*/ 2525328 w 2525328"/>
                <a:gd name="connsiteY5" fmla="*/ 3015992 h 3015992"/>
                <a:gd name="connsiteX0" fmla="*/ 0 w 2469462"/>
                <a:gd name="connsiteY0" fmla="*/ 28857 h 2893553"/>
                <a:gd name="connsiteX1" fmla="*/ 49705 w 2469462"/>
                <a:gd name="connsiteY1" fmla="*/ 15921 h 2893553"/>
                <a:gd name="connsiteX2" fmla="*/ 187038 w 2469462"/>
                <a:gd name="connsiteY2" fmla="*/ 123 h 2893553"/>
                <a:gd name="connsiteX3" fmla="*/ 1247137 w 2469462"/>
                <a:gd name="connsiteY3" fmla="*/ 251792 h 2893553"/>
                <a:gd name="connsiteX4" fmla="*/ 2440302 w 2469462"/>
                <a:gd name="connsiteY4" fmla="*/ 2893553 h 289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9462" h="2893553">
                  <a:moveTo>
                    <a:pt x="0" y="28857"/>
                  </a:moveTo>
                  <a:lnTo>
                    <a:pt x="49705" y="15921"/>
                  </a:lnTo>
                  <a:cubicBezTo>
                    <a:pt x="94327" y="12220"/>
                    <a:pt x="141445" y="627"/>
                    <a:pt x="187038" y="123"/>
                  </a:cubicBezTo>
                  <a:cubicBezTo>
                    <a:pt x="551780" y="-3908"/>
                    <a:pt x="940882" y="92105"/>
                    <a:pt x="1247137" y="251792"/>
                  </a:cubicBezTo>
                  <a:cubicBezTo>
                    <a:pt x="2215986" y="756901"/>
                    <a:pt x="2581199" y="2010367"/>
                    <a:pt x="2440302" y="2893553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b="0" i="0" dirty="0">
                <a:solidFill>
                  <a:schemeClr val="tx1"/>
                </a:solidFill>
                <a:latin typeface="Microsoft JhengHei" panose="020B0604030504040204" pitchFamily="34" charset="-120"/>
              </a:endParaRPr>
            </a:p>
          </p:txBody>
        </p:sp>
      </p:grpSp>
      <p:sp>
        <p:nvSpPr>
          <p:cNvPr id="6" name="Title 1">
            <a:extLst>
              <a:ext uri="{FF2B5EF4-FFF2-40B4-BE49-F238E27FC236}">
                <a16:creationId xmlns:a16="http://schemas.microsoft.com/office/drawing/2014/main" id="{FA7EBEDF-950A-F10B-DA20-24FB521457F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7534656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FD0E545-8D0D-B848-836A-23CEBCD6B0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1" y="5010313"/>
            <a:ext cx="3307890" cy="1876021"/>
          </a:xfrm>
          <a:custGeom>
            <a:avLst/>
            <a:gdLst>
              <a:gd name="connsiteX0" fmla="*/ 3307890 w 3307890"/>
              <a:gd name="connsiteY0" fmla="*/ 1876021 h 1876021"/>
              <a:gd name="connsiteX1" fmla="*/ 3062737 w 3307890"/>
              <a:gd name="connsiteY1" fmla="*/ 1792455 h 1876021"/>
              <a:gd name="connsiteX2" fmla="*/ 56315 w 3307890"/>
              <a:gd name="connsiteY2" fmla="*/ 110172 h 1876021"/>
              <a:gd name="connsiteX3" fmla="*/ 0 w 3307890"/>
              <a:gd name="connsiteY3" fmla="*/ 0 h 1876021"/>
              <a:gd name="connsiteX4" fmla="*/ 3307890 w 3307890"/>
              <a:gd name="connsiteY4" fmla="*/ 0 h 1876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7890" h="1876021">
                <a:moveTo>
                  <a:pt x="3307890" y="1876021"/>
                </a:moveTo>
                <a:lnTo>
                  <a:pt x="3062737" y="1792455"/>
                </a:lnTo>
                <a:cubicBezTo>
                  <a:pt x="1499256" y="1257872"/>
                  <a:pt x="548396" y="895598"/>
                  <a:pt x="56315" y="110172"/>
                </a:cubicBezTo>
                <a:lnTo>
                  <a:pt x="0" y="0"/>
                </a:lnTo>
                <a:lnTo>
                  <a:pt x="3307890" y="0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7114E853-6F7C-9899-77FD-0E77D0A86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394047" y="4650286"/>
            <a:ext cx="1859768" cy="2207713"/>
          </a:xfrm>
          <a:custGeom>
            <a:avLst/>
            <a:gdLst>
              <a:gd name="connsiteX0" fmla="*/ 0 w 1859768"/>
              <a:gd name="connsiteY0" fmla="*/ 118614 h 2207713"/>
              <a:gd name="connsiteX1" fmla="*/ 0 w 1859768"/>
              <a:gd name="connsiteY1" fmla="*/ 29419 h 2207713"/>
              <a:gd name="connsiteX2" fmla="*/ 16244 w 1859768"/>
              <a:gd name="connsiteY2" fmla="*/ 0 h 2207713"/>
              <a:gd name="connsiteX3" fmla="*/ 68915 w 1859768"/>
              <a:gd name="connsiteY3" fmla="*/ 0 h 2207713"/>
              <a:gd name="connsiteX4" fmla="*/ 1715656 w 1859768"/>
              <a:gd name="connsiteY4" fmla="*/ 494800 h 2207713"/>
              <a:gd name="connsiteX5" fmla="*/ 1683714 w 1859768"/>
              <a:gd name="connsiteY5" fmla="*/ 491216 h 2207713"/>
              <a:gd name="connsiteX6" fmla="*/ 1337678 w 1859768"/>
              <a:gd name="connsiteY6" fmla="*/ 431097 h 2207713"/>
              <a:gd name="connsiteX7" fmla="*/ 950852 w 1859768"/>
              <a:gd name="connsiteY7" fmla="*/ 31845 h 2207713"/>
              <a:gd name="connsiteX8" fmla="*/ 938957 w 1859768"/>
              <a:gd name="connsiteY8" fmla="*/ 0 h 2207713"/>
              <a:gd name="connsiteX9" fmla="*/ 1152830 w 1859768"/>
              <a:gd name="connsiteY9" fmla="*/ 0 h 2207713"/>
              <a:gd name="connsiteX10" fmla="*/ 1267279 w 1859768"/>
              <a:gd name="connsiteY10" fmla="*/ 105940 h 2207713"/>
              <a:gd name="connsiteX11" fmla="*/ 1390620 w 1859768"/>
              <a:gd name="connsiteY11" fmla="*/ 219990 h 2207713"/>
              <a:gd name="connsiteX12" fmla="*/ 1376706 w 1859768"/>
              <a:gd name="connsiteY12" fmla="*/ 237482 h 2207713"/>
              <a:gd name="connsiteX13" fmla="*/ 1213653 w 1859768"/>
              <a:gd name="connsiteY13" fmla="*/ 110730 h 2207713"/>
              <a:gd name="connsiteX14" fmla="*/ 1013214 w 1859768"/>
              <a:gd name="connsiteY14" fmla="*/ 4927 h 2207713"/>
              <a:gd name="connsiteX15" fmla="*/ 1634702 w 1859768"/>
              <a:gd name="connsiteY15" fmla="*/ 427133 h 2207713"/>
              <a:gd name="connsiteX16" fmla="*/ 1297389 w 1859768"/>
              <a:gd name="connsiteY16" fmla="*/ 8655 h 2207713"/>
              <a:gd name="connsiteX17" fmla="*/ 1259059 w 1859768"/>
              <a:gd name="connsiteY17" fmla="*/ 0 h 2207713"/>
              <a:gd name="connsiteX18" fmla="*/ 1410415 w 1859768"/>
              <a:gd name="connsiteY18" fmla="*/ 0 h 2207713"/>
              <a:gd name="connsiteX19" fmla="*/ 1499716 w 1859768"/>
              <a:gd name="connsiteY19" fmla="*/ 66646 h 2207713"/>
              <a:gd name="connsiteX20" fmla="*/ 1637128 w 1859768"/>
              <a:gd name="connsiteY20" fmla="*/ 256403 h 2207713"/>
              <a:gd name="connsiteX21" fmla="*/ 1744255 w 1859768"/>
              <a:gd name="connsiteY21" fmla="*/ 480278 h 2207713"/>
              <a:gd name="connsiteX22" fmla="*/ 1715656 w 1859768"/>
              <a:gd name="connsiteY22" fmla="*/ 494800 h 2207713"/>
              <a:gd name="connsiteX23" fmla="*/ 118121 w 1859768"/>
              <a:gd name="connsiteY23" fmla="*/ 857786 h 2207713"/>
              <a:gd name="connsiteX24" fmla="*/ 433985 w 1859768"/>
              <a:gd name="connsiteY24" fmla="*/ 43220 h 2207713"/>
              <a:gd name="connsiteX25" fmla="*/ 374233 w 1859768"/>
              <a:gd name="connsiteY25" fmla="*/ 191214 h 2207713"/>
              <a:gd name="connsiteX26" fmla="*/ 330862 w 1859768"/>
              <a:gd name="connsiteY26" fmla="*/ 340269 h 2207713"/>
              <a:gd name="connsiteX27" fmla="*/ 304211 w 1859768"/>
              <a:gd name="connsiteY27" fmla="*/ 324744 h 2207713"/>
              <a:gd name="connsiteX28" fmla="*/ 328152 w 1859768"/>
              <a:gd name="connsiteY28" fmla="*/ 127918 h 2207713"/>
              <a:gd name="connsiteX29" fmla="*/ 118121 w 1859768"/>
              <a:gd name="connsiteY29" fmla="*/ 857786 h 2207713"/>
              <a:gd name="connsiteX30" fmla="*/ 74903 w 1859768"/>
              <a:gd name="connsiteY30" fmla="*/ 966935 h 2207713"/>
              <a:gd name="connsiteX31" fmla="*/ 69491 w 1859768"/>
              <a:gd name="connsiteY31" fmla="*/ 504187 h 2207713"/>
              <a:gd name="connsiteX32" fmla="*/ 326258 w 1859768"/>
              <a:gd name="connsiteY32" fmla="*/ 28833 h 2207713"/>
              <a:gd name="connsiteX33" fmla="*/ 351236 w 1859768"/>
              <a:gd name="connsiteY33" fmla="*/ 0 h 2207713"/>
              <a:gd name="connsiteX34" fmla="*/ 500166 w 1859768"/>
              <a:gd name="connsiteY34" fmla="*/ 0 h 2207713"/>
              <a:gd name="connsiteX35" fmla="*/ 501007 w 1859768"/>
              <a:gd name="connsiteY35" fmla="*/ 11785 h 2207713"/>
              <a:gd name="connsiteX36" fmla="*/ 245786 w 1859768"/>
              <a:gd name="connsiteY36" fmla="*/ 835475 h 2207713"/>
              <a:gd name="connsiteX37" fmla="*/ 74903 w 1859768"/>
              <a:gd name="connsiteY37" fmla="*/ 966935 h 2207713"/>
              <a:gd name="connsiteX38" fmla="*/ 1661942 w 1859768"/>
              <a:gd name="connsiteY38" fmla="*/ 1353812 h 2207713"/>
              <a:gd name="connsiteX39" fmla="*/ 1749989 w 1859768"/>
              <a:gd name="connsiteY39" fmla="*/ 1342230 h 2207713"/>
              <a:gd name="connsiteX40" fmla="*/ 1312677 w 1859768"/>
              <a:gd name="connsiteY40" fmla="*/ 968809 h 2207713"/>
              <a:gd name="connsiteX41" fmla="*/ 1232104 w 1859768"/>
              <a:gd name="connsiteY41" fmla="*/ 979836 h 2207713"/>
              <a:gd name="connsiteX42" fmla="*/ 1510925 w 1859768"/>
              <a:gd name="connsiteY42" fmla="*/ 1199562 h 2207713"/>
              <a:gd name="connsiteX43" fmla="*/ 1217072 w 1859768"/>
              <a:gd name="connsiteY43" fmla="*/ 1054216 h 2207713"/>
              <a:gd name="connsiteX44" fmla="*/ 1661942 w 1859768"/>
              <a:gd name="connsiteY44" fmla="*/ 1353812 h 2207713"/>
              <a:gd name="connsiteX45" fmla="*/ 394807 w 1859768"/>
              <a:gd name="connsiteY45" fmla="*/ 1626455 h 2207713"/>
              <a:gd name="connsiteX46" fmla="*/ 466693 w 1859768"/>
              <a:gd name="connsiteY46" fmla="*/ 1595017 h 2207713"/>
              <a:gd name="connsiteX47" fmla="*/ 650821 w 1859768"/>
              <a:gd name="connsiteY47" fmla="*/ 1077380 h 2207713"/>
              <a:gd name="connsiteX48" fmla="*/ 591587 w 1859768"/>
              <a:gd name="connsiteY48" fmla="*/ 974474 h 2207713"/>
              <a:gd name="connsiteX49" fmla="*/ 557216 w 1859768"/>
              <a:gd name="connsiteY49" fmla="*/ 1094794 h 2207713"/>
              <a:gd name="connsiteX50" fmla="*/ 486148 w 1859768"/>
              <a:gd name="connsiteY50" fmla="*/ 1388665 h 2207713"/>
              <a:gd name="connsiteX51" fmla="*/ 452079 w 1859768"/>
              <a:gd name="connsiteY51" fmla="*/ 1431607 h 2207713"/>
              <a:gd name="connsiteX52" fmla="*/ 430714 w 1859768"/>
              <a:gd name="connsiteY52" fmla="*/ 1420233 h 2207713"/>
              <a:gd name="connsiteX53" fmla="*/ 493238 w 1859768"/>
              <a:gd name="connsiteY53" fmla="*/ 1142201 h 2207713"/>
              <a:gd name="connsiteX54" fmla="*/ 394807 w 1859768"/>
              <a:gd name="connsiteY54" fmla="*/ 1626455 h 2207713"/>
              <a:gd name="connsiteX55" fmla="*/ 1315388 w 1859768"/>
              <a:gd name="connsiteY55" fmla="*/ 2115696 h 2207713"/>
              <a:gd name="connsiteX56" fmla="*/ 1031118 w 1859768"/>
              <a:gd name="connsiteY56" fmla="*/ 1312715 h 2207713"/>
              <a:gd name="connsiteX57" fmla="*/ 1129348 w 1859768"/>
              <a:gd name="connsiteY57" fmla="*/ 1549780 h 2207713"/>
              <a:gd name="connsiteX58" fmla="*/ 1248211 w 1859768"/>
              <a:gd name="connsiteY58" fmla="*/ 1771927 h 2207713"/>
              <a:gd name="connsiteX59" fmla="*/ 1198290 w 1859768"/>
              <a:gd name="connsiteY59" fmla="*/ 1766808 h 2207713"/>
              <a:gd name="connsiteX60" fmla="*/ 990681 w 1859768"/>
              <a:gd name="connsiteY60" fmla="*/ 1391341 h 2207713"/>
              <a:gd name="connsiteX61" fmla="*/ 1315388 w 1859768"/>
              <a:gd name="connsiteY61" fmla="*/ 2115696 h 2207713"/>
              <a:gd name="connsiteX62" fmla="*/ 1350109 w 1859768"/>
              <a:gd name="connsiteY62" fmla="*/ 2206800 h 2207713"/>
              <a:gd name="connsiteX63" fmla="*/ 1016305 w 1859768"/>
              <a:gd name="connsiteY63" fmla="*/ 1939402 h 2207713"/>
              <a:gd name="connsiteX64" fmla="*/ 915052 w 1859768"/>
              <a:gd name="connsiteY64" fmla="*/ 1399068 h 2207713"/>
              <a:gd name="connsiteX65" fmla="*/ 854782 w 1859768"/>
              <a:gd name="connsiteY65" fmla="*/ 932137 h 2207713"/>
              <a:gd name="connsiteX66" fmla="*/ 770773 w 1859768"/>
              <a:gd name="connsiteY66" fmla="*/ 875318 h 2207713"/>
              <a:gd name="connsiteX67" fmla="*/ 825964 w 1859768"/>
              <a:gd name="connsiteY67" fmla="*/ 823117 h 2207713"/>
              <a:gd name="connsiteX68" fmla="*/ 778651 w 1859768"/>
              <a:gd name="connsiteY68" fmla="*/ 628353 h 2207713"/>
              <a:gd name="connsiteX69" fmla="*/ 674057 w 1859768"/>
              <a:gd name="connsiteY69" fmla="*/ 806473 h 2207713"/>
              <a:gd name="connsiteX70" fmla="*/ 678691 w 1859768"/>
              <a:gd name="connsiteY70" fmla="*/ 987300 h 2207713"/>
              <a:gd name="connsiteX71" fmla="*/ 573399 w 1859768"/>
              <a:gd name="connsiteY71" fmla="*/ 1572793 h 2207713"/>
              <a:gd name="connsiteX72" fmla="*/ 448294 w 1859768"/>
              <a:gd name="connsiteY72" fmla="*/ 1671763 h 2207713"/>
              <a:gd name="connsiteX73" fmla="*/ 347341 w 1859768"/>
              <a:gd name="connsiteY73" fmla="*/ 1644762 h 2207713"/>
              <a:gd name="connsiteX74" fmla="*/ 322256 w 1859768"/>
              <a:gd name="connsiteY74" fmla="*/ 1459939 h 2207713"/>
              <a:gd name="connsiteX75" fmla="*/ 495295 w 1859768"/>
              <a:gd name="connsiteY75" fmla="*/ 1011735 h 2207713"/>
              <a:gd name="connsiteX76" fmla="*/ 631502 w 1859768"/>
              <a:gd name="connsiteY76" fmla="*/ 767246 h 2207713"/>
              <a:gd name="connsiteX77" fmla="*/ 678184 w 1859768"/>
              <a:gd name="connsiteY77" fmla="*/ 678226 h 2207713"/>
              <a:gd name="connsiteX78" fmla="*/ 718531 w 1859768"/>
              <a:gd name="connsiteY78" fmla="*/ 365894 h 2207713"/>
              <a:gd name="connsiteX79" fmla="*/ 669080 w 1859768"/>
              <a:gd name="connsiteY79" fmla="*/ 150213 h 2207713"/>
              <a:gd name="connsiteX80" fmla="*/ 639037 w 1859768"/>
              <a:gd name="connsiteY80" fmla="*/ 0 h 2207713"/>
              <a:gd name="connsiteX81" fmla="*/ 685477 w 1859768"/>
              <a:gd name="connsiteY81" fmla="*/ 0 h 2207713"/>
              <a:gd name="connsiteX82" fmla="*/ 830123 w 1859768"/>
              <a:gd name="connsiteY82" fmla="*/ 644646 h 2207713"/>
              <a:gd name="connsiteX83" fmla="*/ 868286 w 1859768"/>
              <a:gd name="connsiteY83" fmla="*/ 801231 h 2207713"/>
              <a:gd name="connsiteX84" fmla="*/ 945378 w 1859768"/>
              <a:gd name="connsiteY84" fmla="*/ 881698 h 2207713"/>
              <a:gd name="connsiteX85" fmla="*/ 1208838 w 1859768"/>
              <a:gd name="connsiteY85" fmla="*/ 919029 h 2207713"/>
              <a:gd name="connsiteX86" fmla="*/ 1753984 w 1859768"/>
              <a:gd name="connsiteY86" fmla="*/ 1208539 h 2207713"/>
              <a:gd name="connsiteX87" fmla="*/ 1859768 w 1859768"/>
              <a:gd name="connsiteY87" fmla="*/ 1390144 h 2207713"/>
              <a:gd name="connsiteX88" fmla="*/ 1607507 w 1859768"/>
              <a:gd name="connsiteY88" fmla="*/ 1402956 h 2207713"/>
              <a:gd name="connsiteX89" fmla="*/ 1298703 w 1859768"/>
              <a:gd name="connsiteY89" fmla="*/ 1257406 h 2207713"/>
              <a:gd name="connsiteX90" fmla="*/ 1164863 w 1859768"/>
              <a:gd name="connsiteY90" fmla="*/ 1082843 h 2207713"/>
              <a:gd name="connsiteX91" fmla="*/ 1010750 w 1859768"/>
              <a:gd name="connsiteY91" fmla="*/ 956586 h 2207713"/>
              <a:gd name="connsiteX92" fmla="*/ 905506 w 1859768"/>
              <a:gd name="connsiteY92" fmla="*/ 929445 h 2207713"/>
              <a:gd name="connsiteX93" fmla="*/ 994250 w 1859768"/>
              <a:gd name="connsiteY93" fmla="*/ 1187151 h 2207713"/>
              <a:gd name="connsiteX94" fmla="*/ 1063313 w 1859768"/>
              <a:gd name="connsiteY94" fmla="*/ 1241331 h 2207713"/>
              <a:gd name="connsiteX95" fmla="*/ 1403427 w 1859768"/>
              <a:gd name="connsiteY95" fmla="*/ 1675440 h 2207713"/>
              <a:gd name="connsiteX96" fmla="*/ 1412888 w 1859768"/>
              <a:gd name="connsiteY96" fmla="*/ 2013308 h 2207713"/>
              <a:gd name="connsiteX97" fmla="*/ 1370292 w 1859768"/>
              <a:gd name="connsiteY97" fmla="*/ 2202341 h 2207713"/>
              <a:gd name="connsiteX98" fmla="*/ 1350109 w 1859768"/>
              <a:gd name="connsiteY98" fmla="*/ 2206800 h 220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1859768" h="2207713">
                <a:moveTo>
                  <a:pt x="0" y="118614"/>
                </a:moveTo>
                <a:lnTo>
                  <a:pt x="0" y="29419"/>
                </a:lnTo>
                <a:lnTo>
                  <a:pt x="16244" y="0"/>
                </a:lnTo>
                <a:lnTo>
                  <a:pt x="68915" y="0"/>
                </a:lnTo>
                <a:close/>
                <a:moveTo>
                  <a:pt x="1715656" y="494800"/>
                </a:moveTo>
                <a:cubicBezTo>
                  <a:pt x="1704862" y="495265"/>
                  <a:pt x="1693511" y="492713"/>
                  <a:pt x="1683714" y="491216"/>
                </a:cubicBezTo>
                <a:cubicBezTo>
                  <a:pt x="1567792" y="473756"/>
                  <a:pt x="1449925" y="461958"/>
                  <a:pt x="1337678" y="431097"/>
                </a:cubicBezTo>
                <a:cubicBezTo>
                  <a:pt x="1134061" y="375091"/>
                  <a:pt x="1009028" y="231185"/>
                  <a:pt x="950852" y="31845"/>
                </a:cubicBezTo>
                <a:lnTo>
                  <a:pt x="938957" y="0"/>
                </a:lnTo>
                <a:lnTo>
                  <a:pt x="1152830" y="0"/>
                </a:lnTo>
                <a:lnTo>
                  <a:pt x="1267279" y="105940"/>
                </a:lnTo>
                <a:cubicBezTo>
                  <a:pt x="1308707" y="144308"/>
                  <a:pt x="1349638" y="182194"/>
                  <a:pt x="1390620" y="219990"/>
                </a:cubicBezTo>
                <a:cubicBezTo>
                  <a:pt x="1386245" y="225654"/>
                  <a:pt x="1381298" y="231460"/>
                  <a:pt x="1376706" y="237482"/>
                </a:cubicBezTo>
                <a:cubicBezTo>
                  <a:pt x="1304559" y="222422"/>
                  <a:pt x="1267575" y="152885"/>
                  <a:pt x="1213653" y="110730"/>
                </a:cubicBezTo>
                <a:cubicBezTo>
                  <a:pt x="1155161" y="64853"/>
                  <a:pt x="1098884" y="19331"/>
                  <a:pt x="1013214" y="4927"/>
                </a:cubicBezTo>
                <a:cubicBezTo>
                  <a:pt x="1047417" y="278154"/>
                  <a:pt x="1317065" y="436272"/>
                  <a:pt x="1634702" y="427133"/>
                </a:cubicBezTo>
                <a:cubicBezTo>
                  <a:pt x="1577765" y="199027"/>
                  <a:pt x="1448459" y="58590"/>
                  <a:pt x="1297389" y="8655"/>
                </a:cubicBezTo>
                <a:lnTo>
                  <a:pt x="1259059" y="0"/>
                </a:lnTo>
                <a:lnTo>
                  <a:pt x="1410415" y="0"/>
                </a:lnTo>
                <a:lnTo>
                  <a:pt x="1499716" y="66646"/>
                </a:lnTo>
                <a:cubicBezTo>
                  <a:pt x="1554948" y="119466"/>
                  <a:pt x="1598789" y="185076"/>
                  <a:pt x="1637128" y="256403"/>
                </a:cubicBezTo>
                <a:cubicBezTo>
                  <a:pt x="1675184" y="326584"/>
                  <a:pt x="1755798" y="433557"/>
                  <a:pt x="1744255" y="480278"/>
                </a:cubicBezTo>
                <a:cubicBezTo>
                  <a:pt x="1736686" y="490852"/>
                  <a:pt x="1726450" y="494335"/>
                  <a:pt x="1715656" y="494800"/>
                </a:cubicBezTo>
                <a:close/>
                <a:moveTo>
                  <a:pt x="118121" y="857786"/>
                </a:moveTo>
                <a:cubicBezTo>
                  <a:pt x="321011" y="780677"/>
                  <a:pt x="535523" y="340321"/>
                  <a:pt x="433985" y="43220"/>
                </a:cubicBezTo>
                <a:cubicBezTo>
                  <a:pt x="410330" y="101200"/>
                  <a:pt x="389994" y="145563"/>
                  <a:pt x="374233" y="191214"/>
                </a:cubicBezTo>
                <a:cubicBezTo>
                  <a:pt x="357538" y="239229"/>
                  <a:pt x="345560" y="289103"/>
                  <a:pt x="330862" y="340269"/>
                </a:cubicBezTo>
                <a:cubicBezTo>
                  <a:pt x="314214" y="330754"/>
                  <a:pt x="303849" y="326966"/>
                  <a:pt x="304211" y="324744"/>
                </a:cubicBezTo>
                <a:cubicBezTo>
                  <a:pt x="311428" y="259327"/>
                  <a:pt x="319790" y="193622"/>
                  <a:pt x="328152" y="127918"/>
                </a:cubicBezTo>
                <a:cubicBezTo>
                  <a:pt x="110186" y="438886"/>
                  <a:pt x="47314" y="643052"/>
                  <a:pt x="118121" y="857786"/>
                </a:cubicBezTo>
                <a:close/>
                <a:moveTo>
                  <a:pt x="74903" y="966935"/>
                </a:moveTo>
                <a:cubicBezTo>
                  <a:pt x="38034" y="945758"/>
                  <a:pt x="15827" y="648523"/>
                  <a:pt x="69491" y="504187"/>
                </a:cubicBezTo>
                <a:cubicBezTo>
                  <a:pt x="133206" y="333209"/>
                  <a:pt x="216093" y="172655"/>
                  <a:pt x="326258" y="28833"/>
                </a:cubicBezTo>
                <a:lnTo>
                  <a:pt x="351236" y="0"/>
                </a:lnTo>
                <a:lnTo>
                  <a:pt x="500166" y="0"/>
                </a:lnTo>
                <a:lnTo>
                  <a:pt x="501007" y="11785"/>
                </a:lnTo>
                <a:cubicBezTo>
                  <a:pt x="557150" y="329413"/>
                  <a:pt x="461159" y="602456"/>
                  <a:pt x="245786" y="835475"/>
                </a:cubicBezTo>
                <a:cubicBezTo>
                  <a:pt x="201837" y="882723"/>
                  <a:pt x="98490" y="976231"/>
                  <a:pt x="74903" y="966935"/>
                </a:cubicBezTo>
                <a:close/>
                <a:moveTo>
                  <a:pt x="1661942" y="1353812"/>
                </a:moveTo>
                <a:cubicBezTo>
                  <a:pt x="1689964" y="1352207"/>
                  <a:pt x="1719270" y="1348345"/>
                  <a:pt x="1749989" y="1342230"/>
                </a:cubicBezTo>
                <a:cubicBezTo>
                  <a:pt x="1656665" y="1097504"/>
                  <a:pt x="1497337" y="963250"/>
                  <a:pt x="1312677" y="968809"/>
                </a:cubicBezTo>
                <a:cubicBezTo>
                  <a:pt x="1286297" y="969603"/>
                  <a:pt x="1259399" y="973250"/>
                  <a:pt x="1232104" y="979836"/>
                </a:cubicBezTo>
                <a:cubicBezTo>
                  <a:pt x="1319351" y="1062014"/>
                  <a:pt x="1460184" y="1072004"/>
                  <a:pt x="1510925" y="1199562"/>
                </a:cubicBezTo>
                <a:cubicBezTo>
                  <a:pt x="1413953" y="1150563"/>
                  <a:pt x="1328893" y="1083357"/>
                  <a:pt x="1217072" y="1054216"/>
                </a:cubicBezTo>
                <a:cubicBezTo>
                  <a:pt x="1332495" y="1265699"/>
                  <a:pt x="1465786" y="1365048"/>
                  <a:pt x="1661942" y="1353812"/>
                </a:cubicBezTo>
                <a:close/>
                <a:moveTo>
                  <a:pt x="394807" y="1626455"/>
                </a:moveTo>
                <a:cubicBezTo>
                  <a:pt x="431036" y="1610664"/>
                  <a:pt x="450719" y="1605418"/>
                  <a:pt x="466693" y="1595017"/>
                </a:cubicBezTo>
                <a:cubicBezTo>
                  <a:pt x="617981" y="1496170"/>
                  <a:pt x="702592" y="1260677"/>
                  <a:pt x="650821" y="1077380"/>
                </a:cubicBezTo>
                <a:cubicBezTo>
                  <a:pt x="640663" y="1042498"/>
                  <a:pt x="641972" y="997433"/>
                  <a:pt x="591587" y="974474"/>
                </a:cubicBezTo>
                <a:cubicBezTo>
                  <a:pt x="578978" y="1018116"/>
                  <a:pt x="566810" y="1056169"/>
                  <a:pt x="557216" y="1094794"/>
                </a:cubicBezTo>
                <a:cubicBezTo>
                  <a:pt x="533192" y="1193037"/>
                  <a:pt x="511601" y="1291280"/>
                  <a:pt x="486148" y="1388665"/>
                </a:cubicBezTo>
                <a:cubicBezTo>
                  <a:pt x="481894" y="1404645"/>
                  <a:pt x="464055" y="1417340"/>
                  <a:pt x="452079" y="1431607"/>
                </a:cubicBezTo>
                <a:cubicBezTo>
                  <a:pt x="445076" y="1427887"/>
                  <a:pt x="437717" y="1423952"/>
                  <a:pt x="430714" y="1420233"/>
                </a:cubicBezTo>
                <a:cubicBezTo>
                  <a:pt x="451292" y="1327723"/>
                  <a:pt x="472444" y="1235070"/>
                  <a:pt x="493238" y="1142201"/>
                </a:cubicBezTo>
                <a:cubicBezTo>
                  <a:pt x="405949" y="1288283"/>
                  <a:pt x="340614" y="1438288"/>
                  <a:pt x="394807" y="1626455"/>
                </a:cubicBezTo>
                <a:close/>
                <a:moveTo>
                  <a:pt x="1315388" y="2115696"/>
                </a:moveTo>
                <a:cubicBezTo>
                  <a:pt x="1459383" y="1841253"/>
                  <a:pt x="1300831" y="1370388"/>
                  <a:pt x="1031118" y="1312715"/>
                </a:cubicBezTo>
                <a:cubicBezTo>
                  <a:pt x="1065996" y="1397084"/>
                  <a:pt x="1095810" y="1474508"/>
                  <a:pt x="1129348" y="1549780"/>
                </a:cubicBezTo>
                <a:cubicBezTo>
                  <a:pt x="1161888" y="1623476"/>
                  <a:pt x="1222856" y="1683035"/>
                  <a:pt x="1248211" y="1771927"/>
                </a:cubicBezTo>
                <a:cubicBezTo>
                  <a:pt x="1222391" y="1769583"/>
                  <a:pt x="1201710" y="1773253"/>
                  <a:pt x="1198290" y="1766808"/>
                </a:cubicBezTo>
                <a:cubicBezTo>
                  <a:pt x="1127371" y="1641272"/>
                  <a:pt x="1057886" y="1514158"/>
                  <a:pt x="990681" y="1391341"/>
                </a:cubicBezTo>
                <a:cubicBezTo>
                  <a:pt x="855540" y="1570131"/>
                  <a:pt x="974506" y="1949897"/>
                  <a:pt x="1315388" y="2115696"/>
                </a:cubicBezTo>
                <a:close/>
                <a:moveTo>
                  <a:pt x="1350109" y="2206800"/>
                </a:moveTo>
                <a:cubicBezTo>
                  <a:pt x="1227294" y="2132029"/>
                  <a:pt x="1103839" y="2055898"/>
                  <a:pt x="1016305" y="1939402"/>
                </a:cubicBezTo>
                <a:cubicBezTo>
                  <a:pt x="894527" y="1777942"/>
                  <a:pt x="844899" y="1595932"/>
                  <a:pt x="915052" y="1399068"/>
                </a:cubicBezTo>
                <a:cubicBezTo>
                  <a:pt x="975348" y="1229938"/>
                  <a:pt x="907264" y="1082692"/>
                  <a:pt x="854782" y="932137"/>
                </a:cubicBezTo>
                <a:cubicBezTo>
                  <a:pt x="846533" y="908644"/>
                  <a:pt x="804422" y="896999"/>
                  <a:pt x="770773" y="875318"/>
                </a:cubicBezTo>
                <a:cubicBezTo>
                  <a:pt x="787545" y="859543"/>
                  <a:pt x="802883" y="845346"/>
                  <a:pt x="825964" y="823117"/>
                </a:cubicBezTo>
                <a:cubicBezTo>
                  <a:pt x="812484" y="768678"/>
                  <a:pt x="797092" y="705284"/>
                  <a:pt x="778651" y="628353"/>
                </a:cubicBezTo>
                <a:cubicBezTo>
                  <a:pt x="718445" y="684857"/>
                  <a:pt x="704504" y="750136"/>
                  <a:pt x="674057" y="806473"/>
                </a:cubicBezTo>
                <a:cubicBezTo>
                  <a:pt x="639013" y="871268"/>
                  <a:pt x="653565" y="926351"/>
                  <a:pt x="678691" y="987300"/>
                </a:cubicBezTo>
                <a:cubicBezTo>
                  <a:pt x="768807" y="1203882"/>
                  <a:pt x="699453" y="1395372"/>
                  <a:pt x="573399" y="1572793"/>
                </a:cubicBezTo>
                <a:cubicBezTo>
                  <a:pt x="543911" y="1614586"/>
                  <a:pt x="491566" y="1640205"/>
                  <a:pt x="448294" y="1671763"/>
                </a:cubicBezTo>
                <a:cubicBezTo>
                  <a:pt x="404448" y="1703465"/>
                  <a:pt x="371872" y="1682427"/>
                  <a:pt x="347341" y="1644762"/>
                </a:cubicBezTo>
                <a:cubicBezTo>
                  <a:pt x="310117" y="1587763"/>
                  <a:pt x="311251" y="1523568"/>
                  <a:pt x="322256" y="1459939"/>
                </a:cubicBezTo>
                <a:cubicBezTo>
                  <a:pt x="349914" y="1299003"/>
                  <a:pt x="405306" y="1149365"/>
                  <a:pt x="495295" y="1011735"/>
                </a:cubicBezTo>
                <a:cubicBezTo>
                  <a:pt x="545960" y="933888"/>
                  <a:pt x="586695" y="849101"/>
                  <a:pt x="631502" y="767246"/>
                </a:cubicBezTo>
                <a:cubicBezTo>
                  <a:pt x="647658" y="737930"/>
                  <a:pt x="657956" y="704608"/>
                  <a:pt x="678184" y="678226"/>
                </a:cubicBezTo>
                <a:cubicBezTo>
                  <a:pt x="752638" y="581017"/>
                  <a:pt x="749272" y="478997"/>
                  <a:pt x="718531" y="365894"/>
                </a:cubicBezTo>
                <a:cubicBezTo>
                  <a:pt x="699256" y="294803"/>
                  <a:pt x="683666" y="222633"/>
                  <a:pt x="669080" y="150213"/>
                </a:cubicBezTo>
                <a:lnTo>
                  <a:pt x="639037" y="0"/>
                </a:lnTo>
                <a:lnTo>
                  <a:pt x="685477" y="0"/>
                </a:lnTo>
                <a:lnTo>
                  <a:pt x="830123" y="644646"/>
                </a:lnTo>
                <a:cubicBezTo>
                  <a:pt x="841889" y="697081"/>
                  <a:pt x="858594" y="748580"/>
                  <a:pt x="868286" y="801231"/>
                </a:cubicBezTo>
                <a:cubicBezTo>
                  <a:pt x="876847" y="846862"/>
                  <a:pt x="902344" y="867547"/>
                  <a:pt x="945378" y="881698"/>
                </a:cubicBezTo>
                <a:cubicBezTo>
                  <a:pt x="1031306" y="909427"/>
                  <a:pt x="1113389" y="928992"/>
                  <a:pt x="1208838" y="919029"/>
                </a:cubicBezTo>
                <a:cubicBezTo>
                  <a:pt x="1450323" y="893401"/>
                  <a:pt x="1641860" y="979221"/>
                  <a:pt x="1753984" y="1208539"/>
                </a:cubicBezTo>
                <a:cubicBezTo>
                  <a:pt x="1782977" y="1267908"/>
                  <a:pt x="1856145" y="1343578"/>
                  <a:pt x="1859768" y="1390144"/>
                </a:cubicBezTo>
                <a:cubicBezTo>
                  <a:pt x="1836417" y="1439526"/>
                  <a:pt x="1688979" y="1406544"/>
                  <a:pt x="1607507" y="1402956"/>
                </a:cubicBezTo>
                <a:cubicBezTo>
                  <a:pt x="1486122" y="1397822"/>
                  <a:pt x="1378192" y="1354922"/>
                  <a:pt x="1298703" y="1257406"/>
                </a:cubicBezTo>
                <a:cubicBezTo>
                  <a:pt x="1252324" y="1200270"/>
                  <a:pt x="1195489" y="1147586"/>
                  <a:pt x="1164863" y="1082843"/>
                </a:cubicBezTo>
                <a:cubicBezTo>
                  <a:pt x="1130674" y="1011083"/>
                  <a:pt x="1077231" y="979459"/>
                  <a:pt x="1010750" y="956586"/>
                </a:cubicBezTo>
                <a:cubicBezTo>
                  <a:pt x="982871" y="947151"/>
                  <a:pt x="954125" y="941586"/>
                  <a:pt x="905506" y="929445"/>
                </a:cubicBezTo>
                <a:cubicBezTo>
                  <a:pt x="938069" y="1026569"/>
                  <a:pt x="961505" y="1108942"/>
                  <a:pt x="994250" y="1187151"/>
                </a:cubicBezTo>
                <a:cubicBezTo>
                  <a:pt x="1004360" y="1210786"/>
                  <a:pt x="1037660" y="1227381"/>
                  <a:pt x="1063313" y="1241331"/>
                </a:cubicBezTo>
                <a:cubicBezTo>
                  <a:pt x="1239665" y="1337051"/>
                  <a:pt x="1330749" y="1501044"/>
                  <a:pt x="1403427" y="1675440"/>
                </a:cubicBezTo>
                <a:cubicBezTo>
                  <a:pt x="1448273" y="1782871"/>
                  <a:pt x="1438875" y="1899660"/>
                  <a:pt x="1412888" y="2013308"/>
                </a:cubicBezTo>
                <a:cubicBezTo>
                  <a:pt x="1398883" y="2074648"/>
                  <a:pt x="1385094" y="2135629"/>
                  <a:pt x="1370292" y="2202341"/>
                </a:cubicBezTo>
                <a:cubicBezTo>
                  <a:pt x="1368001" y="2202917"/>
                  <a:pt x="1355826" y="2210234"/>
                  <a:pt x="1350109" y="2206800"/>
                </a:cubicBez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9002426-033B-400A-C519-AF4C659C4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>
            <a:off x="8812879" y="2130044"/>
            <a:ext cx="5509165" cy="1249078"/>
          </a:xfrm>
          <a:custGeom>
            <a:avLst/>
            <a:gdLst>
              <a:gd name="connsiteX0" fmla="*/ 5509165 w 5509165"/>
              <a:gd name="connsiteY0" fmla="*/ 1249078 h 1249078"/>
              <a:gd name="connsiteX1" fmla="*/ 0 w 5509165"/>
              <a:gd name="connsiteY1" fmla="*/ 1249078 h 1249078"/>
              <a:gd name="connsiteX2" fmla="*/ 0 w 5509165"/>
              <a:gd name="connsiteY2" fmla="*/ 376649 h 1249078"/>
              <a:gd name="connsiteX3" fmla="*/ 124275 w 5509165"/>
              <a:gd name="connsiteY3" fmla="*/ 338434 h 1249078"/>
              <a:gd name="connsiteX4" fmla="*/ 2337339 w 5509165"/>
              <a:gd name="connsiteY4" fmla="*/ 1263 h 1249078"/>
              <a:gd name="connsiteX5" fmla="*/ 4747463 w 5509165"/>
              <a:gd name="connsiteY5" fmla="*/ 509094 h 1249078"/>
              <a:gd name="connsiteX6" fmla="*/ 5475419 w 5509165"/>
              <a:gd name="connsiteY6" fmla="*/ 1196657 h 12490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09165" h="1249078">
                <a:moveTo>
                  <a:pt x="5509165" y="1249078"/>
                </a:moveTo>
                <a:lnTo>
                  <a:pt x="0" y="1249078"/>
                </a:lnTo>
                <a:lnTo>
                  <a:pt x="0" y="376649"/>
                </a:lnTo>
                <a:lnTo>
                  <a:pt x="124275" y="338434"/>
                </a:lnTo>
                <a:cubicBezTo>
                  <a:pt x="840589" y="132976"/>
                  <a:pt x="1609226" y="14590"/>
                  <a:pt x="2337339" y="1263"/>
                </a:cubicBezTo>
                <a:cubicBezTo>
                  <a:pt x="3273483" y="-15871"/>
                  <a:pt x="4142637" y="140664"/>
                  <a:pt x="4747463" y="509094"/>
                </a:cubicBezTo>
                <a:cubicBezTo>
                  <a:pt x="5039841" y="687195"/>
                  <a:pt x="5284004" y="923072"/>
                  <a:pt x="5475419" y="1196657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3980755-170E-8438-DC1B-7B3283F2A49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914400" y="2039112"/>
            <a:ext cx="7150608" cy="335657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933C021B-6AA4-3C5D-099F-96D113A149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86226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0" i="0" dirty="0">
              <a:latin typeface="Microsoft JhengHei" panose="020B0604030504040204" pitchFamily="34" charset="-120"/>
            </a:endParaRP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2FE03F25-D589-68A8-30C7-175547B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037474" y="1618811"/>
            <a:ext cx="3154526" cy="5229819"/>
          </a:xfrm>
          <a:custGeom>
            <a:avLst/>
            <a:gdLst>
              <a:gd name="connsiteX0" fmla="*/ 2984957 w 3154526"/>
              <a:gd name="connsiteY0" fmla="*/ 4764199 h 5229819"/>
              <a:gd name="connsiteX1" fmla="*/ 3085247 w 3154526"/>
              <a:gd name="connsiteY1" fmla="*/ 4783935 h 5229819"/>
              <a:gd name="connsiteX2" fmla="*/ 3154526 w 3154526"/>
              <a:gd name="connsiteY2" fmla="*/ 4805985 h 5229819"/>
              <a:gd name="connsiteX3" fmla="*/ 3154526 w 3154526"/>
              <a:gd name="connsiteY3" fmla="*/ 4854317 h 5229819"/>
              <a:gd name="connsiteX4" fmla="*/ 3077489 w 3154526"/>
              <a:gd name="connsiteY4" fmla="*/ 4835342 h 5229819"/>
              <a:gd name="connsiteX5" fmla="*/ 2943802 w 3154526"/>
              <a:gd name="connsiteY5" fmla="*/ 4819637 h 5229819"/>
              <a:gd name="connsiteX6" fmla="*/ 2790751 w 3154526"/>
              <a:gd name="connsiteY6" fmla="*/ 4847576 h 5229819"/>
              <a:gd name="connsiteX7" fmla="*/ 2434897 w 3154526"/>
              <a:gd name="connsiteY7" fmla="*/ 5031577 h 5229819"/>
              <a:gd name="connsiteX8" fmla="*/ 2951768 w 3154526"/>
              <a:gd name="connsiteY8" fmla="*/ 4976098 h 5229819"/>
              <a:gd name="connsiteX9" fmla="*/ 3154526 w 3154526"/>
              <a:gd name="connsiteY9" fmla="*/ 4968709 h 5229819"/>
              <a:gd name="connsiteX10" fmla="*/ 3154526 w 3154526"/>
              <a:gd name="connsiteY10" fmla="*/ 5031765 h 5229819"/>
              <a:gd name="connsiteX11" fmla="*/ 3014835 w 3154526"/>
              <a:gd name="connsiteY11" fmla="*/ 5034301 h 5229819"/>
              <a:gd name="connsiteX12" fmla="*/ 2393353 w 3154526"/>
              <a:gd name="connsiteY12" fmla="*/ 5115550 h 5229819"/>
              <a:gd name="connsiteX13" fmla="*/ 2867479 w 3154526"/>
              <a:gd name="connsiteY13" fmla="*/ 5174972 h 5229819"/>
              <a:gd name="connsiteX14" fmla="*/ 3154526 w 3154526"/>
              <a:gd name="connsiteY14" fmla="*/ 5146324 h 5229819"/>
              <a:gd name="connsiteX15" fmla="*/ 3154526 w 3154526"/>
              <a:gd name="connsiteY15" fmla="*/ 5195560 h 5229819"/>
              <a:gd name="connsiteX16" fmla="*/ 2893424 w 3154526"/>
              <a:gd name="connsiteY16" fmla="*/ 5222073 h 5229819"/>
              <a:gd name="connsiteX17" fmla="*/ 2386859 w 3154526"/>
              <a:gd name="connsiteY17" fmla="*/ 5181967 h 5229819"/>
              <a:gd name="connsiteX18" fmla="*/ 2246076 w 3154526"/>
              <a:gd name="connsiteY18" fmla="*/ 5123402 h 5229819"/>
              <a:gd name="connsiteX19" fmla="*/ 2334992 w 3154526"/>
              <a:gd name="connsiteY19" fmla="*/ 5028470 h 5229819"/>
              <a:gd name="connsiteX20" fmla="*/ 2693848 w 3154526"/>
              <a:gd name="connsiteY20" fmla="*/ 4824451 h 5229819"/>
              <a:gd name="connsiteX21" fmla="*/ 2984957 w 3154526"/>
              <a:gd name="connsiteY21" fmla="*/ 4764199 h 5229819"/>
              <a:gd name="connsiteX22" fmla="*/ 2257356 w 3154526"/>
              <a:gd name="connsiteY22" fmla="*/ 4262588 h 5229819"/>
              <a:gd name="connsiteX23" fmla="*/ 2122814 w 3154526"/>
              <a:gd name="connsiteY23" fmla="*/ 4273357 h 5229819"/>
              <a:gd name="connsiteX24" fmla="*/ 2427819 w 3154526"/>
              <a:gd name="connsiteY24" fmla="*/ 4316623 h 5229819"/>
              <a:gd name="connsiteX25" fmla="*/ 2495745 w 3154526"/>
              <a:gd name="connsiteY25" fmla="*/ 4323417 h 5229819"/>
              <a:gd name="connsiteX26" fmla="*/ 2842012 w 3154526"/>
              <a:gd name="connsiteY26" fmla="*/ 4396980 h 5229819"/>
              <a:gd name="connsiteX27" fmla="*/ 2946172 w 3154526"/>
              <a:gd name="connsiteY27" fmla="*/ 4417967 h 5229819"/>
              <a:gd name="connsiteX28" fmla="*/ 2257356 w 3154526"/>
              <a:gd name="connsiteY28" fmla="*/ 4262588 h 5229819"/>
              <a:gd name="connsiteX29" fmla="*/ 2658537 w 3154526"/>
              <a:gd name="connsiteY29" fmla="*/ 3869558 h 5229819"/>
              <a:gd name="connsiteX30" fmla="*/ 2641175 w 3154526"/>
              <a:gd name="connsiteY30" fmla="*/ 3888643 h 5229819"/>
              <a:gd name="connsiteX31" fmla="*/ 3126479 w 3154526"/>
              <a:gd name="connsiteY31" fmla="*/ 4335544 h 5229819"/>
              <a:gd name="connsiteX32" fmla="*/ 3143670 w 3154526"/>
              <a:gd name="connsiteY32" fmla="*/ 4314908 h 5229819"/>
              <a:gd name="connsiteX33" fmla="*/ 2658537 w 3154526"/>
              <a:gd name="connsiteY33" fmla="*/ 3869558 h 5229819"/>
              <a:gd name="connsiteX34" fmla="*/ 2629101 w 3154526"/>
              <a:gd name="connsiteY34" fmla="*/ 3729983 h 5229819"/>
              <a:gd name="connsiteX35" fmla="*/ 2725377 w 3154526"/>
              <a:gd name="connsiteY35" fmla="*/ 3746294 h 5229819"/>
              <a:gd name="connsiteX36" fmla="*/ 3013384 w 3154526"/>
              <a:gd name="connsiteY36" fmla="*/ 3891324 h 5229819"/>
              <a:gd name="connsiteX37" fmla="*/ 3154526 w 3154526"/>
              <a:gd name="connsiteY37" fmla="*/ 3990464 h 5229819"/>
              <a:gd name="connsiteX38" fmla="*/ 3154526 w 3154526"/>
              <a:gd name="connsiteY38" fmla="*/ 4060395 h 5229819"/>
              <a:gd name="connsiteX39" fmla="*/ 3036403 w 3154526"/>
              <a:gd name="connsiteY39" fmla="*/ 3972021 h 5229819"/>
              <a:gd name="connsiteX40" fmla="*/ 2688997 w 3154526"/>
              <a:gd name="connsiteY40" fmla="*/ 3810128 h 5229819"/>
              <a:gd name="connsiteX41" fmla="*/ 3092476 w 3154526"/>
              <a:gd name="connsiteY41" fmla="*/ 4164235 h 5229819"/>
              <a:gd name="connsiteX42" fmla="*/ 3154526 w 3154526"/>
              <a:gd name="connsiteY42" fmla="*/ 4207256 h 5229819"/>
              <a:gd name="connsiteX43" fmla="*/ 3154526 w 3154526"/>
              <a:gd name="connsiteY43" fmla="*/ 4417507 h 5229819"/>
              <a:gd name="connsiteX44" fmla="*/ 3087942 w 3154526"/>
              <a:gd name="connsiteY44" fmla="*/ 4378606 h 5229819"/>
              <a:gd name="connsiteX45" fmla="*/ 3130359 w 3154526"/>
              <a:gd name="connsiteY45" fmla="*/ 4425849 h 5229819"/>
              <a:gd name="connsiteX46" fmla="*/ 3154526 w 3154526"/>
              <a:gd name="connsiteY46" fmla="*/ 4447989 h 5229819"/>
              <a:gd name="connsiteX47" fmla="*/ 3154526 w 3154526"/>
              <a:gd name="connsiteY47" fmla="*/ 4543354 h 5229819"/>
              <a:gd name="connsiteX48" fmla="*/ 3094526 w 3154526"/>
              <a:gd name="connsiteY48" fmla="*/ 4521621 h 5229819"/>
              <a:gd name="connsiteX49" fmla="*/ 2985083 w 3154526"/>
              <a:gd name="connsiteY49" fmla="*/ 4485238 h 5229819"/>
              <a:gd name="connsiteX50" fmla="*/ 2708626 w 3154526"/>
              <a:gd name="connsiteY50" fmla="*/ 4418017 h 5229819"/>
              <a:gd name="connsiteX51" fmla="*/ 2620844 w 3154526"/>
              <a:gd name="connsiteY51" fmla="*/ 4430706 h 5229819"/>
              <a:gd name="connsiteX52" fmla="*/ 2540001 w 3154526"/>
              <a:gd name="connsiteY52" fmla="*/ 4424025 h 5229819"/>
              <a:gd name="connsiteX53" fmla="*/ 1907604 w 3154526"/>
              <a:gd name="connsiteY53" fmla="*/ 4339664 h 5229819"/>
              <a:gd name="connsiteX54" fmla="*/ 1879113 w 3154526"/>
              <a:gd name="connsiteY54" fmla="*/ 4342926 h 5229819"/>
              <a:gd name="connsiteX55" fmla="*/ 1921270 w 3154526"/>
              <a:gd name="connsiteY55" fmla="*/ 4376988 h 5229819"/>
              <a:gd name="connsiteX56" fmla="*/ 2647281 w 3154526"/>
              <a:gd name="connsiteY56" fmla="*/ 4614572 h 5229819"/>
              <a:gd name="connsiteX57" fmla="*/ 3060973 w 3154526"/>
              <a:gd name="connsiteY57" fmla="*/ 4624283 h 5229819"/>
              <a:gd name="connsiteX58" fmla="*/ 3154526 w 3154526"/>
              <a:gd name="connsiteY58" fmla="*/ 4599347 h 5229819"/>
              <a:gd name="connsiteX59" fmla="*/ 3154526 w 3154526"/>
              <a:gd name="connsiteY59" fmla="*/ 4661496 h 5229819"/>
              <a:gd name="connsiteX60" fmla="*/ 3124590 w 3154526"/>
              <a:gd name="connsiteY60" fmla="*/ 4670972 h 5229819"/>
              <a:gd name="connsiteX61" fmla="*/ 2657957 w 3154526"/>
              <a:gd name="connsiteY61" fmla="*/ 4674486 h 5229819"/>
              <a:gd name="connsiteX62" fmla="*/ 1891952 w 3154526"/>
              <a:gd name="connsiteY62" fmla="*/ 4426992 h 5229819"/>
              <a:gd name="connsiteX63" fmla="*/ 1839998 w 3154526"/>
              <a:gd name="connsiteY63" fmla="*/ 4399458 h 5229819"/>
              <a:gd name="connsiteX64" fmla="*/ 1897411 w 3154526"/>
              <a:gd name="connsiteY64" fmla="*/ 4275071 h 5229819"/>
              <a:gd name="connsiteX65" fmla="*/ 2271660 w 3154526"/>
              <a:gd name="connsiteY65" fmla="*/ 4202654 h 5229819"/>
              <a:gd name="connsiteX66" fmla="*/ 2860369 w 3154526"/>
              <a:gd name="connsiteY66" fmla="*/ 4283351 h 5229819"/>
              <a:gd name="connsiteX67" fmla="*/ 2986729 w 3154526"/>
              <a:gd name="connsiteY67" fmla="*/ 4338210 h 5229819"/>
              <a:gd name="connsiteX68" fmla="*/ 2815025 w 3154526"/>
              <a:gd name="connsiteY68" fmla="*/ 4191559 h 5229819"/>
              <a:gd name="connsiteX69" fmla="*/ 2550431 w 3154526"/>
              <a:gd name="connsiteY69" fmla="*/ 3844543 h 5229819"/>
              <a:gd name="connsiteX70" fmla="*/ 2629101 w 3154526"/>
              <a:gd name="connsiteY70" fmla="*/ 3729983 h 5229819"/>
              <a:gd name="connsiteX71" fmla="*/ 2911098 w 3154526"/>
              <a:gd name="connsiteY71" fmla="*/ 3440435 h 5229819"/>
              <a:gd name="connsiteX72" fmla="*/ 2828048 w 3154526"/>
              <a:gd name="connsiteY72" fmla="*/ 3443932 h 5229819"/>
              <a:gd name="connsiteX73" fmla="*/ 2509409 w 3154526"/>
              <a:gd name="connsiteY73" fmla="*/ 3495655 h 5229819"/>
              <a:gd name="connsiteX74" fmla="*/ 2147895 w 3154526"/>
              <a:gd name="connsiteY74" fmla="*/ 3514483 h 5229819"/>
              <a:gd name="connsiteX75" fmla="*/ 2003552 w 3154526"/>
              <a:gd name="connsiteY75" fmla="*/ 3520439 h 5229819"/>
              <a:gd name="connsiteX76" fmla="*/ 2246830 w 3154526"/>
              <a:gd name="connsiteY76" fmla="*/ 3622276 h 5229819"/>
              <a:gd name="connsiteX77" fmla="*/ 2835671 w 3154526"/>
              <a:gd name="connsiteY77" fmla="*/ 3548747 h 5229819"/>
              <a:gd name="connsiteX78" fmla="*/ 2998953 w 3154526"/>
              <a:gd name="connsiteY78" fmla="*/ 3464237 h 5229819"/>
              <a:gd name="connsiteX79" fmla="*/ 2995075 w 3154526"/>
              <a:gd name="connsiteY79" fmla="*/ 3442088 h 5229819"/>
              <a:gd name="connsiteX80" fmla="*/ 2911098 w 3154526"/>
              <a:gd name="connsiteY80" fmla="*/ 3440435 h 5229819"/>
              <a:gd name="connsiteX81" fmla="*/ 2690666 w 3154526"/>
              <a:gd name="connsiteY81" fmla="*/ 3299672 h 5229819"/>
              <a:gd name="connsiteX82" fmla="*/ 2476905 w 3154526"/>
              <a:gd name="connsiteY82" fmla="*/ 3324782 h 5229819"/>
              <a:gd name="connsiteX83" fmla="*/ 2094849 w 3154526"/>
              <a:gd name="connsiteY83" fmla="*/ 3447220 h 5229819"/>
              <a:gd name="connsiteX84" fmla="*/ 2483888 w 3154526"/>
              <a:gd name="connsiteY84" fmla="*/ 3440295 h 5229819"/>
              <a:gd name="connsiteX85" fmla="*/ 3014076 w 3154526"/>
              <a:gd name="connsiteY85" fmla="*/ 3366305 h 5229819"/>
              <a:gd name="connsiteX86" fmla="*/ 2904378 w 3154526"/>
              <a:gd name="connsiteY86" fmla="*/ 3324561 h 5229819"/>
              <a:gd name="connsiteX87" fmla="*/ 2690666 w 3154526"/>
              <a:gd name="connsiteY87" fmla="*/ 3299672 h 5229819"/>
              <a:gd name="connsiteX88" fmla="*/ 2600173 w 3154526"/>
              <a:gd name="connsiteY88" fmla="*/ 3247414 h 5229819"/>
              <a:gd name="connsiteX89" fmla="*/ 3008079 w 3154526"/>
              <a:gd name="connsiteY89" fmla="*/ 3291395 h 5229819"/>
              <a:gd name="connsiteX90" fmla="*/ 3154526 w 3154526"/>
              <a:gd name="connsiteY90" fmla="*/ 3354047 h 5229819"/>
              <a:gd name="connsiteX91" fmla="*/ 3154526 w 3154526"/>
              <a:gd name="connsiteY91" fmla="*/ 3464030 h 5229819"/>
              <a:gd name="connsiteX92" fmla="*/ 3150012 w 3154526"/>
              <a:gd name="connsiteY92" fmla="*/ 3464430 h 5229819"/>
              <a:gd name="connsiteX93" fmla="*/ 3006185 w 3154526"/>
              <a:gd name="connsiteY93" fmla="*/ 3521395 h 5229819"/>
              <a:gd name="connsiteX94" fmla="*/ 2745224 w 3154526"/>
              <a:gd name="connsiteY94" fmla="*/ 3629721 h 5229819"/>
              <a:gd name="connsiteX95" fmla="*/ 2266244 w 3154526"/>
              <a:gd name="connsiteY95" fmla="*/ 3673727 h 5229819"/>
              <a:gd name="connsiteX96" fmla="*/ 1968615 w 3154526"/>
              <a:gd name="connsiteY96" fmla="*/ 3585320 h 5229819"/>
              <a:gd name="connsiteX97" fmla="*/ 1898396 w 3154526"/>
              <a:gd name="connsiteY97" fmla="*/ 3500287 h 5229819"/>
              <a:gd name="connsiteX98" fmla="*/ 1989083 w 3154526"/>
              <a:gd name="connsiteY98" fmla="*/ 3427016 h 5229819"/>
              <a:gd name="connsiteX99" fmla="*/ 2389567 w 3154526"/>
              <a:gd name="connsiteY99" fmla="*/ 3290809 h 5229819"/>
              <a:gd name="connsiteX100" fmla="*/ 2600173 w 3154526"/>
              <a:gd name="connsiteY100" fmla="*/ 3247414 h 5229819"/>
              <a:gd name="connsiteX101" fmla="*/ 2319352 w 3154526"/>
              <a:gd name="connsiteY101" fmla="*/ 2601737 h 5229819"/>
              <a:gd name="connsiteX102" fmla="*/ 2766163 w 3154526"/>
              <a:gd name="connsiteY102" fmla="*/ 2737145 h 5229819"/>
              <a:gd name="connsiteX103" fmla="*/ 2974746 w 3154526"/>
              <a:gd name="connsiteY103" fmla="*/ 2866399 h 5229819"/>
              <a:gd name="connsiteX104" fmla="*/ 3121568 w 3154526"/>
              <a:gd name="connsiteY104" fmla="*/ 2982134 h 5229819"/>
              <a:gd name="connsiteX105" fmla="*/ 3154526 w 3154526"/>
              <a:gd name="connsiteY105" fmla="*/ 3011886 h 5229819"/>
              <a:gd name="connsiteX106" fmla="*/ 3154526 w 3154526"/>
              <a:gd name="connsiteY106" fmla="*/ 3160319 h 5229819"/>
              <a:gd name="connsiteX107" fmla="*/ 3067546 w 3154526"/>
              <a:gd name="connsiteY107" fmla="*/ 3110720 h 5229819"/>
              <a:gd name="connsiteX108" fmla="*/ 2232937 w 3154526"/>
              <a:gd name="connsiteY108" fmla="*/ 2769088 h 5229819"/>
              <a:gd name="connsiteX109" fmla="*/ 2352619 w 3154526"/>
              <a:gd name="connsiteY109" fmla="*/ 2743180 h 5229819"/>
              <a:gd name="connsiteX110" fmla="*/ 2721589 w 3154526"/>
              <a:gd name="connsiteY110" fmla="*/ 2876160 h 5229819"/>
              <a:gd name="connsiteX111" fmla="*/ 3060914 w 3154526"/>
              <a:gd name="connsiteY111" fmla="*/ 3014259 h 5229819"/>
              <a:gd name="connsiteX112" fmla="*/ 2965264 w 3154526"/>
              <a:gd name="connsiteY112" fmla="*/ 2935323 h 5229819"/>
              <a:gd name="connsiteX113" fmla="*/ 2367226 w 3154526"/>
              <a:gd name="connsiteY113" fmla="*/ 2661486 h 5229819"/>
              <a:gd name="connsiteX114" fmla="*/ 2207259 w 3154526"/>
              <a:gd name="connsiteY114" fmla="*/ 2694665 h 5229819"/>
              <a:gd name="connsiteX115" fmla="*/ 2179723 w 3154526"/>
              <a:gd name="connsiteY115" fmla="*/ 2818255 h 5229819"/>
              <a:gd name="connsiteX116" fmla="*/ 2514888 w 3154526"/>
              <a:gd name="connsiteY116" fmla="*/ 3048475 h 5229819"/>
              <a:gd name="connsiteX117" fmla="*/ 3016861 w 3154526"/>
              <a:gd name="connsiteY117" fmla="*/ 3160740 h 5229819"/>
              <a:gd name="connsiteX118" fmla="*/ 3154526 w 3154526"/>
              <a:gd name="connsiteY118" fmla="*/ 3176279 h 5229819"/>
              <a:gd name="connsiteX119" fmla="*/ 3154526 w 3154526"/>
              <a:gd name="connsiteY119" fmla="*/ 3250361 h 5229819"/>
              <a:gd name="connsiteX120" fmla="*/ 3091307 w 3154526"/>
              <a:gd name="connsiteY120" fmla="*/ 3229805 h 5229819"/>
              <a:gd name="connsiteX121" fmla="*/ 2723879 w 3154526"/>
              <a:gd name="connsiteY121" fmla="*/ 3162709 h 5229819"/>
              <a:gd name="connsiteX122" fmla="*/ 2203034 w 3154526"/>
              <a:gd name="connsiteY122" fmla="*/ 2922890 h 5229819"/>
              <a:gd name="connsiteX123" fmla="*/ 2101110 w 3154526"/>
              <a:gd name="connsiteY123" fmla="*/ 2793332 h 5229819"/>
              <a:gd name="connsiteX124" fmla="*/ 2116325 w 3154526"/>
              <a:gd name="connsiteY124" fmla="*/ 2687419 h 5229819"/>
              <a:gd name="connsiteX125" fmla="*/ 2319352 w 3154526"/>
              <a:gd name="connsiteY125" fmla="*/ 2601737 h 5229819"/>
              <a:gd name="connsiteX126" fmla="*/ 1350946 w 3154526"/>
              <a:gd name="connsiteY126" fmla="*/ 1631006 h 5229819"/>
              <a:gd name="connsiteX127" fmla="*/ 1004901 w 3154526"/>
              <a:gd name="connsiteY127" fmla="*/ 1697258 h 5229819"/>
              <a:gd name="connsiteX128" fmla="*/ 955407 w 3154526"/>
              <a:gd name="connsiteY128" fmla="*/ 1725240 h 5229819"/>
              <a:gd name="connsiteX129" fmla="*/ 1056827 w 3154526"/>
              <a:gd name="connsiteY129" fmla="*/ 1829253 h 5229819"/>
              <a:gd name="connsiteX130" fmla="*/ 1626585 w 3154526"/>
              <a:gd name="connsiteY130" fmla="*/ 2030287 h 5229819"/>
              <a:gd name="connsiteX131" fmla="*/ 2214811 w 3154526"/>
              <a:gd name="connsiteY131" fmla="*/ 2140743 h 5229819"/>
              <a:gd name="connsiteX132" fmla="*/ 2475442 w 3154526"/>
              <a:gd name="connsiteY132" fmla="*/ 2220115 h 5229819"/>
              <a:gd name="connsiteX133" fmla="*/ 1255641 w 3154526"/>
              <a:gd name="connsiteY133" fmla="*/ 1766864 h 5229819"/>
              <a:gd name="connsiteX134" fmla="*/ 1305929 w 3154526"/>
              <a:gd name="connsiteY134" fmla="*/ 1722974 h 5229819"/>
              <a:gd name="connsiteX135" fmla="*/ 2002915 w 3154526"/>
              <a:gd name="connsiteY135" fmla="*/ 1923946 h 5229819"/>
              <a:gd name="connsiteX136" fmla="*/ 2449662 w 3154526"/>
              <a:gd name="connsiteY136" fmla="*/ 2126020 h 5229819"/>
              <a:gd name="connsiteX137" fmla="*/ 2505028 w 3154526"/>
              <a:gd name="connsiteY137" fmla="*/ 2142789 h 5229819"/>
              <a:gd name="connsiteX138" fmla="*/ 2446175 w 3154526"/>
              <a:gd name="connsiteY138" fmla="*/ 2082091 h 5229819"/>
              <a:gd name="connsiteX139" fmla="*/ 2312648 w 3154526"/>
              <a:gd name="connsiteY139" fmla="*/ 1997116 h 5229819"/>
              <a:gd name="connsiteX140" fmla="*/ 1350946 w 3154526"/>
              <a:gd name="connsiteY140" fmla="*/ 1631006 h 5229819"/>
              <a:gd name="connsiteX141" fmla="*/ 2656659 w 3154526"/>
              <a:gd name="connsiteY141" fmla="*/ 1238775 h 5229819"/>
              <a:gd name="connsiteX142" fmla="*/ 2625436 w 3154526"/>
              <a:gd name="connsiteY142" fmla="*/ 1397072 h 5229819"/>
              <a:gd name="connsiteX143" fmla="*/ 2875161 w 3154526"/>
              <a:gd name="connsiteY143" fmla="*/ 2321650 h 5229819"/>
              <a:gd name="connsiteX144" fmla="*/ 2925722 w 3154526"/>
              <a:gd name="connsiteY144" fmla="*/ 2392692 h 5229819"/>
              <a:gd name="connsiteX145" fmla="*/ 2811462 w 3154526"/>
              <a:gd name="connsiteY145" fmla="*/ 1947758 h 5229819"/>
              <a:gd name="connsiteX146" fmla="*/ 2718919 w 3154526"/>
              <a:gd name="connsiteY146" fmla="*/ 1497019 h 5229819"/>
              <a:gd name="connsiteX147" fmla="*/ 2753255 w 3154526"/>
              <a:gd name="connsiteY147" fmla="*/ 1529176 h 5229819"/>
              <a:gd name="connsiteX148" fmla="*/ 2881379 w 3154526"/>
              <a:gd name="connsiteY148" fmla="*/ 2022317 h 5229819"/>
              <a:gd name="connsiteX149" fmla="*/ 2996393 w 3154526"/>
              <a:gd name="connsiteY149" fmla="*/ 2365005 h 5229819"/>
              <a:gd name="connsiteX150" fmla="*/ 3100133 w 3154526"/>
              <a:gd name="connsiteY150" fmla="*/ 2512233 h 5229819"/>
              <a:gd name="connsiteX151" fmla="*/ 3079545 w 3154526"/>
              <a:gd name="connsiteY151" fmla="*/ 1967247 h 5229819"/>
              <a:gd name="connsiteX152" fmla="*/ 2899475 w 3154526"/>
              <a:gd name="connsiteY152" fmla="*/ 1449951 h 5229819"/>
              <a:gd name="connsiteX153" fmla="*/ 2656659 w 3154526"/>
              <a:gd name="connsiteY153" fmla="*/ 1238775 h 5229819"/>
              <a:gd name="connsiteX154" fmla="*/ 1367798 w 3154526"/>
              <a:gd name="connsiteY154" fmla="*/ 807514 h 5229819"/>
              <a:gd name="connsiteX155" fmla="*/ 1321670 w 3154526"/>
              <a:gd name="connsiteY155" fmla="*/ 812743 h 5229819"/>
              <a:gd name="connsiteX156" fmla="*/ 1326427 w 3154526"/>
              <a:gd name="connsiteY156" fmla="*/ 995044 h 5229819"/>
              <a:gd name="connsiteX157" fmla="*/ 1646715 w 3154526"/>
              <a:gd name="connsiteY157" fmla="*/ 1403714 h 5229819"/>
              <a:gd name="connsiteX158" fmla="*/ 1699020 w 3154526"/>
              <a:gd name="connsiteY158" fmla="*/ 1462003 h 5229819"/>
              <a:gd name="connsiteX159" fmla="*/ 2128129 w 3154526"/>
              <a:gd name="connsiteY159" fmla="*/ 1776540 h 5229819"/>
              <a:gd name="connsiteX160" fmla="*/ 2153908 w 3154526"/>
              <a:gd name="connsiteY160" fmla="*/ 1776925 h 5229819"/>
              <a:gd name="connsiteX161" fmla="*/ 1447891 w 3154526"/>
              <a:gd name="connsiteY161" fmla="*/ 949010 h 5229819"/>
              <a:gd name="connsiteX162" fmla="*/ 1451500 w 3154526"/>
              <a:gd name="connsiteY162" fmla="*/ 904772 h 5229819"/>
              <a:gd name="connsiteX163" fmla="*/ 1824226 w 3154526"/>
              <a:gd name="connsiteY163" fmla="*/ 1311217 h 5229819"/>
              <a:gd name="connsiteX164" fmla="*/ 2204689 w 3154526"/>
              <a:gd name="connsiteY164" fmla="*/ 1730927 h 5229819"/>
              <a:gd name="connsiteX165" fmla="*/ 1890667 w 3154526"/>
              <a:gd name="connsiteY165" fmla="*/ 1206353 h 5229819"/>
              <a:gd name="connsiteX166" fmla="*/ 1627192 w 3154526"/>
              <a:gd name="connsiteY166" fmla="*/ 933479 h 5229819"/>
              <a:gd name="connsiteX167" fmla="*/ 1367798 w 3154526"/>
              <a:gd name="connsiteY167" fmla="*/ 807514 h 5229819"/>
              <a:gd name="connsiteX168" fmla="*/ 283580 w 3154526"/>
              <a:gd name="connsiteY168" fmla="*/ 681216 h 5229819"/>
              <a:gd name="connsiteX169" fmla="*/ 110348 w 3154526"/>
              <a:gd name="connsiteY169" fmla="*/ 708025 h 5229819"/>
              <a:gd name="connsiteX170" fmla="*/ 85723 w 3154526"/>
              <a:gd name="connsiteY170" fmla="*/ 819576 h 5229819"/>
              <a:gd name="connsiteX171" fmla="*/ 199932 w 3154526"/>
              <a:gd name="connsiteY171" fmla="*/ 893664 h 5229819"/>
              <a:gd name="connsiteX172" fmla="*/ 740736 w 3154526"/>
              <a:gd name="connsiteY172" fmla="*/ 1064235 h 5229819"/>
              <a:gd name="connsiteX173" fmla="*/ 1110528 w 3154526"/>
              <a:gd name="connsiteY173" fmla="*/ 1146285 h 5229819"/>
              <a:gd name="connsiteX174" fmla="*/ 459412 w 3154526"/>
              <a:gd name="connsiteY174" fmla="*/ 885372 h 5229819"/>
              <a:gd name="connsiteX175" fmla="*/ 543138 w 3154526"/>
              <a:gd name="connsiteY175" fmla="*/ 845601 h 5229819"/>
              <a:gd name="connsiteX176" fmla="*/ 910153 w 3154526"/>
              <a:gd name="connsiteY176" fmla="*/ 948610 h 5229819"/>
              <a:gd name="connsiteX177" fmla="*/ 966399 w 3154526"/>
              <a:gd name="connsiteY177" fmla="*/ 962382 h 5229819"/>
              <a:gd name="connsiteX178" fmla="*/ 283580 w 3154526"/>
              <a:gd name="connsiteY178" fmla="*/ 681216 h 5229819"/>
              <a:gd name="connsiteX179" fmla="*/ 1590373 w 3154526"/>
              <a:gd name="connsiteY179" fmla="*/ 207352 h 5229819"/>
              <a:gd name="connsiteX180" fmla="*/ 1849000 w 3154526"/>
              <a:gd name="connsiteY180" fmla="*/ 1052202 h 5229819"/>
              <a:gd name="connsiteX181" fmla="*/ 1897521 w 3154526"/>
              <a:gd name="connsiteY181" fmla="*/ 1104633 h 5229819"/>
              <a:gd name="connsiteX182" fmla="*/ 1590373 w 3154526"/>
              <a:gd name="connsiteY182" fmla="*/ 207352 h 5229819"/>
              <a:gd name="connsiteX183" fmla="*/ 1477590 w 3154526"/>
              <a:gd name="connsiteY183" fmla="*/ 196987 h 5229819"/>
              <a:gd name="connsiteX184" fmla="*/ 1734197 w 3154526"/>
              <a:gd name="connsiteY184" fmla="*/ 915385 h 5229819"/>
              <a:gd name="connsiteX185" fmla="*/ 1477590 w 3154526"/>
              <a:gd name="connsiteY185" fmla="*/ 196987 h 5229819"/>
              <a:gd name="connsiteX186" fmla="*/ 1520807 w 3154526"/>
              <a:gd name="connsiteY186" fmla="*/ 401 h 5229819"/>
              <a:gd name="connsiteX187" fmla="*/ 1959261 w 3154526"/>
              <a:gd name="connsiteY187" fmla="*/ 1004279 h 5229819"/>
              <a:gd name="connsiteX188" fmla="*/ 1999831 w 3154526"/>
              <a:gd name="connsiteY188" fmla="*/ 1233302 h 5229819"/>
              <a:gd name="connsiteX189" fmla="*/ 2119085 w 3154526"/>
              <a:gd name="connsiteY189" fmla="*/ 1423964 h 5229819"/>
              <a:gd name="connsiteX190" fmla="*/ 2335471 w 3154526"/>
              <a:gd name="connsiteY190" fmla="*/ 1850384 h 5229819"/>
              <a:gd name="connsiteX191" fmla="*/ 2392591 w 3154526"/>
              <a:gd name="connsiteY191" fmla="*/ 1951489 h 5229819"/>
              <a:gd name="connsiteX192" fmla="*/ 2748943 w 3154526"/>
              <a:gd name="connsiteY192" fmla="*/ 2303364 h 5229819"/>
              <a:gd name="connsiteX193" fmla="*/ 2806241 w 3154526"/>
              <a:gd name="connsiteY193" fmla="*/ 2339964 h 5229819"/>
              <a:gd name="connsiteX194" fmla="*/ 2679338 w 3154526"/>
              <a:gd name="connsiteY194" fmla="*/ 2010074 h 5229819"/>
              <a:gd name="connsiteX195" fmla="*/ 2606989 w 3154526"/>
              <a:gd name="connsiteY195" fmla="*/ 1775538 h 5229819"/>
              <a:gd name="connsiteX196" fmla="*/ 2582155 w 3154526"/>
              <a:gd name="connsiteY196" fmla="*/ 1309760 h 5229819"/>
              <a:gd name="connsiteX197" fmla="*/ 2592851 w 3154526"/>
              <a:gd name="connsiteY197" fmla="*/ 1261833 h 5229819"/>
              <a:gd name="connsiteX198" fmla="*/ 2718128 w 3154526"/>
              <a:gd name="connsiteY198" fmla="*/ 1210907 h 5229819"/>
              <a:gd name="connsiteX199" fmla="*/ 2951511 w 3154526"/>
              <a:gd name="connsiteY199" fmla="*/ 1441852 h 5229819"/>
              <a:gd name="connsiteX200" fmla="*/ 3144770 w 3154526"/>
              <a:gd name="connsiteY200" fmla="*/ 2025597 h 5229819"/>
              <a:gd name="connsiteX201" fmla="*/ 3154526 w 3154526"/>
              <a:gd name="connsiteY201" fmla="*/ 2110676 h 5229819"/>
              <a:gd name="connsiteX202" fmla="*/ 3154526 w 3154526"/>
              <a:gd name="connsiteY202" fmla="*/ 2821253 h 5229819"/>
              <a:gd name="connsiteX203" fmla="*/ 2760231 w 3154526"/>
              <a:gd name="connsiteY203" fmla="*/ 2387604 h 5229819"/>
              <a:gd name="connsiteX204" fmla="*/ 2690109 w 3154526"/>
              <a:gd name="connsiteY204" fmla="*/ 2343136 h 5229819"/>
              <a:gd name="connsiteX205" fmla="*/ 2584945 w 3154526"/>
              <a:gd name="connsiteY205" fmla="*/ 2319604 h 5229819"/>
              <a:gd name="connsiteX206" fmla="*/ 2476459 w 3154526"/>
              <a:gd name="connsiteY206" fmla="*/ 2274585 h 5229819"/>
              <a:gd name="connsiteX207" fmla="*/ 1635021 w 3154526"/>
              <a:gd name="connsiteY207" fmla="*/ 2080790 h 5229819"/>
              <a:gd name="connsiteX208" fmla="*/ 994284 w 3154526"/>
              <a:gd name="connsiteY208" fmla="*/ 1848426 h 5229819"/>
              <a:gd name="connsiteX209" fmla="*/ 900907 w 3154526"/>
              <a:gd name="connsiteY209" fmla="*/ 1722986 h 5229819"/>
              <a:gd name="connsiteX210" fmla="*/ 1019942 w 3154526"/>
              <a:gd name="connsiteY210" fmla="*/ 1634959 h 5229819"/>
              <a:gd name="connsiteX211" fmla="*/ 1436756 w 3154526"/>
              <a:gd name="connsiteY211" fmla="*/ 1581585 h 5229819"/>
              <a:gd name="connsiteX212" fmla="*/ 1745065 w 3154526"/>
              <a:gd name="connsiteY212" fmla="*/ 1615304 h 5229819"/>
              <a:gd name="connsiteX213" fmla="*/ 1601192 w 3154526"/>
              <a:gd name="connsiteY213" fmla="*/ 1445865 h 5229819"/>
              <a:gd name="connsiteX214" fmla="*/ 1401935 w 3154526"/>
              <a:gd name="connsiteY214" fmla="*/ 1322332 h 5229819"/>
              <a:gd name="connsiteX215" fmla="*/ 1350058 w 3154526"/>
              <a:gd name="connsiteY215" fmla="*/ 1304329 h 5229819"/>
              <a:gd name="connsiteX216" fmla="*/ 1196299 w 3154526"/>
              <a:gd name="connsiteY216" fmla="*/ 1267380 h 5229819"/>
              <a:gd name="connsiteX217" fmla="*/ 1010774 w 3154526"/>
              <a:gd name="connsiteY217" fmla="*/ 1183133 h 5229819"/>
              <a:gd name="connsiteX218" fmla="*/ 762606 w 3154526"/>
              <a:gd name="connsiteY218" fmla="*/ 1122658 h 5229819"/>
              <a:gd name="connsiteX219" fmla="*/ 154893 w 3154526"/>
              <a:gd name="connsiteY219" fmla="*/ 930327 h 5229819"/>
              <a:gd name="connsiteX220" fmla="*/ 41348 w 3154526"/>
              <a:gd name="connsiteY220" fmla="*/ 855682 h 5229819"/>
              <a:gd name="connsiteX221" fmla="*/ 71618 w 3154526"/>
              <a:gd name="connsiteY221" fmla="*/ 669959 h 5229819"/>
              <a:gd name="connsiteX222" fmla="*/ 192882 w 3154526"/>
              <a:gd name="connsiteY222" fmla="*/ 633126 h 5229819"/>
              <a:gd name="connsiteX223" fmla="*/ 753661 w 3154526"/>
              <a:gd name="connsiteY223" fmla="*/ 741211 h 5229819"/>
              <a:gd name="connsiteX224" fmla="*/ 1255776 w 3154526"/>
              <a:gd name="connsiteY224" fmla="*/ 1147472 h 5229819"/>
              <a:gd name="connsiteX225" fmla="*/ 1455766 w 3154526"/>
              <a:gd name="connsiteY225" fmla="*/ 1276598 h 5229819"/>
              <a:gd name="connsiteX226" fmla="*/ 1288932 w 3154526"/>
              <a:gd name="connsiteY226" fmla="*/ 1033280 h 5229819"/>
              <a:gd name="connsiteX227" fmla="*/ 1232411 w 3154526"/>
              <a:gd name="connsiteY227" fmla="*/ 880301 h 5229819"/>
              <a:gd name="connsiteX228" fmla="*/ 1384570 w 3154526"/>
              <a:gd name="connsiteY228" fmla="*/ 733996 h 5229819"/>
              <a:gd name="connsiteX229" fmla="*/ 1507746 w 3154526"/>
              <a:gd name="connsiteY229" fmla="*/ 755398 h 5229819"/>
              <a:gd name="connsiteX230" fmla="*/ 1477350 w 3154526"/>
              <a:gd name="connsiteY230" fmla="*/ 678725 h 5229819"/>
              <a:gd name="connsiteX231" fmla="*/ 1417151 w 3154526"/>
              <a:gd name="connsiteY231" fmla="*/ 168105 h 5229819"/>
              <a:gd name="connsiteX232" fmla="*/ 1520807 w 3154526"/>
              <a:gd name="connsiteY232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</a:cxnLst>
            <a:rect l="l" t="t" r="r" b="b"/>
            <a:pathLst>
              <a:path w="3154526" h="5229819"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lnTo>
                  <a:pt x="3154526" y="4805985"/>
                </a:lnTo>
                <a:lnTo>
                  <a:pt x="3154526" y="4854317"/>
                </a:lnTo>
                <a:lnTo>
                  <a:pt x="3077489" y="4835342"/>
                </a:lnTo>
                <a:cubicBezTo>
                  <a:pt x="3033509" y="4827066"/>
                  <a:pt x="2989112" y="4821557"/>
                  <a:pt x="2943802" y="4819637"/>
                </a:cubicBez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lnTo>
                  <a:pt x="3154526" y="4968709"/>
                </a:lnTo>
                <a:lnTo>
                  <a:pt x="3154526" y="5031765"/>
                </a:lnTo>
                <a:lnTo>
                  <a:pt x="3014835" y="5034301"/>
                </a:lnTo>
                <a:cubicBezTo>
                  <a:pt x="2710439" y="5051677"/>
                  <a:pt x="2441583" y="5097943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lnTo>
                  <a:pt x="3154526" y="5146324"/>
                </a:lnTo>
                <a:lnTo>
                  <a:pt x="3154526" y="5195560"/>
                </a:lnTo>
                <a:lnTo>
                  <a:pt x="2893424" y="5222073"/>
                </a:ln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lnTo>
                  <a:pt x="3154526" y="3990464"/>
                </a:lnTo>
                <a:lnTo>
                  <a:pt x="3154526" y="4060395"/>
                </a:lnTo>
                <a:lnTo>
                  <a:pt x="3036403" y="3972021"/>
                </a:lnTo>
                <a:cubicBezTo>
                  <a:pt x="2907615" y="3883525"/>
                  <a:pt x="2779554" y="3819455"/>
                  <a:pt x="2688997" y="3810128"/>
                </a:cubicBezTo>
                <a:cubicBezTo>
                  <a:pt x="2831670" y="3941058"/>
                  <a:pt x="2937046" y="4076752"/>
                  <a:pt x="3092476" y="4164235"/>
                </a:cubicBezTo>
                <a:lnTo>
                  <a:pt x="3154526" y="4207256"/>
                </a:lnTo>
                <a:lnTo>
                  <a:pt x="3154526" y="4417507"/>
                </a:lnTo>
                <a:lnTo>
                  <a:pt x="3087942" y="4378606"/>
                </a:lnTo>
                <a:cubicBezTo>
                  <a:pt x="3102143" y="4394351"/>
                  <a:pt x="3115996" y="4410565"/>
                  <a:pt x="3130359" y="4425849"/>
                </a:cubicBezTo>
                <a:lnTo>
                  <a:pt x="3154526" y="4447989"/>
                </a:lnTo>
                <a:lnTo>
                  <a:pt x="3154526" y="4543354"/>
                </a:lnTo>
                <a:lnTo>
                  <a:pt x="3094526" y="4521621"/>
                </a:lnTo>
                <a:cubicBezTo>
                  <a:pt x="3058315" y="4508467"/>
                  <a:pt x="3021946" y="449579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785895" y="4647295"/>
                  <a:pt x="2924346" y="4650622"/>
                  <a:pt x="3060973" y="4624283"/>
                </a:cubicBezTo>
                <a:lnTo>
                  <a:pt x="3154526" y="4599347"/>
                </a:lnTo>
                <a:lnTo>
                  <a:pt x="3154526" y="4661496"/>
                </a:lnTo>
                <a:lnTo>
                  <a:pt x="3124590" y="4670972"/>
                </a:lnTo>
                <a:cubicBezTo>
                  <a:pt x="2971313" y="4708028"/>
                  <a:pt x="2814417" y="4711286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600173" y="3247414"/>
                </a:moveTo>
                <a:cubicBezTo>
                  <a:pt x="2739107" y="3233347"/>
                  <a:pt x="2875094" y="3248675"/>
                  <a:pt x="3008079" y="3291395"/>
                </a:cubicBezTo>
                <a:lnTo>
                  <a:pt x="3154526" y="3354047"/>
                </a:lnTo>
                <a:lnTo>
                  <a:pt x="3154526" y="3464030"/>
                </a:lnTo>
                <a:lnTo>
                  <a:pt x="3150012" y="3464430"/>
                </a:lnTo>
                <a:cubicBezTo>
                  <a:pt x="3100914" y="3475356"/>
                  <a:pt x="3052436" y="3493594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460502" y="3268829"/>
                  <a:pt x="2530706" y="3254447"/>
                  <a:pt x="2600173" y="3247414"/>
                </a:cubicBezTo>
                <a:close/>
                <a:moveTo>
                  <a:pt x="2319352" y="2601737"/>
                </a:move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23787" y="2904282"/>
                  <a:pt x="3073991" y="2942035"/>
                  <a:pt x="3121568" y="2982134"/>
                </a:cubicBezTo>
                <a:lnTo>
                  <a:pt x="3154526" y="3011886"/>
                </a:lnTo>
                <a:lnTo>
                  <a:pt x="3154526" y="3160319"/>
                </a:lnTo>
                <a:lnTo>
                  <a:pt x="3067546" y="3110720"/>
                </a:lnTo>
                <a:cubicBezTo>
                  <a:pt x="2761030" y="2947917"/>
                  <a:pt x="2322476" y="2787314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675451" y="3114433"/>
                  <a:pt x="2844900" y="3140546"/>
                  <a:pt x="3016861" y="3160740"/>
                </a:cubicBezTo>
                <a:lnTo>
                  <a:pt x="3154526" y="3176279"/>
                </a:lnTo>
                <a:lnTo>
                  <a:pt x="3154526" y="3250361"/>
                </a:lnTo>
                <a:lnTo>
                  <a:pt x="3091307" y="3229805"/>
                </a:ln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38773" y="1630286"/>
                  <a:pt x="3113633" y="1822140"/>
                  <a:pt x="3144770" y="2025597"/>
                </a:cubicBezTo>
                <a:lnTo>
                  <a:pt x="3154526" y="2110676"/>
                </a:lnTo>
                <a:lnTo>
                  <a:pt x="3154526" y="2821253"/>
                </a:lnTo>
                <a:lnTo>
                  <a:pt x="2760231" y="2387604"/>
                </a:ln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7CB19B63-2AAF-E86D-D7F1-B659DB36B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7188"/>
          <a:stretch>
            <a:fillRect/>
          </a:stretch>
        </p:blipFill>
        <p:spPr>
          <a:xfrm>
            <a:off x="-1" y="2673019"/>
            <a:ext cx="1697023" cy="1898712"/>
          </a:xfrm>
          <a:custGeom>
            <a:avLst/>
            <a:gdLst>
              <a:gd name="connsiteX0" fmla="*/ 0 w 1697023"/>
              <a:gd name="connsiteY0" fmla="*/ 0 h 1898712"/>
              <a:gd name="connsiteX1" fmla="*/ 1697023 w 1697023"/>
              <a:gd name="connsiteY1" fmla="*/ 0 h 1898712"/>
              <a:gd name="connsiteX2" fmla="*/ 1697023 w 1697023"/>
              <a:gd name="connsiteY2" fmla="*/ 1898712 h 1898712"/>
              <a:gd name="connsiteX3" fmla="*/ 0 w 1697023"/>
              <a:gd name="connsiteY3" fmla="*/ 1898712 h 18987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97023" h="1898712">
                <a:moveTo>
                  <a:pt x="0" y="0"/>
                </a:moveTo>
                <a:lnTo>
                  <a:pt x="1697023" y="0"/>
                </a:lnTo>
                <a:lnTo>
                  <a:pt x="1697023" y="1898712"/>
                </a:lnTo>
                <a:lnTo>
                  <a:pt x="0" y="1898712"/>
                </a:lnTo>
                <a:close/>
              </a:path>
            </a:pathLst>
          </a:cu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2843784"/>
          </a:xfrm>
        </p:spPr>
        <p:txBody>
          <a:bodyPr anchor="b" anchorCtr="0"/>
          <a:lstStyle>
            <a:lvl1pPr algn="ctr">
              <a:defRPr sz="4800" b="1" i="0" cap="none" baseline="0">
                <a:latin typeface="Microsoft JhengHei" panose="020B0604030504040204" pitchFamily="34" charset="-120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041114" y="3825875"/>
            <a:ext cx="8109772" cy="2644775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 cap="all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179F09D-FCEF-2378-FD6D-390137D19D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43E2AC72-73DB-7038-4867-55751103F51A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914400" y="2039112"/>
            <a:ext cx="4576953" cy="3877055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C4B21F26-677B-015C-5D71-238B3798DF5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357747" y="2039112"/>
            <a:ext cx="4576953" cy="3877055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A3F1B258-8FBC-06A8-3A1F-466CEEDBBE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879804"/>
            <a:ext cx="4707470" cy="978196"/>
          </a:xfrm>
          <a:custGeom>
            <a:avLst/>
            <a:gdLst>
              <a:gd name="connsiteX0" fmla="*/ 4059737 w 4707470"/>
              <a:gd name="connsiteY0" fmla="*/ 967990 h 978196"/>
              <a:gd name="connsiteX1" fmla="*/ 4058450 w 4707470"/>
              <a:gd name="connsiteY1" fmla="*/ 978196 h 978196"/>
              <a:gd name="connsiteX2" fmla="*/ 4010063 w 4707470"/>
              <a:gd name="connsiteY2" fmla="*/ 978196 h 978196"/>
              <a:gd name="connsiteX3" fmla="*/ 0 w 4707470"/>
              <a:gd name="connsiteY3" fmla="*/ 488477 h 978196"/>
              <a:gd name="connsiteX4" fmla="*/ 72049 w 4707470"/>
              <a:gd name="connsiteY4" fmla="*/ 656791 h 978196"/>
              <a:gd name="connsiteX5" fmla="*/ 206640 w 4707470"/>
              <a:gd name="connsiteY5" fmla="*/ 886509 h 978196"/>
              <a:gd name="connsiteX6" fmla="*/ 272042 w 4707470"/>
              <a:gd name="connsiteY6" fmla="*/ 978196 h 978196"/>
              <a:gd name="connsiteX7" fmla="*/ 184579 w 4707470"/>
              <a:gd name="connsiteY7" fmla="*/ 978196 h 978196"/>
              <a:gd name="connsiteX8" fmla="*/ 149828 w 4707470"/>
              <a:gd name="connsiteY8" fmla="*/ 932137 h 978196"/>
              <a:gd name="connsiteX9" fmla="*/ 29898 w 4707470"/>
              <a:gd name="connsiteY9" fmla="*/ 726361 h 978196"/>
              <a:gd name="connsiteX10" fmla="*/ 0 w 4707470"/>
              <a:gd name="connsiteY10" fmla="*/ 659079 h 978196"/>
              <a:gd name="connsiteX11" fmla="*/ 2427853 w 4707470"/>
              <a:gd name="connsiteY11" fmla="*/ 69987 h 978196"/>
              <a:gd name="connsiteX12" fmla="*/ 2017693 w 4707470"/>
              <a:gd name="connsiteY12" fmla="*/ 122737 h 978196"/>
              <a:gd name="connsiteX13" fmla="*/ 1217707 w 4707470"/>
              <a:gd name="connsiteY13" fmla="*/ 266029 h 978196"/>
              <a:gd name="connsiteX14" fmla="*/ 848303 w 4707470"/>
              <a:gd name="connsiteY14" fmla="*/ 292389 h 978196"/>
              <a:gd name="connsiteX15" fmla="*/ 2617347 w 4707470"/>
              <a:gd name="connsiteY15" fmla="*/ 268805 h 978196"/>
              <a:gd name="connsiteX16" fmla="*/ 2575151 w 4707470"/>
              <a:gd name="connsiteY16" fmla="*/ 346132 h 978196"/>
              <a:gd name="connsiteX17" fmla="*/ 1592825 w 4707470"/>
              <a:gd name="connsiteY17" fmla="*/ 430392 h 978196"/>
              <a:gd name="connsiteX18" fmla="*/ 927202 w 4707470"/>
              <a:gd name="connsiteY18" fmla="*/ 395014 h 978196"/>
              <a:gd name="connsiteX19" fmla="*/ 848774 w 4707470"/>
              <a:gd name="connsiteY19" fmla="*/ 400725 h 978196"/>
              <a:gd name="connsiteX20" fmla="*/ 953198 w 4707470"/>
              <a:gd name="connsiteY20" fmla="*/ 446968 h 978196"/>
              <a:gd name="connsiteX21" fmla="*/ 1164217 w 4707470"/>
              <a:gd name="connsiteY21" fmla="*/ 487531 h 978196"/>
              <a:gd name="connsiteX22" fmla="*/ 2563251 w 4707470"/>
              <a:gd name="connsiteY22" fmla="*/ 479630 h 978196"/>
              <a:gd name="connsiteX23" fmla="*/ 2969415 w 4707470"/>
              <a:gd name="connsiteY23" fmla="*/ 235206 h 978196"/>
              <a:gd name="connsiteX24" fmla="*/ 3018419 w 4707470"/>
              <a:gd name="connsiteY24" fmla="*/ 177666 h 978196"/>
              <a:gd name="connsiteX25" fmla="*/ 2838754 w 4707470"/>
              <a:gd name="connsiteY25" fmla="*/ 98695 h 978196"/>
              <a:gd name="connsiteX26" fmla="*/ 2427853 w 4707470"/>
              <a:gd name="connsiteY26" fmla="*/ 69987 h 978196"/>
              <a:gd name="connsiteX27" fmla="*/ 2444158 w 4707470"/>
              <a:gd name="connsiteY27" fmla="*/ 387 h 978196"/>
              <a:gd name="connsiteX28" fmla="*/ 2908628 w 4707470"/>
              <a:gd name="connsiteY28" fmla="*/ 45735 h 978196"/>
              <a:gd name="connsiteX29" fmla="*/ 3088619 w 4707470"/>
              <a:gd name="connsiteY29" fmla="*/ 154653 h 978196"/>
              <a:gd name="connsiteX30" fmla="*/ 2980945 w 4707470"/>
              <a:gd name="connsiteY30" fmla="*/ 318333 h 978196"/>
              <a:gd name="connsiteX31" fmla="*/ 2478738 w 4707470"/>
              <a:gd name="connsiteY31" fmla="*/ 580498 h 978196"/>
              <a:gd name="connsiteX32" fmla="*/ 2071312 w 4707470"/>
              <a:gd name="connsiteY32" fmla="*/ 685100 h 978196"/>
              <a:gd name="connsiteX33" fmla="*/ 2336932 w 4707470"/>
              <a:gd name="connsiteY33" fmla="*/ 823834 h 978196"/>
              <a:gd name="connsiteX34" fmla="*/ 2650218 w 4707470"/>
              <a:gd name="connsiteY34" fmla="*/ 880372 h 978196"/>
              <a:gd name="connsiteX35" fmla="*/ 2724828 w 4707470"/>
              <a:gd name="connsiteY35" fmla="*/ 877816 h 978196"/>
              <a:gd name="connsiteX36" fmla="*/ 2937906 w 4707470"/>
              <a:gd name="connsiteY36" fmla="*/ 850216 h 978196"/>
              <a:gd name="connsiteX37" fmla="*/ 3214489 w 4707470"/>
              <a:gd name="connsiteY37" fmla="*/ 865310 h 978196"/>
              <a:gd name="connsiteX38" fmla="*/ 3558811 w 4707470"/>
              <a:gd name="connsiteY38" fmla="*/ 821783 h 978196"/>
              <a:gd name="connsiteX39" fmla="*/ 4423716 w 4707470"/>
              <a:gd name="connsiteY39" fmla="*/ 769182 h 978196"/>
              <a:gd name="connsiteX40" fmla="*/ 4604328 w 4707470"/>
              <a:gd name="connsiteY40" fmla="*/ 806587 h 978196"/>
              <a:gd name="connsiteX41" fmla="*/ 4700071 w 4707470"/>
              <a:gd name="connsiteY41" fmla="*/ 978164 h 978196"/>
              <a:gd name="connsiteX42" fmla="*/ 4700051 w 4707470"/>
              <a:gd name="connsiteY42" fmla="*/ 978196 h 978196"/>
              <a:gd name="connsiteX43" fmla="*/ 4626911 w 4707470"/>
              <a:gd name="connsiteY43" fmla="*/ 978196 h 978196"/>
              <a:gd name="connsiteX44" fmla="*/ 4634858 w 4707470"/>
              <a:gd name="connsiteY44" fmla="*/ 938205 h 978196"/>
              <a:gd name="connsiteX45" fmla="*/ 4565805 w 4707470"/>
              <a:gd name="connsiteY45" fmla="*/ 871619 h 978196"/>
              <a:gd name="connsiteX46" fmla="*/ 4384624 w 4707470"/>
              <a:gd name="connsiteY46" fmla="*/ 835208 h 978196"/>
              <a:gd name="connsiteX47" fmla="*/ 4191174 w 4707470"/>
              <a:gd name="connsiteY47" fmla="*/ 828605 h 978196"/>
              <a:gd name="connsiteX48" fmla="*/ 3615233 w 4707470"/>
              <a:gd name="connsiteY48" fmla="*/ 882733 h 978196"/>
              <a:gd name="connsiteX49" fmla="*/ 3106122 w 4707470"/>
              <a:gd name="connsiteY49" fmla="*/ 957428 h 978196"/>
              <a:gd name="connsiteX50" fmla="*/ 3167669 w 4707470"/>
              <a:gd name="connsiteY50" fmla="*/ 978196 h 978196"/>
              <a:gd name="connsiteX51" fmla="*/ 2761995 w 4707470"/>
              <a:gd name="connsiteY51" fmla="*/ 978196 h 978196"/>
              <a:gd name="connsiteX52" fmla="*/ 2604435 w 4707470"/>
              <a:gd name="connsiteY52" fmla="*/ 961624 h 978196"/>
              <a:gd name="connsiteX53" fmla="*/ 2629619 w 4707470"/>
              <a:gd name="connsiteY53" fmla="*/ 978196 h 978196"/>
              <a:gd name="connsiteX54" fmla="*/ 2442177 w 4707470"/>
              <a:gd name="connsiteY54" fmla="*/ 978196 h 978196"/>
              <a:gd name="connsiteX55" fmla="*/ 2299922 w 4707470"/>
              <a:gd name="connsiteY55" fmla="*/ 896786 h 978196"/>
              <a:gd name="connsiteX56" fmla="*/ 2204982 w 4707470"/>
              <a:gd name="connsiteY56" fmla="*/ 850389 h 978196"/>
              <a:gd name="connsiteX57" fmla="*/ 1506483 w 4707470"/>
              <a:gd name="connsiteY57" fmla="*/ 669446 h 978196"/>
              <a:gd name="connsiteX58" fmla="*/ 1473612 w 4707470"/>
              <a:gd name="connsiteY58" fmla="*/ 681163 h 978196"/>
              <a:gd name="connsiteX59" fmla="*/ 1855475 w 4707470"/>
              <a:gd name="connsiteY59" fmla="*/ 879104 h 978196"/>
              <a:gd name="connsiteX60" fmla="*/ 2046452 w 4707470"/>
              <a:gd name="connsiteY60" fmla="*/ 978196 h 978196"/>
              <a:gd name="connsiteX61" fmla="*/ 1905580 w 4707470"/>
              <a:gd name="connsiteY61" fmla="*/ 978196 h 978196"/>
              <a:gd name="connsiteX62" fmla="*/ 1792576 w 4707470"/>
              <a:gd name="connsiteY62" fmla="*/ 917483 h 978196"/>
              <a:gd name="connsiteX63" fmla="*/ 1431825 w 4707470"/>
              <a:gd name="connsiteY63" fmla="*/ 761296 h 978196"/>
              <a:gd name="connsiteX64" fmla="*/ 1584066 w 4707470"/>
              <a:gd name="connsiteY64" fmla="*/ 912806 h 978196"/>
              <a:gd name="connsiteX65" fmla="*/ 1665294 w 4707470"/>
              <a:gd name="connsiteY65" fmla="*/ 978196 h 978196"/>
              <a:gd name="connsiteX66" fmla="*/ 1530478 w 4707470"/>
              <a:gd name="connsiteY66" fmla="*/ 978196 h 978196"/>
              <a:gd name="connsiteX67" fmla="*/ 1433502 w 4707470"/>
              <a:gd name="connsiteY67" fmla="*/ 903764 h 978196"/>
              <a:gd name="connsiteX68" fmla="*/ 1207351 w 4707470"/>
              <a:gd name="connsiteY68" fmla="*/ 677361 h 978196"/>
              <a:gd name="connsiteX69" fmla="*/ 1085279 w 4707470"/>
              <a:gd name="connsiteY69" fmla="*/ 580996 h 978196"/>
              <a:gd name="connsiteX70" fmla="*/ 460678 w 4707470"/>
              <a:gd name="connsiteY70" fmla="*/ 320100 h 978196"/>
              <a:gd name="connsiteX71" fmla="*/ 370062 w 4707470"/>
              <a:gd name="connsiteY71" fmla="*/ 302529 h 978196"/>
              <a:gd name="connsiteX72" fmla="*/ 692974 w 4707470"/>
              <a:gd name="connsiteY72" fmla="*/ 645063 h 978196"/>
              <a:gd name="connsiteX73" fmla="*/ 899891 w 4707470"/>
              <a:gd name="connsiteY73" fmla="*/ 897040 h 978196"/>
              <a:gd name="connsiteX74" fmla="*/ 958299 w 4707470"/>
              <a:gd name="connsiteY74" fmla="*/ 978196 h 978196"/>
              <a:gd name="connsiteX75" fmla="*/ 856593 w 4707470"/>
              <a:gd name="connsiteY75" fmla="*/ 978196 h 978196"/>
              <a:gd name="connsiteX76" fmla="*/ 745097 w 4707470"/>
              <a:gd name="connsiteY76" fmla="*/ 814331 h 978196"/>
              <a:gd name="connsiteX77" fmla="*/ 291682 w 4707470"/>
              <a:gd name="connsiteY77" fmla="*/ 357455 h 978196"/>
              <a:gd name="connsiteX78" fmla="*/ 192689 w 4707470"/>
              <a:gd name="connsiteY78" fmla="*/ 294672 h 978196"/>
              <a:gd name="connsiteX79" fmla="*/ 556080 w 4707470"/>
              <a:gd name="connsiteY79" fmla="*/ 783560 h 978196"/>
              <a:gd name="connsiteX80" fmla="*/ 645779 w 4707470"/>
              <a:gd name="connsiteY80" fmla="*/ 904799 h 978196"/>
              <a:gd name="connsiteX81" fmla="*/ 703943 w 4707470"/>
              <a:gd name="connsiteY81" fmla="*/ 978196 h 978196"/>
              <a:gd name="connsiteX82" fmla="*/ 621039 w 4707470"/>
              <a:gd name="connsiteY82" fmla="*/ 978196 h 978196"/>
              <a:gd name="connsiteX83" fmla="*/ 430820 w 4707470"/>
              <a:gd name="connsiteY83" fmla="*/ 725635 h 978196"/>
              <a:gd name="connsiteX84" fmla="*/ 116693 w 4707470"/>
              <a:gd name="connsiteY84" fmla="*/ 361863 h 978196"/>
              <a:gd name="connsiteX85" fmla="*/ 50540 w 4707470"/>
              <a:gd name="connsiteY85" fmla="*/ 310444 h 978196"/>
              <a:gd name="connsiteX86" fmla="*/ 0 w 4707470"/>
              <a:gd name="connsiteY86" fmla="*/ 281606 h 978196"/>
              <a:gd name="connsiteX87" fmla="*/ 0 w 4707470"/>
              <a:gd name="connsiteY87" fmla="*/ 27934 h 978196"/>
              <a:gd name="connsiteX88" fmla="*/ 404992 w 4707470"/>
              <a:gd name="connsiteY88" fmla="*/ 222649 h 978196"/>
              <a:gd name="connsiteX89" fmla="*/ 515732 w 4707470"/>
              <a:gd name="connsiteY89" fmla="*/ 243759 h 978196"/>
              <a:gd name="connsiteX90" fmla="*/ 660613 w 4707470"/>
              <a:gd name="connsiteY90" fmla="*/ 222758 h 978196"/>
              <a:gd name="connsiteX91" fmla="*/ 820261 w 4707470"/>
              <a:gd name="connsiteY91" fmla="*/ 226406 h 978196"/>
              <a:gd name="connsiteX92" fmla="*/ 1982193 w 4707470"/>
              <a:gd name="connsiteY92" fmla="*/ 65102 h 978196"/>
              <a:gd name="connsiteX93" fmla="*/ 2444158 w 4707470"/>
              <a:gd name="connsiteY93" fmla="*/ 387 h 9781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</a:cxnLst>
            <a:rect l="l" t="t" r="r" b="b"/>
            <a:pathLst>
              <a:path w="4707470" h="978196">
                <a:moveTo>
                  <a:pt x="4059737" y="967990"/>
                </a:moveTo>
                <a:lnTo>
                  <a:pt x="4058450" y="978196"/>
                </a:lnTo>
                <a:lnTo>
                  <a:pt x="4010063" y="978196"/>
                </a:lnTo>
                <a:close/>
                <a:moveTo>
                  <a:pt x="0" y="488477"/>
                </a:moveTo>
                <a:lnTo>
                  <a:pt x="72049" y="656791"/>
                </a:lnTo>
                <a:cubicBezTo>
                  <a:pt x="112356" y="736092"/>
                  <a:pt x="157416" y="812383"/>
                  <a:pt x="206640" y="886509"/>
                </a:cubicBezTo>
                <a:lnTo>
                  <a:pt x="272042" y="978196"/>
                </a:lnTo>
                <a:lnTo>
                  <a:pt x="184579" y="978196"/>
                </a:lnTo>
                <a:lnTo>
                  <a:pt x="149828" y="932137"/>
                </a:lnTo>
                <a:cubicBezTo>
                  <a:pt x="105705" y="866449"/>
                  <a:pt x="65433" y="798062"/>
                  <a:pt x="29898" y="726361"/>
                </a:cubicBezTo>
                <a:lnTo>
                  <a:pt x="0" y="659079"/>
                </a:lnTo>
                <a:close/>
                <a:moveTo>
                  <a:pt x="2427853" y="69987"/>
                </a:moveTo>
                <a:cubicBezTo>
                  <a:pt x="2291111" y="74991"/>
                  <a:pt x="2154491" y="93572"/>
                  <a:pt x="2017693" y="122737"/>
                </a:cubicBezTo>
                <a:cubicBezTo>
                  <a:pt x="1752602" y="179100"/>
                  <a:pt x="1485359" y="223967"/>
                  <a:pt x="1217707" y="266029"/>
                </a:cubicBezTo>
                <a:cubicBezTo>
                  <a:pt x="1096073" y="285102"/>
                  <a:pt x="971859" y="284040"/>
                  <a:pt x="848303" y="292389"/>
                </a:cubicBezTo>
                <a:cubicBezTo>
                  <a:pt x="1439836" y="418622"/>
                  <a:pt x="2029550" y="374317"/>
                  <a:pt x="2617347" y="268805"/>
                </a:cubicBezTo>
                <a:cubicBezTo>
                  <a:pt x="2641249" y="326771"/>
                  <a:pt x="2615591" y="342307"/>
                  <a:pt x="2575151" y="346132"/>
                </a:cubicBezTo>
                <a:cubicBezTo>
                  <a:pt x="2247929" y="377355"/>
                  <a:pt x="1924500" y="450069"/>
                  <a:pt x="1592825" y="430392"/>
                </a:cubicBezTo>
                <a:cubicBezTo>
                  <a:pt x="1370927" y="417078"/>
                  <a:pt x="1148922" y="406294"/>
                  <a:pt x="927202" y="395014"/>
                </a:cubicBezTo>
                <a:cubicBezTo>
                  <a:pt x="910915" y="394154"/>
                  <a:pt x="894471" y="397096"/>
                  <a:pt x="848774" y="400725"/>
                </a:cubicBezTo>
                <a:cubicBezTo>
                  <a:pt x="901706" y="425523"/>
                  <a:pt x="935512" y="454429"/>
                  <a:pt x="953198" y="446968"/>
                </a:cubicBezTo>
                <a:cubicBezTo>
                  <a:pt x="1036787" y="412276"/>
                  <a:pt x="1094166" y="469201"/>
                  <a:pt x="1164217" y="487531"/>
                </a:cubicBezTo>
                <a:cubicBezTo>
                  <a:pt x="1630611" y="609624"/>
                  <a:pt x="2097381" y="672370"/>
                  <a:pt x="2563251" y="479630"/>
                </a:cubicBezTo>
                <a:cubicBezTo>
                  <a:pt x="2711940" y="417930"/>
                  <a:pt x="2850184" y="341634"/>
                  <a:pt x="2969415" y="235206"/>
                </a:cubicBezTo>
                <a:cubicBezTo>
                  <a:pt x="2988272" y="218657"/>
                  <a:pt x="3002084" y="196846"/>
                  <a:pt x="3018419" y="177666"/>
                </a:cubicBezTo>
                <a:cubicBezTo>
                  <a:pt x="2974427" y="109062"/>
                  <a:pt x="2900669" y="110127"/>
                  <a:pt x="2838754" y="98695"/>
                </a:cubicBezTo>
                <a:cubicBezTo>
                  <a:pt x="2701463" y="73555"/>
                  <a:pt x="2564596" y="64983"/>
                  <a:pt x="2427853" y="69987"/>
                </a:cubicBezTo>
                <a:close/>
                <a:moveTo>
                  <a:pt x="2444158" y="387"/>
                </a:moveTo>
                <a:cubicBezTo>
                  <a:pt x="2598755" y="-2686"/>
                  <a:pt x="2753769" y="12585"/>
                  <a:pt x="2908628" y="45735"/>
                </a:cubicBezTo>
                <a:cubicBezTo>
                  <a:pt x="2979068" y="61036"/>
                  <a:pt x="3068206" y="63586"/>
                  <a:pt x="3088619" y="154653"/>
                </a:cubicBezTo>
                <a:cubicBezTo>
                  <a:pt x="3107235" y="238296"/>
                  <a:pt x="3033824" y="275143"/>
                  <a:pt x="2980945" y="318333"/>
                </a:cubicBezTo>
                <a:cubicBezTo>
                  <a:pt x="2832679" y="439156"/>
                  <a:pt x="2663731" y="525726"/>
                  <a:pt x="2478738" y="580498"/>
                </a:cubicBezTo>
                <a:cubicBezTo>
                  <a:pt x="2349171" y="619318"/>
                  <a:pt x="2216315" y="648629"/>
                  <a:pt x="2071312" y="685100"/>
                </a:cubicBezTo>
                <a:cubicBezTo>
                  <a:pt x="2167354" y="736612"/>
                  <a:pt x="2247592" y="794640"/>
                  <a:pt x="2336932" y="823834"/>
                </a:cubicBezTo>
                <a:cubicBezTo>
                  <a:pt x="2436398" y="856448"/>
                  <a:pt x="2545092" y="863529"/>
                  <a:pt x="2650218" y="880372"/>
                </a:cubicBezTo>
                <a:cubicBezTo>
                  <a:pt x="2674799" y="884329"/>
                  <a:pt x="2712701" y="890811"/>
                  <a:pt x="2724828" y="877816"/>
                </a:cubicBezTo>
                <a:cubicBezTo>
                  <a:pt x="2790257" y="811500"/>
                  <a:pt x="2864697" y="844453"/>
                  <a:pt x="2937906" y="850216"/>
                </a:cubicBezTo>
                <a:cubicBezTo>
                  <a:pt x="3030260" y="857706"/>
                  <a:pt x="3122919" y="870533"/>
                  <a:pt x="3214489" y="865310"/>
                </a:cubicBezTo>
                <a:cubicBezTo>
                  <a:pt x="3330052" y="859201"/>
                  <a:pt x="3444369" y="838841"/>
                  <a:pt x="3558811" y="821783"/>
                </a:cubicBezTo>
                <a:cubicBezTo>
                  <a:pt x="3845661" y="780181"/>
                  <a:pt x="4132816" y="743918"/>
                  <a:pt x="4423716" y="769182"/>
                </a:cubicBezTo>
                <a:cubicBezTo>
                  <a:pt x="4485096" y="774506"/>
                  <a:pt x="4549229" y="783231"/>
                  <a:pt x="4604328" y="806587"/>
                </a:cubicBezTo>
                <a:cubicBezTo>
                  <a:pt x="4690279" y="842884"/>
                  <a:pt x="4723749" y="908909"/>
                  <a:pt x="4700071" y="978164"/>
                </a:cubicBezTo>
                <a:lnTo>
                  <a:pt x="4700051" y="978196"/>
                </a:lnTo>
                <a:lnTo>
                  <a:pt x="4626911" y="978196"/>
                </a:lnTo>
                <a:lnTo>
                  <a:pt x="4634858" y="938205"/>
                </a:lnTo>
                <a:cubicBezTo>
                  <a:pt x="4630586" y="912076"/>
                  <a:pt x="4607226" y="888378"/>
                  <a:pt x="4565805" y="871619"/>
                </a:cubicBezTo>
                <a:cubicBezTo>
                  <a:pt x="4510139" y="849256"/>
                  <a:pt x="4446290" y="840035"/>
                  <a:pt x="4384624" y="835208"/>
                </a:cubicBezTo>
                <a:cubicBezTo>
                  <a:pt x="4319945" y="830079"/>
                  <a:pt x="4255480" y="828097"/>
                  <a:pt x="4191174" y="828605"/>
                </a:cubicBezTo>
                <a:cubicBezTo>
                  <a:pt x="3998255" y="830132"/>
                  <a:pt x="3806768" y="854079"/>
                  <a:pt x="3615233" y="882733"/>
                </a:cubicBezTo>
                <a:cubicBezTo>
                  <a:pt x="3445683" y="908144"/>
                  <a:pt x="3275903" y="932786"/>
                  <a:pt x="3106122" y="957428"/>
                </a:cubicBezTo>
                <a:lnTo>
                  <a:pt x="3167669" y="978196"/>
                </a:lnTo>
                <a:lnTo>
                  <a:pt x="2761995" y="978196"/>
                </a:lnTo>
                <a:lnTo>
                  <a:pt x="2604435" y="961624"/>
                </a:lnTo>
                <a:lnTo>
                  <a:pt x="2629619" y="978196"/>
                </a:lnTo>
                <a:lnTo>
                  <a:pt x="2442177" y="978196"/>
                </a:lnTo>
                <a:lnTo>
                  <a:pt x="2299922" y="896786"/>
                </a:lnTo>
                <a:cubicBezTo>
                  <a:pt x="2269582" y="879425"/>
                  <a:pt x="2233101" y="870458"/>
                  <a:pt x="2204982" y="850389"/>
                </a:cubicBezTo>
                <a:cubicBezTo>
                  <a:pt x="1996636" y="701859"/>
                  <a:pt x="1747975" y="698964"/>
                  <a:pt x="1506483" y="669446"/>
                </a:cubicBezTo>
                <a:cubicBezTo>
                  <a:pt x="1499680" y="668433"/>
                  <a:pt x="1491530" y="674471"/>
                  <a:pt x="1473612" y="681163"/>
                </a:cubicBezTo>
                <a:cubicBezTo>
                  <a:pt x="1584414" y="738551"/>
                  <a:pt x="1717391" y="807480"/>
                  <a:pt x="1855475" y="879104"/>
                </a:cubicBezTo>
                <a:lnTo>
                  <a:pt x="2046452" y="978196"/>
                </a:lnTo>
                <a:lnTo>
                  <a:pt x="1905580" y="978196"/>
                </a:lnTo>
                <a:lnTo>
                  <a:pt x="1792576" y="917483"/>
                </a:lnTo>
                <a:cubicBezTo>
                  <a:pt x="1679817" y="860435"/>
                  <a:pt x="1561557" y="806703"/>
                  <a:pt x="1431825" y="761296"/>
                </a:cubicBezTo>
                <a:cubicBezTo>
                  <a:pt x="1481070" y="816016"/>
                  <a:pt x="1531868" y="866260"/>
                  <a:pt x="1584066" y="912806"/>
                </a:cubicBezTo>
                <a:lnTo>
                  <a:pt x="1665294" y="978196"/>
                </a:lnTo>
                <a:lnTo>
                  <a:pt x="1530478" y="978196"/>
                </a:lnTo>
                <a:lnTo>
                  <a:pt x="1433502" y="903764"/>
                </a:lnTo>
                <a:cubicBezTo>
                  <a:pt x="1350827" y="836355"/>
                  <a:pt x="1273396" y="763147"/>
                  <a:pt x="1207351" y="677361"/>
                </a:cubicBezTo>
                <a:cubicBezTo>
                  <a:pt x="1176883" y="637924"/>
                  <a:pt x="1132082" y="601252"/>
                  <a:pt x="1085279" y="580996"/>
                </a:cubicBezTo>
                <a:cubicBezTo>
                  <a:pt x="878724" y="490371"/>
                  <a:pt x="669558" y="405484"/>
                  <a:pt x="460678" y="320100"/>
                </a:cubicBezTo>
                <a:cubicBezTo>
                  <a:pt x="434018" y="309216"/>
                  <a:pt x="402475" y="308044"/>
                  <a:pt x="370062" y="302529"/>
                </a:cubicBezTo>
                <a:cubicBezTo>
                  <a:pt x="481234" y="420306"/>
                  <a:pt x="590097" y="530386"/>
                  <a:pt x="692974" y="645063"/>
                </a:cubicBezTo>
                <a:cubicBezTo>
                  <a:pt x="765403" y="726140"/>
                  <a:pt x="828829" y="814746"/>
                  <a:pt x="899891" y="897040"/>
                </a:cubicBezTo>
                <a:lnTo>
                  <a:pt x="958299" y="978196"/>
                </a:lnTo>
                <a:lnTo>
                  <a:pt x="856593" y="978196"/>
                </a:lnTo>
                <a:lnTo>
                  <a:pt x="745097" y="814331"/>
                </a:lnTo>
                <a:cubicBezTo>
                  <a:pt x="613951" y="647709"/>
                  <a:pt x="460119" y="497146"/>
                  <a:pt x="291682" y="357455"/>
                </a:cubicBezTo>
                <a:cubicBezTo>
                  <a:pt x="262176" y="332767"/>
                  <a:pt x="225781" y="315434"/>
                  <a:pt x="192689" y="294672"/>
                </a:cubicBezTo>
                <a:cubicBezTo>
                  <a:pt x="315383" y="458030"/>
                  <a:pt x="444112" y="615525"/>
                  <a:pt x="556080" y="783560"/>
                </a:cubicBezTo>
                <a:cubicBezTo>
                  <a:pt x="583885" y="825308"/>
                  <a:pt x="614448" y="865239"/>
                  <a:pt x="645779" y="904799"/>
                </a:cubicBezTo>
                <a:lnTo>
                  <a:pt x="703943" y="978196"/>
                </a:lnTo>
                <a:lnTo>
                  <a:pt x="621039" y="978196"/>
                </a:lnTo>
                <a:lnTo>
                  <a:pt x="430820" y="725635"/>
                </a:lnTo>
                <a:cubicBezTo>
                  <a:pt x="332361" y="599705"/>
                  <a:pt x="227971" y="477107"/>
                  <a:pt x="116693" y="361863"/>
                </a:cubicBezTo>
                <a:cubicBezTo>
                  <a:pt x="97667" y="342321"/>
                  <a:pt x="75253" y="325899"/>
                  <a:pt x="50540" y="310444"/>
                </a:cubicBezTo>
                <a:lnTo>
                  <a:pt x="0" y="281606"/>
                </a:lnTo>
                <a:lnTo>
                  <a:pt x="0" y="27934"/>
                </a:lnTo>
                <a:lnTo>
                  <a:pt x="404992" y="222649"/>
                </a:lnTo>
                <a:cubicBezTo>
                  <a:pt x="439327" y="238892"/>
                  <a:pt x="505719" y="256578"/>
                  <a:pt x="515732" y="243759"/>
                </a:cubicBezTo>
                <a:cubicBezTo>
                  <a:pt x="561414" y="183812"/>
                  <a:pt x="612911" y="224031"/>
                  <a:pt x="660613" y="222758"/>
                </a:cubicBezTo>
                <a:cubicBezTo>
                  <a:pt x="713858" y="221185"/>
                  <a:pt x="767194" y="230016"/>
                  <a:pt x="820261" y="226406"/>
                </a:cubicBezTo>
                <a:cubicBezTo>
                  <a:pt x="1211492" y="200602"/>
                  <a:pt x="1601548" y="165118"/>
                  <a:pt x="1982193" y="65102"/>
                </a:cubicBezTo>
                <a:cubicBezTo>
                  <a:pt x="2135382" y="24877"/>
                  <a:pt x="2289561" y="3461"/>
                  <a:pt x="2444158" y="387"/>
                </a:cubicBezTo>
                <a:close/>
              </a:path>
            </a:pathLst>
          </a:custGeom>
          <a:solidFill>
            <a:schemeClr val="tx1">
              <a:alpha val="5303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BAD4AF0-64CE-5C0E-5440-00F8FC6B3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012497" y="1"/>
            <a:ext cx="3179502" cy="2726160"/>
          </a:xfrm>
          <a:custGeom>
            <a:avLst/>
            <a:gdLst>
              <a:gd name="connsiteX0" fmla="*/ 3179502 w 3179502"/>
              <a:gd name="connsiteY0" fmla="*/ 2726160 h 2726160"/>
              <a:gd name="connsiteX1" fmla="*/ 0 w 3179502"/>
              <a:gd name="connsiteY1" fmla="*/ 2726160 h 2726160"/>
              <a:gd name="connsiteX2" fmla="*/ 0 w 3179502"/>
              <a:gd name="connsiteY2" fmla="*/ 0 h 2726160"/>
              <a:gd name="connsiteX3" fmla="*/ 129375 w 3179502"/>
              <a:gd name="connsiteY3" fmla="*/ 158091 h 2726160"/>
              <a:gd name="connsiteX4" fmla="*/ 274052 w 3179502"/>
              <a:gd name="connsiteY4" fmla="*/ 461243 h 2726160"/>
              <a:gd name="connsiteX5" fmla="*/ 676050 w 3179502"/>
              <a:gd name="connsiteY5" fmla="*/ 1070337 h 2726160"/>
              <a:gd name="connsiteX6" fmla="*/ 1232482 w 3179502"/>
              <a:gd name="connsiteY6" fmla="*/ 1409578 h 2726160"/>
              <a:gd name="connsiteX7" fmla="*/ 1759030 w 3179502"/>
              <a:gd name="connsiteY7" fmla="*/ 1583520 h 2726160"/>
              <a:gd name="connsiteX8" fmla="*/ 3147865 w 3179502"/>
              <a:gd name="connsiteY8" fmla="*/ 2609783 h 2726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179502" h="2726160">
                <a:moveTo>
                  <a:pt x="3179502" y="2726160"/>
                </a:moveTo>
                <a:lnTo>
                  <a:pt x="0" y="2726160"/>
                </a:lnTo>
                <a:lnTo>
                  <a:pt x="0" y="0"/>
                </a:lnTo>
                <a:lnTo>
                  <a:pt x="129375" y="158091"/>
                </a:lnTo>
                <a:cubicBezTo>
                  <a:pt x="193985" y="253821"/>
                  <a:pt x="231912" y="358034"/>
                  <a:pt x="274052" y="461243"/>
                </a:cubicBezTo>
                <a:cubicBezTo>
                  <a:pt x="365069" y="684357"/>
                  <a:pt x="488042" y="892708"/>
                  <a:pt x="676050" y="1070337"/>
                </a:cubicBezTo>
                <a:cubicBezTo>
                  <a:pt x="834276" y="1219941"/>
                  <a:pt x="1024083" y="1327091"/>
                  <a:pt x="1232482" y="1409578"/>
                </a:cubicBezTo>
                <a:cubicBezTo>
                  <a:pt x="1465209" y="1501688"/>
                  <a:pt x="1609854" y="1540036"/>
                  <a:pt x="1759030" y="1583520"/>
                </a:cubicBezTo>
                <a:cubicBezTo>
                  <a:pt x="1924825" y="1631826"/>
                  <a:pt x="2908440" y="1918621"/>
                  <a:pt x="3147865" y="2609783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0" i="0" dirty="0">
              <a:latin typeface="Microsoft JhengHei" panose="020B0604030504040204" pitchFamily="34" charset="-120"/>
            </a:endParaRP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3D91060-B9BF-0FA6-BD7C-AF8E38E919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24335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DCD020E-88CF-303D-F947-8EE980AC8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1"/>
            <a:ext cx="12192000" cy="6800411"/>
            <a:chOff x="1" y="1"/>
            <a:chExt cx="12192000" cy="6800411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0B88804-97CC-BE78-8D40-672973E4CD32}"/>
                </a:ext>
              </a:extLst>
            </p:cNvPr>
            <p:cNvSpPr/>
            <p:nvPr userDrawn="1"/>
          </p:nvSpPr>
          <p:spPr>
            <a:xfrm>
              <a:off x="1" y="1"/>
              <a:ext cx="3097831" cy="2532431"/>
            </a:xfrm>
            <a:custGeom>
              <a:avLst/>
              <a:gdLst>
                <a:gd name="connsiteX0" fmla="*/ 177065 w 3097831"/>
                <a:gd name="connsiteY0" fmla="*/ 2339513 h 2532431"/>
                <a:gd name="connsiteX1" fmla="*/ 254598 w 3097831"/>
                <a:gd name="connsiteY1" fmla="*/ 2356846 h 2532431"/>
                <a:gd name="connsiteX2" fmla="*/ 184928 w 3097831"/>
                <a:gd name="connsiteY2" fmla="*/ 2423626 h 2532431"/>
                <a:gd name="connsiteX3" fmla="*/ 5587 w 3097831"/>
                <a:gd name="connsiteY3" fmla="*/ 2530140 h 2532431"/>
                <a:gd name="connsiteX4" fmla="*/ 0 w 3097831"/>
                <a:gd name="connsiteY4" fmla="*/ 2532431 h 2532431"/>
                <a:gd name="connsiteX5" fmla="*/ 0 w 3097831"/>
                <a:gd name="connsiteY5" fmla="*/ 2381588 h 2532431"/>
                <a:gd name="connsiteX6" fmla="*/ 23582 w 3097831"/>
                <a:gd name="connsiteY6" fmla="*/ 2378908 h 2532431"/>
                <a:gd name="connsiteX7" fmla="*/ 177065 w 3097831"/>
                <a:gd name="connsiteY7" fmla="*/ 2339513 h 2532431"/>
                <a:gd name="connsiteX8" fmla="*/ 515105 w 3097831"/>
                <a:gd name="connsiteY8" fmla="*/ 2041082 h 2532431"/>
                <a:gd name="connsiteX9" fmla="*/ 544953 w 3097831"/>
                <a:gd name="connsiteY9" fmla="*/ 2044795 h 2532431"/>
                <a:gd name="connsiteX10" fmla="*/ 554530 w 3097831"/>
                <a:gd name="connsiteY10" fmla="*/ 2065819 h 2532431"/>
                <a:gd name="connsiteX11" fmla="*/ 466801 w 3097831"/>
                <a:gd name="connsiteY11" fmla="*/ 2136482 h 2532431"/>
                <a:gd name="connsiteX12" fmla="*/ 80640 w 3097831"/>
                <a:gd name="connsiteY12" fmla="*/ 2269208 h 2532431"/>
                <a:gd name="connsiteX13" fmla="*/ 4467 w 3097831"/>
                <a:gd name="connsiteY13" fmla="*/ 2284674 h 2532431"/>
                <a:gd name="connsiteX14" fmla="*/ 0 w 3097831"/>
                <a:gd name="connsiteY14" fmla="*/ 2284999 h 2532431"/>
                <a:gd name="connsiteX15" fmla="*/ 0 w 3097831"/>
                <a:gd name="connsiteY15" fmla="*/ 2070368 h 2532431"/>
                <a:gd name="connsiteX16" fmla="*/ 122464 w 3097831"/>
                <a:gd name="connsiteY16" fmla="*/ 2093200 h 2532431"/>
                <a:gd name="connsiteX17" fmla="*/ 488631 w 3097831"/>
                <a:gd name="connsiteY17" fmla="*/ 2043490 h 2532431"/>
                <a:gd name="connsiteX18" fmla="*/ 515105 w 3097831"/>
                <a:gd name="connsiteY18" fmla="*/ 2041082 h 2532431"/>
                <a:gd name="connsiteX19" fmla="*/ 0 w 3097831"/>
                <a:gd name="connsiteY19" fmla="*/ 1575747 h 2532431"/>
                <a:gd name="connsiteX20" fmla="*/ 30326 w 3097831"/>
                <a:gd name="connsiteY20" fmla="*/ 1578492 h 2532431"/>
                <a:gd name="connsiteX21" fmla="*/ 134013 w 3097831"/>
                <a:gd name="connsiteY21" fmla="*/ 1600874 h 2532431"/>
                <a:gd name="connsiteX22" fmla="*/ 546960 w 3097831"/>
                <a:gd name="connsiteY22" fmla="*/ 1673430 h 2532431"/>
                <a:gd name="connsiteX23" fmla="*/ 902901 w 3097831"/>
                <a:gd name="connsiteY23" fmla="*/ 1616488 h 2532431"/>
                <a:gd name="connsiteX24" fmla="*/ 981963 w 3097831"/>
                <a:gd name="connsiteY24" fmla="*/ 1600906 h 2532431"/>
                <a:gd name="connsiteX25" fmla="*/ 980602 w 3097831"/>
                <a:gd name="connsiteY25" fmla="*/ 1637984 h 2532431"/>
                <a:gd name="connsiteX26" fmla="*/ 951630 w 3097831"/>
                <a:gd name="connsiteY26" fmla="*/ 1670341 h 2532431"/>
                <a:gd name="connsiteX27" fmla="*/ 428358 w 3097831"/>
                <a:gd name="connsiteY27" fmla="*/ 1896744 h 2532431"/>
                <a:gd name="connsiteX28" fmla="*/ 62362 w 3097831"/>
                <a:gd name="connsiteY28" fmla="*/ 1844923 h 2532431"/>
                <a:gd name="connsiteX29" fmla="*/ 0 w 3097831"/>
                <a:gd name="connsiteY29" fmla="*/ 1817067 h 2532431"/>
                <a:gd name="connsiteX30" fmla="*/ 2392663 w 3097831"/>
                <a:gd name="connsiteY30" fmla="*/ 0 h 2532431"/>
                <a:gd name="connsiteX31" fmla="*/ 2887521 w 3097831"/>
                <a:gd name="connsiteY31" fmla="*/ 0 h 2532431"/>
                <a:gd name="connsiteX32" fmla="*/ 2970795 w 3097831"/>
                <a:gd name="connsiteY32" fmla="*/ 34444 h 2532431"/>
                <a:gd name="connsiteX33" fmla="*/ 3097831 w 3097831"/>
                <a:gd name="connsiteY33" fmla="*/ 71279 h 2532431"/>
                <a:gd name="connsiteX34" fmla="*/ 2863239 w 3097831"/>
                <a:gd name="connsiteY34" fmla="*/ 172683 h 2532431"/>
                <a:gd name="connsiteX35" fmla="*/ 2407524 w 3097831"/>
                <a:gd name="connsiteY35" fmla="*/ 16854 h 2532431"/>
                <a:gd name="connsiteX36" fmla="*/ 605964 w 3097831"/>
                <a:gd name="connsiteY36" fmla="*/ 0 h 2532431"/>
                <a:gd name="connsiteX37" fmla="*/ 747628 w 3097831"/>
                <a:gd name="connsiteY37" fmla="*/ 0 h 2532431"/>
                <a:gd name="connsiteX38" fmla="*/ 724307 w 3097831"/>
                <a:gd name="connsiteY38" fmla="*/ 81673 h 2532431"/>
                <a:gd name="connsiteX39" fmla="*/ 692486 w 3097831"/>
                <a:gd name="connsiteY39" fmla="*/ 210269 h 2532431"/>
                <a:gd name="connsiteX40" fmla="*/ 526415 w 3097831"/>
                <a:gd name="connsiteY40" fmla="*/ 804384 h 2532431"/>
                <a:gd name="connsiteX41" fmla="*/ 536624 w 3097831"/>
                <a:gd name="connsiteY41" fmla="*/ 827931 h 2532431"/>
                <a:gd name="connsiteX42" fmla="*/ 641647 w 3097831"/>
                <a:gd name="connsiteY42" fmla="*/ 769841 h 2532431"/>
                <a:gd name="connsiteX43" fmla="*/ 943988 w 3097831"/>
                <a:gd name="connsiteY43" fmla="*/ 325957 h 2532431"/>
                <a:gd name="connsiteX44" fmla="*/ 983823 w 3097831"/>
                <a:gd name="connsiteY44" fmla="*/ 130441 h 2532431"/>
                <a:gd name="connsiteX45" fmla="*/ 1018176 w 3097831"/>
                <a:gd name="connsiteY45" fmla="*/ 0 h 2532431"/>
                <a:gd name="connsiteX46" fmla="*/ 1245150 w 3097831"/>
                <a:gd name="connsiteY46" fmla="*/ 0 h 2532431"/>
                <a:gd name="connsiteX47" fmla="*/ 1215445 w 3097831"/>
                <a:gd name="connsiteY47" fmla="*/ 85044 h 2532431"/>
                <a:gd name="connsiteX48" fmla="*/ 1037154 w 3097831"/>
                <a:gd name="connsiteY48" fmla="*/ 517590 h 2532431"/>
                <a:gd name="connsiteX49" fmla="*/ 1405473 w 3097831"/>
                <a:gd name="connsiteY49" fmla="*/ 180067 h 2532431"/>
                <a:gd name="connsiteX50" fmla="*/ 1485372 w 3097831"/>
                <a:gd name="connsiteY50" fmla="*/ 2313 h 2532431"/>
                <a:gd name="connsiteX51" fmla="*/ 1486481 w 3097831"/>
                <a:gd name="connsiteY51" fmla="*/ 0 h 2532431"/>
                <a:gd name="connsiteX52" fmla="*/ 1767143 w 3097831"/>
                <a:gd name="connsiteY52" fmla="*/ 0 h 2532431"/>
                <a:gd name="connsiteX53" fmla="*/ 1720915 w 3097831"/>
                <a:gd name="connsiteY53" fmla="*/ 86701 h 2532431"/>
                <a:gd name="connsiteX54" fmla="*/ 1659572 w 3097831"/>
                <a:gd name="connsiteY54" fmla="*/ 177506 h 2532431"/>
                <a:gd name="connsiteX55" fmla="*/ 1944334 w 3097831"/>
                <a:gd name="connsiteY55" fmla="*/ 44335 h 2532431"/>
                <a:gd name="connsiteX56" fmla="*/ 1997754 w 3097831"/>
                <a:gd name="connsiteY56" fmla="*/ 0 h 2532431"/>
                <a:gd name="connsiteX57" fmla="*/ 2262240 w 3097831"/>
                <a:gd name="connsiteY57" fmla="*/ 0 h 2532431"/>
                <a:gd name="connsiteX58" fmla="*/ 2121733 w 3097831"/>
                <a:gd name="connsiteY58" fmla="*/ 60384 h 2532431"/>
                <a:gd name="connsiteX59" fmla="*/ 1880826 w 3097831"/>
                <a:gd name="connsiteY59" fmla="*/ 163915 h 2532431"/>
                <a:gd name="connsiteX60" fmla="*/ 2245700 w 3097831"/>
                <a:gd name="connsiteY60" fmla="*/ 343440 h 2532431"/>
                <a:gd name="connsiteX61" fmla="*/ 2434618 w 3097831"/>
                <a:gd name="connsiteY61" fmla="*/ 387079 h 2532431"/>
                <a:gd name="connsiteX62" fmla="*/ 2512614 w 3097831"/>
                <a:gd name="connsiteY62" fmla="*/ 411781 h 2532431"/>
                <a:gd name="connsiteX63" fmla="*/ 2208593 w 3097831"/>
                <a:gd name="connsiteY63" fmla="*/ 529585 h 2532431"/>
                <a:gd name="connsiteX64" fmla="*/ 1625861 w 3097831"/>
                <a:gd name="connsiteY64" fmla="*/ 279117 h 2532431"/>
                <a:gd name="connsiteX65" fmla="*/ 1249141 w 3097831"/>
                <a:gd name="connsiteY65" fmla="*/ 487887 h 2532431"/>
                <a:gd name="connsiteX66" fmla="*/ 1489817 w 3097831"/>
                <a:gd name="connsiteY66" fmla="*/ 543171 h 2532431"/>
                <a:gd name="connsiteX67" fmla="*/ 2017586 w 3097831"/>
                <a:gd name="connsiteY67" fmla="*/ 654434 h 2532431"/>
                <a:gd name="connsiteX68" fmla="*/ 2090269 w 3097831"/>
                <a:gd name="connsiteY68" fmla="*/ 689617 h 2532431"/>
                <a:gd name="connsiteX69" fmla="*/ 1865658 w 3097831"/>
                <a:gd name="connsiteY69" fmla="*/ 783850 h 2532431"/>
                <a:gd name="connsiteX70" fmla="*/ 1168690 w 3097831"/>
                <a:gd name="connsiteY70" fmla="*/ 673999 h 2532431"/>
                <a:gd name="connsiteX71" fmla="*/ 1097817 w 3097831"/>
                <a:gd name="connsiteY71" fmla="*/ 643444 h 2532431"/>
                <a:gd name="connsiteX72" fmla="*/ 990410 w 3097831"/>
                <a:gd name="connsiteY72" fmla="*/ 638134 h 2532431"/>
                <a:gd name="connsiteX73" fmla="*/ 736992 w 3097831"/>
                <a:gd name="connsiteY73" fmla="*/ 786910 h 2532431"/>
                <a:gd name="connsiteX74" fmla="*/ 992677 w 3097831"/>
                <a:gd name="connsiteY74" fmla="*/ 823042 h 2532431"/>
                <a:gd name="connsiteX75" fmla="*/ 1650715 w 3097831"/>
                <a:gd name="connsiteY75" fmla="*/ 884022 h 2532431"/>
                <a:gd name="connsiteX76" fmla="*/ 1721679 w 3097831"/>
                <a:gd name="connsiteY76" fmla="*/ 908500 h 2532431"/>
                <a:gd name="connsiteX77" fmla="*/ 1683851 w 3097831"/>
                <a:gd name="connsiteY77" fmla="*/ 952322 h 2532431"/>
                <a:gd name="connsiteX78" fmla="*/ 897899 w 3097831"/>
                <a:gd name="connsiteY78" fmla="*/ 1046664 h 2532431"/>
                <a:gd name="connsiteX79" fmla="*/ 509734 w 3097831"/>
                <a:gd name="connsiteY79" fmla="*/ 965536 h 2532431"/>
                <a:gd name="connsiteX80" fmla="*/ 445191 w 3097831"/>
                <a:gd name="connsiteY80" fmla="*/ 969204 h 2532431"/>
                <a:gd name="connsiteX81" fmla="*/ 133050 w 3097831"/>
                <a:gd name="connsiteY81" fmla="*/ 1206458 h 2532431"/>
                <a:gd name="connsiteX82" fmla="*/ 747077 w 3097831"/>
                <a:gd name="connsiteY82" fmla="*/ 1223721 h 2532431"/>
                <a:gd name="connsiteX83" fmla="*/ 1246838 w 3097831"/>
                <a:gd name="connsiteY83" fmla="*/ 1194561 h 2532431"/>
                <a:gd name="connsiteX84" fmla="*/ 1295481 w 3097831"/>
                <a:gd name="connsiteY84" fmla="*/ 1191416 h 2532431"/>
                <a:gd name="connsiteX85" fmla="*/ 1157573 w 3097831"/>
                <a:gd name="connsiteY85" fmla="*/ 1361213 h 2532431"/>
                <a:gd name="connsiteX86" fmla="*/ 989171 w 3097831"/>
                <a:gd name="connsiteY86" fmla="*/ 1414361 h 2532431"/>
                <a:gd name="connsiteX87" fmla="*/ 353864 w 3097831"/>
                <a:gd name="connsiteY87" fmla="*/ 1426601 h 2532431"/>
                <a:gd name="connsiteX88" fmla="*/ 48450 w 3097831"/>
                <a:gd name="connsiteY88" fmla="*/ 1385431 h 2532431"/>
                <a:gd name="connsiteX89" fmla="*/ 0 w 3097831"/>
                <a:gd name="connsiteY89" fmla="*/ 1383095 h 2532431"/>
                <a:gd name="connsiteX90" fmla="*/ 0 w 3097831"/>
                <a:gd name="connsiteY90" fmla="*/ 442797 h 2532431"/>
                <a:gd name="connsiteX91" fmla="*/ 10908 w 3097831"/>
                <a:gd name="connsiteY91" fmla="*/ 416103 h 2532431"/>
                <a:gd name="connsiteX92" fmla="*/ 176820 w 3097831"/>
                <a:gd name="connsiteY92" fmla="*/ 175170 h 2532431"/>
                <a:gd name="connsiteX93" fmla="*/ 260099 w 3097831"/>
                <a:gd name="connsiteY93" fmla="*/ 130205 h 2532431"/>
                <a:gd name="connsiteX94" fmla="*/ 260495 w 3097831"/>
                <a:gd name="connsiteY94" fmla="*/ 174096 h 2532431"/>
                <a:gd name="connsiteX95" fmla="*/ 174574 w 3097831"/>
                <a:gd name="connsiteY95" fmla="*/ 605925 h 2532431"/>
                <a:gd name="connsiteX96" fmla="*/ 85341 w 3097831"/>
                <a:gd name="connsiteY96" fmla="*/ 1060441 h 2532431"/>
                <a:gd name="connsiteX97" fmla="*/ 45643 w 3097831"/>
                <a:gd name="connsiteY97" fmla="*/ 1173905 h 2532431"/>
                <a:gd name="connsiteX98" fmla="*/ 288222 w 3097831"/>
                <a:gd name="connsiteY98" fmla="*/ 862194 h 2532431"/>
                <a:gd name="connsiteX99" fmla="*/ 370923 w 3097831"/>
                <a:gd name="connsiteY99" fmla="*/ 437965 h 2532431"/>
                <a:gd name="connsiteX100" fmla="*/ 600507 w 3097831"/>
                <a:gd name="connsiteY100" fmla="*/ 5216 h 2532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3097831" h="2532431">
                  <a:moveTo>
                    <a:pt x="177065" y="2339513"/>
                  </a:moveTo>
                  <a:cubicBezTo>
                    <a:pt x="194155" y="2333794"/>
                    <a:pt x="217330" y="2347896"/>
                    <a:pt x="254598" y="2356846"/>
                  </a:cubicBezTo>
                  <a:cubicBezTo>
                    <a:pt x="220984" y="2389305"/>
                    <a:pt x="204889" y="2409285"/>
                    <a:pt x="184928" y="2423626"/>
                  </a:cubicBezTo>
                  <a:cubicBezTo>
                    <a:pt x="126472" y="2465563"/>
                    <a:pt x="66758" y="2501272"/>
                    <a:pt x="5587" y="2530140"/>
                  </a:cubicBezTo>
                  <a:lnTo>
                    <a:pt x="0" y="2532431"/>
                  </a:lnTo>
                  <a:lnTo>
                    <a:pt x="0" y="2381588"/>
                  </a:lnTo>
                  <a:lnTo>
                    <a:pt x="23582" y="2378908"/>
                  </a:lnTo>
                  <a:cubicBezTo>
                    <a:pt x="74831" y="2369442"/>
                    <a:pt x="125964" y="2356329"/>
                    <a:pt x="177065" y="2339513"/>
                  </a:cubicBezTo>
                  <a:close/>
                  <a:moveTo>
                    <a:pt x="515105" y="2041082"/>
                  </a:moveTo>
                  <a:cubicBezTo>
                    <a:pt x="525020" y="2042275"/>
                    <a:pt x="535497" y="2044487"/>
                    <a:pt x="544953" y="2044795"/>
                  </a:cubicBezTo>
                  <a:cubicBezTo>
                    <a:pt x="548144" y="2051803"/>
                    <a:pt x="551336" y="2058812"/>
                    <a:pt x="554530" y="2065819"/>
                  </a:cubicBezTo>
                  <a:cubicBezTo>
                    <a:pt x="525428" y="2090123"/>
                    <a:pt x="499946" y="2123686"/>
                    <a:pt x="466801" y="2136482"/>
                  </a:cubicBezTo>
                  <a:cubicBezTo>
                    <a:pt x="339661" y="2185241"/>
                    <a:pt x="212186" y="2234684"/>
                    <a:pt x="80640" y="2269208"/>
                  </a:cubicBezTo>
                  <a:cubicBezTo>
                    <a:pt x="55707" y="2275751"/>
                    <a:pt x="30214" y="2281031"/>
                    <a:pt x="4467" y="2284674"/>
                  </a:cubicBezTo>
                  <a:lnTo>
                    <a:pt x="0" y="2284999"/>
                  </a:lnTo>
                  <a:lnTo>
                    <a:pt x="0" y="2070368"/>
                  </a:lnTo>
                  <a:lnTo>
                    <a:pt x="122464" y="2093200"/>
                  </a:lnTo>
                  <a:cubicBezTo>
                    <a:pt x="248407" y="2112713"/>
                    <a:pt x="372168" y="2105142"/>
                    <a:pt x="488631" y="2043490"/>
                  </a:cubicBezTo>
                  <a:cubicBezTo>
                    <a:pt x="495838" y="2039718"/>
                    <a:pt x="505191" y="2039890"/>
                    <a:pt x="515105" y="2041082"/>
                  </a:cubicBezTo>
                  <a:close/>
                  <a:moveTo>
                    <a:pt x="0" y="1575747"/>
                  </a:moveTo>
                  <a:lnTo>
                    <a:pt x="30326" y="1578492"/>
                  </a:lnTo>
                  <a:cubicBezTo>
                    <a:pt x="65045" y="1583805"/>
                    <a:pt x="99455" y="1591256"/>
                    <a:pt x="134013" y="1600874"/>
                  </a:cubicBezTo>
                  <a:cubicBezTo>
                    <a:pt x="268006" y="1638282"/>
                    <a:pt x="408089" y="1659470"/>
                    <a:pt x="546960" y="1673430"/>
                  </a:cubicBezTo>
                  <a:cubicBezTo>
                    <a:pt x="668003" y="1685947"/>
                    <a:pt x="790523" y="1676746"/>
                    <a:pt x="902901" y="1616488"/>
                  </a:cubicBezTo>
                  <a:cubicBezTo>
                    <a:pt x="924452" y="1604798"/>
                    <a:pt x="953472" y="1606297"/>
                    <a:pt x="981963" y="1600906"/>
                  </a:cubicBezTo>
                  <a:cubicBezTo>
                    <a:pt x="981521" y="1623983"/>
                    <a:pt x="984183" y="1633111"/>
                    <a:pt x="980602" y="1637984"/>
                  </a:cubicBezTo>
                  <a:cubicBezTo>
                    <a:pt x="972430" y="1649782"/>
                    <a:pt x="963031" y="1661659"/>
                    <a:pt x="951630" y="1670341"/>
                  </a:cubicBezTo>
                  <a:cubicBezTo>
                    <a:pt x="795656" y="1788250"/>
                    <a:pt x="620439" y="1861176"/>
                    <a:pt x="428358" y="1896744"/>
                  </a:cubicBezTo>
                  <a:cubicBezTo>
                    <a:pt x="297589" y="1921022"/>
                    <a:pt x="177399" y="1891390"/>
                    <a:pt x="62362" y="1844923"/>
                  </a:cubicBezTo>
                  <a:lnTo>
                    <a:pt x="0" y="1817067"/>
                  </a:lnTo>
                  <a:close/>
                  <a:moveTo>
                    <a:pt x="2392663" y="0"/>
                  </a:moveTo>
                  <a:lnTo>
                    <a:pt x="2887521" y="0"/>
                  </a:lnTo>
                  <a:lnTo>
                    <a:pt x="2970795" y="34444"/>
                  </a:lnTo>
                  <a:cubicBezTo>
                    <a:pt x="3012007" y="48971"/>
                    <a:pt x="3054191" y="61282"/>
                    <a:pt x="3097831" y="71279"/>
                  </a:cubicBezTo>
                  <a:cubicBezTo>
                    <a:pt x="3050254" y="125956"/>
                    <a:pt x="2955769" y="160146"/>
                    <a:pt x="2863239" y="172683"/>
                  </a:cubicBezTo>
                  <a:cubicBezTo>
                    <a:pt x="2680068" y="197283"/>
                    <a:pt x="2529795" y="141319"/>
                    <a:pt x="2407524" y="16854"/>
                  </a:cubicBezTo>
                  <a:close/>
                  <a:moveTo>
                    <a:pt x="605964" y="0"/>
                  </a:moveTo>
                  <a:lnTo>
                    <a:pt x="747628" y="0"/>
                  </a:lnTo>
                  <a:lnTo>
                    <a:pt x="724307" y="81673"/>
                  </a:lnTo>
                  <a:cubicBezTo>
                    <a:pt x="712100" y="124220"/>
                    <a:pt x="700661" y="166932"/>
                    <a:pt x="692486" y="210269"/>
                  </a:cubicBezTo>
                  <a:cubicBezTo>
                    <a:pt x="654756" y="413620"/>
                    <a:pt x="626527" y="618747"/>
                    <a:pt x="526415" y="804384"/>
                  </a:cubicBezTo>
                  <a:cubicBezTo>
                    <a:pt x="524462" y="808016"/>
                    <a:pt x="531145" y="816228"/>
                    <a:pt x="536624" y="827931"/>
                  </a:cubicBezTo>
                  <a:cubicBezTo>
                    <a:pt x="571904" y="808361"/>
                    <a:pt x="605528" y="786618"/>
                    <a:pt x="641647" y="769841"/>
                  </a:cubicBezTo>
                  <a:cubicBezTo>
                    <a:pt x="830399" y="681460"/>
                    <a:pt x="917077" y="524931"/>
                    <a:pt x="943988" y="325957"/>
                  </a:cubicBezTo>
                  <a:cubicBezTo>
                    <a:pt x="953121" y="260223"/>
                    <a:pt x="966831" y="194866"/>
                    <a:pt x="983823" y="130441"/>
                  </a:cubicBezTo>
                  <a:lnTo>
                    <a:pt x="1018176" y="0"/>
                  </a:lnTo>
                  <a:lnTo>
                    <a:pt x="1245150" y="0"/>
                  </a:lnTo>
                  <a:lnTo>
                    <a:pt x="1215445" y="85044"/>
                  </a:lnTo>
                  <a:cubicBezTo>
                    <a:pt x="1172858" y="235346"/>
                    <a:pt x="1145665" y="391844"/>
                    <a:pt x="1037154" y="517590"/>
                  </a:cubicBezTo>
                  <a:cubicBezTo>
                    <a:pt x="1215367" y="462120"/>
                    <a:pt x="1324379" y="334920"/>
                    <a:pt x="1405473" y="180067"/>
                  </a:cubicBezTo>
                  <a:cubicBezTo>
                    <a:pt x="1435353" y="122991"/>
                    <a:pt x="1459280" y="61760"/>
                    <a:pt x="1485372" y="2313"/>
                  </a:cubicBezTo>
                  <a:lnTo>
                    <a:pt x="1486481" y="0"/>
                  </a:lnTo>
                  <a:lnTo>
                    <a:pt x="1767143" y="0"/>
                  </a:lnTo>
                  <a:lnTo>
                    <a:pt x="1720915" y="86701"/>
                  </a:lnTo>
                  <a:cubicBezTo>
                    <a:pt x="1702464" y="117768"/>
                    <a:pt x="1682236" y="148127"/>
                    <a:pt x="1659572" y="177506"/>
                  </a:cubicBezTo>
                  <a:cubicBezTo>
                    <a:pt x="1752607" y="159436"/>
                    <a:pt x="1856210" y="110043"/>
                    <a:pt x="1944334" y="44335"/>
                  </a:cubicBezTo>
                  <a:lnTo>
                    <a:pt x="1997754" y="0"/>
                  </a:lnTo>
                  <a:lnTo>
                    <a:pt x="2262240" y="0"/>
                  </a:lnTo>
                  <a:lnTo>
                    <a:pt x="2121733" y="60384"/>
                  </a:lnTo>
                  <a:cubicBezTo>
                    <a:pt x="2043455" y="94032"/>
                    <a:pt x="1964207" y="128097"/>
                    <a:pt x="1880826" y="163915"/>
                  </a:cubicBezTo>
                  <a:cubicBezTo>
                    <a:pt x="2016471" y="230529"/>
                    <a:pt x="2132159" y="284451"/>
                    <a:pt x="2245700" y="343440"/>
                  </a:cubicBezTo>
                  <a:cubicBezTo>
                    <a:pt x="2305999" y="374753"/>
                    <a:pt x="2363067" y="402948"/>
                    <a:pt x="2434618" y="387079"/>
                  </a:cubicBezTo>
                  <a:cubicBezTo>
                    <a:pt x="2453698" y="382847"/>
                    <a:pt x="2477235" y="399677"/>
                    <a:pt x="2512614" y="411781"/>
                  </a:cubicBezTo>
                  <a:cubicBezTo>
                    <a:pt x="2420100" y="508828"/>
                    <a:pt x="2312511" y="515670"/>
                    <a:pt x="2208593" y="529585"/>
                  </a:cubicBezTo>
                  <a:cubicBezTo>
                    <a:pt x="1968980" y="561874"/>
                    <a:pt x="1774391" y="480935"/>
                    <a:pt x="1625861" y="279117"/>
                  </a:cubicBezTo>
                  <a:cubicBezTo>
                    <a:pt x="1501602" y="347992"/>
                    <a:pt x="1385771" y="412165"/>
                    <a:pt x="1249141" y="487887"/>
                  </a:cubicBezTo>
                  <a:cubicBezTo>
                    <a:pt x="1347937" y="510051"/>
                    <a:pt x="1420506" y="520865"/>
                    <a:pt x="1489817" y="543171"/>
                  </a:cubicBezTo>
                  <a:cubicBezTo>
                    <a:pt x="1662032" y="598671"/>
                    <a:pt x="1832774" y="657866"/>
                    <a:pt x="2017586" y="654434"/>
                  </a:cubicBezTo>
                  <a:cubicBezTo>
                    <a:pt x="2037106" y="654158"/>
                    <a:pt x="2056972" y="672925"/>
                    <a:pt x="2090269" y="689617"/>
                  </a:cubicBezTo>
                  <a:cubicBezTo>
                    <a:pt x="2014771" y="752684"/>
                    <a:pt x="1942857" y="774836"/>
                    <a:pt x="1865658" y="783850"/>
                  </a:cubicBezTo>
                  <a:cubicBezTo>
                    <a:pt x="1623085" y="812816"/>
                    <a:pt x="1385662" y="809115"/>
                    <a:pt x="1168690" y="673999"/>
                  </a:cubicBezTo>
                  <a:cubicBezTo>
                    <a:pt x="1146885" y="660570"/>
                    <a:pt x="1122765" y="648045"/>
                    <a:pt x="1097817" y="643444"/>
                  </a:cubicBezTo>
                  <a:cubicBezTo>
                    <a:pt x="1062411" y="636939"/>
                    <a:pt x="1020764" y="626176"/>
                    <a:pt x="990410" y="638134"/>
                  </a:cubicBezTo>
                  <a:cubicBezTo>
                    <a:pt x="903436" y="672612"/>
                    <a:pt x="823401" y="722400"/>
                    <a:pt x="736992" y="786910"/>
                  </a:cubicBezTo>
                  <a:cubicBezTo>
                    <a:pt x="833539" y="800489"/>
                    <a:pt x="913270" y="810570"/>
                    <a:pt x="992677" y="823042"/>
                  </a:cubicBezTo>
                  <a:cubicBezTo>
                    <a:pt x="1210604" y="857464"/>
                    <a:pt x="1426175" y="914702"/>
                    <a:pt x="1650715" y="884022"/>
                  </a:cubicBezTo>
                  <a:cubicBezTo>
                    <a:pt x="1670079" y="881290"/>
                    <a:pt x="1692181" y="897925"/>
                    <a:pt x="1721679" y="908500"/>
                  </a:cubicBezTo>
                  <a:cubicBezTo>
                    <a:pt x="1702532" y="931232"/>
                    <a:pt x="1695409" y="946096"/>
                    <a:pt x="1683851" y="952322"/>
                  </a:cubicBezTo>
                  <a:cubicBezTo>
                    <a:pt x="1434339" y="1084824"/>
                    <a:pt x="1174944" y="1155344"/>
                    <a:pt x="897899" y="1046664"/>
                  </a:cubicBezTo>
                  <a:cubicBezTo>
                    <a:pt x="771870" y="997184"/>
                    <a:pt x="642761" y="974076"/>
                    <a:pt x="509734" y="965536"/>
                  </a:cubicBezTo>
                  <a:cubicBezTo>
                    <a:pt x="488017" y="964052"/>
                    <a:pt x="461157" y="959192"/>
                    <a:pt x="445191" y="969204"/>
                  </a:cubicBezTo>
                  <a:cubicBezTo>
                    <a:pt x="333897" y="1037646"/>
                    <a:pt x="225641" y="1110639"/>
                    <a:pt x="133050" y="1206458"/>
                  </a:cubicBezTo>
                  <a:cubicBezTo>
                    <a:pt x="341357" y="1149953"/>
                    <a:pt x="544404" y="1184550"/>
                    <a:pt x="747077" y="1223721"/>
                  </a:cubicBezTo>
                  <a:cubicBezTo>
                    <a:pt x="916050" y="1256376"/>
                    <a:pt x="1083927" y="1270129"/>
                    <a:pt x="1246838" y="1194561"/>
                  </a:cubicBezTo>
                  <a:cubicBezTo>
                    <a:pt x="1258266" y="1189292"/>
                    <a:pt x="1273919" y="1192389"/>
                    <a:pt x="1295481" y="1191416"/>
                  </a:cubicBezTo>
                  <a:cubicBezTo>
                    <a:pt x="1295482" y="1292240"/>
                    <a:pt x="1223193" y="1327979"/>
                    <a:pt x="1157573" y="1361213"/>
                  </a:cubicBezTo>
                  <a:cubicBezTo>
                    <a:pt x="1105553" y="1387523"/>
                    <a:pt x="1045986" y="1399416"/>
                    <a:pt x="989171" y="1414361"/>
                  </a:cubicBezTo>
                  <a:cubicBezTo>
                    <a:pt x="778473" y="1470541"/>
                    <a:pt x="567742" y="1476548"/>
                    <a:pt x="353864" y="1426601"/>
                  </a:cubicBezTo>
                  <a:cubicBezTo>
                    <a:pt x="254241" y="1403352"/>
                    <a:pt x="150259" y="1399724"/>
                    <a:pt x="48450" y="1385431"/>
                  </a:cubicBezTo>
                  <a:lnTo>
                    <a:pt x="0" y="1383095"/>
                  </a:lnTo>
                  <a:lnTo>
                    <a:pt x="0" y="442797"/>
                  </a:lnTo>
                  <a:lnTo>
                    <a:pt x="10908" y="416103"/>
                  </a:lnTo>
                  <a:cubicBezTo>
                    <a:pt x="51257" y="330271"/>
                    <a:pt x="105655" y="249632"/>
                    <a:pt x="176820" y="175170"/>
                  </a:cubicBezTo>
                  <a:cubicBezTo>
                    <a:pt x="198630" y="152556"/>
                    <a:pt x="214572" y="121109"/>
                    <a:pt x="260099" y="130205"/>
                  </a:cubicBezTo>
                  <a:cubicBezTo>
                    <a:pt x="260498" y="147064"/>
                    <a:pt x="265873" y="163135"/>
                    <a:pt x="260495" y="174096"/>
                  </a:cubicBezTo>
                  <a:cubicBezTo>
                    <a:pt x="193118" y="310351"/>
                    <a:pt x="184260" y="458681"/>
                    <a:pt x="174574" y="605925"/>
                  </a:cubicBezTo>
                  <a:cubicBezTo>
                    <a:pt x="164473" y="761636"/>
                    <a:pt x="140011" y="913697"/>
                    <a:pt x="85341" y="1060441"/>
                  </a:cubicBezTo>
                  <a:cubicBezTo>
                    <a:pt x="72759" y="1094049"/>
                    <a:pt x="61613" y="1127849"/>
                    <a:pt x="45643" y="1173905"/>
                  </a:cubicBezTo>
                  <a:cubicBezTo>
                    <a:pt x="182365" y="1101118"/>
                    <a:pt x="259625" y="999811"/>
                    <a:pt x="288222" y="862194"/>
                  </a:cubicBezTo>
                  <a:cubicBezTo>
                    <a:pt x="317271" y="721228"/>
                    <a:pt x="343722" y="579667"/>
                    <a:pt x="370923" y="437965"/>
                  </a:cubicBezTo>
                  <a:cubicBezTo>
                    <a:pt x="404041" y="266013"/>
                    <a:pt x="488120" y="126452"/>
                    <a:pt x="600507" y="5216"/>
                  </a:cubicBezTo>
                  <a:close/>
                </a:path>
              </a:pathLst>
            </a:custGeom>
            <a:solidFill>
              <a:schemeClr val="tx2">
                <a:alpha val="10000"/>
              </a:schemeClr>
            </a:solidFill>
            <a:ln w="3405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b="0" i="0" dirty="0">
                <a:solidFill>
                  <a:schemeClr val="tx1"/>
                </a:solidFill>
                <a:latin typeface="Microsoft JhengHei" panose="020B0604030504040204" pitchFamily="34" charset="-120"/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77FB28C4-D7BE-9D2F-25D0-06D2480EA06A}"/>
                </a:ext>
              </a:extLst>
            </p:cNvPr>
            <p:cNvSpPr/>
            <p:nvPr userDrawn="1"/>
          </p:nvSpPr>
          <p:spPr>
            <a:xfrm>
              <a:off x="9164166" y="2461367"/>
              <a:ext cx="3027835" cy="4339045"/>
            </a:xfrm>
            <a:custGeom>
              <a:avLst/>
              <a:gdLst>
                <a:gd name="connsiteX0" fmla="*/ 3027835 w 3027835"/>
                <a:gd name="connsiteY0" fmla="*/ 1577904 h 4339045"/>
                <a:gd name="connsiteX1" fmla="*/ 3027835 w 3027835"/>
                <a:gd name="connsiteY1" fmla="*/ 1756157 h 4339045"/>
                <a:gd name="connsiteX2" fmla="*/ 2987665 w 3027835"/>
                <a:gd name="connsiteY2" fmla="*/ 1796827 h 4339045"/>
                <a:gd name="connsiteX3" fmla="*/ 2823016 w 3027835"/>
                <a:gd name="connsiteY3" fmla="*/ 2308034 h 4339045"/>
                <a:gd name="connsiteX4" fmla="*/ 2840027 w 3027835"/>
                <a:gd name="connsiteY4" fmla="*/ 2506841 h 4339045"/>
                <a:gd name="connsiteX5" fmla="*/ 2810869 w 3027835"/>
                <a:gd name="connsiteY5" fmla="*/ 2812303 h 4339045"/>
                <a:gd name="connsiteX6" fmla="*/ 2677151 w 3027835"/>
                <a:gd name="connsiteY6" fmla="*/ 3079052 h 4339045"/>
                <a:gd name="connsiteX7" fmla="*/ 2603769 w 3027835"/>
                <a:gd name="connsiteY7" fmla="*/ 3161057 h 4339045"/>
                <a:gd name="connsiteX8" fmla="*/ 2588720 w 3027835"/>
                <a:gd name="connsiteY8" fmla="*/ 3089875 h 4339045"/>
                <a:gd name="connsiteX9" fmla="*/ 2622934 w 3027835"/>
                <a:gd name="connsiteY9" fmla="*/ 2771189 h 4339045"/>
                <a:gd name="connsiteX10" fmla="*/ 2679515 w 3027835"/>
                <a:gd name="connsiteY10" fmla="*/ 2150521 h 4339045"/>
                <a:gd name="connsiteX11" fmla="*/ 2421531 w 3027835"/>
                <a:gd name="connsiteY11" fmla="*/ 2578333 h 4339045"/>
                <a:gd name="connsiteX12" fmla="*/ 2353181 w 3027835"/>
                <a:gd name="connsiteY12" fmla="*/ 2957894 h 4339045"/>
                <a:gd name="connsiteX13" fmla="*/ 2109552 w 3027835"/>
                <a:gd name="connsiteY13" fmla="*/ 3428433 h 4339045"/>
                <a:gd name="connsiteX14" fmla="*/ 1994623 w 3027835"/>
                <a:gd name="connsiteY14" fmla="*/ 3492617 h 4339045"/>
                <a:gd name="connsiteX15" fmla="*/ 2178503 w 3027835"/>
                <a:gd name="connsiteY15" fmla="*/ 2652563 h 4339045"/>
                <a:gd name="connsiteX16" fmla="*/ 1824147 w 3027835"/>
                <a:gd name="connsiteY16" fmla="*/ 3136598 h 4339045"/>
                <a:gd name="connsiteX17" fmla="*/ 1658324 w 3027835"/>
                <a:gd name="connsiteY17" fmla="*/ 3673617 h 4339045"/>
                <a:gd name="connsiteX18" fmla="*/ 1554071 w 3027835"/>
                <a:gd name="connsiteY18" fmla="*/ 3767662 h 4339045"/>
                <a:gd name="connsiteX19" fmla="*/ 1578226 w 3027835"/>
                <a:gd name="connsiteY19" fmla="*/ 3453444 h 4339045"/>
                <a:gd name="connsiteX20" fmla="*/ 1610923 w 3027835"/>
                <a:gd name="connsiteY20" fmla="*/ 3126446 h 4339045"/>
                <a:gd name="connsiteX21" fmla="*/ 1536984 w 3027835"/>
                <a:gd name="connsiteY21" fmla="*/ 3193645 h 4339045"/>
                <a:gd name="connsiteX22" fmla="*/ 1400754 w 3027835"/>
                <a:gd name="connsiteY22" fmla="*/ 3407314 h 4339045"/>
                <a:gd name="connsiteX23" fmla="*/ 1379062 w 3027835"/>
                <a:gd name="connsiteY23" fmla="*/ 3538306 h 4339045"/>
                <a:gd name="connsiteX24" fmla="*/ 1121611 w 3027835"/>
                <a:gd name="connsiteY24" fmla="*/ 3964817 h 4339045"/>
                <a:gd name="connsiteX25" fmla="*/ 1086825 w 3027835"/>
                <a:gd name="connsiteY25" fmla="*/ 3960854 h 4339045"/>
                <a:gd name="connsiteX26" fmla="*/ 1151742 w 3027835"/>
                <a:gd name="connsiteY26" fmla="*/ 3735862 h 4339045"/>
                <a:gd name="connsiteX27" fmla="*/ 1198823 w 3027835"/>
                <a:gd name="connsiteY27" fmla="*/ 3461351 h 4339045"/>
                <a:gd name="connsiteX28" fmla="*/ 1036110 w 3027835"/>
                <a:gd name="connsiteY28" fmla="*/ 3607292 h 4339045"/>
                <a:gd name="connsiteX29" fmla="*/ 835057 w 3027835"/>
                <a:gd name="connsiteY29" fmla="*/ 3891895 h 4339045"/>
                <a:gd name="connsiteX30" fmla="*/ 643745 w 3027835"/>
                <a:gd name="connsiteY30" fmla="*/ 4154015 h 4339045"/>
                <a:gd name="connsiteX31" fmla="*/ 645644 w 3027835"/>
                <a:gd name="connsiteY31" fmla="*/ 3839533 h 4339045"/>
                <a:gd name="connsiteX32" fmla="*/ 369474 w 3027835"/>
                <a:gd name="connsiteY32" fmla="*/ 4094353 h 4339045"/>
                <a:gd name="connsiteX33" fmla="*/ 131407 w 3027835"/>
                <a:gd name="connsiteY33" fmla="*/ 4309419 h 4339045"/>
                <a:gd name="connsiteX34" fmla="*/ 0 w 3027835"/>
                <a:gd name="connsiteY34" fmla="*/ 4275538 h 4339045"/>
                <a:gd name="connsiteX35" fmla="*/ 220770 w 3027835"/>
                <a:gd name="connsiteY35" fmla="*/ 3976206 h 4339045"/>
                <a:gd name="connsiteX36" fmla="*/ 552175 w 3027835"/>
                <a:gd name="connsiteY36" fmla="*/ 3763240 h 4339045"/>
                <a:gd name="connsiteX37" fmla="*/ 799546 w 3027835"/>
                <a:gd name="connsiteY37" fmla="*/ 3672723 h 4339045"/>
                <a:gd name="connsiteX38" fmla="*/ 929004 w 3027835"/>
                <a:gd name="connsiteY38" fmla="*/ 3587034 h 4339045"/>
                <a:gd name="connsiteX39" fmla="*/ 467968 w 3027835"/>
                <a:gd name="connsiteY39" fmla="*/ 3466793 h 4339045"/>
                <a:gd name="connsiteX40" fmla="*/ 1175697 w 3027835"/>
                <a:gd name="connsiteY40" fmla="*/ 3394819 h 4339045"/>
                <a:gd name="connsiteX41" fmla="*/ 1357224 w 3027835"/>
                <a:gd name="connsiteY41" fmla="*/ 3239412 h 4339045"/>
                <a:gd name="connsiteX42" fmla="*/ 828818 w 3027835"/>
                <a:gd name="connsiteY42" fmla="*/ 3160711 h 4339045"/>
                <a:gd name="connsiteX43" fmla="*/ 1025214 w 3027835"/>
                <a:gd name="connsiteY43" fmla="*/ 2997175 h 4339045"/>
                <a:gd name="connsiteX44" fmla="*/ 1571266 w 3027835"/>
                <a:gd name="connsiteY44" fmla="*/ 3058777 h 4339045"/>
                <a:gd name="connsiteX45" fmla="*/ 1970097 w 3027835"/>
                <a:gd name="connsiteY45" fmla="*/ 2728096 h 4339045"/>
                <a:gd name="connsiteX46" fmla="*/ 1569373 w 3027835"/>
                <a:gd name="connsiteY46" fmla="*/ 2658942 h 4339045"/>
                <a:gd name="connsiteX47" fmla="*/ 1375822 w 3027835"/>
                <a:gd name="connsiteY47" fmla="*/ 2670442 h 4339045"/>
                <a:gd name="connsiteX48" fmla="*/ 1294025 w 3027835"/>
                <a:gd name="connsiteY48" fmla="*/ 2668776 h 4339045"/>
                <a:gd name="connsiteX49" fmla="*/ 1552392 w 3027835"/>
                <a:gd name="connsiteY49" fmla="*/ 2469896 h 4339045"/>
                <a:gd name="connsiteX50" fmla="*/ 2182140 w 3027835"/>
                <a:gd name="connsiteY50" fmla="*/ 2545568 h 4339045"/>
                <a:gd name="connsiteX51" fmla="*/ 2484550 w 3027835"/>
                <a:gd name="connsiteY51" fmla="*/ 2238892 h 4339045"/>
                <a:gd name="connsiteX52" fmla="*/ 2238060 w 3027835"/>
                <a:gd name="connsiteY52" fmla="*/ 2253839 h 4339045"/>
                <a:gd name="connsiteX53" fmla="*/ 1700354 w 3027835"/>
                <a:gd name="connsiteY53" fmla="*/ 2296180 h 4339045"/>
                <a:gd name="connsiteX54" fmla="*/ 1620694 w 3027835"/>
                <a:gd name="connsiteY54" fmla="*/ 2282960 h 4339045"/>
                <a:gd name="connsiteX55" fmla="*/ 1809541 w 3027835"/>
                <a:gd name="connsiteY55" fmla="*/ 2129120 h 4339045"/>
                <a:gd name="connsiteX56" fmla="*/ 2509155 w 3027835"/>
                <a:gd name="connsiteY56" fmla="*/ 2037634 h 4339045"/>
                <a:gd name="connsiteX57" fmla="*/ 2585773 w 3027835"/>
                <a:gd name="connsiteY57" fmla="*/ 2046926 h 4339045"/>
                <a:gd name="connsiteX58" fmla="*/ 2690306 w 3027835"/>
                <a:gd name="connsiteY58" fmla="*/ 2021682 h 4339045"/>
                <a:gd name="connsiteX59" fmla="*/ 2891381 w 3027835"/>
                <a:gd name="connsiteY59" fmla="*/ 1807385 h 4339045"/>
                <a:gd name="connsiteX60" fmla="*/ 2635902 w 3027835"/>
                <a:gd name="connsiteY60" fmla="*/ 1844944 h 4339045"/>
                <a:gd name="connsiteX61" fmla="*/ 1987437 w 3027835"/>
                <a:gd name="connsiteY61" fmla="*/ 1972315 h 4339045"/>
                <a:gd name="connsiteX62" fmla="*/ 1912448 w 3027835"/>
                <a:gd name="connsiteY62" fmla="*/ 1968878 h 4339045"/>
                <a:gd name="connsiteX63" fmla="*/ 1936357 w 3027835"/>
                <a:gd name="connsiteY63" fmla="*/ 1916156 h 4339045"/>
                <a:gd name="connsiteX64" fmla="*/ 2663656 w 3027835"/>
                <a:gd name="connsiteY64" fmla="*/ 1603657 h 4339045"/>
                <a:gd name="connsiteX65" fmla="*/ 2961282 w 3027835"/>
                <a:gd name="connsiteY65" fmla="*/ 1590878 h 4339045"/>
                <a:gd name="connsiteX66" fmla="*/ 3027835 w 3027835"/>
                <a:gd name="connsiteY66" fmla="*/ 1091533 h 4339045"/>
                <a:gd name="connsiteX67" fmla="*/ 3027835 w 3027835"/>
                <a:gd name="connsiteY67" fmla="*/ 1354009 h 4339045"/>
                <a:gd name="connsiteX68" fmla="*/ 2911954 w 3027835"/>
                <a:gd name="connsiteY68" fmla="*/ 1374296 h 4339045"/>
                <a:gd name="connsiteX69" fmla="*/ 2758325 w 3027835"/>
                <a:gd name="connsiteY69" fmla="*/ 1391210 h 4339045"/>
                <a:gd name="connsiteX70" fmla="*/ 2287151 w 3027835"/>
                <a:gd name="connsiteY70" fmla="*/ 1560344 h 4339045"/>
                <a:gd name="connsiteX71" fmla="*/ 2241378 w 3027835"/>
                <a:gd name="connsiteY71" fmla="*/ 1577101 h 4339045"/>
                <a:gd name="connsiteX72" fmla="*/ 2325709 w 3027835"/>
                <a:gd name="connsiteY72" fmla="*/ 1375265 h 4339045"/>
                <a:gd name="connsiteX73" fmla="*/ 2472240 w 3027835"/>
                <a:gd name="connsiteY73" fmla="*/ 1276715 h 4339045"/>
                <a:gd name="connsiteX74" fmla="*/ 2917220 w 3027835"/>
                <a:gd name="connsiteY74" fmla="*/ 1104724 h 4339045"/>
                <a:gd name="connsiteX75" fmla="*/ 3027835 w 3027835"/>
                <a:gd name="connsiteY75" fmla="*/ 608020 h 4339045"/>
                <a:gd name="connsiteX76" fmla="*/ 3027835 w 3027835"/>
                <a:gd name="connsiteY76" fmla="*/ 871290 h 4339045"/>
                <a:gd name="connsiteX77" fmla="*/ 2823268 w 3027835"/>
                <a:gd name="connsiteY77" fmla="*/ 903289 h 4339045"/>
                <a:gd name="connsiteX78" fmla="*/ 2497904 w 3027835"/>
                <a:gd name="connsiteY78" fmla="*/ 1058451 h 4339045"/>
                <a:gd name="connsiteX79" fmla="*/ 2426464 w 3027835"/>
                <a:gd name="connsiteY79" fmla="*/ 1095730 h 4339045"/>
                <a:gd name="connsiteX80" fmla="*/ 2417297 w 3027835"/>
                <a:gd name="connsiteY80" fmla="*/ 1059778 h 4339045"/>
                <a:gd name="connsiteX81" fmla="*/ 2435949 w 3027835"/>
                <a:gd name="connsiteY81" fmla="*/ 1020554 h 4339045"/>
                <a:gd name="connsiteX82" fmla="*/ 2873962 w 3027835"/>
                <a:gd name="connsiteY82" fmla="*/ 655569 h 4339045"/>
                <a:gd name="connsiteX83" fmla="*/ 2994046 w 3027835"/>
                <a:gd name="connsiteY83" fmla="*/ 612203 h 4339045"/>
                <a:gd name="connsiteX84" fmla="*/ 3027835 w 3027835"/>
                <a:gd name="connsiteY84" fmla="*/ 249929 h 4339045"/>
                <a:gd name="connsiteX85" fmla="*/ 3027835 w 3027835"/>
                <a:gd name="connsiteY85" fmla="*/ 396832 h 4339045"/>
                <a:gd name="connsiteX86" fmla="*/ 3019187 w 3027835"/>
                <a:gd name="connsiteY86" fmla="*/ 398490 h 4339045"/>
                <a:gd name="connsiteX87" fmla="*/ 2774694 w 3027835"/>
                <a:gd name="connsiteY87" fmla="*/ 531824 h 4339045"/>
                <a:gd name="connsiteX88" fmla="*/ 2720297 w 3027835"/>
                <a:gd name="connsiteY88" fmla="*/ 546480 h 4339045"/>
                <a:gd name="connsiteX89" fmla="*/ 2705172 w 3027835"/>
                <a:gd name="connsiteY89" fmla="*/ 529016 h 4339045"/>
                <a:gd name="connsiteX90" fmla="*/ 2769368 w 3027835"/>
                <a:gd name="connsiteY90" fmla="*/ 436451 h 4339045"/>
                <a:gd name="connsiteX91" fmla="*/ 2932748 w 3027835"/>
                <a:gd name="connsiteY91" fmla="*/ 313600 h 4339045"/>
                <a:gd name="connsiteX92" fmla="*/ 3027835 w 3027835"/>
                <a:gd name="connsiteY92" fmla="*/ 0 h 4339045"/>
                <a:gd name="connsiteX93" fmla="*/ 3027835 w 3027835"/>
                <a:gd name="connsiteY93" fmla="*/ 137269 h 4339045"/>
                <a:gd name="connsiteX94" fmla="*/ 2989957 w 3027835"/>
                <a:gd name="connsiteY94" fmla="*/ 159851 h 4339045"/>
                <a:gd name="connsiteX95" fmla="*/ 2910686 w 3027835"/>
                <a:gd name="connsiteY95" fmla="*/ 165123 h 4339045"/>
                <a:gd name="connsiteX96" fmla="*/ 2958656 w 3027835"/>
                <a:gd name="connsiteY96" fmla="*/ 81384 h 4339045"/>
                <a:gd name="connsiteX97" fmla="*/ 3027271 w 3027835"/>
                <a:gd name="connsiteY97" fmla="*/ 554 h 4339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</a:cxnLst>
              <a:rect l="l" t="t" r="r" b="b"/>
              <a:pathLst>
                <a:path w="3027835" h="4339045">
                  <a:moveTo>
                    <a:pt x="3027835" y="1577904"/>
                  </a:moveTo>
                  <a:lnTo>
                    <a:pt x="3027835" y="1756157"/>
                  </a:lnTo>
                  <a:lnTo>
                    <a:pt x="2987665" y="1796827"/>
                  </a:lnTo>
                  <a:cubicBezTo>
                    <a:pt x="2831563" y="1934924"/>
                    <a:pt x="2792628" y="2109562"/>
                    <a:pt x="2823016" y="2308034"/>
                  </a:cubicBezTo>
                  <a:cubicBezTo>
                    <a:pt x="2832822" y="2373671"/>
                    <a:pt x="2838131" y="2440239"/>
                    <a:pt x="2840027" y="2506841"/>
                  </a:cubicBezTo>
                  <a:cubicBezTo>
                    <a:pt x="2843035" y="2609402"/>
                    <a:pt x="2858629" y="2714436"/>
                    <a:pt x="2810869" y="2812303"/>
                  </a:cubicBezTo>
                  <a:cubicBezTo>
                    <a:pt x="2767189" y="2901734"/>
                    <a:pt x="2724261" y="2991295"/>
                    <a:pt x="2677151" y="3079052"/>
                  </a:cubicBezTo>
                  <a:cubicBezTo>
                    <a:pt x="2663279" y="3104851"/>
                    <a:pt x="2637466" y="3124418"/>
                    <a:pt x="2603769" y="3161057"/>
                  </a:cubicBezTo>
                  <a:cubicBezTo>
                    <a:pt x="2595321" y="3121823"/>
                    <a:pt x="2587443" y="3105450"/>
                    <a:pt x="2588720" y="3089875"/>
                  </a:cubicBezTo>
                  <a:cubicBezTo>
                    <a:pt x="2599055" y="2983565"/>
                    <a:pt x="2608636" y="2877127"/>
                    <a:pt x="2622934" y="2771189"/>
                  </a:cubicBezTo>
                  <a:cubicBezTo>
                    <a:pt x="2650772" y="2565532"/>
                    <a:pt x="2588082" y="2352220"/>
                    <a:pt x="2679515" y="2150521"/>
                  </a:cubicBezTo>
                  <a:cubicBezTo>
                    <a:pt x="2524227" y="2254069"/>
                    <a:pt x="2455583" y="2406881"/>
                    <a:pt x="2421531" y="2578333"/>
                  </a:cubicBezTo>
                  <a:cubicBezTo>
                    <a:pt x="2396448" y="2704716"/>
                    <a:pt x="2398900" y="2840320"/>
                    <a:pt x="2353181" y="2957894"/>
                  </a:cubicBezTo>
                  <a:cubicBezTo>
                    <a:pt x="2289630" y="3121645"/>
                    <a:pt x="2193666" y="3273015"/>
                    <a:pt x="2109552" y="3428433"/>
                  </a:cubicBezTo>
                  <a:cubicBezTo>
                    <a:pt x="2090719" y="3463290"/>
                    <a:pt x="2060534" y="3489384"/>
                    <a:pt x="1994623" y="3492617"/>
                  </a:cubicBezTo>
                  <a:cubicBezTo>
                    <a:pt x="2130693" y="3222090"/>
                    <a:pt x="2070961" y="2929230"/>
                    <a:pt x="2178503" y="2652563"/>
                  </a:cubicBezTo>
                  <a:cubicBezTo>
                    <a:pt x="2010218" y="2739788"/>
                    <a:pt x="1836772" y="2959143"/>
                    <a:pt x="1824147" y="3136598"/>
                  </a:cubicBezTo>
                  <a:cubicBezTo>
                    <a:pt x="1810688" y="3326144"/>
                    <a:pt x="1736468" y="3501534"/>
                    <a:pt x="1658324" y="3673617"/>
                  </a:cubicBezTo>
                  <a:cubicBezTo>
                    <a:pt x="1642628" y="3708239"/>
                    <a:pt x="1630836" y="3750810"/>
                    <a:pt x="1554071" y="3767662"/>
                  </a:cubicBezTo>
                  <a:cubicBezTo>
                    <a:pt x="1566611" y="3656622"/>
                    <a:pt x="1578354" y="3554737"/>
                    <a:pt x="1578226" y="3453444"/>
                  </a:cubicBezTo>
                  <a:cubicBezTo>
                    <a:pt x="1578103" y="3345803"/>
                    <a:pt x="1598732" y="3238165"/>
                    <a:pt x="1610923" y="3126446"/>
                  </a:cubicBezTo>
                  <a:cubicBezTo>
                    <a:pt x="1585291" y="3150379"/>
                    <a:pt x="1565121" y="3181290"/>
                    <a:pt x="1536984" y="3193645"/>
                  </a:cubicBezTo>
                  <a:cubicBezTo>
                    <a:pt x="1442310" y="3235448"/>
                    <a:pt x="1422835" y="3321914"/>
                    <a:pt x="1400754" y="3407314"/>
                  </a:cubicBezTo>
                  <a:cubicBezTo>
                    <a:pt x="1389714" y="3450014"/>
                    <a:pt x="1385791" y="3494556"/>
                    <a:pt x="1379062" y="3538306"/>
                  </a:cubicBezTo>
                  <a:cubicBezTo>
                    <a:pt x="1351281" y="3715636"/>
                    <a:pt x="1249734" y="3848084"/>
                    <a:pt x="1121611" y="3964817"/>
                  </a:cubicBezTo>
                  <a:cubicBezTo>
                    <a:pt x="1118160" y="3967785"/>
                    <a:pt x="1108219" y="3963445"/>
                    <a:pt x="1086825" y="3960854"/>
                  </a:cubicBezTo>
                  <a:cubicBezTo>
                    <a:pt x="1109340" y="3884664"/>
                    <a:pt x="1134952" y="3811176"/>
                    <a:pt x="1151742" y="3735862"/>
                  </a:cubicBezTo>
                  <a:cubicBezTo>
                    <a:pt x="1170039" y="3654458"/>
                    <a:pt x="1180468" y="3571082"/>
                    <a:pt x="1198823" y="3461351"/>
                  </a:cubicBezTo>
                  <a:cubicBezTo>
                    <a:pt x="1131843" y="3521384"/>
                    <a:pt x="1085389" y="3565587"/>
                    <a:pt x="1036110" y="3607292"/>
                  </a:cubicBezTo>
                  <a:cubicBezTo>
                    <a:pt x="944254" y="3685041"/>
                    <a:pt x="873950" y="3774388"/>
                    <a:pt x="835057" y="3891895"/>
                  </a:cubicBezTo>
                  <a:cubicBezTo>
                    <a:pt x="801460" y="3992969"/>
                    <a:pt x="734225" y="4075256"/>
                    <a:pt x="643745" y="4154015"/>
                  </a:cubicBezTo>
                  <a:cubicBezTo>
                    <a:pt x="604980" y="4045929"/>
                    <a:pt x="660132" y="3950107"/>
                    <a:pt x="645644" y="3839533"/>
                  </a:cubicBezTo>
                  <a:cubicBezTo>
                    <a:pt x="546824" y="3930796"/>
                    <a:pt x="458287" y="4012675"/>
                    <a:pt x="369474" y="4094353"/>
                  </a:cubicBezTo>
                  <a:cubicBezTo>
                    <a:pt x="290467" y="4166721"/>
                    <a:pt x="213733" y="4241183"/>
                    <a:pt x="131407" y="4309419"/>
                  </a:cubicBezTo>
                  <a:cubicBezTo>
                    <a:pt x="74675" y="4356657"/>
                    <a:pt x="55414" y="4348857"/>
                    <a:pt x="0" y="4275538"/>
                  </a:cubicBezTo>
                  <a:cubicBezTo>
                    <a:pt x="56778" y="4164821"/>
                    <a:pt x="128046" y="4062631"/>
                    <a:pt x="220770" y="3976206"/>
                  </a:cubicBezTo>
                  <a:cubicBezTo>
                    <a:pt x="318433" y="3885365"/>
                    <a:pt x="417231" y="3798745"/>
                    <a:pt x="552175" y="3763240"/>
                  </a:cubicBezTo>
                  <a:cubicBezTo>
                    <a:pt x="636669" y="3741057"/>
                    <a:pt x="719208" y="3707698"/>
                    <a:pt x="799546" y="3672723"/>
                  </a:cubicBezTo>
                  <a:cubicBezTo>
                    <a:pt x="841009" y="3654916"/>
                    <a:pt x="876116" y="3622699"/>
                    <a:pt x="929004" y="3587034"/>
                  </a:cubicBezTo>
                  <a:cubicBezTo>
                    <a:pt x="640504" y="3565188"/>
                    <a:pt x="517224" y="3531776"/>
                    <a:pt x="467968" y="3466793"/>
                  </a:cubicBezTo>
                  <a:cubicBezTo>
                    <a:pt x="682592" y="3269225"/>
                    <a:pt x="921368" y="3288413"/>
                    <a:pt x="1175697" y="3394819"/>
                  </a:cubicBezTo>
                  <a:cubicBezTo>
                    <a:pt x="1231806" y="3346700"/>
                    <a:pt x="1288593" y="3298233"/>
                    <a:pt x="1357224" y="3239412"/>
                  </a:cubicBezTo>
                  <a:cubicBezTo>
                    <a:pt x="1174440" y="3180912"/>
                    <a:pt x="1007562" y="3149765"/>
                    <a:pt x="828818" y="3160711"/>
                  </a:cubicBezTo>
                  <a:cubicBezTo>
                    <a:pt x="859013" y="3094823"/>
                    <a:pt x="939993" y="3035337"/>
                    <a:pt x="1025214" y="2997175"/>
                  </a:cubicBezTo>
                  <a:cubicBezTo>
                    <a:pt x="1218086" y="2911077"/>
                    <a:pt x="1399463" y="2938056"/>
                    <a:pt x="1571266" y="3058777"/>
                  </a:cubicBezTo>
                  <a:cubicBezTo>
                    <a:pt x="1704503" y="2948342"/>
                    <a:pt x="1830361" y="2843917"/>
                    <a:pt x="1970097" y="2728096"/>
                  </a:cubicBezTo>
                  <a:cubicBezTo>
                    <a:pt x="1821161" y="2702508"/>
                    <a:pt x="1694953" y="2683458"/>
                    <a:pt x="1569373" y="2658942"/>
                  </a:cubicBezTo>
                  <a:cubicBezTo>
                    <a:pt x="1502685" y="2645936"/>
                    <a:pt x="1439977" y="2635009"/>
                    <a:pt x="1375822" y="2670442"/>
                  </a:cubicBezTo>
                  <a:cubicBezTo>
                    <a:pt x="1358714" y="2679891"/>
                    <a:pt x="1331381" y="2670395"/>
                    <a:pt x="1294025" y="2668776"/>
                  </a:cubicBezTo>
                  <a:cubicBezTo>
                    <a:pt x="1355359" y="2549551"/>
                    <a:pt x="1456635" y="2512597"/>
                    <a:pt x="1552392" y="2469896"/>
                  </a:cubicBezTo>
                  <a:cubicBezTo>
                    <a:pt x="1773126" y="2371242"/>
                    <a:pt x="1982653" y="2393921"/>
                    <a:pt x="2182140" y="2545568"/>
                  </a:cubicBezTo>
                  <a:cubicBezTo>
                    <a:pt x="2281884" y="2444400"/>
                    <a:pt x="2374872" y="2350123"/>
                    <a:pt x="2484550" y="2238892"/>
                  </a:cubicBezTo>
                  <a:cubicBezTo>
                    <a:pt x="2383516" y="2245536"/>
                    <a:pt x="2310848" y="2255660"/>
                    <a:pt x="2238060" y="2253839"/>
                  </a:cubicBezTo>
                  <a:cubicBezTo>
                    <a:pt x="2057181" y="2249243"/>
                    <a:pt x="1876671" y="2240686"/>
                    <a:pt x="1700354" y="2296180"/>
                  </a:cubicBezTo>
                  <a:cubicBezTo>
                    <a:pt x="1681708" y="2301958"/>
                    <a:pt x="1657350" y="2289567"/>
                    <a:pt x="1620694" y="2282960"/>
                  </a:cubicBezTo>
                  <a:cubicBezTo>
                    <a:pt x="1675304" y="2201136"/>
                    <a:pt x="1738031" y="2159573"/>
                    <a:pt x="1809541" y="2129120"/>
                  </a:cubicBezTo>
                  <a:cubicBezTo>
                    <a:pt x="2034053" y="2032818"/>
                    <a:pt x="2262854" y="1969306"/>
                    <a:pt x="2509155" y="2037634"/>
                  </a:cubicBezTo>
                  <a:cubicBezTo>
                    <a:pt x="2533866" y="2044357"/>
                    <a:pt x="2560542" y="2049560"/>
                    <a:pt x="2585773" y="2046926"/>
                  </a:cubicBezTo>
                  <a:cubicBezTo>
                    <a:pt x="2621574" y="2043167"/>
                    <a:pt x="2664566" y="2041726"/>
                    <a:pt x="2690306" y="2021682"/>
                  </a:cubicBezTo>
                  <a:cubicBezTo>
                    <a:pt x="2764000" y="1964041"/>
                    <a:pt x="2826712" y="1893675"/>
                    <a:pt x="2891381" y="1807385"/>
                  </a:cubicBezTo>
                  <a:cubicBezTo>
                    <a:pt x="2794930" y="1821629"/>
                    <a:pt x="2715598" y="1834480"/>
                    <a:pt x="2635902" y="1844944"/>
                  </a:cubicBezTo>
                  <a:cubicBezTo>
                    <a:pt x="2417127" y="1873479"/>
                    <a:pt x="2194167" y="1879462"/>
                    <a:pt x="1987437" y="1972315"/>
                  </a:cubicBezTo>
                  <a:cubicBezTo>
                    <a:pt x="1969632" y="1980406"/>
                    <a:pt x="1943731" y="1970692"/>
                    <a:pt x="1912448" y="1968878"/>
                  </a:cubicBezTo>
                  <a:cubicBezTo>
                    <a:pt x="1924394" y="1941664"/>
                    <a:pt x="1927029" y="1925393"/>
                    <a:pt x="1936357" y="1916156"/>
                  </a:cubicBezTo>
                  <a:cubicBezTo>
                    <a:pt x="2138283" y="1718573"/>
                    <a:pt x="2367195" y="1577657"/>
                    <a:pt x="2663656" y="1603657"/>
                  </a:cubicBezTo>
                  <a:cubicBezTo>
                    <a:pt x="2764811" y="1612557"/>
                    <a:pt x="2863437" y="1606739"/>
                    <a:pt x="2961282" y="1590878"/>
                  </a:cubicBezTo>
                  <a:close/>
                  <a:moveTo>
                    <a:pt x="3027835" y="1091533"/>
                  </a:moveTo>
                  <a:lnTo>
                    <a:pt x="3027835" y="1354009"/>
                  </a:lnTo>
                  <a:lnTo>
                    <a:pt x="2911954" y="1374296"/>
                  </a:lnTo>
                  <a:cubicBezTo>
                    <a:pt x="2861009" y="1381094"/>
                    <a:pt x="2809696" y="1386292"/>
                    <a:pt x="2758325" y="1391210"/>
                  </a:cubicBezTo>
                  <a:cubicBezTo>
                    <a:pt x="2587009" y="1407613"/>
                    <a:pt x="2422083" y="1441838"/>
                    <a:pt x="2287151" y="1560344"/>
                  </a:cubicBezTo>
                  <a:cubicBezTo>
                    <a:pt x="2277677" y="1568626"/>
                    <a:pt x="2261786" y="1570077"/>
                    <a:pt x="2241378" y="1577101"/>
                  </a:cubicBezTo>
                  <a:cubicBezTo>
                    <a:pt x="2212898" y="1480383"/>
                    <a:pt x="2272148" y="1425680"/>
                    <a:pt x="2325709" y="1375265"/>
                  </a:cubicBezTo>
                  <a:cubicBezTo>
                    <a:pt x="2368179" y="1335333"/>
                    <a:pt x="2421961" y="1307099"/>
                    <a:pt x="2472240" y="1276715"/>
                  </a:cubicBezTo>
                  <a:cubicBezTo>
                    <a:pt x="2611928" y="1191660"/>
                    <a:pt x="2759604" y="1133674"/>
                    <a:pt x="2917220" y="1104724"/>
                  </a:cubicBezTo>
                  <a:close/>
                  <a:moveTo>
                    <a:pt x="3027835" y="608020"/>
                  </a:moveTo>
                  <a:lnTo>
                    <a:pt x="3027835" y="871290"/>
                  </a:lnTo>
                  <a:lnTo>
                    <a:pt x="2823268" y="903289"/>
                  </a:lnTo>
                  <a:cubicBezTo>
                    <a:pt x="2703617" y="925472"/>
                    <a:pt x="2588686" y="968905"/>
                    <a:pt x="2497904" y="1058451"/>
                  </a:cubicBezTo>
                  <a:cubicBezTo>
                    <a:pt x="2480533" y="1075752"/>
                    <a:pt x="2452271" y="1082511"/>
                    <a:pt x="2426464" y="1095730"/>
                  </a:cubicBezTo>
                  <a:cubicBezTo>
                    <a:pt x="2420370" y="1073468"/>
                    <a:pt x="2415238" y="1065463"/>
                    <a:pt x="2417297" y="1059778"/>
                  </a:cubicBezTo>
                  <a:cubicBezTo>
                    <a:pt x="2421803" y="1046151"/>
                    <a:pt x="2427464" y="1032103"/>
                    <a:pt x="2435949" y="1020554"/>
                  </a:cubicBezTo>
                  <a:cubicBezTo>
                    <a:pt x="2552267" y="863390"/>
                    <a:pt x="2699750" y="743944"/>
                    <a:pt x="2873962" y="655569"/>
                  </a:cubicBezTo>
                  <a:cubicBezTo>
                    <a:pt x="2913491" y="635494"/>
                    <a:pt x="2953584" y="621497"/>
                    <a:pt x="2994046" y="612203"/>
                  </a:cubicBezTo>
                  <a:close/>
                  <a:moveTo>
                    <a:pt x="3027835" y="249929"/>
                  </a:moveTo>
                  <a:lnTo>
                    <a:pt x="3027835" y="396832"/>
                  </a:lnTo>
                  <a:lnTo>
                    <a:pt x="3019187" y="398490"/>
                  </a:lnTo>
                  <a:cubicBezTo>
                    <a:pt x="2928684" y="421789"/>
                    <a:pt x="2845424" y="462795"/>
                    <a:pt x="2774694" y="531824"/>
                  </a:cubicBezTo>
                  <a:cubicBezTo>
                    <a:pt x="2762998" y="543131"/>
                    <a:pt x="2738612" y="541729"/>
                    <a:pt x="2720297" y="546480"/>
                  </a:cubicBezTo>
                  <a:cubicBezTo>
                    <a:pt x="2715256" y="540659"/>
                    <a:pt x="2710214" y="534838"/>
                    <a:pt x="2705172" y="529016"/>
                  </a:cubicBezTo>
                  <a:cubicBezTo>
                    <a:pt x="2726223" y="497482"/>
                    <a:pt x="2741187" y="458089"/>
                    <a:pt x="2769368" y="436451"/>
                  </a:cubicBezTo>
                  <a:cubicBezTo>
                    <a:pt x="2823463" y="395109"/>
                    <a:pt x="2877590" y="353579"/>
                    <a:pt x="2932748" y="313600"/>
                  </a:cubicBezTo>
                  <a:close/>
                  <a:moveTo>
                    <a:pt x="3027835" y="0"/>
                  </a:moveTo>
                  <a:lnTo>
                    <a:pt x="3027835" y="137269"/>
                  </a:lnTo>
                  <a:lnTo>
                    <a:pt x="2989957" y="159851"/>
                  </a:lnTo>
                  <a:cubicBezTo>
                    <a:pt x="2975179" y="170164"/>
                    <a:pt x="2948964" y="163183"/>
                    <a:pt x="2910686" y="165123"/>
                  </a:cubicBezTo>
                  <a:cubicBezTo>
                    <a:pt x="2933762" y="124491"/>
                    <a:pt x="2943559" y="100779"/>
                    <a:pt x="2958656" y="81384"/>
                  </a:cubicBezTo>
                  <a:cubicBezTo>
                    <a:pt x="2980771" y="53014"/>
                    <a:pt x="3003627" y="26048"/>
                    <a:pt x="3027271" y="554"/>
                  </a:cubicBezTo>
                  <a:close/>
                </a:path>
              </a:pathLst>
            </a:custGeom>
            <a:solidFill>
              <a:schemeClr val="tx2">
                <a:alpha val="10000"/>
              </a:schemeClr>
            </a:solidFill>
            <a:ln w="3405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b="0" i="0" dirty="0">
                <a:solidFill>
                  <a:schemeClr val="tx1"/>
                </a:solidFill>
                <a:latin typeface="Microsoft JhengHei" panose="020B0604030504040204" pitchFamily="34" charset="-120"/>
              </a:endParaRPr>
            </a:p>
          </p:txBody>
        </p:sp>
      </p:grp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75BC41E0-D44A-D8E0-DC48-F6520F28F7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2039112"/>
            <a:ext cx="3364992" cy="3904488"/>
          </a:xfrm>
        </p:spPr>
        <p:txBody>
          <a:bodyPr>
            <a:normAutofit/>
          </a:bodyPr>
          <a:lstStyle>
            <a:lvl1pPr marL="228600" indent="-228600">
              <a:buFont typeface="+mj-lt"/>
              <a:buAutoNum type="arabicPeriod"/>
              <a:defRPr sz="2000"/>
            </a:lvl1pPr>
            <a:lvl2pPr marL="685800" indent="-457200">
              <a:spcBef>
                <a:spcPts val="1000"/>
              </a:spcBef>
              <a:buFont typeface="+mj-lt"/>
              <a:buAutoNum type="alphaLcPeriod"/>
              <a:defRPr sz="2000"/>
            </a:lvl2pPr>
            <a:lvl3pPr marL="914400" indent="-457200">
              <a:spcBef>
                <a:spcPts val="1000"/>
              </a:spcBef>
              <a:buFont typeface="+mj-lt"/>
              <a:buAutoNum type="arabicParenR"/>
              <a:defRPr sz="2000"/>
            </a:lvl3pPr>
            <a:lvl4pPr marL="1143000" indent="-457200">
              <a:spcBef>
                <a:spcPts val="1000"/>
              </a:spcBef>
              <a:buFont typeface="+mj-lt"/>
              <a:buAutoNum type="alphaLcParenR"/>
              <a:defRPr sz="2000"/>
            </a:lvl4pPr>
            <a:lvl5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25E9E434-8C66-15D8-D6B1-5DBED995F9B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4743451" y="2039112"/>
            <a:ext cx="6537960" cy="39044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BFE17F0-931A-B121-FFD2-AF3DBB5D6C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71636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Content and Pictur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7072129" y="3184875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914400" y="914400"/>
            <a:ext cx="7534656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endParaRPr lang="en-US" dirty="0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2A01A65B-D54F-AD53-7320-5D272BEC11D3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399" y="2039111"/>
            <a:ext cx="5650992" cy="39044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E724DBE4-044A-67D8-93C0-EB245AFBB29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623125" y="-20757"/>
            <a:ext cx="4589511" cy="6555026"/>
          </a:xfrm>
          <a:custGeom>
            <a:avLst/>
            <a:gdLst>
              <a:gd name="connsiteX0" fmla="*/ 0 w 4573588"/>
              <a:gd name="connsiteY0" fmla="*/ 3278407 h 6556813"/>
              <a:gd name="connsiteX1" fmla="*/ 2286794 w 4573588"/>
              <a:gd name="connsiteY1" fmla="*/ 0 h 6556813"/>
              <a:gd name="connsiteX2" fmla="*/ 4573588 w 4573588"/>
              <a:gd name="connsiteY2" fmla="*/ 3278407 h 6556813"/>
              <a:gd name="connsiteX3" fmla="*/ 2286794 w 4573588"/>
              <a:gd name="connsiteY3" fmla="*/ 6556814 h 6556813"/>
              <a:gd name="connsiteX4" fmla="*/ 0 w 4573588"/>
              <a:gd name="connsiteY4" fmla="*/ 3278407 h 6556813"/>
              <a:gd name="connsiteX0" fmla="*/ 3943 w 4577531"/>
              <a:gd name="connsiteY0" fmla="*/ 3278407 h 6556814"/>
              <a:gd name="connsiteX1" fmla="*/ 1909737 w 4577531"/>
              <a:gd name="connsiteY1" fmla="*/ 0 h 6556814"/>
              <a:gd name="connsiteX2" fmla="*/ 4577531 w 4577531"/>
              <a:gd name="connsiteY2" fmla="*/ 3278407 h 6556814"/>
              <a:gd name="connsiteX3" fmla="*/ 2290737 w 4577531"/>
              <a:gd name="connsiteY3" fmla="*/ 6556814 h 6556814"/>
              <a:gd name="connsiteX4" fmla="*/ 3943 w 4577531"/>
              <a:gd name="connsiteY4" fmla="*/ 3278407 h 6556814"/>
              <a:gd name="connsiteX0" fmla="*/ 2372 w 4749832"/>
              <a:gd name="connsiteY0" fmla="*/ 3670402 h 6948809"/>
              <a:gd name="connsiteX1" fmla="*/ 1908166 w 4749832"/>
              <a:gd name="connsiteY1" fmla="*/ 391995 h 6948809"/>
              <a:gd name="connsiteX2" fmla="*/ 4460073 w 4749832"/>
              <a:gd name="connsiteY2" fmla="*/ 424182 h 6948809"/>
              <a:gd name="connsiteX3" fmla="*/ 4575960 w 4749832"/>
              <a:gd name="connsiteY3" fmla="*/ 3670402 h 6948809"/>
              <a:gd name="connsiteX4" fmla="*/ 2289166 w 4749832"/>
              <a:gd name="connsiteY4" fmla="*/ 6948809 h 6948809"/>
              <a:gd name="connsiteX5" fmla="*/ 2372 w 4749832"/>
              <a:gd name="connsiteY5" fmla="*/ 3670402 h 6948809"/>
              <a:gd name="connsiteX0" fmla="*/ 2372 w 4749832"/>
              <a:gd name="connsiteY0" fmla="*/ 3515592 h 6793999"/>
              <a:gd name="connsiteX1" fmla="*/ 1908166 w 4749832"/>
              <a:gd name="connsiteY1" fmla="*/ 237185 h 6793999"/>
              <a:gd name="connsiteX2" fmla="*/ 4460073 w 4749832"/>
              <a:gd name="connsiteY2" fmla="*/ 269372 h 6793999"/>
              <a:gd name="connsiteX3" fmla="*/ 4575960 w 4749832"/>
              <a:gd name="connsiteY3" fmla="*/ 3515592 h 6793999"/>
              <a:gd name="connsiteX4" fmla="*/ 2289166 w 4749832"/>
              <a:gd name="connsiteY4" fmla="*/ 6793999 h 6793999"/>
              <a:gd name="connsiteX5" fmla="*/ 2372 w 4749832"/>
              <a:gd name="connsiteY5" fmla="*/ 3515592 h 6793999"/>
              <a:gd name="connsiteX0" fmla="*/ 3695 w 4751155"/>
              <a:gd name="connsiteY0" fmla="*/ 3278452 h 6556859"/>
              <a:gd name="connsiteX1" fmla="*/ 1909489 w 4751155"/>
              <a:gd name="connsiteY1" fmla="*/ 45 h 6556859"/>
              <a:gd name="connsiteX2" fmla="*/ 4461396 w 4751155"/>
              <a:gd name="connsiteY2" fmla="*/ 32232 h 6556859"/>
              <a:gd name="connsiteX3" fmla="*/ 4577283 w 4751155"/>
              <a:gd name="connsiteY3" fmla="*/ 3278452 h 6556859"/>
              <a:gd name="connsiteX4" fmla="*/ 2290489 w 4751155"/>
              <a:gd name="connsiteY4" fmla="*/ 6556859 h 6556859"/>
              <a:gd name="connsiteX5" fmla="*/ 3695 w 4751155"/>
              <a:gd name="connsiteY5" fmla="*/ 3278452 h 6556859"/>
              <a:gd name="connsiteX0" fmla="*/ 3695 w 4751155"/>
              <a:gd name="connsiteY0" fmla="*/ 3278452 h 6556859"/>
              <a:gd name="connsiteX1" fmla="*/ 1909489 w 4751155"/>
              <a:gd name="connsiteY1" fmla="*/ 45 h 6556859"/>
              <a:gd name="connsiteX2" fmla="*/ 4461396 w 4751155"/>
              <a:gd name="connsiteY2" fmla="*/ 32232 h 6556859"/>
              <a:gd name="connsiteX3" fmla="*/ 4577283 w 4751155"/>
              <a:gd name="connsiteY3" fmla="*/ 3278452 h 6556859"/>
              <a:gd name="connsiteX4" fmla="*/ 2290489 w 4751155"/>
              <a:gd name="connsiteY4" fmla="*/ 6556859 h 6556859"/>
              <a:gd name="connsiteX5" fmla="*/ 3695 w 4751155"/>
              <a:gd name="connsiteY5" fmla="*/ 3278452 h 6556859"/>
              <a:gd name="connsiteX0" fmla="*/ 2433 w 4711793"/>
              <a:gd name="connsiteY0" fmla="*/ 4771380 h 6899113"/>
              <a:gd name="connsiteX1" fmla="*/ 1870127 w 4711793"/>
              <a:gd name="connsiteY1" fmla="*/ 321398 h 6899113"/>
              <a:gd name="connsiteX2" fmla="*/ 4422034 w 4711793"/>
              <a:gd name="connsiteY2" fmla="*/ 353585 h 6899113"/>
              <a:gd name="connsiteX3" fmla="*/ 4537921 w 4711793"/>
              <a:gd name="connsiteY3" fmla="*/ 3599805 h 6899113"/>
              <a:gd name="connsiteX4" fmla="*/ 2251127 w 4711793"/>
              <a:gd name="connsiteY4" fmla="*/ 6878212 h 6899113"/>
              <a:gd name="connsiteX5" fmla="*/ 2433 w 4711793"/>
              <a:gd name="connsiteY5" fmla="*/ 4771380 h 6899113"/>
              <a:gd name="connsiteX0" fmla="*/ 2433 w 4711793"/>
              <a:gd name="connsiteY0" fmla="*/ 4736101 h 6863719"/>
              <a:gd name="connsiteX1" fmla="*/ 1870127 w 4711793"/>
              <a:gd name="connsiteY1" fmla="*/ 333744 h 6863719"/>
              <a:gd name="connsiteX2" fmla="*/ 4422034 w 4711793"/>
              <a:gd name="connsiteY2" fmla="*/ 318306 h 6863719"/>
              <a:gd name="connsiteX3" fmla="*/ 4537921 w 4711793"/>
              <a:gd name="connsiteY3" fmla="*/ 3564526 h 6863719"/>
              <a:gd name="connsiteX4" fmla="*/ 2251127 w 4711793"/>
              <a:gd name="connsiteY4" fmla="*/ 6842933 h 6863719"/>
              <a:gd name="connsiteX5" fmla="*/ 2433 w 4711793"/>
              <a:gd name="connsiteY5" fmla="*/ 4736101 h 6863719"/>
              <a:gd name="connsiteX0" fmla="*/ 2995 w 4712355"/>
              <a:gd name="connsiteY0" fmla="*/ 4417795 h 6545413"/>
              <a:gd name="connsiteX1" fmla="*/ 1870689 w 4712355"/>
              <a:gd name="connsiteY1" fmla="*/ 15438 h 6545413"/>
              <a:gd name="connsiteX2" fmla="*/ 4422596 w 4712355"/>
              <a:gd name="connsiteY2" fmla="*/ 0 h 6545413"/>
              <a:gd name="connsiteX3" fmla="*/ 4538483 w 4712355"/>
              <a:gd name="connsiteY3" fmla="*/ 3246220 h 6545413"/>
              <a:gd name="connsiteX4" fmla="*/ 2251689 w 4712355"/>
              <a:gd name="connsiteY4" fmla="*/ 6524627 h 6545413"/>
              <a:gd name="connsiteX5" fmla="*/ 2995 w 4712355"/>
              <a:gd name="connsiteY5" fmla="*/ 4417795 h 6545413"/>
              <a:gd name="connsiteX0" fmla="*/ 3403 w 4712763"/>
              <a:gd name="connsiteY0" fmla="*/ 4724021 h 6851639"/>
              <a:gd name="connsiteX1" fmla="*/ 1871097 w 4712763"/>
              <a:gd name="connsiteY1" fmla="*/ 321664 h 6851639"/>
              <a:gd name="connsiteX2" fmla="*/ 4423004 w 4712763"/>
              <a:gd name="connsiteY2" fmla="*/ 306226 h 6851639"/>
              <a:gd name="connsiteX3" fmla="*/ 4538891 w 4712763"/>
              <a:gd name="connsiteY3" fmla="*/ 3552446 h 6851639"/>
              <a:gd name="connsiteX4" fmla="*/ 2252097 w 4712763"/>
              <a:gd name="connsiteY4" fmla="*/ 6830853 h 6851639"/>
              <a:gd name="connsiteX5" fmla="*/ 3403 w 4712763"/>
              <a:gd name="connsiteY5" fmla="*/ 4724021 h 6851639"/>
              <a:gd name="connsiteX0" fmla="*/ 3172 w 4712532"/>
              <a:gd name="connsiteY0" fmla="*/ 4417795 h 6545413"/>
              <a:gd name="connsiteX1" fmla="*/ 1870866 w 4712532"/>
              <a:gd name="connsiteY1" fmla="*/ 15438 h 6545413"/>
              <a:gd name="connsiteX2" fmla="*/ 4422773 w 4712532"/>
              <a:gd name="connsiteY2" fmla="*/ 0 h 6545413"/>
              <a:gd name="connsiteX3" fmla="*/ 4538660 w 4712532"/>
              <a:gd name="connsiteY3" fmla="*/ 3246220 h 6545413"/>
              <a:gd name="connsiteX4" fmla="*/ 2251866 w 4712532"/>
              <a:gd name="connsiteY4" fmla="*/ 6524627 h 6545413"/>
              <a:gd name="connsiteX5" fmla="*/ 3172 w 4712532"/>
              <a:gd name="connsiteY5" fmla="*/ 4417795 h 6545413"/>
              <a:gd name="connsiteX0" fmla="*/ 3172 w 4712532"/>
              <a:gd name="connsiteY0" fmla="*/ 4417795 h 6545413"/>
              <a:gd name="connsiteX1" fmla="*/ 1870866 w 4712532"/>
              <a:gd name="connsiteY1" fmla="*/ 15438 h 6545413"/>
              <a:gd name="connsiteX2" fmla="*/ 4422773 w 4712532"/>
              <a:gd name="connsiteY2" fmla="*/ 0 h 6545413"/>
              <a:gd name="connsiteX3" fmla="*/ 4538660 w 4712532"/>
              <a:gd name="connsiteY3" fmla="*/ 3246220 h 6545413"/>
              <a:gd name="connsiteX4" fmla="*/ 2251866 w 4712532"/>
              <a:gd name="connsiteY4" fmla="*/ 6524627 h 6545413"/>
              <a:gd name="connsiteX5" fmla="*/ 3172 w 4712532"/>
              <a:gd name="connsiteY5" fmla="*/ 4417795 h 6545413"/>
              <a:gd name="connsiteX0" fmla="*/ 12060 w 4721420"/>
              <a:gd name="connsiteY0" fmla="*/ 4417795 h 6545413"/>
              <a:gd name="connsiteX1" fmla="*/ 1879754 w 4721420"/>
              <a:gd name="connsiteY1" fmla="*/ 15438 h 6545413"/>
              <a:gd name="connsiteX2" fmla="*/ 4431661 w 4721420"/>
              <a:gd name="connsiteY2" fmla="*/ 0 h 6545413"/>
              <a:gd name="connsiteX3" fmla="*/ 4547548 w 4721420"/>
              <a:gd name="connsiteY3" fmla="*/ 3246220 h 6545413"/>
              <a:gd name="connsiteX4" fmla="*/ 2260754 w 4721420"/>
              <a:gd name="connsiteY4" fmla="*/ 6524627 h 6545413"/>
              <a:gd name="connsiteX5" fmla="*/ 12060 w 4721420"/>
              <a:gd name="connsiteY5" fmla="*/ 4417795 h 6545413"/>
              <a:gd name="connsiteX0" fmla="*/ 17431 w 4726791"/>
              <a:gd name="connsiteY0" fmla="*/ 4417795 h 6545976"/>
              <a:gd name="connsiteX1" fmla="*/ 1885125 w 4726791"/>
              <a:gd name="connsiteY1" fmla="*/ 15438 h 6545976"/>
              <a:gd name="connsiteX2" fmla="*/ 4437032 w 4726791"/>
              <a:gd name="connsiteY2" fmla="*/ 0 h 6545976"/>
              <a:gd name="connsiteX3" fmla="*/ 4552919 w 4726791"/>
              <a:gd name="connsiteY3" fmla="*/ 3246220 h 6545976"/>
              <a:gd name="connsiteX4" fmla="*/ 2266125 w 4726791"/>
              <a:gd name="connsiteY4" fmla="*/ 6524627 h 6545976"/>
              <a:gd name="connsiteX5" fmla="*/ 17431 w 4726791"/>
              <a:gd name="connsiteY5" fmla="*/ 4417795 h 6545976"/>
              <a:gd name="connsiteX0" fmla="*/ 32352 w 4741712"/>
              <a:gd name="connsiteY0" fmla="*/ 4417795 h 6542761"/>
              <a:gd name="connsiteX1" fmla="*/ 1900046 w 4741712"/>
              <a:gd name="connsiteY1" fmla="*/ 15438 h 6542761"/>
              <a:gd name="connsiteX2" fmla="*/ 4451953 w 4741712"/>
              <a:gd name="connsiteY2" fmla="*/ 0 h 6542761"/>
              <a:gd name="connsiteX3" fmla="*/ 4567840 w 4741712"/>
              <a:gd name="connsiteY3" fmla="*/ 3246220 h 6542761"/>
              <a:gd name="connsiteX4" fmla="*/ 2281046 w 4741712"/>
              <a:gd name="connsiteY4" fmla="*/ 6524627 h 6542761"/>
              <a:gd name="connsiteX5" fmla="*/ 32352 w 4741712"/>
              <a:gd name="connsiteY5" fmla="*/ 4417795 h 6542761"/>
              <a:gd name="connsiteX0" fmla="*/ 29235 w 4738595"/>
              <a:gd name="connsiteY0" fmla="*/ 4417795 h 6545413"/>
              <a:gd name="connsiteX1" fmla="*/ 1896929 w 4738595"/>
              <a:gd name="connsiteY1" fmla="*/ 15438 h 6545413"/>
              <a:gd name="connsiteX2" fmla="*/ 4448836 w 4738595"/>
              <a:gd name="connsiteY2" fmla="*/ 0 h 6545413"/>
              <a:gd name="connsiteX3" fmla="*/ 4564723 w 4738595"/>
              <a:gd name="connsiteY3" fmla="*/ 3246220 h 6545413"/>
              <a:gd name="connsiteX4" fmla="*/ 2620829 w 4738595"/>
              <a:gd name="connsiteY4" fmla="*/ 6524627 h 6545413"/>
              <a:gd name="connsiteX5" fmla="*/ 29235 w 4738595"/>
              <a:gd name="connsiteY5" fmla="*/ 4417795 h 6545413"/>
              <a:gd name="connsiteX0" fmla="*/ 23668 w 4733028"/>
              <a:gd name="connsiteY0" fmla="*/ 4417795 h 6545413"/>
              <a:gd name="connsiteX1" fmla="*/ 1891362 w 4733028"/>
              <a:gd name="connsiteY1" fmla="*/ 15438 h 6545413"/>
              <a:gd name="connsiteX2" fmla="*/ 4443269 w 4733028"/>
              <a:gd name="connsiteY2" fmla="*/ 0 h 6545413"/>
              <a:gd name="connsiteX3" fmla="*/ 4559156 w 4733028"/>
              <a:gd name="connsiteY3" fmla="*/ 3246220 h 6545413"/>
              <a:gd name="connsiteX4" fmla="*/ 2615262 w 4733028"/>
              <a:gd name="connsiteY4" fmla="*/ 6524627 h 6545413"/>
              <a:gd name="connsiteX5" fmla="*/ 23668 w 4733028"/>
              <a:gd name="connsiteY5" fmla="*/ 4417795 h 6545413"/>
              <a:gd name="connsiteX0" fmla="*/ 4994 w 4714354"/>
              <a:gd name="connsiteY0" fmla="*/ 4417795 h 6549476"/>
              <a:gd name="connsiteX1" fmla="*/ 1872688 w 4714354"/>
              <a:gd name="connsiteY1" fmla="*/ 15438 h 6549476"/>
              <a:gd name="connsiteX2" fmla="*/ 4424595 w 4714354"/>
              <a:gd name="connsiteY2" fmla="*/ 0 h 6549476"/>
              <a:gd name="connsiteX3" fmla="*/ 4540482 w 4714354"/>
              <a:gd name="connsiteY3" fmla="*/ 3246220 h 6549476"/>
              <a:gd name="connsiteX4" fmla="*/ 2596588 w 4714354"/>
              <a:gd name="connsiteY4" fmla="*/ 6524627 h 6549476"/>
              <a:gd name="connsiteX5" fmla="*/ 4994 w 4714354"/>
              <a:gd name="connsiteY5" fmla="*/ 4417795 h 6549476"/>
              <a:gd name="connsiteX0" fmla="*/ 26445 w 4735805"/>
              <a:gd name="connsiteY0" fmla="*/ 4417795 h 6543881"/>
              <a:gd name="connsiteX1" fmla="*/ 1894139 w 4735805"/>
              <a:gd name="connsiteY1" fmla="*/ 15438 h 6543881"/>
              <a:gd name="connsiteX2" fmla="*/ 4446046 w 4735805"/>
              <a:gd name="connsiteY2" fmla="*/ 0 h 6543881"/>
              <a:gd name="connsiteX3" fmla="*/ 4561933 w 4735805"/>
              <a:gd name="connsiteY3" fmla="*/ 3246220 h 6543881"/>
              <a:gd name="connsiteX4" fmla="*/ 2618039 w 4735805"/>
              <a:gd name="connsiteY4" fmla="*/ 6524627 h 6543881"/>
              <a:gd name="connsiteX5" fmla="*/ 26445 w 4735805"/>
              <a:gd name="connsiteY5" fmla="*/ 4417795 h 6543881"/>
              <a:gd name="connsiteX0" fmla="*/ 26445 w 4735805"/>
              <a:gd name="connsiteY0" fmla="*/ 4417795 h 6524810"/>
              <a:gd name="connsiteX1" fmla="*/ 1894139 w 4735805"/>
              <a:gd name="connsiteY1" fmla="*/ 15438 h 6524810"/>
              <a:gd name="connsiteX2" fmla="*/ 4446046 w 4735805"/>
              <a:gd name="connsiteY2" fmla="*/ 0 h 6524810"/>
              <a:gd name="connsiteX3" fmla="*/ 4561933 w 4735805"/>
              <a:gd name="connsiteY3" fmla="*/ 3246220 h 6524810"/>
              <a:gd name="connsiteX4" fmla="*/ 2618039 w 4735805"/>
              <a:gd name="connsiteY4" fmla="*/ 6524627 h 6524810"/>
              <a:gd name="connsiteX5" fmla="*/ 26445 w 4735805"/>
              <a:gd name="connsiteY5" fmla="*/ 4417795 h 6524810"/>
              <a:gd name="connsiteX0" fmla="*/ 26445 w 4710448"/>
              <a:gd name="connsiteY0" fmla="*/ 4417795 h 6610217"/>
              <a:gd name="connsiteX1" fmla="*/ 1894139 w 4710448"/>
              <a:gd name="connsiteY1" fmla="*/ 15438 h 6610217"/>
              <a:gd name="connsiteX2" fmla="*/ 4446046 w 4710448"/>
              <a:gd name="connsiteY2" fmla="*/ 0 h 6610217"/>
              <a:gd name="connsiteX3" fmla="*/ 4504783 w 4710448"/>
              <a:gd name="connsiteY3" fmla="*/ 5627470 h 6610217"/>
              <a:gd name="connsiteX4" fmla="*/ 2618039 w 4710448"/>
              <a:gd name="connsiteY4" fmla="*/ 6524627 h 6610217"/>
              <a:gd name="connsiteX5" fmla="*/ 26445 w 4710448"/>
              <a:gd name="connsiteY5" fmla="*/ 4417795 h 6610217"/>
              <a:gd name="connsiteX0" fmla="*/ 26445 w 4710448"/>
              <a:gd name="connsiteY0" fmla="*/ 4417795 h 6610217"/>
              <a:gd name="connsiteX1" fmla="*/ 1894139 w 4710448"/>
              <a:gd name="connsiteY1" fmla="*/ 15438 h 6610217"/>
              <a:gd name="connsiteX2" fmla="*/ 4446046 w 4710448"/>
              <a:gd name="connsiteY2" fmla="*/ 0 h 6610217"/>
              <a:gd name="connsiteX3" fmla="*/ 4504783 w 4710448"/>
              <a:gd name="connsiteY3" fmla="*/ 5627470 h 6610217"/>
              <a:gd name="connsiteX4" fmla="*/ 2618039 w 4710448"/>
              <a:gd name="connsiteY4" fmla="*/ 6524627 h 6610217"/>
              <a:gd name="connsiteX5" fmla="*/ 26445 w 4710448"/>
              <a:gd name="connsiteY5" fmla="*/ 4417795 h 6610217"/>
              <a:gd name="connsiteX0" fmla="*/ 26445 w 4681167"/>
              <a:gd name="connsiteY0" fmla="*/ 4417795 h 6610217"/>
              <a:gd name="connsiteX1" fmla="*/ 1894139 w 4681167"/>
              <a:gd name="connsiteY1" fmla="*/ 15438 h 6610217"/>
              <a:gd name="connsiteX2" fmla="*/ 4446046 w 4681167"/>
              <a:gd name="connsiteY2" fmla="*/ 0 h 6610217"/>
              <a:gd name="connsiteX3" fmla="*/ 4504783 w 4681167"/>
              <a:gd name="connsiteY3" fmla="*/ 5627470 h 6610217"/>
              <a:gd name="connsiteX4" fmla="*/ 2618039 w 4681167"/>
              <a:gd name="connsiteY4" fmla="*/ 6524627 h 6610217"/>
              <a:gd name="connsiteX5" fmla="*/ 26445 w 4681167"/>
              <a:gd name="connsiteY5" fmla="*/ 4417795 h 6610217"/>
              <a:gd name="connsiteX0" fmla="*/ 26445 w 4706902"/>
              <a:gd name="connsiteY0" fmla="*/ 4417795 h 6614982"/>
              <a:gd name="connsiteX1" fmla="*/ 1894139 w 4706902"/>
              <a:gd name="connsiteY1" fmla="*/ 15438 h 6614982"/>
              <a:gd name="connsiteX2" fmla="*/ 4446046 w 4706902"/>
              <a:gd name="connsiteY2" fmla="*/ 0 h 6614982"/>
              <a:gd name="connsiteX3" fmla="*/ 4571458 w 4706902"/>
              <a:gd name="connsiteY3" fmla="*/ 5646520 h 6614982"/>
              <a:gd name="connsiteX4" fmla="*/ 2618039 w 4706902"/>
              <a:gd name="connsiteY4" fmla="*/ 6524627 h 6614982"/>
              <a:gd name="connsiteX5" fmla="*/ 26445 w 4706902"/>
              <a:gd name="connsiteY5" fmla="*/ 4417795 h 6614982"/>
              <a:gd name="connsiteX0" fmla="*/ 26445 w 4688588"/>
              <a:gd name="connsiteY0" fmla="*/ 4417795 h 6614982"/>
              <a:gd name="connsiteX1" fmla="*/ 1894139 w 4688588"/>
              <a:gd name="connsiteY1" fmla="*/ 15438 h 6614982"/>
              <a:gd name="connsiteX2" fmla="*/ 4446046 w 4688588"/>
              <a:gd name="connsiteY2" fmla="*/ 0 h 6614982"/>
              <a:gd name="connsiteX3" fmla="*/ 4571458 w 4688588"/>
              <a:gd name="connsiteY3" fmla="*/ 5646520 h 6614982"/>
              <a:gd name="connsiteX4" fmla="*/ 2618039 w 4688588"/>
              <a:gd name="connsiteY4" fmla="*/ 6524627 h 6614982"/>
              <a:gd name="connsiteX5" fmla="*/ 26445 w 4688588"/>
              <a:gd name="connsiteY5" fmla="*/ 4417795 h 6614982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47608 h 6644795"/>
              <a:gd name="connsiteX1" fmla="*/ 1894139 w 4713932"/>
              <a:gd name="connsiteY1" fmla="*/ 45251 h 6644795"/>
              <a:gd name="connsiteX2" fmla="*/ 4446046 w 4713932"/>
              <a:gd name="connsiteY2" fmla="*/ 29813 h 6644795"/>
              <a:gd name="connsiteX3" fmla="*/ 4550821 w 4713932"/>
              <a:gd name="connsiteY3" fmla="*/ 553688 h 6644795"/>
              <a:gd name="connsiteX4" fmla="*/ 4571458 w 4713932"/>
              <a:gd name="connsiteY4" fmla="*/ 5676333 h 6644795"/>
              <a:gd name="connsiteX5" fmla="*/ 2618039 w 4713932"/>
              <a:gd name="connsiteY5" fmla="*/ 6554440 h 6644795"/>
              <a:gd name="connsiteX6" fmla="*/ 26445 w 4713932"/>
              <a:gd name="connsiteY6" fmla="*/ 4447608 h 6644795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5238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28951 h 6626138"/>
              <a:gd name="connsiteX1" fmla="*/ 1894139 w 4713932"/>
              <a:gd name="connsiteY1" fmla="*/ 26594 h 6626138"/>
              <a:gd name="connsiteX2" fmla="*/ 4446046 w 4713932"/>
              <a:gd name="connsiteY2" fmla="*/ 11156 h 6626138"/>
              <a:gd name="connsiteX3" fmla="*/ 4550821 w 4713932"/>
              <a:gd name="connsiteY3" fmla="*/ 128631 h 6626138"/>
              <a:gd name="connsiteX4" fmla="*/ 4571458 w 4713932"/>
              <a:gd name="connsiteY4" fmla="*/ 5657676 h 6626138"/>
              <a:gd name="connsiteX5" fmla="*/ 2618039 w 4713932"/>
              <a:gd name="connsiteY5" fmla="*/ 6535783 h 6626138"/>
              <a:gd name="connsiteX6" fmla="*/ 26445 w 4713932"/>
              <a:gd name="connsiteY6" fmla="*/ 4428951 h 6626138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9590 h 6616777"/>
              <a:gd name="connsiteX1" fmla="*/ 1894139 w 4713932"/>
              <a:gd name="connsiteY1" fmla="*/ 17233 h 6616777"/>
              <a:gd name="connsiteX2" fmla="*/ 4446046 w 4713932"/>
              <a:gd name="connsiteY2" fmla="*/ 1795 h 6616777"/>
              <a:gd name="connsiteX3" fmla="*/ 4550821 w 4713932"/>
              <a:gd name="connsiteY3" fmla="*/ 119270 h 6616777"/>
              <a:gd name="connsiteX4" fmla="*/ 4571458 w 4713932"/>
              <a:gd name="connsiteY4" fmla="*/ 5648315 h 6616777"/>
              <a:gd name="connsiteX5" fmla="*/ 2618039 w 4713932"/>
              <a:gd name="connsiteY5" fmla="*/ 6526422 h 6616777"/>
              <a:gd name="connsiteX6" fmla="*/ 26445 w 4713932"/>
              <a:gd name="connsiteY6" fmla="*/ 4419590 h 6616777"/>
              <a:gd name="connsiteX0" fmla="*/ 26445 w 4713932"/>
              <a:gd name="connsiteY0" fmla="*/ 4419590 h 6616777"/>
              <a:gd name="connsiteX1" fmla="*/ 1894139 w 4713932"/>
              <a:gd name="connsiteY1" fmla="*/ 17233 h 6616777"/>
              <a:gd name="connsiteX2" fmla="*/ 4400326 w 4713932"/>
              <a:gd name="connsiteY2" fmla="*/ 1795 h 6616777"/>
              <a:gd name="connsiteX3" fmla="*/ 4550821 w 4713932"/>
              <a:gd name="connsiteY3" fmla="*/ 119270 h 6616777"/>
              <a:gd name="connsiteX4" fmla="*/ 4571458 w 4713932"/>
              <a:gd name="connsiteY4" fmla="*/ 5648315 h 6616777"/>
              <a:gd name="connsiteX5" fmla="*/ 2618039 w 4713932"/>
              <a:gd name="connsiteY5" fmla="*/ 6526422 h 6616777"/>
              <a:gd name="connsiteX6" fmla="*/ 26445 w 4713932"/>
              <a:gd name="connsiteY6" fmla="*/ 4419590 h 6616777"/>
              <a:gd name="connsiteX0" fmla="*/ 26445 w 4713932"/>
              <a:gd name="connsiteY0" fmla="*/ 4439546 h 6636733"/>
              <a:gd name="connsiteX1" fmla="*/ 1894139 w 4713932"/>
              <a:gd name="connsiteY1" fmla="*/ 37189 h 6636733"/>
              <a:gd name="connsiteX2" fmla="*/ 4374926 w 4713932"/>
              <a:gd name="connsiteY2" fmla="*/ 1431 h 6636733"/>
              <a:gd name="connsiteX3" fmla="*/ 4550821 w 4713932"/>
              <a:gd name="connsiteY3" fmla="*/ 139226 h 6636733"/>
              <a:gd name="connsiteX4" fmla="*/ 4571458 w 4713932"/>
              <a:gd name="connsiteY4" fmla="*/ 5668271 h 6636733"/>
              <a:gd name="connsiteX5" fmla="*/ 2618039 w 4713932"/>
              <a:gd name="connsiteY5" fmla="*/ 6546378 h 6636733"/>
              <a:gd name="connsiteX6" fmla="*/ 26445 w 4713932"/>
              <a:gd name="connsiteY6" fmla="*/ 4439546 h 6636733"/>
              <a:gd name="connsiteX0" fmla="*/ 26445 w 4713932"/>
              <a:gd name="connsiteY0" fmla="*/ 4439063 h 6636250"/>
              <a:gd name="connsiteX1" fmla="*/ 1894139 w 4713932"/>
              <a:gd name="connsiteY1" fmla="*/ 36706 h 6636250"/>
              <a:gd name="connsiteX2" fmla="*/ 4374926 w 4713932"/>
              <a:gd name="connsiteY2" fmla="*/ 948 h 6636250"/>
              <a:gd name="connsiteX3" fmla="*/ 4550821 w 4713932"/>
              <a:gd name="connsiteY3" fmla="*/ 189543 h 6636250"/>
              <a:gd name="connsiteX4" fmla="*/ 4571458 w 4713932"/>
              <a:gd name="connsiteY4" fmla="*/ 5667788 h 6636250"/>
              <a:gd name="connsiteX5" fmla="*/ 2618039 w 4713932"/>
              <a:gd name="connsiteY5" fmla="*/ 6545895 h 6636250"/>
              <a:gd name="connsiteX6" fmla="*/ 26445 w 4713932"/>
              <a:gd name="connsiteY6" fmla="*/ 4439063 h 6636250"/>
              <a:gd name="connsiteX0" fmla="*/ 21007 w 4708494"/>
              <a:gd name="connsiteY0" fmla="*/ 4439063 h 6636250"/>
              <a:gd name="connsiteX1" fmla="*/ 1919181 w 4708494"/>
              <a:gd name="connsiteY1" fmla="*/ 6226 h 6636250"/>
              <a:gd name="connsiteX2" fmla="*/ 4369488 w 4708494"/>
              <a:gd name="connsiteY2" fmla="*/ 948 h 6636250"/>
              <a:gd name="connsiteX3" fmla="*/ 4545383 w 4708494"/>
              <a:gd name="connsiteY3" fmla="*/ 189543 h 6636250"/>
              <a:gd name="connsiteX4" fmla="*/ 4566020 w 4708494"/>
              <a:gd name="connsiteY4" fmla="*/ 5667788 h 6636250"/>
              <a:gd name="connsiteX5" fmla="*/ 2612601 w 4708494"/>
              <a:gd name="connsiteY5" fmla="*/ 6545895 h 6636250"/>
              <a:gd name="connsiteX6" fmla="*/ 21007 w 4708494"/>
              <a:gd name="connsiteY6" fmla="*/ 4439063 h 6636250"/>
              <a:gd name="connsiteX0" fmla="*/ 19363 w 4706850"/>
              <a:gd name="connsiteY0" fmla="*/ 4448077 h 6645264"/>
              <a:gd name="connsiteX1" fmla="*/ 1937857 w 4706850"/>
              <a:gd name="connsiteY1" fmla="*/ 0 h 6645264"/>
              <a:gd name="connsiteX2" fmla="*/ 4367844 w 4706850"/>
              <a:gd name="connsiteY2" fmla="*/ 9962 h 6645264"/>
              <a:gd name="connsiteX3" fmla="*/ 4543739 w 4706850"/>
              <a:gd name="connsiteY3" fmla="*/ 198557 h 6645264"/>
              <a:gd name="connsiteX4" fmla="*/ 4564376 w 4706850"/>
              <a:gd name="connsiteY4" fmla="*/ 5676802 h 6645264"/>
              <a:gd name="connsiteX5" fmla="*/ 2610957 w 4706850"/>
              <a:gd name="connsiteY5" fmla="*/ 6554909 h 6645264"/>
              <a:gd name="connsiteX6" fmla="*/ 19363 w 4706850"/>
              <a:gd name="connsiteY6" fmla="*/ 4448077 h 6645264"/>
              <a:gd name="connsiteX0" fmla="*/ 17092 w 4704579"/>
              <a:gd name="connsiteY0" fmla="*/ 4448077 h 6645264"/>
              <a:gd name="connsiteX1" fmla="*/ 1935586 w 4704579"/>
              <a:gd name="connsiteY1" fmla="*/ 0 h 6645264"/>
              <a:gd name="connsiteX2" fmla="*/ 4365573 w 4704579"/>
              <a:gd name="connsiteY2" fmla="*/ 9962 h 6645264"/>
              <a:gd name="connsiteX3" fmla="*/ 4541468 w 4704579"/>
              <a:gd name="connsiteY3" fmla="*/ 198557 h 6645264"/>
              <a:gd name="connsiteX4" fmla="*/ 4562105 w 4704579"/>
              <a:gd name="connsiteY4" fmla="*/ 5676802 h 6645264"/>
              <a:gd name="connsiteX5" fmla="*/ 2608686 w 4704579"/>
              <a:gd name="connsiteY5" fmla="*/ 6554909 h 6645264"/>
              <a:gd name="connsiteX6" fmla="*/ 17092 w 4704579"/>
              <a:gd name="connsiteY6" fmla="*/ 4448077 h 6645264"/>
              <a:gd name="connsiteX0" fmla="*/ 17092 w 4702381"/>
              <a:gd name="connsiteY0" fmla="*/ 4448077 h 6645264"/>
              <a:gd name="connsiteX1" fmla="*/ 1935586 w 4702381"/>
              <a:gd name="connsiteY1" fmla="*/ 0 h 6645264"/>
              <a:gd name="connsiteX2" fmla="*/ 4365573 w 4702381"/>
              <a:gd name="connsiteY2" fmla="*/ 9962 h 6645264"/>
              <a:gd name="connsiteX3" fmla="*/ 4541468 w 4702381"/>
              <a:gd name="connsiteY3" fmla="*/ 198557 h 6645264"/>
              <a:gd name="connsiteX4" fmla="*/ 4562105 w 4702381"/>
              <a:gd name="connsiteY4" fmla="*/ 5676802 h 6645264"/>
              <a:gd name="connsiteX5" fmla="*/ 2608686 w 4702381"/>
              <a:gd name="connsiteY5" fmla="*/ 6554909 h 6645264"/>
              <a:gd name="connsiteX6" fmla="*/ 17092 w 4702381"/>
              <a:gd name="connsiteY6" fmla="*/ 4448077 h 6645264"/>
              <a:gd name="connsiteX0" fmla="*/ 17092 w 4701301"/>
              <a:gd name="connsiteY0" fmla="*/ 4448077 h 6645264"/>
              <a:gd name="connsiteX1" fmla="*/ 1935586 w 4701301"/>
              <a:gd name="connsiteY1" fmla="*/ 0 h 6645264"/>
              <a:gd name="connsiteX2" fmla="*/ 4365573 w 4701301"/>
              <a:gd name="connsiteY2" fmla="*/ 9962 h 6645264"/>
              <a:gd name="connsiteX3" fmla="*/ 4541468 w 4701301"/>
              <a:gd name="connsiteY3" fmla="*/ 198557 h 6645264"/>
              <a:gd name="connsiteX4" fmla="*/ 4562105 w 4701301"/>
              <a:gd name="connsiteY4" fmla="*/ 5676802 h 6645264"/>
              <a:gd name="connsiteX5" fmla="*/ 2608686 w 4701301"/>
              <a:gd name="connsiteY5" fmla="*/ 6554909 h 6645264"/>
              <a:gd name="connsiteX6" fmla="*/ 17092 w 4701301"/>
              <a:gd name="connsiteY6" fmla="*/ 4448077 h 6645264"/>
              <a:gd name="connsiteX0" fmla="*/ 17092 w 4562105"/>
              <a:gd name="connsiteY0" fmla="*/ 4448077 h 6645264"/>
              <a:gd name="connsiteX1" fmla="*/ 1935586 w 4562105"/>
              <a:gd name="connsiteY1" fmla="*/ 0 h 6645264"/>
              <a:gd name="connsiteX2" fmla="*/ 4365573 w 4562105"/>
              <a:gd name="connsiteY2" fmla="*/ 9962 h 6645264"/>
              <a:gd name="connsiteX3" fmla="*/ 4541468 w 4562105"/>
              <a:gd name="connsiteY3" fmla="*/ 198557 h 6645264"/>
              <a:gd name="connsiteX4" fmla="*/ 4562105 w 4562105"/>
              <a:gd name="connsiteY4" fmla="*/ 5676802 h 6645264"/>
              <a:gd name="connsiteX5" fmla="*/ 2608686 w 4562105"/>
              <a:gd name="connsiteY5" fmla="*/ 6554909 h 6645264"/>
              <a:gd name="connsiteX6" fmla="*/ 17092 w 4562105"/>
              <a:gd name="connsiteY6" fmla="*/ 4448077 h 6645264"/>
              <a:gd name="connsiteX0" fmla="*/ 17092 w 4562105"/>
              <a:gd name="connsiteY0" fmla="*/ 4448077 h 6592556"/>
              <a:gd name="connsiteX1" fmla="*/ 1935586 w 4562105"/>
              <a:gd name="connsiteY1" fmla="*/ 0 h 6592556"/>
              <a:gd name="connsiteX2" fmla="*/ 4365573 w 4562105"/>
              <a:gd name="connsiteY2" fmla="*/ 9962 h 6592556"/>
              <a:gd name="connsiteX3" fmla="*/ 4541468 w 4562105"/>
              <a:gd name="connsiteY3" fmla="*/ 198557 h 6592556"/>
              <a:gd name="connsiteX4" fmla="*/ 4562105 w 4562105"/>
              <a:gd name="connsiteY4" fmla="*/ 5676802 h 6592556"/>
              <a:gd name="connsiteX5" fmla="*/ 2608686 w 4562105"/>
              <a:gd name="connsiteY5" fmla="*/ 6554909 h 6592556"/>
              <a:gd name="connsiteX6" fmla="*/ 17092 w 4562105"/>
              <a:gd name="connsiteY6" fmla="*/ 4448077 h 6592556"/>
              <a:gd name="connsiteX0" fmla="*/ 17092 w 4562105"/>
              <a:gd name="connsiteY0" fmla="*/ 4448077 h 6561473"/>
              <a:gd name="connsiteX1" fmla="*/ 1935586 w 4562105"/>
              <a:gd name="connsiteY1" fmla="*/ 0 h 6561473"/>
              <a:gd name="connsiteX2" fmla="*/ 4365573 w 4562105"/>
              <a:gd name="connsiteY2" fmla="*/ 9962 h 6561473"/>
              <a:gd name="connsiteX3" fmla="*/ 4541468 w 4562105"/>
              <a:gd name="connsiteY3" fmla="*/ 198557 h 6561473"/>
              <a:gd name="connsiteX4" fmla="*/ 4562105 w 4562105"/>
              <a:gd name="connsiteY4" fmla="*/ 5676802 h 6561473"/>
              <a:gd name="connsiteX5" fmla="*/ 2608686 w 4562105"/>
              <a:gd name="connsiteY5" fmla="*/ 6554909 h 6561473"/>
              <a:gd name="connsiteX6" fmla="*/ 17092 w 4562105"/>
              <a:gd name="connsiteY6" fmla="*/ 4448077 h 6561473"/>
              <a:gd name="connsiteX0" fmla="*/ 18334 w 4563347"/>
              <a:gd name="connsiteY0" fmla="*/ 4448077 h 6561473"/>
              <a:gd name="connsiteX1" fmla="*/ 1936828 w 4563347"/>
              <a:gd name="connsiteY1" fmla="*/ 0 h 6561473"/>
              <a:gd name="connsiteX2" fmla="*/ 4366815 w 4563347"/>
              <a:gd name="connsiteY2" fmla="*/ 9962 h 6561473"/>
              <a:gd name="connsiteX3" fmla="*/ 4542710 w 4563347"/>
              <a:gd name="connsiteY3" fmla="*/ 198557 h 6561473"/>
              <a:gd name="connsiteX4" fmla="*/ 4563347 w 4563347"/>
              <a:gd name="connsiteY4" fmla="*/ 5676802 h 6561473"/>
              <a:gd name="connsiteX5" fmla="*/ 2609928 w 4563347"/>
              <a:gd name="connsiteY5" fmla="*/ 6554909 h 6561473"/>
              <a:gd name="connsiteX6" fmla="*/ 18334 w 4563347"/>
              <a:gd name="connsiteY6" fmla="*/ 4448077 h 6561473"/>
              <a:gd name="connsiteX0" fmla="*/ 20715 w 4565728"/>
              <a:gd name="connsiteY0" fmla="*/ 4448077 h 6564701"/>
              <a:gd name="connsiteX1" fmla="*/ 1939209 w 4565728"/>
              <a:gd name="connsiteY1" fmla="*/ 0 h 6564701"/>
              <a:gd name="connsiteX2" fmla="*/ 4369196 w 4565728"/>
              <a:gd name="connsiteY2" fmla="*/ 9962 h 6564701"/>
              <a:gd name="connsiteX3" fmla="*/ 4545091 w 4565728"/>
              <a:gd name="connsiteY3" fmla="*/ 198557 h 6564701"/>
              <a:gd name="connsiteX4" fmla="*/ 4565728 w 4565728"/>
              <a:gd name="connsiteY4" fmla="*/ 5676802 h 6564701"/>
              <a:gd name="connsiteX5" fmla="*/ 2612309 w 4565728"/>
              <a:gd name="connsiteY5" fmla="*/ 6554909 h 6564701"/>
              <a:gd name="connsiteX6" fmla="*/ 1024651 w 4565728"/>
              <a:gd name="connsiteY6" fmla="*/ 6039287 h 6564701"/>
              <a:gd name="connsiteX7" fmla="*/ 20715 w 4565728"/>
              <a:gd name="connsiteY7" fmla="*/ 4448077 h 6564701"/>
              <a:gd name="connsiteX0" fmla="*/ 20715 w 4565728"/>
              <a:gd name="connsiteY0" fmla="*/ 4448077 h 6562037"/>
              <a:gd name="connsiteX1" fmla="*/ 1939209 w 4565728"/>
              <a:gd name="connsiteY1" fmla="*/ 0 h 6562037"/>
              <a:gd name="connsiteX2" fmla="*/ 4369196 w 4565728"/>
              <a:gd name="connsiteY2" fmla="*/ 9962 h 6562037"/>
              <a:gd name="connsiteX3" fmla="*/ 4545091 w 4565728"/>
              <a:gd name="connsiteY3" fmla="*/ 198557 h 6562037"/>
              <a:gd name="connsiteX4" fmla="*/ 4565728 w 4565728"/>
              <a:gd name="connsiteY4" fmla="*/ 5676802 h 6562037"/>
              <a:gd name="connsiteX5" fmla="*/ 2612309 w 4565728"/>
              <a:gd name="connsiteY5" fmla="*/ 6554909 h 6562037"/>
              <a:gd name="connsiteX6" fmla="*/ 1024651 w 4565728"/>
              <a:gd name="connsiteY6" fmla="*/ 6039287 h 6562037"/>
              <a:gd name="connsiteX7" fmla="*/ 20715 w 4565728"/>
              <a:gd name="connsiteY7" fmla="*/ 4448077 h 6562037"/>
              <a:gd name="connsiteX0" fmla="*/ 20715 w 4565728"/>
              <a:gd name="connsiteY0" fmla="*/ 4448077 h 6556271"/>
              <a:gd name="connsiteX1" fmla="*/ 1939209 w 4565728"/>
              <a:gd name="connsiteY1" fmla="*/ 0 h 6556271"/>
              <a:gd name="connsiteX2" fmla="*/ 4369196 w 4565728"/>
              <a:gd name="connsiteY2" fmla="*/ 9962 h 6556271"/>
              <a:gd name="connsiteX3" fmla="*/ 4545091 w 4565728"/>
              <a:gd name="connsiteY3" fmla="*/ 198557 h 6556271"/>
              <a:gd name="connsiteX4" fmla="*/ 4565728 w 4565728"/>
              <a:gd name="connsiteY4" fmla="*/ 5676802 h 6556271"/>
              <a:gd name="connsiteX5" fmla="*/ 2612309 w 4565728"/>
              <a:gd name="connsiteY5" fmla="*/ 6554909 h 6556271"/>
              <a:gd name="connsiteX6" fmla="*/ 1024651 w 4565728"/>
              <a:gd name="connsiteY6" fmla="*/ 6039287 h 6556271"/>
              <a:gd name="connsiteX7" fmla="*/ 20715 w 4565728"/>
              <a:gd name="connsiteY7" fmla="*/ 4448077 h 6556271"/>
              <a:gd name="connsiteX0" fmla="*/ 14580 w 4559593"/>
              <a:gd name="connsiteY0" fmla="*/ 4448077 h 6556271"/>
              <a:gd name="connsiteX1" fmla="*/ 1933074 w 4559593"/>
              <a:gd name="connsiteY1" fmla="*/ 0 h 6556271"/>
              <a:gd name="connsiteX2" fmla="*/ 4363061 w 4559593"/>
              <a:gd name="connsiteY2" fmla="*/ 9962 h 6556271"/>
              <a:gd name="connsiteX3" fmla="*/ 4538956 w 4559593"/>
              <a:gd name="connsiteY3" fmla="*/ 198557 h 6556271"/>
              <a:gd name="connsiteX4" fmla="*/ 4559593 w 4559593"/>
              <a:gd name="connsiteY4" fmla="*/ 5676802 h 6556271"/>
              <a:gd name="connsiteX5" fmla="*/ 2606174 w 4559593"/>
              <a:gd name="connsiteY5" fmla="*/ 6554909 h 6556271"/>
              <a:gd name="connsiteX6" fmla="*/ 1018516 w 4559593"/>
              <a:gd name="connsiteY6" fmla="*/ 6039287 h 6556271"/>
              <a:gd name="connsiteX7" fmla="*/ 14580 w 4559593"/>
              <a:gd name="connsiteY7" fmla="*/ 4448077 h 6556271"/>
              <a:gd name="connsiteX0" fmla="*/ 22013 w 4567026"/>
              <a:gd name="connsiteY0" fmla="*/ 4448077 h 6562037"/>
              <a:gd name="connsiteX1" fmla="*/ 1940507 w 4567026"/>
              <a:gd name="connsiteY1" fmla="*/ 0 h 6562037"/>
              <a:gd name="connsiteX2" fmla="*/ 4370494 w 4567026"/>
              <a:gd name="connsiteY2" fmla="*/ 9962 h 6562037"/>
              <a:gd name="connsiteX3" fmla="*/ 4546389 w 4567026"/>
              <a:gd name="connsiteY3" fmla="*/ 198557 h 6562037"/>
              <a:gd name="connsiteX4" fmla="*/ 4567026 w 4567026"/>
              <a:gd name="connsiteY4" fmla="*/ 5676802 h 6562037"/>
              <a:gd name="connsiteX5" fmla="*/ 2613607 w 4567026"/>
              <a:gd name="connsiteY5" fmla="*/ 6554909 h 6562037"/>
              <a:gd name="connsiteX6" fmla="*/ 1005629 w 4567026"/>
              <a:gd name="connsiteY6" fmla="*/ 6039287 h 6562037"/>
              <a:gd name="connsiteX7" fmla="*/ 22013 w 4567026"/>
              <a:gd name="connsiteY7" fmla="*/ 4448077 h 6562037"/>
              <a:gd name="connsiteX0" fmla="*/ 22013 w 4567026"/>
              <a:gd name="connsiteY0" fmla="*/ 4448077 h 6561948"/>
              <a:gd name="connsiteX1" fmla="*/ 1940507 w 4567026"/>
              <a:gd name="connsiteY1" fmla="*/ 0 h 6561948"/>
              <a:gd name="connsiteX2" fmla="*/ 4370494 w 4567026"/>
              <a:gd name="connsiteY2" fmla="*/ 9962 h 6561948"/>
              <a:gd name="connsiteX3" fmla="*/ 4546389 w 4567026"/>
              <a:gd name="connsiteY3" fmla="*/ 198557 h 6561948"/>
              <a:gd name="connsiteX4" fmla="*/ 4567026 w 4567026"/>
              <a:gd name="connsiteY4" fmla="*/ 5676802 h 6561948"/>
              <a:gd name="connsiteX5" fmla="*/ 2613607 w 4567026"/>
              <a:gd name="connsiteY5" fmla="*/ 6554909 h 6561948"/>
              <a:gd name="connsiteX6" fmla="*/ 1005629 w 4567026"/>
              <a:gd name="connsiteY6" fmla="*/ 6039287 h 6561948"/>
              <a:gd name="connsiteX7" fmla="*/ 22013 w 4567026"/>
              <a:gd name="connsiteY7" fmla="*/ 4448077 h 6561948"/>
              <a:gd name="connsiteX0" fmla="*/ 22013 w 4567026"/>
              <a:gd name="connsiteY0" fmla="*/ 4448077 h 6554958"/>
              <a:gd name="connsiteX1" fmla="*/ 1940507 w 4567026"/>
              <a:gd name="connsiteY1" fmla="*/ 0 h 6554958"/>
              <a:gd name="connsiteX2" fmla="*/ 4370494 w 4567026"/>
              <a:gd name="connsiteY2" fmla="*/ 9962 h 6554958"/>
              <a:gd name="connsiteX3" fmla="*/ 4546389 w 4567026"/>
              <a:gd name="connsiteY3" fmla="*/ 198557 h 6554958"/>
              <a:gd name="connsiteX4" fmla="*/ 4567026 w 4567026"/>
              <a:gd name="connsiteY4" fmla="*/ 5676802 h 6554958"/>
              <a:gd name="connsiteX5" fmla="*/ 2613607 w 4567026"/>
              <a:gd name="connsiteY5" fmla="*/ 6554909 h 6554958"/>
              <a:gd name="connsiteX6" fmla="*/ 1005629 w 4567026"/>
              <a:gd name="connsiteY6" fmla="*/ 6039287 h 6554958"/>
              <a:gd name="connsiteX7" fmla="*/ 22013 w 4567026"/>
              <a:gd name="connsiteY7" fmla="*/ 4448077 h 6554958"/>
              <a:gd name="connsiteX0" fmla="*/ 22013 w 4567026"/>
              <a:gd name="connsiteY0" fmla="*/ 4448077 h 6565849"/>
              <a:gd name="connsiteX1" fmla="*/ 1940507 w 4567026"/>
              <a:gd name="connsiteY1" fmla="*/ 0 h 6565849"/>
              <a:gd name="connsiteX2" fmla="*/ 4370494 w 4567026"/>
              <a:gd name="connsiteY2" fmla="*/ 9962 h 6565849"/>
              <a:gd name="connsiteX3" fmla="*/ 4546389 w 4567026"/>
              <a:gd name="connsiteY3" fmla="*/ 198557 h 6565849"/>
              <a:gd name="connsiteX4" fmla="*/ 4567026 w 4567026"/>
              <a:gd name="connsiteY4" fmla="*/ 5676802 h 6565849"/>
              <a:gd name="connsiteX5" fmla="*/ 3682789 w 4567026"/>
              <a:gd name="connsiteY5" fmla="*/ 6333927 h 6565849"/>
              <a:gd name="connsiteX6" fmla="*/ 2613607 w 4567026"/>
              <a:gd name="connsiteY6" fmla="*/ 6554909 h 6565849"/>
              <a:gd name="connsiteX7" fmla="*/ 1005629 w 4567026"/>
              <a:gd name="connsiteY7" fmla="*/ 6039287 h 6565849"/>
              <a:gd name="connsiteX8" fmla="*/ 22013 w 4567026"/>
              <a:gd name="connsiteY8" fmla="*/ 4448077 h 6565849"/>
              <a:gd name="connsiteX0" fmla="*/ 22013 w 4567026"/>
              <a:gd name="connsiteY0" fmla="*/ 4448077 h 6565849"/>
              <a:gd name="connsiteX1" fmla="*/ 1940507 w 4567026"/>
              <a:gd name="connsiteY1" fmla="*/ 0 h 6565849"/>
              <a:gd name="connsiteX2" fmla="*/ 4370494 w 4567026"/>
              <a:gd name="connsiteY2" fmla="*/ 9962 h 6565849"/>
              <a:gd name="connsiteX3" fmla="*/ 4546389 w 4567026"/>
              <a:gd name="connsiteY3" fmla="*/ 198557 h 6565849"/>
              <a:gd name="connsiteX4" fmla="*/ 4567026 w 4567026"/>
              <a:gd name="connsiteY4" fmla="*/ 5676802 h 6565849"/>
              <a:gd name="connsiteX5" fmla="*/ 3682789 w 4567026"/>
              <a:gd name="connsiteY5" fmla="*/ 6333927 h 6565849"/>
              <a:gd name="connsiteX6" fmla="*/ 2613607 w 4567026"/>
              <a:gd name="connsiteY6" fmla="*/ 6554909 h 6565849"/>
              <a:gd name="connsiteX7" fmla="*/ 1005629 w 4567026"/>
              <a:gd name="connsiteY7" fmla="*/ 6039287 h 6565849"/>
              <a:gd name="connsiteX8" fmla="*/ 22013 w 4567026"/>
              <a:gd name="connsiteY8" fmla="*/ 4448077 h 6565849"/>
              <a:gd name="connsiteX0" fmla="*/ 22013 w 4567026"/>
              <a:gd name="connsiteY0" fmla="*/ 4448077 h 6555026"/>
              <a:gd name="connsiteX1" fmla="*/ 1940507 w 4567026"/>
              <a:gd name="connsiteY1" fmla="*/ 0 h 6555026"/>
              <a:gd name="connsiteX2" fmla="*/ 4370494 w 4567026"/>
              <a:gd name="connsiteY2" fmla="*/ 9962 h 6555026"/>
              <a:gd name="connsiteX3" fmla="*/ 4546389 w 4567026"/>
              <a:gd name="connsiteY3" fmla="*/ 198557 h 6555026"/>
              <a:gd name="connsiteX4" fmla="*/ 4567026 w 4567026"/>
              <a:gd name="connsiteY4" fmla="*/ 5676802 h 6555026"/>
              <a:gd name="connsiteX5" fmla="*/ 3682789 w 4567026"/>
              <a:gd name="connsiteY5" fmla="*/ 6333927 h 6555026"/>
              <a:gd name="connsiteX6" fmla="*/ 2613607 w 4567026"/>
              <a:gd name="connsiteY6" fmla="*/ 6554909 h 6555026"/>
              <a:gd name="connsiteX7" fmla="*/ 1005629 w 4567026"/>
              <a:gd name="connsiteY7" fmla="*/ 6039287 h 6555026"/>
              <a:gd name="connsiteX8" fmla="*/ 22013 w 4567026"/>
              <a:gd name="connsiteY8" fmla="*/ 4448077 h 6555026"/>
              <a:gd name="connsiteX0" fmla="*/ 44498 w 4589511"/>
              <a:gd name="connsiteY0" fmla="*/ 4448077 h 6555026"/>
              <a:gd name="connsiteX1" fmla="*/ 1962992 w 4589511"/>
              <a:gd name="connsiteY1" fmla="*/ 0 h 6555026"/>
              <a:gd name="connsiteX2" fmla="*/ 4392979 w 4589511"/>
              <a:gd name="connsiteY2" fmla="*/ 9962 h 6555026"/>
              <a:gd name="connsiteX3" fmla="*/ 4568874 w 4589511"/>
              <a:gd name="connsiteY3" fmla="*/ 198557 h 6555026"/>
              <a:gd name="connsiteX4" fmla="*/ 4589511 w 4589511"/>
              <a:gd name="connsiteY4" fmla="*/ 5676802 h 6555026"/>
              <a:gd name="connsiteX5" fmla="*/ 3705274 w 4589511"/>
              <a:gd name="connsiteY5" fmla="*/ 6333927 h 6555026"/>
              <a:gd name="connsiteX6" fmla="*/ 2636092 w 4589511"/>
              <a:gd name="connsiteY6" fmla="*/ 6554909 h 6555026"/>
              <a:gd name="connsiteX7" fmla="*/ 1028114 w 4589511"/>
              <a:gd name="connsiteY7" fmla="*/ 6039287 h 6555026"/>
              <a:gd name="connsiteX8" fmla="*/ 44498 w 4589511"/>
              <a:gd name="connsiteY8" fmla="*/ 4448077 h 65550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89511" h="6555026">
                <a:moveTo>
                  <a:pt x="44498" y="4448077"/>
                </a:moveTo>
                <a:cubicBezTo>
                  <a:pt x="-165449" y="3431369"/>
                  <a:pt x="350092" y="1272239"/>
                  <a:pt x="1962992" y="0"/>
                </a:cubicBezTo>
                <a:lnTo>
                  <a:pt x="4392979" y="9962"/>
                </a:lnTo>
                <a:cubicBezTo>
                  <a:pt x="4433804" y="-3724"/>
                  <a:pt x="4576547" y="134405"/>
                  <a:pt x="4568874" y="198557"/>
                </a:cubicBezTo>
                <a:cubicBezTo>
                  <a:pt x="4574536" y="2226764"/>
                  <a:pt x="4581441" y="4495702"/>
                  <a:pt x="4589511" y="5676802"/>
                </a:cubicBezTo>
                <a:cubicBezTo>
                  <a:pt x="4428644" y="5983084"/>
                  <a:pt x="4030844" y="6187576"/>
                  <a:pt x="3705274" y="6333927"/>
                </a:cubicBezTo>
                <a:cubicBezTo>
                  <a:pt x="3379704" y="6480278"/>
                  <a:pt x="3148325" y="6548136"/>
                  <a:pt x="2636092" y="6554909"/>
                </a:cubicBezTo>
                <a:cubicBezTo>
                  <a:pt x="2123859" y="6561682"/>
                  <a:pt x="1343206" y="6273586"/>
                  <a:pt x="1028114" y="6039287"/>
                </a:cubicBezTo>
                <a:cubicBezTo>
                  <a:pt x="596182" y="5688148"/>
                  <a:pt x="254445" y="5464785"/>
                  <a:pt x="44498" y="444807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lIns="182880" tIns="274320" rIns="274320">
            <a:normAutofit/>
          </a:bodyPr>
          <a:lstStyle>
            <a:lvl1pPr marL="0" indent="0" algn="r">
              <a:buNone/>
              <a:defRPr sz="20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A893C5-3725-2BF8-B201-6C4123C131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Two Cont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51">
            <a:extLst>
              <a:ext uri="{FF2B5EF4-FFF2-40B4-BE49-F238E27FC236}">
                <a16:creationId xmlns:a16="http://schemas.microsoft.com/office/drawing/2014/main" id="{4A781A8E-199F-1F48-C80E-B6501B563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0423648" y="-93866"/>
            <a:ext cx="1698615" cy="1838087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0" i="0" dirty="0">
              <a:latin typeface="Microsoft JhengHei" panose="020B0604030504040204" pitchFamily="34" charset="-120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6" name="Freeform: Shape 22">
            <a:extLst>
              <a:ext uri="{FF2B5EF4-FFF2-40B4-BE49-F238E27FC236}">
                <a16:creationId xmlns:a16="http://schemas.microsoft.com/office/drawing/2014/main" id="{1C466053-4CA7-4CBB-C1D2-19FE899BE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100480F-88D3-CF82-FAF8-9527C86B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938933" y="6327754"/>
            <a:ext cx="4148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Title 1">
            <a:extLst>
              <a:ext uri="{FF2B5EF4-FFF2-40B4-BE49-F238E27FC236}">
                <a16:creationId xmlns:a16="http://schemas.microsoft.com/office/drawing/2014/main" id="{05F17713-1E50-F9DA-1134-DEB4A4AEA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endParaRPr lang="en-US" dirty="0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05A7D8CB-7B8B-DA38-6E7E-0DAEB7D2996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399" y="2039111"/>
            <a:ext cx="2816352" cy="384048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CE441B96-235E-1744-83C7-22A1E6ED8BB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097800" y="2039111"/>
            <a:ext cx="6949440" cy="3840480"/>
          </a:xfrm>
        </p:spPr>
        <p:txBody>
          <a:bodyPr>
            <a:normAutofit/>
          </a:bodyPr>
          <a:lstStyle>
            <a:lvl1pPr marL="228600" indent="-228600">
              <a:buFont typeface="Courier New" panose="02070309020205020404" pitchFamily="49" charset="0"/>
              <a:buChar char="o"/>
              <a:defRPr sz="2000"/>
            </a:lvl1pPr>
            <a:lvl2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20574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F605979-8A00-C008-E1AA-6AC1F9EABE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61714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1B0F4867-5345-BF6B-3402-DEEC3D2DDF9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2039111"/>
            <a:ext cx="6729984" cy="3840480"/>
          </a:xfrm>
        </p:spPr>
        <p:txBody>
          <a:bodyPr>
            <a:normAutofit/>
          </a:bodyPr>
          <a:lstStyle>
            <a:lvl1pPr marL="228600" indent="-228600">
              <a:buFont typeface="Courier New" panose="02070309020205020404" pitchFamily="49" charset="0"/>
              <a:buChar char="o"/>
              <a:defRPr sz="2000" cap="all" baseline="0"/>
            </a:lvl1pPr>
            <a:lvl2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20574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B693A8C2-EDAB-3C2B-00D3-3B9F9D64ACD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113472" y="2039111"/>
            <a:ext cx="3163824" cy="384048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CE52DCD-6B80-A17A-B12C-76D628BAF304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4231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5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>
            <a:extLst>
              <a:ext uri="{FF2B5EF4-FFF2-40B4-BE49-F238E27FC236}">
                <a16:creationId xmlns:a16="http://schemas.microsoft.com/office/drawing/2014/main" id="{CADEA8BB-3550-ABDA-99A6-455084D5D4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>
          <a:xfrm>
            <a:off x="0" y="3271424"/>
            <a:ext cx="12192000" cy="3586577"/>
          </a:xfrm>
          <a:custGeom>
            <a:avLst/>
            <a:gdLst>
              <a:gd name="connsiteX0" fmla="*/ 1849560 w 12192000"/>
              <a:gd name="connsiteY0" fmla="*/ 803 h 3586577"/>
              <a:gd name="connsiteX1" fmla="*/ 2779308 w 12192000"/>
              <a:gd name="connsiteY1" fmla="*/ 191654 h 3586577"/>
              <a:gd name="connsiteX2" fmla="*/ 3529993 w 12192000"/>
              <a:gd name="connsiteY2" fmla="*/ 614650 h 3586577"/>
              <a:gd name="connsiteX3" fmla="*/ 5271921 w 12192000"/>
              <a:gd name="connsiteY3" fmla="*/ 1300408 h 3586577"/>
              <a:gd name="connsiteX4" fmla="*/ 6940105 w 12192000"/>
              <a:gd name="connsiteY4" fmla="*/ 1192018 h 3586577"/>
              <a:gd name="connsiteX5" fmla="*/ 8301823 w 12192000"/>
              <a:gd name="connsiteY5" fmla="*/ 780730 h 3586577"/>
              <a:gd name="connsiteX6" fmla="*/ 12120288 w 12192000"/>
              <a:gd name="connsiteY6" fmla="*/ 561429 h 3586577"/>
              <a:gd name="connsiteX7" fmla="*/ 12192000 w 12192000"/>
              <a:gd name="connsiteY7" fmla="*/ 591187 h 3586577"/>
              <a:gd name="connsiteX8" fmla="*/ 12192000 w 12192000"/>
              <a:gd name="connsiteY8" fmla="*/ 3586577 h 3586577"/>
              <a:gd name="connsiteX9" fmla="*/ 0 w 12192000"/>
              <a:gd name="connsiteY9" fmla="*/ 3586577 h 3586577"/>
              <a:gd name="connsiteX10" fmla="*/ 0 w 12192000"/>
              <a:gd name="connsiteY10" fmla="*/ 671712 h 3586577"/>
              <a:gd name="connsiteX11" fmla="*/ 66994 w 12192000"/>
              <a:gd name="connsiteY11" fmla="*/ 616810 h 3586577"/>
              <a:gd name="connsiteX12" fmla="*/ 314608 w 12192000"/>
              <a:gd name="connsiteY12" fmla="*/ 447849 h 3586577"/>
              <a:gd name="connsiteX13" fmla="*/ 1849560 w 12192000"/>
              <a:gd name="connsiteY13" fmla="*/ 803 h 35865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3586577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1" y="1300408"/>
                </a:cubicBezTo>
                <a:cubicBezTo>
                  <a:pt x="5824636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3586577"/>
                </a:lnTo>
                <a:lnTo>
                  <a:pt x="0" y="3586577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Table Placeholder 4">
            <a:extLst>
              <a:ext uri="{FF2B5EF4-FFF2-40B4-BE49-F238E27FC236}">
                <a16:creationId xmlns:a16="http://schemas.microsoft.com/office/drawing/2014/main" id="{A8715227-A125-7CA3-B8F5-9D5894E8C981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914400" y="2039111"/>
            <a:ext cx="10360025" cy="3374136"/>
          </a:xfrm>
        </p:spPr>
        <p:txBody>
          <a:bodyPr/>
          <a:lstStyle/>
          <a:p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EC2E35B-5EFD-B330-984C-15A012C90B8A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62748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>
            <a:extLst>
              <a:ext uri="{FF2B5EF4-FFF2-40B4-BE49-F238E27FC236}">
                <a16:creationId xmlns:a16="http://schemas.microsoft.com/office/drawing/2014/main" id="{686C03E6-655F-A394-4461-7BC878C418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7145" y="3001406"/>
            <a:ext cx="3865902" cy="3856595"/>
          </a:xfrm>
          <a:custGeom>
            <a:avLst/>
            <a:gdLst>
              <a:gd name="connsiteX0" fmla="*/ 0 w 3865902"/>
              <a:gd name="connsiteY0" fmla="*/ 0 h 3856595"/>
              <a:gd name="connsiteX1" fmla="*/ 36224 w 3865902"/>
              <a:gd name="connsiteY1" fmla="*/ 87499 h 3856595"/>
              <a:gd name="connsiteX2" fmla="*/ 560241 w 3865902"/>
              <a:gd name="connsiteY2" fmla="*/ 881472 h 3856595"/>
              <a:gd name="connsiteX3" fmla="*/ 1285567 w 3865902"/>
              <a:gd name="connsiteY3" fmla="*/ 1323684 h 3856595"/>
              <a:gd name="connsiteX4" fmla="*/ 1971938 w 3865902"/>
              <a:gd name="connsiteY4" fmla="*/ 1550422 h 3856595"/>
              <a:gd name="connsiteX5" fmla="*/ 3782327 w 3865902"/>
              <a:gd name="connsiteY5" fmla="*/ 2888188 h 3856595"/>
              <a:gd name="connsiteX6" fmla="*/ 3865611 w 3865902"/>
              <a:gd name="connsiteY6" fmla="*/ 3435831 h 3856595"/>
              <a:gd name="connsiteX7" fmla="*/ 3805121 w 3865902"/>
              <a:gd name="connsiteY7" fmla="*/ 3842880 h 3856595"/>
              <a:gd name="connsiteX8" fmla="*/ 3800674 w 3865902"/>
              <a:gd name="connsiteY8" fmla="*/ 3856595 h 3856595"/>
              <a:gd name="connsiteX9" fmla="*/ 0 w 3865902"/>
              <a:gd name="connsiteY9" fmla="*/ 3856595 h 38565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65902" h="3856595">
                <a:moveTo>
                  <a:pt x="0" y="0"/>
                </a:moveTo>
                <a:lnTo>
                  <a:pt x="36224" y="87499"/>
                </a:lnTo>
                <a:cubicBezTo>
                  <a:pt x="154868" y="378336"/>
                  <a:pt x="315166" y="649927"/>
                  <a:pt x="560241" y="881472"/>
                </a:cubicBezTo>
                <a:cubicBezTo>
                  <a:pt x="766493" y="1076486"/>
                  <a:pt x="1013912" y="1216159"/>
                  <a:pt x="1285567" y="1323684"/>
                </a:cubicBezTo>
                <a:cubicBezTo>
                  <a:pt x="1588934" y="1443752"/>
                  <a:pt x="1777483" y="1493740"/>
                  <a:pt x="1971938" y="1550422"/>
                </a:cubicBezTo>
                <a:cubicBezTo>
                  <a:pt x="2188057" y="1613391"/>
                  <a:pt x="3470229" y="1987236"/>
                  <a:pt x="3782327" y="2888188"/>
                </a:cubicBezTo>
                <a:cubicBezTo>
                  <a:pt x="3866366" y="3130827"/>
                  <a:pt x="3867057" y="3372562"/>
                  <a:pt x="3865611" y="3435831"/>
                </a:cubicBezTo>
                <a:cubicBezTo>
                  <a:pt x="3862378" y="3575611"/>
                  <a:pt x="3840731" y="3710985"/>
                  <a:pt x="3805121" y="3842880"/>
                </a:cubicBezTo>
                <a:lnTo>
                  <a:pt x="3800674" y="3856595"/>
                </a:lnTo>
                <a:lnTo>
                  <a:pt x="0" y="3856595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0" i="0" dirty="0">
              <a:latin typeface="Microsoft JhengHei" panose="020B0604030504040204" pitchFamily="34" charset="-120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914400" y="914400"/>
            <a:ext cx="5641848" cy="5029200"/>
          </a:xfrm>
        </p:spPr>
        <p:txBody>
          <a:bodyPr anchor="ctr"/>
          <a:lstStyle>
            <a:lvl1pPr algn="l"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436A1765-4F66-C345-840A-D6C73BD96BB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48856" y="914400"/>
            <a:ext cx="3867912" cy="5029200"/>
          </a:xfrm>
        </p:spPr>
        <p:txBody>
          <a:bodyPr anchor="ctr">
            <a:normAutofit/>
          </a:bodyPr>
          <a:lstStyle>
            <a:lvl1pPr marL="0" indent="0">
              <a:buFont typeface="Courier New" panose="02070309020205020404" pitchFamily="49" charset="0"/>
              <a:buNone/>
              <a:defRPr sz="2000" cap="all" baseline="0"/>
            </a:lvl1pPr>
            <a:lvl2pPr marL="0" indent="0">
              <a:spcBef>
                <a:spcPts val="1000"/>
              </a:spcBef>
              <a:buFont typeface="Courier New" panose="02070309020205020404" pitchFamily="49" charset="0"/>
              <a:buNone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ADCC72F6-C144-5508-40C5-E1B3FC085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8970744" y="5209684"/>
            <a:ext cx="3221255" cy="1682471"/>
            <a:chOff x="-1483620" y="3988558"/>
            <a:chExt cx="4239452" cy="2903598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FF76D2EA-2C6E-B0B2-DC0D-F9EF636E5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25717" y="5597818"/>
              <a:ext cx="2430115" cy="1294338"/>
            </a:xfrm>
            <a:custGeom>
              <a:avLst/>
              <a:gdLst>
                <a:gd name="connsiteX0" fmla="*/ 945169 w 2445355"/>
                <a:gd name="connsiteY0" fmla="*/ 789 h 1315293"/>
                <a:gd name="connsiteX1" fmla="*/ 1083192 w 2445355"/>
                <a:gd name="connsiteY1" fmla="*/ 15575 h 1315293"/>
                <a:gd name="connsiteX2" fmla="*/ 1778340 w 2445355"/>
                <a:gd name="connsiteY2" fmla="*/ 301396 h 1315293"/>
                <a:gd name="connsiteX3" fmla="*/ 2419558 w 2445355"/>
                <a:gd name="connsiteY3" fmla="*/ 1243748 h 1315293"/>
                <a:gd name="connsiteX4" fmla="*/ 2445355 w 2445355"/>
                <a:gd name="connsiteY4" fmla="*/ 1315293 h 1315293"/>
                <a:gd name="connsiteX5" fmla="*/ 0 w 2445355"/>
                <a:gd name="connsiteY5" fmla="*/ 1315293 h 1315293"/>
                <a:gd name="connsiteX6" fmla="*/ 18759 w 2445355"/>
                <a:gd name="connsiteY6" fmla="*/ 1065812 h 1315293"/>
                <a:gd name="connsiteX7" fmla="*/ 421385 w 2445355"/>
                <a:gd name="connsiteY7" fmla="*/ 160260 h 1315293"/>
                <a:gd name="connsiteX8" fmla="*/ 945169 w 2445355"/>
                <a:gd name="connsiteY8" fmla="*/ 789 h 1315293"/>
                <a:gd name="connsiteX0" fmla="*/ 2445355 w 2536795"/>
                <a:gd name="connsiteY0" fmla="*/ 1315293 h 1406733"/>
                <a:gd name="connsiteX1" fmla="*/ 0 w 2536795"/>
                <a:gd name="connsiteY1" fmla="*/ 1315293 h 1406733"/>
                <a:gd name="connsiteX2" fmla="*/ 18759 w 2536795"/>
                <a:gd name="connsiteY2" fmla="*/ 1065812 h 1406733"/>
                <a:gd name="connsiteX3" fmla="*/ 421385 w 2536795"/>
                <a:gd name="connsiteY3" fmla="*/ 160260 h 1406733"/>
                <a:gd name="connsiteX4" fmla="*/ 945169 w 2536795"/>
                <a:gd name="connsiteY4" fmla="*/ 789 h 1406733"/>
                <a:gd name="connsiteX5" fmla="*/ 1083192 w 2536795"/>
                <a:gd name="connsiteY5" fmla="*/ 15575 h 1406733"/>
                <a:gd name="connsiteX6" fmla="*/ 1778340 w 2536795"/>
                <a:gd name="connsiteY6" fmla="*/ 301396 h 1406733"/>
                <a:gd name="connsiteX7" fmla="*/ 2419558 w 2536795"/>
                <a:gd name="connsiteY7" fmla="*/ 1243748 h 1406733"/>
                <a:gd name="connsiteX8" fmla="*/ 2536795 w 2536795"/>
                <a:gd name="connsiteY8" fmla="*/ 1406733 h 140673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0 w 2430115"/>
                <a:gd name="connsiteY0" fmla="*/ 1315293 h 1315293"/>
                <a:gd name="connsiteX1" fmla="*/ 18759 w 2430115"/>
                <a:gd name="connsiteY1" fmla="*/ 1065812 h 1315293"/>
                <a:gd name="connsiteX2" fmla="*/ 421385 w 2430115"/>
                <a:gd name="connsiteY2" fmla="*/ 160260 h 1315293"/>
                <a:gd name="connsiteX3" fmla="*/ 945169 w 2430115"/>
                <a:gd name="connsiteY3" fmla="*/ 789 h 1315293"/>
                <a:gd name="connsiteX4" fmla="*/ 1083192 w 2430115"/>
                <a:gd name="connsiteY4" fmla="*/ 15575 h 1315293"/>
                <a:gd name="connsiteX5" fmla="*/ 1778340 w 2430115"/>
                <a:gd name="connsiteY5" fmla="*/ 301396 h 1315293"/>
                <a:gd name="connsiteX6" fmla="*/ 2419558 w 2430115"/>
                <a:gd name="connsiteY6" fmla="*/ 1243748 h 1315293"/>
                <a:gd name="connsiteX7" fmla="*/ 2430115 w 2430115"/>
                <a:gd name="connsiteY7" fmla="*/ 1294338 h 1315293"/>
                <a:gd name="connsiteX0" fmla="*/ 0 w 2430115"/>
                <a:gd name="connsiteY0" fmla="*/ 1281003 h 1294338"/>
                <a:gd name="connsiteX1" fmla="*/ 18759 w 2430115"/>
                <a:gd name="connsiteY1" fmla="*/ 1065812 h 1294338"/>
                <a:gd name="connsiteX2" fmla="*/ 421385 w 2430115"/>
                <a:gd name="connsiteY2" fmla="*/ 160260 h 1294338"/>
                <a:gd name="connsiteX3" fmla="*/ 945169 w 2430115"/>
                <a:gd name="connsiteY3" fmla="*/ 789 h 1294338"/>
                <a:gd name="connsiteX4" fmla="*/ 1083192 w 2430115"/>
                <a:gd name="connsiteY4" fmla="*/ 15575 h 1294338"/>
                <a:gd name="connsiteX5" fmla="*/ 1778340 w 2430115"/>
                <a:gd name="connsiteY5" fmla="*/ 301396 h 1294338"/>
                <a:gd name="connsiteX6" fmla="*/ 2419558 w 2430115"/>
                <a:gd name="connsiteY6" fmla="*/ 1243748 h 1294338"/>
                <a:gd name="connsiteX7" fmla="*/ 2430115 w 2430115"/>
                <a:gd name="connsiteY7" fmla="*/ 1294338 h 129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0115" h="1294338">
                  <a:moveTo>
                    <a:pt x="0" y="1281003"/>
                  </a:moveTo>
                  <a:lnTo>
                    <a:pt x="18759" y="1065812"/>
                  </a:lnTo>
                  <a:cubicBezTo>
                    <a:pt x="68103" y="677825"/>
                    <a:pt x="196828" y="335497"/>
                    <a:pt x="421385" y="160260"/>
                  </a:cubicBezTo>
                  <a:cubicBezTo>
                    <a:pt x="597747" y="22631"/>
                    <a:pt x="791587" y="-5390"/>
                    <a:pt x="945169" y="789"/>
                  </a:cubicBezTo>
                  <a:cubicBezTo>
                    <a:pt x="996362" y="2849"/>
                    <a:pt x="1043083" y="8708"/>
                    <a:pt x="1083192" y="15575"/>
                  </a:cubicBezTo>
                  <a:cubicBezTo>
                    <a:pt x="1244041" y="37412"/>
                    <a:pt x="1507299" y="98636"/>
                    <a:pt x="1778340" y="301396"/>
                  </a:cubicBezTo>
                  <a:cubicBezTo>
                    <a:pt x="2076448" y="524423"/>
                    <a:pt x="2262092" y="827463"/>
                    <a:pt x="2419558" y="1243748"/>
                  </a:cubicBezTo>
                  <a:cubicBezTo>
                    <a:pt x="2428157" y="1267596"/>
                    <a:pt x="2430115" y="1294338"/>
                    <a:pt x="2430115" y="1294338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b="0" i="0" dirty="0">
                <a:solidFill>
                  <a:schemeClr val="tx1"/>
                </a:solidFill>
                <a:latin typeface="Microsoft JhengHei" panose="020B0604030504040204" pitchFamily="34" charset="-120"/>
              </a:endParaRP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90315871-F40F-D512-8E3F-B40F36BD4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483620" y="3988558"/>
              <a:ext cx="2469462" cy="2893553"/>
            </a:xfrm>
            <a:custGeom>
              <a:avLst/>
              <a:gdLst>
                <a:gd name="connsiteX0" fmla="*/ 194658 w 2477082"/>
                <a:gd name="connsiteY0" fmla="*/ 123 h 2924552"/>
                <a:gd name="connsiteX1" fmla="*/ 1254757 w 2477082"/>
                <a:gd name="connsiteY1" fmla="*/ 251792 h 2924552"/>
                <a:gd name="connsiteX2" fmla="*/ 2447922 w 2477082"/>
                <a:gd name="connsiteY2" fmla="*/ 2893553 h 2924552"/>
                <a:gd name="connsiteX3" fmla="*/ 2441508 w 2477082"/>
                <a:gd name="connsiteY3" fmla="*/ 2924552 h 2924552"/>
                <a:gd name="connsiteX4" fmla="*/ 0 w 2477082"/>
                <a:gd name="connsiteY4" fmla="*/ 2924552 h 2924552"/>
                <a:gd name="connsiteX5" fmla="*/ 0 w 2477082"/>
                <a:gd name="connsiteY5" fmla="*/ 13617 h 2924552"/>
                <a:gd name="connsiteX6" fmla="*/ 59230 w 2477082"/>
                <a:gd name="connsiteY6" fmla="*/ 6396 h 2924552"/>
                <a:gd name="connsiteX7" fmla="*/ 194658 w 2477082"/>
                <a:gd name="connsiteY7" fmla="*/ 123 h 2924552"/>
                <a:gd name="connsiteX0" fmla="*/ 2441508 w 2532948"/>
                <a:gd name="connsiteY0" fmla="*/ 2924552 h 3015992"/>
                <a:gd name="connsiteX1" fmla="*/ 0 w 2532948"/>
                <a:gd name="connsiteY1" fmla="*/ 2924552 h 3015992"/>
                <a:gd name="connsiteX2" fmla="*/ 0 w 2532948"/>
                <a:gd name="connsiteY2" fmla="*/ 13617 h 3015992"/>
                <a:gd name="connsiteX3" fmla="*/ 59230 w 2532948"/>
                <a:gd name="connsiteY3" fmla="*/ 6396 h 3015992"/>
                <a:gd name="connsiteX4" fmla="*/ 194658 w 2532948"/>
                <a:gd name="connsiteY4" fmla="*/ 123 h 3015992"/>
                <a:gd name="connsiteX5" fmla="*/ 1254757 w 2532948"/>
                <a:gd name="connsiteY5" fmla="*/ 251792 h 3015992"/>
                <a:gd name="connsiteX6" fmla="*/ 2447922 w 2532948"/>
                <a:gd name="connsiteY6" fmla="*/ 2893553 h 3015992"/>
                <a:gd name="connsiteX7" fmla="*/ 2532948 w 2532948"/>
                <a:gd name="connsiteY7" fmla="*/ 3015992 h 3015992"/>
                <a:gd name="connsiteX0" fmla="*/ 0 w 2532948"/>
                <a:gd name="connsiteY0" fmla="*/ 2924552 h 3015992"/>
                <a:gd name="connsiteX1" fmla="*/ 0 w 2532948"/>
                <a:gd name="connsiteY1" fmla="*/ 13617 h 3015992"/>
                <a:gd name="connsiteX2" fmla="*/ 59230 w 2532948"/>
                <a:gd name="connsiteY2" fmla="*/ 6396 h 3015992"/>
                <a:gd name="connsiteX3" fmla="*/ 194658 w 2532948"/>
                <a:gd name="connsiteY3" fmla="*/ 123 h 3015992"/>
                <a:gd name="connsiteX4" fmla="*/ 1254757 w 2532948"/>
                <a:gd name="connsiteY4" fmla="*/ 251792 h 3015992"/>
                <a:gd name="connsiteX5" fmla="*/ 2447922 w 2532948"/>
                <a:gd name="connsiteY5" fmla="*/ 2893553 h 3015992"/>
                <a:gd name="connsiteX6" fmla="*/ 2532948 w 2532948"/>
                <a:gd name="connsiteY6" fmla="*/ 3015992 h 3015992"/>
                <a:gd name="connsiteX0" fmla="*/ 0 w 2532948"/>
                <a:gd name="connsiteY0" fmla="*/ 13617 h 3015992"/>
                <a:gd name="connsiteX1" fmla="*/ 59230 w 2532948"/>
                <a:gd name="connsiteY1" fmla="*/ 6396 h 3015992"/>
                <a:gd name="connsiteX2" fmla="*/ 194658 w 2532948"/>
                <a:gd name="connsiteY2" fmla="*/ 123 h 3015992"/>
                <a:gd name="connsiteX3" fmla="*/ 1254757 w 2532948"/>
                <a:gd name="connsiteY3" fmla="*/ 251792 h 3015992"/>
                <a:gd name="connsiteX4" fmla="*/ 2447922 w 2532948"/>
                <a:gd name="connsiteY4" fmla="*/ 2893553 h 3015992"/>
                <a:gd name="connsiteX5" fmla="*/ 2532948 w 2532948"/>
                <a:gd name="connsiteY5" fmla="*/ 3015992 h 3015992"/>
                <a:gd name="connsiteX0" fmla="*/ 0 w 2538663"/>
                <a:gd name="connsiteY0" fmla="*/ 25047 h 3015992"/>
                <a:gd name="connsiteX1" fmla="*/ 64945 w 2538663"/>
                <a:gd name="connsiteY1" fmla="*/ 6396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38663"/>
                <a:gd name="connsiteY0" fmla="*/ 25047 h 3015992"/>
                <a:gd name="connsiteX1" fmla="*/ 63040 w 2538663"/>
                <a:gd name="connsiteY1" fmla="*/ 15921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25328"/>
                <a:gd name="connsiteY0" fmla="*/ 28857 h 3015992"/>
                <a:gd name="connsiteX1" fmla="*/ 49705 w 2525328"/>
                <a:gd name="connsiteY1" fmla="*/ 15921 h 3015992"/>
                <a:gd name="connsiteX2" fmla="*/ 187038 w 2525328"/>
                <a:gd name="connsiteY2" fmla="*/ 123 h 3015992"/>
                <a:gd name="connsiteX3" fmla="*/ 1247137 w 2525328"/>
                <a:gd name="connsiteY3" fmla="*/ 251792 h 3015992"/>
                <a:gd name="connsiteX4" fmla="*/ 2440302 w 2525328"/>
                <a:gd name="connsiteY4" fmla="*/ 2893553 h 3015992"/>
                <a:gd name="connsiteX5" fmla="*/ 2525328 w 2525328"/>
                <a:gd name="connsiteY5" fmla="*/ 3015992 h 3015992"/>
                <a:gd name="connsiteX0" fmla="*/ 0 w 2469462"/>
                <a:gd name="connsiteY0" fmla="*/ 28857 h 2893553"/>
                <a:gd name="connsiteX1" fmla="*/ 49705 w 2469462"/>
                <a:gd name="connsiteY1" fmla="*/ 15921 h 2893553"/>
                <a:gd name="connsiteX2" fmla="*/ 187038 w 2469462"/>
                <a:gd name="connsiteY2" fmla="*/ 123 h 2893553"/>
                <a:gd name="connsiteX3" fmla="*/ 1247137 w 2469462"/>
                <a:gd name="connsiteY3" fmla="*/ 251792 h 2893553"/>
                <a:gd name="connsiteX4" fmla="*/ 2440302 w 2469462"/>
                <a:gd name="connsiteY4" fmla="*/ 2893553 h 289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9462" h="2893553">
                  <a:moveTo>
                    <a:pt x="0" y="28857"/>
                  </a:moveTo>
                  <a:lnTo>
                    <a:pt x="49705" y="15921"/>
                  </a:lnTo>
                  <a:cubicBezTo>
                    <a:pt x="94327" y="12220"/>
                    <a:pt x="141445" y="627"/>
                    <a:pt x="187038" y="123"/>
                  </a:cubicBezTo>
                  <a:cubicBezTo>
                    <a:pt x="551780" y="-3908"/>
                    <a:pt x="940882" y="92105"/>
                    <a:pt x="1247137" y="251792"/>
                  </a:cubicBezTo>
                  <a:cubicBezTo>
                    <a:pt x="2215986" y="756901"/>
                    <a:pt x="2581199" y="2010367"/>
                    <a:pt x="2440302" y="2893553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b="0" i="0" dirty="0">
                <a:solidFill>
                  <a:schemeClr val="tx1"/>
                </a:solidFill>
                <a:latin typeface="Microsoft JhengHei" panose="020B0604030504040204" pitchFamily="34" charset="-120"/>
              </a:endParaRPr>
            </a:p>
          </p:txBody>
        </p:sp>
      </p:grp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0C11C1A-EFCF-278A-D083-93F07D4DEA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0332231" y="4321742"/>
            <a:ext cx="1859768" cy="253625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B1E4400-E511-F21B-0AFD-0D362BA52F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1_Title and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Straight Connector 7"/>
          <p:cNvSpPr/>
          <p:nvPr/>
        </p:nvSpPr>
        <p:spPr>
          <a:xfrm>
            <a:off x="10938933" y="6327754"/>
            <a:ext cx="414868" cy="1"/>
          </a:xfrm>
          <a:prstGeom prst="line">
            <a:avLst/>
          </a:prstGeom>
          <a:ln w="15875">
            <a:solidFill>
              <a:srgbClr val="543E34"/>
            </a:solidFill>
            <a:miter/>
          </a:ln>
        </p:spPr>
        <p:txBody>
          <a:bodyPr lIns="45719" rIns="45719"/>
          <a:lstStyle/>
          <a:p>
            <a:endParaRPr b="0" i="0" dirty="0">
              <a:latin typeface="Microsoft JhengHei" panose="020B0604030504040204" pitchFamily="34" charset="-120"/>
            </a:endParaRPr>
          </a:p>
        </p:txBody>
      </p:sp>
      <p:sp>
        <p:nvSpPr>
          <p:cNvPr id="152" name="Freeform 5"/>
          <p:cNvSpPr/>
          <p:nvPr/>
        </p:nvSpPr>
        <p:spPr>
          <a:xfrm>
            <a:off x="0" y="3271424"/>
            <a:ext cx="12192000" cy="358657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27" extrusionOk="0">
                <a:moveTo>
                  <a:pt x="3277" y="5"/>
                </a:moveTo>
                <a:cubicBezTo>
                  <a:pt x="3824" y="52"/>
                  <a:pt x="4374" y="439"/>
                  <a:pt x="4924" y="1150"/>
                </a:cubicBezTo>
                <a:cubicBezTo>
                  <a:pt x="5414" y="1785"/>
                  <a:pt x="5828" y="2762"/>
                  <a:pt x="6254" y="3689"/>
                </a:cubicBezTo>
                <a:cubicBezTo>
                  <a:pt x="7175" y="5695"/>
                  <a:pt x="8177" y="7231"/>
                  <a:pt x="9340" y="7805"/>
                </a:cubicBezTo>
                <a:cubicBezTo>
                  <a:pt x="10319" y="8290"/>
                  <a:pt x="11305" y="7960"/>
                  <a:pt x="12295" y="7155"/>
                </a:cubicBezTo>
                <a:cubicBezTo>
                  <a:pt x="13402" y="6256"/>
                  <a:pt x="14040" y="5459"/>
                  <a:pt x="14708" y="4686"/>
                </a:cubicBezTo>
                <a:cubicBezTo>
                  <a:pt x="15358" y="3935"/>
                  <a:pt x="18813" y="-58"/>
                  <a:pt x="21473" y="3370"/>
                </a:cubicBezTo>
                <a:lnTo>
                  <a:pt x="21600" y="3549"/>
                </a:lnTo>
                <a:lnTo>
                  <a:pt x="21600" y="21527"/>
                </a:lnTo>
                <a:lnTo>
                  <a:pt x="0" y="21527"/>
                </a:lnTo>
                <a:lnTo>
                  <a:pt x="0" y="4032"/>
                </a:lnTo>
                <a:lnTo>
                  <a:pt x="119" y="3702"/>
                </a:lnTo>
                <a:cubicBezTo>
                  <a:pt x="258" y="3349"/>
                  <a:pt x="404" y="3011"/>
                  <a:pt x="557" y="2688"/>
                </a:cubicBezTo>
                <a:cubicBezTo>
                  <a:pt x="1456" y="795"/>
                  <a:pt x="2364" y="-73"/>
                  <a:pt x="3277" y="5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 b="0" i="0" dirty="0">
              <a:latin typeface="Microsoft JhengHei" panose="020B0604030504040204" pitchFamily="34" charset="-120"/>
            </a:endParaRPr>
          </a:p>
        </p:txBody>
      </p:sp>
      <p:sp>
        <p:nvSpPr>
          <p:cNvPr id="153" name="Freeform: Shape 17"/>
          <p:cNvSpPr/>
          <p:nvPr/>
        </p:nvSpPr>
        <p:spPr>
          <a:xfrm>
            <a:off x="5591140" y="1"/>
            <a:ext cx="5362678" cy="59006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8690" extrusionOk="0">
                <a:moveTo>
                  <a:pt x="0" y="0"/>
                </a:moveTo>
                <a:lnTo>
                  <a:pt x="21600" y="0"/>
                </a:lnTo>
                <a:lnTo>
                  <a:pt x="20824" y="2215"/>
                </a:lnTo>
                <a:cubicBezTo>
                  <a:pt x="16386" y="14411"/>
                  <a:pt x="12891" y="17067"/>
                  <a:pt x="11521" y="17885"/>
                </a:cubicBezTo>
                <a:cubicBezTo>
                  <a:pt x="5309" y="21600"/>
                  <a:pt x="2206" y="11792"/>
                  <a:pt x="345" y="1918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 b="0" i="0" dirty="0">
              <a:latin typeface="Microsoft JhengHei" panose="020B0604030504040204" pitchFamily="34" charset="-120"/>
            </a:endParaRPr>
          </a:p>
        </p:txBody>
      </p:sp>
      <p:sp>
        <p:nvSpPr>
          <p:cNvPr id="154" name="click to add title"/>
          <p:cNvSpPr txBox="1"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3" cy="914400"/>
          </a:xfrm>
          <a:prstGeom prst="rect">
            <a:avLst/>
          </a:prstGeom>
        </p:spPr>
        <p:txBody>
          <a:bodyPr anchor="b"/>
          <a:lstStyle>
            <a:lvl1pPr algn="l">
              <a:defRPr sz="3200"/>
            </a:lvl1pPr>
          </a:lstStyle>
          <a:p>
            <a:r>
              <a:t>click to add title</a:t>
            </a:r>
          </a:p>
        </p:txBody>
      </p:sp>
      <p:sp>
        <p:nvSpPr>
          <p:cNvPr id="15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462922" y="6097883"/>
            <a:ext cx="443171" cy="45974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38377929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6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62" r:id="rId2"/>
    <p:sldLayoutId id="2147483663" r:id="rId3"/>
    <p:sldLayoutId id="2147483685" r:id="rId4"/>
    <p:sldLayoutId id="2147483665" r:id="rId5"/>
    <p:sldLayoutId id="2147483686" r:id="rId6"/>
    <p:sldLayoutId id="2147483667" r:id="rId7"/>
    <p:sldLayoutId id="2147483668" r:id="rId8"/>
    <p:sldLayoutId id="2147483669" r:id="rId9"/>
    <p:sldLayoutId id="2147483684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0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  <a:endCxn id="6" idx="1"/>
          </p:cNvCxnSpPr>
          <p:nvPr userDrawn="1"/>
        </p:nvCxnSpPr>
        <p:spPr>
          <a:xfrm>
            <a:off x="10938933" y="6327754"/>
            <a:ext cx="4148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51" r:id="rId4"/>
    <p:sldLayoutId id="2147483676" r:id="rId5"/>
    <p:sldLayoutId id="2147483661" r:id="rId6"/>
    <p:sldLayoutId id="2147483670" r:id="rId7"/>
    <p:sldLayoutId id="2147483678" r:id="rId8"/>
    <p:sldLayoutId id="2147483664" r:id="rId9"/>
    <p:sldLayoutId id="2147483680" r:id="rId10"/>
    <p:sldLayoutId id="2147483681" r:id="rId11"/>
    <p:sldLayoutId id="2147483682" r:id="rId12"/>
    <p:sldLayoutId id="2147483666" r:id="rId13"/>
    <p:sldLayoutId id="2147483654" r:id="rId14"/>
    <p:sldLayoutId id="2147483687" r:id="rId1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b="1" i="0" kern="1200">
          <a:solidFill>
            <a:schemeClr val="tx1"/>
          </a:solidFill>
          <a:latin typeface="Microsoft JhengHei" panose="020B0604030504040204" pitchFamily="34" charset="-12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b="0" i="0" kern="1200">
          <a:solidFill>
            <a:schemeClr val="tx1"/>
          </a:solidFill>
          <a:latin typeface="Microsoft JhengHei" panose="020B0604030504040204" pitchFamily="34" charset="-12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Microsoft JhengHei" panose="020B0604030504040204" pitchFamily="34" charset="-12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Microsoft JhengHei" panose="020B0604030504040204" pitchFamily="34" charset="-12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Microsoft JhengHei" panose="020B0604030504040204" pitchFamily="34" charset="-12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Microsoft JhengHei" panose="020B0604030504040204" pitchFamily="34" charset="-12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9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9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9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9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9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9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BF2CD1-8B6A-14B4-D432-B845043B5E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235BA-E333-137E-7694-497DC28939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8313" y="1790550"/>
            <a:ext cx="8739688" cy="3276900"/>
          </a:xfrm>
        </p:spPr>
        <p:txBody>
          <a:bodyPr/>
          <a:lstStyle/>
          <a:p>
            <a:r>
              <a:rPr lang="ja-JP" altLang="en-US" dirty="0"/>
              <a:t>甲四、惡報</a:t>
            </a:r>
            <a:r>
              <a:rPr lang="zh-TW" altLang="en-US" dirty="0"/>
              <a:t>；</a:t>
            </a:r>
            <a:r>
              <a:rPr lang="ja-JP" altLang="en-US" dirty="0"/>
              <a:t>乙</a:t>
            </a:r>
            <a:r>
              <a:rPr lang="zh-CN" altLang="en-US" dirty="0"/>
              <a:t>十一</a:t>
            </a:r>
            <a:r>
              <a:rPr lang="ja-JP" altLang="en-US" dirty="0"/>
              <a:t>、</a:t>
            </a:r>
            <a:r>
              <a:rPr lang="zh-CN" altLang="en-US" dirty="0"/>
              <a:t>忤逆惡</a:t>
            </a:r>
            <a:br>
              <a:rPr lang="en-GB" altLang="ja-JP" dirty="0"/>
            </a:br>
            <a:br>
              <a:rPr lang="en-GB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</a:br>
            <a:endParaRPr lang="en-US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4396534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E94D13-BD6C-FA03-4684-7C914C5E6F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73FBD7D4-4822-FDEF-1A44-922CC1B03CB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49824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 algn="ctr">
              <a:lnSpc>
                <a:spcPct val="150000"/>
              </a:lnSpc>
              <a:buNone/>
            </a:pPr>
            <a:r>
              <a:rPr lang="zh-TW" altLang="en-US" sz="2800" b="1" dirty="0">
                <a:solidFill>
                  <a:srgbClr val="C00000"/>
                </a:solidFill>
                <a:ea typeface="Microsoft JhengHei" panose="020B0604030504040204" pitchFamily="34" charset="-120"/>
              </a:rPr>
              <a:t>暗中下蠱毒害人</a:t>
            </a:r>
            <a:r>
              <a:rPr lang="en-GB" altLang="zh-TW" sz="2800" b="1" dirty="0">
                <a:solidFill>
                  <a:srgbClr val="C00000"/>
                </a:solidFill>
                <a:ea typeface="Microsoft JhengHei" panose="020B0604030504040204" pitchFamily="34" charset="-120"/>
              </a:rPr>
              <a:t>	</a:t>
            </a:r>
          </a:p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</a:rPr>
              <a:t>按玄都律。過滿二千七百爲一害。其家當出巫男覡女</a:t>
            </a:r>
            <a:r>
              <a:rPr lang="zh-CN" altLang="en-US" dirty="0">
                <a:ea typeface="Microsoft JhengHei" panose="020B0604030504040204" pitchFamily="34" charset="-120"/>
              </a:rPr>
              <a:t>（</a:t>
            </a:r>
            <a:r>
              <a:rPr lang="en-GB" altLang="zh-TW" dirty="0" err="1">
                <a:ea typeface="Microsoft JhengHei" panose="020B0604030504040204" pitchFamily="34" charset="-120"/>
              </a:rPr>
              <a:t>xí</a:t>
            </a:r>
            <a:r>
              <a:rPr lang="en-GB" altLang="zh-TW" dirty="0">
                <a:ea typeface="Microsoft JhengHei" panose="020B0604030504040204" pitchFamily="34" charset="-120"/>
              </a:rPr>
              <a:t> </a:t>
            </a:r>
            <a:r>
              <a:rPr lang="en-GB" altLang="zh-TW" dirty="0" err="1">
                <a:ea typeface="Microsoft JhengHei" panose="020B0604030504040204" pitchFamily="34" charset="-120"/>
              </a:rPr>
              <a:t>nǚ</a:t>
            </a:r>
            <a:r>
              <a:rPr lang="zh-CN" altLang="en-US" dirty="0">
                <a:ea typeface="Microsoft JhengHei" panose="020B0604030504040204" pitchFamily="34" charset="-120"/>
              </a:rPr>
              <a:t>）</a:t>
            </a:r>
            <a:r>
              <a:rPr lang="zh-TW" altLang="en-US" sz="2800" dirty="0">
                <a:ea typeface="Microsoft JhengHei" panose="020B0604030504040204" pitchFamily="34" charset="-120"/>
              </a:rPr>
              <a:t>。然則生爲巫覡。已是先世造罪之人。今復爲人埋蠱厭人。是深其地獄也。然有起心而使之爲者。其罪更甚於巫。如有此等。王法當斬。陰律更嚴。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2CF0EA-EE37-BEAC-E5E9-A89F3B53ED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1D0AB340-5B43-75A2-BD77-6E87E3B76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93376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埋蠱厭人。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2632388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4662B4-F74A-D6A7-3F93-56B6A72518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498C5A0B-6068-2256-43D5-E679BD4DAF58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49824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</a:rPr>
              <a:t>一草一木。皆是造物生意。高柴。方長不折。孔子稱之。佛言。樹木年久者。多爲鬼神所棲。不可輕伐。伐之往往得禍。夫伐且不可。況用藥殺之乎。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C948F4-8354-280F-E94A-C41762C29FE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694B46DE-0949-35F5-1EA3-8A6D0A9407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93376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用藥殺樹。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2340378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06FE1C-8F49-66BD-F444-E312F2D984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69ACDE58-AD8E-F21C-43BD-948B3FAF76E4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49824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</a:rPr>
              <a:t>此與慢其先生有別。慢是無故而慢之。此是因教責而恚怒之也。古人事師之道。無犯無隱。凡有所教。皆當虛心和氣以受之。何可恚怒乎。恚怒者。必是薄德無福之人也。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0D485D-3DB3-B698-2EB3-4C9B81C6524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77EE3508-4584-B670-3C84-A2BF03D3C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93376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恚怒師傅。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302157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5371F5-45BC-816C-3E6E-67F7A015D5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3DB4514D-F6E1-A9E3-37C1-836BF20CE57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49824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US" altLang="zh-CN" sz="2800" dirty="0">
                <a:ea typeface="Microsoft JhengHei" panose="020B0604030504040204" pitchFamily="34" charset="-120"/>
              </a:rPr>
              <a:t>【</a:t>
            </a:r>
            <a:r>
              <a:rPr lang="zh-CN" altLang="en-US" sz="2800" dirty="0">
                <a:ea typeface="Microsoft JhengHei" panose="020B0604030504040204" pitchFamily="34" charset="-120"/>
              </a:rPr>
              <a:t>事例</a:t>
            </a:r>
            <a:r>
              <a:rPr lang="en-US" altLang="zh-CN" sz="2800" dirty="0">
                <a:ea typeface="Microsoft JhengHei" panose="020B0604030504040204" pitchFamily="34" charset="-120"/>
              </a:rPr>
              <a:t>】</a:t>
            </a:r>
            <a:r>
              <a:rPr lang="zh-TW" altLang="en-US" sz="2800" dirty="0">
                <a:ea typeface="Microsoft JhengHei" panose="020B0604030504040204" pitchFamily="34" charset="-120"/>
              </a:rPr>
              <a:t>明汪會道。性穎悟。書過目輒成誦。八歲能文。然事師傅。則傲慢異常。稍拂意。則背師怒詈。一日獨坐書齋。忽呵欠。口中躍出一鬼。指道曰。汝本大魁天下。因汝恚怒師傅。上帝削去祿籍。吾亦從此去矣。言訖不見。尋翻故篇。茫然不識一字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07EB3B-AAE0-1FF9-8FAF-C1CCE2DA15E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C497DF88-804B-8852-1A6E-9C81094DC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93376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恚怒師傅。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6536608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9C4FD2-54E4-7AF5-6D75-DFBD133BA3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C18F1B44-2F74-E8FA-9D25-83E35B57C8E6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49824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</a:rPr>
              <a:t>抵觸。亦與暗侮不同。暗侮之惡深。抵觸之罪顯。凡語言行事之間。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幾微不順。即是抵觸。夫父兄爲五倫之首。孝弟乃人道之先。所當恭敬順從。柔聲愉色。</a:t>
            </a:r>
            <a:r>
              <a:rPr lang="zh-TW" altLang="en-US" sz="2800" dirty="0">
                <a:ea typeface="Microsoft JhengHei" panose="020B0604030504040204" pitchFamily="34" charset="-120"/>
              </a:rPr>
              <a:t>即或父有偏私。兄有侵凌。只宜委曲解諭。反身自修。萬一執迷不返。亦須和氣平心。久久自然浹洽</a:t>
            </a:r>
            <a:r>
              <a:rPr lang="zh-CN" altLang="en-US" dirty="0">
                <a:ea typeface="Microsoft JhengHei" panose="020B0604030504040204" pitchFamily="34" charset="-120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</a:rPr>
              <a:t>jiā</a:t>
            </a:r>
            <a:r>
              <a:rPr lang="en-GB" altLang="zh-CN" dirty="0">
                <a:ea typeface="Microsoft JhengHei" panose="020B0604030504040204" pitchFamily="34" charset="-120"/>
              </a:rPr>
              <a:t> </a:t>
            </a:r>
            <a:r>
              <a:rPr lang="en-GB" altLang="zh-CN" dirty="0" err="1">
                <a:ea typeface="Microsoft JhengHei" panose="020B0604030504040204" pitchFamily="34" charset="-120"/>
              </a:rPr>
              <a:t>qià</a:t>
            </a:r>
            <a:r>
              <a:rPr lang="zh-CN" altLang="en-US" dirty="0">
                <a:ea typeface="Microsoft JhengHei" panose="020B0604030504040204" pitchFamily="34" charset="-120"/>
              </a:rPr>
              <a:t>，和諧融洽）</a:t>
            </a:r>
            <a:r>
              <a:rPr lang="zh-TW" altLang="en-US" sz="2800" dirty="0">
                <a:ea typeface="Microsoft JhengHei" panose="020B0604030504040204" pitchFamily="34" charset="-120"/>
              </a:rPr>
              <a:t>。若稍有忿氣。必至抵觸。則逆倫悖理。宇宙不容矣。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0C1EAD-CDA2-9771-F653-BD51F40F97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2673419C-DEED-159B-EFF9-B866042B7C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93376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抵觸父兄。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8417944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62896C-1B5E-D794-3AA9-FBED2E6044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1D733407-A6B3-F42B-34BF-F3DA856F66B4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49824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</a:rPr>
              <a:t>分所不當得。而必欲得之。謂之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強</a:t>
            </a:r>
            <a:r>
              <a:rPr lang="zh-TW" altLang="en-US" sz="2800" dirty="0">
                <a:ea typeface="Microsoft JhengHei" panose="020B0604030504040204" pitchFamily="34" charset="-120"/>
              </a:rPr>
              <a:t>。以人供我曰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取</a:t>
            </a:r>
            <a:r>
              <a:rPr lang="zh-TW" altLang="en-US" sz="2800" dirty="0">
                <a:ea typeface="Microsoft JhengHei" panose="020B0604030504040204" pitchFamily="34" charset="-120"/>
              </a:rPr>
              <a:t>。以我幹人曰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求</a:t>
            </a:r>
            <a:r>
              <a:rPr lang="zh-TW" altLang="en-US" sz="2800" dirty="0">
                <a:ea typeface="Microsoft JhengHei" panose="020B0604030504040204" pitchFamily="34" charset="-120"/>
              </a:rPr>
              <a:t>。以詭計暗取曰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侵</a:t>
            </a:r>
            <a:r>
              <a:rPr lang="zh-TW" altLang="en-US" sz="2800" dirty="0">
                <a:ea typeface="Microsoft JhengHei" panose="020B0604030504040204" pitchFamily="34" charset="-120"/>
              </a:rPr>
              <a:t>。以勢明取曰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奪</a:t>
            </a:r>
            <a:r>
              <a:rPr lang="zh-TW" altLang="en-US" sz="2800" dirty="0">
                <a:ea typeface="Microsoft JhengHei" panose="020B0604030504040204" pitchFamily="34" charset="-120"/>
              </a:rPr>
              <a:t>。如此得來。自難消受。將必并其本有者而失之矣。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C11078-8BB6-9AAA-897A-D2EDB76EAE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B3B38F02-0E56-788C-2E51-E7CB8DE336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93376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強取強求。好侵好奪。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5323916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355655-1392-B73D-1194-1EA54B093F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076B0605-5E1B-AC1B-5A0F-067B846E674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49824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US" altLang="zh-CN" sz="2800" dirty="0">
                <a:ea typeface="Microsoft JhengHei" panose="020B0604030504040204" pitchFamily="34" charset="-120"/>
              </a:rPr>
              <a:t>【</a:t>
            </a:r>
            <a:r>
              <a:rPr lang="zh-CN" altLang="en-US" sz="2800" dirty="0">
                <a:ea typeface="Microsoft JhengHei" panose="020B0604030504040204" pitchFamily="34" charset="-120"/>
              </a:rPr>
              <a:t>事例</a:t>
            </a:r>
            <a:r>
              <a:rPr lang="en-US" altLang="zh-CN" sz="2800" dirty="0">
                <a:ea typeface="Microsoft JhengHei" panose="020B0604030504040204" pitchFamily="34" charset="-120"/>
              </a:rPr>
              <a:t>】</a:t>
            </a:r>
            <a:r>
              <a:rPr lang="zh-TW" altLang="en-US" sz="2800" dirty="0">
                <a:ea typeface="Microsoft JhengHei" panose="020B0604030504040204" pitchFamily="34" charset="-120"/>
              </a:rPr>
              <a:t>明南都王生。性貪鄙。其族伯死而無嗣。然已有繼之者。生窺其家富。強欲奪之。訟至數載。問官持公道稍抑之。即詬燬</a:t>
            </a:r>
            <a:r>
              <a:rPr lang="zh-CN" altLang="en-US" dirty="0">
                <a:ea typeface="Microsoft JhengHei" panose="020B0604030504040204" pitchFamily="34" charset="-120"/>
              </a:rPr>
              <a:t>（責罵詆毀）</a:t>
            </a:r>
            <a:r>
              <a:rPr lang="zh-TW" altLang="en-US" sz="2800" dirty="0">
                <a:ea typeface="Microsoft JhengHei" panose="020B0604030504040204" pitchFamily="34" charset="-120"/>
              </a:rPr>
              <a:t>不已。是年應秋試。問官適入簾</a:t>
            </a:r>
            <a:r>
              <a:rPr lang="zh-CN" altLang="en-US" dirty="0">
                <a:ea typeface="Microsoft JhengHei" panose="020B0604030504040204" pitchFamily="34" charset="-120"/>
              </a:rPr>
              <a:t>（</a:t>
            </a:r>
            <a:r>
              <a:rPr lang="zh-TW" altLang="en-US" dirty="0">
                <a:ea typeface="Microsoft JhengHei" panose="020B0604030504040204" pitchFamily="34" charset="-120"/>
              </a:rPr>
              <a:t>擔任科舉閱卷官</a:t>
            </a:r>
            <a:r>
              <a:rPr lang="zh-CN" altLang="en-US" dirty="0">
                <a:ea typeface="Microsoft JhengHei" panose="020B0604030504040204" pitchFamily="34" charset="-120"/>
              </a:rPr>
              <a:t>）</a:t>
            </a:r>
            <a:r>
              <a:rPr lang="zh-TW" altLang="en-US" sz="2800" dirty="0">
                <a:ea typeface="Microsoft JhengHei" panose="020B0604030504040204" pitchFamily="34" charset="-120"/>
              </a:rPr>
              <a:t>。已取其卷爲第一。及拆視其名。乃前奪繼者。遂擲</a:t>
            </a:r>
            <a:r>
              <a:rPr lang="zh-CN" altLang="en-US" dirty="0">
                <a:ea typeface="Microsoft JhengHei" panose="020B0604030504040204" pitchFamily="34" charset="-120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</a:rPr>
              <a:t>zhí</a:t>
            </a:r>
            <a:r>
              <a:rPr lang="zh-CN" altLang="en-US" dirty="0">
                <a:ea typeface="Microsoft JhengHei" panose="020B0604030504040204" pitchFamily="34" charset="-120"/>
              </a:rPr>
              <a:t>，拋棄）</a:t>
            </a:r>
            <a:r>
              <a:rPr lang="zh-TW" altLang="en-US" sz="2800" dirty="0">
                <a:ea typeface="Microsoft JhengHei" panose="020B0604030504040204" pitchFamily="34" charset="-120"/>
              </a:rPr>
              <a:t>而棄之。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8DE473-84ED-0C84-0496-4B5403BD16A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02EC3EA9-71D7-3C98-1063-A0EB510708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93376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強取強求。好侵好奪。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5740788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9E2AE4-085F-609E-ED28-153641FA86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C03ED6-39A1-DB13-9238-8915F337A0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8313" y="1790550"/>
            <a:ext cx="8739688" cy="3276900"/>
          </a:xfrm>
        </p:spPr>
        <p:txBody>
          <a:bodyPr/>
          <a:lstStyle/>
          <a:p>
            <a:r>
              <a:rPr lang="ja-JP" altLang="en-US" dirty="0"/>
              <a:t>甲四、惡報</a:t>
            </a:r>
            <a:r>
              <a:rPr lang="zh-TW" altLang="en-US" dirty="0"/>
              <a:t>；</a:t>
            </a:r>
            <a:r>
              <a:rPr lang="ja-JP" altLang="en-US" dirty="0"/>
              <a:t>乙</a:t>
            </a:r>
            <a:r>
              <a:rPr lang="zh-CN" altLang="en-US" dirty="0"/>
              <a:t>十二</a:t>
            </a:r>
            <a:r>
              <a:rPr lang="ja-JP" altLang="en-US" dirty="0"/>
              <a:t>、</a:t>
            </a:r>
            <a:r>
              <a:rPr lang="zh-CN" altLang="en-US" dirty="0"/>
              <a:t>奪志惡</a:t>
            </a:r>
            <a:br>
              <a:rPr lang="en-GB" altLang="ja-JP" dirty="0"/>
            </a:br>
            <a:br>
              <a:rPr lang="en-GB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</a:br>
            <a:endParaRPr lang="en-US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5018868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80466B-6F94-CEF1-D3F8-549292AE32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EEA5DD06-14C9-C4E0-3548-3051930E8BE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</a:rPr>
              <a:t>所謂擄掠。非因兵火。安得有之。然居官吞剝百姓。私竊公帑</a:t>
            </a:r>
            <a:r>
              <a:rPr lang="zh-CN" altLang="en-US" dirty="0">
                <a:ea typeface="Microsoft JhengHei" panose="020B0604030504040204" pitchFamily="34" charset="-120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</a:rPr>
              <a:t>tǎng</a:t>
            </a:r>
            <a:r>
              <a:rPr lang="zh-CN" altLang="en-US" dirty="0">
                <a:ea typeface="Microsoft JhengHei" panose="020B0604030504040204" pitchFamily="34" charset="-120"/>
              </a:rPr>
              <a:t>，</a:t>
            </a:r>
            <a:r>
              <a:rPr lang="zh-TW" altLang="en-US" dirty="0"/>
              <a:t>收藏錢財的府庫或錢財</a:t>
            </a:r>
            <a:r>
              <a:rPr lang="zh-CN" altLang="en-US" dirty="0">
                <a:ea typeface="Microsoft JhengHei" panose="020B0604030504040204" pitchFamily="34" charset="-120"/>
              </a:rPr>
              <a:t>）</a:t>
            </a:r>
            <a:r>
              <a:rPr lang="zh-TW" altLang="en-US" sz="2800" dirty="0">
                <a:ea typeface="Microsoft JhengHei" panose="020B0604030504040204" pitchFamily="34" charset="-120"/>
              </a:rPr>
              <a:t>。豪強重利舉債。皆擄掠也。以此致富。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悉出家破人離。妻啼子泣之餘。豈能安享。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16B120-D2D9-BF16-3587-38CA7EEA353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907C8C84-1132-BAC1-77BA-C276D5A393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擄掠致富。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4436422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295F12-17D5-482C-A12C-561CFCE776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81314A83-3DBB-F8BD-3085-2C623DF48D78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US" altLang="zh-CN" sz="2800" dirty="0">
                <a:ea typeface="Microsoft JhengHei" panose="020B0604030504040204" pitchFamily="34" charset="-120"/>
              </a:rPr>
              <a:t>【</a:t>
            </a:r>
            <a:r>
              <a:rPr lang="zh-CN" altLang="en-US" sz="2800" dirty="0">
                <a:ea typeface="Microsoft JhengHei" panose="020B0604030504040204" pitchFamily="34" charset="-120"/>
              </a:rPr>
              <a:t>事例</a:t>
            </a:r>
            <a:r>
              <a:rPr lang="en-US" altLang="zh-CN" sz="2800" dirty="0">
                <a:ea typeface="Microsoft JhengHei" panose="020B0604030504040204" pitchFamily="34" charset="-120"/>
              </a:rPr>
              <a:t>】</a:t>
            </a:r>
            <a:r>
              <a:rPr lang="zh-TW" altLang="en-US" sz="2800" dirty="0">
                <a:ea typeface="Microsoft JhengHei" panose="020B0604030504040204" pitchFamily="34" charset="-120"/>
              </a:rPr>
              <a:t>宋文潞公彥博出判長安。一日到奔牛堰。堰牛作人語曰。我與文彥博二十年同官。今日何面見之。堰卒以告。公命牽至。牛至伏地垂首。淚下若雨。公大歎曰。此公平生偷掠官錢。今獲此報。因命宅庫支與二十貫錢。俾增其料。夫官錢。民所供也。變牛築堰。所以償民也。閲此者。當一思之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67C1A9-D07E-AABE-3915-54AC26EEEF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F2F08412-5D8A-3C80-A2EA-5648D3EC4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擄掠致富。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3005048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298AC5-77B8-A10D-9809-5117CC09E0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6EE5BA3-DB88-D3C8-BD11-62CE52EF9B6F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</a:rPr>
              <a:t>君子一登仕版。便當以忠直公廉爲分内事。今也求遷而乃巧詐。則心術不端極矣。置之廊廟</a:t>
            </a:r>
            <a:r>
              <a:rPr lang="zh-CN" altLang="en-US" dirty="0">
                <a:ea typeface="Microsoft JhengHei" panose="020B0604030504040204" pitchFamily="34" charset="-120"/>
              </a:rPr>
              <a:t>（朝廷）</a:t>
            </a:r>
            <a:r>
              <a:rPr lang="zh-TW" altLang="en-US" sz="2800" dirty="0">
                <a:ea typeface="Microsoft JhengHei" panose="020B0604030504040204" pitchFamily="34" charset="-120"/>
              </a:rPr>
              <a:t>。必不忠公。出而臨民。安能廉潔。故太上特戒之。矧人生功名利鈍。落地已定。即營營終身。無加毫末。徒供達人笑恥。鬼神呵責耳。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944717-2259-8C5E-AF5B-64C32BBD432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73F1A799-35C5-BD74-92B8-0E191EF68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巧詐求遷。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8308332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25BF40-147F-0841-CDBB-A2B5410BE0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59D7D84C-09B7-E82E-6AC7-8EF8EF9B9DCE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</a:rPr>
              <a:t>失輕失重。略錯一分。便是不平。公道不存。人心弗服。非特無以旌功懲罪。且反足積怨招禍矣。</a:t>
            </a:r>
            <a:endParaRPr lang="en-GB" altLang="zh-TW" sz="2800" dirty="0">
              <a:ea typeface="Microsoft JhengHei" panose="020B0604030504040204" pitchFamily="34" charset="-120"/>
            </a:endParaRPr>
          </a:p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60A78E-536F-D3DB-858F-BDBC77BB88F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121F30B9-1210-4CB4-ED03-DEF87D6EA0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賞罰不平。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534919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7CC009-15AA-FBE8-3750-71C7171892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86674D31-CB7A-4D58-9640-A735B7613B0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蜀漢諸葛孔明曰。我心如秤。不能爲人作輕重。陳壽贊之曰。盡忠益時者。雖仇必賞。犯法怠慢者。雖親必罰。服罪輸情者。雖重必釋。游詞巧飾者。雖輕必戮。故當時諸將用命。雖魏延反側之徒。帖然</a:t>
            </a:r>
            <a:r>
              <a:rPr kumimoji="0" lang="zh-CN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（帖服</a:t>
            </a:r>
            <a:r>
              <a:rPr lang="zh-CN" altLang="en-US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；順從</a:t>
            </a:r>
            <a:r>
              <a:rPr kumimoji="0" lang="zh-CN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無有異議。李平廖立。廢徙終身。而無怨言。司賞罰者。其鑒於斯。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0A9DE1-B8C0-ADE8-EBDC-0903062345D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A11D3574-D3D5-521F-CD0B-D0536B85E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賞罰不平。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988769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977640-922D-DF80-F9B3-3643A6A1DA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120D5095-7B9E-0FF8-0588-CB3B6E945F4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3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逸樂者。人之所同欲也。禮曰。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樂不可極。欲不可縱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。國語謂。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民勞則思善。逸則思淫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。是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不欲人逸也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。孟子謂。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人生於憂患。死於安樂。是不欲人樂也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。況過節乎。然世界逸樂之根。其大者無過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酒色財氣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。今人嗜酒。則不顧身。好色則不顧病。貪財則不顧親。使氣則不顧命。當其未值之先。俱能自解。亦能勸人。及至境遇當前。便昏然身自犯之。只是看得破。忍不過耳。茍能體認逸樂過節四字。則習情能改。熟境當忘。造到慾寡心清。便可頂天立地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D4987E-72EA-FBB7-BB4D-DB79D0BBCEF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265973DE-106F-7646-C022-2858CB08EC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逸樂過節。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3188138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8599D0-1877-9088-60D2-92820EF565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C3D85219-1F4A-A9A2-078C-0769DF094C2F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US" altLang="zh-CN" sz="2800" dirty="0">
                <a:ea typeface="Microsoft JhengHei" panose="020B0604030504040204" pitchFamily="34" charset="-120"/>
                <a:cs typeface="+mn-lt"/>
              </a:rPr>
              <a:t>【</a:t>
            </a:r>
            <a:r>
              <a:rPr lang="zh-CN" altLang="en-US" sz="2800" dirty="0"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zh-CN" sz="2800" dirty="0"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誌公和尚。與梁武帝論及樂事。請帝出死囚數人爲驗。既而命囚。各持滿水。周行堂下。戒曰。杯水不溢。當貸汝死。既命。作樂以動其心。良久視之。無一滴溢者。帝乃歎曰。汝聞樂乎。曰不聞。師曰。彼正畏死。惟恐水溢。安得聞樂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人能如此恆懷畏懼。則逸樂之心。自然不生矣。</a:t>
            </a:r>
            <a:endParaRPr lang="en-GB" altLang="zh-TW" sz="2800" dirty="0">
              <a:solidFill>
                <a:srgbClr val="C00000"/>
              </a:solidFill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DBB615-6F2B-DE0E-6D89-CDF4DEAF3EE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A46138A6-6CE7-70BE-3A36-1C4AF77B70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逸樂過節。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7307844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15AA00-0180-7C9F-25ED-6B307E0C6D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7090756D-2D34-8999-FEAA-54A207C320B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US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在上而酷虐吏民。居家而過撻奴婢。皆苛虐也。在上虐下。篇中曆已詳言。故茲獨就居家待下致悉焉。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佛告屍迦羅越言。一切世人。視其奴僕。當有五事。一者先宜知其饑渴寒暑。然後驅使。二者有病當爲醫治。三者不得妄用鞭撻。當問虛實。然後責治。可恕者恕。不可恕者訓治之。四者若有纖小私財。不得奪之。五者給與物件。當令平等。勿得偏曲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8FC8F0-F2BE-2B00-C805-824C7AD1AE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A3A2BE82-50C8-DF72-B59A-FCA22DE3F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苛虐其下。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1184255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30B592-0033-F3E6-1609-845B0F0BA7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CC0670A9-89AD-93A9-D18E-A2FC1BEC720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US" altLang="zh-CN" sz="2800" dirty="0">
                <a:ea typeface="Microsoft JhengHei" panose="020B0604030504040204" pitchFamily="34" charset="-120"/>
                <a:cs typeface="+mn-lt"/>
              </a:rPr>
              <a:t>【</a:t>
            </a:r>
            <a:r>
              <a:rPr lang="zh-CN" altLang="en-US" sz="2800" dirty="0"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zh-CN" sz="2800" dirty="0"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宋楊萬里誠齋夫人。年七十餘。每冬月中。早起詣廚。躬自作粥一釜。徧給奴婢。方服使令。子東山曰。天寒何自苦若此。夫人曰。婢僕亦人子也。清晨寒冷。須使其胸中略有火氣。乃可服役耳。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DC0994-0F37-9858-E660-AF56FFF099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6444AA41-EA69-4467-B551-F1FFBF09FA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苛虐其下。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71005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07DBB1-59B6-42AE-B085-280048A6AD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C7753932-EA41-FFB3-0251-34668B85FE22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恐嚇有二。</a:t>
            </a:r>
            <a:r>
              <a:rPr lang="zh-TW" altLang="en-US" sz="2800" u="sng" dirty="0">
                <a:ea typeface="Microsoft JhengHei" panose="020B0604030504040204" pitchFamily="34" charset="-120"/>
                <a:cs typeface="+mn-lt"/>
              </a:rPr>
              <a:t>一是遇人急難。不行安慰。故作其勢。動其怖畏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u="sng" dirty="0">
                <a:ea typeface="Microsoft JhengHei" panose="020B0604030504040204" pitchFamily="34" charset="-120"/>
                <a:cs typeface="+mn-lt"/>
              </a:rPr>
              <a:t>一是圖利修怨。虛張聲勢。使之怕我。冀得遂欲也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。嘗聞觀世音菩薩。於怖畏急難之中。能以無畏施於眾生。得證圓通。斯爲第一。是故閻浮眾生。皆號之爲施無畏者。然則恐嚇於他。當何如哉。是以君子每遇人怖畏處。無不力行安慰。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977179-FC2D-0D70-A4BD-050897331C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643D74E9-8797-9D51-136E-21C9339681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恐嚇於他。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5965780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6AA3D6-6165-EE14-A769-A63A1F0857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6D9D0BB5-FD16-8B76-E504-8B439491027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惜世不知。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好驚怖人。一死之後。便當生爲麞</a:t>
            </a:r>
            <a:r>
              <a:rPr lang="zh-CN" altLang="en-US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dirty="0" err="1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zhāng</a:t>
            </a:r>
            <a:r>
              <a:rPr lang="zh-CN" altLang="en-US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鹿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。</a:t>
            </a:r>
            <a:r>
              <a:rPr lang="en-GB" dirty="0"/>
              <a:t> 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夫麞鹿爲物。晝則避畏諸獸。動輒驚走。夜則掛角樹枝。弓曲而睡。覺而四足驚散。既驚復睡。既睡復驚。自昏達旦。無一刻安。蓋其報也。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40EDD3-CC38-4AAE-3706-283584C37B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3406BEBE-4E4B-F171-E1DB-492713A87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恐嚇於他。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2881971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F5B176-A5E4-FFC1-99CC-9F20A0512F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3BFB8-BBA7-5718-2223-D342C42E99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8313" y="1790550"/>
            <a:ext cx="8739688" cy="3276900"/>
          </a:xfrm>
        </p:spPr>
        <p:txBody>
          <a:bodyPr/>
          <a:lstStyle/>
          <a:p>
            <a:r>
              <a:rPr lang="ja-JP" altLang="en-US" dirty="0"/>
              <a:t>甲四、惡報</a:t>
            </a:r>
            <a:r>
              <a:rPr lang="zh-TW" altLang="en-US" dirty="0"/>
              <a:t>；</a:t>
            </a:r>
            <a:r>
              <a:rPr lang="ja-JP" altLang="en-US" dirty="0"/>
              <a:t>乙</a:t>
            </a:r>
            <a:r>
              <a:rPr lang="zh-CN" altLang="en-US" dirty="0"/>
              <a:t>十三</a:t>
            </a:r>
            <a:r>
              <a:rPr lang="ja-JP" altLang="en-US" dirty="0"/>
              <a:t>、</a:t>
            </a:r>
            <a:r>
              <a:rPr lang="zh-TW" altLang="en-US" dirty="0"/>
              <a:t>無忌諱</a:t>
            </a:r>
            <a:r>
              <a:rPr lang="zh-CN" altLang="en-US" dirty="0"/>
              <a:t>惡</a:t>
            </a:r>
            <a:br>
              <a:rPr lang="en-GB" altLang="ja-JP" dirty="0"/>
            </a:br>
            <a:br>
              <a:rPr lang="en-GB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</a:br>
            <a:endParaRPr lang="en-US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7506744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E149A5-350E-7EC4-2ABD-DC8A323162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C51964FF-403C-C8EE-20E4-AEF93E55F36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閻浮世界。素號缺陷。人安得每事稱心。其不稱意者。必因積累薄。而受享亦薄也。惟當守分思過。修其天爵。此千古處窮之善道。亦趨吉避凶之善法也。怨天則天愈怒。尤人則人愈疾。非徒無益。而又害之。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CD5E3C-D605-CED4-3553-5F4FF3661B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3844815F-505C-3293-7D01-142D1670ED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怨天尤人。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357895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72FE7B-B86E-1B31-C051-4BCEBE0327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74D947E6-F3C1-A914-98E7-C43EFF2CFAFE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US" altLang="zh-CN" sz="2800" dirty="0">
                <a:ea typeface="Microsoft JhengHei" panose="020B0604030504040204" pitchFamily="34" charset="-120"/>
                <a:cs typeface="+mn-lt"/>
              </a:rPr>
              <a:t>【</a:t>
            </a:r>
            <a:r>
              <a:rPr lang="zh-CN" altLang="en-US" sz="2800" dirty="0"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zh-CN" sz="2800" dirty="0"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宋章惇爲相。安置元祐宰執於嶺南。范純仁與焉。時純仁年已七十。聞命怡然就道。每戒諸子。不可小有不平。凡聞諸子有怨惇者。必怒止之。及在道。舟覆於江。純仁衣盡濕。顧謂諸子曰。此亦章惇爲之耶。范公此案。全是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樂天知命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之學。人能達此理而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順受安處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之。自無怨天尤人之事矣。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2EB529-D121-B33C-46FB-8D2D91119B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9E0153AC-F082-C185-590F-A484A1ADE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怨天尤人。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2166576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DB3077-B2CB-9C36-7295-1460D41912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0BC59DB0-426E-5601-EC59-8FB23555104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US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風雨爲造化之功。各有司掌之神。孔子迅雷風烈必變。曲禮曰。若有疾風迅雷甚雨則必變。雖夜必興。衣服冠而坐。程子每遇風雨必興。蓋敬天也。無知之民。雨多則怨澇。晴多則怨旱。風烈則怨暴。不思陰陽各有定數。或官苛猛。或民造業。皆能致其不時。而可呵罵乎。徒增逆天之罪耳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4DC294-EB99-5C19-5115-32B048E0133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24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9DAF39AD-AAC7-3014-C97F-4A706D157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呵風罵雨。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413077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0CAE64-8696-A2A2-81A1-E2756CE3EF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3D54B808-0F1C-748C-2D81-782A5A70BC7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US" altLang="zh-CN" sz="2800" dirty="0">
                <a:ea typeface="Microsoft JhengHei" panose="020B0604030504040204" pitchFamily="34" charset="-120"/>
                <a:cs typeface="+mn-lt"/>
              </a:rPr>
              <a:t>【</a:t>
            </a:r>
            <a:r>
              <a:rPr lang="zh-CN" altLang="en-US" sz="2800" dirty="0"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zh-CN" sz="2800" dirty="0"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宋鄂州一婦人。持沙盆河邊洗滌。忽淋雨路濕。婦出穢語罵天。立爲怪風捲婦入河。夫急救之。瓦盆中破。戴於婦首如枷。欲脫則痛入骨髓。觀者填門。數日不堪其苦而死。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B4561FE-6BE0-F60D-2D1C-29283B86AA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25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A89E4EFF-A857-7D0A-25B6-3756FC0690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呵風罵雨。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311630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8F4705-B21F-ECF7-9964-C440DCB81D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B1C676B5-C8C2-1C95-696B-AA5BCA83CC4E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人有爭訟。便當善言勸解。使大事化小。小事化無。則兩家均受其福。若因而鬭合之。或暗中挑唆。或挺身干證。或代揑呈揭。或包攬衙門。以便就中漁利。此神責人怨。造孽虧心之甚。業報到時。有不堪其苦。悔恨莫及者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C1980F-C018-90CE-D97E-49BE9FD5C0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26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BA89B816-D0F1-D747-AC59-0D5871580F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鬭合爭訟。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5799372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C24F9D-4B6E-8177-7DBD-685D2CCF2E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4F1C901B-1CA9-CCDB-72A9-DB1FF9CFC8CE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人有爭訟。便當善言勸解。使大事化小。小事化無。則兩家均受其福。若因而鬭合之。或暗中挑唆。或挺身干證。或代揑呈揭。或包攬衙門。以便就中漁利。此神責人怨。造孽虧心之甚。業報到時。有不堪其苦。悔恨莫及者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80B6A2-45EB-AB7A-B415-183AD348FA1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27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ADFF8E5F-5C1D-7AE4-65D3-586B3DA67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鬭合爭訟。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672842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AC03DA-2B8A-2DA2-B4AE-1CDF82829D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E8D6F83D-7128-3FEC-C8C9-5B5F4AB94E9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US" altLang="zh-CN" sz="2800" dirty="0">
                <a:ea typeface="Microsoft JhengHei" panose="020B0604030504040204" pitchFamily="34" charset="-120"/>
                <a:cs typeface="+mn-lt"/>
              </a:rPr>
              <a:t>【</a:t>
            </a:r>
            <a:r>
              <a:rPr lang="zh-CN" altLang="en-US" sz="2800" dirty="0"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zh-CN" sz="2800" dirty="0"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休寧一蒙師。家貧力學。喜讀律。村中有富人死。二子爭產。兄欲訟弟。持厚儀求寫詞。師曰。某讀律。爲他年判獄地耳。豈肯爲兄興訟。備言手足至情。相爭共敗之事。以警惕之。兄感悟。其弟來。亦勸訓之。弟化服。遂歡好如初。同心致富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DFB956-27D1-3165-0460-C58DC91E32C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28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529B3E90-E2E9-004E-61E0-99167FA9A1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鬭合爭訟。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02356087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7F6462-CDCA-4BFC-8C9A-149B70715E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3DDB3D1B-AA49-7F21-F7FD-0105AB2B65F3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一日販沙板。忽見板有鐫師姓名者。弟兄悟曰。荷某勸爭息訟。幸得成家。大恩未報。故天書彼姓名以示我二人耳。相約歸售此板。價悉贈師。抵家市銀三百兩。時師年邁無館。父子對食麥粥。忽二人持銀趨拜。備言其故。師始謝卻。二人曰。天賜也。卒贈之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7D9BC2-0DB0-22D4-8996-7A7E359619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29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121B4F79-25E9-7AF9-D1EC-616EA7A66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鬭合爭訟。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00249339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F062C2-A07A-2EB5-EC1B-1BA0653638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CD252860-0E76-9222-730A-872F40EE96F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妄。謂不問可否。逐。謂隨逐。大而人臣。分朋立黨。把持朝政。顯斥暗傾。小而常人。附社結義。相爲羽翼。引類呼朋。皆是妄逐朋黨。必有大罪深禍。公卿士庶。共當切戒者也。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CF1976-3220-CA5E-0BB6-A1FD88243D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30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82E871BC-F272-0D12-B374-C375C1C2A3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妄逐朋黨。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41775959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9C7965-8611-4FCC-0C8E-3394BA9B84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60E5C2DF-0D88-7765-4BF9-C9F809A45AA4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妻妾之語。甘而易入。父母之訓。正而難從。妻妾之語。未有不與父母之訓相反者。世人所以孝衰於妻子也。夫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父母閲歷既多。見事必當。愛子又切。爲謀必周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。豈有年少女子。而所見反勝於老成練達之人乎。事理亦然。不但爲勸孝說法也</a:t>
            </a:r>
            <a:r>
              <a:rPr lang="zh-CN" altLang="en-US" sz="2800" dirty="0">
                <a:ea typeface="Microsoft JhengHei" panose="020B0604030504040204" pitchFamily="34" charset="-120"/>
                <a:cs typeface="+mn-lt"/>
              </a:rPr>
              <a:t>。</a:t>
            </a:r>
            <a:r>
              <a:rPr lang="en-GB" altLang="zh-CN" sz="2800" dirty="0">
                <a:ea typeface="Microsoft JhengHei" panose="020B0604030504040204" pitchFamily="34" charset="-120"/>
                <a:cs typeface="+mn-lt"/>
              </a:rPr>
              <a:t>……</a:t>
            </a:r>
          </a:p>
          <a:p>
            <a:pPr marL="0" lvl="1" indent="0">
              <a:lnSpc>
                <a:spcPct val="150000"/>
              </a:lnSpc>
              <a:buNone/>
            </a:pPr>
            <a:r>
              <a:rPr lang="en-GB" altLang="zh-CN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CN" altLang="en-US" sz="2800" dirty="0">
                <a:ea typeface="Microsoft JhengHei" panose="020B0604030504040204" pitchFamily="34" charset="-120"/>
                <a:cs typeface="+mn-lt"/>
              </a:rPr>
              <a:t>妻妾爲人内助。若有善言。未必不可從。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但婦人賢明者少。愚暗者多</a:t>
            </a: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……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4B1B2B-B26E-D716-7668-54B225EB64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31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5CEA9556-59D5-0787-8710-931468807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用妻妾語。違父母訓。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16856595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7719BA-7F08-3024-1085-A36B424C67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D1F2D021-9D03-55A3-3049-E3A81441D4B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小而衣服器用。大而朋情親誼。内而妻妾。下而童婢。皆有新故。若得新忘故。此澆薄寡恩之尤者也。先賢有言。與其結新交。不如敦舊好。旨哉此言也。昔楚王詔求遺履曰。我悲夫與之俱出。而不與之俱入也。自是國人無敢棄舊者。此真千古有情人。亦千古知道人也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6C9484-CD83-2135-99AF-159560BD7D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32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D0FE1F4B-C67F-3C92-73B7-1996E69428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得新忘故。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84717876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0">
            <a:extLst>
              <a:ext uri="{FF2B5EF4-FFF2-40B4-BE49-F238E27FC236}">
                <a16:creationId xmlns:a16="http://schemas.microsoft.com/office/drawing/2014/main" id="{6138AA37-E2AA-9657-3244-FC01B08176B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04053" y="739575"/>
            <a:ext cx="10390794" cy="2896254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ctr">
              <a:defRPr sz="440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en-GB" sz="7200" dirty="0" err="1"/>
              <a:t>感謝聆聽</a:t>
            </a:r>
            <a:r>
              <a:rPr lang="zh-TW" altLang="en-US" sz="7200" dirty="0"/>
              <a:t>！</a:t>
            </a:r>
            <a:endParaRPr sz="7200" dirty="0"/>
          </a:p>
        </p:txBody>
      </p:sp>
    </p:spTree>
    <p:extLst>
      <p:ext uri="{BB962C8B-B14F-4D97-AF65-F5344CB8AC3E}">
        <p14:creationId xmlns:p14="http://schemas.microsoft.com/office/powerpoint/2010/main" val="656194199"/>
      </p:ext>
    </p:extLst>
  </p:cSld>
  <p:clrMapOvr>
    <a:masterClrMapping/>
  </p:clrMapOvr>
  <p:transition spd="med"/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Subtle plant design" id="{C4E708C3-BF83-274F-AF3B-4CC03B614FD1}" vid="{68B22398-A460-D04E-9878-94472CCFC851}"/>
    </a:ext>
  </a:extLst>
</a:theme>
</file>

<file path=ppt/theme/theme2.xml><?xml version="1.0" encoding="utf-8"?>
<a:theme xmlns:a="http://schemas.openxmlformats.org/drawingml/2006/main" name="Custom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ubtle plant design" id="{C4E708C3-BF83-274F-AF3B-4CC03B614FD1}" vid="{D15ACA4D-00E7-C94F-8802-F6BBDC44E8F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7924</Words>
  <Application>Microsoft Office PowerPoint</Application>
  <PresentationFormat>Widescreen</PresentationFormat>
  <Paragraphs>172</Paragraphs>
  <Slides>33</Slides>
  <Notes>32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33</vt:i4>
      </vt:variant>
    </vt:vector>
  </HeadingPairs>
  <TitlesOfParts>
    <vt:vector size="42" baseType="lpstr">
      <vt:lpstr>DengXian</vt:lpstr>
      <vt:lpstr>Microsoft JhengHei</vt:lpstr>
      <vt:lpstr>Aptos</vt:lpstr>
      <vt:lpstr>Aptos Display</vt:lpstr>
      <vt:lpstr>Arial</vt:lpstr>
      <vt:lpstr>Calibri</vt:lpstr>
      <vt:lpstr>Courier New</vt:lpstr>
      <vt:lpstr>Office Theme</vt:lpstr>
      <vt:lpstr>Custom</vt:lpstr>
      <vt:lpstr>甲四、惡報；乙十一、忤逆惡  </vt:lpstr>
      <vt:lpstr>埋蠱厭人。</vt:lpstr>
      <vt:lpstr>用藥殺樹。</vt:lpstr>
      <vt:lpstr>恚怒師傅。</vt:lpstr>
      <vt:lpstr>恚怒師傅。</vt:lpstr>
      <vt:lpstr>抵觸父兄。</vt:lpstr>
      <vt:lpstr>強取強求。好侵好奪。</vt:lpstr>
      <vt:lpstr>強取強求。好侵好奪。</vt:lpstr>
      <vt:lpstr>甲四、惡報；乙十二、奪志惡  </vt:lpstr>
      <vt:lpstr>擄掠致富。</vt:lpstr>
      <vt:lpstr>擄掠致富。</vt:lpstr>
      <vt:lpstr>巧詐求遷。</vt:lpstr>
      <vt:lpstr>賞罰不平。</vt:lpstr>
      <vt:lpstr>賞罰不平。</vt:lpstr>
      <vt:lpstr>逸樂過節。</vt:lpstr>
      <vt:lpstr>逸樂過節。</vt:lpstr>
      <vt:lpstr>苛虐其下。</vt:lpstr>
      <vt:lpstr>苛虐其下。</vt:lpstr>
      <vt:lpstr>恐嚇於他。</vt:lpstr>
      <vt:lpstr>恐嚇於他。</vt:lpstr>
      <vt:lpstr>甲四、惡報；乙十三、無忌諱惡  </vt:lpstr>
      <vt:lpstr>怨天尤人。</vt:lpstr>
      <vt:lpstr>怨天尤人。</vt:lpstr>
      <vt:lpstr>呵風罵雨。</vt:lpstr>
      <vt:lpstr>呵風罵雨。</vt:lpstr>
      <vt:lpstr>鬭合爭訟。</vt:lpstr>
      <vt:lpstr>鬭合爭訟。</vt:lpstr>
      <vt:lpstr>鬭合爭訟。</vt:lpstr>
      <vt:lpstr>鬭合爭訟。</vt:lpstr>
      <vt:lpstr>妄逐朋黨。</vt:lpstr>
      <vt:lpstr>用妻妾語。違父母訓。</vt:lpstr>
      <vt:lpstr>得新忘故。</vt:lpstr>
      <vt:lpstr>感謝聆聽！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性慧 Xing Hui</dc:creator>
  <cp:lastModifiedBy>Xing Fook</cp:lastModifiedBy>
  <cp:revision>2252</cp:revision>
  <dcterms:created xsi:type="dcterms:W3CDTF">2026-01-04T02:28:04Z</dcterms:created>
  <dcterms:modified xsi:type="dcterms:W3CDTF">2026-02-26T17:49:34Z</dcterms:modified>
</cp:coreProperties>
</file>