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B165EA-FF91-BE6B-14F0-FABFDAFF5C5A}" v="3" dt="2022-11-07T10:18:31.1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9-21T21:29:10.2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1-11T10:55:19.65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1-11T10:57:25.3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1-11T11:12:54.2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E56D6-F195-48D7-978E-7EE16D4304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6946" y="1104900"/>
            <a:ext cx="8376514" cy="3120504"/>
          </a:xfrm>
        </p:spPr>
        <p:txBody>
          <a:bodyPr anchor="b">
            <a:normAutofit/>
          </a:bodyPr>
          <a:lstStyle>
            <a:lvl1pPr algn="ctr">
              <a:lnSpc>
                <a:spcPct val="11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A72F42-5C88-4F7D-803B-C371B570D7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08039" y="4442385"/>
            <a:ext cx="6074328" cy="984023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i="0" spc="16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0384F3-2D6A-49F6-8F79-F3955E904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9259A-1FE3-4FF9-8A07-BDD8177164ED}" type="datetime4">
              <a:rPr lang="en-US" smtClean="0"/>
              <a:t>September 29, 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363F32-CD31-4801-BAE4-09EEB1262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D5D34C-49ED-4ADB-8693-73B790764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442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A7B333-9E16-4502-96B5-3F586B7E0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ED0795-5EC7-4FF8-9FC7-22AFA3C552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A2DA5B-9862-4A23-8FEC-5C1ABC2EEF1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506456" y="5074920"/>
            <a:ext cx="2647667" cy="365125"/>
          </a:xfrm>
        </p:spPr>
        <p:txBody>
          <a:bodyPr/>
          <a:lstStyle/>
          <a:p>
            <a:fld id="{5D340FED-6E95-4177-A7EF-CD303B9E611D}" type="datetime4">
              <a:rPr lang="en-US" smtClean="0"/>
              <a:t>September 29, 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D9A4B-0DA7-46BB-9DCE-3F26075C44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10451592" y="1408176"/>
            <a:ext cx="277049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A7C47-81AC-431C-A7C3-2BC71AD14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58016" y="3136392"/>
            <a:ext cx="545911" cy="580029"/>
          </a:xfrm>
        </p:spPr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58464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BD2E47-4DC7-46C4-9407-FA4CF7E0A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2513" y="1709738"/>
            <a:ext cx="9087774" cy="3438524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F7B502-122E-4177-A408-FC436A2542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52513" y="5148262"/>
            <a:ext cx="8844522" cy="1138238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229696-2AEF-4765-B33E-7DA328E46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962CB-39AD-45A9-800F-54DAB53D6021}" type="datetime4">
              <a:rPr lang="en-US" smtClean="0"/>
              <a:t>September 29, 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29B2E4-2F1C-4FEE-AAB2-4FCC3EEFD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27D4B8-E107-480A-AA17-261CA49BBB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9423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8BAE8-3305-4F08-BECB-56AD7FD4E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7021AC-6D8D-4D24-8B01-8AE8F41BE4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50878" y="1825624"/>
            <a:ext cx="4473622" cy="4460875"/>
          </a:xfrm>
        </p:spPr>
        <p:txBody>
          <a:bodyPr/>
          <a:lstStyle>
            <a:lvl2pPr marL="274320" indent="0">
              <a:buFontTx/>
              <a:buNone/>
              <a:defRPr/>
            </a:lvl2pPr>
            <a:lvl3pPr marL="502920">
              <a:defRPr/>
            </a:lvl3pPr>
            <a:lvl4pPr marL="548640" indent="0">
              <a:buFontTx/>
              <a:buNone/>
              <a:defRPr/>
            </a:lvl4pPr>
            <a:lvl5pPr marL="73152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E7F49C-3DB3-40B7-89B3-E3BC32FC11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44540" y="1825624"/>
            <a:ext cx="5016943" cy="44608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E33D58-BDF5-4F1F-806B-0491CB362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DF93D-55AB-4606-B9D7-742F1FC51983}" type="datetime4">
              <a:rPr lang="en-US" smtClean="0"/>
              <a:t>September 29, 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8BCBFD-1FE1-441A-B3AF-C3E7E7B8D1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0CE272-E6FB-455B-BACB-2471D66D9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1547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73A4FB-9EF5-4D6C-A275-2DE1077A29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71563" y="1835219"/>
            <a:ext cx="445293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 i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C9972A-4D34-4A9F-84EB-8D64A703B5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71562" y="2717801"/>
            <a:ext cx="4452938" cy="3559452"/>
          </a:xfrm>
        </p:spPr>
        <p:txBody>
          <a:bodyPr/>
          <a:lstStyle>
            <a:lvl2pPr marL="274320" indent="0">
              <a:buFontTx/>
              <a:buNone/>
              <a:defRPr/>
            </a:lvl2pPr>
            <a:lvl3pPr marL="548640">
              <a:defRPr/>
            </a:lvl3pPr>
            <a:lvl4pPr marL="594360" indent="0">
              <a:buFontTx/>
              <a:buNone/>
              <a:defRPr/>
            </a:lvl4pPr>
            <a:lvl5pPr marL="82296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DBBDDE3-C8D7-4600-8259-24E1F8118A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844540" y="1835219"/>
            <a:ext cx="5016943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 i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4649FFF-44C7-4256-AFE1-C5457C7AB5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844540" y="2717800"/>
            <a:ext cx="5016943" cy="3559453"/>
          </a:xfrm>
        </p:spPr>
        <p:txBody>
          <a:bodyPr/>
          <a:lstStyle>
            <a:lvl2pPr marL="457200" indent="0">
              <a:buNone/>
              <a:defRPr/>
            </a:lvl2pPr>
            <a:lvl3pPr marL="548640">
              <a:defRPr/>
            </a:lvl3pPr>
            <a:lvl4pPr marL="594360" indent="0">
              <a:buFontTx/>
              <a:buNone/>
              <a:defRPr/>
            </a:lvl4pPr>
            <a:lvl5pPr marL="82296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BEC6ACF-080E-4B7C-B0C0-77E90C16E9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2841D-FB5C-47AB-B2FF-32E855C1EA71}" type="datetime4">
              <a:rPr lang="en-US" smtClean="0"/>
              <a:t>September 29, 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9A68C0B-BC90-4ADA-B6E6-2B30BFF9E7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3BCE559-C82B-4E27-965B-4AC3C66FC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itle 11">
            <a:extLst>
              <a:ext uri="{FF2B5EF4-FFF2-40B4-BE49-F238E27FC236}">
                <a16:creationId xmlns:a16="http://schemas.microsoft.com/office/drawing/2014/main" id="{3752B99E-38EC-4745-889B-124D34759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88989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DE7304-D393-47F0-ACCC-1F72EFCCE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537E9-D174-424D-BEE8-AFC4CA5F9F97}" type="datetime4">
              <a:rPr lang="en-US" smtClean="0"/>
              <a:t>September 29, 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68451FF-032D-4787-BA4B-5EB415494A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B7511D-7256-4A08-BF62-3B3F821A6F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03FCDA27-1C47-4EA1-A160-EC91FD88B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78432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DE8ADA-7BF8-433A-8770-61C690F37D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A44C0-F7AC-49C2-8289-1E7A86D9FB50}" type="datetime4">
              <a:rPr lang="en-US" smtClean="0"/>
              <a:t>September 29, 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357B86-EC22-49C6-BBC6-639D57D1AF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63764B-CF91-4C81-B4C3-5B5E5A973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99608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8E4801-B0C7-4458-B413-24D6E68FAA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3633" y="457200"/>
            <a:ext cx="4170355" cy="1917509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FA0C76-733A-488A-89FB-7D04FD64BD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1637" y="457200"/>
            <a:ext cx="5562601" cy="5943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45B9DE-016A-4B31-BB52-99C76E28B4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63633" y="2374708"/>
            <a:ext cx="4170355" cy="40260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ED6CC3-66DD-4D9A-A9C7-F588BA88C9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B84BC-6E78-40D1-8831-40AB1F596614}" type="datetime4">
              <a:rPr lang="en-US" smtClean="0"/>
              <a:t>September 29, 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359FC8-04EF-4F7D-8E43-4EE0E95DA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71C964-4227-4DEE-87A1-026162DDF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1874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F0EB4E-D4BB-4C86-A820-63474E5A40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2038" y="457199"/>
            <a:ext cx="3913241" cy="192881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4FA99A1-8FAF-415D-A399-1B2C2A0F23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57752" y="457200"/>
            <a:ext cx="6110288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A15BEE-9915-4637-85A2-2AF2872C72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62038" y="2386013"/>
            <a:ext cx="3913241" cy="40147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73427C-3B67-4ED4-925D-04B9C09AA5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A080F-3961-4D42-BEDE-84A1FED032F1}" type="datetime4">
              <a:rPr lang="en-US" smtClean="0"/>
              <a:t>September 29, 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B5DAFD-22DE-4E9E-9C72-B16C1F273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E8EE99-49CC-4A30-8ADA-39EFD8DA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5525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0171A2-02C1-4543-8B6B-FCF7E69712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50879" y="1825625"/>
            <a:ext cx="9810604" cy="4516696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95027C-A386-44E4-AFE1-33AFFDA3AD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C3C8F-D4A7-4EAD-92AD-82C91CB8BB85}" type="datetime4">
              <a:rPr lang="en-US" smtClean="0"/>
              <a:t>September 29, 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1BF710-0558-4457-825D-48713CAED3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A7F93D-5DC3-4C36-AEB0-79CDB15C31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7CFC0C8-11FE-4003-B2D6-B7B8E27905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966005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CEB41C5-3638-439D-BA61-4DAA142226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464025"/>
            <a:ext cx="2161540" cy="580029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9B91A0-A376-483C-926E-189F376E55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464023"/>
            <a:ext cx="7886700" cy="58002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14134E-B7D5-4664-BB2E-6A98ED630A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11D41-E33C-4BC7-8272-37E8417FD097}" type="datetime4">
              <a:rPr lang="en-US" smtClean="0"/>
              <a:t>September 29, 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A54E2A-B1CE-4F2E-9D9A-D47E514D59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E7C304-46A8-4179-87A2-B8CC10BAA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137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customXml" Target="../ink/ink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person in a dark room&#10;&#10;Description automatically generated">
            <a:extLst>
              <a:ext uri="{FF2B5EF4-FFF2-40B4-BE49-F238E27FC236}">
                <a16:creationId xmlns:a16="http://schemas.microsoft.com/office/drawing/2014/main" id="{DEB2E8C4-C3E7-4048-A43D-9859510CFA9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FBD2E1-C16B-4996-869C-DD03823A80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879" y="609601"/>
            <a:ext cx="9810604" cy="12160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44DB6A-ED8E-4755-BC7A-B7AA65244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50879" y="1825624"/>
            <a:ext cx="9810604" cy="44287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F5CE27-B558-4B88-ACE3-B704231277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509243" y="5071825"/>
            <a:ext cx="26476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spc="3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fld id="{A33960BD-7AC1-4217-9611-AAA56D3EE38F}" type="datetime4">
              <a:rPr lang="en-US" smtClean="0"/>
              <a:pPr/>
              <a:t>September 29, 2025</a:t>
            </a:fld>
            <a:endParaRPr lang="en-US" dirty="0">
              <a:latin typeface="+mn-lt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CE5D61-F203-4F00-9CF1-AB0AE49370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447827" y="1407402"/>
            <a:ext cx="27704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cap="all" spc="3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endParaRPr lang="en-US" dirty="0">
              <a:latin typeface="+mn-lt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FF38BD-5F38-4F6E-B5DD-EB1AF06002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60121" y="3138985"/>
            <a:ext cx="545911" cy="58002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fld id="{9D4AEF59-F28E-467C-9EA3-92D1CFAD475A}" type="slidenum">
              <a:rPr lang="en-US" smtClean="0"/>
              <a:pPr/>
              <a:t>‹#›</a:t>
            </a:fld>
            <a:endParaRPr lang="en-US">
              <a:latin typeface="+mn-lt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</a:extLst>
              </p14:cNvPr>
              <p14:cNvContentPartPr/>
              <p14:nvPr/>
            </p14:nvContentPartPr>
            <p14:xfrm>
              <a:off x="12490710" y="6342652"/>
              <a:ext cx="360" cy="36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43760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8" r:id="rId7"/>
    <p:sldLayoutId id="2147483694" r:id="rId8"/>
    <p:sldLayoutId id="2147483695" r:id="rId9"/>
    <p:sldLayoutId id="2147483696" r:id="rId10"/>
    <p:sldLayoutId id="2147483697" r:id="rId11"/>
  </p:sldLayoutIdLst>
  <p:hf sldNum="0" hdr="0" ftr="0" dt="0"/>
  <p:txStyles>
    <p:titleStyle>
      <a:lvl1pPr algn="l" defTabSz="914400" rtl="0" eaLnBrk="1" latinLnBrk="0" hangingPunct="1">
        <a:lnSpc>
          <a:spcPct val="110000"/>
        </a:lnSpc>
        <a:spcBef>
          <a:spcPct val="0"/>
        </a:spcBef>
        <a:buNone/>
        <a:defRPr sz="2800" kern="1200" cap="all" spc="600" baseline="0">
          <a:solidFill>
            <a:schemeClr val="tx1">
              <a:lumMod val="85000"/>
              <a:lumOff val="15000"/>
            </a:schemeClr>
          </a:solidFill>
          <a:latin typeface="+mj-lt"/>
          <a:ea typeface="Batang" panose="02030600000101010101" pitchFamily="18" charset="-127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SzPct val="80000"/>
        <a:buFont typeface="Arial" panose="020B0604020202020204" pitchFamily="34" charset="0"/>
        <a:buChar char="•"/>
        <a:defRPr sz="20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1pPr>
      <a:lvl2pPr marL="274320" indent="0" algn="l" defTabSz="914400" rtl="0" eaLnBrk="1" latinLnBrk="0" hangingPunct="1">
        <a:lnSpc>
          <a:spcPct val="100000"/>
        </a:lnSpc>
        <a:spcBef>
          <a:spcPts val="500"/>
        </a:spcBef>
        <a:buFontTx/>
        <a:buNone/>
        <a:defRPr sz="18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2pPr>
      <a:lvl3pPr marL="605790" indent="-28575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3pPr>
      <a:lvl4pPr marL="630936" indent="0" algn="l" defTabSz="914400" rtl="0" eaLnBrk="1" latinLnBrk="0" hangingPunct="1">
        <a:lnSpc>
          <a:spcPct val="100000"/>
        </a:lnSpc>
        <a:spcBef>
          <a:spcPts val="500"/>
        </a:spcBef>
        <a:buFontTx/>
        <a:buNone/>
        <a:defRPr sz="14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4pPr>
      <a:lvl5pPr marL="82296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4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ustomXml" Target="../ink/ink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ustomXml" Target="../ink/ink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ustomXml" Target="../ink/ink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9">
            <a:extLst>
              <a:ext uri="{FF2B5EF4-FFF2-40B4-BE49-F238E27FC236}">
                <a16:creationId xmlns:a16="http://schemas.microsoft.com/office/drawing/2014/main" id="{9089EED9-F54D-4F20-A2C6-949DE41769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1">
            <a:extLst>
              <a:ext uri="{FF2B5EF4-FFF2-40B4-BE49-F238E27FC236}">
                <a16:creationId xmlns:a16="http://schemas.microsoft.com/office/drawing/2014/main" id="{EB1B078B-B000-44F9-B571-4AF20E88C1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76849"/>
            <a:ext cx="12192000" cy="3781151"/>
          </a:xfrm>
          <a:custGeom>
            <a:avLst/>
            <a:gdLst>
              <a:gd name="connsiteX0" fmla="*/ 12087372 w 12192000"/>
              <a:gd name="connsiteY0" fmla="*/ 0 h 3793674"/>
              <a:gd name="connsiteX1" fmla="*/ 12178353 w 12192000"/>
              <a:gd name="connsiteY1" fmla="*/ 12523 h 3793674"/>
              <a:gd name="connsiteX2" fmla="*/ 12192000 w 12192000"/>
              <a:gd name="connsiteY2" fmla="*/ 25195 h 3793674"/>
              <a:gd name="connsiteX3" fmla="*/ 12192000 w 12192000"/>
              <a:gd name="connsiteY3" fmla="*/ 3793674 h 3793674"/>
              <a:gd name="connsiteX4" fmla="*/ 0 w 12192000"/>
              <a:gd name="connsiteY4" fmla="*/ 3793674 h 3793674"/>
              <a:gd name="connsiteX5" fmla="*/ 0 w 12192000"/>
              <a:gd name="connsiteY5" fmla="*/ 3066065 h 3793674"/>
              <a:gd name="connsiteX6" fmla="*/ 8171 w 12192000"/>
              <a:gd name="connsiteY6" fmla="*/ 3063714 h 3793674"/>
              <a:gd name="connsiteX7" fmla="*/ 67297 w 12192000"/>
              <a:gd name="connsiteY7" fmla="*/ 3039008 h 3793674"/>
              <a:gd name="connsiteX8" fmla="*/ 156970 w 12192000"/>
              <a:gd name="connsiteY8" fmla="*/ 3078618 h 3793674"/>
              <a:gd name="connsiteX9" fmla="*/ 191925 w 12192000"/>
              <a:gd name="connsiteY9" fmla="*/ 3081672 h 3793674"/>
              <a:gd name="connsiteX10" fmla="*/ 260901 w 12192000"/>
              <a:gd name="connsiteY10" fmla="*/ 3123909 h 3793674"/>
              <a:gd name="connsiteX11" fmla="*/ 408315 w 12192000"/>
              <a:gd name="connsiteY11" fmla="*/ 2979941 h 3793674"/>
              <a:gd name="connsiteX12" fmla="*/ 658076 w 12192000"/>
              <a:gd name="connsiteY12" fmla="*/ 2943310 h 3793674"/>
              <a:gd name="connsiteX13" fmla="*/ 858103 w 12192000"/>
              <a:gd name="connsiteY13" fmla="*/ 2814464 h 3793674"/>
              <a:gd name="connsiteX14" fmla="*/ 994062 w 12192000"/>
              <a:gd name="connsiteY14" fmla="*/ 2797082 h 3793674"/>
              <a:gd name="connsiteX15" fmla="*/ 1047040 w 12192000"/>
              <a:gd name="connsiteY15" fmla="*/ 2839351 h 3793674"/>
              <a:gd name="connsiteX16" fmla="*/ 1377085 w 12192000"/>
              <a:gd name="connsiteY16" fmla="*/ 2747933 h 3793674"/>
              <a:gd name="connsiteX17" fmla="*/ 1465015 w 12192000"/>
              <a:gd name="connsiteY17" fmla="*/ 2747280 h 3793674"/>
              <a:gd name="connsiteX18" fmla="*/ 1535004 w 12192000"/>
              <a:gd name="connsiteY18" fmla="*/ 2700358 h 3793674"/>
              <a:gd name="connsiteX19" fmla="*/ 1679251 w 12192000"/>
              <a:gd name="connsiteY19" fmla="*/ 2724890 h 3793674"/>
              <a:gd name="connsiteX20" fmla="*/ 1865161 w 12192000"/>
              <a:gd name="connsiteY20" fmla="*/ 2675644 h 3793674"/>
              <a:gd name="connsiteX21" fmla="*/ 1977927 w 12192000"/>
              <a:gd name="connsiteY21" fmla="*/ 2654971 h 3793674"/>
              <a:gd name="connsiteX22" fmla="*/ 2023175 w 12192000"/>
              <a:gd name="connsiteY22" fmla="*/ 2660925 h 3793674"/>
              <a:gd name="connsiteX23" fmla="*/ 2040685 w 12192000"/>
              <a:gd name="connsiteY23" fmla="*/ 2665174 h 3793674"/>
              <a:gd name="connsiteX24" fmla="*/ 2057102 w 12192000"/>
              <a:gd name="connsiteY24" fmla="*/ 2658281 h 3793674"/>
              <a:gd name="connsiteX25" fmla="*/ 2052057 w 12192000"/>
              <a:gd name="connsiteY25" fmla="*/ 2630525 h 3793674"/>
              <a:gd name="connsiteX26" fmla="*/ 2052988 w 12192000"/>
              <a:gd name="connsiteY26" fmla="*/ 2629844 h 3793674"/>
              <a:gd name="connsiteX27" fmla="*/ 2075835 w 12192000"/>
              <a:gd name="connsiteY27" fmla="*/ 2637574 h 3793674"/>
              <a:gd name="connsiteX28" fmla="*/ 2105280 w 12192000"/>
              <a:gd name="connsiteY28" fmla="*/ 2634295 h 3793674"/>
              <a:gd name="connsiteX29" fmla="*/ 2271487 w 12192000"/>
              <a:gd name="connsiteY29" fmla="*/ 2572125 h 3793674"/>
              <a:gd name="connsiteX30" fmla="*/ 2450874 w 12192000"/>
              <a:gd name="connsiteY30" fmla="*/ 2553486 h 3793674"/>
              <a:gd name="connsiteX31" fmla="*/ 2507266 w 12192000"/>
              <a:gd name="connsiteY31" fmla="*/ 2524499 h 3793674"/>
              <a:gd name="connsiteX32" fmla="*/ 2641503 w 12192000"/>
              <a:gd name="connsiteY32" fmla="*/ 2438864 h 3793674"/>
              <a:gd name="connsiteX33" fmla="*/ 2817182 w 12192000"/>
              <a:gd name="connsiteY33" fmla="*/ 2278080 h 3793674"/>
              <a:gd name="connsiteX34" fmla="*/ 2957554 w 12192000"/>
              <a:gd name="connsiteY34" fmla="*/ 2193400 h 3793674"/>
              <a:gd name="connsiteX35" fmla="*/ 3003677 w 12192000"/>
              <a:gd name="connsiteY35" fmla="*/ 2167401 h 3793674"/>
              <a:gd name="connsiteX36" fmla="*/ 3046876 w 12192000"/>
              <a:gd name="connsiteY36" fmla="*/ 2093819 h 3793674"/>
              <a:gd name="connsiteX37" fmla="*/ 3303290 w 12192000"/>
              <a:gd name="connsiteY37" fmla="*/ 2007607 h 3793674"/>
              <a:gd name="connsiteX38" fmla="*/ 3395602 w 12192000"/>
              <a:gd name="connsiteY38" fmla="*/ 1906162 h 3793674"/>
              <a:gd name="connsiteX39" fmla="*/ 3430100 w 12192000"/>
              <a:gd name="connsiteY39" fmla="*/ 1879967 h 3793674"/>
              <a:gd name="connsiteX40" fmla="*/ 3437914 w 12192000"/>
              <a:gd name="connsiteY40" fmla="*/ 1882014 h 3793674"/>
              <a:gd name="connsiteX41" fmla="*/ 3438972 w 12192000"/>
              <a:gd name="connsiteY41" fmla="*/ 1883731 h 3793674"/>
              <a:gd name="connsiteX42" fmla="*/ 3547723 w 12192000"/>
              <a:gd name="connsiteY42" fmla="*/ 1843739 h 3793674"/>
              <a:gd name="connsiteX43" fmla="*/ 3572350 w 12192000"/>
              <a:gd name="connsiteY43" fmla="*/ 1838592 h 3793674"/>
              <a:gd name="connsiteX44" fmla="*/ 3575291 w 12192000"/>
              <a:gd name="connsiteY44" fmla="*/ 1839812 h 3793674"/>
              <a:gd name="connsiteX45" fmla="*/ 3595183 w 12192000"/>
              <a:gd name="connsiteY45" fmla="*/ 1828822 h 3793674"/>
              <a:gd name="connsiteX46" fmla="*/ 3611353 w 12192000"/>
              <a:gd name="connsiteY46" fmla="*/ 1811452 h 3793674"/>
              <a:gd name="connsiteX47" fmla="*/ 3825586 w 12192000"/>
              <a:gd name="connsiteY47" fmla="*/ 1811075 h 3793674"/>
              <a:gd name="connsiteX48" fmla="*/ 4166327 w 12192000"/>
              <a:gd name="connsiteY48" fmla="*/ 1759538 h 3793674"/>
              <a:gd name="connsiteX49" fmla="*/ 4437661 w 12192000"/>
              <a:gd name="connsiteY49" fmla="*/ 1675591 h 3793674"/>
              <a:gd name="connsiteX50" fmla="*/ 4510862 w 12192000"/>
              <a:gd name="connsiteY50" fmla="*/ 1678037 h 3793674"/>
              <a:gd name="connsiteX51" fmla="*/ 4573217 w 12192000"/>
              <a:gd name="connsiteY51" fmla="*/ 1646377 h 3793674"/>
              <a:gd name="connsiteX52" fmla="*/ 4605137 w 12192000"/>
              <a:gd name="connsiteY52" fmla="*/ 1656997 h 3793674"/>
              <a:gd name="connsiteX53" fmla="*/ 4623509 w 12192000"/>
              <a:gd name="connsiteY53" fmla="*/ 1656442 h 3793674"/>
              <a:gd name="connsiteX54" fmla="*/ 4629310 w 12192000"/>
              <a:gd name="connsiteY54" fmla="*/ 1666377 h 3793674"/>
              <a:gd name="connsiteX55" fmla="*/ 4657404 w 12192000"/>
              <a:gd name="connsiteY55" fmla="*/ 1672770 h 3793674"/>
              <a:gd name="connsiteX56" fmla="*/ 4691044 w 12192000"/>
              <a:gd name="connsiteY56" fmla="*/ 1668931 h 3793674"/>
              <a:gd name="connsiteX57" fmla="*/ 4850032 w 12192000"/>
              <a:gd name="connsiteY57" fmla="*/ 1639440 h 3793674"/>
              <a:gd name="connsiteX58" fmla="*/ 4945654 w 12192000"/>
              <a:gd name="connsiteY58" fmla="*/ 1628212 h 3793674"/>
              <a:gd name="connsiteX59" fmla="*/ 4982770 w 12192000"/>
              <a:gd name="connsiteY59" fmla="*/ 1634027 h 3793674"/>
              <a:gd name="connsiteX60" fmla="*/ 5034068 w 12192000"/>
              <a:gd name="connsiteY60" fmla="*/ 1635369 h 3793674"/>
              <a:gd name="connsiteX61" fmla="*/ 5157133 w 12192000"/>
              <a:gd name="connsiteY61" fmla="*/ 1621298 h 3793674"/>
              <a:gd name="connsiteX62" fmla="*/ 5331645 w 12192000"/>
              <a:gd name="connsiteY62" fmla="*/ 1602675 h 3793674"/>
              <a:gd name="connsiteX63" fmla="*/ 5339977 w 12192000"/>
              <a:gd name="connsiteY63" fmla="*/ 1609364 h 3793674"/>
              <a:gd name="connsiteX64" fmla="*/ 5400314 w 12192000"/>
              <a:gd name="connsiteY64" fmla="*/ 1600700 h 3793674"/>
              <a:gd name="connsiteX65" fmla="*/ 5607257 w 12192000"/>
              <a:gd name="connsiteY65" fmla="*/ 1518495 h 3793674"/>
              <a:gd name="connsiteX66" fmla="*/ 5725292 w 12192000"/>
              <a:gd name="connsiteY66" fmla="*/ 1502996 h 3793674"/>
              <a:gd name="connsiteX67" fmla="*/ 5767898 w 12192000"/>
              <a:gd name="connsiteY67" fmla="*/ 1505858 h 3793674"/>
              <a:gd name="connsiteX68" fmla="*/ 5839240 w 12192000"/>
              <a:gd name="connsiteY68" fmla="*/ 1510133 h 3793674"/>
              <a:gd name="connsiteX69" fmla="*/ 5905402 w 12192000"/>
              <a:gd name="connsiteY69" fmla="*/ 1527401 h 3793674"/>
              <a:gd name="connsiteX70" fmla="*/ 5964698 w 12192000"/>
              <a:gd name="connsiteY70" fmla="*/ 1501636 h 3793674"/>
              <a:gd name="connsiteX71" fmla="*/ 6017881 w 12192000"/>
              <a:gd name="connsiteY71" fmla="*/ 1491249 h 3793674"/>
              <a:gd name="connsiteX72" fmla="*/ 6023244 w 12192000"/>
              <a:gd name="connsiteY72" fmla="*/ 1498384 h 3793674"/>
              <a:gd name="connsiteX73" fmla="*/ 6030193 w 12192000"/>
              <a:gd name="connsiteY73" fmla="*/ 1497853 h 3793674"/>
              <a:gd name="connsiteX74" fmla="*/ 6032755 w 12192000"/>
              <a:gd name="connsiteY74" fmla="*/ 1489137 h 3793674"/>
              <a:gd name="connsiteX75" fmla="*/ 6114491 w 12192000"/>
              <a:gd name="connsiteY75" fmla="*/ 1447543 h 3793674"/>
              <a:gd name="connsiteX76" fmla="*/ 6228089 w 12192000"/>
              <a:gd name="connsiteY76" fmla="*/ 1404736 h 3793674"/>
              <a:gd name="connsiteX77" fmla="*/ 6266132 w 12192000"/>
              <a:gd name="connsiteY77" fmla="*/ 1408704 h 3793674"/>
              <a:gd name="connsiteX78" fmla="*/ 6266284 w 12192000"/>
              <a:gd name="connsiteY78" fmla="*/ 1408695 h 3793674"/>
              <a:gd name="connsiteX79" fmla="*/ 6267815 w 12192000"/>
              <a:gd name="connsiteY79" fmla="*/ 1413946 h 3793674"/>
              <a:gd name="connsiteX80" fmla="*/ 6277660 w 12192000"/>
              <a:gd name="connsiteY80" fmla="*/ 1413155 h 3793674"/>
              <a:gd name="connsiteX81" fmla="*/ 6290206 w 12192000"/>
              <a:gd name="connsiteY81" fmla="*/ 1407568 h 3793674"/>
              <a:gd name="connsiteX82" fmla="*/ 6318021 w 12192000"/>
              <a:gd name="connsiteY82" fmla="*/ 1413938 h 3793674"/>
              <a:gd name="connsiteX83" fmla="*/ 6319318 w 12192000"/>
              <a:gd name="connsiteY83" fmla="*/ 1414570 h 3793674"/>
              <a:gd name="connsiteX84" fmla="*/ 6391161 w 12192000"/>
              <a:gd name="connsiteY84" fmla="*/ 1451966 h 3793674"/>
              <a:gd name="connsiteX85" fmla="*/ 6458507 w 12192000"/>
              <a:gd name="connsiteY85" fmla="*/ 1519154 h 3793674"/>
              <a:gd name="connsiteX86" fmla="*/ 6567007 w 12192000"/>
              <a:gd name="connsiteY86" fmla="*/ 1556379 h 3793674"/>
              <a:gd name="connsiteX87" fmla="*/ 6607554 w 12192000"/>
              <a:gd name="connsiteY87" fmla="*/ 1566314 h 3793674"/>
              <a:gd name="connsiteX88" fmla="*/ 6731017 w 12192000"/>
              <a:gd name="connsiteY88" fmla="*/ 1583864 h 3793674"/>
              <a:gd name="connsiteX89" fmla="*/ 6734116 w 12192000"/>
              <a:gd name="connsiteY89" fmla="*/ 1580958 h 3793674"/>
              <a:gd name="connsiteX90" fmla="*/ 6918249 w 12192000"/>
              <a:gd name="connsiteY90" fmla="*/ 1481214 h 3793674"/>
              <a:gd name="connsiteX91" fmla="*/ 7067518 w 12192000"/>
              <a:gd name="connsiteY91" fmla="*/ 1434780 h 3793674"/>
              <a:gd name="connsiteX92" fmla="*/ 7124203 w 12192000"/>
              <a:gd name="connsiteY92" fmla="*/ 1429376 h 3793674"/>
              <a:gd name="connsiteX93" fmla="*/ 7218949 w 12192000"/>
              <a:gd name="connsiteY93" fmla="*/ 1419635 h 3793674"/>
              <a:gd name="connsiteX94" fmla="*/ 7298895 w 12192000"/>
              <a:gd name="connsiteY94" fmla="*/ 1439633 h 3793674"/>
              <a:gd name="connsiteX95" fmla="*/ 7374497 w 12192000"/>
              <a:gd name="connsiteY95" fmla="*/ 1420678 h 3793674"/>
              <a:gd name="connsiteX96" fmla="*/ 7380250 w 12192000"/>
              <a:gd name="connsiteY96" fmla="*/ 1380997 h 3793674"/>
              <a:gd name="connsiteX97" fmla="*/ 7464957 w 12192000"/>
              <a:gd name="connsiteY97" fmla="*/ 1372171 h 3793674"/>
              <a:gd name="connsiteX98" fmla="*/ 7594747 w 12192000"/>
              <a:gd name="connsiteY98" fmla="*/ 1362653 h 3793674"/>
              <a:gd name="connsiteX99" fmla="*/ 7666555 w 12192000"/>
              <a:gd name="connsiteY99" fmla="*/ 1348052 h 3793674"/>
              <a:gd name="connsiteX100" fmla="*/ 7866007 w 12192000"/>
              <a:gd name="connsiteY100" fmla="*/ 1318067 h 3793674"/>
              <a:gd name="connsiteX101" fmla="*/ 8068308 w 12192000"/>
              <a:gd name="connsiteY101" fmla="*/ 1295574 h 3793674"/>
              <a:gd name="connsiteX102" fmla="*/ 8202385 w 12192000"/>
              <a:gd name="connsiteY102" fmla="*/ 1324823 h 3793674"/>
              <a:gd name="connsiteX103" fmla="*/ 8367138 w 12192000"/>
              <a:gd name="connsiteY103" fmla="*/ 1301734 h 3793674"/>
              <a:gd name="connsiteX104" fmla="*/ 8396799 w 12192000"/>
              <a:gd name="connsiteY104" fmla="*/ 1304107 h 3793674"/>
              <a:gd name="connsiteX105" fmla="*/ 8431415 w 12192000"/>
              <a:gd name="connsiteY105" fmla="*/ 1287621 h 3793674"/>
              <a:gd name="connsiteX106" fmla="*/ 8569515 w 12192000"/>
              <a:gd name="connsiteY106" fmla="*/ 1219560 h 3793674"/>
              <a:gd name="connsiteX107" fmla="*/ 8672452 w 12192000"/>
              <a:gd name="connsiteY107" fmla="*/ 1148305 h 3793674"/>
              <a:gd name="connsiteX108" fmla="*/ 8824768 w 12192000"/>
              <a:gd name="connsiteY108" fmla="*/ 1133740 h 3793674"/>
              <a:gd name="connsiteX109" fmla="*/ 8909609 w 12192000"/>
              <a:gd name="connsiteY109" fmla="*/ 1100055 h 3793674"/>
              <a:gd name="connsiteX110" fmla="*/ 9036318 w 12192000"/>
              <a:gd name="connsiteY110" fmla="*/ 1007023 h 3793674"/>
              <a:gd name="connsiteX111" fmla="*/ 9230382 w 12192000"/>
              <a:gd name="connsiteY111" fmla="*/ 968177 h 3793674"/>
              <a:gd name="connsiteX112" fmla="*/ 9286437 w 12192000"/>
              <a:gd name="connsiteY112" fmla="*/ 1010381 h 3793674"/>
              <a:gd name="connsiteX113" fmla="*/ 9349089 w 12192000"/>
              <a:gd name="connsiteY113" fmla="*/ 1027707 h 3793674"/>
              <a:gd name="connsiteX114" fmla="*/ 9347314 w 12192000"/>
              <a:gd name="connsiteY114" fmla="*/ 946267 h 3793674"/>
              <a:gd name="connsiteX115" fmla="*/ 9492995 w 12192000"/>
              <a:gd name="connsiteY115" fmla="*/ 843272 h 3793674"/>
              <a:gd name="connsiteX116" fmla="*/ 9568501 w 12192000"/>
              <a:gd name="connsiteY116" fmla="*/ 800316 h 3793674"/>
              <a:gd name="connsiteX117" fmla="*/ 9691686 w 12192000"/>
              <a:gd name="connsiteY117" fmla="*/ 750611 h 3793674"/>
              <a:gd name="connsiteX118" fmla="*/ 9728219 w 12192000"/>
              <a:gd name="connsiteY118" fmla="*/ 732444 h 3793674"/>
              <a:gd name="connsiteX119" fmla="*/ 10080661 w 12192000"/>
              <a:gd name="connsiteY119" fmla="*/ 517946 h 3793674"/>
              <a:gd name="connsiteX120" fmla="*/ 10335073 w 12192000"/>
              <a:gd name="connsiteY120" fmla="*/ 536444 h 3793674"/>
              <a:gd name="connsiteX121" fmla="*/ 10593135 w 12192000"/>
              <a:gd name="connsiteY121" fmla="*/ 479950 h 3793674"/>
              <a:gd name="connsiteX122" fmla="*/ 10655931 w 12192000"/>
              <a:gd name="connsiteY122" fmla="*/ 414155 h 3793674"/>
              <a:gd name="connsiteX123" fmla="*/ 10695298 w 12192000"/>
              <a:gd name="connsiteY123" fmla="*/ 404284 h 3793674"/>
              <a:gd name="connsiteX124" fmla="*/ 10761489 w 12192000"/>
              <a:gd name="connsiteY124" fmla="*/ 392693 h 3793674"/>
              <a:gd name="connsiteX125" fmla="*/ 10853610 w 12192000"/>
              <a:gd name="connsiteY125" fmla="*/ 344972 h 3793674"/>
              <a:gd name="connsiteX126" fmla="*/ 11052930 w 12192000"/>
              <a:gd name="connsiteY126" fmla="*/ 293394 h 3793674"/>
              <a:gd name="connsiteX127" fmla="*/ 11359700 w 12192000"/>
              <a:gd name="connsiteY127" fmla="*/ 116377 h 3793674"/>
              <a:gd name="connsiteX128" fmla="*/ 11672425 w 12192000"/>
              <a:gd name="connsiteY128" fmla="*/ 43975 h 3793674"/>
              <a:gd name="connsiteX129" fmla="*/ 11778759 w 12192000"/>
              <a:gd name="connsiteY129" fmla="*/ 15112 h 3793674"/>
              <a:gd name="connsiteX130" fmla="*/ 11912086 w 12192000"/>
              <a:gd name="connsiteY130" fmla="*/ 57763 h 3793674"/>
              <a:gd name="connsiteX131" fmla="*/ 12087372 w 12192000"/>
              <a:gd name="connsiteY131" fmla="*/ 0 h 3793674"/>
              <a:gd name="connsiteX0" fmla="*/ 11912086 w 12192000"/>
              <a:gd name="connsiteY0" fmla="*/ 45240 h 3781151"/>
              <a:gd name="connsiteX1" fmla="*/ 12178353 w 12192000"/>
              <a:gd name="connsiteY1" fmla="*/ 0 h 3781151"/>
              <a:gd name="connsiteX2" fmla="*/ 12192000 w 12192000"/>
              <a:gd name="connsiteY2" fmla="*/ 12672 h 3781151"/>
              <a:gd name="connsiteX3" fmla="*/ 12192000 w 12192000"/>
              <a:gd name="connsiteY3" fmla="*/ 3781151 h 3781151"/>
              <a:gd name="connsiteX4" fmla="*/ 0 w 12192000"/>
              <a:gd name="connsiteY4" fmla="*/ 3781151 h 3781151"/>
              <a:gd name="connsiteX5" fmla="*/ 0 w 12192000"/>
              <a:gd name="connsiteY5" fmla="*/ 3053542 h 3781151"/>
              <a:gd name="connsiteX6" fmla="*/ 8171 w 12192000"/>
              <a:gd name="connsiteY6" fmla="*/ 3051191 h 3781151"/>
              <a:gd name="connsiteX7" fmla="*/ 67297 w 12192000"/>
              <a:gd name="connsiteY7" fmla="*/ 3026485 h 3781151"/>
              <a:gd name="connsiteX8" fmla="*/ 156970 w 12192000"/>
              <a:gd name="connsiteY8" fmla="*/ 3066095 h 3781151"/>
              <a:gd name="connsiteX9" fmla="*/ 191925 w 12192000"/>
              <a:gd name="connsiteY9" fmla="*/ 3069149 h 3781151"/>
              <a:gd name="connsiteX10" fmla="*/ 260901 w 12192000"/>
              <a:gd name="connsiteY10" fmla="*/ 3111386 h 3781151"/>
              <a:gd name="connsiteX11" fmla="*/ 408315 w 12192000"/>
              <a:gd name="connsiteY11" fmla="*/ 2967418 h 3781151"/>
              <a:gd name="connsiteX12" fmla="*/ 658076 w 12192000"/>
              <a:gd name="connsiteY12" fmla="*/ 2930787 h 3781151"/>
              <a:gd name="connsiteX13" fmla="*/ 858103 w 12192000"/>
              <a:gd name="connsiteY13" fmla="*/ 2801941 h 3781151"/>
              <a:gd name="connsiteX14" fmla="*/ 994062 w 12192000"/>
              <a:gd name="connsiteY14" fmla="*/ 2784559 h 3781151"/>
              <a:gd name="connsiteX15" fmla="*/ 1047040 w 12192000"/>
              <a:gd name="connsiteY15" fmla="*/ 2826828 h 3781151"/>
              <a:gd name="connsiteX16" fmla="*/ 1377085 w 12192000"/>
              <a:gd name="connsiteY16" fmla="*/ 2735410 h 3781151"/>
              <a:gd name="connsiteX17" fmla="*/ 1465015 w 12192000"/>
              <a:gd name="connsiteY17" fmla="*/ 2734757 h 3781151"/>
              <a:gd name="connsiteX18" fmla="*/ 1535004 w 12192000"/>
              <a:gd name="connsiteY18" fmla="*/ 2687835 h 3781151"/>
              <a:gd name="connsiteX19" fmla="*/ 1679251 w 12192000"/>
              <a:gd name="connsiteY19" fmla="*/ 2712367 h 3781151"/>
              <a:gd name="connsiteX20" fmla="*/ 1865161 w 12192000"/>
              <a:gd name="connsiteY20" fmla="*/ 2663121 h 3781151"/>
              <a:gd name="connsiteX21" fmla="*/ 1977927 w 12192000"/>
              <a:gd name="connsiteY21" fmla="*/ 2642448 h 3781151"/>
              <a:gd name="connsiteX22" fmla="*/ 2023175 w 12192000"/>
              <a:gd name="connsiteY22" fmla="*/ 2648402 h 3781151"/>
              <a:gd name="connsiteX23" fmla="*/ 2040685 w 12192000"/>
              <a:gd name="connsiteY23" fmla="*/ 2652651 h 3781151"/>
              <a:gd name="connsiteX24" fmla="*/ 2057102 w 12192000"/>
              <a:gd name="connsiteY24" fmla="*/ 2645758 h 3781151"/>
              <a:gd name="connsiteX25" fmla="*/ 2052057 w 12192000"/>
              <a:gd name="connsiteY25" fmla="*/ 2618002 h 3781151"/>
              <a:gd name="connsiteX26" fmla="*/ 2052988 w 12192000"/>
              <a:gd name="connsiteY26" fmla="*/ 2617321 h 3781151"/>
              <a:gd name="connsiteX27" fmla="*/ 2075835 w 12192000"/>
              <a:gd name="connsiteY27" fmla="*/ 2625051 h 3781151"/>
              <a:gd name="connsiteX28" fmla="*/ 2105280 w 12192000"/>
              <a:gd name="connsiteY28" fmla="*/ 2621772 h 3781151"/>
              <a:gd name="connsiteX29" fmla="*/ 2271487 w 12192000"/>
              <a:gd name="connsiteY29" fmla="*/ 2559602 h 3781151"/>
              <a:gd name="connsiteX30" fmla="*/ 2450874 w 12192000"/>
              <a:gd name="connsiteY30" fmla="*/ 2540963 h 3781151"/>
              <a:gd name="connsiteX31" fmla="*/ 2507266 w 12192000"/>
              <a:gd name="connsiteY31" fmla="*/ 2511976 h 3781151"/>
              <a:gd name="connsiteX32" fmla="*/ 2641503 w 12192000"/>
              <a:gd name="connsiteY32" fmla="*/ 2426341 h 3781151"/>
              <a:gd name="connsiteX33" fmla="*/ 2817182 w 12192000"/>
              <a:gd name="connsiteY33" fmla="*/ 2265557 h 3781151"/>
              <a:gd name="connsiteX34" fmla="*/ 2957554 w 12192000"/>
              <a:gd name="connsiteY34" fmla="*/ 2180877 h 3781151"/>
              <a:gd name="connsiteX35" fmla="*/ 3003677 w 12192000"/>
              <a:gd name="connsiteY35" fmla="*/ 2154878 h 3781151"/>
              <a:gd name="connsiteX36" fmla="*/ 3046876 w 12192000"/>
              <a:gd name="connsiteY36" fmla="*/ 2081296 h 3781151"/>
              <a:gd name="connsiteX37" fmla="*/ 3303290 w 12192000"/>
              <a:gd name="connsiteY37" fmla="*/ 1995084 h 3781151"/>
              <a:gd name="connsiteX38" fmla="*/ 3395602 w 12192000"/>
              <a:gd name="connsiteY38" fmla="*/ 1893639 h 3781151"/>
              <a:gd name="connsiteX39" fmla="*/ 3430100 w 12192000"/>
              <a:gd name="connsiteY39" fmla="*/ 1867444 h 3781151"/>
              <a:gd name="connsiteX40" fmla="*/ 3437914 w 12192000"/>
              <a:gd name="connsiteY40" fmla="*/ 1869491 h 3781151"/>
              <a:gd name="connsiteX41" fmla="*/ 3438972 w 12192000"/>
              <a:gd name="connsiteY41" fmla="*/ 1871208 h 3781151"/>
              <a:gd name="connsiteX42" fmla="*/ 3547723 w 12192000"/>
              <a:gd name="connsiteY42" fmla="*/ 1831216 h 3781151"/>
              <a:gd name="connsiteX43" fmla="*/ 3572350 w 12192000"/>
              <a:gd name="connsiteY43" fmla="*/ 1826069 h 3781151"/>
              <a:gd name="connsiteX44" fmla="*/ 3575291 w 12192000"/>
              <a:gd name="connsiteY44" fmla="*/ 1827289 h 3781151"/>
              <a:gd name="connsiteX45" fmla="*/ 3595183 w 12192000"/>
              <a:gd name="connsiteY45" fmla="*/ 1816299 h 3781151"/>
              <a:gd name="connsiteX46" fmla="*/ 3611353 w 12192000"/>
              <a:gd name="connsiteY46" fmla="*/ 1798929 h 3781151"/>
              <a:gd name="connsiteX47" fmla="*/ 3825586 w 12192000"/>
              <a:gd name="connsiteY47" fmla="*/ 1798552 h 3781151"/>
              <a:gd name="connsiteX48" fmla="*/ 4166327 w 12192000"/>
              <a:gd name="connsiteY48" fmla="*/ 1747015 h 3781151"/>
              <a:gd name="connsiteX49" fmla="*/ 4437661 w 12192000"/>
              <a:gd name="connsiteY49" fmla="*/ 1663068 h 3781151"/>
              <a:gd name="connsiteX50" fmla="*/ 4510862 w 12192000"/>
              <a:gd name="connsiteY50" fmla="*/ 1665514 h 3781151"/>
              <a:gd name="connsiteX51" fmla="*/ 4573217 w 12192000"/>
              <a:gd name="connsiteY51" fmla="*/ 1633854 h 3781151"/>
              <a:gd name="connsiteX52" fmla="*/ 4605137 w 12192000"/>
              <a:gd name="connsiteY52" fmla="*/ 1644474 h 3781151"/>
              <a:gd name="connsiteX53" fmla="*/ 4623509 w 12192000"/>
              <a:gd name="connsiteY53" fmla="*/ 1643919 h 3781151"/>
              <a:gd name="connsiteX54" fmla="*/ 4629310 w 12192000"/>
              <a:gd name="connsiteY54" fmla="*/ 1653854 h 3781151"/>
              <a:gd name="connsiteX55" fmla="*/ 4657404 w 12192000"/>
              <a:gd name="connsiteY55" fmla="*/ 1660247 h 3781151"/>
              <a:gd name="connsiteX56" fmla="*/ 4691044 w 12192000"/>
              <a:gd name="connsiteY56" fmla="*/ 1656408 h 3781151"/>
              <a:gd name="connsiteX57" fmla="*/ 4850032 w 12192000"/>
              <a:gd name="connsiteY57" fmla="*/ 1626917 h 3781151"/>
              <a:gd name="connsiteX58" fmla="*/ 4945654 w 12192000"/>
              <a:gd name="connsiteY58" fmla="*/ 1615689 h 3781151"/>
              <a:gd name="connsiteX59" fmla="*/ 4982770 w 12192000"/>
              <a:gd name="connsiteY59" fmla="*/ 1621504 h 3781151"/>
              <a:gd name="connsiteX60" fmla="*/ 5034068 w 12192000"/>
              <a:gd name="connsiteY60" fmla="*/ 1622846 h 3781151"/>
              <a:gd name="connsiteX61" fmla="*/ 5157133 w 12192000"/>
              <a:gd name="connsiteY61" fmla="*/ 1608775 h 3781151"/>
              <a:gd name="connsiteX62" fmla="*/ 5331645 w 12192000"/>
              <a:gd name="connsiteY62" fmla="*/ 1590152 h 3781151"/>
              <a:gd name="connsiteX63" fmla="*/ 5339977 w 12192000"/>
              <a:gd name="connsiteY63" fmla="*/ 1596841 h 3781151"/>
              <a:gd name="connsiteX64" fmla="*/ 5400314 w 12192000"/>
              <a:gd name="connsiteY64" fmla="*/ 1588177 h 3781151"/>
              <a:gd name="connsiteX65" fmla="*/ 5607257 w 12192000"/>
              <a:gd name="connsiteY65" fmla="*/ 1505972 h 3781151"/>
              <a:gd name="connsiteX66" fmla="*/ 5725292 w 12192000"/>
              <a:gd name="connsiteY66" fmla="*/ 1490473 h 3781151"/>
              <a:gd name="connsiteX67" fmla="*/ 5767898 w 12192000"/>
              <a:gd name="connsiteY67" fmla="*/ 1493335 h 3781151"/>
              <a:gd name="connsiteX68" fmla="*/ 5839240 w 12192000"/>
              <a:gd name="connsiteY68" fmla="*/ 1497610 h 3781151"/>
              <a:gd name="connsiteX69" fmla="*/ 5905402 w 12192000"/>
              <a:gd name="connsiteY69" fmla="*/ 1514878 h 3781151"/>
              <a:gd name="connsiteX70" fmla="*/ 5964698 w 12192000"/>
              <a:gd name="connsiteY70" fmla="*/ 1489113 h 3781151"/>
              <a:gd name="connsiteX71" fmla="*/ 6017881 w 12192000"/>
              <a:gd name="connsiteY71" fmla="*/ 1478726 h 3781151"/>
              <a:gd name="connsiteX72" fmla="*/ 6023244 w 12192000"/>
              <a:gd name="connsiteY72" fmla="*/ 1485861 h 3781151"/>
              <a:gd name="connsiteX73" fmla="*/ 6030193 w 12192000"/>
              <a:gd name="connsiteY73" fmla="*/ 1485330 h 3781151"/>
              <a:gd name="connsiteX74" fmla="*/ 6032755 w 12192000"/>
              <a:gd name="connsiteY74" fmla="*/ 1476614 h 3781151"/>
              <a:gd name="connsiteX75" fmla="*/ 6114491 w 12192000"/>
              <a:gd name="connsiteY75" fmla="*/ 1435020 h 3781151"/>
              <a:gd name="connsiteX76" fmla="*/ 6228089 w 12192000"/>
              <a:gd name="connsiteY76" fmla="*/ 1392213 h 3781151"/>
              <a:gd name="connsiteX77" fmla="*/ 6266132 w 12192000"/>
              <a:gd name="connsiteY77" fmla="*/ 1396181 h 3781151"/>
              <a:gd name="connsiteX78" fmla="*/ 6266284 w 12192000"/>
              <a:gd name="connsiteY78" fmla="*/ 1396172 h 3781151"/>
              <a:gd name="connsiteX79" fmla="*/ 6267815 w 12192000"/>
              <a:gd name="connsiteY79" fmla="*/ 1401423 h 3781151"/>
              <a:gd name="connsiteX80" fmla="*/ 6277660 w 12192000"/>
              <a:gd name="connsiteY80" fmla="*/ 1400632 h 3781151"/>
              <a:gd name="connsiteX81" fmla="*/ 6290206 w 12192000"/>
              <a:gd name="connsiteY81" fmla="*/ 1395045 h 3781151"/>
              <a:gd name="connsiteX82" fmla="*/ 6318021 w 12192000"/>
              <a:gd name="connsiteY82" fmla="*/ 1401415 h 3781151"/>
              <a:gd name="connsiteX83" fmla="*/ 6319318 w 12192000"/>
              <a:gd name="connsiteY83" fmla="*/ 1402047 h 3781151"/>
              <a:gd name="connsiteX84" fmla="*/ 6391161 w 12192000"/>
              <a:gd name="connsiteY84" fmla="*/ 1439443 h 3781151"/>
              <a:gd name="connsiteX85" fmla="*/ 6458507 w 12192000"/>
              <a:gd name="connsiteY85" fmla="*/ 1506631 h 3781151"/>
              <a:gd name="connsiteX86" fmla="*/ 6567007 w 12192000"/>
              <a:gd name="connsiteY86" fmla="*/ 1543856 h 3781151"/>
              <a:gd name="connsiteX87" fmla="*/ 6607554 w 12192000"/>
              <a:gd name="connsiteY87" fmla="*/ 1553791 h 3781151"/>
              <a:gd name="connsiteX88" fmla="*/ 6731017 w 12192000"/>
              <a:gd name="connsiteY88" fmla="*/ 1571341 h 3781151"/>
              <a:gd name="connsiteX89" fmla="*/ 6734116 w 12192000"/>
              <a:gd name="connsiteY89" fmla="*/ 1568435 h 3781151"/>
              <a:gd name="connsiteX90" fmla="*/ 6918249 w 12192000"/>
              <a:gd name="connsiteY90" fmla="*/ 1468691 h 3781151"/>
              <a:gd name="connsiteX91" fmla="*/ 7067518 w 12192000"/>
              <a:gd name="connsiteY91" fmla="*/ 1422257 h 3781151"/>
              <a:gd name="connsiteX92" fmla="*/ 7124203 w 12192000"/>
              <a:gd name="connsiteY92" fmla="*/ 1416853 h 3781151"/>
              <a:gd name="connsiteX93" fmla="*/ 7218949 w 12192000"/>
              <a:gd name="connsiteY93" fmla="*/ 1407112 h 3781151"/>
              <a:gd name="connsiteX94" fmla="*/ 7298895 w 12192000"/>
              <a:gd name="connsiteY94" fmla="*/ 1427110 h 3781151"/>
              <a:gd name="connsiteX95" fmla="*/ 7374497 w 12192000"/>
              <a:gd name="connsiteY95" fmla="*/ 1408155 h 3781151"/>
              <a:gd name="connsiteX96" fmla="*/ 7380250 w 12192000"/>
              <a:gd name="connsiteY96" fmla="*/ 1368474 h 3781151"/>
              <a:gd name="connsiteX97" fmla="*/ 7464957 w 12192000"/>
              <a:gd name="connsiteY97" fmla="*/ 1359648 h 3781151"/>
              <a:gd name="connsiteX98" fmla="*/ 7594747 w 12192000"/>
              <a:gd name="connsiteY98" fmla="*/ 1350130 h 3781151"/>
              <a:gd name="connsiteX99" fmla="*/ 7666555 w 12192000"/>
              <a:gd name="connsiteY99" fmla="*/ 1335529 h 3781151"/>
              <a:gd name="connsiteX100" fmla="*/ 7866007 w 12192000"/>
              <a:gd name="connsiteY100" fmla="*/ 1305544 h 3781151"/>
              <a:gd name="connsiteX101" fmla="*/ 8068308 w 12192000"/>
              <a:gd name="connsiteY101" fmla="*/ 1283051 h 3781151"/>
              <a:gd name="connsiteX102" fmla="*/ 8202385 w 12192000"/>
              <a:gd name="connsiteY102" fmla="*/ 1312300 h 3781151"/>
              <a:gd name="connsiteX103" fmla="*/ 8367138 w 12192000"/>
              <a:gd name="connsiteY103" fmla="*/ 1289211 h 3781151"/>
              <a:gd name="connsiteX104" fmla="*/ 8396799 w 12192000"/>
              <a:gd name="connsiteY104" fmla="*/ 1291584 h 3781151"/>
              <a:gd name="connsiteX105" fmla="*/ 8431415 w 12192000"/>
              <a:gd name="connsiteY105" fmla="*/ 1275098 h 3781151"/>
              <a:gd name="connsiteX106" fmla="*/ 8569515 w 12192000"/>
              <a:gd name="connsiteY106" fmla="*/ 1207037 h 3781151"/>
              <a:gd name="connsiteX107" fmla="*/ 8672452 w 12192000"/>
              <a:gd name="connsiteY107" fmla="*/ 1135782 h 3781151"/>
              <a:gd name="connsiteX108" fmla="*/ 8824768 w 12192000"/>
              <a:gd name="connsiteY108" fmla="*/ 1121217 h 3781151"/>
              <a:gd name="connsiteX109" fmla="*/ 8909609 w 12192000"/>
              <a:gd name="connsiteY109" fmla="*/ 1087532 h 3781151"/>
              <a:gd name="connsiteX110" fmla="*/ 9036318 w 12192000"/>
              <a:gd name="connsiteY110" fmla="*/ 994500 h 3781151"/>
              <a:gd name="connsiteX111" fmla="*/ 9230382 w 12192000"/>
              <a:gd name="connsiteY111" fmla="*/ 955654 h 3781151"/>
              <a:gd name="connsiteX112" fmla="*/ 9286437 w 12192000"/>
              <a:gd name="connsiteY112" fmla="*/ 997858 h 3781151"/>
              <a:gd name="connsiteX113" fmla="*/ 9349089 w 12192000"/>
              <a:gd name="connsiteY113" fmla="*/ 1015184 h 3781151"/>
              <a:gd name="connsiteX114" fmla="*/ 9347314 w 12192000"/>
              <a:gd name="connsiteY114" fmla="*/ 933744 h 3781151"/>
              <a:gd name="connsiteX115" fmla="*/ 9492995 w 12192000"/>
              <a:gd name="connsiteY115" fmla="*/ 830749 h 3781151"/>
              <a:gd name="connsiteX116" fmla="*/ 9568501 w 12192000"/>
              <a:gd name="connsiteY116" fmla="*/ 787793 h 3781151"/>
              <a:gd name="connsiteX117" fmla="*/ 9691686 w 12192000"/>
              <a:gd name="connsiteY117" fmla="*/ 738088 h 3781151"/>
              <a:gd name="connsiteX118" fmla="*/ 9728219 w 12192000"/>
              <a:gd name="connsiteY118" fmla="*/ 719921 h 3781151"/>
              <a:gd name="connsiteX119" fmla="*/ 10080661 w 12192000"/>
              <a:gd name="connsiteY119" fmla="*/ 505423 h 3781151"/>
              <a:gd name="connsiteX120" fmla="*/ 10335073 w 12192000"/>
              <a:gd name="connsiteY120" fmla="*/ 523921 h 3781151"/>
              <a:gd name="connsiteX121" fmla="*/ 10593135 w 12192000"/>
              <a:gd name="connsiteY121" fmla="*/ 467427 h 3781151"/>
              <a:gd name="connsiteX122" fmla="*/ 10655931 w 12192000"/>
              <a:gd name="connsiteY122" fmla="*/ 401632 h 3781151"/>
              <a:gd name="connsiteX123" fmla="*/ 10695298 w 12192000"/>
              <a:gd name="connsiteY123" fmla="*/ 391761 h 3781151"/>
              <a:gd name="connsiteX124" fmla="*/ 10761489 w 12192000"/>
              <a:gd name="connsiteY124" fmla="*/ 380170 h 3781151"/>
              <a:gd name="connsiteX125" fmla="*/ 10853610 w 12192000"/>
              <a:gd name="connsiteY125" fmla="*/ 332449 h 3781151"/>
              <a:gd name="connsiteX126" fmla="*/ 11052930 w 12192000"/>
              <a:gd name="connsiteY126" fmla="*/ 280871 h 3781151"/>
              <a:gd name="connsiteX127" fmla="*/ 11359700 w 12192000"/>
              <a:gd name="connsiteY127" fmla="*/ 103854 h 3781151"/>
              <a:gd name="connsiteX128" fmla="*/ 11672425 w 12192000"/>
              <a:gd name="connsiteY128" fmla="*/ 31452 h 3781151"/>
              <a:gd name="connsiteX129" fmla="*/ 11778759 w 12192000"/>
              <a:gd name="connsiteY129" fmla="*/ 2589 h 3781151"/>
              <a:gd name="connsiteX130" fmla="*/ 11912086 w 12192000"/>
              <a:gd name="connsiteY130" fmla="*/ 45240 h 3781151"/>
              <a:gd name="connsiteX0" fmla="*/ 11912086 w 12192000"/>
              <a:gd name="connsiteY0" fmla="*/ 45240 h 3781151"/>
              <a:gd name="connsiteX1" fmla="*/ 12178353 w 12192000"/>
              <a:gd name="connsiteY1" fmla="*/ 0 h 3781151"/>
              <a:gd name="connsiteX2" fmla="*/ 12192000 w 12192000"/>
              <a:gd name="connsiteY2" fmla="*/ 12672 h 3781151"/>
              <a:gd name="connsiteX3" fmla="*/ 12192000 w 12192000"/>
              <a:gd name="connsiteY3" fmla="*/ 3781151 h 3781151"/>
              <a:gd name="connsiteX4" fmla="*/ 0 w 12192000"/>
              <a:gd name="connsiteY4" fmla="*/ 3781151 h 3781151"/>
              <a:gd name="connsiteX5" fmla="*/ 0 w 12192000"/>
              <a:gd name="connsiteY5" fmla="*/ 3053542 h 3781151"/>
              <a:gd name="connsiteX6" fmla="*/ 8171 w 12192000"/>
              <a:gd name="connsiteY6" fmla="*/ 3051191 h 3781151"/>
              <a:gd name="connsiteX7" fmla="*/ 67297 w 12192000"/>
              <a:gd name="connsiteY7" fmla="*/ 3026485 h 3781151"/>
              <a:gd name="connsiteX8" fmla="*/ 156970 w 12192000"/>
              <a:gd name="connsiteY8" fmla="*/ 3066095 h 3781151"/>
              <a:gd name="connsiteX9" fmla="*/ 191925 w 12192000"/>
              <a:gd name="connsiteY9" fmla="*/ 3069149 h 3781151"/>
              <a:gd name="connsiteX10" fmla="*/ 260901 w 12192000"/>
              <a:gd name="connsiteY10" fmla="*/ 3111386 h 3781151"/>
              <a:gd name="connsiteX11" fmla="*/ 408315 w 12192000"/>
              <a:gd name="connsiteY11" fmla="*/ 2967418 h 3781151"/>
              <a:gd name="connsiteX12" fmla="*/ 658076 w 12192000"/>
              <a:gd name="connsiteY12" fmla="*/ 2930787 h 3781151"/>
              <a:gd name="connsiteX13" fmla="*/ 858103 w 12192000"/>
              <a:gd name="connsiteY13" fmla="*/ 2801941 h 3781151"/>
              <a:gd name="connsiteX14" fmla="*/ 994062 w 12192000"/>
              <a:gd name="connsiteY14" fmla="*/ 2784559 h 3781151"/>
              <a:gd name="connsiteX15" fmla="*/ 1047040 w 12192000"/>
              <a:gd name="connsiteY15" fmla="*/ 2826828 h 3781151"/>
              <a:gd name="connsiteX16" fmla="*/ 1377085 w 12192000"/>
              <a:gd name="connsiteY16" fmla="*/ 2735410 h 3781151"/>
              <a:gd name="connsiteX17" fmla="*/ 1465015 w 12192000"/>
              <a:gd name="connsiteY17" fmla="*/ 2734757 h 3781151"/>
              <a:gd name="connsiteX18" fmla="*/ 1535004 w 12192000"/>
              <a:gd name="connsiteY18" fmla="*/ 2687835 h 3781151"/>
              <a:gd name="connsiteX19" fmla="*/ 1679251 w 12192000"/>
              <a:gd name="connsiteY19" fmla="*/ 2712367 h 3781151"/>
              <a:gd name="connsiteX20" fmla="*/ 1865161 w 12192000"/>
              <a:gd name="connsiteY20" fmla="*/ 2663121 h 3781151"/>
              <a:gd name="connsiteX21" fmla="*/ 1977927 w 12192000"/>
              <a:gd name="connsiteY21" fmla="*/ 2642448 h 3781151"/>
              <a:gd name="connsiteX22" fmla="*/ 2023175 w 12192000"/>
              <a:gd name="connsiteY22" fmla="*/ 2648402 h 3781151"/>
              <a:gd name="connsiteX23" fmla="*/ 2040685 w 12192000"/>
              <a:gd name="connsiteY23" fmla="*/ 2652651 h 3781151"/>
              <a:gd name="connsiteX24" fmla="*/ 2057102 w 12192000"/>
              <a:gd name="connsiteY24" fmla="*/ 2645758 h 3781151"/>
              <a:gd name="connsiteX25" fmla="*/ 2052057 w 12192000"/>
              <a:gd name="connsiteY25" fmla="*/ 2618002 h 3781151"/>
              <a:gd name="connsiteX26" fmla="*/ 2052988 w 12192000"/>
              <a:gd name="connsiteY26" fmla="*/ 2617321 h 3781151"/>
              <a:gd name="connsiteX27" fmla="*/ 2075835 w 12192000"/>
              <a:gd name="connsiteY27" fmla="*/ 2625051 h 3781151"/>
              <a:gd name="connsiteX28" fmla="*/ 2105280 w 12192000"/>
              <a:gd name="connsiteY28" fmla="*/ 2621772 h 3781151"/>
              <a:gd name="connsiteX29" fmla="*/ 2271487 w 12192000"/>
              <a:gd name="connsiteY29" fmla="*/ 2559602 h 3781151"/>
              <a:gd name="connsiteX30" fmla="*/ 2450874 w 12192000"/>
              <a:gd name="connsiteY30" fmla="*/ 2540963 h 3781151"/>
              <a:gd name="connsiteX31" fmla="*/ 2507266 w 12192000"/>
              <a:gd name="connsiteY31" fmla="*/ 2511976 h 3781151"/>
              <a:gd name="connsiteX32" fmla="*/ 2641503 w 12192000"/>
              <a:gd name="connsiteY32" fmla="*/ 2426341 h 3781151"/>
              <a:gd name="connsiteX33" fmla="*/ 2817182 w 12192000"/>
              <a:gd name="connsiteY33" fmla="*/ 2265557 h 3781151"/>
              <a:gd name="connsiteX34" fmla="*/ 2957554 w 12192000"/>
              <a:gd name="connsiteY34" fmla="*/ 2180877 h 3781151"/>
              <a:gd name="connsiteX35" fmla="*/ 3003677 w 12192000"/>
              <a:gd name="connsiteY35" fmla="*/ 2154878 h 3781151"/>
              <a:gd name="connsiteX36" fmla="*/ 3046876 w 12192000"/>
              <a:gd name="connsiteY36" fmla="*/ 2081296 h 3781151"/>
              <a:gd name="connsiteX37" fmla="*/ 3303290 w 12192000"/>
              <a:gd name="connsiteY37" fmla="*/ 1995084 h 3781151"/>
              <a:gd name="connsiteX38" fmla="*/ 3395602 w 12192000"/>
              <a:gd name="connsiteY38" fmla="*/ 1893639 h 3781151"/>
              <a:gd name="connsiteX39" fmla="*/ 3430100 w 12192000"/>
              <a:gd name="connsiteY39" fmla="*/ 1867444 h 3781151"/>
              <a:gd name="connsiteX40" fmla="*/ 3437914 w 12192000"/>
              <a:gd name="connsiteY40" fmla="*/ 1869491 h 3781151"/>
              <a:gd name="connsiteX41" fmla="*/ 3438972 w 12192000"/>
              <a:gd name="connsiteY41" fmla="*/ 1871208 h 3781151"/>
              <a:gd name="connsiteX42" fmla="*/ 3547723 w 12192000"/>
              <a:gd name="connsiteY42" fmla="*/ 1831216 h 3781151"/>
              <a:gd name="connsiteX43" fmla="*/ 3572350 w 12192000"/>
              <a:gd name="connsiteY43" fmla="*/ 1826069 h 3781151"/>
              <a:gd name="connsiteX44" fmla="*/ 3575291 w 12192000"/>
              <a:gd name="connsiteY44" fmla="*/ 1827289 h 3781151"/>
              <a:gd name="connsiteX45" fmla="*/ 3595183 w 12192000"/>
              <a:gd name="connsiteY45" fmla="*/ 1816299 h 3781151"/>
              <a:gd name="connsiteX46" fmla="*/ 3611353 w 12192000"/>
              <a:gd name="connsiteY46" fmla="*/ 1798929 h 3781151"/>
              <a:gd name="connsiteX47" fmla="*/ 3825586 w 12192000"/>
              <a:gd name="connsiteY47" fmla="*/ 1798552 h 3781151"/>
              <a:gd name="connsiteX48" fmla="*/ 4166327 w 12192000"/>
              <a:gd name="connsiteY48" fmla="*/ 1747015 h 3781151"/>
              <a:gd name="connsiteX49" fmla="*/ 4437661 w 12192000"/>
              <a:gd name="connsiteY49" fmla="*/ 1663068 h 3781151"/>
              <a:gd name="connsiteX50" fmla="*/ 4510862 w 12192000"/>
              <a:gd name="connsiteY50" fmla="*/ 1665514 h 3781151"/>
              <a:gd name="connsiteX51" fmla="*/ 4573217 w 12192000"/>
              <a:gd name="connsiteY51" fmla="*/ 1633854 h 3781151"/>
              <a:gd name="connsiteX52" fmla="*/ 4605137 w 12192000"/>
              <a:gd name="connsiteY52" fmla="*/ 1644474 h 3781151"/>
              <a:gd name="connsiteX53" fmla="*/ 4623509 w 12192000"/>
              <a:gd name="connsiteY53" fmla="*/ 1643919 h 3781151"/>
              <a:gd name="connsiteX54" fmla="*/ 4629310 w 12192000"/>
              <a:gd name="connsiteY54" fmla="*/ 1653854 h 3781151"/>
              <a:gd name="connsiteX55" fmla="*/ 4657404 w 12192000"/>
              <a:gd name="connsiteY55" fmla="*/ 1660247 h 3781151"/>
              <a:gd name="connsiteX56" fmla="*/ 4691044 w 12192000"/>
              <a:gd name="connsiteY56" fmla="*/ 1656408 h 3781151"/>
              <a:gd name="connsiteX57" fmla="*/ 4850032 w 12192000"/>
              <a:gd name="connsiteY57" fmla="*/ 1626917 h 3781151"/>
              <a:gd name="connsiteX58" fmla="*/ 4945654 w 12192000"/>
              <a:gd name="connsiteY58" fmla="*/ 1615689 h 3781151"/>
              <a:gd name="connsiteX59" fmla="*/ 4982770 w 12192000"/>
              <a:gd name="connsiteY59" fmla="*/ 1621504 h 3781151"/>
              <a:gd name="connsiteX60" fmla="*/ 5034068 w 12192000"/>
              <a:gd name="connsiteY60" fmla="*/ 1622846 h 3781151"/>
              <a:gd name="connsiteX61" fmla="*/ 5157133 w 12192000"/>
              <a:gd name="connsiteY61" fmla="*/ 1608775 h 3781151"/>
              <a:gd name="connsiteX62" fmla="*/ 5331645 w 12192000"/>
              <a:gd name="connsiteY62" fmla="*/ 1590152 h 3781151"/>
              <a:gd name="connsiteX63" fmla="*/ 5339977 w 12192000"/>
              <a:gd name="connsiteY63" fmla="*/ 1596841 h 3781151"/>
              <a:gd name="connsiteX64" fmla="*/ 5400314 w 12192000"/>
              <a:gd name="connsiteY64" fmla="*/ 1588177 h 3781151"/>
              <a:gd name="connsiteX65" fmla="*/ 5607257 w 12192000"/>
              <a:gd name="connsiteY65" fmla="*/ 1505972 h 3781151"/>
              <a:gd name="connsiteX66" fmla="*/ 5725292 w 12192000"/>
              <a:gd name="connsiteY66" fmla="*/ 1490473 h 3781151"/>
              <a:gd name="connsiteX67" fmla="*/ 5767898 w 12192000"/>
              <a:gd name="connsiteY67" fmla="*/ 1493335 h 3781151"/>
              <a:gd name="connsiteX68" fmla="*/ 5839240 w 12192000"/>
              <a:gd name="connsiteY68" fmla="*/ 1497610 h 3781151"/>
              <a:gd name="connsiteX69" fmla="*/ 5905402 w 12192000"/>
              <a:gd name="connsiteY69" fmla="*/ 1514878 h 3781151"/>
              <a:gd name="connsiteX70" fmla="*/ 5964698 w 12192000"/>
              <a:gd name="connsiteY70" fmla="*/ 1489113 h 3781151"/>
              <a:gd name="connsiteX71" fmla="*/ 6017881 w 12192000"/>
              <a:gd name="connsiteY71" fmla="*/ 1478726 h 3781151"/>
              <a:gd name="connsiteX72" fmla="*/ 6023244 w 12192000"/>
              <a:gd name="connsiteY72" fmla="*/ 1485861 h 3781151"/>
              <a:gd name="connsiteX73" fmla="*/ 6030193 w 12192000"/>
              <a:gd name="connsiteY73" fmla="*/ 1485330 h 3781151"/>
              <a:gd name="connsiteX74" fmla="*/ 6032755 w 12192000"/>
              <a:gd name="connsiteY74" fmla="*/ 1476614 h 3781151"/>
              <a:gd name="connsiteX75" fmla="*/ 6114491 w 12192000"/>
              <a:gd name="connsiteY75" fmla="*/ 1435020 h 3781151"/>
              <a:gd name="connsiteX76" fmla="*/ 6228089 w 12192000"/>
              <a:gd name="connsiteY76" fmla="*/ 1392213 h 3781151"/>
              <a:gd name="connsiteX77" fmla="*/ 6266132 w 12192000"/>
              <a:gd name="connsiteY77" fmla="*/ 1396181 h 3781151"/>
              <a:gd name="connsiteX78" fmla="*/ 6266284 w 12192000"/>
              <a:gd name="connsiteY78" fmla="*/ 1396172 h 3781151"/>
              <a:gd name="connsiteX79" fmla="*/ 6267815 w 12192000"/>
              <a:gd name="connsiteY79" fmla="*/ 1401423 h 3781151"/>
              <a:gd name="connsiteX80" fmla="*/ 6277660 w 12192000"/>
              <a:gd name="connsiteY80" fmla="*/ 1400632 h 3781151"/>
              <a:gd name="connsiteX81" fmla="*/ 6290206 w 12192000"/>
              <a:gd name="connsiteY81" fmla="*/ 1395045 h 3781151"/>
              <a:gd name="connsiteX82" fmla="*/ 6318021 w 12192000"/>
              <a:gd name="connsiteY82" fmla="*/ 1401415 h 3781151"/>
              <a:gd name="connsiteX83" fmla="*/ 6319318 w 12192000"/>
              <a:gd name="connsiteY83" fmla="*/ 1402047 h 3781151"/>
              <a:gd name="connsiteX84" fmla="*/ 6391161 w 12192000"/>
              <a:gd name="connsiteY84" fmla="*/ 1439443 h 3781151"/>
              <a:gd name="connsiteX85" fmla="*/ 6458507 w 12192000"/>
              <a:gd name="connsiteY85" fmla="*/ 1506631 h 3781151"/>
              <a:gd name="connsiteX86" fmla="*/ 6567007 w 12192000"/>
              <a:gd name="connsiteY86" fmla="*/ 1543856 h 3781151"/>
              <a:gd name="connsiteX87" fmla="*/ 6607554 w 12192000"/>
              <a:gd name="connsiteY87" fmla="*/ 1553791 h 3781151"/>
              <a:gd name="connsiteX88" fmla="*/ 6731017 w 12192000"/>
              <a:gd name="connsiteY88" fmla="*/ 1571341 h 3781151"/>
              <a:gd name="connsiteX89" fmla="*/ 6734116 w 12192000"/>
              <a:gd name="connsiteY89" fmla="*/ 1568435 h 3781151"/>
              <a:gd name="connsiteX90" fmla="*/ 6918249 w 12192000"/>
              <a:gd name="connsiteY90" fmla="*/ 1468691 h 3781151"/>
              <a:gd name="connsiteX91" fmla="*/ 7067518 w 12192000"/>
              <a:gd name="connsiteY91" fmla="*/ 1422257 h 3781151"/>
              <a:gd name="connsiteX92" fmla="*/ 7124203 w 12192000"/>
              <a:gd name="connsiteY92" fmla="*/ 1416853 h 3781151"/>
              <a:gd name="connsiteX93" fmla="*/ 7218949 w 12192000"/>
              <a:gd name="connsiteY93" fmla="*/ 1407112 h 3781151"/>
              <a:gd name="connsiteX94" fmla="*/ 7298895 w 12192000"/>
              <a:gd name="connsiteY94" fmla="*/ 1427110 h 3781151"/>
              <a:gd name="connsiteX95" fmla="*/ 7374497 w 12192000"/>
              <a:gd name="connsiteY95" fmla="*/ 1408155 h 3781151"/>
              <a:gd name="connsiteX96" fmla="*/ 7380250 w 12192000"/>
              <a:gd name="connsiteY96" fmla="*/ 1368474 h 3781151"/>
              <a:gd name="connsiteX97" fmla="*/ 7464957 w 12192000"/>
              <a:gd name="connsiteY97" fmla="*/ 1359648 h 3781151"/>
              <a:gd name="connsiteX98" fmla="*/ 7594747 w 12192000"/>
              <a:gd name="connsiteY98" fmla="*/ 1350130 h 3781151"/>
              <a:gd name="connsiteX99" fmla="*/ 7666555 w 12192000"/>
              <a:gd name="connsiteY99" fmla="*/ 1335529 h 3781151"/>
              <a:gd name="connsiteX100" fmla="*/ 7866007 w 12192000"/>
              <a:gd name="connsiteY100" fmla="*/ 1305544 h 3781151"/>
              <a:gd name="connsiteX101" fmla="*/ 8068308 w 12192000"/>
              <a:gd name="connsiteY101" fmla="*/ 1283051 h 3781151"/>
              <a:gd name="connsiteX102" fmla="*/ 8202385 w 12192000"/>
              <a:gd name="connsiteY102" fmla="*/ 1312300 h 3781151"/>
              <a:gd name="connsiteX103" fmla="*/ 8367138 w 12192000"/>
              <a:gd name="connsiteY103" fmla="*/ 1289211 h 3781151"/>
              <a:gd name="connsiteX104" fmla="*/ 8396799 w 12192000"/>
              <a:gd name="connsiteY104" fmla="*/ 1291584 h 3781151"/>
              <a:gd name="connsiteX105" fmla="*/ 8431415 w 12192000"/>
              <a:gd name="connsiteY105" fmla="*/ 1275098 h 3781151"/>
              <a:gd name="connsiteX106" fmla="*/ 8569515 w 12192000"/>
              <a:gd name="connsiteY106" fmla="*/ 1207037 h 3781151"/>
              <a:gd name="connsiteX107" fmla="*/ 8672452 w 12192000"/>
              <a:gd name="connsiteY107" fmla="*/ 1135782 h 3781151"/>
              <a:gd name="connsiteX108" fmla="*/ 8824768 w 12192000"/>
              <a:gd name="connsiteY108" fmla="*/ 1121217 h 3781151"/>
              <a:gd name="connsiteX109" fmla="*/ 8909609 w 12192000"/>
              <a:gd name="connsiteY109" fmla="*/ 1087532 h 3781151"/>
              <a:gd name="connsiteX110" fmla="*/ 9036318 w 12192000"/>
              <a:gd name="connsiteY110" fmla="*/ 994500 h 3781151"/>
              <a:gd name="connsiteX111" fmla="*/ 9230382 w 12192000"/>
              <a:gd name="connsiteY111" fmla="*/ 955654 h 3781151"/>
              <a:gd name="connsiteX112" fmla="*/ 9286437 w 12192000"/>
              <a:gd name="connsiteY112" fmla="*/ 997858 h 3781151"/>
              <a:gd name="connsiteX113" fmla="*/ 9349089 w 12192000"/>
              <a:gd name="connsiteY113" fmla="*/ 1015184 h 3781151"/>
              <a:gd name="connsiteX114" fmla="*/ 9347314 w 12192000"/>
              <a:gd name="connsiteY114" fmla="*/ 933744 h 3781151"/>
              <a:gd name="connsiteX115" fmla="*/ 9492995 w 12192000"/>
              <a:gd name="connsiteY115" fmla="*/ 830749 h 3781151"/>
              <a:gd name="connsiteX116" fmla="*/ 9568501 w 12192000"/>
              <a:gd name="connsiteY116" fmla="*/ 787793 h 3781151"/>
              <a:gd name="connsiteX117" fmla="*/ 9691686 w 12192000"/>
              <a:gd name="connsiteY117" fmla="*/ 738088 h 3781151"/>
              <a:gd name="connsiteX118" fmla="*/ 9728219 w 12192000"/>
              <a:gd name="connsiteY118" fmla="*/ 719921 h 3781151"/>
              <a:gd name="connsiteX119" fmla="*/ 10080661 w 12192000"/>
              <a:gd name="connsiteY119" fmla="*/ 505423 h 3781151"/>
              <a:gd name="connsiteX120" fmla="*/ 10335073 w 12192000"/>
              <a:gd name="connsiteY120" fmla="*/ 523921 h 3781151"/>
              <a:gd name="connsiteX121" fmla="*/ 10593135 w 12192000"/>
              <a:gd name="connsiteY121" fmla="*/ 467427 h 3781151"/>
              <a:gd name="connsiteX122" fmla="*/ 10655931 w 12192000"/>
              <a:gd name="connsiteY122" fmla="*/ 401632 h 3781151"/>
              <a:gd name="connsiteX123" fmla="*/ 10695298 w 12192000"/>
              <a:gd name="connsiteY123" fmla="*/ 391761 h 3781151"/>
              <a:gd name="connsiteX124" fmla="*/ 10761489 w 12192000"/>
              <a:gd name="connsiteY124" fmla="*/ 380170 h 3781151"/>
              <a:gd name="connsiteX125" fmla="*/ 10853610 w 12192000"/>
              <a:gd name="connsiteY125" fmla="*/ 332449 h 3781151"/>
              <a:gd name="connsiteX126" fmla="*/ 11052930 w 12192000"/>
              <a:gd name="connsiteY126" fmla="*/ 280871 h 3781151"/>
              <a:gd name="connsiteX127" fmla="*/ 11359700 w 12192000"/>
              <a:gd name="connsiteY127" fmla="*/ 103854 h 3781151"/>
              <a:gd name="connsiteX128" fmla="*/ 11672425 w 12192000"/>
              <a:gd name="connsiteY128" fmla="*/ 31452 h 3781151"/>
              <a:gd name="connsiteX129" fmla="*/ 11912086 w 12192000"/>
              <a:gd name="connsiteY129" fmla="*/ 45240 h 3781151"/>
              <a:gd name="connsiteX0" fmla="*/ 11912086 w 12192000"/>
              <a:gd name="connsiteY0" fmla="*/ 45240 h 3781151"/>
              <a:gd name="connsiteX1" fmla="*/ 12178353 w 12192000"/>
              <a:gd name="connsiteY1" fmla="*/ 0 h 3781151"/>
              <a:gd name="connsiteX2" fmla="*/ 12192000 w 12192000"/>
              <a:gd name="connsiteY2" fmla="*/ 12672 h 3781151"/>
              <a:gd name="connsiteX3" fmla="*/ 12192000 w 12192000"/>
              <a:gd name="connsiteY3" fmla="*/ 3781151 h 3781151"/>
              <a:gd name="connsiteX4" fmla="*/ 0 w 12192000"/>
              <a:gd name="connsiteY4" fmla="*/ 3781151 h 3781151"/>
              <a:gd name="connsiteX5" fmla="*/ 0 w 12192000"/>
              <a:gd name="connsiteY5" fmla="*/ 3053542 h 3781151"/>
              <a:gd name="connsiteX6" fmla="*/ 8171 w 12192000"/>
              <a:gd name="connsiteY6" fmla="*/ 3051191 h 3781151"/>
              <a:gd name="connsiteX7" fmla="*/ 67297 w 12192000"/>
              <a:gd name="connsiteY7" fmla="*/ 3026485 h 3781151"/>
              <a:gd name="connsiteX8" fmla="*/ 156970 w 12192000"/>
              <a:gd name="connsiteY8" fmla="*/ 3066095 h 3781151"/>
              <a:gd name="connsiteX9" fmla="*/ 191925 w 12192000"/>
              <a:gd name="connsiteY9" fmla="*/ 3069149 h 3781151"/>
              <a:gd name="connsiteX10" fmla="*/ 260901 w 12192000"/>
              <a:gd name="connsiteY10" fmla="*/ 3111386 h 3781151"/>
              <a:gd name="connsiteX11" fmla="*/ 408315 w 12192000"/>
              <a:gd name="connsiteY11" fmla="*/ 2967418 h 3781151"/>
              <a:gd name="connsiteX12" fmla="*/ 658076 w 12192000"/>
              <a:gd name="connsiteY12" fmla="*/ 2930787 h 3781151"/>
              <a:gd name="connsiteX13" fmla="*/ 858103 w 12192000"/>
              <a:gd name="connsiteY13" fmla="*/ 2801941 h 3781151"/>
              <a:gd name="connsiteX14" fmla="*/ 994062 w 12192000"/>
              <a:gd name="connsiteY14" fmla="*/ 2784559 h 3781151"/>
              <a:gd name="connsiteX15" fmla="*/ 1047040 w 12192000"/>
              <a:gd name="connsiteY15" fmla="*/ 2826828 h 3781151"/>
              <a:gd name="connsiteX16" fmla="*/ 1377085 w 12192000"/>
              <a:gd name="connsiteY16" fmla="*/ 2735410 h 3781151"/>
              <a:gd name="connsiteX17" fmla="*/ 1465015 w 12192000"/>
              <a:gd name="connsiteY17" fmla="*/ 2734757 h 3781151"/>
              <a:gd name="connsiteX18" fmla="*/ 1535004 w 12192000"/>
              <a:gd name="connsiteY18" fmla="*/ 2687835 h 3781151"/>
              <a:gd name="connsiteX19" fmla="*/ 1679251 w 12192000"/>
              <a:gd name="connsiteY19" fmla="*/ 2712367 h 3781151"/>
              <a:gd name="connsiteX20" fmla="*/ 1865161 w 12192000"/>
              <a:gd name="connsiteY20" fmla="*/ 2663121 h 3781151"/>
              <a:gd name="connsiteX21" fmla="*/ 1977927 w 12192000"/>
              <a:gd name="connsiteY21" fmla="*/ 2642448 h 3781151"/>
              <a:gd name="connsiteX22" fmla="*/ 2023175 w 12192000"/>
              <a:gd name="connsiteY22" fmla="*/ 2648402 h 3781151"/>
              <a:gd name="connsiteX23" fmla="*/ 2040685 w 12192000"/>
              <a:gd name="connsiteY23" fmla="*/ 2652651 h 3781151"/>
              <a:gd name="connsiteX24" fmla="*/ 2057102 w 12192000"/>
              <a:gd name="connsiteY24" fmla="*/ 2645758 h 3781151"/>
              <a:gd name="connsiteX25" fmla="*/ 2052057 w 12192000"/>
              <a:gd name="connsiteY25" fmla="*/ 2618002 h 3781151"/>
              <a:gd name="connsiteX26" fmla="*/ 2052988 w 12192000"/>
              <a:gd name="connsiteY26" fmla="*/ 2617321 h 3781151"/>
              <a:gd name="connsiteX27" fmla="*/ 2075835 w 12192000"/>
              <a:gd name="connsiteY27" fmla="*/ 2625051 h 3781151"/>
              <a:gd name="connsiteX28" fmla="*/ 2105280 w 12192000"/>
              <a:gd name="connsiteY28" fmla="*/ 2621772 h 3781151"/>
              <a:gd name="connsiteX29" fmla="*/ 2271487 w 12192000"/>
              <a:gd name="connsiteY29" fmla="*/ 2559602 h 3781151"/>
              <a:gd name="connsiteX30" fmla="*/ 2450874 w 12192000"/>
              <a:gd name="connsiteY30" fmla="*/ 2540963 h 3781151"/>
              <a:gd name="connsiteX31" fmla="*/ 2507266 w 12192000"/>
              <a:gd name="connsiteY31" fmla="*/ 2511976 h 3781151"/>
              <a:gd name="connsiteX32" fmla="*/ 2641503 w 12192000"/>
              <a:gd name="connsiteY32" fmla="*/ 2426341 h 3781151"/>
              <a:gd name="connsiteX33" fmla="*/ 2817182 w 12192000"/>
              <a:gd name="connsiteY33" fmla="*/ 2265557 h 3781151"/>
              <a:gd name="connsiteX34" fmla="*/ 2957554 w 12192000"/>
              <a:gd name="connsiteY34" fmla="*/ 2180877 h 3781151"/>
              <a:gd name="connsiteX35" fmla="*/ 3003677 w 12192000"/>
              <a:gd name="connsiteY35" fmla="*/ 2154878 h 3781151"/>
              <a:gd name="connsiteX36" fmla="*/ 3046876 w 12192000"/>
              <a:gd name="connsiteY36" fmla="*/ 2081296 h 3781151"/>
              <a:gd name="connsiteX37" fmla="*/ 3303290 w 12192000"/>
              <a:gd name="connsiteY37" fmla="*/ 1995084 h 3781151"/>
              <a:gd name="connsiteX38" fmla="*/ 3395602 w 12192000"/>
              <a:gd name="connsiteY38" fmla="*/ 1893639 h 3781151"/>
              <a:gd name="connsiteX39" fmla="*/ 3430100 w 12192000"/>
              <a:gd name="connsiteY39" fmla="*/ 1867444 h 3781151"/>
              <a:gd name="connsiteX40" fmla="*/ 3437914 w 12192000"/>
              <a:gd name="connsiteY40" fmla="*/ 1869491 h 3781151"/>
              <a:gd name="connsiteX41" fmla="*/ 3438972 w 12192000"/>
              <a:gd name="connsiteY41" fmla="*/ 1871208 h 3781151"/>
              <a:gd name="connsiteX42" fmla="*/ 3547723 w 12192000"/>
              <a:gd name="connsiteY42" fmla="*/ 1831216 h 3781151"/>
              <a:gd name="connsiteX43" fmla="*/ 3572350 w 12192000"/>
              <a:gd name="connsiteY43" fmla="*/ 1826069 h 3781151"/>
              <a:gd name="connsiteX44" fmla="*/ 3575291 w 12192000"/>
              <a:gd name="connsiteY44" fmla="*/ 1827289 h 3781151"/>
              <a:gd name="connsiteX45" fmla="*/ 3595183 w 12192000"/>
              <a:gd name="connsiteY45" fmla="*/ 1816299 h 3781151"/>
              <a:gd name="connsiteX46" fmla="*/ 3611353 w 12192000"/>
              <a:gd name="connsiteY46" fmla="*/ 1798929 h 3781151"/>
              <a:gd name="connsiteX47" fmla="*/ 3825586 w 12192000"/>
              <a:gd name="connsiteY47" fmla="*/ 1798552 h 3781151"/>
              <a:gd name="connsiteX48" fmla="*/ 4166327 w 12192000"/>
              <a:gd name="connsiteY48" fmla="*/ 1747015 h 3781151"/>
              <a:gd name="connsiteX49" fmla="*/ 4437661 w 12192000"/>
              <a:gd name="connsiteY49" fmla="*/ 1663068 h 3781151"/>
              <a:gd name="connsiteX50" fmla="*/ 4510862 w 12192000"/>
              <a:gd name="connsiteY50" fmla="*/ 1665514 h 3781151"/>
              <a:gd name="connsiteX51" fmla="*/ 4573217 w 12192000"/>
              <a:gd name="connsiteY51" fmla="*/ 1633854 h 3781151"/>
              <a:gd name="connsiteX52" fmla="*/ 4605137 w 12192000"/>
              <a:gd name="connsiteY52" fmla="*/ 1644474 h 3781151"/>
              <a:gd name="connsiteX53" fmla="*/ 4623509 w 12192000"/>
              <a:gd name="connsiteY53" fmla="*/ 1643919 h 3781151"/>
              <a:gd name="connsiteX54" fmla="*/ 4629310 w 12192000"/>
              <a:gd name="connsiteY54" fmla="*/ 1653854 h 3781151"/>
              <a:gd name="connsiteX55" fmla="*/ 4657404 w 12192000"/>
              <a:gd name="connsiteY55" fmla="*/ 1660247 h 3781151"/>
              <a:gd name="connsiteX56" fmla="*/ 4691044 w 12192000"/>
              <a:gd name="connsiteY56" fmla="*/ 1656408 h 3781151"/>
              <a:gd name="connsiteX57" fmla="*/ 4850032 w 12192000"/>
              <a:gd name="connsiteY57" fmla="*/ 1626917 h 3781151"/>
              <a:gd name="connsiteX58" fmla="*/ 4945654 w 12192000"/>
              <a:gd name="connsiteY58" fmla="*/ 1615689 h 3781151"/>
              <a:gd name="connsiteX59" fmla="*/ 4982770 w 12192000"/>
              <a:gd name="connsiteY59" fmla="*/ 1621504 h 3781151"/>
              <a:gd name="connsiteX60" fmla="*/ 5034068 w 12192000"/>
              <a:gd name="connsiteY60" fmla="*/ 1622846 h 3781151"/>
              <a:gd name="connsiteX61" fmla="*/ 5157133 w 12192000"/>
              <a:gd name="connsiteY61" fmla="*/ 1608775 h 3781151"/>
              <a:gd name="connsiteX62" fmla="*/ 5331645 w 12192000"/>
              <a:gd name="connsiteY62" fmla="*/ 1590152 h 3781151"/>
              <a:gd name="connsiteX63" fmla="*/ 5339977 w 12192000"/>
              <a:gd name="connsiteY63" fmla="*/ 1596841 h 3781151"/>
              <a:gd name="connsiteX64" fmla="*/ 5400314 w 12192000"/>
              <a:gd name="connsiteY64" fmla="*/ 1588177 h 3781151"/>
              <a:gd name="connsiteX65" fmla="*/ 5607257 w 12192000"/>
              <a:gd name="connsiteY65" fmla="*/ 1505972 h 3781151"/>
              <a:gd name="connsiteX66" fmla="*/ 5725292 w 12192000"/>
              <a:gd name="connsiteY66" fmla="*/ 1490473 h 3781151"/>
              <a:gd name="connsiteX67" fmla="*/ 5767898 w 12192000"/>
              <a:gd name="connsiteY67" fmla="*/ 1493335 h 3781151"/>
              <a:gd name="connsiteX68" fmla="*/ 5839240 w 12192000"/>
              <a:gd name="connsiteY68" fmla="*/ 1497610 h 3781151"/>
              <a:gd name="connsiteX69" fmla="*/ 5905402 w 12192000"/>
              <a:gd name="connsiteY69" fmla="*/ 1514878 h 3781151"/>
              <a:gd name="connsiteX70" fmla="*/ 5964698 w 12192000"/>
              <a:gd name="connsiteY70" fmla="*/ 1489113 h 3781151"/>
              <a:gd name="connsiteX71" fmla="*/ 6017881 w 12192000"/>
              <a:gd name="connsiteY71" fmla="*/ 1478726 h 3781151"/>
              <a:gd name="connsiteX72" fmla="*/ 6023244 w 12192000"/>
              <a:gd name="connsiteY72" fmla="*/ 1485861 h 3781151"/>
              <a:gd name="connsiteX73" fmla="*/ 6030193 w 12192000"/>
              <a:gd name="connsiteY73" fmla="*/ 1485330 h 3781151"/>
              <a:gd name="connsiteX74" fmla="*/ 6032755 w 12192000"/>
              <a:gd name="connsiteY74" fmla="*/ 1476614 h 3781151"/>
              <a:gd name="connsiteX75" fmla="*/ 6114491 w 12192000"/>
              <a:gd name="connsiteY75" fmla="*/ 1435020 h 3781151"/>
              <a:gd name="connsiteX76" fmla="*/ 6228089 w 12192000"/>
              <a:gd name="connsiteY76" fmla="*/ 1392213 h 3781151"/>
              <a:gd name="connsiteX77" fmla="*/ 6266132 w 12192000"/>
              <a:gd name="connsiteY77" fmla="*/ 1396181 h 3781151"/>
              <a:gd name="connsiteX78" fmla="*/ 6266284 w 12192000"/>
              <a:gd name="connsiteY78" fmla="*/ 1396172 h 3781151"/>
              <a:gd name="connsiteX79" fmla="*/ 6267815 w 12192000"/>
              <a:gd name="connsiteY79" fmla="*/ 1401423 h 3781151"/>
              <a:gd name="connsiteX80" fmla="*/ 6277660 w 12192000"/>
              <a:gd name="connsiteY80" fmla="*/ 1400632 h 3781151"/>
              <a:gd name="connsiteX81" fmla="*/ 6290206 w 12192000"/>
              <a:gd name="connsiteY81" fmla="*/ 1395045 h 3781151"/>
              <a:gd name="connsiteX82" fmla="*/ 6318021 w 12192000"/>
              <a:gd name="connsiteY82" fmla="*/ 1401415 h 3781151"/>
              <a:gd name="connsiteX83" fmla="*/ 6319318 w 12192000"/>
              <a:gd name="connsiteY83" fmla="*/ 1402047 h 3781151"/>
              <a:gd name="connsiteX84" fmla="*/ 6391161 w 12192000"/>
              <a:gd name="connsiteY84" fmla="*/ 1439443 h 3781151"/>
              <a:gd name="connsiteX85" fmla="*/ 6458507 w 12192000"/>
              <a:gd name="connsiteY85" fmla="*/ 1506631 h 3781151"/>
              <a:gd name="connsiteX86" fmla="*/ 6567007 w 12192000"/>
              <a:gd name="connsiteY86" fmla="*/ 1543856 h 3781151"/>
              <a:gd name="connsiteX87" fmla="*/ 6607554 w 12192000"/>
              <a:gd name="connsiteY87" fmla="*/ 1553791 h 3781151"/>
              <a:gd name="connsiteX88" fmla="*/ 6731017 w 12192000"/>
              <a:gd name="connsiteY88" fmla="*/ 1571341 h 3781151"/>
              <a:gd name="connsiteX89" fmla="*/ 6734116 w 12192000"/>
              <a:gd name="connsiteY89" fmla="*/ 1568435 h 3781151"/>
              <a:gd name="connsiteX90" fmla="*/ 6918249 w 12192000"/>
              <a:gd name="connsiteY90" fmla="*/ 1468691 h 3781151"/>
              <a:gd name="connsiteX91" fmla="*/ 7067518 w 12192000"/>
              <a:gd name="connsiteY91" fmla="*/ 1422257 h 3781151"/>
              <a:gd name="connsiteX92" fmla="*/ 7124203 w 12192000"/>
              <a:gd name="connsiteY92" fmla="*/ 1416853 h 3781151"/>
              <a:gd name="connsiteX93" fmla="*/ 7218949 w 12192000"/>
              <a:gd name="connsiteY93" fmla="*/ 1407112 h 3781151"/>
              <a:gd name="connsiteX94" fmla="*/ 7298895 w 12192000"/>
              <a:gd name="connsiteY94" fmla="*/ 1427110 h 3781151"/>
              <a:gd name="connsiteX95" fmla="*/ 7374497 w 12192000"/>
              <a:gd name="connsiteY95" fmla="*/ 1408155 h 3781151"/>
              <a:gd name="connsiteX96" fmla="*/ 7380250 w 12192000"/>
              <a:gd name="connsiteY96" fmla="*/ 1368474 h 3781151"/>
              <a:gd name="connsiteX97" fmla="*/ 7464957 w 12192000"/>
              <a:gd name="connsiteY97" fmla="*/ 1359648 h 3781151"/>
              <a:gd name="connsiteX98" fmla="*/ 7594747 w 12192000"/>
              <a:gd name="connsiteY98" fmla="*/ 1350130 h 3781151"/>
              <a:gd name="connsiteX99" fmla="*/ 7666555 w 12192000"/>
              <a:gd name="connsiteY99" fmla="*/ 1335529 h 3781151"/>
              <a:gd name="connsiteX100" fmla="*/ 7866007 w 12192000"/>
              <a:gd name="connsiteY100" fmla="*/ 1305544 h 3781151"/>
              <a:gd name="connsiteX101" fmla="*/ 8068308 w 12192000"/>
              <a:gd name="connsiteY101" fmla="*/ 1283051 h 3781151"/>
              <a:gd name="connsiteX102" fmla="*/ 8202385 w 12192000"/>
              <a:gd name="connsiteY102" fmla="*/ 1312300 h 3781151"/>
              <a:gd name="connsiteX103" fmla="*/ 8367138 w 12192000"/>
              <a:gd name="connsiteY103" fmla="*/ 1289211 h 3781151"/>
              <a:gd name="connsiteX104" fmla="*/ 8396799 w 12192000"/>
              <a:gd name="connsiteY104" fmla="*/ 1291584 h 3781151"/>
              <a:gd name="connsiteX105" fmla="*/ 8431415 w 12192000"/>
              <a:gd name="connsiteY105" fmla="*/ 1275098 h 3781151"/>
              <a:gd name="connsiteX106" fmla="*/ 8569515 w 12192000"/>
              <a:gd name="connsiteY106" fmla="*/ 1207037 h 3781151"/>
              <a:gd name="connsiteX107" fmla="*/ 8672452 w 12192000"/>
              <a:gd name="connsiteY107" fmla="*/ 1135782 h 3781151"/>
              <a:gd name="connsiteX108" fmla="*/ 8824768 w 12192000"/>
              <a:gd name="connsiteY108" fmla="*/ 1121217 h 3781151"/>
              <a:gd name="connsiteX109" fmla="*/ 8909609 w 12192000"/>
              <a:gd name="connsiteY109" fmla="*/ 1087532 h 3781151"/>
              <a:gd name="connsiteX110" fmla="*/ 9036318 w 12192000"/>
              <a:gd name="connsiteY110" fmla="*/ 994500 h 3781151"/>
              <a:gd name="connsiteX111" fmla="*/ 9230382 w 12192000"/>
              <a:gd name="connsiteY111" fmla="*/ 955654 h 3781151"/>
              <a:gd name="connsiteX112" fmla="*/ 9286437 w 12192000"/>
              <a:gd name="connsiteY112" fmla="*/ 997858 h 3781151"/>
              <a:gd name="connsiteX113" fmla="*/ 9349089 w 12192000"/>
              <a:gd name="connsiteY113" fmla="*/ 1015184 h 3781151"/>
              <a:gd name="connsiteX114" fmla="*/ 9347314 w 12192000"/>
              <a:gd name="connsiteY114" fmla="*/ 933744 h 3781151"/>
              <a:gd name="connsiteX115" fmla="*/ 9492995 w 12192000"/>
              <a:gd name="connsiteY115" fmla="*/ 830749 h 3781151"/>
              <a:gd name="connsiteX116" fmla="*/ 9568501 w 12192000"/>
              <a:gd name="connsiteY116" fmla="*/ 787793 h 3781151"/>
              <a:gd name="connsiteX117" fmla="*/ 9691686 w 12192000"/>
              <a:gd name="connsiteY117" fmla="*/ 738088 h 3781151"/>
              <a:gd name="connsiteX118" fmla="*/ 9728219 w 12192000"/>
              <a:gd name="connsiteY118" fmla="*/ 719921 h 3781151"/>
              <a:gd name="connsiteX119" fmla="*/ 10080661 w 12192000"/>
              <a:gd name="connsiteY119" fmla="*/ 505423 h 3781151"/>
              <a:gd name="connsiteX120" fmla="*/ 10335073 w 12192000"/>
              <a:gd name="connsiteY120" fmla="*/ 523921 h 3781151"/>
              <a:gd name="connsiteX121" fmla="*/ 10593135 w 12192000"/>
              <a:gd name="connsiteY121" fmla="*/ 467427 h 3781151"/>
              <a:gd name="connsiteX122" fmla="*/ 10655931 w 12192000"/>
              <a:gd name="connsiteY122" fmla="*/ 401632 h 3781151"/>
              <a:gd name="connsiteX123" fmla="*/ 10695298 w 12192000"/>
              <a:gd name="connsiteY123" fmla="*/ 391761 h 3781151"/>
              <a:gd name="connsiteX124" fmla="*/ 10761489 w 12192000"/>
              <a:gd name="connsiteY124" fmla="*/ 380170 h 3781151"/>
              <a:gd name="connsiteX125" fmla="*/ 10853610 w 12192000"/>
              <a:gd name="connsiteY125" fmla="*/ 332449 h 3781151"/>
              <a:gd name="connsiteX126" fmla="*/ 11052930 w 12192000"/>
              <a:gd name="connsiteY126" fmla="*/ 280871 h 3781151"/>
              <a:gd name="connsiteX127" fmla="*/ 11359700 w 12192000"/>
              <a:gd name="connsiteY127" fmla="*/ 158445 h 3781151"/>
              <a:gd name="connsiteX128" fmla="*/ 11672425 w 12192000"/>
              <a:gd name="connsiteY128" fmla="*/ 31452 h 3781151"/>
              <a:gd name="connsiteX129" fmla="*/ 11912086 w 12192000"/>
              <a:gd name="connsiteY129" fmla="*/ 45240 h 3781151"/>
              <a:gd name="connsiteX0" fmla="*/ 11912086 w 12192000"/>
              <a:gd name="connsiteY0" fmla="*/ 45240 h 3781151"/>
              <a:gd name="connsiteX1" fmla="*/ 12178353 w 12192000"/>
              <a:gd name="connsiteY1" fmla="*/ 0 h 3781151"/>
              <a:gd name="connsiteX2" fmla="*/ 12192000 w 12192000"/>
              <a:gd name="connsiteY2" fmla="*/ 12672 h 3781151"/>
              <a:gd name="connsiteX3" fmla="*/ 12192000 w 12192000"/>
              <a:gd name="connsiteY3" fmla="*/ 3781151 h 3781151"/>
              <a:gd name="connsiteX4" fmla="*/ 0 w 12192000"/>
              <a:gd name="connsiteY4" fmla="*/ 3781151 h 3781151"/>
              <a:gd name="connsiteX5" fmla="*/ 0 w 12192000"/>
              <a:gd name="connsiteY5" fmla="*/ 3053542 h 3781151"/>
              <a:gd name="connsiteX6" fmla="*/ 8171 w 12192000"/>
              <a:gd name="connsiteY6" fmla="*/ 3051191 h 3781151"/>
              <a:gd name="connsiteX7" fmla="*/ 67297 w 12192000"/>
              <a:gd name="connsiteY7" fmla="*/ 3026485 h 3781151"/>
              <a:gd name="connsiteX8" fmla="*/ 156970 w 12192000"/>
              <a:gd name="connsiteY8" fmla="*/ 3066095 h 3781151"/>
              <a:gd name="connsiteX9" fmla="*/ 191925 w 12192000"/>
              <a:gd name="connsiteY9" fmla="*/ 3069149 h 3781151"/>
              <a:gd name="connsiteX10" fmla="*/ 260901 w 12192000"/>
              <a:gd name="connsiteY10" fmla="*/ 3111386 h 3781151"/>
              <a:gd name="connsiteX11" fmla="*/ 408315 w 12192000"/>
              <a:gd name="connsiteY11" fmla="*/ 2967418 h 3781151"/>
              <a:gd name="connsiteX12" fmla="*/ 658076 w 12192000"/>
              <a:gd name="connsiteY12" fmla="*/ 2930787 h 3781151"/>
              <a:gd name="connsiteX13" fmla="*/ 858103 w 12192000"/>
              <a:gd name="connsiteY13" fmla="*/ 2801941 h 3781151"/>
              <a:gd name="connsiteX14" fmla="*/ 994062 w 12192000"/>
              <a:gd name="connsiteY14" fmla="*/ 2784559 h 3781151"/>
              <a:gd name="connsiteX15" fmla="*/ 1047040 w 12192000"/>
              <a:gd name="connsiteY15" fmla="*/ 2826828 h 3781151"/>
              <a:gd name="connsiteX16" fmla="*/ 1377085 w 12192000"/>
              <a:gd name="connsiteY16" fmla="*/ 2735410 h 3781151"/>
              <a:gd name="connsiteX17" fmla="*/ 1465015 w 12192000"/>
              <a:gd name="connsiteY17" fmla="*/ 2734757 h 3781151"/>
              <a:gd name="connsiteX18" fmla="*/ 1535004 w 12192000"/>
              <a:gd name="connsiteY18" fmla="*/ 2687835 h 3781151"/>
              <a:gd name="connsiteX19" fmla="*/ 1679251 w 12192000"/>
              <a:gd name="connsiteY19" fmla="*/ 2712367 h 3781151"/>
              <a:gd name="connsiteX20" fmla="*/ 1865161 w 12192000"/>
              <a:gd name="connsiteY20" fmla="*/ 2663121 h 3781151"/>
              <a:gd name="connsiteX21" fmla="*/ 1977927 w 12192000"/>
              <a:gd name="connsiteY21" fmla="*/ 2642448 h 3781151"/>
              <a:gd name="connsiteX22" fmla="*/ 2023175 w 12192000"/>
              <a:gd name="connsiteY22" fmla="*/ 2648402 h 3781151"/>
              <a:gd name="connsiteX23" fmla="*/ 2040685 w 12192000"/>
              <a:gd name="connsiteY23" fmla="*/ 2652651 h 3781151"/>
              <a:gd name="connsiteX24" fmla="*/ 2057102 w 12192000"/>
              <a:gd name="connsiteY24" fmla="*/ 2645758 h 3781151"/>
              <a:gd name="connsiteX25" fmla="*/ 2052057 w 12192000"/>
              <a:gd name="connsiteY25" fmla="*/ 2618002 h 3781151"/>
              <a:gd name="connsiteX26" fmla="*/ 2052988 w 12192000"/>
              <a:gd name="connsiteY26" fmla="*/ 2617321 h 3781151"/>
              <a:gd name="connsiteX27" fmla="*/ 2075835 w 12192000"/>
              <a:gd name="connsiteY27" fmla="*/ 2625051 h 3781151"/>
              <a:gd name="connsiteX28" fmla="*/ 2105280 w 12192000"/>
              <a:gd name="connsiteY28" fmla="*/ 2621772 h 3781151"/>
              <a:gd name="connsiteX29" fmla="*/ 2271487 w 12192000"/>
              <a:gd name="connsiteY29" fmla="*/ 2559602 h 3781151"/>
              <a:gd name="connsiteX30" fmla="*/ 2450874 w 12192000"/>
              <a:gd name="connsiteY30" fmla="*/ 2540963 h 3781151"/>
              <a:gd name="connsiteX31" fmla="*/ 2507266 w 12192000"/>
              <a:gd name="connsiteY31" fmla="*/ 2511976 h 3781151"/>
              <a:gd name="connsiteX32" fmla="*/ 2641503 w 12192000"/>
              <a:gd name="connsiteY32" fmla="*/ 2426341 h 3781151"/>
              <a:gd name="connsiteX33" fmla="*/ 2817182 w 12192000"/>
              <a:gd name="connsiteY33" fmla="*/ 2265557 h 3781151"/>
              <a:gd name="connsiteX34" fmla="*/ 2957554 w 12192000"/>
              <a:gd name="connsiteY34" fmla="*/ 2180877 h 3781151"/>
              <a:gd name="connsiteX35" fmla="*/ 3003677 w 12192000"/>
              <a:gd name="connsiteY35" fmla="*/ 2154878 h 3781151"/>
              <a:gd name="connsiteX36" fmla="*/ 3046876 w 12192000"/>
              <a:gd name="connsiteY36" fmla="*/ 2081296 h 3781151"/>
              <a:gd name="connsiteX37" fmla="*/ 3303290 w 12192000"/>
              <a:gd name="connsiteY37" fmla="*/ 1995084 h 3781151"/>
              <a:gd name="connsiteX38" fmla="*/ 3395602 w 12192000"/>
              <a:gd name="connsiteY38" fmla="*/ 1893639 h 3781151"/>
              <a:gd name="connsiteX39" fmla="*/ 3430100 w 12192000"/>
              <a:gd name="connsiteY39" fmla="*/ 1867444 h 3781151"/>
              <a:gd name="connsiteX40" fmla="*/ 3437914 w 12192000"/>
              <a:gd name="connsiteY40" fmla="*/ 1869491 h 3781151"/>
              <a:gd name="connsiteX41" fmla="*/ 3438972 w 12192000"/>
              <a:gd name="connsiteY41" fmla="*/ 1871208 h 3781151"/>
              <a:gd name="connsiteX42" fmla="*/ 3547723 w 12192000"/>
              <a:gd name="connsiteY42" fmla="*/ 1831216 h 3781151"/>
              <a:gd name="connsiteX43" fmla="*/ 3572350 w 12192000"/>
              <a:gd name="connsiteY43" fmla="*/ 1826069 h 3781151"/>
              <a:gd name="connsiteX44" fmla="*/ 3575291 w 12192000"/>
              <a:gd name="connsiteY44" fmla="*/ 1827289 h 3781151"/>
              <a:gd name="connsiteX45" fmla="*/ 3595183 w 12192000"/>
              <a:gd name="connsiteY45" fmla="*/ 1816299 h 3781151"/>
              <a:gd name="connsiteX46" fmla="*/ 3611353 w 12192000"/>
              <a:gd name="connsiteY46" fmla="*/ 1798929 h 3781151"/>
              <a:gd name="connsiteX47" fmla="*/ 3825586 w 12192000"/>
              <a:gd name="connsiteY47" fmla="*/ 1798552 h 3781151"/>
              <a:gd name="connsiteX48" fmla="*/ 4166327 w 12192000"/>
              <a:gd name="connsiteY48" fmla="*/ 1747015 h 3781151"/>
              <a:gd name="connsiteX49" fmla="*/ 4437661 w 12192000"/>
              <a:gd name="connsiteY49" fmla="*/ 1663068 h 3781151"/>
              <a:gd name="connsiteX50" fmla="*/ 4510862 w 12192000"/>
              <a:gd name="connsiteY50" fmla="*/ 1665514 h 3781151"/>
              <a:gd name="connsiteX51" fmla="*/ 4573217 w 12192000"/>
              <a:gd name="connsiteY51" fmla="*/ 1633854 h 3781151"/>
              <a:gd name="connsiteX52" fmla="*/ 4605137 w 12192000"/>
              <a:gd name="connsiteY52" fmla="*/ 1644474 h 3781151"/>
              <a:gd name="connsiteX53" fmla="*/ 4623509 w 12192000"/>
              <a:gd name="connsiteY53" fmla="*/ 1643919 h 3781151"/>
              <a:gd name="connsiteX54" fmla="*/ 4629310 w 12192000"/>
              <a:gd name="connsiteY54" fmla="*/ 1653854 h 3781151"/>
              <a:gd name="connsiteX55" fmla="*/ 4657404 w 12192000"/>
              <a:gd name="connsiteY55" fmla="*/ 1660247 h 3781151"/>
              <a:gd name="connsiteX56" fmla="*/ 4691044 w 12192000"/>
              <a:gd name="connsiteY56" fmla="*/ 1656408 h 3781151"/>
              <a:gd name="connsiteX57" fmla="*/ 4850032 w 12192000"/>
              <a:gd name="connsiteY57" fmla="*/ 1626917 h 3781151"/>
              <a:gd name="connsiteX58" fmla="*/ 4945654 w 12192000"/>
              <a:gd name="connsiteY58" fmla="*/ 1615689 h 3781151"/>
              <a:gd name="connsiteX59" fmla="*/ 4982770 w 12192000"/>
              <a:gd name="connsiteY59" fmla="*/ 1621504 h 3781151"/>
              <a:gd name="connsiteX60" fmla="*/ 5034068 w 12192000"/>
              <a:gd name="connsiteY60" fmla="*/ 1622846 h 3781151"/>
              <a:gd name="connsiteX61" fmla="*/ 5157133 w 12192000"/>
              <a:gd name="connsiteY61" fmla="*/ 1608775 h 3781151"/>
              <a:gd name="connsiteX62" fmla="*/ 5331645 w 12192000"/>
              <a:gd name="connsiteY62" fmla="*/ 1590152 h 3781151"/>
              <a:gd name="connsiteX63" fmla="*/ 5339977 w 12192000"/>
              <a:gd name="connsiteY63" fmla="*/ 1596841 h 3781151"/>
              <a:gd name="connsiteX64" fmla="*/ 5400314 w 12192000"/>
              <a:gd name="connsiteY64" fmla="*/ 1588177 h 3781151"/>
              <a:gd name="connsiteX65" fmla="*/ 5607257 w 12192000"/>
              <a:gd name="connsiteY65" fmla="*/ 1505972 h 3781151"/>
              <a:gd name="connsiteX66" fmla="*/ 5725292 w 12192000"/>
              <a:gd name="connsiteY66" fmla="*/ 1490473 h 3781151"/>
              <a:gd name="connsiteX67" fmla="*/ 5767898 w 12192000"/>
              <a:gd name="connsiteY67" fmla="*/ 1493335 h 3781151"/>
              <a:gd name="connsiteX68" fmla="*/ 5839240 w 12192000"/>
              <a:gd name="connsiteY68" fmla="*/ 1497610 h 3781151"/>
              <a:gd name="connsiteX69" fmla="*/ 5905402 w 12192000"/>
              <a:gd name="connsiteY69" fmla="*/ 1514878 h 3781151"/>
              <a:gd name="connsiteX70" fmla="*/ 5964698 w 12192000"/>
              <a:gd name="connsiteY70" fmla="*/ 1489113 h 3781151"/>
              <a:gd name="connsiteX71" fmla="*/ 6017881 w 12192000"/>
              <a:gd name="connsiteY71" fmla="*/ 1478726 h 3781151"/>
              <a:gd name="connsiteX72" fmla="*/ 6023244 w 12192000"/>
              <a:gd name="connsiteY72" fmla="*/ 1485861 h 3781151"/>
              <a:gd name="connsiteX73" fmla="*/ 6030193 w 12192000"/>
              <a:gd name="connsiteY73" fmla="*/ 1485330 h 3781151"/>
              <a:gd name="connsiteX74" fmla="*/ 6032755 w 12192000"/>
              <a:gd name="connsiteY74" fmla="*/ 1476614 h 3781151"/>
              <a:gd name="connsiteX75" fmla="*/ 6114491 w 12192000"/>
              <a:gd name="connsiteY75" fmla="*/ 1435020 h 3781151"/>
              <a:gd name="connsiteX76" fmla="*/ 6228089 w 12192000"/>
              <a:gd name="connsiteY76" fmla="*/ 1392213 h 3781151"/>
              <a:gd name="connsiteX77" fmla="*/ 6266132 w 12192000"/>
              <a:gd name="connsiteY77" fmla="*/ 1396181 h 3781151"/>
              <a:gd name="connsiteX78" fmla="*/ 6266284 w 12192000"/>
              <a:gd name="connsiteY78" fmla="*/ 1396172 h 3781151"/>
              <a:gd name="connsiteX79" fmla="*/ 6267815 w 12192000"/>
              <a:gd name="connsiteY79" fmla="*/ 1401423 h 3781151"/>
              <a:gd name="connsiteX80" fmla="*/ 6277660 w 12192000"/>
              <a:gd name="connsiteY80" fmla="*/ 1400632 h 3781151"/>
              <a:gd name="connsiteX81" fmla="*/ 6290206 w 12192000"/>
              <a:gd name="connsiteY81" fmla="*/ 1395045 h 3781151"/>
              <a:gd name="connsiteX82" fmla="*/ 6318021 w 12192000"/>
              <a:gd name="connsiteY82" fmla="*/ 1401415 h 3781151"/>
              <a:gd name="connsiteX83" fmla="*/ 6319318 w 12192000"/>
              <a:gd name="connsiteY83" fmla="*/ 1402047 h 3781151"/>
              <a:gd name="connsiteX84" fmla="*/ 6391161 w 12192000"/>
              <a:gd name="connsiteY84" fmla="*/ 1439443 h 3781151"/>
              <a:gd name="connsiteX85" fmla="*/ 6458507 w 12192000"/>
              <a:gd name="connsiteY85" fmla="*/ 1506631 h 3781151"/>
              <a:gd name="connsiteX86" fmla="*/ 6567007 w 12192000"/>
              <a:gd name="connsiteY86" fmla="*/ 1543856 h 3781151"/>
              <a:gd name="connsiteX87" fmla="*/ 6607554 w 12192000"/>
              <a:gd name="connsiteY87" fmla="*/ 1553791 h 3781151"/>
              <a:gd name="connsiteX88" fmla="*/ 6731017 w 12192000"/>
              <a:gd name="connsiteY88" fmla="*/ 1571341 h 3781151"/>
              <a:gd name="connsiteX89" fmla="*/ 6734116 w 12192000"/>
              <a:gd name="connsiteY89" fmla="*/ 1568435 h 3781151"/>
              <a:gd name="connsiteX90" fmla="*/ 6918249 w 12192000"/>
              <a:gd name="connsiteY90" fmla="*/ 1468691 h 3781151"/>
              <a:gd name="connsiteX91" fmla="*/ 7067518 w 12192000"/>
              <a:gd name="connsiteY91" fmla="*/ 1422257 h 3781151"/>
              <a:gd name="connsiteX92" fmla="*/ 7124203 w 12192000"/>
              <a:gd name="connsiteY92" fmla="*/ 1416853 h 3781151"/>
              <a:gd name="connsiteX93" fmla="*/ 7218949 w 12192000"/>
              <a:gd name="connsiteY93" fmla="*/ 1407112 h 3781151"/>
              <a:gd name="connsiteX94" fmla="*/ 7298895 w 12192000"/>
              <a:gd name="connsiteY94" fmla="*/ 1427110 h 3781151"/>
              <a:gd name="connsiteX95" fmla="*/ 7374497 w 12192000"/>
              <a:gd name="connsiteY95" fmla="*/ 1408155 h 3781151"/>
              <a:gd name="connsiteX96" fmla="*/ 7380250 w 12192000"/>
              <a:gd name="connsiteY96" fmla="*/ 1368474 h 3781151"/>
              <a:gd name="connsiteX97" fmla="*/ 7464957 w 12192000"/>
              <a:gd name="connsiteY97" fmla="*/ 1359648 h 3781151"/>
              <a:gd name="connsiteX98" fmla="*/ 7594747 w 12192000"/>
              <a:gd name="connsiteY98" fmla="*/ 1350130 h 3781151"/>
              <a:gd name="connsiteX99" fmla="*/ 7666555 w 12192000"/>
              <a:gd name="connsiteY99" fmla="*/ 1335529 h 3781151"/>
              <a:gd name="connsiteX100" fmla="*/ 7866007 w 12192000"/>
              <a:gd name="connsiteY100" fmla="*/ 1305544 h 3781151"/>
              <a:gd name="connsiteX101" fmla="*/ 8068308 w 12192000"/>
              <a:gd name="connsiteY101" fmla="*/ 1283051 h 3781151"/>
              <a:gd name="connsiteX102" fmla="*/ 8202385 w 12192000"/>
              <a:gd name="connsiteY102" fmla="*/ 1312300 h 3781151"/>
              <a:gd name="connsiteX103" fmla="*/ 8367138 w 12192000"/>
              <a:gd name="connsiteY103" fmla="*/ 1289211 h 3781151"/>
              <a:gd name="connsiteX104" fmla="*/ 8396799 w 12192000"/>
              <a:gd name="connsiteY104" fmla="*/ 1291584 h 3781151"/>
              <a:gd name="connsiteX105" fmla="*/ 8431415 w 12192000"/>
              <a:gd name="connsiteY105" fmla="*/ 1275098 h 3781151"/>
              <a:gd name="connsiteX106" fmla="*/ 8569515 w 12192000"/>
              <a:gd name="connsiteY106" fmla="*/ 1207037 h 3781151"/>
              <a:gd name="connsiteX107" fmla="*/ 8672452 w 12192000"/>
              <a:gd name="connsiteY107" fmla="*/ 1135782 h 3781151"/>
              <a:gd name="connsiteX108" fmla="*/ 8824768 w 12192000"/>
              <a:gd name="connsiteY108" fmla="*/ 1121217 h 3781151"/>
              <a:gd name="connsiteX109" fmla="*/ 8909609 w 12192000"/>
              <a:gd name="connsiteY109" fmla="*/ 1087532 h 3781151"/>
              <a:gd name="connsiteX110" fmla="*/ 9036318 w 12192000"/>
              <a:gd name="connsiteY110" fmla="*/ 994500 h 3781151"/>
              <a:gd name="connsiteX111" fmla="*/ 9230382 w 12192000"/>
              <a:gd name="connsiteY111" fmla="*/ 955654 h 3781151"/>
              <a:gd name="connsiteX112" fmla="*/ 9286437 w 12192000"/>
              <a:gd name="connsiteY112" fmla="*/ 997858 h 3781151"/>
              <a:gd name="connsiteX113" fmla="*/ 9349089 w 12192000"/>
              <a:gd name="connsiteY113" fmla="*/ 1015184 h 3781151"/>
              <a:gd name="connsiteX114" fmla="*/ 9347314 w 12192000"/>
              <a:gd name="connsiteY114" fmla="*/ 933744 h 3781151"/>
              <a:gd name="connsiteX115" fmla="*/ 9492995 w 12192000"/>
              <a:gd name="connsiteY115" fmla="*/ 830749 h 3781151"/>
              <a:gd name="connsiteX116" fmla="*/ 9568501 w 12192000"/>
              <a:gd name="connsiteY116" fmla="*/ 787793 h 3781151"/>
              <a:gd name="connsiteX117" fmla="*/ 9691686 w 12192000"/>
              <a:gd name="connsiteY117" fmla="*/ 738088 h 3781151"/>
              <a:gd name="connsiteX118" fmla="*/ 9728219 w 12192000"/>
              <a:gd name="connsiteY118" fmla="*/ 719921 h 3781151"/>
              <a:gd name="connsiteX119" fmla="*/ 10080661 w 12192000"/>
              <a:gd name="connsiteY119" fmla="*/ 505423 h 3781151"/>
              <a:gd name="connsiteX120" fmla="*/ 10335073 w 12192000"/>
              <a:gd name="connsiteY120" fmla="*/ 523921 h 3781151"/>
              <a:gd name="connsiteX121" fmla="*/ 10593135 w 12192000"/>
              <a:gd name="connsiteY121" fmla="*/ 467427 h 3781151"/>
              <a:gd name="connsiteX122" fmla="*/ 10655931 w 12192000"/>
              <a:gd name="connsiteY122" fmla="*/ 401632 h 3781151"/>
              <a:gd name="connsiteX123" fmla="*/ 10695298 w 12192000"/>
              <a:gd name="connsiteY123" fmla="*/ 391761 h 3781151"/>
              <a:gd name="connsiteX124" fmla="*/ 10761489 w 12192000"/>
              <a:gd name="connsiteY124" fmla="*/ 380170 h 3781151"/>
              <a:gd name="connsiteX125" fmla="*/ 10853610 w 12192000"/>
              <a:gd name="connsiteY125" fmla="*/ 332449 h 3781151"/>
              <a:gd name="connsiteX126" fmla="*/ 11052930 w 12192000"/>
              <a:gd name="connsiteY126" fmla="*/ 280871 h 3781151"/>
              <a:gd name="connsiteX127" fmla="*/ 11359700 w 12192000"/>
              <a:gd name="connsiteY127" fmla="*/ 158445 h 3781151"/>
              <a:gd name="connsiteX128" fmla="*/ 11672425 w 12192000"/>
              <a:gd name="connsiteY128" fmla="*/ 31452 h 3781151"/>
              <a:gd name="connsiteX129" fmla="*/ 11912086 w 12192000"/>
              <a:gd name="connsiteY129" fmla="*/ 45240 h 3781151"/>
              <a:gd name="connsiteX0" fmla="*/ 11912086 w 12192000"/>
              <a:gd name="connsiteY0" fmla="*/ 45240 h 3781151"/>
              <a:gd name="connsiteX1" fmla="*/ 12178353 w 12192000"/>
              <a:gd name="connsiteY1" fmla="*/ 0 h 3781151"/>
              <a:gd name="connsiteX2" fmla="*/ 12192000 w 12192000"/>
              <a:gd name="connsiteY2" fmla="*/ 12672 h 3781151"/>
              <a:gd name="connsiteX3" fmla="*/ 12192000 w 12192000"/>
              <a:gd name="connsiteY3" fmla="*/ 3781151 h 3781151"/>
              <a:gd name="connsiteX4" fmla="*/ 0 w 12192000"/>
              <a:gd name="connsiteY4" fmla="*/ 3781151 h 3781151"/>
              <a:gd name="connsiteX5" fmla="*/ 0 w 12192000"/>
              <a:gd name="connsiteY5" fmla="*/ 3053542 h 3781151"/>
              <a:gd name="connsiteX6" fmla="*/ 8171 w 12192000"/>
              <a:gd name="connsiteY6" fmla="*/ 3051191 h 3781151"/>
              <a:gd name="connsiteX7" fmla="*/ 67297 w 12192000"/>
              <a:gd name="connsiteY7" fmla="*/ 3026485 h 3781151"/>
              <a:gd name="connsiteX8" fmla="*/ 156970 w 12192000"/>
              <a:gd name="connsiteY8" fmla="*/ 3066095 h 3781151"/>
              <a:gd name="connsiteX9" fmla="*/ 191925 w 12192000"/>
              <a:gd name="connsiteY9" fmla="*/ 3069149 h 3781151"/>
              <a:gd name="connsiteX10" fmla="*/ 260901 w 12192000"/>
              <a:gd name="connsiteY10" fmla="*/ 3111386 h 3781151"/>
              <a:gd name="connsiteX11" fmla="*/ 408315 w 12192000"/>
              <a:gd name="connsiteY11" fmla="*/ 2967418 h 3781151"/>
              <a:gd name="connsiteX12" fmla="*/ 658076 w 12192000"/>
              <a:gd name="connsiteY12" fmla="*/ 2930787 h 3781151"/>
              <a:gd name="connsiteX13" fmla="*/ 858103 w 12192000"/>
              <a:gd name="connsiteY13" fmla="*/ 2801941 h 3781151"/>
              <a:gd name="connsiteX14" fmla="*/ 994062 w 12192000"/>
              <a:gd name="connsiteY14" fmla="*/ 2784559 h 3781151"/>
              <a:gd name="connsiteX15" fmla="*/ 1047040 w 12192000"/>
              <a:gd name="connsiteY15" fmla="*/ 2826828 h 3781151"/>
              <a:gd name="connsiteX16" fmla="*/ 1377085 w 12192000"/>
              <a:gd name="connsiteY16" fmla="*/ 2735410 h 3781151"/>
              <a:gd name="connsiteX17" fmla="*/ 1465015 w 12192000"/>
              <a:gd name="connsiteY17" fmla="*/ 2734757 h 3781151"/>
              <a:gd name="connsiteX18" fmla="*/ 1535004 w 12192000"/>
              <a:gd name="connsiteY18" fmla="*/ 2687835 h 3781151"/>
              <a:gd name="connsiteX19" fmla="*/ 1679251 w 12192000"/>
              <a:gd name="connsiteY19" fmla="*/ 2712367 h 3781151"/>
              <a:gd name="connsiteX20" fmla="*/ 1865161 w 12192000"/>
              <a:gd name="connsiteY20" fmla="*/ 2663121 h 3781151"/>
              <a:gd name="connsiteX21" fmla="*/ 1977927 w 12192000"/>
              <a:gd name="connsiteY21" fmla="*/ 2642448 h 3781151"/>
              <a:gd name="connsiteX22" fmla="*/ 2023175 w 12192000"/>
              <a:gd name="connsiteY22" fmla="*/ 2648402 h 3781151"/>
              <a:gd name="connsiteX23" fmla="*/ 2040685 w 12192000"/>
              <a:gd name="connsiteY23" fmla="*/ 2652651 h 3781151"/>
              <a:gd name="connsiteX24" fmla="*/ 2057102 w 12192000"/>
              <a:gd name="connsiteY24" fmla="*/ 2645758 h 3781151"/>
              <a:gd name="connsiteX25" fmla="*/ 2052057 w 12192000"/>
              <a:gd name="connsiteY25" fmla="*/ 2618002 h 3781151"/>
              <a:gd name="connsiteX26" fmla="*/ 2052988 w 12192000"/>
              <a:gd name="connsiteY26" fmla="*/ 2617321 h 3781151"/>
              <a:gd name="connsiteX27" fmla="*/ 2075835 w 12192000"/>
              <a:gd name="connsiteY27" fmla="*/ 2625051 h 3781151"/>
              <a:gd name="connsiteX28" fmla="*/ 2105280 w 12192000"/>
              <a:gd name="connsiteY28" fmla="*/ 2621772 h 3781151"/>
              <a:gd name="connsiteX29" fmla="*/ 2271487 w 12192000"/>
              <a:gd name="connsiteY29" fmla="*/ 2559602 h 3781151"/>
              <a:gd name="connsiteX30" fmla="*/ 2450874 w 12192000"/>
              <a:gd name="connsiteY30" fmla="*/ 2540963 h 3781151"/>
              <a:gd name="connsiteX31" fmla="*/ 2507266 w 12192000"/>
              <a:gd name="connsiteY31" fmla="*/ 2511976 h 3781151"/>
              <a:gd name="connsiteX32" fmla="*/ 2641503 w 12192000"/>
              <a:gd name="connsiteY32" fmla="*/ 2426341 h 3781151"/>
              <a:gd name="connsiteX33" fmla="*/ 2817182 w 12192000"/>
              <a:gd name="connsiteY33" fmla="*/ 2265557 h 3781151"/>
              <a:gd name="connsiteX34" fmla="*/ 2957554 w 12192000"/>
              <a:gd name="connsiteY34" fmla="*/ 2180877 h 3781151"/>
              <a:gd name="connsiteX35" fmla="*/ 3003677 w 12192000"/>
              <a:gd name="connsiteY35" fmla="*/ 2154878 h 3781151"/>
              <a:gd name="connsiteX36" fmla="*/ 3046876 w 12192000"/>
              <a:gd name="connsiteY36" fmla="*/ 2081296 h 3781151"/>
              <a:gd name="connsiteX37" fmla="*/ 3303290 w 12192000"/>
              <a:gd name="connsiteY37" fmla="*/ 1995084 h 3781151"/>
              <a:gd name="connsiteX38" fmla="*/ 3395602 w 12192000"/>
              <a:gd name="connsiteY38" fmla="*/ 1893639 h 3781151"/>
              <a:gd name="connsiteX39" fmla="*/ 3430100 w 12192000"/>
              <a:gd name="connsiteY39" fmla="*/ 1867444 h 3781151"/>
              <a:gd name="connsiteX40" fmla="*/ 3437914 w 12192000"/>
              <a:gd name="connsiteY40" fmla="*/ 1869491 h 3781151"/>
              <a:gd name="connsiteX41" fmla="*/ 3438972 w 12192000"/>
              <a:gd name="connsiteY41" fmla="*/ 1871208 h 3781151"/>
              <a:gd name="connsiteX42" fmla="*/ 3547723 w 12192000"/>
              <a:gd name="connsiteY42" fmla="*/ 1831216 h 3781151"/>
              <a:gd name="connsiteX43" fmla="*/ 3572350 w 12192000"/>
              <a:gd name="connsiteY43" fmla="*/ 1826069 h 3781151"/>
              <a:gd name="connsiteX44" fmla="*/ 3575291 w 12192000"/>
              <a:gd name="connsiteY44" fmla="*/ 1827289 h 3781151"/>
              <a:gd name="connsiteX45" fmla="*/ 3595183 w 12192000"/>
              <a:gd name="connsiteY45" fmla="*/ 1816299 h 3781151"/>
              <a:gd name="connsiteX46" fmla="*/ 3611353 w 12192000"/>
              <a:gd name="connsiteY46" fmla="*/ 1798929 h 3781151"/>
              <a:gd name="connsiteX47" fmla="*/ 3825586 w 12192000"/>
              <a:gd name="connsiteY47" fmla="*/ 1798552 h 3781151"/>
              <a:gd name="connsiteX48" fmla="*/ 4166327 w 12192000"/>
              <a:gd name="connsiteY48" fmla="*/ 1747015 h 3781151"/>
              <a:gd name="connsiteX49" fmla="*/ 4437661 w 12192000"/>
              <a:gd name="connsiteY49" fmla="*/ 1663068 h 3781151"/>
              <a:gd name="connsiteX50" fmla="*/ 4510862 w 12192000"/>
              <a:gd name="connsiteY50" fmla="*/ 1665514 h 3781151"/>
              <a:gd name="connsiteX51" fmla="*/ 4573217 w 12192000"/>
              <a:gd name="connsiteY51" fmla="*/ 1633854 h 3781151"/>
              <a:gd name="connsiteX52" fmla="*/ 4605137 w 12192000"/>
              <a:gd name="connsiteY52" fmla="*/ 1644474 h 3781151"/>
              <a:gd name="connsiteX53" fmla="*/ 4623509 w 12192000"/>
              <a:gd name="connsiteY53" fmla="*/ 1643919 h 3781151"/>
              <a:gd name="connsiteX54" fmla="*/ 4629310 w 12192000"/>
              <a:gd name="connsiteY54" fmla="*/ 1653854 h 3781151"/>
              <a:gd name="connsiteX55" fmla="*/ 4657404 w 12192000"/>
              <a:gd name="connsiteY55" fmla="*/ 1660247 h 3781151"/>
              <a:gd name="connsiteX56" fmla="*/ 4691044 w 12192000"/>
              <a:gd name="connsiteY56" fmla="*/ 1656408 h 3781151"/>
              <a:gd name="connsiteX57" fmla="*/ 4850032 w 12192000"/>
              <a:gd name="connsiteY57" fmla="*/ 1626917 h 3781151"/>
              <a:gd name="connsiteX58" fmla="*/ 4945654 w 12192000"/>
              <a:gd name="connsiteY58" fmla="*/ 1615689 h 3781151"/>
              <a:gd name="connsiteX59" fmla="*/ 4982770 w 12192000"/>
              <a:gd name="connsiteY59" fmla="*/ 1621504 h 3781151"/>
              <a:gd name="connsiteX60" fmla="*/ 5034068 w 12192000"/>
              <a:gd name="connsiteY60" fmla="*/ 1622846 h 3781151"/>
              <a:gd name="connsiteX61" fmla="*/ 5157133 w 12192000"/>
              <a:gd name="connsiteY61" fmla="*/ 1608775 h 3781151"/>
              <a:gd name="connsiteX62" fmla="*/ 5331645 w 12192000"/>
              <a:gd name="connsiteY62" fmla="*/ 1590152 h 3781151"/>
              <a:gd name="connsiteX63" fmla="*/ 5339977 w 12192000"/>
              <a:gd name="connsiteY63" fmla="*/ 1596841 h 3781151"/>
              <a:gd name="connsiteX64" fmla="*/ 5400314 w 12192000"/>
              <a:gd name="connsiteY64" fmla="*/ 1588177 h 3781151"/>
              <a:gd name="connsiteX65" fmla="*/ 5607257 w 12192000"/>
              <a:gd name="connsiteY65" fmla="*/ 1505972 h 3781151"/>
              <a:gd name="connsiteX66" fmla="*/ 5725292 w 12192000"/>
              <a:gd name="connsiteY66" fmla="*/ 1490473 h 3781151"/>
              <a:gd name="connsiteX67" fmla="*/ 5767898 w 12192000"/>
              <a:gd name="connsiteY67" fmla="*/ 1493335 h 3781151"/>
              <a:gd name="connsiteX68" fmla="*/ 5839240 w 12192000"/>
              <a:gd name="connsiteY68" fmla="*/ 1497610 h 3781151"/>
              <a:gd name="connsiteX69" fmla="*/ 5905402 w 12192000"/>
              <a:gd name="connsiteY69" fmla="*/ 1514878 h 3781151"/>
              <a:gd name="connsiteX70" fmla="*/ 5964698 w 12192000"/>
              <a:gd name="connsiteY70" fmla="*/ 1489113 h 3781151"/>
              <a:gd name="connsiteX71" fmla="*/ 6017881 w 12192000"/>
              <a:gd name="connsiteY71" fmla="*/ 1478726 h 3781151"/>
              <a:gd name="connsiteX72" fmla="*/ 6023244 w 12192000"/>
              <a:gd name="connsiteY72" fmla="*/ 1485861 h 3781151"/>
              <a:gd name="connsiteX73" fmla="*/ 6030193 w 12192000"/>
              <a:gd name="connsiteY73" fmla="*/ 1485330 h 3781151"/>
              <a:gd name="connsiteX74" fmla="*/ 6032755 w 12192000"/>
              <a:gd name="connsiteY74" fmla="*/ 1476614 h 3781151"/>
              <a:gd name="connsiteX75" fmla="*/ 6114491 w 12192000"/>
              <a:gd name="connsiteY75" fmla="*/ 1435020 h 3781151"/>
              <a:gd name="connsiteX76" fmla="*/ 6228089 w 12192000"/>
              <a:gd name="connsiteY76" fmla="*/ 1392213 h 3781151"/>
              <a:gd name="connsiteX77" fmla="*/ 6266132 w 12192000"/>
              <a:gd name="connsiteY77" fmla="*/ 1396181 h 3781151"/>
              <a:gd name="connsiteX78" fmla="*/ 6266284 w 12192000"/>
              <a:gd name="connsiteY78" fmla="*/ 1396172 h 3781151"/>
              <a:gd name="connsiteX79" fmla="*/ 6267815 w 12192000"/>
              <a:gd name="connsiteY79" fmla="*/ 1401423 h 3781151"/>
              <a:gd name="connsiteX80" fmla="*/ 6277660 w 12192000"/>
              <a:gd name="connsiteY80" fmla="*/ 1400632 h 3781151"/>
              <a:gd name="connsiteX81" fmla="*/ 6290206 w 12192000"/>
              <a:gd name="connsiteY81" fmla="*/ 1395045 h 3781151"/>
              <a:gd name="connsiteX82" fmla="*/ 6318021 w 12192000"/>
              <a:gd name="connsiteY82" fmla="*/ 1401415 h 3781151"/>
              <a:gd name="connsiteX83" fmla="*/ 6319318 w 12192000"/>
              <a:gd name="connsiteY83" fmla="*/ 1402047 h 3781151"/>
              <a:gd name="connsiteX84" fmla="*/ 6391161 w 12192000"/>
              <a:gd name="connsiteY84" fmla="*/ 1439443 h 3781151"/>
              <a:gd name="connsiteX85" fmla="*/ 6458507 w 12192000"/>
              <a:gd name="connsiteY85" fmla="*/ 1506631 h 3781151"/>
              <a:gd name="connsiteX86" fmla="*/ 6567007 w 12192000"/>
              <a:gd name="connsiteY86" fmla="*/ 1543856 h 3781151"/>
              <a:gd name="connsiteX87" fmla="*/ 6607554 w 12192000"/>
              <a:gd name="connsiteY87" fmla="*/ 1553791 h 3781151"/>
              <a:gd name="connsiteX88" fmla="*/ 6731017 w 12192000"/>
              <a:gd name="connsiteY88" fmla="*/ 1571341 h 3781151"/>
              <a:gd name="connsiteX89" fmla="*/ 6734116 w 12192000"/>
              <a:gd name="connsiteY89" fmla="*/ 1568435 h 3781151"/>
              <a:gd name="connsiteX90" fmla="*/ 6918249 w 12192000"/>
              <a:gd name="connsiteY90" fmla="*/ 1468691 h 3781151"/>
              <a:gd name="connsiteX91" fmla="*/ 7067518 w 12192000"/>
              <a:gd name="connsiteY91" fmla="*/ 1422257 h 3781151"/>
              <a:gd name="connsiteX92" fmla="*/ 7124203 w 12192000"/>
              <a:gd name="connsiteY92" fmla="*/ 1416853 h 3781151"/>
              <a:gd name="connsiteX93" fmla="*/ 7218949 w 12192000"/>
              <a:gd name="connsiteY93" fmla="*/ 1407112 h 3781151"/>
              <a:gd name="connsiteX94" fmla="*/ 7298895 w 12192000"/>
              <a:gd name="connsiteY94" fmla="*/ 1427110 h 3781151"/>
              <a:gd name="connsiteX95" fmla="*/ 7374497 w 12192000"/>
              <a:gd name="connsiteY95" fmla="*/ 1408155 h 3781151"/>
              <a:gd name="connsiteX96" fmla="*/ 7380250 w 12192000"/>
              <a:gd name="connsiteY96" fmla="*/ 1368474 h 3781151"/>
              <a:gd name="connsiteX97" fmla="*/ 7464957 w 12192000"/>
              <a:gd name="connsiteY97" fmla="*/ 1359648 h 3781151"/>
              <a:gd name="connsiteX98" fmla="*/ 7594747 w 12192000"/>
              <a:gd name="connsiteY98" fmla="*/ 1350130 h 3781151"/>
              <a:gd name="connsiteX99" fmla="*/ 7666555 w 12192000"/>
              <a:gd name="connsiteY99" fmla="*/ 1335529 h 3781151"/>
              <a:gd name="connsiteX100" fmla="*/ 7866007 w 12192000"/>
              <a:gd name="connsiteY100" fmla="*/ 1305544 h 3781151"/>
              <a:gd name="connsiteX101" fmla="*/ 8068308 w 12192000"/>
              <a:gd name="connsiteY101" fmla="*/ 1283051 h 3781151"/>
              <a:gd name="connsiteX102" fmla="*/ 8202385 w 12192000"/>
              <a:gd name="connsiteY102" fmla="*/ 1312300 h 3781151"/>
              <a:gd name="connsiteX103" fmla="*/ 8367138 w 12192000"/>
              <a:gd name="connsiteY103" fmla="*/ 1289211 h 3781151"/>
              <a:gd name="connsiteX104" fmla="*/ 8396799 w 12192000"/>
              <a:gd name="connsiteY104" fmla="*/ 1291584 h 3781151"/>
              <a:gd name="connsiteX105" fmla="*/ 8431415 w 12192000"/>
              <a:gd name="connsiteY105" fmla="*/ 1275098 h 3781151"/>
              <a:gd name="connsiteX106" fmla="*/ 8569515 w 12192000"/>
              <a:gd name="connsiteY106" fmla="*/ 1207037 h 3781151"/>
              <a:gd name="connsiteX107" fmla="*/ 8672452 w 12192000"/>
              <a:gd name="connsiteY107" fmla="*/ 1135782 h 3781151"/>
              <a:gd name="connsiteX108" fmla="*/ 8824768 w 12192000"/>
              <a:gd name="connsiteY108" fmla="*/ 1121217 h 3781151"/>
              <a:gd name="connsiteX109" fmla="*/ 8909609 w 12192000"/>
              <a:gd name="connsiteY109" fmla="*/ 1087532 h 3781151"/>
              <a:gd name="connsiteX110" fmla="*/ 9036318 w 12192000"/>
              <a:gd name="connsiteY110" fmla="*/ 994500 h 3781151"/>
              <a:gd name="connsiteX111" fmla="*/ 9230382 w 12192000"/>
              <a:gd name="connsiteY111" fmla="*/ 955654 h 3781151"/>
              <a:gd name="connsiteX112" fmla="*/ 9286437 w 12192000"/>
              <a:gd name="connsiteY112" fmla="*/ 997858 h 3781151"/>
              <a:gd name="connsiteX113" fmla="*/ 9349089 w 12192000"/>
              <a:gd name="connsiteY113" fmla="*/ 1015184 h 3781151"/>
              <a:gd name="connsiteX114" fmla="*/ 9347314 w 12192000"/>
              <a:gd name="connsiteY114" fmla="*/ 933744 h 3781151"/>
              <a:gd name="connsiteX115" fmla="*/ 9492995 w 12192000"/>
              <a:gd name="connsiteY115" fmla="*/ 830749 h 3781151"/>
              <a:gd name="connsiteX116" fmla="*/ 9568501 w 12192000"/>
              <a:gd name="connsiteY116" fmla="*/ 787793 h 3781151"/>
              <a:gd name="connsiteX117" fmla="*/ 9691686 w 12192000"/>
              <a:gd name="connsiteY117" fmla="*/ 738088 h 3781151"/>
              <a:gd name="connsiteX118" fmla="*/ 9728219 w 12192000"/>
              <a:gd name="connsiteY118" fmla="*/ 719921 h 3781151"/>
              <a:gd name="connsiteX119" fmla="*/ 10080661 w 12192000"/>
              <a:gd name="connsiteY119" fmla="*/ 505423 h 3781151"/>
              <a:gd name="connsiteX120" fmla="*/ 10335073 w 12192000"/>
              <a:gd name="connsiteY120" fmla="*/ 523921 h 3781151"/>
              <a:gd name="connsiteX121" fmla="*/ 10593135 w 12192000"/>
              <a:gd name="connsiteY121" fmla="*/ 467427 h 3781151"/>
              <a:gd name="connsiteX122" fmla="*/ 10655931 w 12192000"/>
              <a:gd name="connsiteY122" fmla="*/ 401632 h 3781151"/>
              <a:gd name="connsiteX123" fmla="*/ 10695298 w 12192000"/>
              <a:gd name="connsiteY123" fmla="*/ 391761 h 3781151"/>
              <a:gd name="connsiteX124" fmla="*/ 10761489 w 12192000"/>
              <a:gd name="connsiteY124" fmla="*/ 380170 h 3781151"/>
              <a:gd name="connsiteX125" fmla="*/ 10853610 w 12192000"/>
              <a:gd name="connsiteY125" fmla="*/ 332449 h 3781151"/>
              <a:gd name="connsiteX126" fmla="*/ 11052930 w 12192000"/>
              <a:gd name="connsiteY126" fmla="*/ 280871 h 3781151"/>
              <a:gd name="connsiteX127" fmla="*/ 11359700 w 12192000"/>
              <a:gd name="connsiteY127" fmla="*/ 158445 h 3781151"/>
              <a:gd name="connsiteX128" fmla="*/ 11672425 w 12192000"/>
              <a:gd name="connsiteY128" fmla="*/ 31452 h 3781151"/>
              <a:gd name="connsiteX129" fmla="*/ 11912086 w 12192000"/>
              <a:gd name="connsiteY129" fmla="*/ 45240 h 3781151"/>
              <a:gd name="connsiteX0" fmla="*/ 11912086 w 12192000"/>
              <a:gd name="connsiteY0" fmla="*/ 45240 h 3781151"/>
              <a:gd name="connsiteX1" fmla="*/ 12178353 w 12192000"/>
              <a:gd name="connsiteY1" fmla="*/ 0 h 3781151"/>
              <a:gd name="connsiteX2" fmla="*/ 12192000 w 12192000"/>
              <a:gd name="connsiteY2" fmla="*/ 12672 h 3781151"/>
              <a:gd name="connsiteX3" fmla="*/ 12192000 w 12192000"/>
              <a:gd name="connsiteY3" fmla="*/ 3781151 h 3781151"/>
              <a:gd name="connsiteX4" fmla="*/ 0 w 12192000"/>
              <a:gd name="connsiteY4" fmla="*/ 3781151 h 3781151"/>
              <a:gd name="connsiteX5" fmla="*/ 0 w 12192000"/>
              <a:gd name="connsiteY5" fmla="*/ 3053542 h 3781151"/>
              <a:gd name="connsiteX6" fmla="*/ 8171 w 12192000"/>
              <a:gd name="connsiteY6" fmla="*/ 3051191 h 3781151"/>
              <a:gd name="connsiteX7" fmla="*/ 67297 w 12192000"/>
              <a:gd name="connsiteY7" fmla="*/ 3026485 h 3781151"/>
              <a:gd name="connsiteX8" fmla="*/ 156970 w 12192000"/>
              <a:gd name="connsiteY8" fmla="*/ 3066095 h 3781151"/>
              <a:gd name="connsiteX9" fmla="*/ 191925 w 12192000"/>
              <a:gd name="connsiteY9" fmla="*/ 3069149 h 3781151"/>
              <a:gd name="connsiteX10" fmla="*/ 260901 w 12192000"/>
              <a:gd name="connsiteY10" fmla="*/ 3111386 h 3781151"/>
              <a:gd name="connsiteX11" fmla="*/ 408315 w 12192000"/>
              <a:gd name="connsiteY11" fmla="*/ 2967418 h 3781151"/>
              <a:gd name="connsiteX12" fmla="*/ 658076 w 12192000"/>
              <a:gd name="connsiteY12" fmla="*/ 2930787 h 3781151"/>
              <a:gd name="connsiteX13" fmla="*/ 858103 w 12192000"/>
              <a:gd name="connsiteY13" fmla="*/ 2801941 h 3781151"/>
              <a:gd name="connsiteX14" fmla="*/ 1047040 w 12192000"/>
              <a:gd name="connsiteY14" fmla="*/ 2826828 h 3781151"/>
              <a:gd name="connsiteX15" fmla="*/ 1377085 w 12192000"/>
              <a:gd name="connsiteY15" fmla="*/ 2735410 h 3781151"/>
              <a:gd name="connsiteX16" fmla="*/ 1465015 w 12192000"/>
              <a:gd name="connsiteY16" fmla="*/ 2734757 h 3781151"/>
              <a:gd name="connsiteX17" fmla="*/ 1535004 w 12192000"/>
              <a:gd name="connsiteY17" fmla="*/ 2687835 h 3781151"/>
              <a:gd name="connsiteX18" fmla="*/ 1679251 w 12192000"/>
              <a:gd name="connsiteY18" fmla="*/ 2712367 h 3781151"/>
              <a:gd name="connsiteX19" fmla="*/ 1865161 w 12192000"/>
              <a:gd name="connsiteY19" fmla="*/ 2663121 h 3781151"/>
              <a:gd name="connsiteX20" fmla="*/ 1977927 w 12192000"/>
              <a:gd name="connsiteY20" fmla="*/ 2642448 h 3781151"/>
              <a:gd name="connsiteX21" fmla="*/ 2023175 w 12192000"/>
              <a:gd name="connsiteY21" fmla="*/ 2648402 h 3781151"/>
              <a:gd name="connsiteX22" fmla="*/ 2040685 w 12192000"/>
              <a:gd name="connsiteY22" fmla="*/ 2652651 h 3781151"/>
              <a:gd name="connsiteX23" fmla="*/ 2057102 w 12192000"/>
              <a:gd name="connsiteY23" fmla="*/ 2645758 h 3781151"/>
              <a:gd name="connsiteX24" fmla="*/ 2052057 w 12192000"/>
              <a:gd name="connsiteY24" fmla="*/ 2618002 h 3781151"/>
              <a:gd name="connsiteX25" fmla="*/ 2052988 w 12192000"/>
              <a:gd name="connsiteY25" fmla="*/ 2617321 h 3781151"/>
              <a:gd name="connsiteX26" fmla="*/ 2075835 w 12192000"/>
              <a:gd name="connsiteY26" fmla="*/ 2625051 h 3781151"/>
              <a:gd name="connsiteX27" fmla="*/ 2105280 w 12192000"/>
              <a:gd name="connsiteY27" fmla="*/ 2621772 h 3781151"/>
              <a:gd name="connsiteX28" fmla="*/ 2271487 w 12192000"/>
              <a:gd name="connsiteY28" fmla="*/ 2559602 h 3781151"/>
              <a:gd name="connsiteX29" fmla="*/ 2450874 w 12192000"/>
              <a:gd name="connsiteY29" fmla="*/ 2540963 h 3781151"/>
              <a:gd name="connsiteX30" fmla="*/ 2507266 w 12192000"/>
              <a:gd name="connsiteY30" fmla="*/ 2511976 h 3781151"/>
              <a:gd name="connsiteX31" fmla="*/ 2641503 w 12192000"/>
              <a:gd name="connsiteY31" fmla="*/ 2426341 h 3781151"/>
              <a:gd name="connsiteX32" fmla="*/ 2817182 w 12192000"/>
              <a:gd name="connsiteY32" fmla="*/ 2265557 h 3781151"/>
              <a:gd name="connsiteX33" fmla="*/ 2957554 w 12192000"/>
              <a:gd name="connsiteY33" fmla="*/ 2180877 h 3781151"/>
              <a:gd name="connsiteX34" fmla="*/ 3003677 w 12192000"/>
              <a:gd name="connsiteY34" fmla="*/ 2154878 h 3781151"/>
              <a:gd name="connsiteX35" fmla="*/ 3046876 w 12192000"/>
              <a:gd name="connsiteY35" fmla="*/ 2081296 h 3781151"/>
              <a:gd name="connsiteX36" fmla="*/ 3303290 w 12192000"/>
              <a:gd name="connsiteY36" fmla="*/ 1995084 h 3781151"/>
              <a:gd name="connsiteX37" fmla="*/ 3395602 w 12192000"/>
              <a:gd name="connsiteY37" fmla="*/ 1893639 h 3781151"/>
              <a:gd name="connsiteX38" fmla="*/ 3430100 w 12192000"/>
              <a:gd name="connsiteY38" fmla="*/ 1867444 h 3781151"/>
              <a:gd name="connsiteX39" fmla="*/ 3437914 w 12192000"/>
              <a:gd name="connsiteY39" fmla="*/ 1869491 h 3781151"/>
              <a:gd name="connsiteX40" fmla="*/ 3438972 w 12192000"/>
              <a:gd name="connsiteY40" fmla="*/ 1871208 h 3781151"/>
              <a:gd name="connsiteX41" fmla="*/ 3547723 w 12192000"/>
              <a:gd name="connsiteY41" fmla="*/ 1831216 h 3781151"/>
              <a:gd name="connsiteX42" fmla="*/ 3572350 w 12192000"/>
              <a:gd name="connsiteY42" fmla="*/ 1826069 h 3781151"/>
              <a:gd name="connsiteX43" fmla="*/ 3575291 w 12192000"/>
              <a:gd name="connsiteY43" fmla="*/ 1827289 h 3781151"/>
              <a:gd name="connsiteX44" fmla="*/ 3595183 w 12192000"/>
              <a:gd name="connsiteY44" fmla="*/ 1816299 h 3781151"/>
              <a:gd name="connsiteX45" fmla="*/ 3611353 w 12192000"/>
              <a:gd name="connsiteY45" fmla="*/ 1798929 h 3781151"/>
              <a:gd name="connsiteX46" fmla="*/ 3825586 w 12192000"/>
              <a:gd name="connsiteY46" fmla="*/ 1798552 h 3781151"/>
              <a:gd name="connsiteX47" fmla="*/ 4166327 w 12192000"/>
              <a:gd name="connsiteY47" fmla="*/ 1747015 h 3781151"/>
              <a:gd name="connsiteX48" fmla="*/ 4437661 w 12192000"/>
              <a:gd name="connsiteY48" fmla="*/ 1663068 h 3781151"/>
              <a:gd name="connsiteX49" fmla="*/ 4510862 w 12192000"/>
              <a:gd name="connsiteY49" fmla="*/ 1665514 h 3781151"/>
              <a:gd name="connsiteX50" fmla="*/ 4573217 w 12192000"/>
              <a:gd name="connsiteY50" fmla="*/ 1633854 h 3781151"/>
              <a:gd name="connsiteX51" fmla="*/ 4605137 w 12192000"/>
              <a:gd name="connsiteY51" fmla="*/ 1644474 h 3781151"/>
              <a:gd name="connsiteX52" fmla="*/ 4623509 w 12192000"/>
              <a:gd name="connsiteY52" fmla="*/ 1643919 h 3781151"/>
              <a:gd name="connsiteX53" fmla="*/ 4629310 w 12192000"/>
              <a:gd name="connsiteY53" fmla="*/ 1653854 h 3781151"/>
              <a:gd name="connsiteX54" fmla="*/ 4657404 w 12192000"/>
              <a:gd name="connsiteY54" fmla="*/ 1660247 h 3781151"/>
              <a:gd name="connsiteX55" fmla="*/ 4691044 w 12192000"/>
              <a:gd name="connsiteY55" fmla="*/ 1656408 h 3781151"/>
              <a:gd name="connsiteX56" fmla="*/ 4850032 w 12192000"/>
              <a:gd name="connsiteY56" fmla="*/ 1626917 h 3781151"/>
              <a:gd name="connsiteX57" fmla="*/ 4945654 w 12192000"/>
              <a:gd name="connsiteY57" fmla="*/ 1615689 h 3781151"/>
              <a:gd name="connsiteX58" fmla="*/ 4982770 w 12192000"/>
              <a:gd name="connsiteY58" fmla="*/ 1621504 h 3781151"/>
              <a:gd name="connsiteX59" fmla="*/ 5034068 w 12192000"/>
              <a:gd name="connsiteY59" fmla="*/ 1622846 h 3781151"/>
              <a:gd name="connsiteX60" fmla="*/ 5157133 w 12192000"/>
              <a:gd name="connsiteY60" fmla="*/ 1608775 h 3781151"/>
              <a:gd name="connsiteX61" fmla="*/ 5331645 w 12192000"/>
              <a:gd name="connsiteY61" fmla="*/ 1590152 h 3781151"/>
              <a:gd name="connsiteX62" fmla="*/ 5339977 w 12192000"/>
              <a:gd name="connsiteY62" fmla="*/ 1596841 h 3781151"/>
              <a:gd name="connsiteX63" fmla="*/ 5400314 w 12192000"/>
              <a:gd name="connsiteY63" fmla="*/ 1588177 h 3781151"/>
              <a:gd name="connsiteX64" fmla="*/ 5607257 w 12192000"/>
              <a:gd name="connsiteY64" fmla="*/ 1505972 h 3781151"/>
              <a:gd name="connsiteX65" fmla="*/ 5725292 w 12192000"/>
              <a:gd name="connsiteY65" fmla="*/ 1490473 h 3781151"/>
              <a:gd name="connsiteX66" fmla="*/ 5767898 w 12192000"/>
              <a:gd name="connsiteY66" fmla="*/ 1493335 h 3781151"/>
              <a:gd name="connsiteX67" fmla="*/ 5839240 w 12192000"/>
              <a:gd name="connsiteY67" fmla="*/ 1497610 h 3781151"/>
              <a:gd name="connsiteX68" fmla="*/ 5905402 w 12192000"/>
              <a:gd name="connsiteY68" fmla="*/ 1514878 h 3781151"/>
              <a:gd name="connsiteX69" fmla="*/ 5964698 w 12192000"/>
              <a:gd name="connsiteY69" fmla="*/ 1489113 h 3781151"/>
              <a:gd name="connsiteX70" fmla="*/ 6017881 w 12192000"/>
              <a:gd name="connsiteY70" fmla="*/ 1478726 h 3781151"/>
              <a:gd name="connsiteX71" fmla="*/ 6023244 w 12192000"/>
              <a:gd name="connsiteY71" fmla="*/ 1485861 h 3781151"/>
              <a:gd name="connsiteX72" fmla="*/ 6030193 w 12192000"/>
              <a:gd name="connsiteY72" fmla="*/ 1485330 h 3781151"/>
              <a:gd name="connsiteX73" fmla="*/ 6032755 w 12192000"/>
              <a:gd name="connsiteY73" fmla="*/ 1476614 h 3781151"/>
              <a:gd name="connsiteX74" fmla="*/ 6114491 w 12192000"/>
              <a:gd name="connsiteY74" fmla="*/ 1435020 h 3781151"/>
              <a:gd name="connsiteX75" fmla="*/ 6228089 w 12192000"/>
              <a:gd name="connsiteY75" fmla="*/ 1392213 h 3781151"/>
              <a:gd name="connsiteX76" fmla="*/ 6266132 w 12192000"/>
              <a:gd name="connsiteY76" fmla="*/ 1396181 h 3781151"/>
              <a:gd name="connsiteX77" fmla="*/ 6266284 w 12192000"/>
              <a:gd name="connsiteY77" fmla="*/ 1396172 h 3781151"/>
              <a:gd name="connsiteX78" fmla="*/ 6267815 w 12192000"/>
              <a:gd name="connsiteY78" fmla="*/ 1401423 h 3781151"/>
              <a:gd name="connsiteX79" fmla="*/ 6277660 w 12192000"/>
              <a:gd name="connsiteY79" fmla="*/ 1400632 h 3781151"/>
              <a:gd name="connsiteX80" fmla="*/ 6290206 w 12192000"/>
              <a:gd name="connsiteY80" fmla="*/ 1395045 h 3781151"/>
              <a:gd name="connsiteX81" fmla="*/ 6318021 w 12192000"/>
              <a:gd name="connsiteY81" fmla="*/ 1401415 h 3781151"/>
              <a:gd name="connsiteX82" fmla="*/ 6319318 w 12192000"/>
              <a:gd name="connsiteY82" fmla="*/ 1402047 h 3781151"/>
              <a:gd name="connsiteX83" fmla="*/ 6391161 w 12192000"/>
              <a:gd name="connsiteY83" fmla="*/ 1439443 h 3781151"/>
              <a:gd name="connsiteX84" fmla="*/ 6458507 w 12192000"/>
              <a:gd name="connsiteY84" fmla="*/ 1506631 h 3781151"/>
              <a:gd name="connsiteX85" fmla="*/ 6567007 w 12192000"/>
              <a:gd name="connsiteY85" fmla="*/ 1543856 h 3781151"/>
              <a:gd name="connsiteX86" fmla="*/ 6607554 w 12192000"/>
              <a:gd name="connsiteY86" fmla="*/ 1553791 h 3781151"/>
              <a:gd name="connsiteX87" fmla="*/ 6731017 w 12192000"/>
              <a:gd name="connsiteY87" fmla="*/ 1571341 h 3781151"/>
              <a:gd name="connsiteX88" fmla="*/ 6734116 w 12192000"/>
              <a:gd name="connsiteY88" fmla="*/ 1568435 h 3781151"/>
              <a:gd name="connsiteX89" fmla="*/ 6918249 w 12192000"/>
              <a:gd name="connsiteY89" fmla="*/ 1468691 h 3781151"/>
              <a:gd name="connsiteX90" fmla="*/ 7067518 w 12192000"/>
              <a:gd name="connsiteY90" fmla="*/ 1422257 h 3781151"/>
              <a:gd name="connsiteX91" fmla="*/ 7124203 w 12192000"/>
              <a:gd name="connsiteY91" fmla="*/ 1416853 h 3781151"/>
              <a:gd name="connsiteX92" fmla="*/ 7218949 w 12192000"/>
              <a:gd name="connsiteY92" fmla="*/ 1407112 h 3781151"/>
              <a:gd name="connsiteX93" fmla="*/ 7298895 w 12192000"/>
              <a:gd name="connsiteY93" fmla="*/ 1427110 h 3781151"/>
              <a:gd name="connsiteX94" fmla="*/ 7374497 w 12192000"/>
              <a:gd name="connsiteY94" fmla="*/ 1408155 h 3781151"/>
              <a:gd name="connsiteX95" fmla="*/ 7380250 w 12192000"/>
              <a:gd name="connsiteY95" fmla="*/ 1368474 h 3781151"/>
              <a:gd name="connsiteX96" fmla="*/ 7464957 w 12192000"/>
              <a:gd name="connsiteY96" fmla="*/ 1359648 h 3781151"/>
              <a:gd name="connsiteX97" fmla="*/ 7594747 w 12192000"/>
              <a:gd name="connsiteY97" fmla="*/ 1350130 h 3781151"/>
              <a:gd name="connsiteX98" fmla="*/ 7666555 w 12192000"/>
              <a:gd name="connsiteY98" fmla="*/ 1335529 h 3781151"/>
              <a:gd name="connsiteX99" fmla="*/ 7866007 w 12192000"/>
              <a:gd name="connsiteY99" fmla="*/ 1305544 h 3781151"/>
              <a:gd name="connsiteX100" fmla="*/ 8068308 w 12192000"/>
              <a:gd name="connsiteY100" fmla="*/ 1283051 h 3781151"/>
              <a:gd name="connsiteX101" fmla="*/ 8202385 w 12192000"/>
              <a:gd name="connsiteY101" fmla="*/ 1312300 h 3781151"/>
              <a:gd name="connsiteX102" fmla="*/ 8367138 w 12192000"/>
              <a:gd name="connsiteY102" fmla="*/ 1289211 h 3781151"/>
              <a:gd name="connsiteX103" fmla="*/ 8396799 w 12192000"/>
              <a:gd name="connsiteY103" fmla="*/ 1291584 h 3781151"/>
              <a:gd name="connsiteX104" fmla="*/ 8431415 w 12192000"/>
              <a:gd name="connsiteY104" fmla="*/ 1275098 h 3781151"/>
              <a:gd name="connsiteX105" fmla="*/ 8569515 w 12192000"/>
              <a:gd name="connsiteY105" fmla="*/ 1207037 h 3781151"/>
              <a:gd name="connsiteX106" fmla="*/ 8672452 w 12192000"/>
              <a:gd name="connsiteY106" fmla="*/ 1135782 h 3781151"/>
              <a:gd name="connsiteX107" fmla="*/ 8824768 w 12192000"/>
              <a:gd name="connsiteY107" fmla="*/ 1121217 h 3781151"/>
              <a:gd name="connsiteX108" fmla="*/ 8909609 w 12192000"/>
              <a:gd name="connsiteY108" fmla="*/ 1087532 h 3781151"/>
              <a:gd name="connsiteX109" fmla="*/ 9036318 w 12192000"/>
              <a:gd name="connsiteY109" fmla="*/ 994500 h 3781151"/>
              <a:gd name="connsiteX110" fmla="*/ 9230382 w 12192000"/>
              <a:gd name="connsiteY110" fmla="*/ 955654 h 3781151"/>
              <a:gd name="connsiteX111" fmla="*/ 9286437 w 12192000"/>
              <a:gd name="connsiteY111" fmla="*/ 997858 h 3781151"/>
              <a:gd name="connsiteX112" fmla="*/ 9349089 w 12192000"/>
              <a:gd name="connsiteY112" fmla="*/ 1015184 h 3781151"/>
              <a:gd name="connsiteX113" fmla="*/ 9347314 w 12192000"/>
              <a:gd name="connsiteY113" fmla="*/ 933744 h 3781151"/>
              <a:gd name="connsiteX114" fmla="*/ 9492995 w 12192000"/>
              <a:gd name="connsiteY114" fmla="*/ 830749 h 3781151"/>
              <a:gd name="connsiteX115" fmla="*/ 9568501 w 12192000"/>
              <a:gd name="connsiteY115" fmla="*/ 787793 h 3781151"/>
              <a:gd name="connsiteX116" fmla="*/ 9691686 w 12192000"/>
              <a:gd name="connsiteY116" fmla="*/ 738088 h 3781151"/>
              <a:gd name="connsiteX117" fmla="*/ 9728219 w 12192000"/>
              <a:gd name="connsiteY117" fmla="*/ 719921 h 3781151"/>
              <a:gd name="connsiteX118" fmla="*/ 10080661 w 12192000"/>
              <a:gd name="connsiteY118" fmla="*/ 505423 h 3781151"/>
              <a:gd name="connsiteX119" fmla="*/ 10335073 w 12192000"/>
              <a:gd name="connsiteY119" fmla="*/ 523921 h 3781151"/>
              <a:gd name="connsiteX120" fmla="*/ 10593135 w 12192000"/>
              <a:gd name="connsiteY120" fmla="*/ 467427 h 3781151"/>
              <a:gd name="connsiteX121" fmla="*/ 10655931 w 12192000"/>
              <a:gd name="connsiteY121" fmla="*/ 401632 h 3781151"/>
              <a:gd name="connsiteX122" fmla="*/ 10695298 w 12192000"/>
              <a:gd name="connsiteY122" fmla="*/ 391761 h 3781151"/>
              <a:gd name="connsiteX123" fmla="*/ 10761489 w 12192000"/>
              <a:gd name="connsiteY123" fmla="*/ 380170 h 3781151"/>
              <a:gd name="connsiteX124" fmla="*/ 10853610 w 12192000"/>
              <a:gd name="connsiteY124" fmla="*/ 332449 h 3781151"/>
              <a:gd name="connsiteX125" fmla="*/ 11052930 w 12192000"/>
              <a:gd name="connsiteY125" fmla="*/ 280871 h 3781151"/>
              <a:gd name="connsiteX126" fmla="*/ 11359700 w 12192000"/>
              <a:gd name="connsiteY126" fmla="*/ 158445 h 3781151"/>
              <a:gd name="connsiteX127" fmla="*/ 11672425 w 12192000"/>
              <a:gd name="connsiteY127" fmla="*/ 31452 h 3781151"/>
              <a:gd name="connsiteX128" fmla="*/ 11912086 w 12192000"/>
              <a:gd name="connsiteY128" fmla="*/ 45240 h 3781151"/>
              <a:gd name="connsiteX0" fmla="*/ 11912086 w 12192000"/>
              <a:gd name="connsiteY0" fmla="*/ 45240 h 3781151"/>
              <a:gd name="connsiteX1" fmla="*/ 12178353 w 12192000"/>
              <a:gd name="connsiteY1" fmla="*/ 0 h 3781151"/>
              <a:gd name="connsiteX2" fmla="*/ 12192000 w 12192000"/>
              <a:gd name="connsiteY2" fmla="*/ 12672 h 3781151"/>
              <a:gd name="connsiteX3" fmla="*/ 12192000 w 12192000"/>
              <a:gd name="connsiteY3" fmla="*/ 3781151 h 3781151"/>
              <a:gd name="connsiteX4" fmla="*/ 0 w 12192000"/>
              <a:gd name="connsiteY4" fmla="*/ 3781151 h 3781151"/>
              <a:gd name="connsiteX5" fmla="*/ 0 w 12192000"/>
              <a:gd name="connsiteY5" fmla="*/ 3053542 h 3781151"/>
              <a:gd name="connsiteX6" fmla="*/ 8171 w 12192000"/>
              <a:gd name="connsiteY6" fmla="*/ 3051191 h 3781151"/>
              <a:gd name="connsiteX7" fmla="*/ 67297 w 12192000"/>
              <a:gd name="connsiteY7" fmla="*/ 3026485 h 3781151"/>
              <a:gd name="connsiteX8" fmla="*/ 156970 w 12192000"/>
              <a:gd name="connsiteY8" fmla="*/ 3066095 h 3781151"/>
              <a:gd name="connsiteX9" fmla="*/ 191925 w 12192000"/>
              <a:gd name="connsiteY9" fmla="*/ 3069149 h 3781151"/>
              <a:gd name="connsiteX10" fmla="*/ 260901 w 12192000"/>
              <a:gd name="connsiteY10" fmla="*/ 3111386 h 3781151"/>
              <a:gd name="connsiteX11" fmla="*/ 408315 w 12192000"/>
              <a:gd name="connsiteY11" fmla="*/ 2967418 h 3781151"/>
              <a:gd name="connsiteX12" fmla="*/ 658076 w 12192000"/>
              <a:gd name="connsiteY12" fmla="*/ 2930787 h 3781151"/>
              <a:gd name="connsiteX13" fmla="*/ 851279 w 12192000"/>
              <a:gd name="connsiteY13" fmla="*/ 2924771 h 3781151"/>
              <a:gd name="connsiteX14" fmla="*/ 1047040 w 12192000"/>
              <a:gd name="connsiteY14" fmla="*/ 2826828 h 3781151"/>
              <a:gd name="connsiteX15" fmla="*/ 1377085 w 12192000"/>
              <a:gd name="connsiteY15" fmla="*/ 2735410 h 3781151"/>
              <a:gd name="connsiteX16" fmla="*/ 1465015 w 12192000"/>
              <a:gd name="connsiteY16" fmla="*/ 2734757 h 3781151"/>
              <a:gd name="connsiteX17" fmla="*/ 1535004 w 12192000"/>
              <a:gd name="connsiteY17" fmla="*/ 2687835 h 3781151"/>
              <a:gd name="connsiteX18" fmla="*/ 1679251 w 12192000"/>
              <a:gd name="connsiteY18" fmla="*/ 2712367 h 3781151"/>
              <a:gd name="connsiteX19" fmla="*/ 1865161 w 12192000"/>
              <a:gd name="connsiteY19" fmla="*/ 2663121 h 3781151"/>
              <a:gd name="connsiteX20" fmla="*/ 1977927 w 12192000"/>
              <a:gd name="connsiteY20" fmla="*/ 2642448 h 3781151"/>
              <a:gd name="connsiteX21" fmla="*/ 2023175 w 12192000"/>
              <a:gd name="connsiteY21" fmla="*/ 2648402 h 3781151"/>
              <a:gd name="connsiteX22" fmla="*/ 2040685 w 12192000"/>
              <a:gd name="connsiteY22" fmla="*/ 2652651 h 3781151"/>
              <a:gd name="connsiteX23" fmla="*/ 2057102 w 12192000"/>
              <a:gd name="connsiteY23" fmla="*/ 2645758 h 3781151"/>
              <a:gd name="connsiteX24" fmla="*/ 2052057 w 12192000"/>
              <a:gd name="connsiteY24" fmla="*/ 2618002 h 3781151"/>
              <a:gd name="connsiteX25" fmla="*/ 2052988 w 12192000"/>
              <a:gd name="connsiteY25" fmla="*/ 2617321 h 3781151"/>
              <a:gd name="connsiteX26" fmla="*/ 2075835 w 12192000"/>
              <a:gd name="connsiteY26" fmla="*/ 2625051 h 3781151"/>
              <a:gd name="connsiteX27" fmla="*/ 2105280 w 12192000"/>
              <a:gd name="connsiteY27" fmla="*/ 2621772 h 3781151"/>
              <a:gd name="connsiteX28" fmla="*/ 2271487 w 12192000"/>
              <a:gd name="connsiteY28" fmla="*/ 2559602 h 3781151"/>
              <a:gd name="connsiteX29" fmla="*/ 2450874 w 12192000"/>
              <a:gd name="connsiteY29" fmla="*/ 2540963 h 3781151"/>
              <a:gd name="connsiteX30" fmla="*/ 2507266 w 12192000"/>
              <a:gd name="connsiteY30" fmla="*/ 2511976 h 3781151"/>
              <a:gd name="connsiteX31" fmla="*/ 2641503 w 12192000"/>
              <a:gd name="connsiteY31" fmla="*/ 2426341 h 3781151"/>
              <a:gd name="connsiteX32" fmla="*/ 2817182 w 12192000"/>
              <a:gd name="connsiteY32" fmla="*/ 2265557 h 3781151"/>
              <a:gd name="connsiteX33" fmla="*/ 2957554 w 12192000"/>
              <a:gd name="connsiteY33" fmla="*/ 2180877 h 3781151"/>
              <a:gd name="connsiteX34" fmla="*/ 3003677 w 12192000"/>
              <a:gd name="connsiteY34" fmla="*/ 2154878 h 3781151"/>
              <a:gd name="connsiteX35" fmla="*/ 3046876 w 12192000"/>
              <a:gd name="connsiteY35" fmla="*/ 2081296 h 3781151"/>
              <a:gd name="connsiteX36" fmla="*/ 3303290 w 12192000"/>
              <a:gd name="connsiteY36" fmla="*/ 1995084 h 3781151"/>
              <a:gd name="connsiteX37" fmla="*/ 3395602 w 12192000"/>
              <a:gd name="connsiteY37" fmla="*/ 1893639 h 3781151"/>
              <a:gd name="connsiteX38" fmla="*/ 3430100 w 12192000"/>
              <a:gd name="connsiteY38" fmla="*/ 1867444 h 3781151"/>
              <a:gd name="connsiteX39" fmla="*/ 3437914 w 12192000"/>
              <a:gd name="connsiteY39" fmla="*/ 1869491 h 3781151"/>
              <a:gd name="connsiteX40" fmla="*/ 3438972 w 12192000"/>
              <a:gd name="connsiteY40" fmla="*/ 1871208 h 3781151"/>
              <a:gd name="connsiteX41" fmla="*/ 3547723 w 12192000"/>
              <a:gd name="connsiteY41" fmla="*/ 1831216 h 3781151"/>
              <a:gd name="connsiteX42" fmla="*/ 3572350 w 12192000"/>
              <a:gd name="connsiteY42" fmla="*/ 1826069 h 3781151"/>
              <a:gd name="connsiteX43" fmla="*/ 3575291 w 12192000"/>
              <a:gd name="connsiteY43" fmla="*/ 1827289 h 3781151"/>
              <a:gd name="connsiteX44" fmla="*/ 3595183 w 12192000"/>
              <a:gd name="connsiteY44" fmla="*/ 1816299 h 3781151"/>
              <a:gd name="connsiteX45" fmla="*/ 3611353 w 12192000"/>
              <a:gd name="connsiteY45" fmla="*/ 1798929 h 3781151"/>
              <a:gd name="connsiteX46" fmla="*/ 3825586 w 12192000"/>
              <a:gd name="connsiteY46" fmla="*/ 1798552 h 3781151"/>
              <a:gd name="connsiteX47" fmla="*/ 4166327 w 12192000"/>
              <a:gd name="connsiteY47" fmla="*/ 1747015 h 3781151"/>
              <a:gd name="connsiteX48" fmla="*/ 4437661 w 12192000"/>
              <a:gd name="connsiteY48" fmla="*/ 1663068 h 3781151"/>
              <a:gd name="connsiteX49" fmla="*/ 4510862 w 12192000"/>
              <a:gd name="connsiteY49" fmla="*/ 1665514 h 3781151"/>
              <a:gd name="connsiteX50" fmla="*/ 4573217 w 12192000"/>
              <a:gd name="connsiteY50" fmla="*/ 1633854 h 3781151"/>
              <a:gd name="connsiteX51" fmla="*/ 4605137 w 12192000"/>
              <a:gd name="connsiteY51" fmla="*/ 1644474 h 3781151"/>
              <a:gd name="connsiteX52" fmla="*/ 4623509 w 12192000"/>
              <a:gd name="connsiteY52" fmla="*/ 1643919 h 3781151"/>
              <a:gd name="connsiteX53" fmla="*/ 4629310 w 12192000"/>
              <a:gd name="connsiteY53" fmla="*/ 1653854 h 3781151"/>
              <a:gd name="connsiteX54" fmla="*/ 4657404 w 12192000"/>
              <a:gd name="connsiteY54" fmla="*/ 1660247 h 3781151"/>
              <a:gd name="connsiteX55" fmla="*/ 4691044 w 12192000"/>
              <a:gd name="connsiteY55" fmla="*/ 1656408 h 3781151"/>
              <a:gd name="connsiteX56" fmla="*/ 4850032 w 12192000"/>
              <a:gd name="connsiteY56" fmla="*/ 1626917 h 3781151"/>
              <a:gd name="connsiteX57" fmla="*/ 4945654 w 12192000"/>
              <a:gd name="connsiteY57" fmla="*/ 1615689 h 3781151"/>
              <a:gd name="connsiteX58" fmla="*/ 4982770 w 12192000"/>
              <a:gd name="connsiteY58" fmla="*/ 1621504 h 3781151"/>
              <a:gd name="connsiteX59" fmla="*/ 5034068 w 12192000"/>
              <a:gd name="connsiteY59" fmla="*/ 1622846 h 3781151"/>
              <a:gd name="connsiteX60" fmla="*/ 5157133 w 12192000"/>
              <a:gd name="connsiteY60" fmla="*/ 1608775 h 3781151"/>
              <a:gd name="connsiteX61" fmla="*/ 5331645 w 12192000"/>
              <a:gd name="connsiteY61" fmla="*/ 1590152 h 3781151"/>
              <a:gd name="connsiteX62" fmla="*/ 5339977 w 12192000"/>
              <a:gd name="connsiteY62" fmla="*/ 1596841 h 3781151"/>
              <a:gd name="connsiteX63" fmla="*/ 5400314 w 12192000"/>
              <a:gd name="connsiteY63" fmla="*/ 1588177 h 3781151"/>
              <a:gd name="connsiteX64" fmla="*/ 5607257 w 12192000"/>
              <a:gd name="connsiteY64" fmla="*/ 1505972 h 3781151"/>
              <a:gd name="connsiteX65" fmla="*/ 5725292 w 12192000"/>
              <a:gd name="connsiteY65" fmla="*/ 1490473 h 3781151"/>
              <a:gd name="connsiteX66" fmla="*/ 5767898 w 12192000"/>
              <a:gd name="connsiteY66" fmla="*/ 1493335 h 3781151"/>
              <a:gd name="connsiteX67" fmla="*/ 5839240 w 12192000"/>
              <a:gd name="connsiteY67" fmla="*/ 1497610 h 3781151"/>
              <a:gd name="connsiteX68" fmla="*/ 5905402 w 12192000"/>
              <a:gd name="connsiteY68" fmla="*/ 1514878 h 3781151"/>
              <a:gd name="connsiteX69" fmla="*/ 5964698 w 12192000"/>
              <a:gd name="connsiteY69" fmla="*/ 1489113 h 3781151"/>
              <a:gd name="connsiteX70" fmla="*/ 6017881 w 12192000"/>
              <a:gd name="connsiteY70" fmla="*/ 1478726 h 3781151"/>
              <a:gd name="connsiteX71" fmla="*/ 6023244 w 12192000"/>
              <a:gd name="connsiteY71" fmla="*/ 1485861 h 3781151"/>
              <a:gd name="connsiteX72" fmla="*/ 6030193 w 12192000"/>
              <a:gd name="connsiteY72" fmla="*/ 1485330 h 3781151"/>
              <a:gd name="connsiteX73" fmla="*/ 6032755 w 12192000"/>
              <a:gd name="connsiteY73" fmla="*/ 1476614 h 3781151"/>
              <a:gd name="connsiteX74" fmla="*/ 6114491 w 12192000"/>
              <a:gd name="connsiteY74" fmla="*/ 1435020 h 3781151"/>
              <a:gd name="connsiteX75" fmla="*/ 6228089 w 12192000"/>
              <a:gd name="connsiteY75" fmla="*/ 1392213 h 3781151"/>
              <a:gd name="connsiteX76" fmla="*/ 6266132 w 12192000"/>
              <a:gd name="connsiteY76" fmla="*/ 1396181 h 3781151"/>
              <a:gd name="connsiteX77" fmla="*/ 6266284 w 12192000"/>
              <a:gd name="connsiteY77" fmla="*/ 1396172 h 3781151"/>
              <a:gd name="connsiteX78" fmla="*/ 6267815 w 12192000"/>
              <a:gd name="connsiteY78" fmla="*/ 1401423 h 3781151"/>
              <a:gd name="connsiteX79" fmla="*/ 6277660 w 12192000"/>
              <a:gd name="connsiteY79" fmla="*/ 1400632 h 3781151"/>
              <a:gd name="connsiteX80" fmla="*/ 6290206 w 12192000"/>
              <a:gd name="connsiteY80" fmla="*/ 1395045 h 3781151"/>
              <a:gd name="connsiteX81" fmla="*/ 6318021 w 12192000"/>
              <a:gd name="connsiteY81" fmla="*/ 1401415 h 3781151"/>
              <a:gd name="connsiteX82" fmla="*/ 6319318 w 12192000"/>
              <a:gd name="connsiteY82" fmla="*/ 1402047 h 3781151"/>
              <a:gd name="connsiteX83" fmla="*/ 6391161 w 12192000"/>
              <a:gd name="connsiteY83" fmla="*/ 1439443 h 3781151"/>
              <a:gd name="connsiteX84" fmla="*/ 6458507 w 12192000"/>
              <a:gd name="connsiteY84" fmla="*/ 1506631 h 3781151"/>
              <a:gd name="connsiteX85" fmla="*/ 6567007 w 12192000"/>
              <a:gd name="connsiteY85" fmla="*/ 1543856 h 3781151"/>
              <a:gd name="connsiteX86" fmla="*/ 6607554 w 12192000"/>
              <a:gd name="connsiteY86" fmla="*/ 1553791 h 3781151"/>
              <a:gd name="connsiteX87" fmla="*/ 6731017 w 12192000"/>
              <a:gd name="connsiteY87" fmla="*/ 1571341 h 3781151"/>
              <a:gd name="connsiteX88" fmla="*/ 6734116 w 12192000"/>
              <a:gd name="connsiteY88" fmla="*/ 1568435 h 3781151"/>
              <a:gd name="connsiteX89" fmla="*/ 6918249 w 12192000"/>
              <a:gd name="connsiteY89" fmla="*/ 1468691 h 3781151"/>
              <a:gd name="connsiteX90" fmla="*/ 7067518 w 12192000"/>
              <a:gd name="connsiteY90" fmla="*/ 1422257 h 3781151"/>
              <a:gd name="connsiteX91" fmla="*/ 7124203 w 12192000"/>
              <a:gd name="connsiteY91" fmla="*/ 1416853 h 3781151"/>
              <a:gd name="connsiteX92" fmla="*/ 7218949 w 12192000"/>
              <a:gd name="connsiteY92" fmla="*/ 1407112 h 3781151"/>
              <a:gd name="connsiteX93" fmla="*/ 7298895 w 12192000"/>
              <a:gd name="connsiteY93" fmla="*/ 1427110 h 3781151"/>
              <a:gd name="connsiteX94" fmla="*/ 7374497 w 12192000"/>
              <a:gd name="connsiteY94" fmla="*/ 1408155 h 3781151"/>
              <a:gd name="connsiteX95" fmla="*/ 7380250 w 12192000"/>
              <a:gd name="connsiteY95" fmla="*/ 1368474 h 3781151"/>
              <a:gd name="connsiteX96" fmla="*/ 7464957 w 12192000"/>
              <a:gd name="connsiteY96" fmla="*/ 1359648 h 3781151"/>
              <a:gd name="connsiteX97" fmla="*/ 7594747 w 12192000"/>
              <a:gd name="connsiteY97" fmla="*/ 1350130 h 3781151"/>
              <a:gd name="connsiteX98" fmla="*/ 7666555 w 12192000"/>
              <a:gd name="connsiteY98" fmla="*/ 1335529 h 3781151"/>
              <a:gd name="connsiteX99" fmla="*/ 7866007 w 12192000"/>
              <a:gd name="connsiteY99" fmla="*/ 1305544 h 3781151"/>
              <a:gd name="connsiteX100" fmla="*/ 8068308 w 12192000"/>
              <a:gd name="connsiteY100" fmla="*/ 1283051 h 3781151"/>
              <a:gd name="connsiteX101" fmla="*/ 8202385 w 12192000"/>
              <a:gd name="connsiteY101" fmla="*/ 1312300 h 3781151"/>
              <a:gd name="connsiteX102" fmla="*/ 8367138 w 12192000"/>
              <a:gd name="connsiteY102" fmla="*/ 1289211 h 3781151"/>
              <a:gd name="connsiteX103" fmla="*/ 8396799 w 12192000"/>
              <a:gd name="connsiteY103" fmla="*/ 1291584 h 3781151"/>
              <a:gd name="connsiteX104" fmla="*/ 8431415 w 12192000"/>
              <a:gd name="connsiteY104" fmla="*/ 1275098 h 3781151"/>
              <a:gd name="connsiteX105" fmla="*/ 8569515 w 12192000"/>
              <a:gd name="connsiteY105" fmla="*/ 1207037 h 3781151"/>
              <a:gd name="connsiteX106" fmla="*/ 8672452 w 12192000"/>
              <a:gd name="connsiteY106" fmla="*/ 1135782 h 3781151"/>
              <a:gd name="connsiteX107" fmla="*/ 8824768 w 12192000"/>
              <a:gd name="connsiteY107" fmla="*/ 1121217 h 3781151"/>
              <a:gd name="connsiteX108" fmla="*/ 8909609 w 12192000"/>
              <a:gd name="connsiteY108" fmla="*/ 1087532 h 3781151"/>
              <a:gd name="connsiteX109" fmla="*/ 9036318 w 12192000"/>
              <a:gd name="connsiteY109" fmla="*/ 994500 h 3781151"/>
              <a:gd name="connsiteX110" fmla="*/ 9230382 w 12192000"/>
              <a:gd name="connsiteY110" fmla="*/ 955654 h 3781151"/>
              <a:gd name="connsiteX111" fmla="*/ 9286437 w 12192000"/>
              <a:gd name="connsiteY111" fmla="*/ 997858 h 3781151"/>
              <a:gd name="connsiteX112" fmla="*/ 9349089 w 12192000"/>
              <a:gd name="connsiteY112" fmla="*/ 1015184 h 3781151"/>
              <a:gd name="connsiteX113" fmla="*/ 9347314 w 12192000"/>
              <a:gd name="connsiteY113" fmla="*/ 933744 h 3781151"/>
              <a:gd name="connsiteX114" fmla="*/ 9492995 w 12192000"/>
              <a:gd name="connsiteY114" fmla="*/ 830749 h 3781151"/>
              <a:gd name="connsiteX115" fmla="*/ 9568501 w 12192000"/>
              <a:gd name="connsiteY115" fmla="*/ 787793 h 3781151"/>
              <a:gd name="connsiteX116" fmla="*/ 9691686 w 12192000"/>
              <a:gd name="connsiteY116" fmla="*/ 738088 h 3781151"/>
              <a:gd name="connsiteX117" fmla="*/ 9728219 w 12192000"/>
              <a:gd name="connsiteY117" fmla="*/ 719921 h 3781151"/>
              <a:gd name="connsiteX118" fmla="*/ 10080661 w 12192000"/>
              <a:gd name="connsiteY118" fmla="*/ 505423 h 3781151"/>
              <a:gd name="connsiteX119" fmla="*/ 10335073 w 12192000"/>
              <a:gd name="connsiteY119" fmla="*/ 523921 h 3781151"/>
              <a:gd name="connsiteX120" fmla="*/ 10593135 w 12192000"/>
              <a:gd name="connsiteY120" fmla="*/ 467427 h 3781151"/>
              <a:gd name="connsiteX121" fmla="*/ 10655931 w 12192000"/>
              <a:gd name="connsiteY121" fmla="*/ 401632 h 3781151"/>
              <a:gd name="connsiteX122" fmla="*/ 10695298 w 12192000"/>
              <a:gd name="connsiteY122" fmla="*/ 391761 h 3781151"/>
              <a:gd name="connsiteX123" fmla="*/ 10761489 w 12192000"/>
              <a:gd name="connsiteY123" fmla="*/ 380170 h 3781151"/>
              <a:gd name="connsiteX124" fmla="*/ 10853610 w 12192000"/>
              <a:gd name="connsiteY124" fmla="*/ 332449 h 3781151"/>
              <a:gd name="connsiteX125" fmla="*/ 11052930 w 12192000"/>
              <a:gd name="connsiteY125" fmla="*/ 280871 h 3781151"/>
              <a:gd name="connsiteX126" fmla="*/ 11359700 w 12192000"/>
              <a:gd name="connsiteY126" fmla="*/ 158445 h 3781151"/>
              <a:gd name="connsiteX127" fmla="*/ 11672425 w 12192000"/>
              <a:gd name="connsiteY127" fmla="*/ 31452 h 3781151"/>
              <a:gd name="connsiteX128" fmla="*/ 11912086 w 12192000"/>
              <a:gd name="connsiteY128" fmla="*/ 45240 h 3781151"/>
              <a:gd name="connsiteX0" fmla="*/ 11912086 w 12192000"/>
              <a:gd name="connsiteY0" fmla="*/ 45240 h 3781151"/>
              <a:gd name="connsiteX1" fmla="*/ 12178353 w 12192000"/>
              <a:gd name="connsiteY1" fmla="*/ 0 h 3781151"/>
              <a:gd name="connsiteX2" fmla="*/ 12192000 w 12192000"/>
              <a:gd name="connsiteY2" fmla="*/ 12672 h 3781151"/>
              <a:gd name="connsiteX3" fmla="*/ 12192000 w 12192000"/>
              <a:gd name="connsiteY3" fmla="*/ 3781151 h 3781151"/>
              <a:gd name="connsiteX4" fmla="*/ 0 w 12192000"/>
              <a:gd name="connsiteY4" fmla="*/ 3781151 h 3781151"/>
              <a:gd name="connsiteX5" fmla="*/ 0 w 12192000"/>
              <a:gd name="connsiteY5" fmla="*/ 3053542 h 3781151"/>
              <a:gd name="connsiteX6" fmla="*/ 8171 w 12192000"/>
              <a:gd name="connsiteY6" fmla="*/ 3051191 h 3781151"/>
              <a:gd name="connsiteX7" fmla="*/ 67297 w 12192000"/>
              <a:gd name="connsiteY7" fmla="*/ 3026485 h 3781151"/>
              <a:gd name="connsiteX8" fmla="*/ 156970 w 12192000"/>
              <a:gd name="connsiteY8" fmla="*/ 3066095 h 3781151"/>
              <a:gd name="connsiteX9" fmla="*/ 191925 w 12192000"/>
              <a:gd name="connsiteY9" fmla="*/ 3069149 h 3781151"/>
              <a:gd name="connsiteX10" fmla="*/ 260901 w 12192000"/>
              <a:gd name="connsiteY10" fmla="*/ 3111386 h 3781151"/>
              <a:gd name="connsiteX11" fmla="*/ 408315 w 12192000"/>
              <a:gd name="connsiteY11" fmla="*/ 2967418 h 3781151"/>
              <a:gd name="connsiteX12" fmla="*/ 658076 w 12192000"/>
              <a:gd name="connsiteY12" fmla="*/ 2930787 h 3781151"/>
              <a:gd name="connsiteX13" fmla="*/ 851279 w 12192000"/>
              <a:gd name="connsiteY13" fmla="*/ 2924771 h 3781151"/>
              <a:gd name="connsiteX14" fmla="*/ 1047040 w 12192000"/>
              <a:gd name="connsiteY14" fmla="*/ 2826828 h 3781151"/>
              <a:gd name="connsiteX15" fmla="*/ 1377085 w 12192000"/>
              <a:gd name="connsiteY15" fmla="*/ 2735410 h 3781151"/>
              <a:gd name="connsiteX16" fmla="*/ 1465015 w 12192000"/>
              <a:gd name="connsiteY16" fmla="*/ 2734757 h 3781151"/>
              <a:gd name="connsiteX17" fmla="*/ 1535004 w 12192000"/>
              <a:gd name="connsiteY17" fmla="*/ 2687835 h 3781151"/>
              <a:gd name="connsiteX18" fmla="*/ 1679251 w 12192000"/>
              <a:gd name="connsiteY18" fmla="*/ 2712367 h 3781151"/>
              <a:gd name="connsiteX19" fmla="*/ 1865161 w 12192000"/>
              <a:gd name="connsiteY19" fmla="*/ 2663121 h 3781151"/>
              <a:gd name="connsiteX20" fmla="*/ 1977927 w 12192000"/>
              <a:gd name="connsiteY20" fmla="*/ 2642448 h 3781151"/>
              <a:gd name="connsiteX21" fmla="*/ 2023175 w 12192000"/>
              <a:gd name="connsiteY21" fmla="*/ 2648402 h 3781151"/>
              <a:gd name="connsiteX22" fmla="*/ 2040685 w 12192000"/>
              <a:gd name="connsiteY22" fmla="*/ 2652651 h 3781151"/>
              <a:gd name="connsiteX23" fmla="*/ 2057102 w 12192000"/>
              <a:gd name="connsiteY23" fmla="*/ 2645758 h 3781151"/>
              <a:gd name="connsiteX24" fmla="*/ 2052057 w 12192000"/>
              <a:gd name="connsiteY24" fmla="*/ 2618002 h 3781151"/>
              <a:gd name="connsiteX25" fmla="*/ 2052988 w 12192000"/>
              <a:gd name="connsiteY25" fmla="*/ 2617321 h 3781151"/>
              <a:gd name="connsiteX26" fmla="*/ 2075835 w 12192000"/>
              <a:gd name="connsiteY26" fmla="*/ 2625051 h 3781151"/>
              <a:gd name="connsiteX27" fmla="*/ 2105280 w 12192000"/>
              <a:gd name="connsiteY27" fmla="*/ 2621772 h 3781151"/>
              <a:gd name="connsiteX28" fmla="*/ 2271487 w 12192000"/>
              <a:gd name="connsiteY28" fmla="*/ 2559602 h 3781151"/>
              <a:gd name="connsiteX29" fmla="*/ 2450874 w 12192000"/>
              <a:gd name="connsiteY29" fmla="*/ 2540963 h 3781151"/>
              <a:gd name="connsiteX30" fmla="*/ 2507266 w 12192000"/>
              <a:gd name="connsiteY30" fmla="*/ 2511976 h 3781151"/>
              <a:gd name="connsiteX31" fmla="*/ 2641503 w 12192000"/>
              <a:gd name="connsiteY31" fmla="*/ 2426341 h 3781151"/>
              <a:gd name="connsiteX32" fmla="*/ 2817182 w 12192000"/>
              <a:gd name="connsiteY32" fmla="*/ 2265557 h 3781151"/>
              <a:gd name="connsiteX33" fmla="*/ 2957554 w 12192000"/>
              <a:gd name="connsiteY33" fmla="*/ 2180877 h 3781151"/>
              <a:gd name="connsiteX34" fmla="*/ 3003677 w 12192000"/>
              <a:gd name="connsiteY34" fmla="*/ 2154878 h 3781151"/>
              <a:gd name="connsiteX35" fmla="*/ 3046876 w 12192000"/>
              <a:gd name="connsiteY35" fmla="*/ 2081296 h 3781151"/>
              <a:gd name="connsiteX36" fmla="*/ 3303290 w 12192000"/>
              <a:gd name="connsiteY36" fmla="*/ 1995084 h 3781151"/>
              <a:gd name="connsiteX37" fmla="*/ 3395602 w 12192000"/>
              <a:gd name="connsiteY37" fmla="*/ 1893639 h 3781151"/>
              <a:gd name="connsiteX38" fmla="*/ 3430100 w 12192000"/>
              <a:gd name="connsiteY38" fmla="*/ 1867444 h 3781151"/>
              <a:gd name="connsiteX39" fmla="*/ 3437914 w 12192000"/>
              <a:gd name="connsiteY39" fmla="*/ 1869491 h 3781151"/>
              <a:gd name="connsiteX40" fmla="*/ 3438972 w 12192000"/>
              <a:gd name="connsiteY40" fmla="*/ 1871208 h 3781151"/>
              <a:gd name="connsiteX41" fmla="*/ 3547723 w 12192000"/>
              <a:gd name="connsiteY41" fmla="*/ 1831216 h 3781151"/>
              <a:gd name="connsiteX42" fmla="*/ 3572350 w 12192000"/>
              <a:gd name="connsiteY42" fmla="*/ 1826069 h 3781151"/>
              <a:gd name="connsiteX43" fmla="*/ 3575291 w 12192000"/>
              <a:gd name="connsiteY43" fmla="*/ 1827289 h 3781151"/>
              <a:gd name="connsiteX44" fmla="*/ 3595183 w 12192000"/>
              <a:gd name="connsiteY44" fmla="*/ 1816299 h 3781151"/>
              <a:gd name="connsiteX45" fmla="*/ 3611353 w 12192000"/>
              <a:gd name="connsiteY45" fmla="*/ 1798929 h 3781151"/>
              <a:gd name="connsiteX46" fmla="*/ 3825586 w 12192000"/>
              <a:gd name="connsiteY46" fmla="*/ 1798552 h 3781151"/>
              <a:gd name="connsiteX47" fmla="*/ 4166327 w 12192000"/>
              <a:gd name="connsiteY47" fmla="*/ 1747015 h 3781151"/>
              <a:gd name="connsiteX48" fmla="*/ 4437661 w 12192000"/>
              <a:gd name="connsiteY48" fmla="*/ 1663068 h 3781151"/>
              <a:gd name="connsiteX49" fmla="*/ 4510862 w 12192000"/>
              <a:gd name="connsiteY49" fmla="*/ 1665514 h 3781151"/>
              <a:gd name="connsiteX50" fmla="*/ 4573217 w 12192000"/>
              <a:gd name="connsiteY50" fmla="*/ 1633854 h 3781151"/>
              <a:gd name="connsiteX51" fmla="*/ 4605137 w 12192000"/>
              <a:gd name="connsiteY51" fmla="*/ 1644474 h 3781151"/>
              <a:gd name="connsiteX52" fmla="*/ 4623509 w 12192000"/>
              <a:gd name="connsiteY52" fmla="*/ 1643919 h 3781151"/>
              <a:gd name="connsiteX53" fmla="*/ 4629310 w 12192000"/>
              <a:gd name="connsiteY53" fmla="*/ 1653854 h 3781151"/>
              <a:gd name="connsiteX54" fmla="*/ 4657404 w 12192000"/>
              <a:gd name="connsiteY54" fmla="*/ 1660247 h 3781151"/>
              <a:gd name="connsiteX55" fmla="*/ 4691044 w 12192000"/>
              <a:gd name="connsiteY55" fmla="*/ 1656408 h 3781151"/>
              <a:gd name="connsiteX56" fmla="*/ 4850032 w 12192000"/>
              <a:gd name="connsiteY56" fmla="*/ 1626917 h 3781151"/>
              <a:gd name="connsiteX57" fmla="*/ 4945654 w 12192000"/>
              <a:gd name="connsiteY57" fmla="*/ 1615689 h 3781151"/>
              <a:gd name="connsiteX58" fmla="*/ 4982770 w 12192000"/>
              <a:gd name="connsiteY58" fmla="*/ 1621504 h 3781151"/>
              <a:gd name="connsiteX59" fmla="*/ 5034068 w 12192000"/>
              <a:gd name="connsiteY59" fmla="*/ 1622846 h 3781151"/>
              <a:gd name="connsiteX60" fmla="*/ 5157133 w 12192000"/>
              <a:gd name="connsiteY60" fmla="*/ 1608775 h 3781151"/>
              <a:gd name="connsiteX61" fmla="*/ 5331645 w 12192000"/>
              <a:gd name="connsiteY61" fmla="*/ 1590152 h 3781151"/>
              <a:gd name="connsiteX62" fmla="*/ 5339977 w 12192000"/>
              <a:gd name="connsiteY62" fmla="*/ 1596841 h 3781151"/>
              <a:gd name="connsiteX63" fmla="*/ 5400314 w 12192000"/>
              <a:gd name="connsiteY63" fmla="*/ 1588177 h 3781151"/>
              <a:gd name="connsiteX64" fmla="*/ 5607257 w 12192000"/>
              <a:gd name="connsiteY64" fmla="*/ 1505972 h 3781151"/>
              <a:gd name="connsiteX65" fmla="*/ 5725292 w 12192000"/>
              <a:gd name="connsiteY65" fmla="*/ 1490473 h 3781151"/>
              <a:gd name="connsiteX66" fmla="*/ 5767898 w 12192000"/>
              <a:gd name="connsiteY66" fmla="*/ 1493335 h 3781151"/>
              <a:gd name="connsiteX67" fmla="*/ 5839240 w 12192000"/>
              <a:gd name="connsiteY67" fmla="*/ 1497610 h 3781151"/>
              <a:gd name="connsiteX68" fmla="*/ 5905402 w 12192000"/>
              <a:gd name="connsiteY68" fmla="*/ 1514878 h 3781151"/>
              <a:gd name="connsiteX69" fmla="*/ 5964698 w 12192000"/>
              <a:gd name="connsiteY69" fmla="*/ 1489113 h 3781151"/>
              <a:gd name="connsiteX70" fmla="*/ 6017881 w 12192000"/>
              <a:gd name="connsiteY70" fmla="*/ 1478726 h 3781151"/>
              <a:gd name="connsiteX71" fmla="*/ 6023244 w 12192000"/>
              <a:gd name="connsiteY71" fmla="*/ 1485861 h 3781151"/>
              <a:gd name="connsiteX72" fmla="*/ 6030193 w 12192000"/>
              <a:gd name="connsiteY72" fmla="*/ 1485330 h 3781151"/>
              <a:gd name="connsiteX73" fmla="*/ 6032755 w 12192000"/>
              <a:gd name="connsiteY73" fmla="*/ 1476614 h 3781151"/>
              <a:gd name="connsiteX74" fmla="*/ 6114491 w 12192000"/>
              <a:gd name="connsiteY74" fmla="*/ 1435020 h 3781151"/>
              <a:gd name="connsiteX75" fmla="*/ 6228089 w 12192000"/>
              <a:gd name="connsiteY75" fmla="*/ 1392213 h 3781151"/>
              <a:gd name="connsiteX76" fmla="*/ 6266132 w 12192000"/>
              <a:gd name="connsiteY76" fmla="*/ 1396181 h 3781151"/>
              <a:gd name="connsiteX77" fmla="*/ 6266284 w 12192000"/>
              <a:gd name="connsiteY77" fmla="*/ 1396172 h 3781151"/>
              <a:gd name="connsiteX78" fmla="*/ 6267815 w 12192000"/>
              <a:gd name="connsiteY78" fmla="*/ 1401423 h 3781151"/>
              <a:gd name="connsiteX79" fmla="*/ 6277660 w 12192000"/>
              <a:gd name="connsiteY79" fmla="*/ 1400632 h 3781151"/>
              <a:gd name="connsiteX80" fmla="*/ 6290206 w 12192000"/>
              <a:gd name="connsiteY80" fmla="*/ 1395045 h 3781151"/>
              <a:gd name="connsiteX81" fmla="*/ 6318021 w 12192000"/>
              <a:gd name="connsiteY81" fmla="*/ 1401415 h 3781151"/>
              <a:gd name="connsiteX82" fmla="*/ 6319318 w 12192000"/>
              <a:gd name="connsiteY82" fmla="*/ 1402047 h 3781151"/>
              <a:gd name="connsiteX83" fmla="*/ 6391161 w 12192000"/>
              <a:gd name="connsiteY83" fmla="*/ 1439443 h 3781151"/>
              <a:gd name="connsiteX84" fmla="*/ 6458507 w 12192000"/>
              <a:gd name="connsiteY84" fmla="*/ 1506631 h 3781151"/>
              <a:gd name="connsiteX85" fmla="*/ 6567007 w 12192000"/>
              <a:gd name="connsiteY85" fmla="*/ 1543856 h 3781151"/>
              <a:gd name="connsiteX86" fmla="*/ 6607554 w 12192000"/>
              <a:gd name="connsiteY86" fmla="*/ 1553791 h 3781151"/>
              <a:gd name="connsiteX87" fmla="*/ 6731017 w 12192000"/>
              <a:gd name="connsiteY87" fmla="*/ 1571341 h 3781151"/>
              <a:gd name="connsiteX88" fmla="*/ 6734116 w 12192000"/>
              <a:gd name="connsiteY88" fmla="*/ 1568435 h 3781151"/>
              <a:gd name="connsiteX89" fmla="*/ 6918249 w 12192000"/>
              <a:gd name="connsiteY89" fmla="*/ 1468691 h 3781151"/>
              <a:gd name="connsiteX90" fmla="*/ 7067518 w 12192000"/>
              <a:gd name="connsiteY90" fmla="*/ 1422257 h 3781151"/>
              <a:gd name="connsiteX91" fmla="*/ 7124203 w 12192000"/>
              <a:gd name="connsiteY91" fmla="*/ 1416853 h 3781151"/>
              <a:gd name="connsiteX92" fmla="*/ 7218949 w 12192000"/>
              <a:gd name="connsiteY92" fmla="*/ 1407112 h 3781151"/>
              <a:gd name="connsiteX93" fmla="*/ 7298895 w 12192000"/>
              <a:gd name="connsiteY93" fmla="*/ 1427110 h 3781151"/>
              <a:gd name="connsiteX94" fmla="*/ 7374497 w 12192000"/>
              <a:gd name="connsiteY94" fmla="*/ 1408155 h 3781151"/>
              <a:gd name="connsiteX95" fmla="*/ 7380250 w 12192000"/>
              <a:gd name="connsiteY95" fmla="*/ 1368474 h 3781151"/>
              <a:gd name="connsiteX96" fmla="*/ 7464957 w 12192000"/>
              <a:gd name="connsiteY96" fmla="*/ 1359648 h 3781151"/>
              <a:gd name="connsiteX97" fmla="*/ 7594747 w 12192000"/>
              <a:gd name="connsiteY97" fmla="*/ 1350130 h 3781151"/>
              <a:gd name="connsiteX98" fmla="*/ 7666555 w 12192000"/>
              <a:gd name="connsiteY98" fmla="*/ 1335529 h 3781151"/>
              <a:gd name="connsiteX99" fmla="*/ 7866007 w 12192000"/>
              <a:gd name="connsiteY99" fmla="*/ 1305544 h 3781151"/>
              <a:gd name="connsiteX100" fmla="*/ 8068308 w 12192000"/>
              <a:gd name="connsiteY100" fmla="*/ 1283051 h 3781151"/>
              <a:gd name="connsiteX101" fmla="*/ 8202385 w 12192000"/>
              <a:gd name="connsiteY101" fmla="*/ 1312300 h 3781151"/>
              <a:gd name="connsiteX102" fmla="*/ 8367138 w 12192000"/>
              <a:gd name="connsiteY102" fmla="*/ 1289211 h 3781151"/>
              <a:gd name="connsiteX103" fmla="*/ 8396799 w 12192000"/>
              <a:gd name="connsiteY103" fmla="*/ 1291584 h 3781151"/>
              <a:gd name="connsiteX104" fmla="*/ 8431415 w 12192000"/>
              <a:gd name="connsiteY104" fmla="*/ 1275098 h 3781151"/>
              <a:gd name="connsiteX105" fmla="*/ 8569515 w 12192000"/>
              <a:gd name="connsiteY105" fmla="*/ 1207037 h 3781151"/>
              <a:gd name="connsiteX106" fmla="*/ 8672452 w 12192000"/>
              <a:gd name="connsiteY106" fmla="*/ 1135782 h 3781151"/>
              <a:gd name="connsiteX107" fmla="*/ 8824768 w 12192000"/>
              <a:gd name="connsiteY107" fmla="*/ 1121217 h 3781151"/>
              <a:gd name="connsiteX108" fmla="*/ 8909609 w 12192000"/>
              <a:gd name="connsiteY108" fmla="*/ 1087532 h 3781151"/>
              <a:gd name="connsiteX109" fmla="*/ 9036318 w 12192000"/>
              <a:gd name="connsiteY109" fmla="*/ 994500 h 3781151"/>
              <a:gd name="connsiteX110" fmla="*/ 9230382 w 12192000"/>
              <a:gd name="connsiteY110" fmla="*/ 955654 h 3781151"/>
              <a:gd name="connsiteX111" fmla="*/ 9286437 w 12192000"/>
              <a:gd name="connsiteY111" fmla="*/ 997858 h 3781151"/>
              <a:gd name="connsiteX112" fmla="*/ 9349089 w 12192000"/>
              <a:gd name="connsiteY112" fmla="*/ 1015184 h 3781151"/>
              <a:gd name="connsiteX113" fmla="*/ 9347314 w 12192000"/>
              <a:gd name="connsiteY113" fmla="*/ 933744 h 3781151"/>
              <a:gd name="connsiteX114" fmla="*/ 9492995 w 12192000"/>
              <a:gd name="connsiteY114" fmla="*/ 830749 h 3781151"/>
              <a:gd name="connsiteX115" fmla="*/ 9568501 w 12192000"/>
              <a:gd name="connsiteY115" fmla="*/ 787793 h 3781151"/>
              <a:gd name="connsiteX116" fmla="*/ 9691686 w 12192000"/>
              <a:gd name="connsiteY116" fmla="*/ 738088 h 3781151"/>
              <a:gd name="connsiteX117" fmla="*/ 9728219 w 12192000"/>
              <a:gd name="connsiteY117" fmla="*/ 719921 h 3781151"/>
              <a:gd name="connsiteX118" fmla="*/ 10080661 w 12192000"/>
              <a:gd name="connsiteY118" fmla="*/ 505423 h 3781151"/>
              <a:gd name="connsiteX119" fmla="*/ 10335073 w 12192000"/>
              <a:gd name="connsiteY119" fmla="*/ 523921 h 3781151"/>
              <a:gd name="connsiteX120" fmla="*/ 10593135 w 12192000"/>
              <a:gd name="connsiteY120" fmla="*/ 467427 h 3781151"/>
              <a:gd name="connsiteX121" fmla="*/ 10655931 w 12192000"/>
              <a:gd name="connsiteY121" fmla="*/ 401632 h 3781151"/>
              <a:gd name="connsiteX122" fmla="*/ 10695298 w 12192000"/>
              <a:gd name="connsiteY122" fmla="*/ 391761 h 3781151"/>
              <a:gd name="connsiteX123" fmla="*/ 10761489 w 12192000"/>
              <a:gd name="connsiteY123" fmla="*/ 380170 h 3781151"/>
              <a:gd name="connsiteX124" fmla="*/ 10853610 w 12192000"/>
              <a:gd name="connsiteY124" fmla="*/ 332449 h 3781151"/>
              <a:gd name="connsiteX125" fmla="*/ 11052930 w 12192000"/>
              <a:gd name="connsiteY125" fmla="*/ 280871 h 3781151"/>
              <a:gd name="connsiteX126" fmla="*/ 11359700 w 12192000"/>
              <a:gd name="connsiteY126" fmla="*/ 158445 h 3781151"/>
              <a:gd name="connsiteX127" fmla="*/ 11672425 w 12192000"/>
              <a:gd name="connsiteY127" fmla="*/ 31452 h 3781151"/>
              <a:gd name="connsiteX128" fmla="*/ 11912086 w 12192000"/>
              <a:gd name="connsiteY128" fmla="*/ 45240 h 3781151"/>
              <a:gd name="connsiteX0" fmla="*/ 11912086 w 12192000"/>
              <a:gd name="connsiteY0" fmla="*/ 45240 h 3781151"/>
              <a:gd name="connsiteX1" fmla="*/ 12178353 w 12192000"/>
              <a:gd name="connsiteY1" fmla="*/ 0 h 3781151"/>
              <a:gd name="connsiteX2" fmla="*/ 12192000 w 12192000"/>
              <a:gd name="connsiteY2" fmla="*/ 12672 h 3781151"/>
              <a:gd name="connsiteX3" fmla="*/ 12192000 w 12192000"/>
              <a:gd name="connsiteY3" fmla="*/ 3781151 h 3781151"/>
              <a:gd name="connsiteX4" fmla="*/ 0 w 12192000"/>
              <a:gd name="connsiteY4" fmla="*/ 3781151 h 3781151"/>
              <a:gd name="connsiteX5" fmla="*/ 0 w 12192000"/>
              <a:gd name="connsiteY5" fmla="*/ 3053542 h 3781151"/>
              <a:gd name="connsiteX6" fmla="*/ 8171 w 12192000"/>
              <a:gd name="connsiteY6" fmla="*/ 3051191 h 3781151"/>
              <a:gd name="connsiteX7" fmla="*/ 67297 w 12192000"/>
              <a:gd name="connsiteY7" fmla="*/ 3026485 h 3781151"/>
              <a:gd name="connsiteX8" fmla="*/ 156970 w 12192000"/>
              <a:gd name="connsiteY8" fmla="*/ 3066095 h 3781151"/>
              <a:gd name="connsiteX9" fmla="*/ 191925 w 12192000"/>
              <a:gd name="connsiteY9" fmla="*/ 3069149 h 3781151"/>
              <a:gd name="connsiteX10" fmla="*/ 260901 w 12192000"/>
              <a:gd name="connsiteY10" fmla="*/ 3111386 h 3781151"/>
              <a:gd name="connsiteX11" fmla="*/ 408315 w 12192000"/>
              <a:gd name="connsiteY11" fmla="*/ 2967418 h 3781151"/>
              <a:gd name="connsiteX12" fmla="*/ 658076 w 12192000"/>
              <a:gd name="connsiteY12" fmla="*/ 2930787 h 3781151"/>
              <a:gd name="connsiteX13" fmla="*/ 851279 w 12192000"/>
              <a:gd name="connsiteY13" fmla="*/ 2924771 h 3781151"/>
              <a:gd name="connsiteX14" fmla="*/ 1047040 w 12192000"/>
              <a:gd name="connsiteY14" fmla="*/ 2826828 h 3781151"/>
              <a:gd name="connsiteX15" fmla="*/ 1377085 w 12192000"/>
              <a:gd name="connsiteY15" fmla="*/ 2735410 h 3781151"/>
              <a:gd name="connsiteX16" fmla="*/ 1465015 w 12192000"/>
              <a:gd name="connsiteY16" fmla="*/ 2734757 h 3781151"/>
              <a:gd name="connsiteX17" fmla="*/ 1679251 w 12192000"/>
              <a:gd name="connsiteY17" fmla="*/ 2712367 h 3781151"/>
              <a:gd name="connsiteX18" fmla="*/ 1865161 w 12192000"/>
              <a:gd name="connsiteY18" fmla="*/ 2663121 h 3781151"/>
              <a:gd name="connsiteX19" fmla="*/ 1977927 w 12192000"/>
              <a:gd name="connsiteY19" fmla="*/ 2642448 h 3781151"/>
              <a:gd name="connsiteX20" fmla="*/ 2023175 w 12192000"/>
              <a:gd name="connsiteY20" fmla="*/ 2648402 h 3781151"/>
              <a:gd name="connsiteX21" fmla="*/ 2040685 w 12192000"/>
              <a:gd name="connsiteY21" fmla="*/ 2652651 h 3781151"/>
              <a:gd name="connsiteX22" fmla="*/ 2057102 w 12192000"/>
              <a:gd name="connsiteY22" fmla="*/ 2645758 h 3781151"/>
              <a:gd name="connsiteX23" fmla="*/ 2052057 w 12192000"/>
              <a:gd name="connsiteY23" fmla="*/ 2618002 h 3781151"/>
              <a:gd name="connsiteX24" fmla="*/ 2052988 w 12192000"/>
              <a:gd name="connsiteY24" fmla="*/ 2617321 h 3781151"/>
              <a:gd name="connsiteX25" fmla="*/ 2075835 w 12192000"/>
              <a:gd name="connsiteY25" fmla="*/ 2625051 h 3781151"/>
              <a:gd name="connsiteX26" fmla="*/ 2105280 w 12192000"/>
              <a:gd name="connsiteY26" fmla="*/ 2621772 h 3781151"/>
              <a:gd name="connsiteX27" fmla="*/ 2271487 w 12192000"/>
              <a:gd name="connsiteY27" fmla="*/ 2559602 h 3781151"/>
              <a:gd name="connsiteX28" fmla="*/ 2450874 w 12192000"/>
              <a:gd name="connsiteY28" fmla="*/ 2540963 h 3781151"/>
              <a:gd name="connsiteX29" fmla="*/ 2507266 w 12192000"/>
              <a:gd name="connsiteY29" fmla="*/ 2511976 h 3781151"/>
              <a:gd name="connsiteX30" fmla="*/ 2641503 w 12192000"/>
              <a:gd name="connsiteY30" fmla="*/ 2426341 h 3781151"/>
              <a:gd name="connsiteX31" fmla="*/ 2817182 w 12192000"/>
              <a:gd name="connsiteY31" fmla="*/ 2265557 h 3781151"/>
              <a:gd name="connsiteX32" fmla="*/ 2957554 w 12192000"/>
              <a:gd name="connsiteY32" fmla="*/ 2180877 h 3781151"/>
              <a:gd name="connsiteX33" fmla="*/ 3003677 w 12192000"/>
              <a:gd name="connsiteY33" fmla="*/ 2154878 h 3781151"/>
              <a:gd name="connsiteX34" fmla="*/ 3046876 w 12192000"/>
              <a:gd name="connsiteY34" fmla="*/ 2081296 h 3781151"/>
              <a:gd name="connsiteX35" fmla="*/ 3303290 w 12192000"/>
              <a:gd name="connsiteY35" fmla="*/ 1995084 h 3781151"/>
              <a:gd name="connsiteX36" fmla="*/ 3395602 w 12192000"/>
              <a:gd name="connsiteY36" fmla="*/ 1893639 h 3781151"/>
              <a:gd name="connsiteX37" fmla="*/ 3430100 w 12192000"/>
              <a:gd name="connsiteY37" fmla="*/ 1867444 h 3781151"/>
              <a:gd name="connsiteX38" fmla="*/ 3437914 w 12192000"/>
              <a:gd name="connsiteY38" fmla="*/ 1869491 h 3781151"/>
              <a:gd name="connsiteX39" fmla="*/ 3438972 w 12192000"/>
              <a:gd name="connsiteY39" fmla="*/ 1871208 h 3781151"/>
              <a:gd name="connsiteX40" fmla="*/ 3547723 w 12192000"/>
              <a:gd name="connsiteY40" fmla="*/ 1831216 h 3781151"/>
              <a:gd name="connsiteX41" fmla="*/ 3572350 w 12192000"/>
              <a:gd name="connsiteY41" fmla="*/ 1826069 h 3781151"/>
              <a:gd name="connsiteX42" fmla="*/ 3575291 w 12192000"/>
              <a:gd name="connsiteY42" fmla="*/ 1827289 h 3781151"/>
              <a:gd name="connsiteX43" fmla="*/ 3595183 w 12192000"/>
              <a:gd name="connsiteY43" fmla="*/ 1816299 h 3781151"/>
              <a:gd name="connsiteX44" fmla="*/ 3611353 w 12192000"/>
              <a:gd name="connsiteY44" fmla="*/ 1798929 h 3781151"/>
              <a:gd name="connsiteX45" fmla="*/ 3825586 w 12192000"/>
              <a:gd name="connsiteY45" fmla="*/ 1798552 h 3781151"/>
              <a:gd name="connsiteX46" fmla="*/ 4166327 w 12192000"/>
              <a:gd name="connsiteY46" fmla="*/ 1747015 h 3781151"/>
              <a:gd name="connsiteX47" fmla="*/ 4437661 w 12192000"/>
              <a:gd name="connsiteY47" fmla="*/ 1663068 h 3781151"/>
              <a:gd name="connsiteX48" fmla="*/ 4510862 w 12192000"/>
              <a:gd name="connsiteY48" fmla="*/ 1665514 h 3781151"/>
              <a:gd name="connsiteX49" fmla="*/ 4573217 w 12192000"/>
              <a:gd name="connsiteY49" fmla="*/ 1633854 h 3781151"/>
              <a:gd name="connsiteX50" fmla="*/ 4605137 w 12192000"/>
              <a:gd name="connsiteY50" fmla="*/ 1644474 h 3781151"/>
              <a:gd name="connsiteX51" fmla="*/ 4623509 w 12192000"/>
              <a:gd name="connsiteY51" fmla="*/ 1643919 h 3781151"/>
              <a:gd name="connsiteX52" fmla="*/ 4629310 w 12192000"/>
              <a:gd name="connsiteY52" fmla="*/ 1653854 h 3781151"/>
              <a:gd name="connsiteX53" fmla="*/ 4657404 w 12192000"/>
              <a:gd name="connsiteY53" fmla="*/ 1660247 h 3781151"/>
              <a:gd name="connsiteX54" fmla="*/ 4691044 w 12192000"/>
              <a:gd name="connsiteY54" fmla="*/ 1656408 h 3781151"/>
              <a:gd name="connsiteX55" fmla="*/ 4850032 w 12192000"/>
              <a:gd name="connsiteY55" fmla="*/ 1626917 h 3781151"/>
              <a:gd name="connsiteX56" fmla="*/ 4945654 w 12192000"/>
              <a:gd name="connsiteY56" fmla="*/ 1615689 h 3781151"/>
              <a:gd name="connsiteX57" fmla="*/ 4982770 w 12192000"/>
              <a:gd name="connsiteY57" fmla="*/ 1621504 h 3781151"/>
              <a:gd name="connsiteX58" fmla="*/ 5034068 w 12192000"/>
              <a:gd name="connsiteY58" fmla="*/ 1622846 h 3781151"/>
              <a:gd name="connsiteX59" fmla="*/ 5157133 w 12192000"/>
              <a:gd name="connsiteY59" fmla="*/ 1608775 h 3781151"/>
              <a:gd name="connsiteX60" fmla="*/ 5331645 w 12192000"/>
              <a:gd name="connsiteY60" fmla="*/ 1590152 h 3781151"/>
              <a:gd name="connsiteX61" fmla="*/ 5339977 w 12192000"/>
              <a:gd name="connsiteY61" fmla="*/ 1596841 h 3781151"/>
              <a:gd name="connsiteX62" fmla="*/ 5400314 w 12192000"/>
              <a:gd name="connsiteY62" fmla="*/ 1588177 h 3781151"/>
              <a:gd name="connsiteX63" fmla="*/ 5607257 w 12192000"/>
              <a:gd name="connsiteY63" fmla="*/ 1505972 h 3781151"/>
              <a:gd name="connsiteX64" fmla="*/ 5725292 w 12192000"/>
              <a:gd name="connsiteY64" fmla="*/ 1490473 h 3781151"/>
              <a:gd name="connsiteX65" fmla="*/ 5767898 w 12192000"/>
              <a:gd name="connsiteY65" fmla="*/ 1493335 h 3781151"/>
              <a:gd name="connsiteX66" fmla="*/ 5839240 w 12192000"/>
              <a:gd name="connsiteY66" fmla="*/ 1497610 h 3781151"/>
              <a:gd name="connsiteX67" fmla="*/ 5905402 w 12192000"/>
              <a:gd name="connsiteY67" fmla="*/ 1514878 h 3781151"/>
              <a:gd name="connsiteX68" fmla="*/ 5964698 w 12192000"/>
              <a:gd name="connsiteY68" fmla="*/ 1489113 h 3781151"/>
              <a:gd name="connsiteX69" fmla="*/ 6017881 w 12192000"/>
              <a:gd name="connsiteY69" fmla="*/ 1478726 h 3781151"/>
              <a:gd name="connsiteX70" fmla="*/ 6023244 w 12192000"/>
              <a:gd name="connsiteY70" fmla="*/ 1485861 h 3781151"/>
              <a:gd name="connsiteX71" fmla="*/ 6030193 w 12192000"/>
              <a:gd name="connsiteY71" fmla="*/ 1485330 h 3781151"/>
              <a:gd name="connsiteX72" fmla="*/ 6032755 w 12192000"/>
              <a:gd name="connsiteY72" fmla="*/ 1476614 h 3781151"/>
              <a:gd name="connsiteX73" fmla="*/ 6114491 w 12192000"/>
              <a:gd name="connsiteY73" fmla="*/ 1435020 h 3781151"/>
              <a:gd name="connsiteX74" fmla="*/ 6228089 w 12192000"/>
              <a:gd name="connsiteY74" fmla="*/ 1392213 h 3781151"/>
              <a:gd name="connsiteX75" fmla="*/ 6266132 w 12192000"/>
              <a:gd name="connsiteY75" fmla="*/ 1396181 h 3781151"/>
              <a:gd name="connsiteX76" fmla="*/ 6266284 w 12192000"/>
              <a:gd name="connsiteY76" fmla="*/ 1396172 h 3781151"/>
              <a:gd name="connsiteX77" fmla="*/ 6267815 w 12192000"/>
              <a:gd name="connsiteY77" fmla="*/ 1401423 h 3781151"/>
              <a:gd name="connsiteX78" fmla="*/ 6277660 w 12192000"/>
              <a:gd name="connsiteY78" fmla="*/ 1400632 h 3781151"/>
              <a:gd name="connsiteX79" fmla="*/ 6290206 w 12192000"/>
              <a:gd name="connsiteY79" fmla="*/ 1395045 h 3781151"/>
              <a:gd name="connsiteX80" fmla="*/ 6318021 w 12192000"/>
              <a:gd name="connsiteY80" fmla="*/ 1401415 h 3781151"/>
              <a:gd name="connsiteX81" fmla="*/ 6319318 w 12192000"/>
              <a:gd name="connsiteY81" fmla="*/ 1402047 h 3781151"/>
              <a:gd name="connsiteX82" fmla="*/ 6391161 w 12192000"/>
              <a:gd name="connsiteY82" fmla="*/ 1439443 h 3781151"/>
              <a:gd name="connsiteX83" fmla="*/ 6458507 w 12192000"/>
              <a:gd name="connsiteY83" fmla="*/ 1506631 h 3781151"/>
              <a:gd name="connsiteX84" fmla="*/ 6567007 w 12192000"/>
              <a:gd name="connsiteY84" fmla="*/ 1543856 h 3781151"/>
              <a:gd name="connsiteX85" fmla="*/ 6607554 w 12192000"/>
              <a:gd name="connsiteY85" fmla="*/ 1553791 h 3781151"/>
              <a:gd name="connsiteX86" fmla="*/ 6731017 w 12192000"/>
              <a:gd name="connsiteY86" fmla="*/ 1571341 h 3781151"/>
              <a:gd name="connsiteX87" fmla="*/ 6734116 w 12192000"/>
              <a:gd name="connsiteY87" fmla="*/ 1568435 h 3781151"/>
              <a:gd name="connsiteX88" fmla="*/ 6918249 w 12192000"/>
              <a:gd name="connsiteY88" fmla="*/ 1468691 h 3781151"/>
              <a:gd name="connsiteX89" fmla="*/ 7067518 w 12192000"/>
              <a:gd name="connsiteY89" fmla="*/ 1422257 h 3781151"/>
              <a:gd name="connsiteX90" fmla="*/ 7124203 w 12192000"/>
              <a:gd name="connsiteY90" fmla="*/ 1416853 h 3781151"/>
              <a:gd name="connsiteX91" fmla="*/ 7218949 w 12192000"/>
              <a:gd name="connsiteY91" fmla="*/ 1407112 h 3781151"/>
              <a:gd name="connsiteX92" fmla="*/ 7298895 w 12192000"/>
              <a:gd name="connsiteY92" fmla="*/ 1427110 h 3781151"/>
              <a:gd name="connsiteX93" fmla="*/ 7374497 w 12192000"/>
              <a:gd name="connsiteY93" fmla="*/ 1408155 h 3781151"/>
              <a:gd name="connsiteX94" fmla="*/ 7380250 w 12192000"/>
              <a:gd name="connsiteY94" fmla="*/ 1368474 h 3781151"/>
              <a:gd name="connsiteX95" fmla="*/ 7464957 w 12192000"/>
              <a:gd name="connsiteY95" fmla="*/ 1359648 h 3781151"/>
              <a:gd name="connsiteX96" fmla="*/ 7594747 w 12192000"/>
              <a:gd name="connsiteY96" fmla="*/ 1350130 h 3781151"/>
              <a:gd name="connsiteX97" fmla="*/ 7666555 w 12192000"/>
              <a:gd name="connsiteY97" fmla="*/ 1335529 h 3781151"/>
              <a:gd name="connsiteX98" fmla="*/ 7866007 w 12192000"/>
              <a:gd name="connsiteY98" fmla="*/ 1305544 h 3781151"/>
              <a:gd name="connsiteX99" fmla="*/ 8068308 w 12192000"/>
              <a:gd name="connsiteY99" fmla="*/ 1283051 h 3781151"/>
              <a:gd name="connsiteX100" fmla="*/ 8202385 w 12192000"/>
              <a:gd name="connsiteY100" fmla="*/ 1312300 h 3781151"/>
              <a:gd name="connsiteX101" fmla="*/ 8367138 w 12192000"/>
              <a:gd name="connsiteY101" fmla="*/ 1289211 h 3781151"/>
              <a:gd name="connsiteX102" fmla="*/ 8396799 w 12192000"/>
              <a:gd name="connsiteY102" fmla="*/ 1291584 h 3781151"/>
              <a:gd name="connsiteX103" fmla="*/ 8431415 w 12192000"/>
              <a:gd name="connsiteY103" fmla="*/ 1275098 h 3781151"/>
              <a:gd name="connsiteX104" fmla="*/ 8569515 w 12192000"/>
              <a:gd name="connsiteY104" fmla="*/ 1207037 h 3781151"/>
              <a:gd name="connsiteX105" fmla="*/ 8672452 w 12192000"/>
              <a:gd name="connsiteY105" fmla="*/ 1135782 h 3781151"/>
              <a:gd name="connsiteX106" fmla="*/ 8824768 w 12192000"/>
              <a:gd name="connsiteY106" fmla="*/ 1121217 h 3781151"/>
              <a:gd name="connsiteX107" fmla="*/ 8909609 w 12192000"/>
              <a:gd name="connsiteY107" fmla="*/ 1087532 h 3781151"/>
              <a:gd name="connsiteX108" fmla="*/ 9036318 w 12192000"/>
              <a:gd name="connsiteY108" fmla="*/ 994500 h 3781151"/>
              <a:gd name="connsiteX109" fmla="*/ 9230382 w 12192000"/>
              <a:gd name="connsiteY109" fmla="*/ 955654 h 3781151"/>
              <a:gd name="connsiteX110" fmla="*/ 9286437 w 12192000"/>
              <a:gd name="connsiteY110" fmla="*/ 997858 h 3781151"/>
              <a:gd name="connsiteX111" fmla="*/ 9349089 w 12192000"/>
              <a:gd name="connsiteY111" fmla="*/ 1015184 h 3781151"/>
              <a:gd name="connsiteX112" fmla="*/ 9347314 w 12192000"/>
              <a:gd name="connsiteY112" fmla="*/ 933744 h 3781151"/>
              <a:gd name="connsiteX113" fmla="*/ 9492995 w 12192000"/>
              <a:gd name="connsiteY113" fmla="*/ 830749 h 3781151"/>
              <a:gd name="connsiteX114" fmla="*/ 9568501 w 12192000"/>
              <a:gd name="connsiteY114" fmla="*/ 787793 h 3781151"/>
              <a:gd name="connsiteX115" fmla="*/ 9691686 w 12192000"/>
              <a:gd name="connsiteY115" fmla="*/ 738088 h 3781151"/>
              <a:gd name="connsiteX116" fmla="*/ 9728219 w 12192000"/>
              <a:gd name="connsiteY116" fmla="*/ 719921 h 3781151"/>
              <a:gd name="connsiteX117" fmla="*/ 10080661 w 12192000"/>
              <a:gd name="connsiteY117" fmla="*/ 505423 h 3781151"/>
              <a:gd name="connsiteX118" fmla="*/ 10335073 w 12192000"/>
              <a:gd name="connsiteY118" fmla="*/ 523921 h 3781151"/>
              <a:gd name="connsiteX119" fmla="*/ 10593135 w 12192000"/>
              <a:gd name="connsiteY119" fmla="*/ 467427 h 3781151"/>
              <a:gd name="connsiteX120" fmla="*/ 10655931 w 12192000"/>
              <a:gd name="connsiteY120" fmla="*/ 401632 h 3781151"/>
              <a:gd name="connsiteX121" fmla="*/ 10695298 w 12192000"/>
              <a:gd name="connsiteY121" fmla="*/ 391761 h 3781151"/>
              <a:gd name="connsiteX122" fmla="*/ 10761489 w 12192000"/>
              <a:gd name="connsiteY122" fmla="*/ 380170 h 3781151"/>
              <a:gd name="connsiteX123" fmla="*/ 10853610 w 12192000"/>
              <a:gd name="connsiteY123" fmla="*/ 332449 h 3781151"/>
              <a:gd name="connsiteX124" fmla="*/ 11052930 w 12192000"/>
              <a:gd name="connsiteY124" fmla="*/ 280871 h 3781151"/>
              <a:gd name="connsiteX125" fmla="*/ 11359700 w 12192000"/>
              <a:gd name="connsiteY125" fmla="*/ 158445 h 3781151"/>
              <a:gd name="connsiteX126" fmla="*/ 11672425 w 12192000"/>
              <a:gd name="connsiteY126" fmla="*/ 31452 h 3781151"/>
              <a:gd name="connsiteX127" fmla="*/ 11912086 w 12192000"/>
              <a:gd name="connsiteY127" fmla="*/ 45240 h 37811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</a:cxnLst>
            <a:rect l="l" t="t" r="r" b="b"/>
            <a:pathLst>
              <a:path w="12192000" h="3781151">
                <a:moveTo>
                  <a:pt x="11912086" y="45240"/>
                </a:moveTo>
                <a:cubicBezTo>
                  <a:pt x="11978685" y="44809"/>
                  <a:pt x="12131701" y="5428"/>
                  <a:pt x="12178353" y="0"/>
                </a:cubicBezTo>
                <a:lnTo>
                  <a:pt x="12192000" y="12672"/>
                </a:lnTo>
                <a:lnTo>
                  <a:pt x="12192000" y="3781151"/>
                </a:lnTo>
                <a:lnTo>
                  <a:pt x="0" y="3781151"/>
                </a:lnTo>
                <a:lnTo>
                  <a:pt x="0" y="3053542"/>
                </a:lnTo>
                <a:lnTo>
                  <a:pt x="8171" y="3051191"/>
                </a:lnTo>
                <a:cubicBezTo>
                  <a:pt x="28756" y="3043875"/>
                  <a:pt x="48583" y="3035495"/>
                  <a:pt x="67297" y="3026485"/>
                </a:cubicBezTo>
                <a:cubicBezTo>
                  <a:pt x="89015" y="3055804"/>
                  <a:pt x="155058" y="3003158"/>
                  <a:pt x="156970" y="3066095"/>
                </a:cubicBezTo>
                <a:cubicBezTo>
                  <a:pt x="182504" y="3055761"/>
                  <a:pt x="194363" y="3027142"/>
                  <a:pt x="191925" y="3069149"/>
                </a:cubicBezTo>
                <a:cubicBezTo>
                  <a:pt x="226275" y="3060156"/>
                  <a:pt x="217518" y="3125136"/>
                  <a:pt x="260901" y="3111386"/>
                </a:cubicBezTo>
                <a:cubicBezTo>
                  <a:pt x="237722" y="3013204"/>
                  <a:pt x="375117" y="3046101"/>
                  <a:pt x="408315" y="2967418"/>
                </a:cubicBezTo>
                <a:cubicBezTo>
                  <a:pt x="497601" y="2998081"/>
                  <a:pt x="567973" y="2940149"/>
                  <a:pt x="658076" y="2930787"/>
                </a:cubicBezTo>
                <a:cubicBezTo>
                  <a:pt x="708095" y="2995959"/>
                  <a:pt x="785916" y="2931372"/>
                  <a:pt x="851279" y="2924771"/>
                </a:cubicBezTo>
                <a:cubicBezTo>
                  <a:pt x="916106" y="2907445"/>
                  <a:pt x="960543" y="2837916"/>
                  <a:pt x="1047040" y="2826828"/>
                </a:cubicBezTo>
                <a:cubicBezTo>
                  <a:pt x="1130754" y="2752596"/>
                  <a:pt x="1276437" y="2781431"/>
                  <a:pt x="1377085" y="2735410"/>
                </a:cubicBezTo>
                <a:cubicBezTo>
                  <a:pt x="1444016" y="2785754"/>
                  <a:pt x="1403964" y="2734873"/>
                  <a:pt x="1465015" y="2734757"/>
                </a:cubicBezTo>
                <a:cubicBezTo>
                  <a:pt x="1515376" y="2730917"/>
                  <a:pt x="1612560" y="2724306"/>
                  <a:pt x="1679251" y="2712367"/>
                </a:cubicBezTo>
                <a:cubicBezTo>
                  <a:pt x="1721132" y="2669280"/>
                  <a:pt x="1814171" y="2719581"/>
                  <a:pt x="1865161" y="2663121"/>
                </a:cubicBezTo>
                <a:cubicBezTo>
                  <a:pt x="1885508" y="2647236"/>
                  <a:pt x="1958240" y="2627918"/>
                  <a:pt x="1977927" y="2642448"/>
                </a:cubicBezTo>
                <a:cubicBezTo>
                  <a:pt x="1994313" y="2642169"/>
                  <a:pt x="2009788" y="2630665"/>
                  <a:pt x="2023175" y="2648402"/>
                </a:cubicBezTo>
                <a:cubicBezTo>
                  <a:pt x="2027984" y="2653519"/>
                  <a:pt x="2034136" y="2654134"/>
                  <a:pt x="2040685" y="2652651"/>
                </a:cubicBezTo>
                <a:lnTo>
                  <a:pt x="2057102" y="2645758"/>
                </a:lnTo>
                <a:lnTo>
                  <a:pt x="2052057" y="2618002"/>
                </a:lnTo>
                <a:lnTo>
                  <a:pt x="2052988" y="2617321"/>
                </a:lnTo>
                <a:cubicBezTo>
                  <a:pt x="2058901" y="2612479"/>
                  <a:pt x="2065203" y="2609553"/>
                  <a:pt x="2075835" y="2625051"/>
                </a:cubicBezTo>
                <a:cubicBezTo>
                  <a:pt x="2086915" y="2617266"/>
                  <a:pt x="2090174" y="2605518"/>
                  <a:pt x="2105280" y="2621772"/>
                </a:cubicBezTo>
                <a:cubicBezTo>
                  <a:pt x="2137889" y="2610864"/>
                  <a:pt x="2228682" y="2579548"/>
                  <a:pt x="2271487" y="2559602"/>
                </a:cubicBezTo>
                <a:cubicBezTo>
                  <a:pt x="2329085" y="2546134"/>
                  <a:pt x="2359908" y="2564442"/>
                  <a:pt x="2450874" y="2540963"/>
                </a:cubicBezTo>
                <a:cubicBezTo>
                  <a:pt x="2458291" y="2494924"/>
                  <a:pt x="2488302" y="2535186"/>
                  <a:pt x="2507266" y="2511976"/>
                </a:cubicBezTo>
                <a:cubicBezTo>
                  <a:pt x="2558011" y="2487992"/>
                  <a:pt x="2594040" y="2465160"/>
                  <a:pt x="2641503" y="2426341"/>
                </a:cubicBezTo>
                <a:cubicBezTo>
                  <a:pt x="2651261" y="2338141"/>
                  <a:pt x="2773097" y="2356570"/>
                  <a:pt x="2817182" y="2265557"/>
                </a:cubicBezTo>
                <a:cubicBezTo>
                  <a:pt x="2871451" y="2222306"/>
                  <a:pt x="2898877" y="2247383"/>
                  <a:pt x="2957554" y="2180877"/>
                </a:cubicBezTo>
                <a:cubicBezTo>
                  <a:pt x="2981173" y="2203103"/>
                  <a:pt x="2991267" y="2163934"/>
                  <a:pt x="3003677" y="2154878"/>
                </a:cubicBezTo>
                <a:cubicBezTo>
                  <a:pt x="3016971" y="2140621"/>
                  <a:pt x="3016351" y="2103128"/>
                  <a:pt x="3046876" y="2081296"/>
                </a:cubicBezTo>
                <a:cubicBezTo>
                  <a:pt x="3097864" y="2049348"/>
                  <a:pt x="3203688" y="2064646"/>
                  <a:pt x="3303290" y="1995084"/>
                </a:cubicBezTo>
                <a:cubicBezTo>
                  <a:pt x="3332789" y="1977297"/>
                  <a:pt x="3365695" y="1919146"/>
                  <a:pt x="3395602" y="1893639"/>
                </a:cubicBezTo>
                <a:lnTo>
                  <a:pt x="3430100" y="1867444"/>
                </a:lnTo>
                <a:lnTo>
                  <a:pt x="3437914" y="1869491"/>
                </a:lnTo>
                <a:lnTo>
                  <a:pt x="3438972" y="1871208"/>
                </a:lnTo>
                <a:lnTo>
                  <a:pt x="3547723" y="1831216"/>
                </a:lnTo>
                <a:cubicBezTo>
                  <a:pt x="3552630" y="1827126"/>
                  <a:pt x="3559871" y="1824701"/>
                  <a:pt x="3572350" y="1826069"/>
                </a:cubicBezTo>
                <a:lnTo>
                  <a:pt x="3575291" y="1827289"/>
                </a:lnTo>
                <a:lnTo>
                  <a:pt x="3595183" y="1816299"/>
                </a:lnTo>
                <a:cubicBezTo>
                  <a:pt x="3601515" y="1811585"/>
                  <a:pt x="3607034" y="1805917"/>
                  <a:pt x="3611353" y="1798929"/>
                </a:cubicBezTo>
                <a:cubicBezTo>
                  <a:pt x="3682924" y="1824101"/>
                  <a:pt x="3749808" y="1802343"/>
                  <a:pt x="3825586" y="1798552"/>
                </a:cubicBezTo>
                <a:cubicBezTo>
                  <a:pt x="3916204" y="1785116"/>
                  <a:pt x="4063775" y="1766619"/>
                  <a:pt x="4166327" y="1747015"/>
                </a:cubicBezTo>
                <a:cubicBezTo>
                  <a:pt x="4242504" y="1696035"/>
                  <a:pt x="4349880" y="1693056"/>
                  <a:pt x="4437661" y="1663068"/>
                </a:cubicBezTo>
                <a:cubicBezTo>
                  <a:pt x="4488900" y="1701750"/>
                  <a:pt x="4460066" y="1663570"/>
                  <a:pt x="4510862" y="1665514"/>
                </a:cubicBezTo>
                <a:cubicBezTo>
                  <a:pt x="4494570" y="1625937"/>
                  <a:pt x="4573332" y="1680866"/>
                  <a:pt x="4573217" y="1633854"/>
                </a:cubicBezTo>
                <a:lnTo>
                  <a:pt x="4605137" y="1644474"/>
                </a:lnTo>
                <a:lnTo>
                  <a:pt x="4623509" y="1643919"/>
                </a:lnTo>
                <a:lnTo>
                  <a:pt x="4629310" y="1653854"/>
                </a:lnTo>
                <a:lnTo>
                  <a:pt x="4657404" y="1660247"/>
                </a:lnTo>
                <a:cubicBezTo>
                  <a:pt x="4667829" y="1661084"/>
                  <a:pt x="4678935" y="1660158"/>
                  <a:pt x="4691044" y="1656408"/>
                </a:cubicBezTo>
                <a:cubicBezTo>
                  <a:pt x="4729679" y="1626597"/>
                  <a:pt x="4802640" y="1666115"/>
                  <a:pt x="4850032" y="1626917"/>
                </a:cubicBezTo>
                <a:cubicBezTo>
                  <a:pt x="4868357" y="1616087"/>
                  <a:pt x="4930559" y="1604512"/>
                  <a:pt x="4945654" y="1615689"/>
                </a:cubicBezTo>
                <a:cubicBezTo>
                  <a:pt x="4959310" y="1616030"/>
                  <a:pt x="4973195" y="1608214"/>
                  <a:pt x="4982770" y="1621504"/>
                </a:cubicBezTo>
                <a:cubicBezTo>
                  <a:pt x="4996971" y="1636961"/>
                  <a:pt x="5035380" y="1600988"/>
                  <a:pt x="5034068" y="1622846"/>
                </a:cubicBezTo>
                <a:cubicBezTo>
                  <a:pt x="5061512" y="1597974"/>
                  <a:pt x="5127967" y="1605147"/>
                  <a:pt x="5157133" y="1608775"/>
                </a:cubicBezTo>
                <a:cubicBezTo>
                  <a:pt x="5206729" y="1603324"/>
                  <a:pt x="5295851" y="1596182"/>
                  <a:pt x="5331645" y="1590152"/>
                </a:cubicBezTo>
                <a:cubicBezTo>
                  <a:pt x="5333984" y="1592710"/>
                  <a:pt x="5336792" y="1594964"/>
                  <a:pt x="5339977" y="1596841"/>
                </a:cubicBezTo>
                <a:cubicBezTo>
                  <a:pt x="5358481" y="1607745"/>
                  <a:pt x="5385498" y="1603866"/>
                  <a:pt x="5400314" y="1588177"/>
                </a:cubicBezTo>
                <a:cubicBezTo>
                  <a:pt x="5472382" y="1534711"/>
                  <a:pt x="5542525" y="1525044"/>
                  <a:pt x="5607257" y="1505972"/>
                </a:cubicBezTo>
                <a:cubicBezTo>
                  <a:pt x="5680984" y="1489008"/>
                  <a:pt x="5636802" y="1544517"/>
                  <a:pt x="5725292" y="1490473"/>
                </a:cubicBezTo>
                <a:cubicBezTo>
                  <a:pt x="5737022" y="1505421"/>
                  <a:pt x="5748880" y="1504359"/>
                  <a:pt x="5767898" y="1493335"/>
                </a:cubicBezTo>
                <a:cubicBezTo>
                  <a:pt x="5803852" y="1486328"/>
                  <a:pt x="5805362" y="1528317"/>
                  <a:pt x="5839240" y="1497610"/>
                </a:cubicBezTo>
                <a:lnTo>
                  <a:pt x="5905402" y="1514878"/>
                </a:lnTo>
                <a:cubicBezTo>
                  <a:pt x="5901291" y="1508724"/>
                  <a:pt x="5950204" y="1492204"/>
                  <a:pt x="5964698" y="1489113"/>
                </a:cubicBezTo>
                <a:cubicBezTo>
                  <a:pt x="5995812" y="1486079"/>
                  <a:pt x="5996433" y="1454360"/>
                  <a:pt x="6017881" y="1478726"/>
                </a:cubicBezTo>
                <a:lnTo>
                  <a:pt x="6023244" y="1485861"/>
                </a:lnTo>
                <a:lnTo>
                  <a:pt x="6030193" y="1485330"/>
                </a:lnTo>
                <a:cubicBezTo>
                  <a:pt x="6033618" y="1484104"/>
                  <a:pt x="6034983" y="1481614"/>
                  <a:pt x="6032755" y="1476614"/>
                </a:cubicBezTo>
                <a:cubicBezTo>
                  <a:pt x="6067194" y="1490239"/>
                  <a:pt x="6088466" y="1448679"/>
                  <a:pt x="6114491" y="1435020"/>
                </a:cubicBezTo>
                <a:cubicBezTo>
                  <a:pt x="6142064" y="1449615"/>
                  <a:pt x="6169479" y="1406568"/>
                  <a:pt x="6228089" y="1392213"/>
                </a:cubicBezTo>
                <a:cubicBezTo>
                  <a:pt x="6243312" y="1400769"/>
                  <a:pt x="6253169" y="1398278"/>
                  <a:pt x="6266132" y="1396181"/>
                </a:cubicBezTo>
                <a:lnTo>
                  <a:pt x="6266284" y="1396172"/>
                </a:lnTo>
                <a:lnTo>
                  <a:pt x="6267815" y="1401423"/>
                </a:lnTo>
                <a:cubicBezTo>
                  <a:pt x="6269799" y="1402279"/>
                  <a:pt x="6272864" y="1402139"/>
                  <a:pt x="6277660" y="1400632"/>
                </a:cubicBezTo>
                <a:lnTo>
                  <a:pt x="6290206" y="1395045"/>
                </a:lnTo>
                <a:lnTo>
                  <a:pt x="6318021" y="1401415"/>
                </a:lnTo>
                <a:lnTo>
                  <a:pt x="6319318" y="1402047"/>
                </a:lnTo>
                <a:cubicBezTo>
                  <a:pt x="6334539" y="1420654"/>
                  <a:pt x="6367219" y="1433921"/>
                  <a:pt x="6391161" y="1439443"/>
                </a:cubicBezTo>
                <a:cubicBezTo>
                  <a:pt x="6434439" y="1452557"/>
                  <a:pt x="6407965" y="1524529"/>
                  <a:pt x="6458507" y="1506631"/>
                </a:cubicBezTo>
                <a:cubicBezTo>
                  <a:pt x="6498962" y="1519088"/>
                  <a:pt x="6528008" y="1546659"/>
                  <a:pt x="6567007" y="1543856"/>
                </a:cubicBezTo>
                <a:cubicBezTo>
                  <a:pt x="6576136" y="1561541"/>
                  <a:pt x="6587386" y="1570794"/>
                  <a:pt x="6607554" y="1553791"/>
                </a:cubicBezTo>
                <a:lnTo>
                  <a:pt x="6731017" y="1571341"/>
                </a:lnTo>
                <a:lnTo>
                  <a:pt x="6734116" y="1568435"/>
                </a:lnTo>
                <a:cubicBezTo>
                  <a:pt x="6794984" y="1521745"/>
                  <a:pt x="6859485" y="1498439"/>
                  <a:pt x="6918249" y="1468691"/>
                </a:cubicBezTo>
                <a:cubicBezTo>
                  <a:pt x="7009071" y="1429904"/>
                  <a:pt x="6969691" y="1514055"/>
                  <a:pt x="7067518" y="1422257"/>
                </a:cubicBezTo>
                <a:cubicBezTo>
                  <a:pt x="7087823" y="1439788"/>
                  <a:pt x="7102980" y="1435790"/>
                  <a:pt x="7124203" y="1416853"/>
                </a:cubicBezTo>
                <a:cubicBezTo>
                  <a:pt x="7168915" y="1399637"/>
                  <a:pt x="7184820" y="1455712"/>
                  <a:pt x="7218949" y="1407112"/>
                </a:cubicBezTo>
                <a:cubicBezTo>
                  <a:pt x="7221159" y="1439394"/>
                  <a:pt x="7309021" y="1389335"/>
                  <a:pt x="7298895" y="1427110"/>
                </a:cubicBezTo>
                <a:cubicBezTo>
                  <a:pt x="7337930" y="1443950"/>
                  <a:pt x="7336913" y="1394754"/>
                  <a:pt x="7374497" y="1408155"/>
                </a:cubicBezTo>
                <a:cubicBezTo>
                  <a:pt x="7409515" y="1402378"/>
                  <a:pt x="7344382" y="1383073"/>
                  <a:pt x="7380250" y="1368474"/>
                </a:cubicBezTo>
                <a:cubicBezTo>
                  <a:pt x="7425618" y="1356098"/>
                  <a:pt x="7406453" y="1302042"/>
                  <a:pt x="7464957" y="1359648"/>
                </a:cubicBezTo>
                <a:cubicBezTo>
                  <a:pt x="7505651" y="1327423"/>
                  <a:pt x="7525583" y="1355458"/>
                  <a:pt x="7594747" y="1350130"/>
                </a:cubicBezTo>
                <a:cubicBezTo>
                  <a:pt x="7615403" y="1324130"/>
                  <a:pt x="7639787" y="1325624"/>
                  <a:pt x="7666555" y="1335529"/>
                </a:cubicBezTo>
                <a:cubicBezTo>
                  <a:pt x="7727140" y="1310931"/>
                  <a:pt x="7792616" y="1317938"/>
                  <a:pt x="7866007" y="1305544"/>
                </a:cubicBezTo>
                <a:cubicBezTo>
                  <a:pt x="7934731" y="1261485"/>
                  <a:pt x="7989941" y="1296492"/>
                  <a:pt x="8068308" y="1283051"/>
                </a:cubicBezTo>
                <a:cubicBezTo>
                  <a:pt x="8126898" y="1215106"/>
                  <a:pt x="8140003" y="1333948"/>
                  <a:pt x="8202385" y="1312300"/>
                </a:cubicBezTo>
                <a:cubicBezTo>
                  <a:pt x="8291179" y="1240185"/>
                  <a:pt x="8212592" y="1349983"/>
                  <a:pt x="8367138" y="1289211"/>
                </a:cubicBezTo>
                <a:cubicBezTo>
                  <a:pt x="8373739" y="1279547"/>
                  <a:pt x="8395557" y="1281284"/>
                  <a:pt x="8396799" y="1291584"/>
                </a:cubicBezTo>
                <a:cubicBezTo>
                  <a:pt x="8405909" y="1285698"/>
                  <a:pt x="8423830" y="1260181"/>
                  <a:pt x="8431415" y="1275098"/>
                </a:cubicBezTo>
                <a:cubicBezTo>
                  <a:pt x="8482885" y="1262532"/>
                  <a:pt x="8530450" y="1239094"/>
                  <a:pt x="8569515" y="1207037"/>
                </a:cubicBezTo>
                <a:cubicBezTo>
                  <a:pt x="8676339" y="1206081"/>
                  <a:pt x="8599114" y="1148363"/>
                  <a:pt x="8672452" y="1135782"/>
                </a:cubicBezTo>
                <a:cubicBezTo>
                  <a:pt x="8739379" y="1150433"/>
                  <a:pt x="8752364" y="1119350"/>
                  <a:pt x="8824768" y="1121217"/>
                </a:cubicBezTo>
                <a:cubicBezTo>
                  <a:pt x="8831110" y="1064170"/>
                  <a:pt x="8888407" y="1109066"/>
                  <a:pt x="8909609" y="1087532"/>
                </a:cubicBezTo>
                <a:cubicBezTo>
                  <a:pt x="8969149" y="1135268"/>
                  <a:pt x="8993146" y="1005324"/>
                  <a:pt x="9036318" y="994500"/>
                </a:cubicBezTo>
                <a:cubicBezTo>
                  <a:pt x="9111833" y="985376"/>
                  <a:pt x="9208822" y="1024926"/>
                  <a:pt x="9230382" y="955654"/>
                </a:cubicBezTo>
                <a:cubicBezTo>
                  <a:pt x="9243090" y="978495"/>
                  <a:pt x="9246487" y="1013279"/>
                  <a:pt x="9286437" y="997858"/>
                </a:cubicBezTo>
                <a:cubicBezTo>
                  <a:pt x="9306659" y="1005803"/>
                  <a:pt x="9320841" y="1042286"/>
                  <a:pt x="9349089" y="1015184"/>
                </a:cubicBezTo>
                <a:cubicBezTo>
                  <a:pt x="9297539" y="993073"/>
                  <a:pt x="9365224" y="970697"/>
                  <a:pt x="9347314" y="933744"/>
                </a:cubicBezTo>
                <a:cubicBezTo>
                  <a:pt x="9391763" y="896172"/>
                  <a:pt x="9519876" y="898486"/>
                  <a:pt x="9492995" y="830749"/>
                </a:cubicBezTo>
                <a:cubicBezTo>
                  <a:pt x="9496096" y="785926"/>
                  <a:pt x="9581066" y="832093"/>
                  <a:pt x="9568501" y="787793"/>
                </a:cubicBezTo>
                <a:cubicBezTo>
                  <a:pt x="9605859" y="808858"/>
                  <a:pt x="9643722" y="748912"/>
                  <a:pt x="9691686" y="738088"/>
                </a:cubicBezTo>
                <a:cubicBezTo>
                  <a:pt x="9694957" y="715846"/>
                  <a:pt x="9706184" y="714032"/>
                  <a:pt x="9728219" y="719921"/>
                </a:cubicBezTo>
                <a:cubicBezTo>
                  <a:pt x="9883693" y="691149"/>
                  <a:pt x="10033800" y="417068"/>
                  <a:pt x="10080661" y="505423"/>
                </a:cubicBezTo>
                <a:cubicBezTo>
                  <a:pt x="10117255" y="498450"/>
                  <a:pt x="10251293" y="561343"/>
                  <a:pt x="10335073" y="523921"/>
                </a:cubicBezTo>
                <a:cubicBezTo>
                  <a:pt x="10360847" y="467808"/>
                  <a:pt x="10551101" y="480568"/>
                  <a:pt x="10593135" y="467427"/>
                </a:cubicBezTo>
                <a:cubicBezTo>
                  <a:pt x="10595060" y="434512"/>
                  <a:pt x="10671327" y="446621"/>
                  <a:pt x="10655931" y="401632"/>
                </a:cubicBezTo>
                <a:cubicBezTo>
                  <a:pt x="10660917" y="380361"/>
                  <a:pt x="10682038" y="376266"/>
                  <a:pt x="10695298" y="391761"/>
                </a:cubicBezTo>
                <a:cubicBezTo>
                  <a:pt x="10719777" y="382620"/>
                  <a:pt x="10730799" y="356434"/>
                  <a:pt x="10761489" y="380170"/>
                </a:cubicBezTo>
                <a:cubicBezTo>
                  <a:pt x="10795364" y="368673"/>
                  <a:pt x="10817122" y="293346"/>
                  <a:pt x="10853610" y="332449"/>
                </a:cubicBezTo>
                <a:cubicBezTo>
                  <a:pt x="10869631" y="257157"/>
                  <a:pt x="10985528" y="306780"/>
                  <a:pt x="11052930" y="280871"/>
                </a:cubicBezTo>
                <a:cubicBezTo>
                  <a:pt x="11163601" y="187055"/>
                  <a:pt x="11297851" y="156453"/>
                  <a:pt x="11359700" y="158445"/>
                </a:cubicBezTo>
                <a:cubicBezTo>
                  <a:pt x="11474112" y="90496"/>
                  <a:pt x="11577587" y="55229"/>
                  <a:pt x="11672425" y="31452"/>
                </a:cubicBezTo>
                <a:cubicBezTo>
                  <a:pt x="11764489" y="21683"/>
                  <a:pt x="11827765" y="50482"/>
                  <a:pt x="11912086" y="45240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03130E-F946-41D8-B691-4B444868D0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3647" y="744884"/>
            <a:ext cx="3831529" cy="2819790"/>
          </a:xfrm>
        </p:spPr>
        <p:txBody>
          <a:bodyPr>
            <a:normAutofit/>
          </a:bodyPr>
          <a:lstStyle/>
          <a:p>
            <a:pPr algn="l"/>
            <a:r>
              <a:rPr lang="en-GB"/>
              <a:t>Augusto Boal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349AC2-B114-4A17-97B2-E53778D557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3646" y="3906739"/>
            <a:ext cx="3831529" cy="998162"/>
          </a:xfrm>
        </p:spPr>
        <p:txBody>
          <a:bodyPr>
            <a:normAutofit/>
          </a:bodyPr>
          <a:lstStyle/>
          <a:p>
            <a:pPr algn="l"/>
            <a:r>
              <a:rPr lang="en-GB"/>
              <a:t>Ymchwil unigol</a:t>
            </a:r>
          </a:p>
        </p:txBody>
      </p:sp>
      <p:sp>
        <p:nvSpPr>
          <p:cNvPr id="20" name="Freeform: Shape 13">
            <a:extLst>
              <a:ext uri="{FF2B5EF4-FFF2-40B4-BE49-F238E27FC236}">
                <a16:creationId xmlns:a16="http://schemas.microsoft.com/office/drawing/2014/main" id="{B5AAC39E-8294-44DC-AB9F-2B9F22C397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8821" y="492790"/>
            <a:ext cx="6084939" cy="5749222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5F6F5"/>
          </a:solidFill>
          <a:ln>
            <a:noFill/>
          </a:ln>
          <a:effectLst>
            <a:outerShdw blurRad="25400" dist="25400" dir="3000000" algn="t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5" name="Picture 4" descr="A person with his arms crossed&#10;&#10;Description automatically generated with low confidence">
            <a:extLst>
              <a:ext uri="{FF2B5EF4-FFF2-40B4-BE49-F238E27FC236}">
                <a16:creationId xmlns:a16="http://schemas.microsoft.com/office/drawing/2014/main" id="{7B3A8E2C-7F0C-459A-8616-6F5A120F952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10" r="310"/>
          <a:stretch/>
        </p:blipFill>
        <p:spPr>
          <a:xfrm>
            <a:off x="5298822" y="492790"/>
            <a:ext cx="6084937" cy="5749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4479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0">
            <a:extLst>
              <a:ext uri="{FF2B5EF4-FFF2-40B4-BE49-F238E27FC236}">
                <a16:creationId xmlns:a16="http://schemas.microsoft.com/office/drawing/2014/main" id="{DEB2E8C4-C3E7-4048-A43D-9859510CF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31" name="Ink 22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12490710" y="6342652"/>
              <a:ext cx="360" cy="360"/>
            </p14:xfrm>
          </p:contentPart>
        </mc:Choice>
        <mc:Fallback xmlns="">
          <p:pic>
            <p:nvPicPr>
              <p:cNvPr id="31" name="Ink 22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  <p:sp useBgFill="1">
        <p:nvSpPr>
          <p:cNvPr id="32" name="Rectangle 24">
            <a:extLst>
              <a:ext uri="{FF2B5EF4-FFF2-40B4-BE49-F238E27FC236}">
                <a16:creationId xmlns:a16="http://schemas.microsoft.com/office/drawing/2014/main" id="{65C9D962-F904-4553-A140-500CF3EFC5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Freeform: Shape 26">
            <a:extLst>
              <a:ext uri="{FF2B5EF4-FFF2-40B4-BE49-F238E27FC236}">
                <a16:creationId xmlns:a16="http://schemas.microsoft.com/office/drawing/2014/main" id="{FFC44FC6-5BA3-41F1-98A0-849964135F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-1"/>
            <a:ext cx="12192000" cy="4763069"/>
          </a:xfrm>
          <a:custGeom>
            <a:avLst/>
            <a:gdLst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64987 w 12192000"/>
              <a:gd name="connsiteY7" fmla="*/ 1613266 h 4449468"/>
              <a:gd name="connsiteX8" fmla="*/ 350371 w 12192000"/>
              <a:gd name="connsiteY8" fmla="*/ 1658516 h 4449468"/>
              <a:gd name="connsiteX9" fmla="*/ 584436 w 12192000"/>
              <a:gd name="connsiteY9" fmla="*/ 1651035 h 4449468"/>
              <a:gd name="connsiteX10" fmla="*/ 862351 w 12192000"/>
              <a:gd name="connsiteY10" fmla="*/ 1406008 h 4449468"/>
              <a:gd name="connsiteX11" fmla="*/ 991456 w 12192000"/>
              <a:gd name="connsiteY11" fmla="*/ 1415404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11914 w 12192000"/>
              <a:gd name="connsiteY16" fmla="*/ 1343266 h 4449468"/>
              <a:gd name="connsiteX17" fmla="*/ 1417000 w 12192000"/>
              <a:gd name="connsiteY17" fmla="*/ 1306027 h 4449468"/>
              <a:gd name="connsiteX18" fmla="*/ 1470552 w 12192000"/>
              <a:gd name="connsiteY18" fmla="*/ 1244783 h 4449468"/>
              <a:gd name="connsiteX19" fmla="*/ 1495430 w 12192000"/>
              <a:gd name="connsiteY19" fmla="*/ 1231336 h 4449468"/>
              <a:gd name="connsiteX20" fmla="*/ 1532816 w 12192000"/>
              <a:gd name="connsiteY20" fmla="*/ 1174320 h 4449468"/>
              <a:gd name="connsiteX21" fmla="*/ 1688423 w 12192000"/>
              <a:gd name="connsiteY21" fmla="*/ 1249660 h 4449468"/>
              <a:gd name="connsiteX22" fmla="*/ 1885072 w 12192000"/>
              <a:gd name="connsiteY22" fmla="*/ 1202797 h 4449468"/>
              <a:gd name="connsiteX23" fmla="*/ 2074723 w 12192000"/>
              <a:gd name="connsiteY23" fmla="*/ 1249037 h 4449468"/>
              <a:gd name="connsiteX24" fmla="*/ 2180944 w 12192000"/>
              <a:gd name="connsiteY24" fmla="*/ 1221372 h 4449468"/>
              <a:gd name="connsiteX25" fmla="*/ 2206483 w 12192000"/>
              <a:gd name="connsiteY25" fmla="*/ 1169306 h 4449468"/>
              <a:gd name="connsiteX26" fmla="*/ 2480242 w 12192000"/>
              <a:gd name="connsiteY26" fmla="*/ 1143588 h 4449468"/>
              <a:gd name="connsiteX27" fmla="*/ 2545516 w 12192000"/>
              <a:gd name="connsiteY27" fmla="*/ 1116783 h 4449468"/>
              <a:gd name="connsiteX28" fmla="*/ 2612469 w 12192000"/>
              <a:gd name="connsiteY28" fmla="*/ 1134510 h 4449468"/>
              <a:gd name="connsiteX29" fmla="*/ 2711275 w 12192000"/>
              <a:gd name="connsiteY29" fmla="*/ 1068983 h 4449468"/>
              <a:gd name="connsiteX30" fmla="*/ 2864753 w 12192000"/>
              <a:gd name="connsiteY30" fmla="*/ 1052603 h 4449468"/>
              <a:gd name="connsiteX31" fmla="*/ 2954875 w 12192000"/>
              <a:gd name="connsiteY31" fmla="*/ 1034925 h 4449468"/>
              <a:gd name="connsiteX32" fmla="*/ 2986432 w 12192000"/>
              <a:gd name="connsiteY32" fmla="*/ 1015835 h 4449468"/>
              <a:gd name="connsiteX33" fmla="*/ 3032300 w 12192000"/>
              <a:gd name="connsiteY33" fmla="*/ 997495 h 4449468"/>
              <a:gd name="connsiteX34" fmla="*/ 3111177 w 12192000"/>
              <a:gd name="connsiteY34" fmla="*/ 955551 h 4449468"/>
              <a:gd name="connsiteX35" fmla="*/ 3220756 w 12192000"/>
              <a:gd name="connsiteY35" fmla="*/ 915853 h 4449468"/>
              <a:gd name="connsiteX36" fmla="*/ 3311995 w 12192000"/>
              <a:gd name="connsiteY36" fmla="*/ 939781 h 4449468"/>
              <a:gd name="connsiteX37" fmla="*/ 3317268 w 12192000"/>
              <a:gd name="connsiteY37" fmla="*/ 929024 h 4449468"/>
              <a:gd name="connsiteX38" fmla="*/ 3374665 w 12192000"/>
              <a:gd name="connsiteY38" fmla="*/ 919767 h 4449468"/>
              <a:gd name="connsiteX39" fmla="*/ 3589177 w 12192000"/>
              <a:gd name="connsiteY39" fmla="*/ 951119 h 4449468"/>
              <a:gd name="connsiteX40" fmla="*/ 3700970 w 12192000"/>
              <a:gd name="connsiteY40" fmla="*/ 931267 h 4449468"/>
              <a:gd name="connsiteX41" fmla="*/ 3738479 w 12192000"/>
              <a:gd name="connsiteY41" fmla="*/ 913937 h 4449468"/>
              <a:gd name="connsiteX42" fmla="*/ 3801460 w 12192000"/>
              <a:gd name="connsiteY42" fmla="*/ 885540 h 4449468"/>
              <a:gd name="connsiteX43" fmla="*/ 3843193 w 12192000"/>
              <a:gd name="connsiteY43" fmla="*/ 838989 h 4449468"/>
              <a:gd name="connsiteX44" fmla="*/ 3897970 w 12192000"/>
              <a:gd name="connsiteY44" fmla="*/ 825281 h 4449468"/>
              <a:gd name="connsiteX45" fmla="*/ 3917600 w 12192000"/>
              <a:gd name="connsiteY45" fmla="*/ 854851 h 4449468"/>
              <a:gd name="connsiteX46" fmla="*/ 3973954 w 12192000"/>
              <a:gd name="connsiteY46" fmla="*/ 829557 h 4449468"/>
              <a:gd name="connsiteX47" fmla="*/ 4058683 w 12192000"/>
              <a:gd name="connsiteY47" fmla="*/ 787592 h 4449468"/>
              <a:gd name="connsiteX48" fmla="*/ 4109334 w 12192000"/>
              <a:gd name="connsiteY48" fmla="*/ 771848 h 4449468"/>
              <a:gd name="connsiteX49" fmla="*/ 4245750 w 12192000"/>
              <a:gd name="connsiteY49" fmla="*/ 719656 h 4449468"/>
              <a:gd name="connsiteX50" fmla="*/ 4380909 w 12192000"/>
              <a:gd name="connsiteY50" fmla="*/ 660379 h 4449468"/>
              <a:gd name="connsiteX51" fmla="*/ 4438502 w 12192000"/>
              <a:gd name="connsiteY51" fmla="*/ 592129 h 4449468"/>
              <a:gd name="connsiteX52" fmla="*/ 4446215 w 12192000"/>
              <a:gd name="connsiteY52" fmla="*/ 588643 h 4449468"/>
              <a:gd name="connsiteX53" fmla="*/ 4468284 w 12192000"/>
              <a:gd name="connsiteY53" fmla="*/ 589215 h 4449468"/>
              <a:gd name="connsiteX54" fmla="*/ 4476748 w 12192000"/>
              <a:gd name="connsiteY54" fmla="*/ 591094 h 4449468"/>
              <a:gd name="connsiteX55" fmla="*/ 4488782 w 12192000"/>
              <a:gd name="connsiteY55" fmla="*/ 590302 h 4449468"/>
              <a:gd name="connsiteX56" fmla="*/ 4489026 w 12192000"/>
              <a:gd name="connsiteY56" fmla="*/ 589753 h 4449468"/>
              <a:gd name="connsiteX57" fmla="*/ 4500402 w 12192000"/>
              <a:gd name="connsiteY57" fmla="*/ 590048 h 4449468"/>
              <a:gd name="connsiteX58" fmla="*/ 4556726 w 12192000"/>
              <a:gd name="connsiteY58" fmla="*/ 598187 h 4449468"/>
              <a:gd name="connsiteX59" fmla="*/ 4624565 w 12192000"/>
              <a:gd name="connsiteY59" fmla="*/ 543167 h 4449468"/>
              <a:gd name="connsiteX60" fmla="*/ 4653836 w 12192000"/>
              <a:gd name="connsiteY60" fmla="*/ 532544 h 4449468"/>
              <a:gd name="connsiteX61" fmla="*/ 4669186 w 12192000"/>
              <a:gd name="connsiteY61" fmla="*/ 524041 h 4449468"/>
              <a:gd name="connsiteX62" fmla="*/ 4669958 w 12192000"/>
              <a:gd name="connsiteY62" fmla="*/ 521685 h 4449468"/>
              <a:gd name="connsiteX63" fmla="*/ 4723979 w 12192000"/>
              <a:gd name="connsiteY63" fmla="*/ 529754 h 4449468"/>
              <a:gd name="connsiteX64" fmla="*/ 4730727 w 12192000"/>
              <a:gd name="connsiteY64" fmla="*/ 526563 h 4449468"/>
              <a:gd name="connsiteX65" fmla="*/ 4766483 w 12192000"/>
              <a:gd name="connsiteY65" fmla="*/ 537277 h 4449468"/>
              <a:gd name="connsiteX66" fmla="*/ 4784666 w 12192000"/>
              <a:gd name="connsiteY66" fmla="*/ 539903 h 4449468"/>
              <a:gd name="connsiteX67" fmla="*/ 4790401 w 12192000"/>
              <a:gd name="connsiteY67" fmla="*/ 546646 h 4449468"/>
              <a:gd name="connsiteX68" fmla="*/ 4816937 w 12192000"/>
              <a:gd name="connsiteY68" fmla="*/ 547476 h 4449468"/>
              <a:gd name="connsiteX69" fmla="*/ 4819758 w 12192000"/>
              <a:gd name="connsiteY69" fmla="*/ 545308 h 4449468"/>
              <a:gd name="connsiteX70" fmla="*/ 4842484 w 12192000"/>
              <a:gd name="connsiteY70" fmla="*/ 554412 h 4449468"/>
              <a:gd name="connsiteX71" fmla="*/ 4862546 w 12192000"/>
              <a:gd name="connsiteY71" fmla="*/ 572217 h 4449468"/>
              <a:gd name="connsiteX72" fmla="*/ 5085017 w 12192000"/>
              <a:gd name="connsiteY72" fmla="*/ 547403 h 4449468"/>
              <a:gd name="connsiteX73" fmla="*/ 5285888 w 12192000"/>
              <a:gd name="connsiteY73" fmla="*/ 614495 h 4449468"/>
              <a:gd name="connsiteX74" fmla="*/ 5406407 w 12192000"/>
              <a:gd name="connsiteY74" fmla="*/ 598751 h 4449468"/>
              <a:gd name="connsiteX75" fmla="*/ 5442182 w 12192000"/>
              <a:gd name="connsiteY75" fmla="*/ 549757 h 4449468"/>
              <a:gd name="connsiteX76" fmla="*/ 5745975 w 12192000"/>
              <a:gd name="connsiteY76" fmla="*/ 554555 h 4449468"/>
              <a:gd name="connsiteX77" fmla="*/ 5821505 w 12192000"/>
              <a:gd name="connsiteY77" fmla="*/ 535119 h 4449468"/>
              <a:gd name="connsiteX78" fmla="*/ 5892210 w 12192000"/>
              <a:gd name="connsiteY78" fmla="*/ 560202 h 4449468"/>
              <a:gd name="connsiteX79" fmla="*/ 5918804 w 12192000"/>
              <a:gd name="connsiteY79" fmla="*/ 543313 h 4449468"/>
              <a:gd name="connsiteX80" fmla="*/ 5923343 w 12192000"/>
              <a:gd name="connsiteY80" fmla="*/ 539938 h 4449468"/>
              <a:gd name="connsiteX81" fmla="*/ 5942519 w 12192000"/>
              <a:gd name="connsiteY81" fmla="*/ 536503 h 4449468"/>
              <a:gd name="connsiteX82" fmla="*/ 5946666 w 12192000"/>
              <a:gd name="connsiteY82" fmla="*/ 522944 h 4449468"/>
              <a:gd name="connsiteX83" fmla="*/ 5974624 w 12192000"/>
              <a:gd name="connsiteY83" fmla="*/ 508752 h 4449468"/>
              <a:gd name="connsiteX84" fmla="*/ 6010271 w 12192000"/>
              <a:gd name="connsiteY84" fmla="*/ 505944 h 4449468"/>
              <a:gd name="connsiteX85" fmla="*/ 6180882 w 12192000"/>
              <a:gd name="connsiteY85" fmla="*/ 506681 h 4449468"/>
              <a:gd name="connsiteX86" fmla="*/ 6282268 w 12192000"/>
              <a:gd name="connsiteY86" fmla="*/ 499091 h 4449468"/>
              <a:gd name="connsiteX87" fmla="*/ 6319700 w 12192000"/>
              <a:gd name="connsiteY87" fmla="*/ 483591 h 4449468"/>
              <a:gd name="connsiteX88" fmla="*/ 6372701 w 12192000"/>
              <a:gd name="connsiteY88" fmla="*/ 470428 h 4449468"/>
              <a:gd name="connsiteX89" fmla="*/ 6465400 w 12192000"/>
              <a:gd name="connsiteY89" fmla="*/ 437432 h 4449468"/>
              <a:gd name="connsiteX90" fmla="*/ 6591402 w 12192000"/>
              <a:gd name="connsiteY90" fmla="*/ 410083 h 4449468"/>
              <a:gd name="connsiteX91" fmla="*/ 6687786 w 12192000"/>
              <a:gd name="connsiteY91" fmla="*/ 444034 h 4449468"/>
              <a:gd name="connsiteX92" fmla="*/ 6695174 w 12192000"/>
              <a:gd name="connsiteY92" fmla="*/ 433912 h 4449468"/>
              <a:gd name="connsiteX93" fmla="*/ 6759445 w 12192000"/>
              <a:gd name="connsiteY93" fmla="*/ 431070 h 4449468"/>
              <a:gd name="connsiteX94" fmla="*/ 6989783 w 12192000"/>
              <a:gd name="connsiteY94" fmla="*/ 486103 h 4449468"/>
              <a:gd name="connsiteX95" fmla="*/ 7115240 w 12192000"/>
              <a:gd name="connsiteY95" fmla="*/ 478756 h 4449468"/>
              <a:gd name="connsiteX96" fmla="*/ 7158931 w 12192000"/>
              <a:gd name="connsiteY96" fmla="*/ 465669 h 4449468"/>
              <a:gd name="connsiteX97" fmla="*/ 7232185 w 12192000"/>
              <a:gd name="connsiteY97" fmla="*/ 444394 h 4449468"/>
              <a:gd name="connsiteX98" fmla="*/ 7284877 w 12192000"/>
              <a:gd name="connsiteY98" fmla="*/ 402687 h 4449468"/>
              <a:gd name="connsiteX99" fmla="*/ 7346945 w 12192000"/>
              <a:gd name="connsiteY99" fmla="*/ 395124 h 4449468"/>
              <a:gd name="connsiteX100" fmla="*/ 7364027 w 12192000"/>
              <a:gd name="connsiteY100" fmla="*/ 426741 h 4449468"/>
              <a:gd name="connsiteX101" fmla="*/ 7429557 w 12192000"/>
              <a:gd name="connsiteY101" fmla="*/ 407818 h 4449468"/>
              <a:gd name="connsiteX102" fmla="*/ 7528670 w 12192000"/>
              <a:gd name="connsiteY102" fmla="*/ 375453 h 4449468"/>
              <a:gd name="connsiteX103" fmla="*/ 7586523 w 12192000"/>
              <a:gd name="connsiteY103" fmla="*/ 365405 h 4449468"/>
              <a:gd name="connsiteX104" fmla="*/ 7743797 w 12192000"/>
              <a:gd name="connsiteY104" fmla="*/ 328598 h 4449468"/>
              <a:gd name="connsiteX105" fmla="*/ 7900757 w 12192000"/>
              <a:gd name="connsiteY105" fmla="*/ 284597 h 4449468"/>
              <a:gd name="connsiteX106" fmla="*/ 7990513 w 12192000"/>
              <a:gd name="connsiteY106" fmla="*/ 218262 h 4449468"/>
              <a:gd name="connsiteX107" fmla="*/ 8119883 w 12192000"/>
              <a:gd name="connsiteY107" fmla="*/ 186443 h 4449468"/>
              <a:gd name="connsiteX108" fmla="*/ 8141063 w 12192000"/>
              <a:gd name="connsiteY108" fmla="*/ 175217 h 4449468"/>
              <a:gd name="connsiteX109" fmla="*/ 8172005 w 12192000"/>
              <a:gd name="connsiteY109" fmla="*/ 178328 h 4449468"/>
              <a:gd name="connsiteX110" fmla="*/ 8296189 w 12192000"/>
              <a:gd name="connsiteY110" fmla="*/ 192661 h 4449468"/>
              <a:gd name="connsiteX111" fmla="*/ 8395386 w 12192000"/>
              <a:gd name="connsiteY111" fmla="*/ 220624 h 4449468"/>
              <a:gd name="connsiteX112" fmla="*/ 8512799 w 12192000"/>
              <a:gd name="connsiteY112" fmla="*/ 185499 h 4449468"/>
              <a:gd name="connsiteX113" fmla="*/ 8586463 w 12192000"/>
              <a:gd name="connsiteY113" fmla="*/ 187463 h 4449468"/>
              <a:gd name="connsiteX114" fmla="*/ 8710287 w 12192000"/>
              <a:gd name="connsiteY114" fmla="*/ 226363 h 4449468"/>
              <a:gd name="connsiteX115" fmla="*/ 8866439 w 12192000"/>
              <a:gd name="connsiteY115" fmla="*/ 198692 h 4449468"/>
              <a:gd name="connsiteX116" fmla="*/ 8894276 w 12192000"/>
              <a:gd name="connsiteY116" fmla="*/ 145723 h 4449468"/>
              <a:gd name="connsiteX117" fmla="*/ 8935035 w 12192000"/>
              <a:gd name="connsiteY117" fmla="*/ 111646 h 4449468"/>
              <a:gd name="connsiteX118" fmla="*/ 8960043 w 12192000"/>
              <a:gd name="connsiteY118" fmla="*/ 180759 h 4449468"/>
              <a:gd name="connsiteX119" fmla="*/ 9101127 w 12192000"/>
              <a:gd name="connsiteY119" fmla="*/ 222142 h 4449468"/>
              <a:gd name="connsiteX120" fmla="*/ 9170880 w 12192000"/>
              <a:gd name="connsiteY120" fmla="*/ 234816 h 4449468"/>
              <a:gd name="connsiteX121" fmla="*/ 9278094 w 12192000"/>
              <a:gd name="connsiteY121" fmla="*/ 238336 h 4449468"/>
              <a:gd name="connsiteX122" fmla="*/ 9310998 w 12192000"/>
              <a:gd name="connsiteY122" fmla="*/ 242266 h 4449468"/>
              <a:gd name="connsiteX123" fmla="*/ 9641111 w 12192000"/>
              <a:gd name="connsiteY123" fmla="*/ 313195 h 4449468"/>
              <a:gd name="connsiteX124" fmla="*/ 9823383 w 12192000"/>
              <a:gd name="connsiteY124" fmla="*/ 218474 h 4449468"/>
              <a:gd name="connsiteX125" fmla="*/ 10032591 w 12192000"/>
              <a:gd name="connsiteY125" fmla="*/ 185749 h 4449468"/>
              <a:gd name="connsiteX126" fmla="*/ 10100322 w 12192000"/>
              <a:gd name="connsiteY126" fmla="*/ 221604 h 4449468"/>
              <a:gd name="connsiteX127" fmla="*/ 10132642 w 12192000"/>
              <a:gd name="connsiteY127" fmla="*/ 217666 h 4449468"/>
              <a:gd name="connsiteX128" fmla="*/ 10185365 w 12192000"/>
              <a:gd name="connsiteY128" fmla="*/ 206832 h 4449468"/>
              <a:gd name="connsiteX129" fmla="*/ 10268953 w 12192000"/>
              <a:gd name="connsiteY129" fmla="*/ 218347 h 4449468"/>
              <a:gd name="connsiteX130" fmla="*/ 10433108 w 12192000"/>
              <a:gd name="connsiteY130" fmla="*/ 199758 h 4449468"/>
              <a:gd name="connsiteX131" fmla="*/ 10717313 w 12192000"/>
              <a:gd name="connsiteY131" fmla="*/ 253344 h 4449468"/>
              <a:gd name="connsiteX132" fmla="*/ 10972110 w 12192000"/>
              <a:gd name="connsiteY132" fmla="*/ 217006 h 4449468"/>
              <a:gd name="connsiteX133" fmla="*/ 11060121 w 12192000"/>
              <a:gd name="connsiteY133" fmla="*/ 208222 h 4449468"/>
              <a:gd name="connsiteX134" fmla="*/ 11144990 w 12192000"/>
              <a:gd name="connsiteY134" fmla="*/ 130838 h 4449468"/>
              <a:gd name="connsiteX135" fmla="*/ 11293359 w 12192000"/>
              <a:gd name="connsiteY135" fmla="*/ 124935 h 4449468"/>
              <a:gd name="connsiteX136" fmla="*/ 11364511 w 12192000"/>
              <a:gd name="connsiteY136" fmla="*/ 66512 h 4449468"/>
              <a:gd name="connsiteX137" fmla="*/ 11537979 w 12192000"/>
              <a:gd name="connsiteY137" fmla="*/ 81544 h 4449468"/>
              <a:gd name="connsiteX138" fmla="*/ 11576401 w 12192000"/>
              <a:gd name="connsiteY138" fmla="*/ 68039 h 4449468"/>
              <a:gd name="connsiteX139" fmla="*/ 11627402 w 12192000"/>
              <a:gd name="connsiteY139" fmla="*/ 41537 h 4449468"/>
              <a:gd name="connsiteX140" fmla="*/ 11800703 w 12192000"/>
              <a:gd name="connsiteY140" fmla="*/ 18480 h 4449468"/>
              <a:gd name="connsiteX141" fmla="*/ 11920297 w 12192000"/>
              <a:gd name="connsiteY141" fmla="*/ 33373 h 4449468"/>
              <a:gd name="connsiteX142" fmla="*/ 12034335 w 12192000"/>
              <a:gd name="connsiteY142" fmla="*/ 19478 h 4449468"/>
              <a:gd name="connsiteX143" fmla="*/ 12121786 w 12192000"/>
              <a:gd name="connsiteY143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64987 w 12192000"/>
              <a:gd name="connsiteY7" fmla="*/ 1613266 h 4449468"/>
              <a:gd name="connsiteX8" fmla="*/ 350371 w 12192000"/>
              <a:gd name="connsiteY8" fmla="*/ 1658516 h 4449468"/>
              <a:gd name="connsiteX9" fmla="*/ 584436 w 12192000"/>
              <a:gd name="connsiteY9" fmla="*/ 1651035 h 4449468"/>
              <a:gd name="connsiteX10" fmla="*/ 862351 w 12192000"/>
              <a:gd name="connsiteY10" fmla="*/ 1406008 h 4449468"/>
              <a:gd name="connsiteX11" fmla="*/ 991456 w 12192000"/>
              <a:gd name="connsiteY11" fmla="*/ 1415404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11914 w 12192000"/>
              <a:gd name="connsiteY16" fmla="*/ 1343266 h 4449468"/>
              <a:gd name="connsiteX17" fmla="*/ 1417000 w 12192000"/>
              <a:gd name="connsiteY17" fmla="*/ 1306027 h 4449468"/>
              <a:gd name="connsiteX18" fmla="*/ 1470552 w 12192000"/>
              <a:gd name="connsiteY18" fmla="*/ 1244783 h 4449468"/>
              <a:gd name="connsiteX19" fmla="*/ 1495430 w 12192000"/>
              <a:gd name="connsiteY19" fmla="*/ 1231336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74723 w 12192000"/>
              <a:gd name="connsiteY22" fmla="*/ 1249037 h 4449468"/>
              <a:gd name="connsiteX23" fmla="*/ 2180944 w 12192000"/>
              <a:gd name="connsiteY23" fmla="*/ 1221372 h 4449468"/>
              <a:gd name="connsiteX24" fmla="*/ 2206483 w 12192000"/>
              <a:gd name="connsiteY24" fmla="*/ 1169306 h 4449468"/>
              <a:gd name="connsiteX25" fmla="*/ 2480242 w 12192000"/>
              <a:gd name="connsiteY25" fmla="*/ 1143588 h 4449468"/>
              <a:gd name="connsiteX26" fmla="*/ 2545516 w 12192000"/>
              <a:gd name="connsiteY26" fmla="*/ 1116783 h 4449468"/>
              <a:gd name="connsiteX27" fmla="*/ 2612469 w 12192000"/>
              <a:gd name="connsiteY27" fmla="*/ 1134510 h 4449468"/>
              <a:gd name="connsiteX28" fmla="*/ 2711275 w 12192000"/>
              <a:gd name="connsiteY28" fmla="*/ 1068983 h 4449468"/>
              <a:gd name="connsiteX29" fmla="*/ 2864753 w 12192000"/>
              <a:gd name="connsiteY29" fmla="*/ 1052603 h 4449468"/>
              <a:gd name="connsiteX30" fmla="*/ 2954875 w 12192000"/>
              <a:gd name="connsiteY30" fmla="*/ 1034925 h 4449468"/>
              <a:gd name="connsiteX31" fmla="*/ 2986432 w 12192000"/>
              <a:gd name="connsiteY31" fmla="*/ 1015835 h 4449468"/>
              <a:gd name="connsiteX32" fmla="*/ 3032300 w 12192000"/>
              <a:gd name="connsiteY32" fmla="*/ 997495 h 4449468"/>
              <a:gd name="connsiteX33" fmla="*/ 3111177 w 12192000"/>
              <a:gd name="connsiteY33" fmla="*/ 955551 h 4449468"/>
              <a:gd name="connsiteX34" fmla="*/ 3220756 w 12192000"/>
              <a:gd name="connsiteY34" fmla="*/ 915853 h 4449468"/>
              <a:gd name="connsiteX35" fmla="*/ 3311995 w 12192000"/>
              <a:gd name="connsiteY35" fmla="*/ 939781 h 4449468"/>
              <a:gd name="connsiteX36" fmla="*/ 3317268 w 12192000"/>
              <a:gd name="connsiteY36" fmla="*/ 929024 h 4449468"/>
              <a:gd name="connsiteX37" fmla="*/ 3374665 w 12192000"/>
              <a:gd name="connsiteY37" fmla="*/ 919767 h 4449468"/>
              <a:gd name="connsiteX38" fmla="*/ 3589177 w 12192000"/>
              <a:gd name="connsiteY38" fmla="*/ 951119 h 4449468"/>
              <a:gd name="connsiteX39" fmla="*/ 3700970 w 12192000"/>
              <a:gd name="connsiteY39" fmla="*/ 931267 h 4449468"/>
              <a:gd name="connsiteX40" fmla="*/ 3738479 w 12192000"/>
              <a:gd name="connsiteY40" fmla="*/ 913937 h 4449468"/>
              <a:gd name="connsiteX41" fmla="*/ 3801460 w 12192000"/>
              <a:gd name="connsiteY41" fmla="*/ 885540 h 4449468"/>
              <a:gd name="connsiteX42" fmla="*/ 3843193 w 12192000"/>
              <a:gd name="connsiteY42" fmla="*/ 838989 h 4449468"/>
              <a:gd name="connsiteX43" fmla="*/ 3897970 w 12192000"/>
              <a:gd name="connsiteY43" fmla="*/ 825281 h 4449468"/>
              <a:gd name="connsiteX44" fmla="*/ 3917600 w 12192000"/>
              <a:gd name="connsiteY44" fmla="*/ 854851 h 4449468"/>
              <a:gd name="connsiteX45" fmla="*/ 3973954 w 12192000"/>
              <a:gd name="connsiteY45" fmla="*/ 829557 h 4449468"/>
              <a:gd name="connsiteX46" fmla="*/ 4058683 w 12192000"/>
              <a:gd name="connsiteY46" fmla="*/ 787592 h 4449468"/>
              <a:gd name="connsiteX47" fmla="*/ 4109334 w 12192000"/>
              <a:gd name="connsiteY47" fmla="*/ 771848 h 4449468"/>
              <a:gd name="connsiteX48" fmla="*/ 4245750 w 12192000"/>
              <a:gd name="connsiteY48" fmla="*/ 719656 h 4449468"/>
              <a:gd name="connsiteX49" fmla="*/ 4380909 w 12192000"/>
              <a:gd name="connsiteY49" fmla="*/ 660379 h 4449468"/>
              <a:gd name="connsiteX50" fmla="*/ 4438502 w 12192000"/>
              <a:gd name="connsiteY50" fmla="*/ 592129 h 4449468"/>
              <a:gd name="connsiteX51" fmla="*/ 4446215 w 12192000"/>
              <a:gd name="connsiteY51" fmla="*/ 588643 h 4449468"/>
              <a:gd name="connsiteX52" fmla="*/ 4468284 w 12192000"/>
              <a:gd name="connsiteY52" fmla="*/ 589215 h 4449468"/>
              <a:gd name="connsiteX53" fmla="*/ 4476748 w 12192000"/>
              <a:gd name="connsiteY53" fmla="*/ 591094 h 4449468"/>
              <a:gd name="connsiteX54" fmla="*/ 4488782 w 12192000"/>
              <a:gd name="connsiteY54" fmla="*/ 590302 h 4449468"/>
              <a:gd name="connsiteX55" fmla="*/ 4489026 w 12192000"/>
              <a:gd name="connsiteY55" fmla="*/ 589753 h 4449468"/>
              <a:gd name="connsiteX56" fmla="*/ 4500402 w 12192000"/>
              <a:gd name="connsiteY56" fmla="*/ 590048 h 4449468"/>
              <a:gd name="connsiteX57" fmla="*/ 4556726 w 12192000"/>
              <a:gd name="connsiteY57" fmla="*/ 598187 h 4449468"/>
              <a:gd name="connsiteX58" fmla="*/ 4624565 w 12192000"/>
              <a:gd name="connsiteY58" fmla="*/ 543167 h 4449468"/>
              <a:gd name="connsiteX59" fmla="*/ 4653836 w 12192000"/>
              <a:gd name="connsiteY59" fmla="*/ 532544 h 4449468"/>
              <a:gd name="connsiteX60" fmla="*/ 4669186 w 12192000"/>
              <a:gd name="connsiteY60" fmla="*/ 524041 h 4449468"/>
              <a:gd name="connsiteX61" fmla="*/ 4669958 w 12192000"/>
              <a:gd name="connsiteY61" fmla="*/ 521685 h 4449468"/>
              <a:gd name="connsiteX62" fmla="*/ 4723979 w 12192000"/>
              <a:gd name="connsiteY62" fmla="*/ 529754 h 4449468"/>
              <a:gd name="connsiteX63" fmla="*/ 4730727 w 12192000"/>
              <a:gd name="connsiteY63" fmla="*/ 526563 h 4449468"/>
              <a:gd name="connsiteX64" fmla="*/ 4766483 w 12192000"/>
              <a:gd name="connsiteY64" fmla="*/ 537277 h 4449468"/>
              <a:gd name="connsiteX65" fmla="*/ 4784666 w 12192000"/>
              <a:gd name="connsiteY65" fmla="*/ 539903 h 4449468"/>
              <a:gd name="connsiteX66" fmla="*/ 4790401 w 12192000"/>
              <a:gd name="connsiteY66" fmla="*/ 546646 h 4449468"/>
              <a:gd name="connsiteX67" fmla="*/ 4816937 w 12192000"/>
              <a:gd name="connsiteY67" fmla="*/ 547476 h 4449468"/>
              <a:gd name="connsiteX68" fmla="*/ 4819758 w 12192000"/>
              <a:gd name="connsiteY68" fmla="*/ 545308 h 4449468"/>
              <a:gd name="connsiteX69" fmla="*/ 4842484 w 12192000"/>
              <a:gd name="connsiteY69" fmla="*/ 554412 h 4449468"/>
              <a:gd name="connsiteX70" fmla="*/ 4862546 w 12192000"/>
              <a:gd name="connsiteY70" fmla="*/ 572217 h 4449468"/>
              <a:gd name="connsiteX71" fmla="*/ 5085017 w 12192000"/>
              <a:gd name="connsiteY71" fmla="*/ 547403 h 4449468"/>
              <a:gd name="connsiteX72" fmla="*/ 5285888 w 12192000"/>
              <a:gd name="connsiteY72" fmla="*/ 614495 h 4449468"/>
              <a:gd name="connsiteX73" fmla="*/ 5406407 w 12192000"/>
              <a:gd name="connsiteY73" fmla="*/ 598751 h 4449468"/>
              <a:gd name="connsiteX74" fmla="*/ 5442182 w 12192000"/>
              <a:gd name="connsiteY74" fmla="*/ 549757 h 4449468"/>
              <a:gd name="connsiteX75" fmla="*/ 5745975 w 12192000"/>
              <a:gd name="connsiteY75" fmla="*/ 554555 h 4449468"/>
              <a:gd name="connsiteX76" fmla="*/ 5821505 w 12192000"/>
              <a:gd name="connsiteY76" fmla="*/ 535119 h 4449468"/>
              <a:gd name="connsiteX77" fmla="*/ 5892210 w 12192000"/>
              <a:gd name="connsiteY77" fmla="*/ 560202 h 4449468"/>
              <a:gd name="connsiteX78" fmla="*/ 5918804 w 12192000"/>
              <a:gd name="connsiteY78" fmla="*/ 543313 h 4449468"/>
              <a:gd name="connsiteX79" fmla="*/ 5923343 w 12192000"/>
              <a:gd name="connsiteY79" fmla="*/ 539938 h 4449468"/>
              <a:gd name="connsiteX80" fmla="*/ 5942519 w 12192000"/>
              <a:gd name="connsiteY80" fmla="*/ 536503 h 4449468"/>
              <a:gd name="connsiteX81" fmla="*/ 5946666 w 12192000"/>
              <a:gd name="connsiteY81" fmla="*/ 522944 h 4449468"/>
              <a:gd name="connsiteX82" fmla="*/ 5974624 w 12192000"/>
              <a:gd name="connsiteY82" fmla="*/ 508752 h 4449468"/>
              <a:gd name="connsiteX83" fmla="*/ 6010271 w 12192000"/>
              <a:gd name="connsiteY83" fmla="*/ 505944 h 4449468"/>
              <a:gd name="connsiteX84" fmla="*/ 6180882 w 12192000"/>
              <a:gd name="connsiteY84" fmla="*/ 506681 h 4449468"/>
              <a:gd name="connsiteX85" fmla="*/ 6282268 w 12192000"/>
              <a:gd name="connsiteY85" fmla="*/ 499091 h 4449468"/>
              <a:gd name="connsiteX86" fmla="*/ 6319700 w 12192000"/>
              <a:gd name="connsiteY86" fmla="*/ 483591 h 4449468"/>
              <a:gd name="connsiteX87" fmla="*/ 6372701 w 12192000"/>
              <a:gd name="connsiteY87" fmla="*/ 470428 h 4449468"/>
              <a:gd name="connsiteX88" fmla="*/ 6465400 w 12192000"/>
              <a:gd name="connsiteY88" fmla="*/ 437432 h 4449468"/>
              <a:gd name="connsiteX89" fmla="*/ 6591402 w 12192000"/>
              <a:gd name="connsiteY89" fmla="*/ 410083 h 4449468"/>
              <a:gd name="connsiteX90" fmla="*/ 6687786 w 12192000"/>
              <a:gd name="connsiteY90" fmla="*/ 444034 h 4449468"/>
              <a:gd name="connsiteX91" fmla="*/ 6695174 w 12192000"/>
              <a:gd name="connsiteY91" fmla="*/ 433912 h 4449468"/>
              <a:gd name="connsiteX92" fmla="*/ 6759445 w 12192000"/>
              <a:gd name="connsiteY92" fmla="*/ 431070 h 4449468"/>
              <a:gd name="connsiteX93" fmla="*/ 6989783 w 12192000"/>
              <a:gd name="connsiteY93" fmla="*/ 486103 h 4449468"/>
              <a:gd name="connsiteX94" fmla="*/ 7115240 w 12192000"/>
              <a:gd name="connsiteY94" fmla="*/ 478756 h 4449468"/>
              <a:gd name="connsiteX95" fmla="*/ 7158931 w 12192000"/>
              <a:gd name="connsiteY95" fmla="*/ 465669 h 4449468"/>
              <a:gd name="connsiteX96" fmla="*/ 7232185 w 12192000"/>
              <a:gd name="connsiteY96" fmla="*/ 444394 h 4449468"/>
              <a:gd name="connsiteX97" fmla="*/ 7284877 w 12192000"/>
              <a:gd name="connsiteY97" fmla="*/ 402687 h 4449468"/>
              <a:gd name="connsiteX98" fmla="*/ 7346945 w 12192000"/>
              <a:gd name="connsiteY98" fmla="*/ 395124 h 4449468"/>
              <a:gd name="connsiteX99" fmla="*/ 7364027 w 12192000"/>
              <a:gd name="connsiteY99" fmla="*/ 426741 h 4449468"/>
              <a:gd name="connsiteX100" fmla="*/ 7429557 w 12192000"/>
              <a:gd name="connsiteY100" fmla="*/ 407818 h 4449468"/>
              <a:gd name="connsiteX101" fmla="*/ 7528670 w 12192000"/>
              <a:gd name="connsiteY101" fmla="*/ 375453 h 4449468"/>
              <a:gd name="connsiteX102" fmla="*/ 7586523 w 12192000"/>
              <a:gd name="connsiteY102" fmla="*/ 365405 h 4449468"/>
              <a:gd name="connsiteX103" fmla="*/ 7743797 w 12192000"/>
              <a:gd name="connsiteY103" fmla="*/ 328598 h 4449468"/>
              <a:gd name="connsiteX104" fmla="*/ 7900757 w 12192000"/>
              <a:gd name="connsiteY104" fmla="*/ 284597 h 4449468"/>
              <a:gd name="connsiteX105" fmla="*/ 7990513 w 12192000"/>
              <a:gd name="connsiteY105" fmla="*/ 218262 h 4449468"/>
              <a:gd name="connsiteX106" fmla="*/ 8119883 w 12192000"/>
              <a:gd name="connsiteY106" fmla="*/ 186443 h 4449468"/>
              <a:gd name="connsiteX107" fmla="*/ 8141063 w 12192000"/>
              <a:gd name="connsiteY107" fmla="*/ 175217 h 4449468"/>
              <a:gd name="connsiteX108" fmla="*/ 8172005 w 12192000"/>
              <a:gd name="connsiteY108" fmla="*/ 178328 h 4449468"/>
              <a:gd name="connsiteX109" fmla="*/ 8296189 w 12192000"/>
              <a:gd name="connsiteY109" fmla="*/ 192661 h 4449468"/>
              <a:gd name="connsiteX110" fmla="*/ 8395386 w 12192000"/>
              <a:gd name="connsiteY110" fmla="*/ 220624 h 4449468"/>
              <a:gd name="connsiteX111" fmla="*/ 8512799 w 12192000"/>
              <a:gd name="connsiteY111" fmla="*/ 185499 h 4449468"/>
              <a:gd name="connsiteX112" fmla="*/ 8586463 w 12192000"/>
              <a:gd name="connsiteY112" fmla="*/ 187463 h 4449468"/>
              <a:gd name="connsiteX113" fmla="*/ 8710287 w 12192000"/>
              <a:gd name="connsiteY113" fmla="*/ 226363 h 4449468"/>
              <a:gd name="connsiteX114" fmla="*/ 8866439 w 12192000"/>
              <a:gd name="connsiteY114" fmla="*/ 198692 h 4449468"/>
              <a:gd name="connsiteX115" fmla="*/ 8894276 w 12192000"/>
              <a:gd name="connsiteY115" fmla="*/ 145723 h 4449468"/>
              <a:gd name="connsiteX116" fmla="*/ 8935035 w 12192000"/>
              <a:gd name="connsiteY116" fmla="*/ 111646 h 4449468"/>
              <a:gd name="connsiteX117" fmla="*/ 8960043 w 12192000"/>
              <a:gd name="connsiteY117" fmla="*/ 180759 h 4449468"/>
              <a:gd name="connsiteX118" fmla="*/ 9101127 w 12192000"/>
              <a:gd name="connsiteY118" fmla="*/ 222142 h 4449468"/>
              <a:gd name="connsiteX119" fmla="*/ 9170880 w 12192000"/>
              <a:gd name="connsiteY119" fmla="*/ 234816 h 4449468"/>
              <a:gd name="connsiteX120" fmla="*/ 9278094 w 12192000"/>
              <a:gd name="connsiteY120" fmla="*/ 238336 h 4449468"/>
              <a:gd name="connsiteX121" fmla="*/ 9310998 w 12192000"/>
              <a:gd name="connsiteY121" fmla="*/ 242266 h 4449468"/>
              <a:gd name="connsiteX122" fmla="*/ 9641111 w 12192000"/>
              <a:gd name="connsiteY122" fmla="*/ 313195 h 4449468"/>
              <a:gd name="connsiteX123" fmla="*/ 9823383 w 12192000"/>
              <a:gd name="connsiteY123" fmla="*/ 218474 h 4449468"/>
              <a:gd name="connsiteX124" fmla="*/ 10032591 w 12192000"/>
              <a:gd name="connsiteY124" fmla="*/ 185749 h 4449468"/>
              <a:gd name="connsiteX125" fmla="*/ 10100322 w 12192000"/>
              <a:gd name="connsiteY125" fmla="*/ 221604 h 4449468"/>
              <a:gd name="connsiteX126" fmla="*/ 10132642 w 12192000"/>
              <a:gd name="connsiteY126" fmla="*/ 217666 h 4449468"/>
              <a:gd name="connsiteX127" fmla="*/ 10185365 w 12192000"/>
              <a:gd name="connsiteY127" fmla="*/ 206832 h 4449468"/>
              <a:gd name="connsiteX128" fmla="*/ 10268953 w 12192000"/>
              <a:gd name="connsiteY128" fmla="*/ 218347 h 4449468"/>
              <a:gd name="connsiteX129" fmla="*/ 10433108 w 12192000"/>
              <a:gd name="connsiteY129" fmla="*/ 199758 h 4449468"/>
              <a:gd name="connsiteX130" fmla="*/ 10717313 w 12192000"/>
              <a:gd name="connsiteY130" fmla="*/ 253344 h 4449468"/>
              <a:gd name="connsiteX131" fmla="*/ 10972110 w 12192000"/>
              <a:gd name="connsiteY131" fmla="*/ 217006 h 4449468"/>
              <a:gd name="connsiteX132" fmla="*/ 11060121 w 12192000"/>
              <a:gd name="connsiteY132" fmla="*/ 208222 h 4449468"/>
              <a:gd name="connsiteX133" fmla="*/ 11144990 w 12192000"/>
              <a:gd name="connsiteY133" fmla="*/ 130838 h 4449468"/>
              <a:gd name="connsiteX134" fmla="*/ 11293359 w 12192000"/>
              <a:gd name="connsiteY134" fmla="*/ 124935 h 4449468"/>
              <a:gd name="connsiteX135" fmla="*/ 11364511 w 12192000"/>
              <a:gd name="connsiteY135" fmla="*/ 66512 h 4449468"/>
              <a:gd name="connsiteX136" fmla="*/ 11537979 w 12192000"/>
              <a:gd name="connsiteY136" fmla="*/ 81544 h 4449468"/>
              <a:gd name="connsiteX137" fmla="*/ 11576401 w 12192000"/>
              <a:gd name="connsiteY137" fmla="*/ 68039 h 4449468"/>
              <a:gd name="connsiteX138" fmla="*/ 11627402 w 12192000"/>
              <a:gd name="connsiteY138" fmla="*/ 41537 h 4449468"/>
              <a:gd name="connsiteX139" fmla="*/ 11800703 w 12192000"/>
              <a:gd name="connsiteY139" fmla="*/ 18480 h 4449468"/>
              <a:gd name="connsiteX140" fmla="*/ 11920297 w 12192000"/>
              <a:gd name="connsiteY140" fmla="*/ 33373 h 4449468"/>
              <a:gd name="connsiteX141" fmla="*/ 12034335 w 12192000"/>
              <a:gd name="connsiteY141" fmla="*/ 19478 h 4449468"/>
              <a:gd name="connsiteX142" fmla="*/ 12121786 w 12192000"/>
              <a:gd name="connsiteY142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64987 w 12192000"/>
              <a:gd name="connsiteY7" fmla="*/ 1613266 h 4449468"/>
              <a:gd name="connsiteX8" fmla="*/ 350371 w 12192000"/>
              <a:gd name="connsiteY8" fmla="*/ 1658516 h 4449468"/>
              <a:gd name="connsiteX9" fmla="*/ 584436 w 12192000"/>
              <a:gd name="connsiteY9" fmla="*/ 1651035 h 4449468"/>
              <a:gd name="connsiteX10" fmla="*/ 862351 w 12192000"/>
              <a:gd name="connsiteY10" fmla="*/ 1406008 h 4449468"/>
              <a:gd name="connsiteX11" fmla="*/ 991456 w 12192000"/>
              <a:gd name="connsiteY11" fmla="*/ 1415404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11914 w 12192000"/>
              <a:gd name="connsiteY16" fmla="*/ 1343266 h 4449468"/>
              <a:gd name="connsiteX17" fmla="*/ 1417000 w 12192000"/>
              <a:gd name="connsiteY17" fmla="*/ 1306027 h 4449468"/>
              <a:gd name="connsiteX18" fmla="*/ 1470552 w 12192000"/>
              <a:gd name="connsiteY18" fmla="*/ 1244783 h 4449468"/>
              <a:gd name="connsiteX19" fmla="*/ 1558961 w 12192000"/>
              <a:gd name="connsiteY19" fmla="*/ 1231336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74723 w 12192000"/>
              <a:gd name="connsiteY22" fmla="*/ 1249037 h 4449468"/>
              <a:gd name="connsiteX23" fmla="*/ 2180944 w 12192000"/>
              <a:gd name="connsiteY23" fmla="*/ 1221372 h 4449468"/>
              <a:gd name="connsiteX24" fmla="*/ 2206483 w 12192000"/>
              <a:gd name="connsiteY24" fmla="*/ 1169306 h 4449468"/>
              <a:gd name="connsiteX25" fmla="*/ 2480242 w 12192000"/>
              <a:gd name="connsiteY25" fmla="*/ 1143588 h 4449468"/>
              <a:gd name="connsiteX26" fmla="*/ 2545516 w 12192000"/>
              <a:gd name="connsiteY26" fmla="*/ 1116783 h 4449468"/>
              <a:gd name="connsiteX27" fmla="*/ 2612469 w 12192000"/>
              <a:gd name="connsiteY27" fmla="*/ 1134510 h 4449468"/>
              <a:gd name="connsiteX28" fmla="*/ 2711275 w 12192000"/>
              <a:gd name="connsiteY28" fmla="*/ 1068983 h 4449468"/>
              <a:gd name="connsiteX29" fmla="*/ 2864753 w 12192000"/>
              <a:gd name="connsiteY29" fmla="*/ 1052603 h 4449468"/>
              <a:gd name="connsiteX30" fmla="*/ 2954875 w 12192000"/>
              <a:gd name="connsiteY30" fmla="*/ 1034925 h 4449468"/>
              <a:gd name="connsiteX31" fmla="*/ 2986432 w 12192000"/>
              <a:gd name="connsiteY31" fmla="*/ 1015835 h 4449468"/>
              <a:gd name="connsiteX32" fmla="*/ 3032300 w 12192000"/>
              <a:gd name="connsiteY32" fmla="*/ 997495 h 4449468"/>
              <a:gd name="connsiteX33" fmla="*/ 3111177 w 12192000"/>
              <a:gd name="connsiteY33" fmla="*/ 955551 h 4449468"/>
              <a:gd name="connsiteX34" fmla="*/ 3220756 w 12192000"/>
              <a:gd name="connsiteY34" fmla="*/ 915853 h 4449468"/>
              <a:gd name="connsiteX35" fmla="*/ 3311995 w 12192000"/>
              <a:gd name="connsiteY35" fmla="*/ 939781 h 4449468"/>
              <a:gd name="connsiteX36" fmla="*/ 3317268 w 12192000"/>
              <a:gd name="connsiteY36" fmla="*/ 929024 h 4449468"/>
              <a:gd name="connsiteX37" fmla="*/ 3374665 w 12192000"/>
              <a:gd name="connsiteY37" fmla="*/ 919767 h 4449468"/>
              <a:gd name="connsiteX38" fmla="*/ 3589177 w 12192000"/>
              <a:gd name="connsiteY38" fmla="*/ 951119 h 4449468"/>
              <a:gd name="connsiteX39" fmla="*/ 3700970 w 12192000"/>
              <a:gd name="connsiteY39" fmla="*/ 931267 h 4449468"/>
              <a:gd name="connsiteX40" fmla="*/ 3738479 w 12192000"/>
              <a:gd name="connsiteY40" fmla="*/ 913937 h 4449468"/>
              <a:gd name="connsiteX41" fmla="*/ 3801460 w 12192000"/>
              <a:gd name="connsiteY41" fmla="*/ 885540 h 4449468"/>
              <a:gd name="connsiteX42" fmla="*/ 3843193 w 12192000"/>
              <a:gd name="connsiteY42" fmla="*/ 838989 h 4449468"/>
              <a:gd name="connsiteX43" fmla="*/ 3897970 w 12192000"/>
              <a:gd name="connsiteY43" fmla="*/ 825281 h 4449468"/>
              <a:gd name="connsiteX44" fmla="*/ 3917600 w 12192000"/>
              <a:gd name="connsiteY44" fmla="*/ 854851 h 4449468"/>
              <a:gd name="connsiteX45" fmla="*/ 3973954 w 12192000"/>
              <a:gd name="connsiteY45" fmla="*/ 829557 h 4449468"/>
              <a:gd name="connsiteX46" fmla="*/ 4058683 w 12192000"/>
              <a:gd name="connsiteY46" fmla="*/ 787592 h 4449468"/>
              <a:gd name="connsiteX47" fmla="*/ 4109334 w 12192000"/>
              <a:gd name="connsiteY47" fmla="*/ 771848 h 4449468"/>
              <a:gd name="connsiteX48" fmla="*/ 4245750 w 12192000"/>
              <a:gd name="connsiteY48" fmla="*/ 719656 h 4449468"/>
              <a:gd name="connsiteX49" fmla="*/ 4380909 w 12192000"/>
              <a:gd name="connsiteY49" fmla="*/ 660379 h 4449468"/>
              <a:gd name="connsiteX50" fmla="*/ 4438502 w 12192000"/>
              <a:gd name="connsiteY50" fmla="*/ 592129 h 4449468"/>
              <a:gd name="connsiteX51" fmla="*/ 4446215 w 12192000"/>
              <a:gd name="connsiteY51" fmla="*/ 588643 h 4449468"/>
              <a:gd name="connsiteX52" fmla="*/ 4468284 w 12192000"/>
              <a:gd name="connsiteY52" fmla="*/ 589215 h 4449468"/>
              <a:gd name="connsiteX53" fmla="*/ 4476748 w 12192000"/>
              <a:gd name="connsiteY53" fmla="*/ 591094 h 4449468"/>
              <a:gd name="connsiteX54" fmla="*/ 4488782 w 12192000"/>
              <a:gd name="connsiteY54" fmla="*/ 590302 h 4449468"/>
              <a:gd name="connsiteX55" fmla="*/ 4489026 w 12192000"/>
              <a:gd name="connsiteY55" fmla="*/ 589753 h 4449468"/>
              <a:gd name="connsiteX56" fmla="*/ 4500402 w 12192000"/>
              <a:gd name="connsiteY56" fmla="*/ 590048 h 4449468"/>
              <a:gd name="connsiteX57" fmla="*/ 4556726 w 12192000"/>
              <a:gd name="connsiteY57" fmla="*/ 598187 h 4449468"/>
              <a:gd name="connsiteX58" fmla="*/ 4624565 w 12192000"/>
              <a:gd name="connsiteY58" fmla="*/ 543167 h 4449468"/>
              <a:gd name="connsiteX59" fmla="*/ 4653836 w 12192000"/>
              <a:gd name="connsiteY59" fmla="*/ 532544 h 4449468"/>
              <a:gd name="connsiteX60" fmla="*/ 4669186 w 12192000"/>
              <a:gd name="connsiteY60" fmla="*/ 524041 h 4449468"/>
              <a:gd name="connsiteX61" fmla="*/ 4669958 w 12192000"/>
              <a:gd name="connsiteY61" fmla="*/ 521685 h 4449468"/>
              <a:gd name="connsiteX62" fmla="*/ 4723979 w 12192000"/>
              <a:gd name="connsiteY62" fmla="*/ 529754 h 4449468"/>
              <a:gd name="connsiteX63" fmla="*/ 4730727 w 12192000"/>
              <a:gd name="connsiteY63" fmla="*/ 526563 h 4449468"/>
              <a:gd name="connsiteX64" fmla="*/ 4766483 w 12192000"/>
              <a:gd name="connsiteY64" fmla="*/ 537277 h 4449468"/>
              <a:gd name="connsiteX65" fmla="*/ 4784666 w 12192000"/>
              <a:gd name="connsiteY65" fmla="*/ 539903 h 4449468"/>
              <a:gd name="connsiteX66" fmla="*/ 4790401 w 12192000"/>
              <a:gd name="connsiteY66" fmla="*/ 546646 h 4449468"/>
              <a:gd name="connsiteX67" fmla="*/ 4816937 w 12192000"/>
              <a:gd name="connsiteY67" fmla="*/ 547476 h 4449468"/>
              <a:gd name="connsiteX68" fmla="*/ 4819758 w 12192000"/>
              <a:gd name="connsiteY68" fmla="*/ 545308 h 4449468"/>
              <a:gd name="connsiteX69" fmla="*/ 4842484 w 12192000"/>
              <a:gd name="connsiteY69" fmla="*/ 554412 h 4449468"/>
              <a:gd name="connsiteX70" fmla="*/ 4862546 w 12192000"/>
              <a:gd name="connsiteY70" fmla="*/ 572217 h 4449468"/>
              <a:gd name="connsiteX71" fmla="*/ 5085017 w 12192000"/>
              <a:gd name="connsiteY71" fmla="*/ 547403 h 4449468"/>
              <a:gd name="connsiteX72" fmla="*/ 5285888 w 12192000"/>
              <a:gd name="connsiteY72" fmla="*/ 614495 h 4449468"/>
              <a:gd name="connsiteX73" fmla="*/ 5406407 w 12192000"/>
              <a:gd name="connsiteY73" fmla="*/ 598751 h 4449468"/>
              <a:gd name="connsiteX74" fmla="*/ 5442182 w 12192000"/>
              <a:gd name="connsiteY74" fmla="*/ 549757 h 4449468"/>
              <a:gd name="connsiteX75" fmla="*/ 5745975 w 12192000"/>
              <a:gd name="connsiteY75" fmla="*/ 554555 h 4449468"/>
              <a:gd name="connsiteX76" fmla="*/ 5821505 w 12192000"/>
              <a:gd name="connsiteY76" fmla="*/ 535119 h 4449468"/>
              <a:gd name="connsiteX77" fmla="*/ 5892210 w 12192000"/>
              <a:gd name="connsiteY77" fmla="*/ 560202 h 4449468"/>
              <a:gd name="connsiteX78" fmla="*/ 5918804 w 12192000"/>
              <a:gd name="connsiteY78" fmla="*/ 543313 h 4449468"/>
              <a:gd name="connsiteX79" fmla="*/ 5923343 w 12192000"/>
              <a:gd name="connsiteY79" fmla="*/ 539938 h 4449468"/>
              <a:gd name="connsiteX80" fmla="*/ 5942519 w 12192000"/>
              <a:gd name="connsiteY80" fmla="*/ 536503 h 4449468"/>
              <a:gd name="connsiteX81" fmla="*/ 5946666 w 12192000"/>
              <a:gd name="connsiteY81" fmla="*/ 522944 h 4449468"/>
              <a:gd name="connsiteX82" fmla="*/ 5974624 w 12192000"/>
              <a:gd name="connsiteY82" fmla="*/ 508752 h 4449468"/>
              <a:gd name="connsiteX83" fmla="*/ 6010271 w 12192000"/>
              <a:gd name="connsiteY83" fmla="*/ 505944 h 4449468"/>
              <a:gd name="connsiteX84" fmla="*/ 6180882 w 12192000"/>
              <a:gd name="connsiteY84" fmla="*/ 506681 h 4449468"/>
              <a:gd name="connsiteX85" fmla="*/ 6282268 w 12192000"/>
              <a:gd name="connsiteY85" fmla="*/ 499091 h 4449468"/>
              <a:gd name="connsiteX86" fmla="*/ 6319700 w 12192000"/>
              <a:gd name="connsiteY86" fmla="*/ 483591 h 4449468"/>
              <a:gd name="connsiteX87" fmla="*/ 6372701 w 12192000"/>
              <a:gd name="connsiteY87" fmla="*/ 470428 h 4449468"/>
              <a:gd name="connsiteX88" fmla="*/ 6465400 w 12192000"/>
              <a:gd name="connsiteY88" fmla="*/ 437432 h 4449468"/>
              <a:gd name="connsiteX89" fmla="*/ 6591402 w 12192000"/>
              <a:gd name="connsiteY89" fmla="*/ 410083 h 4449468"/>
              <a:gd name="connsiteX90" fmla="*/ 6687786 w 12192000"/>
              <a:gd name="connsiteY90" fmla="*/ 444034 h 4449468"/>
              <a:gd name="connsiteX91" fmla="*/ 6695174 w 12192000"/>
              <a:gd name="connsiteY91" fmla="*/ 433912 h 4449468"/>
              <a:gd name="connsiteX92" fmla="*/ 6759445 w 12192000"/>
              <a:gd name="connsiteY92" fmla="*/ 431070 h 4449468"/>
              <a:gd name="connsiteX93" fmla="*/ 6989783 w 12192000"/>
              <a:gd name="connsiteY93" fmla="*/ 486103 h 4449468"/>
              <a:gd name="connsiteX94" fmla="*/ 7115240 w 12192000"/>
              <a:gd name="connsiteY94" fmla="*/ 478756 h 4449468"/>
              <a:gd name="connsiteX95" fmla="*/ 7158931 w 12192000"/>
              <a:gd name="connsiteY95" fmla="*/ 465669 h 4449468"/>
              <a:gd name="connsiteX96" fmla="*/ 7232185 w 12192000"/>
              <a:gd name="connsiteY96" fmla="*/ 444394 h 4449468"/>
              <a:gd name="connsiteX97" fmla="*/ 7284877 w 12192000"/>
              <a:gd name="connsiteY97" fmla="*/ 402687 h 4449468"/>
              <a:gd name="connsiteX98" fmla="*/ 7346945 w 12192000"/>
              <a:gd name="connsiteY98" fmla="*/ 395124 h 4449468"/>
              <a:gd name="connsiteX99" fmla="*/ 7364027 w 12192000"/>
              <a:gd name="connsiteY99" fmla="*/ 426741 h 4449468"/>
              <a:gd name="connsiteX100" fmla="*/ 7429557 w 12192000"/>
              <a:gd name="connsiteY100" fmla="*/ 407818 h 4449468"/>
              <a:gd name="connsiteX101" fmla="*/ 7528670 w 12192000"/>
              <a:gd name="connsiteY101" fmla="*/ 375453 h 4449468"/>
              <a:gd name="connsiteX102" fmla="*/ 7586523 w 12192000"/>
              <a:gd name="connsiteY102" fmla="*/ 365405 h 4449468"/>
              <a:gd name="connsiteX103" fmla="*/ 7743797 w 12192000"/>
              <a:gd name="connsiteY103" fmla="*/ 328598 h 4449468"/>
              <a:gd name="connsiteX104" fmla="*/ 7900757 w 12192000"/>
              <a:gd name="connsiteY104" fmla="*/ 284597 h 4449468"/>
              <a:gd name="connsiteX105" fmla="*/ 7990513 w 12192000"/>
              <a:gd name="connsiteY105" fmla="*/ 218262 h 4449468"/>
              <a:gd name="connsiteX106" fmla="*/ 8119883 w 12192000"/>
              <a:gd name="connsiteY106" fmla="*/ 186443 h 4449468"/>
              <a:gd name="connsiteX107" fmla="*/ 8141063 w 12192000"/>
              <a:gd name="connsiteY107" fmla="*/ 175217 h 4449468"/>
              <a:gd name="connsiteX108" fmla="*/ 8172005 w 12192000"/>
              <a:gd name="connsiteY108" fmla="*/ 178328 h 4449468"/>
              <a:gd name="connsiteX109" fmla="*/ 8296189 w 12192000"/>
              <a:gd name="connsiteY109" fmla="*/ 192661 h 4449468"/>
              <a:gd name="connsiteX110" fmla="*/ 8395386 w 12192000"/>
              <a:gd name="connsiteY110" fmla="*/ 220624 h 4449468"/>
              <a:gd name="connsiteX111" fmla="*/ 8512799 w 12192000"/>
              <a:gd name="connsiteY111" fmla="*/ 185499 h 4449468"/>
              <a:gd name="connsiteX112" fmla="*/ 8586463 w 12192000"/>
              <a:gd name="connsiteY112" fmla="*/ 187463 h 4449468"/>
              <a:gd name="connsiteX113" fmla="*/ 8710287 w 12192000"/>
              <a:gd name="connsiteY113" fmla="*/ 226363 h 4449468"/>
              <a:gd name="connsiteX114" fmla="*/ 8866439 w 12192000"/>
              <a:gd name="connsiteY114" fmla="*/ 198692 h 4449468"/>
              <a:gd name="connsiteX115" fmla="*/ 8894276 w 12192000"/>
              <a:gd name="connsiteY115" fmla="*/ 145723 h 4449468"/>
              <a:gd name="connsiteX116" fmla="*/ 8935035 w 12192000"/>
              <a:gd name="connsiteY116" fmla="*/ 111646 h 4449468"/>
              <a:gd name="connsiteX117" fmla="*/ 8960043 w 12192000"/>
              <a:gd name="connsiteY117" fmla="*/ 180759 h 4449468"/>
              <a:gd name="connsiteX118" fmla="*/ 9101127 w 12192000"/>
              <a:gd name="connsiteY118" fmla="*/ 222142 h 4449468"/>
              <a:gd name="connsiteX119" fmla="*/ 9170880 w 12192000"/>
              <a:gd name="connsiteY119" fmla="*/ 234816 h 4449468"/>
              <a:gd name="connsiteX120" fmla="*/ 9278094 w 12192000"/>
              <a:gd name="connsiteY120" fmla="*/ 238336 h 4449468"/>
              <a:gd name="connsiteX121" fmla="*/ 9310998 w 12192000"/>
              <a:gd name="connsiteY121" fmla="*/ 242266 h 4449468"/>
              <a:gd name="connsiteX122" fmla="*/ 9641111 w 12192000"/>
              <a:gd name="connsiteY122" fmla="*/ 313195 h 4449468"/>
              <a:gd name="connsiteX123" fmla="*/ 9823383 w 12192000"/>
              <a:gd name="connsiteY123" fmla="*/ 218474 h 4449468"/>
              <a:gd name="connsiteX124" fmla="*/ 10032591 w 12192000"/>
              <a:gd name="connsiteY124" fmla="*/ 185749 h 4449468"/>
              <a:gd name="connsiteX125" fmla="*/ 10100322 w 12192000"/>
              <a:gd name="connsiteY125" fmla="*/ 221604 h 4449468"/>
              <a:gd name="connsiteX126" fmla="*/ 10132642 w 12192000"/>
              <a:gd name="connsiteY126" fmla="*/ 217666 h 4449468"/>
              <a:gd name="connsiteX127" fmla="*/ 10185365 w 12192000"/>
              <a:gd name="connsiteY127" fmla="*/ 206832 h 4449468"/>
              <a:gd name="connsiteX128" fmla="*/ 10268953 w 12192000"/>
              <a:gd name="connsiteY128" fmla="*/ 218347 h 4449468"/>
              <a:gd name="connsiteX129" fmla="*/ 10433108 w 12192000"/>
              <a:gd name="connsiteY129" fmla="*/ 199758 h 4449468"/>
              <a:gd name="connsiteX130" fmla="*/ 10717313 w 12192000"/>
              <a:gd name="connsiteY130" fmla="*/ 253344 h 4449468"/>
              <a:gd name="connsiteX131" fmla="*/ 10972110 w 12192000"/>
              <a:gd name="connsiteY131" fmla="*/ 217006 h 4449468"/>
              <a:gd name="connsiteX132" fmla="*/ 11060121 w 12192000"/>
              <a:gd name="connsiteY132" fmla="*/ 208222 h 4449468"/>
              <a:gd name="connsiteX133" fmla="*/ 11144990 w 12192000"/>
              <a:gd name="connsiteY133" fmla="*/ 130838 h 4449468"/>
              <a:gd name="connsiteX134" fmla="*/ 11293359 w 12192000"/>
              <a:gd name="connsiteY134" fmla="*/ 124935 h 4449468"/>
              <a:gd name="connsiteX135" fmla="*/ 11364511 w 12192000"/>
              <a:gd name="connsiteY135" fmla="*/ 66512 h 4449468"/>
              <a:gd name="connsiteX136" fmla="*/ 11537979 w 12192000"/>
              <a:gd name="connsiteY136" fmla="*/ 81544 h 4449468"/>
              <a:gd name="connsiteX137" fmla="*/ 11576401 w 12192000"/>
              <a:gd name="connsiteY137" fmla="*/ 68039 h 4449468"/>
              <a:gd name="connsiteX138" fmla="*/ 11627402 w 12192000"/>
              <a:gd name="connsiteY138" fmla="*/ 41537 h 4449468"/>
              <a:gd name="connsiteX139" fmla="*/ 11800703 w 12192000"/>
              <a:gd name="connsiteY139" fmla="*/ 18480 h 4449468"/>
              <a:gd name="connsiteX140" fmla="*/ 11920297 w 12192000"/>
              <a:gd name="connsiteY140" fmla="*/ 33373 h 4449468"/>
              <a:gd name="connsiteX141" fmla="*/ 12034335 w 12192000"/>
              <a:gd name="connsiteY141" fmla="*/ 19478 h 4449468"/>
              <a:gd name="connsiteX142" fmla="*/ 12121786 w 12192000"/>
              <a:gd name="connsiteY142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64987 w 12192000"/>
              <a:gd name="connsiteY7" fmla="*/ 1613266 h 4449468"/>
              <a:gd name="connsiteX8" fmla="*/ 350371 w 12192000"/>
              <a:gd name="connsiteY8" fmla="*/ 1658516 h 4449468"/>
              <a:gd name="connsiteX9" fmla="*/ 584436 w 12192000"/>
              <a:gd name="connsiteY9" fmla="*/ 1651035 h 4449468"/>
              <a:gd name="connsiteX10" fmla="*/ 862351 w 12192000"/>
              <a:gd name="connsiteY10" fmla="*/ 1406008 h 4449468"/>
              <a:gd name="connsiteX11" fmla="*/ 991456 w 12192000"/>
              <a:gd name="connsiteY11" fmla="*/ 1415404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11914 w 12192000"/>
              <a:gd name="connsiteY16" fmla="*/ 1343266 h 4449468"/>
              <a:gd name="connsiteX17" fmla="*/ 1417000 w 12192000"/>
              <a:gd name="connsiteY17" fmla="*/ 1306027 h 4449468"/>
              <a:gd name="connsiteX18" fmla="*/ 1470552 w 12192000"/>
              <a:gd name="connsiteY18" fmla="*/ 1244783 h 4449468"/>
              <a:gd name="connsiteX19" fmla="*/ 1558961 w 12192000"/>
              <a:gd name="connsiteY19" fmla="*/ 1231336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74723 w 12192000"/>
              <a:gd name="connsiteY22" fmla="*/ 1249037 h 4449468"/>
              <a:gd name="connsiteX23" fmla="*/ 2180944 w 12192000"/>
              <a:gd name="connsiteY23" fmla="*/ 1221372 h 4449468"/>
              <a:gd name="connsiteX24" fmla="*/ 2206483 w 12192000"/>
              <a:gd name="connsiteY24" fmla="*/ 1169306 h 4449468"/>
              <a:gd name="connsiteX25" fmla="*/ 2480242 w 12192000"/>
              <a:gd name="connsiteY25" fmla="*/ 1143588 h 4449468"/>
              <a:gd name="connsiteX26" fmla="*/ 2545516 w 12192000"/>
              <a:gd name="connsiteY26" fmla="*/ 1116783 h 4449468"/>
              <a:gd name="connsiteX27" fmla="*/ 2612469 w 12192000"/>
              <a:gd name="connsiteY27" fmla="*/ 1134510 h 4449468"/>
              <a:gd name="connsiteX28" fmla="*/ 2711275 w 12192000"/>
              <a:gd name="connsiteY28" fmla="*/ 1068983 h 4449468"/>
              <a:gd name="connsiteX29" fmla="*/ 2864753 w 12192000"/>
              <a:gd name="connsiteY29" fmla="*/ 1052603 h 4449468"/>
              <a:gd name="connsiteX30" fmla="*/ 2954875 w 12192000"/>
              <a:gd name="connsiteY30" fmla="*/ 1034925 h 4449468"/>
              <a:gd name="connsiteX31" fmla="*/ 2986432 w 12192000"/>
              <a:gd name="connsiteY31" fmla="*/ 1015835 h 4449468"/>
              <a:gd name="connsiteX32" fmla="*/ 3032300 w 12192000"/>
              <a:gd name="connsiteY32" fmla="*/ 997495 h 4449468"/>
              <a:gd name="connsiteX33" fmla="*/ 3111177 w 12192000"/>
              <a:gd name="connsiteY33" fmla="*/ 955551 h 4449468"/>
              <a:gd name="connsiteX34" fmla="*/ 3220756 w 12192000"/>
              <a:gd name="connsiteY34" fmla="*/ 915853 h 4449468"/>
              <a:gd name="connsiteX35" fmla="*/ 3311995 w 12192000"/>
              <a:gd name="connsiteY35" fmla="*/ 939781 h 4449468"/>
              <a:gd name="connsiteX36" fmla="*/ 3317268 w 12192000"/>
              <a:gd name="connsiteY36" fmla="*/ 929024 h 4449468"/>
              <a:gd name="connsiteX37" fmla="*/ 3374665 w 12192000"/>
              <a:gd name="connsiteY37" fmla="*/ 919767 h 4449468"/>
              <a:gd name="connsiteX38" fmla="*/ 3589177 w 12192000"/>
              <a:gd name="connsiteY38" fmla="*/ 951119 h 4449468"/>
              <a:gd name="connsiteX39" fmla="*/ 3700970 w 12192000"/>
              <a:gd name="connsiteY39" fmla="*/ 931267 h 4449468"/>
              <a:gd name="connsiteX40" fmla="*/ 3738479 w 12192000"/>
              <a:gd name="connsiteY40" fmla="*/ 913937 h 4449468"/>
              <a:gd name="connsiteX41" fmla="*/ 3801460 w 12192000"/>
              <a:gd name="connsiteY41" fmla="*/ 885540 h 4449468"/>
              <a:gd name="connsiteX42" fmla="*/ 3843193 w 12192000"/>
              <a:gd name="connsiteY42" fmla="*/ 838989 h 4449468"/>
              <a:gd name="connsiteX43" fmla="*/ 3897970 w 12192000"/>
              <a:gd name="connsiteY43" fmla="*/ 825281 h 4449468"/>
              <a:gd name="connsiteX44" fmla="*/ 3917600 w 12192000"/>
              <a:gd name="connsiteY44" fmla="*/ 854851 h 4449468"/>
              <a:gd name="connsiteX45" fmla="*/ 3973954 w 12192000"/>
              <a:gd name="connsiteY45" fmla="*/ 829557 h 4449468"/>
              <a:gd name="connsiteX46" fmla="*/ 4058683 w 12192000"/>
              <a:gd name="connsiteY46" fmla="*/ 787592 h 4449468"/>
              <a:gd name="connsiteX47" fmla="*/ 4109334 w 12192000"/>
              <a:gd name="connsiteY47" fmla="*/ 771848 h 4449468"/>
              <a:gd name="connsiteX48" fmla="*/ 4245750 w 12192000"/>
              <a:gd name="connsiteY48" fmla="*/ 719656 h 4449468"/>
              <a:gd name="connsiteX49" fmla="*/ 4380909 w 12192000"/>
              <a:gd name="connsiteY49" fmla="*/ 660379 h 4449468"/>
              <a:gd name="connsiteX50" fmla="*/ 4438502 w 12192000"/>
              <a:gd name="connsiteY50" fmla="*/ 592129 h 4449468"/>
              <a:gd name="connsiteX51" fmla="*/ 4446215 w 12192000"/>
              <a:gd name="connsiteY51" fmla="*/ 588643 h 4449468"/>
              <a:gd name="connsiteX52" fmla="*/ 4468284 w 12192000"/>
              <a:gd name="connsiteY52" fmla="*/ 589215 h 4449468"/>
              <a:gd name="connsiteX53" fmla="*/ 4476748 w 12192000"/>
              <a:gd name="connsiteY53" fmla="*/ 591094 h 4449468"/>
              <a:gd name="connsiteX54" fmla="*/ 4488782 w 12192000"/>
              <a:gd name="connsiteY54" fmla="*/ 590302 h 4449468"/>
              <a:gd name="connsiteX55" fmla="*/ 4489026 w 12192000"/>
              <a:gd name="connsiteY55" fmla="*/ 589753 h 4449468"/>
              <a:gd name="connsiteX56" fmla="*/ 4500402 w 12192000"/>
              <a:gd name="connsiteY56" fmla="*/ 590048 h 4449468"/>
              <a:gd name="connsiteX57" fmla="*/ 4556726 w 12192000"/>
              <a:gd name="connsiteY57" fmla="*/ 598187 h 4449468"/>
              <a:gd name="connsiteX58" fmla="*/ 4624565 w 12192000"/>
              <a:gd name="connsiteY58" fmla="*/ 543167 h 4449468"/>
              <a:gd name="connsiteX59" fmla="*/ 4653836 w 12192000"/>
              <a:gd name="connsiteY59" fmla="*/ 532544 h 4449468"/>
              <a:gd name="connsiteX60" fmla="*/ 4669186 w 12192000"/>
              <a:gd name="connsiteY60" fmla="*/ 524041 h 4449468"/>
              <a:gd name="connsiteX61" fmla="*/ 4669958 w 12192000"/>
              <a:gd name="connsiteY61" fmla="*/ 521685 h 4449468"/>
              <a:gd name="connsiteX62" fmla="*/ 4723979 w 12192000"/>
              <a:gd name="connsiteY62" fmla="*/ 529754 h 4449468"/>
              <a:gd name="connsiteX63" fmla="*/ 4730727 w 12192000"/>
              <a:gd name="connsiteY63" fmla="*/ 526563 h 4449468"/>
              <a:gd name="connsiteX64" fmla="*/ 4766483 w 12192000"/>
              <a:gd name="connsiteY64" fmla="*/ 537277 h 4449468"/>
              <a:gd name="connsiteX65" fmla="*/ 4784666 w 12192000"/>
              <a:gd name="connsiteY65" fmla="*/ 539903 h 4449468"/>
              <a:gd name="connsiteX66" fmla="*/ 4790401 w 12192000"/>
              <a:gd name="connsiteY66" fmla="*/ 546646 h 4449468"/>
              <a:gd name="connsiteX67" fmla="*/ 4816937 w 12192000"/>
              <a:gd name="connsiteY67" fmla="*/ 547476 h 4449468"/>
              <a:gd name="connsiteX68" fmla="*/ 4819758 w 12192000"/>
              <a:gd name="connsiteY68" fmla="*/ 545308 h 4449468"/>
              <a:gd name="connsiteX69" fmla="*/ 4842484 w 12192000"/>
              <a:gd name="connsiteY69" fmla="*/ 554412 h 4449468"/>
              <a:gd name="connsiteX70" fmla="*/ 4862546 w 12192000"/>
              <a:gd name="connsiteY70" fmla="*/ 572217 h 4449468"/>
              <a:gd name="connsiteX71" fmla="*/ 5085017 w 12192000"/>
              <a:gd name="connsiteY71" fmla="*/ 547403 h 4449468"/>
              <a:gd name="connsiteX72" fmla="*/ 5285888 w 12192000"/>
              <a:gd name="connsiteY72" fmla="*/ 614495 h 4449468"/>
              <a:gd name="connsiteX73" fmla="*/ 5406407 w 12192000"/>
              <a:gd name="connsiteY73" fmla="*/ 598751 h 4449468"/>
              <a:gd name="connsiteX74" fmla="*/ 5442182 w 12192000"/>
              <a:gd name="connsiteY74" fmla="*/ 549757 h 4449468"/>
              <a:gd name="connsiteX75" fmla="*/ 5745975 w 12192000"/>
              <a:gd name="connsiteY75" fmla="*/ 554555 h 4449468"/>
              <a:gd name="connsiteX76" fmla="*/ 5821505 w 12192000"/>
              <a:gd name="connsiteY76" fmla="*/ 535119 h 4449468"/>
              <a:gd name="connsiteX77" fmla="*/ 5892210 w 12192000"/>
              <a:gd name="connsiteY77" fmla="*/ 560202 h 4449468"/>
              <a:gd name="connsiteX78" fmla="*/ 5918804 w 12192000"/>
              <a:gd name="connsiteY78" fmla="*/ 543313 h 4449468"/>
              <a:gd name="connsiteX79" fmla="*/ 5923343 w 12192000"/>
              <a:gd name="connsiteY79" fmla="*/ 539938 h 4449468"/>
              <a:gd name="connsiteX80" fmla="*/ 5942519 w 12192000"/>
              <a:gd name="connsiteY80" fmla="*/ 536503 h 4449468"/>
              <a:gd name="connsiteX81" fmla="*/ 5946666 w 12192000"/>
              <a:gd name="connsiteY81" fmla="*/ 522944 h 4449468"/>
              <a:gd name="connsiteX82" fmla="*/ 5974624 w 12192000"/>
              <a:gd name="connsiteY82" fmla="*/ 508752 h 4449468"/>
              <a:gd name="connsiteX83" fmla="*/ 6010271 w 12192000"/>
              <a:gd name="connsiteY83" fmla="*/ 505944 h 4449468"/>
              <a:gd name="connsiteX84" fmla="*/ 6180882 w 12192000"/>
              <a:gd name="connsiteY84" fmla="*/ 506681 h 4449468"/>
              <a:gd name="connsiteX85" fmla="*/ 6282268 w 12192000"/>
              <a:gd name="connsiteY85" fmla="*/ 499091 h 4449468"/>
              <a:gd name="connsiteX86" fmla="*/ 6319700 w 12192000"/>
              <a:gd name="connsiteY86" fmla="*/ 483591 h 4449468"/>
              <a:gd name="connsiteX87" fmla="*/ 6372701 w 12192000"/>
              <a:gd name="connsiteY87" fmla="*/ 470428 h 4449468"/>
              <a:gd name="connsiteX88" fmla="*/ 6465400 w 12192000"/>
              <a:gd name="connsiteY88" fmla="*/ 437432 h 4449468"/>
              <a:gd name="connsiteX89" fmla="*/ 6591402 w 12192000"/>
              <a:gd name="connsiteY89" fmla="*/ 410083 h 4449468"/>
              <a:gd name="connsiteX90" fmla="*/ 6687786 w 12192000"/>
              <a:gd name="connsiteY90" fmla="*/ 444034 h 4449468"/>
              <a:gd name="connsiteX91" fmla="*/ 6695174 w 12192000"/>
              <a:gd name="connsiteY91" fmla="*/ 433912 h 4449468"/>
              <a:gd name="connsiteX92" fmla="*/ 6759445 w 12192000"/>
              <a:gd name="connsiteY92" fmla="*/ 431070 h 4449468"/>
              <a:gd name="connsiteX93" fmla="*/ 6989783 w 12192000"/>
              <a:gd name="connsiteY93" fmla="*/ 486103 h 4449468"/>
              <a:gd name="connsiteX94" fmla="*/ 7115240 w 12192000"/>
              <a:gd name="connsiteY94" fmla="*/ 478756 h 4449468"/>
              <a:gd name="connsiteX95" fmla="*/ 7158931 w 12192000"/>
              <a:gd name="connsiteY95" fmla="*/ 465669 h 4449468"/>
              <a:gd name="connsiteX96" fmla="*/ 7232185 w 12192000"/>
              <a:gd name="connsiteY96" fmla="*/ 444394 h 4449468"/>
              <a:gd name="connsiteX97" fmla="*/ 7284877 w 12192000"/>
              <a:gd name="connsiteY97" fmla="*/ 402687 h 4449468"/>
              <a:gd name="connsiteX98" fmla="*/ 7346945 w 12192000"/>
              <a:gd name="connsiteY98" fmla="*/ 395124 h 4449468"/>
              <a:gd name="connsiteX99" fmla="*/ 7364027 w 12192000"/>
              <a:gd name="connsiteY99" fmla="*/ 426741 h 4449468"/>
              <a:gd name="connsiteX100" fmla="*/ 7429557 w 12192000"/>
              <a:gd name="connsiteY100" fmla="*/ 407818 h 4449468"/>
              <a:gd name="connsiteX101" fmla="*/ 7528670 w 12192000"/>
              <a:gd name="connsiteY101" fmla="*/ 375453 h 4449468"/>
              <a:gd name="connsiteX102" fmla="*/ 7586523 w 12192000"/>
              <a:gd name="connsiteY102" fmla="*/ 365405 h 4449468"/>
              <a:gd name="connsiteX103" fmla="*/ 7743797 w 12192000"/>
              <a:gd name="connsiteY103" fmla="*/ 328598 h 4449468"/>
              <a:gd name="connsiteX104" fmla="*/ 7900757 w 12192000"/>
              <a:gd name="connsiteY104" fmla="*/ 284597 h 4449468"/>
              <a:gd name="connsiteX105" fmla="*/ 7990513 w 12192000"/>
              <a:gd name="connsiteY105" fmla="*/ 218262 h 4449468"/>
              <a:gd name="connsiteX106" fmla="*/ 8119883 w 12192000"/>
              <a:gd name="connsiteY106" fmla="*/ 186443 h 4449468"/>
              <a:gd name="connsiteX107" fmla="*/ 8141063 w 12192000"/>
              <a:gd name="connsiteY107" fmla="*/ 175217 h 4449468"/>
              <a:gd name="connsiteX108" fmla="*/ 8172005 w 12192000"/>
              <a:gd name="connsiteY108" fmla="*/ 178328 h 4449468"/>
              <a:gd name="connsiteX109" fmla="*/ 8296189 w 12192000"/>
              <a:gd name="connsiteY109" fmla="*/ 192661 h 4449468"/>
              <a:gd name="connsiteX110" fmla="*/ 8395386 w 12192000"/>
              <a:gd name="connsiteY110" fmla="*/ 220624 h 4449468"/>
              <a:gd name="connsiteX111" fmla="*/ 8512799 w 12192000"/>
              <a:gd name="connsiteY111" fmla="*/ 185499 h 4449468"/>
              <a:gd name="connsiteX112" fmla="*/ 8586463 w 12192000"/>
              <a:gd name="connsiteY112" fmla="*/ 187463 h 4449468"/>
              <a:gd name="connsiteX113" fmla="*/ 8710287 w 12192000"/>
              <a:gd name="connsiteY113" fmla="*/ 226363 h 4449468"/>
              <a:gd name="connsiteX114" fmla="*/ 8866439 w 12192000"/>
              <a:gd name="connsiteY114" fmla="*/ 198692 h 4449468"/>
              <a:gd name="connsiteX115" fmla="*/ 8894276 w 12192000"/>
              <a:gd name="connsiteY115" fmla="*/ 145723 h 4449468"/>
              <a:gd name="connsiteX116" fmla="*/ 8935035 w 12192000"/>
              <a:gd name="connsiteY116" fmla="*/ 111646 h 4449468"/>
              <a:gd name="connsiteX117" fmla="*/ 8960043 w 12192000"/>
              <a:gd name="connsiteY117" fmla="*/ 180759 h 4449468"/>
              <a:gd name="connsiteX118" fmla="*/ 9101127 w 12192000"/>
              <a:gd name="connsiteY118" fmla="*/ 222142 h 4449468"/>
              <a:gd name="connsiteX119" fmla="*/ 9170880 w 12192000"/>
              <a:gd name="connsiteY119" fmla="*/ 234816 h 4449468"/>
              <a:gd name="connsiteX120" fmla="*/ 9278094 w 12192000"/>
              <a:gd name="connsiteY120" fmla="*/ 238336 h 4449468"/>
              <a:gd name="connsiteX121" fmla="*/ 9310998 w 12192000"/>
              <a:gd name="connsiteY121" fmla="*/ 242266 h 4449468"/>
              <a:gd name="connsiteX122" fmla="*/ 9641111 w 12192000"/>
              <a:gd name="connsiteY122" fmla="*/ 313195 h 4449468"/>
              <a:gd name="connsiteX123" fmla="*/ 9823383 w 12192000"/>
              <a:gd name="connsiteY123" fmla="*/ 218474 h 4449468"/>
              <a:gd name="connsiteX124" fmla="*/ 10032591 w 12192000"/>
              <a:gd name="connsiteY124" fmla="*/ 185749 h 4449468"/>
              <a:gd name="connsiteX125" fmla="*/ 10100322 w 12192000"/>
              <a:gd name="connsiteY125" fmla="*/ 221604 h 4449468"/>
              <a:gd name="connsiteX126" fmla="*/ 10132642 w 12192000"/>
              <a:gd name="connsiteY126" fmla="*/ 217666 h 4449468"/>
              <a:gd name="connsiteX127" fmla="*/ 10185365 w 12192000"/>
              <a:gd name="connsiteY127" fmla="*/ 206832 h 4449468"/>
              <a:gd name="connsiteX128" fmla="*/ 10268953 w 12192000"/>
              <a:gd name="connsiteY128" fmla="*/ 218347 h 4449468"/>
              <a:gd name="connsiteX129" fmla="*/ 10433108 w 12192000"/>
              <a:gd name="connsiteY129" fmla="*/ 199758 h 4449468"/>
              <a:gd name="connsiteX130" fmla="*/ 10717313 w 12192000"/>
              <a:gd name="connsiteY130" fmla="*/ 253344 h 4449468"/>
              <a:gd name="connsiteX131" fmla="*/ 10972110 w 12192000"/>
              <a:gd name="connsiteY131" fmla="*/ 217006 h 4449468"/>
              <a:gd name="connsiteX132" fmla="*/ 11060121 w 12192000"/>
              <a:gd name="connsiteY132" fmla="*/ 208222 h 4449468"/>
              <a:gd name="connsiteX133" fmla="*/ 11144990 w 12192000"/>
              <a:gd name="connsiteY133" fmla="*/ 130838 h 4449468"/>
              <a:gd name="connsiteX134" fmla="*/ 11293359 w 12192000"/>
              <a:gd name="connsiteY134" fmla="*/ 124935 h 4449468"/>
              <a:gd name="connsiteX135" fmla="*/ 11364511 w 12192000"/>
              <a:gd name="connsiteY135" fmla="*/ 66512 h 4449468"/>
              <a:gd name="connsiteX136" fmla="*/ 11537979 w 12192000"/>
              <a:gd name="connsiteY136" fmla="*/ 81544 h 4449468"/>
              <a:gd name="connsiteX137" fmla="*/ 11576401 w 12192000"/>
              <a:gd name="connsiteY137" fmla="*/ 68039 h 4449468"/>
              <a:gd name="connsiteX138" fmla="*/ 11627402 w 12192000"/>
              <a:gd name="connsiteY138" fmla="*/ 41537 h 4449468"/>
              <a:gd name="connsiteX139" fmla="*/ 11800703 w 12192000"/>
              <a:gd name="connsiteY139" fmla="*/ 18480 h 4449468"/>
              <a:gd name="connsiteX140" fmla="*/ 11920297 w 12192000"/>
              <a:gd name="connsiteY140" fmla="*/ 33373 h 4449468"/>
              <a:gd name="connsiteX141" fmla="*/ 12034335 w 12192000"/>
              <a:gd name="connsiteY141" fmla="*/ 19478 h 4449468"/>
              <a:gd name="connsiteX142" fmla="*/ 12121786 w 12192000"/>
              <a:gd name="connsiteY142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64987 w 12192000"/>
              <a:gd name="connsiteY7" fmla="*/ 1613266 h 4449468"/>
              <a:gd name="connsiteX8" fmla="*/ 350371 w 12192000"/>
              <a:gd name="connsiteY8" fmla="*/ 1658516 h 4449468"/>
              <a:gd name="connsiteX9" fmla="*/ 584436 w 12192000"/>
              <a:gd name="connsiteY9" fmla="*/ 1651035 h 4449468"/>
              <a:gd name="connsiteX10" fmla="*/ 862351 w 12192000"/>
              <a:gd name="connsiteY10" fmla="*/ 1406008 h 4449468"/>
              <a:gd name="connsiteX11" fmla="*/ 991456 w 12192000"/>
              <a:gd name="connsiteY11" fmla="*/ 1415404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11914 w 12192000"/>
              <a:gd name="connsiteY16" fmla="*/ 1343266 h 4449468"/>
              <a:gd name="connsiteX17" fmla="*/ 1417000 w 12192000"/>
              <a:gd name="connsiteY17" fmla="*/ 1306027 h 4449468"/>
              <a:gd name="connsiteX18" fmla="*/ 1470552 w 12192000"/>
              <a:gd name="connsiteY18" fmla="*/ 1244783 h 4449468"/>
              <a:gd name="connsiteX19" fmla="*/ 1558961 w 12192000"/>
              <a:gd name="connsiteY19" fmla="*/ 1231336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74723 w 12192000"/>
              <a:gd name="connsiteY22" fmla="*/ 1249037 h 4449468"/>
              <a:gd name="connsiteX23" fmla="*/ 2180944 w 12192000"/>
              <a:gd name="connsiteY23" fmla="*/ 1221372 h 4449468"/>
              <a:gd name="connsiteX24" fmla="*/ 2206483 w 12192000"/>
              <a:gd name="connsiteY24" fmla="*/ 1169306 h 4449468"/>
              <a:gd name="connsiteX25" fmla="*/ 2480242 w 12192000"/>
              <a:gd name="connsiteY25" fmla="*/ 1143588 h 4449468"/>
              <a:gd name="connsiteX26" fmla="*/ 2545516 w 12192000"/>
              <a:gd name="connsiteY26" fmla="*/ 1116783 h 4449468"/>
              <a:gd name="connsiteX27" fmla="*/ 2612469 w 12192000"/>
              <a:gd name="connsiteY27" fmla="*/ 1134510 h 4449468"/>
              <a:gd name="connsiteX28" fmla="*/ 2711275 w 12192000"/>
              <a:gd name="connsiteY28" fmla="*/ 1068983 h 4449468"/>
              <a:gd name="connsiteX29" fmla="*/ 2864753 w 12192000"/>
              <a:gd name="connsiteY29" fmla="*/ 1052603 h 4449468"/>
              <a:gd name="connsiteX30" fmla="*/ 2954875 w 12192000"/>
              <a:gd name="connsiteY30" fmla="*/ 1034925 h 4449468"/>
              <a:gd name="connsiteX31" fmla="*/ 2986432 w 12192000"/>
              <a:gd name="connsiteY31" fmla="*/ 1015835 h 4449468"/>
              <a:gd name="connsiteX32" fmla="*/ 3032300 w 12192000"/>
              <a:gd name="connsiteY32" fmla="*/ 997495 h 4449468"/>
              <a:gd name="connsiteX33" fmla="*/ 3111177 w 12192000"/>
              <a:gd name="connsiteY33" fmla="*/ 955551 h 4449468"/>
              <a:gd name="connsiteX34" fmla="*/ 3220756 w 12192000"/>
              <a:gd name="connsiteY34" fmla="*/ 915853 h 4449468"/>
              <a:gd name="connsiteX35" fmla="*/ 3311995 w 12192000"/>
              <a:gd name="connsiteY35" fmla="*/ 939781 h 4449468"/>
              <a:gd name="connsiteX36" fmla="*/ 3317268 w 12192000"/>
              <a:gd name="connsiteY36" fmla="*/ 929024 h 4449468"/>
              <a:gd name="connsiteX37" fmla="*/ 3374665 w 12192000"/>
              <a:gd name="connsiteY37" fmla="*/ 919767 h 4449468"/>
              <a:gd name="connsiteX38" fmla="*/ 3589177 w 12192000"/>
              <a:gd name="connsiteY38" fmla="*/ 951119 h 4449468"/>
              <a:gd name="connsiteX39" fmla="*/ 3700970 w 12192000"/>
              <a:gd name="connsiteY39" fmla="*/ 931267 h 4449468"/>
              <a:gd name="connsiteX40" fmla="*/ 3738479 w 12192000"/>
              <a:gd name="connsiteY40" fmla="*/ 913937 h 4449468"/>
              <a:gd name="connsiteX41" fmla="*/ 3801460 w 12192000"/>
              <a:gd name="connsiteY41" fmla="*/ 885540 h 4449468"/>
              <a:gd name="connsiteX42" fmla="*/ 3843193 w 12192000"/>
              <a:gd name="connsiteY42" fmla="*/ 838989 h 4449468"/>
              <a:gd name="connsiteX43" fmla="*/ 3897970 w 12192000"/>
              <a:gd name="connsiteY43" fmla="*/ 825281 h 4449468"/>
              <a:gd name="connsiteX44" fmla="*/ 3917600 w 12192000"/>
              <a:gd name="connsiteY44" fmla="*/ 854851 h 4449468"/>
              <a:gd name="connsiteX45" fmla="*/ 3973954 w 12192000"/>
              <a:gd name="connsiteY45" fmla="*/ 829557 h 4449468"/>
              <a:gd name="connsiteX46" fmla="*/ 4058683 w 12192000"/>
              <a:gd name="connsiteY46" fmla="*/ 787592 h 4449468"/>
              <a:gd name="connsiteX47" fmla="*/ 4109334 w 12192000"/>
              <a:gd name="connsiteY47" fmla="*/ 771848 h 4449468"/>
              <a:gd name="connsiteX48" fmla="*/ 4245750 w 12192000"/>
              <a:gd name="connsiteY48" fmla="*/ 719656 h 4449468"/>
              <a:gd name="connsiteX49" fmla="*/ 4380909 w 12192000"/>
              <a:gd name="connsiteY49" fmla="*/ 660379 h 4449468"/>
              <a:gd name="connsiteX50" fmla="*/ 4438502 w 12192000"/>
              <a:gd name="connsiteY50" fmla="*/ 592129 h 4449468"/>
              <a:gd name="connsiteX51" fmla="*/ 4446215 w 12192000"/>
              <a:gd name="connsiteY51" fmla="*/ 588643 h 4449468"/>
              <a:gd name="connsiteX52" fmla="*/ 4468284 w 12192000"/>
              <a:gd name="connsiteY52" fmla="*/ 589215 h 4449468"/>
              <a:gd name="connsiteX53" fmla="*/ 4476748 w 12192000"/>
              <a:gd name="connsiteY53" fmla="*/ 591094 h 4449468"/>
              <a:gd name="connsiteX54" fmla="*/ 4488782 w 12192000"/>
              <a:gd name="connsiteY54" fmla="*/ 590302 h 4449468"/>
              <a:gd name="connsiteX55" fmla="*/ 4489026 w 12192000"/>
              <a:gd name="connsiteY55" fmla="*/ 589753 h 4449468"/>
              <a:gd name="connsiteX56" fmla="*/ 4500402 w 12192000"/>
              <a:gd name="connsiteY56" fmla="*/ 590048 h 4449468"/>
              <a:gd name="connsiteX57" fmla="*/ 4556726 w 12192000"/>
              <a:gd name="connsiteY57" fmla="*/ 598187 h 4449468"/>
              <a:gd name="connsiteX58" fmla="*/ 4624565 w 12192000"/>
              <a:gd name="connsiteY58" fmla="*/ 543167 h 4449468"/>
              <a:gd name="connsiteX59" fmla="*/ 4653836 w 12192000"/>
              <a:gd name="connsiteY59" fmla="*/ 532544 h 4449468"/>
              <a:gd name="connsiteX60" fmla="*/ 4669186 w 12192000"/>
              <a:gd name="connsiteY60" fmla="*/ 524041 h 4449468"/>
              <a:gd name="connsiteX61" fmla="*/ 4669958 w 12192000"/>
              <a:gd name="connsiteY61" fmla="*/ 521685 h 4449468"/>
              <a:gd name="connsiteX62" fmla="*/ 4723979 w 12192000"/>
              <a:gd name="connsiteY62" fmla="*/ 529754 h 4449468"/>
              <a:gd name="connsiteX63" fmla="*/ 4730727 w 12192000"/>
              <a:gd name="connsiteY63" fmla="*/ 526563 h 4449468"/>
              <a:gd name="connsiteX64" fmla="*/ 4766483 w 12192000"/>
              <a:gd name="connsiteY64" fmla="*/ 537277 h 4449468"/>
              <a:gd name="connsiteX65" fmla="*/ 4784666 w 12192000"/>
              <a:gd name="connsiteY65" fmla="*/ 539903 h 4449468"/>
              <a:gd name="connsiteX66" fmla="*/ 4790401 w 12192000"/>
              <a:gd name="connsiteY66" fmla="*/ 546646 h 4449468"/>
              <a:gd name="connsiteX67" fmla="*/ 4816937 w 12192000"/>
              <a:gd name="connsiteY67" fmla="*/ 547476 h 4449468"/>
              <a:gd name="connsiteX68" fmla="*/ 4819758 w 12192000"/>
              <a:gd name="connsiteY68" fmla="*/ 545308 h 4449468"/>
              <a:gd name="connsiteX69" fmla="*/ 4842484 w 12192000"/>
              <a:gd name="connsiteY69" fmla="*/ 554412 h 4449468"/>
              <a:gd name="connsiteX70" fmla="*/ 4862546 w 12192000"/>
              <a:gd name="connsiteY70" fmla="*/ 572217 h 4449468"/>
              <a:gd name="connsiteX71" fmla="*/ 5085017 w 12192000"/>
              <a:gd name="connsiteY71" fmla="*/ 547403 h 4449468"/>
              <a:gd name="connsiteX72" fmla="*/ 5285888 w 12192000"/>
              <a:gd name="connsiteY72" fmla="*/ 614495 h 4449468"/>
              <a:gd name="connsiteX73" fmla="*/ 5406407 w 12192000"/>
              <a:gd name="connsiteY73" fmla="*/ 598751 h 4449468"/>
              <a:gd name="connsiteX74" fmla="*/ 5442182 w 12192000"/>
              <a:gd name="connsiteY74" fmla="*/ 549757 h 4449468"/>
              <a:gd name="connsiteX75" fmla="*/ 5745975 w 12192000"/>
              <a:gd name="connsiteY75" fmla="*/ 554555 h 4449468"/>
              <a:gd name="connsiteX76" fmla="*/ 5821505 w 12192000"/>
              <a:gd name="connsiteY76" fmla="*/ 535119 h 4449468"/>
              <a:gd name="connsiteX77" fmla="*/ 5892210 w 12192000"/>
              <a:gd name="connsiteY77" fmla="*/ 560202 h 4449468"/>
              <a:gd name="connsiteX78" fmla="*/ 5918804 w 12192000"/>
              <a:gd name="connsiteY78" fmla="*/ 543313 h 4449468"/>
              <a:gd name="connsiteX79" fmla="*/ 5923343 w 12192000"/>
              <a:gd name="connsiteY79" fmla="*/ 539938 h 4449468"/>
              <a:gd name="connsiteX80" fmla="*/ 5942519 w 12192000"/>
              <a:gd name="connsiteY80" fmla="*/ 536503 h 4449468"/>
              <a:gd name="connsiteX81" fmla="*/ 5946666 w 12192000"/>
              <a:gd name="connsiteY81" fmla="*/ 522944 h 4449468"/>
              <a:gd name="connsiteX82" fmla="*/ 5974624 w 12192000"/>
              <a:gd name="connsiteY82" fmla="*/ 508752 h 4449468"/>
              <a:gd name="connsiteX83" fmla="*/ 6010271 w 12192000"/>
              <a:gd name="connsiteY83" fmla="*/ 505944 h 4449468"/>
              <a:gd name="connsiteX84" fmla="*/ 6180882 w 12192000"/>
              <a:gd name="connsiteY84" fmla="*/ 506681 h 4449468"/>
              <a:gd name="connsiteX85" fmla="*/ 6282268 w 12192000"/>
              <a:gd name="connsiteY85" fmla="*/ 499091 h 4449468"/>
              <a:gd name="connsiteX86" fmla="*/ 6319700 w 12192000"/>
              <a:gd name="connsiteY86" fmla="*/ 483591 h 4449468"/>
              <a:gd name="connsiteX87" fmla="*/ 6372701 w 12192000"/>
              <a:gd name="connsiteY87" fmla="*/ 470428 h 4449468"/>
              <a:gd name="connsiteX88" fmla="*/ 6465400 w 12192000"/>
              <a:gd name="connsiteY88" fmla="*/ 437432 h 4449468"/>
              <a:gd name="connsiteX89" fmla="*/ 6591402 w 12192000"/>
              <a:gd name="connsiteY89" fmla="*/ 410083 h 4449468"/>
              <a:gd name="connsiteX90" fmla="*/ 6687786 w 12192000"/>
              <a:gd name="connsiteY90" fmla="*/ 444034 h 4449468"/>
              <a:gd name="connsiteX91" fmla="*/ 6695174 w 12192000"/>
              <a:gd name="connsiteY91" fmla="*/ 433912 h 4449468"/>
              <a:gd name="connsiteX92" fmla="*/ 6759445 w 12192000"/>
              <a:gd name="connsiteY92" fmla="*/ 431070 h 4449468"/>
              <a:gd name="connsiteX93" fmla="*/ 6989783 w 12192000"/>
              <a:gd name="connsiteY93" fmla="*/ 486103 h 4449468"/>
              <a:gd name="connsiteX94" fmla="*/ 7115240 w 12192000"/>
              <a:gd name="connsiteY94" fmla="*/ 478756 h 4449468"/>
              <a:gd name="connsiteX95" fmla="*/ 7158931 w 12192000"/>
              <a:gd name="connsiteY95" fmla="*/ 465669 h 4449468"/>
              <a:gd name="connsiteX96" fmla="*/ 7232185 w 12192000"/>
              <a:gd name="connsiteY96" fmla="*/ 444394 h 4449468"/>
              <a:gd name="connsiteX97" fmla="*/ 7284877 w 12192000"/>
              <a:gd name="connsiteY97" fmla="*/ 402687 h 4449468"/>
              <a:gd name="connsiteX98" fmla="*/ 7346945 w 12192000"/>
              <a:gd name="connsiteY98" fmla="*/ 395124 h 4449468"/>
              <a:gd name="connsiteX99" fmla="*/ 7364027 w 12192000"/>
              <a:gd name="connsiteY99" fmla="*/ 426741 h 4449468"/>
              <a:gd name="connsiteX100" fmla="*/ 7429557 w 12192000"/>
              <a:gd name="connsiteY100" fmla="*/ 407818 h 4449468"/>
              <a:gd name="connsiteX101" fmla="*/ 7528670 w 12192000"/>
              <a:gd name="connsiteY101" fmla="*/ 375453 h 4449468"/>
              <a:gd name="connsiteX102" fmla="*/ 7586523 w 12192000"/>
              <a:gd name="connsiteY102" fmla="*/ 365405 h 4449468"/>
              <a:gd name="connsiteX103" fmla="*/ 7743797 w 12192000"/>
              <a:gd name="connsiteY103" fmla="*/ 328598 h 4449468"/>
              <a:gd name="connsiteX104" fmla="*/ 7900757 w 12192000"/>
              <a:gd name="connsiteY104" fmla="*/ 284597 h 4449468"/>
              <a:gd name="connsiteX105" fmla="*/ 7990513 w 12192000"/>
              <a:gd name="connsiteY105" fmla="*/ 218262 h 4449468"/>
              <a:gd name="connsiteX106" fmla="*/ 8119883 w 12192000"/>
              <a:gd name="connsiteY106" fmla="*/ 186443 h 4449468"/>
              <a:gd name="connsiteX107" fmla="*/ 8141063 w 12192000"/>
              <a:gd name="connsiteY107" fmla="*/ 175217 h 4449468"/>
              <a:gd name="connsiteX108" fmla="*/ 8172005 w 12192000"/>
              <a:gd name="connsiteY108" fmla="*/ 178328 h 4449468"/>
              <a:gd name="connsiteX109" fmla="*/ 8296189 w 12192000"/>
              <a:gd name="connsiteY109" fmla="*/ 192661 h 4449468"/>
              <a:gd name="connsiteX110" fmla="*/ 8395386 w 12192000"/>
              <a:gd name="connsiteY110" fmla="*/ 220624 h 4449468"/>
              <a:gd name="connsiteX111" fmla="*/ 8512799 w 12192000"/>
              <a:gd name="connsiteY111" fmla="*/ 185499 h 4449468"/>
              <a:gd name="connsiteX112" fmla="*/ 8586463 w 12192000"/>
              <a:gd name="connsiteY112" fmla="*/ 187463 h 4449468"/>
              <a:gd name="connsiteX113" fmla="*/ 8710287 w 12192000"/>
              <a:gd name="connsiteY113" fmla="*/ 226363 h 4449468"/>
              <a:gd name="connsiteX114" fmla="*/ 8866439 w 12192000"/>
              <a:gd name="connsiteY114" fmla="*/ 198692 h 4449468"/>
              <a:gd name="connsiteX115" fmla="*/ 8894276 w 12192000"/>
              <a:gd name="connsiteY115" fmla="*/ 145723 h 4449468"/>
              <a:gd name="connsiteX116" fmla="*/ 8935035 w 12192000"/>
              <a:gd name="connsiteY116" fmla="*/ 111646 h 4449468"/>
              <a:gd name="connsiteX117" fmla="*/ 8960043 w 12192000"/>
              <a:gd name="connsiteY117" fmla="*/ 180759 h 4449468"/>
              <a:gd name="connsiteX118" fmla="*/ 9101127 w 12192000"/>
              <a:gd name="connsiteY118" fmla="*/ 222142 h 4449468"/>
              <a:gd name="connsiteX119" fmla="*/ 9170880 w 12192000"/>
              <a:gd name="connsiteY119" fmla="*/ 234816 h 4449468"/>
              <a:gd name="connsiteX120" fmla="*/ 9278094 w 12192000"/>
              <a:gd name="connsiteY120" fmla="*/ 238336 h 4449468"/>
              <a:gd name="connsiteX121" fmla="*/ 9310998 w 12192000"/>
              <a:gd name="connsiteY121" fmla="*/ 242266 h 4449468"/>
              <a:gd name="connsiteX122" fmla="*/ 9641111 w 12192000"/>
              <a:gd name="connsiteY122" fmla="*/ 313195 h 4449468"/>
              <a:gd name="connsiteX123" fmla="*/ 9823383 w 12192000"/>
              <a:gd name="connsiteY123" fmla="*/ 218474 h 4449468"/>
              <a:gd name="connsiteX124" fmla="*/ 10032591 w 12192000"/>
              <a:gd name="connsiteY124" fmla="*/ 185749 h 4449468"/>
              <a:gd name="connsiteX125" fmla="*/ 10100322 w 12192000"/>
              <a:gd name="connsiteY125" fmla="*/ 221604 h 4449468"/>
              <a:gd name="connsiteX126" fmla="*/ 10132642 w 12192000"/>
              <a:gd name="connsiteY126" fmla="*/ 217666 h 4449468"/>
              <a:gd name="connsiteX127" fmla="*/ 10185365 w 12192000"/>
              <a:gd name="connsiteY127" fmla="*/ 206832 h 4449468"/>
              <a:gd name="connsiteX128" fmla="*/ 10268953 w 12192000"/>
              <a:gd name="connsiteY128" fmla="*/ 218347 h 4449468"/>
              <a:gd name="connsiteX129" fmla="*/ 10433108 w 12192000"/>
              <a:gd name="connsiteY129" fmla="*/ 199758 h 4449468"/>
              <a:gd name="connsiteX130" fmla="*/ 10717313 w 12192000"/>
              <a:gd name="connsiteY130" fmla="*/ 253344 h 4449468"/>
              <a:gd name="connsiteX131" fmla="*/ 10972110 w 12192000"/>
              <a:gd name="connsiteY131" fmla="*/ 217006 h 4449468"/>
              <a:gd name="connsiteX132" fmla="*/ 11060121 w 12192000"/>
              <a:gd name="connsiteY132" fmla="*/ 208222 h 4449468"/>
              <a:gd name="connsiteX133" fmla="*/ 11144990 w 12192000"/>
              <a:gd name="connsiteY133" fmla="*/ 130838 h 4449468"/>
              <a:gd name="connsiteX134" fmla="*/ 11293359 w 12192000"/>
              <a:gd name="connsiteY134" fmla="*/ 124935 h 4449468"/>
              <a:gd name="connsiteX135" fmla="*/ 11364511 w 12192000"/>
              <a:gd name="connsiteY135" fmla="*/ 66512 h 4449468"/>
              <a:gd name="connsiteX136" fmla="*/ 11537979 w 12192000"/>
              <a:gd name="connsiteY136" fmla="*/ 81544 h 4449468"/>
              <a:gd name="connsiteX137" fmla="*/ 11576401 w 12192000"/>
              <a:gd name="connsiteY137" fmla="*/ 68039 h 4449468"/>
              <a:gd name="connsiteX138" fmla="*/ 11627402 w 12192000"/>
              <a:gd name="connsiteY138" fmla="*/ 41537 h 4449468"/>
              <a:gd name="connsiteX139" fmla="*/ 11800703 w 12192000"/>
              <a:gd name="connsiteY139" fmla="*/ 18480 h 4449468"/>
              <a:gd name="connsiteX140" fmla="*/ 11920297 w 12192000"/>
              <a:gd name="connsiteY140" fmla="*/ 33373 h 4449468"/>
              <a:gd name="connsiteX141" fmla="*/ 12034335 w 12192000"/>
              <a:gd name="connsiteY141" fmla="*/ 19478 h 4449468"/>
              <a:gd name="connsiteX142" fmla="*/ 12121786 w 12192000"/>
              <a:gd name="connsiteY142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64987 w 12192000"/>
              <a:gd name="connsiteY7" fmla="*/ 1613266 h 4449468"/>
              <a:gd name="connsiteX8" fmla="*/ 350371 w 12192000"/>
              <a:gd name="connsiteY8" fmla="*/ 1658516 h 4449468"/>
              <a:gd name="connsiteX9" fmla="*/ 584436 w 12192000"/>
              <a:gd name="connsiteY9" fmla="*/ 1651035 h 4449468"/>
              <a:gd name="connsiteX10" fmla="*/ 862351 w 12192000"/>
              <a:gd name="connsiteY10" fmla="*/ 1406008 h 4449468"/>
              <a:gd name="connsiteX11" fmla="*/ 991456 w 12192000"/>
              <a:gd name="connsiteY11" fmla="*/ 1415404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11914 w 12192000"/>
              <a:gd name="connsiteY16" fmla="*/ 1343266 h 4449468"/>
              <a:gd name="connsiteX17" fmla="*/ 1417000 w 12192000"/>
              <a:gd name="connsiteY17" fmla="*/ 1306027 h 4449468"/>
              <a:gd name="connsiteX18" fmla="*/ 1470552 w 12192000"/>
              <a:gd name="connsiteY18" fmla="*/ 1244783 h 4449468"/>
              <a:gd name="connsiteX19" fmla="*/ 1558961 w 12192000"/>
              <a:gd name="connsiteY19" fmla="*/ 1231336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74723 w 12192000"/>
              <a:gd name="connsiteY22" fmla="*/ 1249037 h 4449468"/>
              <a:gd name="connsiteX23" fmla="*/ 2180944 w 12192000"/>
              <a:gd name="connsiteY23" fmla="*/ 1221372 h 4449468"/>
              <a:gd name="connsiteX24" fmla="*/ 2206483 w 12192000"/>
              <a:gd name="connsiteY24" fmla="*/ 1169306 h 4449468"/>
              <a:gd name="connsiteX25" fmla="*/ 2480242 w 12192000"/>
              <a:gd name="connsiteY25" fmla="*/ 1143588 h 4449468"/>
              <a:gd name="connsiteX26" fmla="*/ 2545516 w 12192000"/>
              <a:gd name="connsiteY26" fmla="*/ 1116783 h 4449468"/>
              <a:gd name="connsiteX27" fmla="*/ 2612469 w 12192000"/>
              <a:gd name="connsiteY27" fmla="*/ 1134510 h 4449468"/>
              <a:gd name="connsiteX28" fmla="*/ 2711275 w 12192000"/>
              <a:gd name="connsiteY28" fmla="*/ 1068983 h 4449468"/>
              <a:gd name="connsiteX29" fmla="*/ 2864753 w 12192000"/>
              <a:gd name="connsiteY29" fmla="*/ 1052603 h 4449468"/>
              <a:gd name="connsiteX30" fmla="*/ 2954875 w 12192000"/>
              <a:gd name="connsiteY30" fmla="*/ 1034925 h 4449468"/>
              <a:gd name="connsiteX31" fmla="*/ 2986432 w 12192000"/>
              <a:gd name="connsiteY31" fmla="*/ 1015835 h 4449468"/>
              <a:gd name="connsiteX32" fmla="*/ 3032300 w 12192000"/>
              <a:gd name="connsiteY32" fmla="*/ 997495 h 4449468"/>
              <a:gd name="connsiteX33" fmla="*/ 3111177 w 12192000"/>
              <a:gd name="connsiteY33" fmla="*/ 955551 h 4449468"/>
              <a:gd name="connsiteX34" fmla="*/ 3220756 w 12192000"/>
              <a:gd name="connsiteY34" fmla="*/ 915853 h 4449468"/>
              <a:gd name="connsiteX35" fmla="*/ 3311995 w 12192000"/>
              <a:gd name="connsiteY35" fmla="*/ 939781 h 4449468"/>
              <a:gd name="connsiteX36" fmla="*/ 3317268 w 12192000"/>
              <a:gd name="connsiteY36" fmla="*/ 929024 h 4449468"/>
              <a:gd name="connsiteX37" fmla="*/ 3374665 w 12192000"/>
              <a:gd name="connsiteY37" fmla="*/ 919767 h 4449468"/>
              <a:gd name="connsiteX38" fmla="*/ 3589177 w 12192000"/>
              <a:gd name="connsiteY38" fmla="*/ 951119 h 4449468"/>
              <a:gd name="connsiteX39" fmla="*/ 3700970 w 12192000"/>
              <a:gd name="connsiteY39" fmla="*/ 931267 h 4449468"/>
              <a:gd name="connsiteX40" fmla="*/ 3738479 w 12192000"/>
              <a:gd name="connsiteY40" fmla="*/ 913937 h 4449468"/>
              <a:gd name="connsiteX41" fmla="*/ 3801460 w 12192000"/>
              <a:gd name="connsiteY41" fmla="*/ 885540 h 4449468"/>
              <a:gd name="connsiteX42" fmla="*/ 3843193 w 12192000"/>
              <a:gd name="connsiteY42" fmla="*/ 838989 h 4449468"/>
              <a:gd name="connsiteX43" fmla="*/ 3897970 w 12192000"/>
              <a:gd name="connsiteY43" fmla="*/ 825281 h 4449468"/>
              <a:gd name="connsiteX44" fmla="*/ 3917600 w 12192000"/>
              <a:gd name="connsiteY44" fmla="*/ 854851 h 4449468"/>
              <a:gd name="connsiteX45" fmla="*/ 3973954 w 12192000"/>
              <a:gd name="connsiteY45" fmla="*/ 829557 h 4449468"/>
              <a:gd name="connsiteX46" fmla="*/ 4058683 w 12192000"/>
              <a:gd name="connsiteY46" fmla="*/ 787592 h 4449468"/>
              <a:gd name="connsiteX47" fmla="*/ 4109334 w 12192000"/>
              <a:gd name="connsiteY47" fmla="*/ 771848 h 4449468"/>
              <a:gd name="connsiteX48" fmla="*/ 4245750 w 12192000"/>
              <a:gd name="connsiteY48" fmla="*/ 719656 h 4449468"/>
              <a:gd name="connsiteX49" fmla="*/ 4380909 w 12192000"/>
              <a:gd name="connsiteY49" fmla="*/ 660379 h 4449468"/>
              <a:gd name="connsiteX50" fmla="*/ 4438502 w 12192000"/>
              <a:gd name="connsiteY50" fmla="*/ 592129 h 4449468"/>
              <a:gd name="connsiteX51" fmla="*/ 4446215 w 12192000"/>
              <a:gd name="connsiteY51" fmla="*/ 588643 h 4449468"/>
              <a:gd name="connsiteX52" fmla="*/ 4468284 w 12192000"/>
              <a:gd name="connsiteY52" fmla="*/ 589215 h 4449468"/>
              <a:gd name="connsiteX53" fmla="*/ 4476748 w 12192000"/>
              <a:gd name="connsiteY53" fmla="*/ 591094 h 4449468"/>
              <a:gd name="connsiteX54" fmla="*/ 4488782 w 12192000"/>
              <a:gd name="connsiteY54" fmla="*/ 590302 h 4449468"/>
              <a:gd name="connsiteX55" fmla="*/ 4489026 w 12192000"/>
              <a:gd name="connsiteY55" fmla="*/ 589753 h 4449468"/>
              <a:gd name="connsiteX56" fmla="*/ 4500402 w 12192000"/>
              <a:gd name="connsiteY56" fmla="*/ 590048 h 4449468"/>
              <a:gd name="connsiteX57" fmla="*/ 4556726 w 12192000"/>
              <a:gd name="connsiteY57" fmla="*/ 598187 h 4449468"/>
              <a:gd name="connsiteX58" fmla="*/ 4624565 w 12192000"/>
              <a:gd name="connsiteY58" fmla="*/ 543167 h 4449468"/>
              <a:gd name="connsiteX59" fmla="*/ 4653836 w 12192000"/>
              <a:gd name="connsiteY59" fmla="*/ 532544 h 4449468"/>
              <a:gd name="connsiteX60" fmla="*/ 4669186 w 12192000"/>
              <a:gd name="connsiteY60" fmla="*/ 524041 h 4449468"/>
              <a:gd name="connsiteX61" fmla="*/ 4669958 w 12192000"/>
              <a:gd name="connsiteY61" fmla="*/ 521685 h 4449468"/>
              <a:gd name="connsiteX62" fmla="*/ 4723979 w 12192000"/>
              <a:gd name="connsiteY62" fmla="*/ 529754 h 4449468"/>
              <a:gd name="connsiteX63" fmla="*/ 4730727 w 12192000"/>
              <a:gd name="connsiteY63" fmla="*/ 526563 h 4449468"/>
              <a:gd name="connsiteX64" fmla="*/ 4766483 w 12192000"/>
              <a:gd name="connsiteY64" fmla="*/ 537277 h 4449468"/>
              <a:gd name="connsiteX65" fmla="*/ 4784666 w 12192000"/>
              <a:gd name="connsiteY65" fmla="*/ 539903 h 4449468"/>
              <a:gd name="connsiteX66" fmla="*/ 4790401 w 12192000"/>
              <a:gd name="connsiteY66" fmla="*/ 546646 h 4449468"/>
              <a:gd name="connsiteX67" fmla="*/ 4816937 w 12192000"/>
              <a:gd name="connsiteY67" fmla="*/ 547476 h 4449468"/>
              <a:gd name="connsiteX68" fmla="*/ 4819758 w 12192000"/>
              <a:gd name="connsiteY68" fmla="*/ 545308 h 4449468"/>
              <a:gd name="connsiteX69" fmla="*/ 4842484 w 12192000"/>
              <a:gd name="connsiteY69" fmla="*/ 554412 h 4449468"/>
              <a:gd name="connsiteX70" fmla="*/ 4862546 w 12192000"/>
              <a:gd name="connsiteY70" fmla="*/ 572217 h 4449468"/>
              <a:gd name="connsiteX71" fmla="*/ 5085017 w 12192000"/>
              <a:gd name="connsiteY71" fmla="*/ 547403 h 4449468"/>
              <a:gd name="connsiteX72" fmla="*/ 5285888 w 12192000"/>
              <a:gd name="connsiteY72" fmla="*/ 614495 h 4449468"/>
              <a:gd name="connsiteX73" fmla="*/ 5406407 w 12192000"/>
              <a:gd name="connsiteY73" fmla="*/ 598751 h 4449468"/>
              <a:gd name="connsiteX74" fmla="*/ 5442182 w 12192000"/>
              <a:gd name="connsiteY74" fmla="*/ 549757 h 4449468"/>
              <a:gd name="connsiteX75" fmla="*/ 5745975 w 12192000"/>
              <a:gd name="connsiteY75" fmla="*/ 554555 h 4449468"/>
              <a:gd name="connsiteX76" fmla="*/ 5821505 w 12192000"/>
              <a:gd name="connsiteY76" fmla="*/ 535119 h 4449468"/>
              <a:gd name="connsiteX77" fmla="*/ 5892210 w 12192000"/>
              <a:gd name="connsiteY77" fmla="*/ 560202 h 4449468"/>
              <a:gd name="connsiteX78" fmla="*/ 5918804 w 12192000"/>
              <a:gd name="connsiteY78" fmla="*/ 543313 h 4449468"/>
              <a:gd name="connsiteX79" fmla="*/ 5923343 w 12192000"/>
              <a:gd name="connsiteY79" fmla="*/ 539938 h 4449468"/>
              <a:gd name="connsiteX80" fmla="*/ 5942519 w 12192000"/>
              <a:gd name="connsiteY80" fmla="*/ 536503 h 4449468"/>
              <a:gd name="connsiteX81" fmla="*/ 5946666 w 12192000"/>
              <a:gd name="connsiteY81" fmla="*/ 522944 h 4449468"/>
              <a:gd name="connsiteX82" fmla="*/ 5974624 w 12192000"/>
              <a:gd name="connsiteY82" fmla="*/ 508752 h 4449468"/>
              <a:gd name="connsiteX83" fmla="*/ 6010271 w 12192000"/>
              <a:gd name="connsiteY83" fmla="*/ 505944 h 4449468"/>
              <a:gd name="connsiteX84" fmla="*/ 6180882 w 12192000"/>
              <a:gd name="connsiteY84" fmla="*/ 506681 h 4449468"/>
              <a:gd name="connsiteX85" fmla="*/ 6282268 w 12192000"/>
              <a:gd name="connsiteY85" fmla="*/ 499091 h 4449468"/>
              <a:gd name="connsiteX86" fmla="*/ 6319700 w 12192000"/>
              <a:gd name="connsiteY86" fmla="*/ 483591 h 4449468"/>
              <a:gd name="connsiteX87" fmla="*/ 6372701 w 12192000"/>
              <a:gd name="connsiteY87" fmla="*/ 470428 h 4449468"/>
              <a:gd name="connsiteX88" fmla="*/ 6465400 w 12192000"/>
              <a:gd name="connsiteY88" fmla="*/ 437432 h 4449468"/>
              <a:gd name="connsiteX89" fmla="*/ 6591402 w 12192000"/>
              <a:gd name="connsiteY89" fmla="*/ 410083 h 4449468"/>
              <a:gd name="connsiteX90" fmla="*/ 6687786 w 12192000"/>
              <a:gd name="connsiteY90" fmla="*/ 444034 h 4449468"/>
              <a:gd name="connsiteX91" fmla="*/ 6695174 w 12192000"/>
              <a:gd name="connsiteY91" fmla="*/ 433912 h 4449468"/>
              <a:gd name="connsiteX92" fmla="*/ 6759445 w 12192000"/>
              <a:gd name="connsiteY92" fmla="*/ 431070 h 4449468"/>
              <a:gd name="connsiteX93" fmla="*/ 6989783 w 12192000"/>
              <a:gd name="connsiteY93" fmla="*/ 486103 h 4449468"/>
              <a:gd name="connsiteX94" fmla="*/ 7115240 w 12192000"/>
              <a:gd name="connsiteY94" fmla="*/ 478756 h 4449468"/>
              <a:gd name="connsiteX95" fmla="*/ 7158931 w 12192000"/>
              <a:gd name="connsiteY95" fmla="*/ 465669 h 4449468"/>
              <a:gd name="connsiteX96" fmla="*/ 7232185 w 12192000"/>
              <a:gd name="connsiteY96" fmla="*/ 444394 h 4449468"/>
              <a:gd name="connsiteX97" fmla="*/ 7284877 w 12192000"/>
              <a:gd name="connsiteY97" fmla="*/ 402687 h 4449468"/>
              <a:gd name="connsiteX98" fmla="*/ 7346945 w 12192000"/>
              <a:gd name="connsiteY98" fmla="*/ 395124 h 4449468"/>
              <a:gd name="connsiteX99" fmla="*/ 7364027 w 12192000"/>
              <a:gd name="connsiteY99" fmla="*/ 426741 h 4449468"/>
              <a:gd name="connsiteX100" fmla="*/ 7429557 w 12192000"/>
              <a:gd name="connsiteY100" fmla="*/ 407818 h 4449468"/>
              <a:gd name="connsiteX101" fmla="*/ 7528670 w 12192000"/>
              <a:gd name="connsiteY101" fmla="*/ 375453 h 4449468"/>
              <a:gd name="connsiteX102" fmla="*/ 7586523 w 12192000"/>
              <a:gd name="connsiteY102" fmla="*/ 365405 h 4449468"/>
              <a:gd name="connsiteX103" fmla="*/ 7743797 w 12192000"/>
              <a:gd name="connsiteY103" fmla="*/ 328598 h 4449468"/>
              <a:gd name="connsiteX104" fmla="*/ 7900757 w 12192000"/>
              <a:gd name="connsiteY104" fmla="*/ 284597 h 4449468"/>
              <a:gd name="connsiteX105" fmla="*/ 7990513 w 12192000"/>
              <a:gd name="connsiteY105" fmla="*/ 218262 h 4449468"/>
              <a:gd name="connsiteX106" fmla="*/ 8119883 w 12192000"/>
              <a:gd name="connsiteY106" fmla="*/ 186443 h 4449468"/>
              <a:gd name="connsiteX107" fmla="*/ 8141063 w 12192000"/>
              <a:gd name="connsiteY107" fmla="*/ 175217 h 4449468"/>
              <a:gd name="connsiteX108" fmla="*/ 8172005 w 12192000"/>
              <a:gd name="connsiteY108" fmla="*/ 178328 h 4449468"/>
              <a:gd name="connsiteX109" fmla="*/ 8296189 w 12192000"/>
              <a:gd name="connsiteY109" fmla="*/ 192661 h 4449468"/>
              <a:gd name="connsiteX110" fmla="*/ 8395386 w 12192000"/>
              <a:gd name="connsiteY110" fmla="*/ 220624 h 4449468"/>
              <a:gd name="connsiteX111" fmla="*/ 8512799 w 12192000"/>
              <a:gd name="connsiteY111" fmla="*/ 185499 h 4449468"/>
              <a:gd name="connsiteX112" fmla="*/ 8586463 w 12192000"/>
              <a:gd name="connsiteY112" fmla="*/ 187463 h 4449468"/>
              <a:gd name="connsiteX113" fmla="*/ 8710287 w 12192000"/>
              <a:gd name="connsiteY113" fmla="*/ 226363 h 4449468"/>
              <a:gd name="connsiteX114" fmla="*/ 8866439 w 12192000"/>
              <a:gd name="connsiteY114" fmla="*/ 198692 h 4449468"/>
              <a:gd name="connsiteX115" fmla="*/ 8894276 w 12192000"/>
              <a:gd name="connsiteY115" fmla="*/ 145723 h 4449468"/>
              <a:gd name="connsiteX116" fmla="*/ 8935035 w 12192000"/>
              <a:gd name="connsiteY116" fmla="*/ 111646 h 4449468"/>
              <a:gd name="connsiteX117" fmla="*/ 8960043 w 12192000"/>
              <a:gd name="connsiteY117" fmla="*/ 180759 h 4449468"/>
              <a:gd name="connsiteX118" fmla="*/ 9101127 w 12192000"/>
              <a:gd name="connsiteY118" fmla="*/ 222142 h 4449468"/>
              <a:gd name="connsiteX119" fmla="*/ 9170880 w 12192000"/>
              <a:gd name="connsiteY119" fmla="*/ 234816 h 4449468"/>
              <a:gd name="connsiteX120" fmla="*/ 9278094 w 12192000"/>
              <a:gd name="connsiteY120" fmla="*/ 238336 h 4449468"/>
              <a:gd name="connsiteX121" fmla="*/ 9310998 w 12192000"/>
              <a:gd name="connsiteY121" fmla="*/ 242266 h 4449468"/>
              <a:gd name="connsiteX122" fmla="*/ 9641111 w 12192000"/>
              <a:gd name="connsiteY122" fmla="*/ 313195 h 4449468"/>
              <a:gd name="connsiteX123" fmla="*/ 9823383 w 12192000"/>
              <a:gd name="connsiteY123" fmla="*/ 218474 h 4449468"/>
              <a:gd name="connsiteX124" fmla="*/ 10032591 w 12192000"/>
              <a:gd name="connsiteY124" fmla="*/ 185749 h 4449468"/>
              <a:gd name="connsiteX125" fmla="*/ 10100322 w 12192000"/>
              <a:gd name="connsiteY125" fmla="*/ 221604 h 4449468"/>
              <a:gd name="connsiteX126" fmla="*/ 10132642 w 12192000"/>
              <a:gd name="connsiteY126" fmla="*/ 217666 h 4449468"/>
              <a:gd name="connsiteX127" fmla="*/ 10185365 w 12192000"/>
              <a:gd name="connsiteY127" fmla="*/ 206832 h 4449468"/>
              <a:gd name="connsiteX128" fmla="*/ 10268953 w 12192000"/>
              <a:gd name="connsiteY128" fmla="*/ 218347 h 4449468"/>
              <a:gd name="connsiteX129" fmla="*/ 10433108 w 12192000"/>
              <a:gd name="connsiteY129" fmla="*/ 199758 h 4449468"/>
              <a:gd name="connsiteX130" fmla="*/ 10717313 w 12192000"/>
              <a:gd name="connsiteY130" fmla="*/ 253344 h 4449468"/>
              <a:gd name="connsiteX131" fmla="*/ 10972110 w 12192000"/>
              <a:gd name="connsiteY131" fmla="*/ 217006 h 4449468"/>
              <a:gd name="connsiteX132" fmla="*/ 11060121 w 12192000"/>
              <a:gd name="connsiteY132" fmla="*/ 208222 h 4449468"/>
              <a:gd name="connsiteX133" fmla="*/ 11144990 w 12192000"/>
              <a:gd name="connsiteY133" fmla="*/ 130838 h 4449468"/>
              <a:gd name="connsiteX134" fmla="*/ 11293359 w 12192000"/>
              <a:gd name="connsiteY134" fmla="*/ 124935 h 4449468"/>
              <a:gd name="connsiteX135" fmla="*/ 11364511 w 12192000"/>
              <a:gd name="connsiteY135" fmla="*/ 66512 h 4449468"/>
              <a:gd name="connsiteX136" fmla="*/ 11537979 w 12192000"/>
              <a:gd name="connsiteY136" fmla="*/ 81544 h 4449468"/>
              <a:gd name="connsiteX137" fmla="*/ 11576401 w 12192000"/>
              <a:gd name="connsiteY137" fmla="*/ 68039 h 4449468"/>
              <a:gd name="connsiteX138" fmla="*/ 11627402 w 12192000"/>
              <a:gd name="connsiteY138" fmla="*/ 41537 h 4449468"/>
              <a:gd name="connsiteX139" fmla="*/ 11800703 w 12192000"/>
              <a:gd name="connsiteY139" fmla="*/ 18480 h 4449468"/>
              <a:gd name="connsiteX140" fmla="*/ 11920297 w 12192000"/>
              <a:gd name="connsiteY140" fmla="*/ 33373 h 4449468"/>
              <a:gd name="connsiteX141" fmla="*/ 12034335 w 12192000"/>
              <a:gd name="connsiteY141" fmla="*/ 19478 h 4449468"/>
              <a:gd name="connsiteX142" fmla="*/ 12121786 w 12192000"/>
              <a:gd name="connsiteY142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64987 w 12192000"/>
              <a:gd name="connsiteY7" fmla="*/ 1613266 h 4449468"/>
              <a:gd name="connsiteX8" fmla="*/ 350371 w 12192000"/>
              <a:gd name="connsiteY8" fmla="*/ 1658516 h 4449468"/>
              <a:gd name="connsiteX9" fmla="*/ 584436 w 12192000"/>
              <a:gd name="connsiteY9" fmla="*/ 1651035 h 4449468"/>
              <a:gd name="connsiteX10" fmla="*/ 862351 w 12192000"/>
              <a:gd name="connsiteY10" fmla="*/ 1406008 h 4449468"/>
              <a:gd name="connsiteX11" fmla="*/ 991456 w 12192000"/>
              <a:gd name="connsiteY11" fmla="*/ 1415404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11914 w 12192000"/>
              <a:gd name="connsiteY16" fmla="*/ 1343266 h 4449468"/>
              <a:gd name="connsiteX17" fmla="*/ 1417000 w 12192000"/>
              <a:gd name="connsiteY17" fmla="*/ 1306027 h 4449468"/>
              <a:gd name="connsiteX18" fmla="*/ 1470552 w 12192000"/>
              <a:gd name="connsiteY18" fmla="*/ 1244783 h 4449468"/>
              <a:gd name="connsiteX19" fmla="*/ 1558961 w 12192000"/>
              <a:gd name="connsiteY19" fmla="*/ 1231336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74723 w 12192000"/>
              <a:gd name="connsiteY22" fmla="*/ 1249037 h 4449468"/>
              <a:gd name="connsiteX23" fmla="*/ 2180944 w 12192000"/>
              <a:gd name="connsiteY23" fmla="*/ 1221372 h 4449468"/>
              <a:gd name="connsiteX24" fmla="*/ 2206483 w 12192000"/>
              <a:gd name="connsiteY24" fmla="*/ 1169306 h 4449468"/>
              <a:gd name="connsiteX25" fmla="*/ 2394021 w 12192000"/>
              <a:gd name="connsiteY25" fmla="*/ 1177502 h 4449468"/>
              <a:gd name="connsiteX26" fmla="*/ 2545516 w 12192000"/>
              <a:gd name="connsiteY26" fmla="*/ 1116783 h 4449468"/>
              <a:gd name="connsiteX27" fmla="*/ 2612469 w 12192000"/>
              <a:gd name="connsiteY27" fmla="*/ 1134510 h 4449468"/>
              <a:gd name="connsiteX28" fmla="*/ 2711275 w 12192000"/>
              <a:gd name="connsiteY28" fmla="*/ 1068983 h 4449468"/>
              <a:gd name="connsiteX29" fmla="*/ 2864753 w 12192000"/>
              <a:gd name="connsiteY29" fmla="*/ 1052603 h 4449468"/>
              <a:gd name="connsiteX30" fmla="*/ 2954875 w 12192000"/>
              <a:gd name="connsiteY30" fmla="*/ 1034925 h 4449468"/>
              <a:gd name="connsiteX31" fmla="*/ 2986432 w 12192000"/>
              <a:gd name="connsiteY31" fmla="*/ 1015835 h 4449468"/>
              <a:gd name="connsiteX32" fmla="*/ 3032300 w 12192000"/>
              <a:gd name="connsiteY32" fmla="*/ 997495 h 4449468"/>
              <a:gd name="connsiteX33" fmla="*/ 3111177 w 12192000"/>
              <a:gd name="connsiteY33" fmla="*/ 955551 h 4449468"/>
              <a:gd name="connsiteX34" fmla="*/ 3220756 w 12192000"/>
              <a:gd name="connsiteY34" fmla="*/ 915853 h 4449468"/>
              <a:gd name="connsiteX35" fmla="*/ 3311995 w 12192000"/>
              <a:gd name="connsiteY35" fmla="*/ 939781 h 4449468"/>
              <a:gd name="connsiteX36" fmla="*/ 3317268 w 12192000"/>
              <a:gd name="connsiteY36" fmla="*/ 929024 h 4449468"/>
              <a:gd name="connsiteX37" fmla="*/ 3374665 w 12192000"/>
              <a:gd name="connsiteY37" fmla="*/ 919767 h 4449468"/>
              <a:gd name="connsiteX38" fmla="*/ 3589177 w 12192000"/>
              <a:gd name="connsiteY38" fmla="*/ 951119 h 4449468"/>
              <a:gd name="connsiteX39" fmla="*/ 3700970 w 12192000"/>
              <a:gd name="connsiteY39" fmla="*/ 931267 h 4449468"/>
              <a:gd name="connsiteX40" fmla="*/ 3738479 w 12192000"/>
              <a:gd name="connsiteY40" fmla="*/ 913937 h 4449468"/>
              <a:gd name="connsiteX41" fmla="*/ 3801460 w 12192000"/>
              <a:gd name="connsiteY41" fmla="*/ 885540 h 4449468"/>
              <a:gd name="connsiteX42" fmla="*/ 3843193 w 12192000"/>
              <a:gd name="connsiteY42" fmla="*/ 838989 h 4449468"/>
              <a:gd name="connsiteX43" fmla="*/ 3897970 w 12192000"/>
              <a:gd name="connsiteY43" fmla="*/ 825281 h 4449468"/>
              <a:gd name="connsiteX44" fmla="*/ 3917600 w 12192000"/>
              <a:gd name="connsiteY44" fmla="*/ 854851 h 4449468"/>
              <a:gd name="connsiteX45" fmla="*/ 3973954 w 12192000"/>
              <a:gd name="connsiteY45" fmla="*/ 829557 h 4449468"/>
              <a:gd name="connsiteX46" fmla="*/ 4058683 w 12192000"/>
              <a:gd name="connsiteY46" fmla="*/ 787592 h 4449468"/>
              <a:gd name="connsiteX47" fmla="*/ 4109334 w 12192000"/>
              <a:gd name="connsiteY47" fmla="*/ 771848 h 4449468"/>
              <a:gd name="connsiteX48" fmla="*/ 4245750 w 12192000"/>
              <a:gd name="connsiteY48" fmla="*/ 719656 h 4449468"/>
              <a:gd name="connsiteX49" fmla="*/ 4380909 w 12192000"/>
              <a:gd name="connsiteY49" fmla="*/ 660379 h 4449468"/>
              <a:gd name="connsiteX50" fmla="*/ 4438502 w 12192000"/>
              <a:gd name="connsiteY50" fmla="*/ 592129 h 4449468"/>
              <a:gd name="connsiteX51" fmla="*/ 4446215 w 12192000"/>
              <a:gd name="connsiteY51" fmla="*/ 588643 h 4449468"/>
              <a:gd name="connsiteX52" fmla="*/ 4468284 w 12192000"/>
              <a:gd name="connsiteY52" fmla="*/ 589215 h 4449468"/>
              <a:gd name="connsiteX53" fmla="*/ 4476748 w 12192000"/>
              <a:gd name="connsiteY53" fmla="*/ 591094 h 4449468"/>
              <a:gd name="connsiteX54" fmla="*/ 4488782 w 12192000"/>
              <a:gd name="connsiteY54" fmla="*/ 590302 h 4449468"/>
              <a:gd name="connsiteX55" fmla="*/ 4489026 w 12192000"/>
              <a:gd name="connsiteY55" fmla="*/ 589753 h 4449468"/>
              <a:gd name="connsiteX56" fmla="*/ 4500402 w 12192000"/>
              <a:gd name="connsiteY56" fmla="*/ 590048 h 4449468"/>
              <a:gd name="connsiteX57" fmla="*/ 4556726 w 12192000"/>
              <a:gd name="connsiteY57" fmla="*/ 598187 h 4449468"/>
              <a:gd name="connsiteX58" fmla="*/ 4624565 w 12192000"/>
              <a:gd name="connsiteY58" fmla="*/ 543167 h 4449468"/>
              <a:gd name="connsiteX59" fmla="*/ 4653836 w 12192000"/>
              <a:gd name="connsiteY59" fmla="*/ 532544 h 4449468"/>
              <a:gd name="connsiteX60" fmla="*/ 4669186 w 12192000"/>
              <a:gd name="connsiteY60" fmla="*/ 524041 h 4449468"/>
              <a:gd name="connsiteX61" fmla="*/ 4669958 w 12192000"/>
              <a:gd name="connsiteY61" fmla="*/ 521685 h 4449468"/>
              <a:gd name="connsiteX62" fmla="*/ 4723979 w 12192000"/>
              <a:gd name="connsiteY62" fmla="*/ 529754 h 4449468"/>
              <a:gd name="connsiteX63" fmla="*/ 4730727 w 12192000"/>
              <a:gd name="connsiteY63" fmla="*/ 526563 h 4449468"/>
              <a:gd name="connsiteX64" fmla="*/ 4766483 w 12192000"/>
              <a:gd name="connsiteY64" fmla="*/ 537277 h 4449468"/>
              <a:gd name="connsiteX65" fmla="*/ 4784666 w 12192000"/>
              <a:gd name="connsiteY65" fmla="*/ 539903 h 4449468"/>
              <a:gd name="connsiteX66" fmla="*/ 4790401 w 12192000"/>
              <a:gd name="connsiteY66" fmla="*/ 546646 h 4449468"/>
              <a:gd name="connsiteX67" fmla="*/ 4816937 w 12192000"/>
              <a:gd name="connsiteY67" fmla="*/ 547476 h 4449468"/>
              <a:gd name="connsiteX68" fmla="*/ 4819758 w 12192000"/>
              <a:gd name="connsiteY68" fmla="*/ 545308 h 4449468"/>
              <a:gd name="connsiteX69" fmla="*/ 4842484 w 12192000"/>
              <a:gd name="connsiteY69" fmla="*/ 554412 h 4449468"/>
              <a:gd name="connsiteX70" fmla="*/ 4862546 w 12192000"/>
              <a:gd name="connsiteY70" fmla="*/ 572217 h 4449468"/>
              <a:gd name="connsiteX71" fmla="*/ 5085017 w 12192000"/>
              <a:gd name="connsiteY71" fmla="*/ 547403 h 4449468"/>
              <a:gd name="connsiteX72" fmla="*/ 5285888 w 12192000"/>
              <a:gd name="connsiteY72" fmla="*/ 614495 h 4449468"/>
              <a:gd name="connsiteX73" fmla="*/ 5406407 w 12192000"/>
              <a:gd name="connsiteY73" fmla="*/ 598751 h 4449468"/>
              <a:gd name="connsiteX74" fmla="*/ 5442182 w 12192000"/>
              <a:gd name="connsiteY74" fmla="*/ 549757 h 4449468"/>
              <a:gd name="connsiteX75" fmla="*/ 5745975 w 12192000"/>
              <a:gd name="connsiteY75" fmla="*/ 554555 h 4449468"/>
              <a:gd name="connsiteX76" fmla="*/ 5821505 w 12192000"/>
              <a:gd name="connsiteY76" fmla="*/ 535119 h 4449468"/>
              <a:gd name="connsiteX77" fmla="*/ 5892210 w 12192000"/>
              <a:gd name="connsiteY77" fmla="*/ 560202 h 4449468"/>
              <a:gd name="connsiteX78" fmla="*/ 5918804 w 12192000"/>
              <a:gd name="connsiteY78" fmla="*/ 543313 h 4449468"/>
              <a:gd name="connsiteX79" fmla="*/ 5923343 w 12192000"/>
              <a:gd name="connsiteY79" fmla="*/ 539938 h 4449468"/>
              <a:gd name="connsiteX80" fmla="*/ 5942519 w 12192000"/>
              <a:gd name="connsiteY80" fmla="*/ 536503 h 4449468"/>
              <a:gd name="connsiteX81" fmla="*/ 5946666 w 12192000"/>
              <a:gd name="connsiteY81" fmla="*/ 522944 h 4449468"/>
              <a:gd name="connsiteX82" fmla="*/ 5974624 w 12192000"/>
              <a:gd name="connsiteY82" fmla="*/ 508752 h 4449468"/>
              <a:gd name="connsiteX83" fmla="*/ 6010271 w 12192000"/>
              <a:gd name="connsiteY83" fmla="*/ 505944 h 4449468"/>
              <a:gd name="connsiteX84" fmla="*/ 6180882 w 12192000"/>
              <a:gd name="connsiteY84" fmla="*/ 506681 h 4449468"/>
              <a:gd name="connsiteX85" fmla="*/ 6282268 w 12192000"/>
              <a:gd name="connsiteY85" fmla="*/ 499091 h 4449468"/>
              <a:gd name="connsiteX86" fmla="*/ 6319700 w 12192000"/>
              <a:gd name="connsiteY86" fmla="*/ 483591 h 4449468"/>
              <a:gd name="connsiteX87" fmla="*/ 6372701 w 12192000"/>
              <a:gd name="connsiteY87" fmla="*/ 470428 h 4449468"/>
              <a:gd name="connsiteX88" fmla="*/ 6465400 w 12192000"/>
              <a:gd name="connsiteY88" fmla="*/ 437432 h 4449468"/>
              <a:gd name="connsiteX89" fmla="*/ 6591402 w 12192000"/>
              <a:gd name="connsiteY89" fmla="*/ 410083 h 4449468"/>
              <a:gd name="connsiteX90" fmla="*/ 6687786 w 12192000"/>
              <a:gd name="connsiteY90" fmla="*/ 444034 h 4449468"/>
              <a:gd name="connsiteX91" fmla="*/ 6695174 w 12192000"/>
              <a:gd name="connsiteY91" fmla="*/ 433912 h 4449468"/>
              <a:gd name="connsiteX92" fmla="*/ 6759445 w 12192000"/>
              <a:gd name="connsiteY92" fmla="*/ 431070 h 4449468"/>
              <a:gd name="connsiteX93" fmla="*/ 6989783 w 12192000"/>
              <a:gd name="connsiteY93" fmla="*/ 486103 h 4449468"/>
              <a:gd name="connsiteX94" fmla="*/ 7115240 w 12192000"/>
              <a:gd name="connsiteY94" fmla="*/ 478756 h 4449468"/>
              <a:gd name="connsiteX95" fmla="*/ 7158931 w 12192000"/>
              <a:gd name="connsiteY95" fmla="*/ 465669 h 4449468"/>
              <a:gd name="connsiteX96" fmla="*/ 7232185 w 12192000"/>
              <a:gd name="connsiteY96" fmla="*/ 444394 h 4449468"/>
              <a:gd name="connsiteX97" fmla="*/ 7284877 w 12192000"/>
              <a:gd name="connsiteY97" fmla="*/ 402687 h 4449468"/>
              <a:gd name="connsiteX98" fmla="*/ 7346945 w 12192000"/>
              <a:gd name="connsiteY98" fmla="*/ 395124 h 4449468"/>
              <a:gd name="connsiteX99" fmla="*/ 7364027 w 12192000"/>
              <a:gd name="connsiteY99" fmla="*/ 426741 h 4449468"/>
              <a:gd name="connsiteX100" fmla="*/ 7429557 w 12192000"/>
              <a:gd name="connsiteY100" fmla="*/ 407818 h 4449468"/>
              <a:gd name="connsiteX101" fmla="*/ 7528670 w 12192000"/>
              <a:gd name="connsiteY101" fmla="*/ 375453 h 4449468"/>
              <a:gd name="connsiteX102" fmla="*/ 7586523 w 12192000"/>
              <a:gd name="connsiteY102" fmla="*/ 365405 h 4449468"/>
              <a:gd name="connsiteX103" fmla="*/ 7743797 w 12192000"/>
              <a:gd name="connsiteY103" fmla="*/ 328598 h 4449468"/>
              <a:gd name="connsiteX104" fmla="*/ 7900757 w 12192000"/>
              <a:gd name="connsiteY104" fmla="*/ 284597 h 4449468"/>
              <a:gd name="connsiteX105" fmla="*/ 7990513 w 12192000"/>
              <a:gd name="connsiteY105" fmla="*/ 218262 h 4449468"/>
              <a:gd name="connsiteX106" fmla="*/ 8119883 w 12192000"/>
              <a:gd name="connsiteY106" fmla="*/ 186443 h 4449468"/>
              <a:gd name="connsiteX107" fmla="*/ 8141063 w 12192000"/>
              <a:gd name="connsiteY107" fmla="*/ 175217 h 4449468"/>
              <a:gd name="connsiteX108" fmla="*/ 8172005 w 12192000"/>
              <a:gd name="connsiteY108" fmla="*/ 178328 h 4449468"/>
              <a:gd name="connsiteX109" fmla="*/ 8296189 w 12192000"/>
              <a:gd name="connsiteY109" fmla="*/ 192661 h 4449468"/>
              <a:gd name="connsiteX110" fmla="*/ 8395386 w 12192000"/>
              <a:gd name="connsiteY110" fmla="*/ 220624 h 4449468"/>
              <a:gd name="connsiteX111" fmla="*/ 8512799 w 12192000"/>
              <a:gd name="connsiteY111" fmla="*/ 185499 h 4449468"/>
              <a:gd name="connsiteX112" fmla="*/ 8586463 w 12192000"/>
              <a:gd name="connsiteY112" fmla="*/ 187463 h 4449468"/>
              <a:gd name="connsiteX113" fmla="*/ 8710287 w 12192000"/>
              <a:gd name="connsiteY113" fmla="*/ 226363 h 4449468"/>
              <a:gd name="connsiteX114" fmla="*/ 8866439 w 12192000"/>
              <a:gd name="connsiteY114" fmla="*/ 198692 h 4449468"/>
              <a:gd name="connsiteX115" fmla="*/ 8894276 w 12192000"/>
              <a:gd name="connsiteY115" fmla="*/ 145723 h 4449468"/>
              <a:gd name="connsiteX116" fmla="*/ 8935035 w 12192000"/>
              <a:gd name="connsiteY116" fmla="*/ 111646 h 4449468"/>
              <a:gd name="connsiteX117" fmla="*/ 8960043 w 12192000"/>
              <a:gd name="connsiteY117" fmla="*/ 180759 h 4449468"/>
              <a:gd name="connsiteX118" fmla="*/ 9101127 w 12192000"/>
              <a:gd name="connsiteY118" fmla="*/ 222142 h 4449468"/>
              <a:gd name="connsiteX119" fmla="*/ 9170880 w 12192000"/>
              <a:gd name="connsiteY119" fmla="*/ 234816 h 4449468"/>
              <a:gd name="connsiteX120" fmla="*/ 9278094 w 12192000"/>
              <a:gd name="connsiteY120" fmla="*/ 238336 h 4449468"/>
              <a:gd name="connsiteX121" fmla="*/ 9310998 w 12192000"/>
              <a:gd name="connsiteY121" fmla="*/ 242266 h 4449468"/>
              <a:gd name="connsiteX122" fmla="*/ 9641111 w 12192000"/>
              <a:gd name="connsiteY122" fmla="*/ 313195 h 4449468"/>
              <a:gd name="connsiteX123" fmla="*/ 9823383 w 12192000"/>
              <a:gd name="connsiteY123" fmla="*/ 218474 h 4449468"/>
              <a:gd name="connsiteX124" fmla="*/ 10032591 w 12192000"/>
              <a:gd name="connsiteY124" fmla="*/ 185749 h 4449468"/>
              <a:gd name="connsiteX125" fmla="*/ 10100322 w 12192000"/>
              <a:gd name="connsiteY125" fmla="*/ 221604 h 4449468"/>
              <a:gd name="connsiteX126" fmla="*/ 10132642 w 12192000"/>
              <a:gd name="connsiteY126" fmla="*/ 217666 h 4449468"/>
              <a:gd name="connsiteX127" fmla="*/ 10185365 w 12192000"/>
              <a:gd name="connsiteY127" fmla="*/ 206832 h 4449468"/>
              <a:gd name="connsiteX128" fmla="*/ 10268953 w 12192000"/>
              <a:gd name="connsiteY128" fmla="*/ 218347 h 4449468"/>
              <a:gd name="connsiteX129" fmla="*/ 10433108 w 12192000"/>
              <a:gd name="connsiteY129" fmla="*/ 199758 h 4449468"/>
              <a:gd name="connsiteX130" fmla="*/ 10717313 w 12192000"/>
              <a:gd name="connsiteY130" fmla="*/ 253344 h 4449468"/>
              <a:gd name="connsiteX131" fmla="*/ 10972110 w 12192000"/>
              <a:gd name="connsiteY131" fmla="*/ 217006 h 4449468"/>
              <a:gd name="connsiteX132" fmla="*/ 11060121 w 12192000"/>
              <a:gd name="connsiteY132" fmla="*/ 208222 h 4449468"/>
              <a:gd name="connsiteX133" fmla="*/ 11144990 w 12192000"/>
              <a:gd name="connsiteY133" fmla="*/ 130838 h 4449468"/>
              <a:gd name="connsiteX134" fmla="*/ 11293359 w 12192000"/>
              <a:gd name="connsiteY134" fmla="*/ 124935 h 4449468"/>
              <a:gd name="connsiteX135" fmla="*/ 11364511 w 12192000"/>
              <a:gd name="connsiteY135" fmla="*/ 66512 h 4449468"/>
              <a:gd name="connsiteX136" fmla="*/ 11537979 w 12192000"/>
              <a:gd name="connsiteY136" fmla="*/ 81544 h 4449468"/>
              <a:gd name="connsiteX137" fmla="*/ 11576401 w 12192000"/>
              <a:gd name="connsiteY137" fmla="*/ 68039 h 4449468"/>
              <a:gd name="connsiteX138" fmla="*/ 11627402 w 12192000"/>
              <a:gd name="connsiteY138" fmla="*/ 41537 h 4449468"/>
              <a:gd name="connsiteX139" fmla="*/ 11800703 w 12192000"/>
              <a:gd name="connsiteY139" fmla="*/ 18480 h 4449468"/>
              <a:gd name="connsiteX140" fmla="*/ 11920297 w 12192000"/>
              <a:gd name="connsiteY140" fmla="*/ 33373 h 4449468"/>
              <a:gd name="connsiteX141" fmla="*/ 12034335 w 12192000"/>
              <a:gd name="connsiteY141" fmla="*/ 19478 h 4449468"/>
              <a:gd name="connsiteX142" fmla="*/ 12121786 w 12192000"/>
              <a:gd name="connsiteY142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64987 w 12192000"/>
              <a:gd name="connsiteY7" fmla="*/ 1613266 h 4449468"/>
              <a:gd name="connsiteX8" fmla="*/ 350371 w 12192000"/>
              <a:gd name="connsiteY8" fmla="*/ 1658516 h 4449468"/>
              <a:gd name="connsiteX9" fmla="*/ 584436 w 12192000"/>
              <a:gd name="connsiteY9" fmla="*/ 1651035 h 4449468"/>
              <a:gd name="connsiteX10" fmla="*/ 862351 w 12192000"/>
              <a:gd name="connsiteY10" fmla="*/ 1406008 h 4449468"/>
              <a:gd name="connsiteX11" fmla="*/ 991456 w 12192000"/>
              <a:gd name="connsiteY11" fmla="*/ 1415404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11914 w 12192000"/>
              <a:gd name="connsiteY16" fmla="*/ 1343266 h 4449468"/>
              <a:gd name="connsiteX17" fmla="*/ 1417000 w 12192000"/>
              <a:gd name="connsiteY17" fmla="*/ 1306027 h 4449468"/>
              <a:gd name="connsiteX18" fmla="*/ 1470552 w 12192000"/>
              <a:gd name="connsiteY18" fmla="*/ 1244783 h 4449468"/>
              <a:gd name="connsiteX19" fmla="*/ 1558961 w 12192000"/>
              <a:gd name="connsiteY19" fmla="*/ 1231336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42958 w 12192000"/>
              <a:gd name="connsiteY22" fmla="*/ 1249037 h 4449468"/>
              <a:gd name="connsiteX23" fmla="*/ 2180944 w 12192000"/>
              <a:gd name="connsiteY23" fmla="*/ 1221372 h 4449468"/>
              <a:gd name="connsiteX24" fmla="*/ 2206483 w 12192000"/>
              <a:gd name="connsiteY24" fmla="*/ 1169306 h 4449468"/>
              <a:gd name="connsiteX25" fmla="*/ 2394021 w 12192000"/>
              <a:gd name="connsiteY25" fmla="*/ 1177502 h 4449468"/>
              <a:gd name="connsiteX26" fmla="*/ 2545516 w 12192000"/>
              <a:gd name="connsiteY26" fmla="*/ 1116783 h 4449468"/>
              <a:gd name="connsiteX27" fmla="*/ 2612469 w 12192000"/>
              <a:gd name="connsiteY27" fmla="*/ 1134510 h 4449468"/>
              <a:gd name="connsiteX28" fmla="*/ 2711275 w 12192000"/>
              <a:gd name="connsiteY28" fmla="*/ 1068983 h 4449468"/>
              <a:gd name="connsiteX29" fmla="*/ 2864753 w 12192000"/>
              <a:gd name="connsiteY29" fmla="*/ 1052603 h 4449468"/>
              <a:gd name="connsiteX30" fmla="*/ 2954875 w 12192000"/>
              <a:gd name="connsiteY30" fmla="*/ 1034925 h 4449468"/>
              <a:gd name="connsiteX31" fmla="*/ 2986432 w 12192000"/>
              <a:gd name="connsiteY31" fmla="*/ 1015835 h 4449468"/>
              <a:gd name="connsiteX32" fmla="*/ 3032300 w 12192000"/>
              <a:gd name="connsiteY32" fmla="*/ 997495 h 4449468"/>
              <a:gd name="connsiteX33" fmla="*/ 3111177 w 12192000"/>
              <a:gd name="connsiteY33" fmla="*/ 955551 h 4449468"/>
              <a:gd name="connsiteX34" fmla="*/ 3220756 w 12192000"/>
              <a:gd name="connsiteY34" fmla="*/ 915853 h 4449468"/>
              <a:gd name="connsiteX35" fmla="*/ 3311995 w 12192000"/>
              <a:gd name="connsiteY35" fmla="*/ 939781 h 4449468"/>
              <a:gd name="connsiteX36" fmla="*/ 3317268 w 12192000"/>
              <a:gd name="connsiteY36" fmla="*/ 929024 h 4449468"/>
              <a:gd name="connsiteX37" fmla="*/ 3374665 w 12192000"/>
              <a:gd name="connsiteY37" fmla="*/ 919767 h 4449468"/>
              <a:gd name="connsiteX38" fmla="*/ 3589177 w 12192000"/>
              <a:gd name="connsiteY38" fmla="*/ 951119 h 4449468"/>
              <a:gd name="connsiteX39" fmla="*/ 3700970 w 12192000"/>
              <a:gd name="connsiteY39" fmla="*/ 931267 h 4449468"/>
              <a:gd name="connsiteX40" fmla="*/ 3738479 w 12192000"/>
              <a:gd name="connsiteY40" fmla="*/ 913937 h 4449468"/>
              <a:gd name="connsiteX41" fmla="*/ 3801460 w 12192000"/>
              <a:gd name="connsiteY41" fmla="*/ 885540 h 4449468"/>
              <a:gd name="connsiteX42" fmla="*/ 3843193 w 12192000"/>
              <a:gd name="connsiteY42" fmla="*/ 838989 h 4449468"/>
              <a:gd name="connsiteX43" fmla="*/ 3897970 w 12192000"/>
              <a:gd name="connsiteY43" fmla="*/ 825281 h 4449468"/>
              <a:gd name="connsiteX44" fmla="*/ 3917600 w 12192000"/>
              <a:gd name="connsiteY44" fmla="*/ 854851 h 4449468"/>
              <a:gd name="connsiteX45" fmla="*/ 3973954 w 12192000"/>
              <a:gd name="connsiteY45" fmla="*/ 829557 h 4449468"/>
              <a:gd name="connsiteX46" fmla="*/ 4058683 w 12192000"/>
              <a:gd name="connsiteY46" fmla="*/ 787592 h 4449468"/>
              <a:gd name="connsiteX47" fmla="*/ 4109334 w 12192000"/>
              <a:gd name="connsiteY47" fmla="*/ 771848 h 4449468"/>
              <a:gd name="connsiteX48" fmla="*/ 4245750 w 12192000"/>
              <a:gd name="connsiteY48" fmla="*/ 719656 h 4449468"/>
              <a:gd name="connsiteX49" fmla="*/ 4380909 w 12192000"/>
              <a:gd name="connsiteY49" fmla="*/ 660379 h 4449468"/>
              <a:gd name="connsiteX50" fmla="*/ 4438502 w 12192000"/>
              <a:gd name="connsiteY50" fmla="*/ 592129 h 4449468"/>
              <a:gd name="connsiteX51" fmla="*/ 4446215 w 12192000"/>
              <a:gd name="connsiteY51" fmla="*/ 588643 h 4449468"/>
              <a:gd name="connsiteX52" fmla="*/ 4468284 w 12192000"/>
              <a:gd name="connsiteY52" fmla="*/ 589215 h 4449468"/>
              <a:gd name="connsiteX53" fmla="*/ 4476748 w 12192000"/>
              <a:gd name="connsiteY53" fmla="*/ 591094 h 4449468"/>
              <a:gd name="connsiteX54" fmla="*/ 4488782 w 12192000"/>
              <a:gd name="connsiteY54" fmla="*/ 590302 h 4449468"/>
              <a:gd name="connsiteX55" fmla="*/ 4489026 w 12192000"/>
              <a:gd name="connsiteY55" fmla="*/ 589753 h 4449468"/>
              <a:gd name="connsiteX56" fmla="*/ 4500402 w 12192000"/>
              <a:gd name="connsiteY56" fmla="*/ 590048 h 4449468"/>
              <a:gd name="connsiteX57" fmla="*/ 4556726 w 12192000"/>
              <a:gd name="connsiteY57" fmla="*/ 598187 h 4449468"/>
              <a:gd name="connsiteX58" fmla="*/ 4624565 w 12192000"/>
              <a:gd name="connsiteY58" fmla="*/ 543167 h 4449468"/>
              <a:gd name="connsiteX59" fmla="*/ 4653836 w 12192000"/>
              <a:gd name="connsiteY59" fmla="*/ 532544 h 4449468"/>
              <a:gd name="connsiteX60" fmla="*/ 4669186 w 12192000"/>
              <a:gd name="connsiteY60" fmla="*/ 524041 h 4449468"/>
              <a:gd name="connsiteX61" fmla="*/ 4669958 w 12192000"/>
              <a:gd name="connsiteY61" fmla="*/ 521685 h 4449468"/>
              <a:gd name="connsiteX62" fmla="*/ 4723979 w 12192000"/>
              <a:gd name="connsiteY62" fmla="*/ 529754 h 4449468"/>
              <a:gd name="connsiteX63" fmla="*/ 4730727 w 12192000"/>
              <a:gd name="connsiteY63" fmla="*/ 526563 h 4449468"/>
              <a:gd name="connsiteX64" fmla="*/ 4766483 w 12192000"/>
              <a:gd name="connsiteY64" fmla="*/ 537277 h 4449468"/>
              <a:gd name="connsiteX65" fmla="*/ 4784666 w 12192000"/>
              <a:gd name="connsiteY65" fmla="*/ 539903 h 4449468"/>
              <a:gd name="connsiteX66" fmla="*/ 4790401 w 12192000"/>
              <a:gd name="connsiteY66" fmla="*/ 546646 h 4449468"/>
              <a:gd name="connsiteX67" fmla="*/ 4816937 w 12192000"/>
              <a:gd name="connsiteY67" fmla="*/ 547476 h 4449468"/>
              <a:gd name="connsiteX68" fmla="*/ 4819758 w 12192000"/>
              <a:gd name="connsiteY68" fmla="*/ 545308 h 4449468"/>
              <a:gd name="connsiteX69" fmla="*/ 4842484 w 12192000"/>
              <a:gd name="connsiteY69" fmla="*/ 554412 h 4449468"/>
              <a:gd name="connsiteX70" fmla="*/ 4862546 w 12192000"/>
              <a:gd name="connsiteY70" fmla="*/ 572217 h 4449468"/>
              <a:gd name="connsiteX71" fmla="*/ 5085017 w 12192000"/>
              <a:gd name="connsiteY71" fmla="*/ 547403 h 4449468"/>
              <a:gd name="connsiteX72" fmla="*/ 5285888 w 12192000"/>
              <a:gd name="connsiteY72" fmla="*/ 614495 h 4449468"/>
              <a:gd name="connsiteX73" fmla="*/ 5406407 w 12192000"/>
              <a:gd name="connsiteY73" fmla="*/ 598751 h 4449468"/>
              <a:gd name="connsiteX74" fmla="*/ 5442182 w 12192000"/>
              <a:gd name="connsiteY74" fmla="*/ 549757 h 4449468"/>
              <a:gd name="connsiteX75" fmla="*/ 5745975 w 12192000"/>
              <a:gd name="connsiteY75" fmla="*/ 554555 h 4449468"/>
              <a:gd name="connsiteX76" fmla="*/ 5821505 w 12192000"/>
              <a:gd name="connsiteY76" fmla="*/ 535119 h 4449468"/>
              <a:gd name="connsiteX77" fmla="*/ 5892210 w 12192000"/>
              <a:gd name="connsiteY77" fmla="*/ 560202 h 4449468"/>
              <a:gd name="connsiteX78" fmla="*/ 5918804 w 12192000"/>
              <a:gd name="connsiteY78" fmla="*/ 543313 h 4449468"/>
              <a:gd name="connsiteX79" fmla="*/ 5923343 w 12192000"/>
              <a:gd name="connsiteY79" fmla="*/ 539938 h 4449468"/>
              <a:gd name="connsiteX80" fmla="*/ 5942519 w 12192000"/>
              <a:gd name="connsiteY80" fmla="*/ 536503 h 4449468"/>
              <a:gd name="connsiteX81" fmla="*/ 5946666 w 12192000"/>
              <a:gd name="connsiteY81" fmla="*/ 522944 h 4449468"/>
              <a:gd name="connsiteX82" fmla="*/ 5974624 w 12192000"/>
              <a:gd name="connsiteY82" fmla="*/ 508752 h 4449468"/>
              <a:gd name="connsiteX83" fmla="*/ 6010271 w 12192000"/>
              <a:gd name="connsiteY83" fmla="*/ 505944 h 4449468"/>
              <a:gd name="connsiteX84" fmla="*/ 6180882 w 12192000"/>
              <a:gd name="connsiteY84" fmla="*/ 506681 h 4449468"/>
              <a:gd name="connsiteX85" fmla="*/ 6282268 w 12192000"/>
              <a:gd name="connsiteY85" fmla="*/ 499091 h 4449468"/>
              <a:gd name="connsiteX86" fmla="*/ 6319700 w 12192000"/>
              <a:gd name="connsiteY86" fmla="*/ 483591 h 4449468"/>
              <a:gd name="connsiteX87" fmla="*/ 6372701 w 12192000"/>
              <a:gd name="connsiteY87" fmla="*/ 470428 h 4449468"/>
              <a:gd name="connsiteX88" fmla="*/ 6465400 w 12192000"/>
              <a:gd name="connsiteY88" fmla="*/ 437432 h 4449468"/>
              <a:gd name="connsiteX89" fmla="*/ 6591402 w 12192000"/>
              <a:gd name="connsiteY89" fmla="*/ 410083 h 4449468"/>
              <a:gd name="connsiteX90" fmla="*/ 6687786 w 12192000"/>
              <a:gd name="connsiteY90" fmla="*/ 444034 h 4449468"/>
              <a:gd name="connsiteX91" fmla="*/ 6695174 w 12192000"/>
              <a:gd name="connsiteY91" fmla="*/ 433912 h 4449468"/>
              <a:gd name="connsiteX92" fmla="*/ 6759445 w 12192000"/>
              <a:gd name="connsiteY92" fmla="*/ 431070 h 4449468"/>
              <a:gd name="connsiteX93" fmla="*/ 6989783 w 12192000"/>
              <a:gd name="connsiteY93" fmla="*/ 486103 h 4449468"/>
              <a:gd name="connsiteX94" fmla="*/ 7115240 w 12192000"/>
              <a:gd name="connsiteY94" fmla="*/ 478756 h 4449468"/>
              <a:gd name="connsiteX95" fmla="*/ 7158931 w 12192000"/>
              <a:gd name="connsiteY95" fmla="*/ 465669 h 4449468"/>
              <a:gd name="connsiteX96" fmla="*/ 7232185 w 12192000"/>
              <a:gd name="connsiteY96" fmla="*/ 444394 h 4449468"/>
              <a:gd name="connsiteX97" fmla="*/ 7284877 w 12192000"/>
              <a:gd name="connsiteY97" fmla="*/ 402687 h 4449468"/>
              <a:gd name="connsiteX98" fmla="*/ 7346945 w 12192000"/>
              <a:gd name="connsiteY98" fmla="*/ 395124 h 4449468"/>
              <a:gd name="connsiteX99" fmla="*/ 7364027 w 12192000"/>
              <a:gd name="connsiteY99" fmla="*/ 426741 h 4449468"/>
              <a:gd name="connsiteX100" fmla="*/ 7429557 w 12192000"/>
              <a:gd name="connsiteY100" fmla="*/ 407818 h 4449468"/>
              <a:gd name="connsiteX101" fmla="*/ 7528670 w 12192000"/>
              <a:gd name="connsiteY101" fmla="*/ 375453 h 4449468"/>
              <a:gd name="connsiteX102" fmla="*/ 7586523 w 12192000"/>
              <a:gd name="connsiteY102" fmla="*/ 365405 h 4449468"/>
              <a:gd name="connsiteX103" fmla="*/ 7743797 w 12192000"/>
              <a:gd name="connsiteY103" fmla="*/ 328598 h 4449468"/>
              <a:gd name="connsiteX104" fmla="*/ 7900757 w 12192000"/>
              <a:gd name="connsiteY104" fmla="*/ 284597 h 4449468"/>
              <a:gd name="connsiteX105" fmla="*/ 7990513 w 12192000"/>
              <a:gd name="connsiteY105" fmla="*/ 218262 h 4449468"/>
              <a:gd name="connsiteX106" fmla="*/ 8119883 w 12192000"/>
              <a:gd name="connsiteY106" fmla="*/ 186443 h 4449468"/>
              <a:gd name="connsiteX107" fmla="*/ 8141063 w 12192000"/>
              <a:gd name="connsiteY107" fmla="*/ 175217 h 4449468"/>
              <a:gd name="connsiteX108" fmla="*/ 8172005 w 12192000"/>
              <a:gd name="connsiteY108" fmla="*/ 178328 h 4449468"/>
              <a:gd name="connsiteX109" fmla="*/ 8296189 w 12192000"/>
              <a:gd name="connsiteY109" fmla="*/ 192661 h 4449468"/>
              <a:gd name="connsiteX110" fmla="*/ 8395386 w 12192000"/>
              <a:gd name="connsiteY110" fmla="*/ 220624 h 4449468"/>
              <a:gd name="connsiteX111" fmla="*/ 8512799 w 12192000"/>
              <a:gd name="connsiteY111" fmla="*/ 185499 h 4449468"/>
              <a:gd name="connsiteX112" fmla="*/ 8586463 w 12192000"/>
              <a:gd name="connsiteY112" fmla="*/ 187463 h 4449468"/>
              <a:gd name="connsiteX113" fmla="*/ 8710287 w 12192000"/>
              <a:gd name="connsiteY113" fmla="*/ 226363 h 4449468"/>
              <a:gd name="connsiteX114" fmla="*/ 8866439 w 12192000"/>
              <a:gd name="connsiteY114" fmla="*/ 198692 h 4449468"/>
              <a:gd name="connsiteX115" fmla="*/ 8894276 w 12192000"/>
              <a:gd name="connsiteY115" fmla="*/ 145723 h 4449468"/>
              <a:gd name="connsiteX116" fmla="*/ 8935035 w 12192000"/>
              <a:gd name="connsiteY116" fmla="*/ 111646 h 4449468"/>
              <a:gd name="connsiteX117" fmla="*/ 8960043 w 12192000"/>
              <a:gd name="connsiteY117" fmla="*/ 180759 h 4449468"/>
              <a:gd name="connsiteX118" fmla="*/ 9101127 w 12192000"/>
              <a:gd name="connsiteY118" fmla="*/ 222142 h 4449468"/>
              <a:gd name="connsiteX119" fmla="*/ 9170880 w 12192000"/>
              <a:gd name="connsiteY119" fmla="*/ 234816 h 4449468"/>
              <a:gd name="connsiteX120" fmla="*/ 9278094 w 12192000"/>
              <a:gd name="connsiteY120" fmla="*/ 238336 h 4449468"/>
              <a:gd name="connsiteX121" fmla="*/ 9310998 w 12192000"/>
              <a:gd name="connsiteY121" fmla="*/ 242266 h 4449468"/>
              <a:gd name="connsiteX122" fmla="*/ 9641111 w 12192000"/>
              <a:gd name="connsiteY122" fmla="*/ 313195 h 4449468"/>
              <a:gd name="connsiteX123" fmla="*/ 9823383 w 12192000"/>
              <a:gd name="connsiteY123" fmla="*/ 218474 h 4449468"/>
              <a:gd name="connsiteX124" fmla="*/ 10032591 w 12192000"/>
              <a:gd name="connsiteY124" fmla="*/ 185749 h 4449468"/>
              <a:gd name="connsiteX125" fmla="*/ 10100322 w 12192000"/>
              <a:gd name="connsiteY125" fmla="*/ 221604 h 4449468"/>
              <a:gd name="connsiteX126" fmla="*/ 10132642 w 12192000"/>
              <a:gd name="connsiteY126" fmla="*/ 217666 h 4449468"/>
              <a:gd name="connsiteX127" fmla="*/ 10185365 w 12192000"/>
              <a:gd name="connsiteY127" fmla="*/ 206832 h 4449468"/>
              <a:gd name="connsiteX128" fmla="*/ 10268953 w 12192000"/>
              <a:gd name="connsiteY128" fmla="*/ 218347 h 4449468"/>
              <a:gd name="connsiteX129" fmla="*/ 10433108 w 12192000"/>
              <a:gd name="connsiteY129" fmla="*/ 199758 h 4449468"/>
              <a:gd name="connsiteX130" fmla="*/ 10717313 w 12192000"/>
              <a:gd name="connsiteY130" fmla="*/ 253344 h 4449468"/>
              <a:gd name="connsiteX131" fmla="*/ 10972110 w 12192000"/>
              <a:gd name="connsiteY131" fmla="*/ 217006 h 4449468"/>
              <a:gd name="connsiteX132" fmla="*/ 11060121 w 12192000"/>
              <a:gd name="connsiteY132" fmla="*/ 208222 h 4449468"/>
              <a:gd name="connsiteX133" fmla="*/ 11144990 w 12192000"/>
              <a:gd name="connsiteY133" fmla="*/ 130838 h 4449468"/>
              <a:gd name="connsiteX134" fmla="*/ 11293359 w 12192000"/>
              <a:gd name="connsiteY134" fmla="*/ 124935 h 4449468"/>
              <a:gd name="connsiteX135" fmla="*/ 11364511 w 12192000"/>
              <a:gd name="connsiteY135" fmla="*/ 66512 h 4449468"/>
              <a:gd name="connsiteX136" fmla="*/ 11537979 w 12192000"/>
              <a:gd name="connsiteY136" fmla="*/ 81544 h 4449468"/>
              <a:gd name="connsiteX137" fmla="*/ 11576401 w 12192000"/>
              <a:gd name="connsiteY137" fmla="*/ 68039 h 4449468"/>
              <a:gd name="connsiteX138" fmla="*/ 11627402 w 12192000"/>
              <a:gd name="connsiteY138" fmla="*/ 41537 h 4449468"/>
              <a:gd name="connsiteX139" fmla="*/ 11800703 w 12192000"/>
              <a:gd name="connsiteY139" fmla="*/ 18480 h 4449468"/>
              <a:gd name="connsiteX140" fmla="*/ 11920297 w 12192000"/>
              <a:gd name="connsiteY140" fmla="*/ 33373 h 4449468"/>
              <a:gd name="connsiteX141" fmla="*/ 12034335 w 12192000"/>
              <a:gd name="connsiteY141" fmla="*/ 19478 h 4449468"/>
              <a:gd name="connsiteX142" fmla="*/ 12121786 w 12192000"/>
              <a:gd name="connsiteY142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64987 w 12192000"/>
              <a:gd name="connsiteY7" fmla="*/ 1613266 h 4449468"/>
              <a:gd name="connsiteX8" fmla="*/ 350371 w 12192000"/>
              <a:gd name="connsiteY8" fmla="*/ 1658516 h 4449468"/>
              <a:gd name="connsiteX9" fmla="*/ 584436 w 12192000"/>
              <a:gd name="connsiteY9" fmla="*/ 1651035 h 4449468"/>
              <a:gd name="connsiteX10" fmla="*/ 862351 w 12192000"/>
              <a:gd name="connsiteY10" fmla="*/ 1406008 h 4449468"/>
              <a:gd name="connsiteX11" fmla="*/ 991456 w 12192000"/>
              <a:gd name="connsiteY11" fmla="*/ 1415404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11914 w 12192000"/>
              <a:gd name="connsiteY16" fmla="*/ 1343266 h 4449468"/>
              <a:gd name="connsiteX17" fmla="*/ 1417000 w 12192000"/>
              <a:gd name="connsiteY17" fmla="*/ 1306027 h 4449468"/>
              <a:gd name="connsiteX18" fmla="*/ 1470552 w 12192000"/>
              <a:gd name="connsiteY18" fmla="*/ 1244783 h 4449468"/>
              <a:gd name="connsiteX19" fmla="*/ 1558961 w 12192000"/>
              <a:gd name="connsiteY19" fmla="*/ 1231336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42958 w 12192000"/>
              <a:gd name="connsiteY22" fmla="*/ 1249037 h 4449468"/>
              <a:gd name="connsiteX23" fmla="*/ 2180944 w 12192000"/>
              <a:gd name="connsiteY23" fmla="*/ 1221372 h 4449468"/>
              <a:gd name="connsiteX24" fmla="*/ 2206483 w 12192000"/>
              <a:gd name="connsiteY24" fmla="*/ 1169306 h 4449468"/>
              <a:gd name="connsiteX25" fmla="*/ 2394021 w 12192000"/>
              <a:gd name="connsiteY25" fmla="*/ 1177502 h 4449468"/>
              <a:gd name="connsiteX26" fmla="*/ 2545516 w 12192000"/>
              <a:gd name="connsiteY26" fmla="*/ 1116783 h 4449468"/>
              <a:gd name="connsiteX27" fmla="*/ 2612469 w 12192000"/>
              <a:gd name="connsiteY27" fmla="*/ 1134510 h 4449468"/>
              <a:gd name="connsiteX28" fmla="*/ 2711275 w 12192000"/>
              <a:gd name="connsiteY28" fmla="*/ 1068983 h 4449468"/>
              <a:gd name="connsiteX29" fmla="*/ 2864753 w 12192000"/>
              <a:gd name="connsiteY29" fmla="*/ 1052603 h 4449468"/>
              <a:gd name="connsiteX30" fmla="*/ 2954875 w 12192000"/>
              <a:gd name="connsiteY30" fmla="*/ 1034925 h 4449468"/>
              <a:gd name="connsiteX31" fmla="*/ 2986432 w 12192000"/>
              <a:gd name="connsiteY31" fmla="*/ 1015835 h 4449468"/>
              <a:gd name="connsiteX32" fmla="*/ 3032300 w 12192000"/>
              <a:gd name="connsiteY32" fmla="*/ 997495 h 4449468"/>
              <a:gd name="connsiteX33" fmla="*/ 3111177 w 12192000"/>
              <a:gd name="connsiteY33" fmla="*/ 955551 h 4449468"/>
              <a:gd name="connsiteX34" fmla="*/ 3220756 w 12192000"/>
              <a:gd name="connsiteY34" fmla="*/ 915853 h 4449468"/>
              <a:gd name="connsiteX35" fmla="*/ 3311995 w 12192000"/>
              <a:gd name="connsiteY35" fmla="*/ 939781 h 4449468"/>
              <a:gd name="connsiteX36" fmla="*/ 3317268 w 12192000"/>
              <a:gd name="connsiteY36" fmla="*/ 929024 h 4449468"/>
              <a:gd name="connsiteX37" fmla="*/ 3374665 w 12192000"/>
              <a:gd name="connsiteY37" fmla="*/ 919767 h 4449468"/>
              <a:gd name="connsiteX38" fmla="*/ 3589177 w 12192000"/>
              <a:gd name="connsiteY38" fmla="*/ 951119 h 4449468"/>
              <a:gd name="connsiteX39" fmla="*/ 3700970 w 12192000"/>
              <a:gd name="connsiteY39" fmla="*/ 931267 h 4449468"/>
              <a:gd name="connsiteX40" fmla="*/ 3738479 w 12192000"/>
              <a:gd name="connsiteY40" fmla="*/ 913937 h 4449468"/>
              <a:gd name="connsiteX41" fmla="*/ 3801460 w 12192000"/>
              <a:gd name="connsiteY41" fmla="*/ 885540 h 4449468"/>
              <a:gd name="connsiteX42" fmla="*/ 3843193 w 12192000"/>
              <a:gd name="connsiteY42" fmla="*/ 838989 h 4449468"/>
              <a:gd name="connsiteX43" fmla="*/ 3897970 w 12192000"/>
              <a:gd name="connsiteY43" fmla="*/ 825281 h 4449468"/>
              <a:gd name="connsiteX44" fmla="*/ 3917600 w 12192000"/>
              <a:gd name="connsiteY44" fmla="*/ 854851 h 4449468"/>
              <a:gd name="connsiteX45" fmla="*/ 3973954 w 12192000"/>
              <a:gd name="connsiteY45" fmla="*/ 829557 h 4449468"/>
              <a:gd name="connsiteX46" fmla="*/ 4058683 w 12192000"/>
              <a:gd name="connsiteY46" fmla="*/ 787592 h 4449468"/>
              <a:gd name="connsiteX47" fmla="*/ 4109334 w 12192000"/>
              <a:gd name="connsiteY47" fmla="*/ 771848 h 4449468"/>
              <a:gd name="connsiteX48" fmla="*/ 4245750 w 12192000"/>
              <a:gd name="connsiteY48" fmla="*/ 719656 h 4449468"/>
              <a:gd name="connsiteX49" fmla="*/ 4380909 w 12192000"/>
              <a:gd name="connsiteY49" fmla="*/ 660379 h 4449468"/>
              <a:gd name="connsiteX50" fmla="*/ 4438502 w 12192000"/>
              <a:gd name="connsiteY50" fmla="*/ 592129 h 4449468"/>
              <a:gd name="connsiteX51" fmla="*/ 4446215 w 12192000"/>
              <a:gd name="connsiteY51" fmla="*/ 588643 h 4449468"/>
              <a:gd name="connsiteX52" fmla="*/ 4468284 w 12192000"/>
              <a:gd name="connsiteY52" fmla="*/ 589215 h 4449468"/>
              <a:gd name="connsiteX53" fmla="*/ 4476748 w 12192000"/>
              <a:gd name="connsiteY53" fmla="*/ 591094 h 4449468"/>
              <a:gd name="connsiteX54" fmla="*/ 4488782 w 12192000"/>
              <a:gd name="connsiteY54" fmla="*/ 590302 h 4449468"/>
              <a:gd name="connsiteX55" fmla="*/ 4489026 w 12192000"/>
              <a:gd name="connsiteY55" fmla="*/ 589753 h 4449468"/>
              <a:gd name="connsiteX56" fmla="*/ 4500402 w 12192000"/>
              <a:gd name="connsiteY56" fmla="*/ 590048 h 4449468"/>
              <a:gd name="connsiteX57" fmla="*/ 4556726 w 12192000"/>
              <a:gd name="connsiteY57" fmla="*/ 598187 h 4449468"/>
              <a:gd name="connsiteX58" fmla="*/ 4624565 w 12192000"/>
              <a:gd name="connsiteY58" fmla="*/ 543167 h 4449468"/>
              <a:gd name="connsiteX59" fmla="*/ 4653836 w 12192000"/>
              <a:gd name="connsiteY59" fmla="*/ 532544 h 4449468"/>
              <a:gd name="connsiteX60" fmla="*/ 4669186 w 12192000"/>
              <a:gd name="connsiteY60" fmla="*/ 524041 h 4449468"/>
              <a:gd name="connsiteX61" fmla="*/ 4669958 w 12192000"/>
              <a:gd name="connsiteY61" fmla="*/ 521685 h 4449468"/>
              <a:gd name="connsiteX62" fmla="*/ 4723979 w 12192000"/>
              <a:gd name="connsiteY62" fmla="*/ 529754 h 4449468"/>
              <a:gd name="connsiteX63" fmla="*/ 4730727 w 12192000"/>
              <a:gd name="connsiteY63" fmla="*/ 526563 h 4449468"/>
              <a:gd name="connsiteX64" fmla="*/ 4766483 w 12192000"/>
              <a:gd name="connsiteY64" fmla="*/ 537277 h 4449468"/>
              <a:gd name="connsiteX65" fmla="*/ 4784666 w 12192000"/>
              <a:gd name="connsiteY65" fmla="*/ 539903 h 4449468"/>
              <a:gd name="connsiteX66" fmla="*/ 4790401 w 12192000"/>
              <a:gd name="connsiteY66" fmla="*/ 546646 h 4449468"/>
              <a:gd name="connsiteX67" fmla="*/ 4816937 w 12192000"/>
              <a:gd name="connsiteY67" fmla="*/ 547476 h 4449468"/>
              <a:gd name="connsiteX68" fmla="*/ 4819758 w 12192000"/>
              <a:gd name="connsiteY68" fmla="*/ 545308 h 4449468"/>
              <a:gd name="connsiteX69" fmla="*/ 4842484 w 12192000"/>
              <a:gd name="connsiteY69" fmla="*/ 554412 h 4449468"/>
              <a:gd name="connsiteX70" fmla="*/ 4862546 w 12192000"/>
              <a:gd name="connsiteY70" fmla="*/ 572217 h 4449468"/>
              <a:gd name="connsiteX71" fmla="*/ 5085017 w 12192000"/>
              <a:gd name="connsiteY71" fmla="*/ 547403 h 4449468"/>
              <a:gd name="connsiteX72" fmla="*/ 5285888 w 12192000"/>
              <a:gd name="connsiteY72" fmla="*/ 614495 h 4449468"/>
              <a:gd name="connsiteX73" fmla="*/ 5406407 w 12192000"/>
              <a:gd name="connsiteY73" fmla="*/ 598751 h 4449468"/>
              <a:gd name="connsiteX74" fmla="*/ 5442182 w 12192000"/>
              <a:gd name="connsiteY74" fmla="*/ 549757 h 4449468"/>
              <a:gd name="connsiteX75" fmla="*/ 5745975 w 12192000"/>
              <a:gd name="connsiteY75" fmla="*/ 554555 h 4449468"/>
              <a:gd name="connsiteX76" fmla="*/ 5821505 w 12192000"/>
              <a:gd name="connsiteY76" fmla="*/ 535119 h 4449468"/>
              <a:gd name="connsiteX77" fmla="*/ 5892210 w 12192000"/>
              <a:gd name="connsiteY77" fmla="*/ 560202 h 4449468"/>
              <a:gd name="connsiteX78" fmla="*/ 5918804 w 12192000"/>
              <a:gd name="connsiteY78" fmla="*/ 543313 h 4449468"/>
              <a:gd name="connsiteX79" fmla="*/ 5923343 w 12192000"/>
              <a:gd name="connsiteY79" fmla="*/ 539938 h 4449468"/>
              <a:gd name="connsiteX80" fmla="*/ 5942519 w 12192000"/>
              <a:gd name="connsiteY80" fmla="*/ 536503 h 4449468"/>
              <a:gd name="connsiteX81" fmla="*/ 5946666 w 12192000"/>
              <a:gd name="connsiteY81" fmla="*/ 522944 h 4449468"/>
              <a:gd name="connsiteX82" fmla="*/ 5974624 w 12192000"/>
              <a:gd name="connsiteY82" fmla="*/ 508752 h 4449468"/>
              <a:gd name="connsiteX83" fmla="*/ 6010271 w 12192000"/>
              <a:gd name="connsiteY83" fmla="*/ 505944 h 4449468"/>
              <a:gd name="connsiteX84" fmla="*/ 6180882 w 12192000"/>
              <a:gd name="connsiteY84" fmla="*/ 506681 h 4449468"/>
              <a:gd name="connsiteX85" fmla="*/ 6282268 w 12192000"/>
              <a:gd name="connsiteY85" fmla="*/ 499091 h 4449468"/>
              <a:gd name="connsiteX86" fmla="*/ 6319700 w 12192000"/>
              <a:gd name="connsiteY86" fmla="*/ 483591 h 4449468"/>
              <a:gd name="connsiteX87" fmla="*/ 6372701 w 12192000"/>
              <a:gd name="connsiteY87" fmla="*/ 470428 h 4449468"/>
              <a:gd name="connsiteX88" fmla="*/ 6465400 w 12192000"/>
              <a:gd name="connsiteY88" fmla="*/ 437432 h 4449468"/>
              <a:gd name="connsiteX89" fmla="*/ 6591402 w 12192000"/>
              <a:gd name="connsiteY89" fmla="*/ 410083 h 4449468"/>
              <a:gd name="connsiteX90" fmla="*/ 6687786 w 12192000"/>
              <a:gd name="connsiteY90" fmla="*/ 444034 h 4449468"/>
              <a:gd name="connsiteX91" fmla="*/ 6695174 w 12192000"/>
              <a:gd name="connsiteY91" fmla="*/ 433912 h 4449468"/>
              <a:gd name="connsiteX92" fmla="*/ 6759445 w 12192000"/>
              <a:gd name="connsiteY92" fmla="*/ 431070 h 4449468"/>
              <a:gd name="connsiteX93" fmla="*/ 6989783 w 12192000"/>
              <a:gd name="connsiteY93" fmla="*/ 486103 h 4449468"/>
              <a:gd name="connsiteX94" fmla="*/ 7115240 w 12192000"/>
              <a:gd name="connsiteY94" fmla="*/ 478756 h 4449468"/>
              <a:gd name="connsiteX95" fmla="*/ 7158931 w 12192000"/>
              <a:gd name="connsiteY95" fmla="*/ 465669 h 4449468"/>
              <a:gd name="connsiteX96" fmla="*/ 7232185 w 12192000"/>
              <a:gd name="connsiteY96" fmla="*/ 444394 h 4449468"/>
              <a:gd name="connsiteX97" fmla="*/ 7284877 w 12192000"/>
              <a:gd name="connsiteY97" fmla="*/ 402687 h 4449468"/>
              <a:gd name="connsiteX98" fmla="*/ 7346945 w 12192000"/>
              <a:gd name="connsiteY98" fmla="*/ 395124 h 4449468"/>
              <a:gd name="connsiteX99" fmla="*/ 7364027 w 12192000"/>
              <a:gd name="connsiteY99" fmla="*/ 426741 h 4449468"/>
              <a:gd name="connsiteX100" fmla="*/ 7429557 w 12192000"/>
              <a:gd name="connsiteY100" fmla="*/ 407818 h 4449468"/>
              <a:gd name="connsiteX101" fmla="*/ 7528670 w 12192000"/>
              <a:gd name="connsiteY101" fmla="*/ 375453 h 4449468"/>
              <a:gd name="connsiteX102" fmla="*/ 7586523 w 12192000"/>
              <a:gd name="connsiteY102" fmla="*/ 365405 h 4449468"/>
              <a:gd name="connsiteX103" fmla="*/ 7743797 w 12192000"/>
              <a:gd name="connsiteY103" fmla="*/ 328598 h 4449468"/>
              <a:gd name="connsiteX104" fmla="*/ 7900757 w 12192000"/>
              <a:gd name="connsiteY104" fmla="*/ 284597 h 4449468"/>
              <a:gd name="connsiteX105" fmla="*/ 7990513 w 12192000"/>
              <a:gd name="connsiteY105" fmla="*/ 218262 h 4449468"/>
              <a:gd name="connsiteX106" fmla="*/ 8119883 w 12192000"/>
              <a:gd name="connsiteY106" fmla="*/ 186443 h 4449468"/>
              <a:gd name="connsiteX107" fmla="*/ 8141063 w 12192000"/>
              <a:gd name="connsiteY107" fmla="*/ 175217 h 4449468"/>
              <a:gd name="connsiteX108" fmla="*/ 8172005 w 12192000"/>
              <a:gd name="connsiteY108" fmla="*/ 178328 h 4449468"/>
              <a:gd name="connsiteX109" fmla="*/ 8296189 w 12192000"/>
              <a:gd name="connsiteY109" fmla="*/ 192661 h 4449468"/>
              <a:gd name="connsiteX110" fmla="*/ 8395386 w 12192000"/>
              <a:gd name="connsiteY110" fmla="*/ 220624 h 4449468"/>
              <a:gd name="connsiteX111" fmla="*/ 8512799 w 12192000"/>
              <a:gd name="connsiteY111" fmla="*/ 185499 h 4449468"/>
              <a:gd name="connsiteX112" fmla="*/ 8586463 w 12192000"/>
              <a:gd name="connsiteY112" fmla="*/ 187463 h 4449468"/>
              <a:gd name="connsiteX113" fmla="*/ 8710287 w 12192000"/>
              <a:gd name="connsiteY113" fmla="*/ 226363 h 4449468"/>
              <a:gd name="connsiteX114" fmla="*/ 8866439 w 12192000"/>
              <a:gd name="connsiteY114" fmla="*/ 198692 h 4449468"/>
              <a:gd name="connsiteX115" fmla="*/ 8894276 w 12192000"/>
              <a:gd name="connsiteY115" fmla="*/ 145723 h 4449468"/>
              <a:gd name="connsiteX116" fmla="*/ 8935035 w 12192000"/>
              <a:gd name="connsiteY116" fmla="*/ 111646 h 4449468"/>
              <a:gd name="connsiteX117" fmla="*/ 8960043 w 12192000"/>
              <a:gd name="connsiteY117" fmla="*/ 180759 h 4449468"/>
              <a:gd name="connsiteX118" fmla="*/ 9101127 w 12192000"/>
              <a:gd name="connsiteY118" fmla="*/ 222142 h 4449468"/>
              <a:gd name="connsiteX119" fmla="*/ 9170880 w 12192000"/>
              <a:gd name="connsiteY119" fmla="*/ 234816 h 4449468"/>
              <a:gd name="connsiteX120" fmla="*/ 9278094 w 12192000"/>
              <a:gd name="connsiteY120" fmla="*/ 238336 h 4449468"/>
              <a:gd name="connsiteX121" fmla="*/ 9310998 w 12192000"/>
              <a:gd name="connsiteY121" fmla="*/ 242266 h 4449468"/>
              <a:gd name="connsiteX122" fmla="*/ 9641111 w 12192000"/>
              <a:gd name="connsiteY122" fmla="*/ 313195 h 4449468"/>
              <a:gd name="connsiteX123" fmla="*/ 9823383 w 12192000"/>
              <a:gd name="connsiteY123" fmla="*/ 218474 h 4449468"/>
              <a:gd name="connsiteX124" fmla="*/ 10032591 w 12192000"/>
              <a:gd name="connsiteY124" fmla="*/ 185749 h 4449468"/>
              <a:gd name="connsiteX125" fmla="*/ 10100322 w 12192000"/>
              <a:gd name="connsiteY125" fmla="*/ 221604 h 4449468"/>
              <a:gd name="connsiteX126" fmla="*/ 10132642 w 12192000"/>
              <a:gd name="connsiteY126" fmla="*/ 217666 h 4449468"/>
              <a:gd name="connsiteX127" fmla="*/ 10185365 w 12192000"/>
              <a:gd name="connsiteY127" fmla="*/ 206832 h 4449468"/>
              <a:gd name="connsiteX128" fmla="*/ 10268953 w 12192000"/>
              <a:gd name="connsiteY128" fmla="*/ 218347 h 4449468"/>
              <a:gd name="connsiteX129" fmla="*/ 10433108 w 12192000"/>
              <a:gd name="connsiteY129" fmla="*/ 199758 h 4449468"/>
              <a:gd name="connsiteX130" fmla="*/ 10717313 w 12192000"/>
              <a:gd name="connsiteY130" fmla="*/ 253344 h 4449468"/>
              <a:gd name="connsiteX131" fmla="*/ 10972110 w 12192000"/>
              <a:gd name="connsiteY131" fmla="*/ 217006 h 4449468"/>
              <a:gd name="connsiteX132" fmla="*/ 11060121 w 12192000"/>
              <a:gd name="connsiteY132" fmla="*/ 208222 h 4449468"/>
              <a:gd name="connsiteX133" fmla="*/ 11144990 w 12192000"/>
              <a:gd name="connsiteY133" fmla="*/ 130838 h 4449468"/>
              <a:gd name="connsiteX134" fmla="*/ 11293359 w 12192000"/>
              <a:gd name="connsiteY134" fmla="*/ 124935 h 4449468"/>
              <a:gd name="connsiteX135" fmla="*/ 11364511 w 12192000"/>
              <a:gd name="connsiteY135" fmla="*/ 66512 h 4449468"/>
              <a:gd name="connsiteX136" fmla="*/ 11537979 w 12192000"/>
              <a:gd name="connsiteY136" fmla="*/ 81544 h 4449468"/>
              <a:gd name="connsiteX137" fmla="*/ 11576401 w 12192000"/>
              <a:gd name="connsiteY137" fmla="*/ 68039 h 4449468"/>
              <a:gd name="connsiteX138" fmla="*/ 11627402 w 12192000"/>
              <a:gd name="connsiteY138" fmla="*/ 41537 h 4449468"/>
              <a:gd name="connsiteX139" fmla="*/ 11800703 w 12192000"/>
              <a:gd name="connsiteY139" fmla="*/ 18480 h 4449468"/>
              <a:gd name="connsiteX140" fmla="*/ 11920297 w 12192000"/>
              <a:gd name="connsiteY140" fmla="*/ 33373 h 4449468"/>
              <a:gd name="connsiteX141" fmla="*/ 12034335 w 12192000"/>
              <a:gd name="connsiteY141" fmla="*/ 19478 h 4449468"/>
              <a:gd name="connsiteX142" fmla="*/ 12121786 w 12192000"/>
              <a:gd name="connsiteY142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64987 w 12192000"/>
              <a:gd name="connsiteY7" fmla="*/ 1613266 h 4449468"/>
              <a:gd name="connsiteX8" fmla="*/ 350371 w 12192000"/>
              <a:gd name="connsiteY8" fmla="*/ 1658516 h 4449468"/>
              <a:gd name="connsiteX9" fmla="*/ 584436 w 12192000"/>
              <a:gd name="connsiteY9" fmla="*/ 1651035 h 4449468"/>
              <a:gd name="connsiteX10" fmla="*/ 862351 w 12192000"/>
              <a:gd name="connsiteY10" fmla="*/ 1406008 h 4449468"/>
              <a:gd name="connsiteX11" fmla="*/ 991456 w 12192000"/>
              <a:gd name="connsiteY11" fmla="*/ 1415404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11914 w 12192000"/>
              <a:gd name="connsiteY16" fmla="*/ 1343266 h 4449468"/>
              <a:gd name="connsiteX17" fmla="*/ 1417000 w 12192000"/>
              <a:gd name="connsiteY17" fmla="*/ 1306027 h 4449468"/>
              <a:gd name="connsiteX18" fmla="*/ 1470552 w 12192000"/>
              <a:gd name="connsiteY18" fmla="*/ 1244783 h 4449468"/>
              <a:gd name="connsiteX19" fmla="*/ 1558961 w 12192000"/>
              <a:gd name="connsiteY19" fmla="*/ 1231336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42958 w 12192000"/>
              <a:gd name="connsiteY22" fmla="*/ 1249037 h 4449468"/>
              <a:gd name="connsiteX23" fmla="*/ 2180944 w 12192000"/>
              <a:gd name="connsiteY23" fmla="*/ 1221372 h 4449468"/>
              <a:gd name="connsiteX24" fmla="*/ 2206483 w 12192000"/>
              <a:gd name="connsiteY24" fmla="*/ 1169306 h 4449468"/>
              <a:gd name="connsiteX25" fmla="*/ 2394021 w 12192000"/>
              <a:gd name="connsiteY25" fmla="*/ 1177502 h 4449468"/>
              <a:gd name="connsiteX26" fmla="*/ 2545516 w 12192000"/>
              <a:gd name="connsiteY26" fmla="*/ 1116783 h 4449468"/>
              <a:gd name="connsiteX27" fmla="*/ 2612469 w 12192000"/>
              <a:gd name="connsiteY27" fmla="*/ 1134510 h 4449468"/>
              <a:gd name="connsiteX28" fmla="*/ 2711275 w 12192000"/>
              <a:gd name="connsiteY28" fmla="*/ 1068983 h 4449468"/>
              <a:gd name="connsiteX29" fmla="*/ 2864753 w 12192000"/>
              <a:gd name="connsiteY29" fmla="*/ 1052603 h 4449468"/>
              <a:gd name="connsiteX30" fmla="*/ 2954875 w 12192000"/>
              <a:gd name="connsiteY30" fmla="*/ 1034925 h 4449468"/>
              <a:gd name="connsiteX31" fmla="*/ 2986432 w 12192000"/>
              <a:gd name="connsiteY31" fmla="*/ 1015835 h 4449468"/>
              <a:gd name="connsiteX32" fmla="*/ 3032300 w 12192000"/>
              <a:gd name="connsiteY32" fmla="*/ 997495 h 4449468"/>
              <a:gd name="connsiteX33" fmla="*/ 3111177 w 12192000"/>
              <a:gd name="connsiteY33" fmla="*/ 955551 h 4449468"/>
              <a:gd name="connsiteX34" fmla="*/ 3220756 w 12192000"/>
              <a:gd name="connsiteY34" fmla="*/ 915853 h 4449468"/>
              <a:gd name="connsiteX35" fmla="*/ 3311995 w 12192000"/>
              <a:gd name="connsiteY35" fmla="*/ 939781 h 4449468"/>
              <a:gd name="connsiteX36" fmla="*/ 3317268 w 12192000"/>
              <a:gd name="connsiteY36" fmla="*/ 929024 h 4449468"/>
              <a:gd name="connsiteX37" fmla="*/ 3374665 w 12192000"/>
              <a:gd name="connsiteY37" fmla="*/ 919767 h 4449468"/>
              <a:gd name="connsiteX38" fmla="*/ 3589177 w 12192000"/>
              <a:gd name="connsiteY38" fmla="*/ 951119 h 4449468"/>
              <a:gd name="connsiteX39" fmla="*/ 3700970 w 12192000"/>
              <a:gd name="connsiteY39" fmla="*/ 931267 h 4449468"/>
              <a:gd name="connsiteX40" fmla="*/ 3738479 w 12192000"/>
              <a:gd name="connsiteY40" fmla="*/ 913937 h 4449468"/>
              <a:gd name="connsiteX41" fmla="*/ 3801460 w 12192000"/>
              <a:gd name="connsiteY41" fmla="*/ 885540 h 4449468"/>
              <a:gd name="connsiteX42" fmla="*/ 3843193 w 12192000"/>
              <a:gd name="connsiteY42" fmla="*/ 838989 h 4449468"/>
              <a:gd name="connsiteX43" fmla="*/ 3897970 w 12192000"/>
              <a:gd name="connsiteY43" fmla="*/ 825281 h 4449468"/>
              <a:gd name="connsiteX44" fmla="*/ 3917600 w 12192000"/>
              <a:gd name="connsiteY44" fmla="*/ 854851 h 4449468"/>
              <a:gd name="connsiteX45" fmla="*/ 3973954 w 12192000"/>
              <a:gd name="connsiteY45" fmla="*/ 829557 h 4449468"/>
              <a:gd name="connsiteX46" fmla="*/ 4058683 w 12192000"/>
              <a:gd name="connsiteY46" fmla="*/ 787592 h 4449468"/>
              <a:gd name="connsiteX47" fmla="*/ 4109334 w 12192000"/>
              <a:gd name="connsiteY47" fmla="*/ 771848 h 4449468"/>
              <a:gd name="connsiteX48" fmla="*/ 4245750 w 12192000"/>
              <a:gd name="connsiteY48" fmla="*/ 719656 h 4449468"/>
              <a:gd name="connsiteX49" fmla="*/ 4380909 w 12192000"/>
              <a:gd name="connsiteY49" fmla="*/ 660379 h 4449468"/>
              <a:gd name="connsiteX50" fmla="*/ 4438502 w 12192000"/>
              <a:gd name="connsiteY50" fmla="*/ 592129 h 4449468"/>
              <a:gd name="connsiteX51" fmla="*/ 4446215 w 12192000"/>
              <a:gd name="connsiteY51" fmla="*/ 588643 h 4449468"/>
              <a:gd name="connsiteX52" fmla="*/ 4468284 w 12192000"/>
              <a:gd name="connsiteY52" fmla="*/ 589215 h 4449468"/>
              <a:gd name="connsiteX53" fmla="*/ 4476748 w 12192000"/>
              <a:gd name="connsiteY53" fmla="*/ 591094 h 4449468"/>
              <a:gd name="connsiteX54" fmla="*/ 4488782 w 12192000"/>
              <a:gd name="connsiteY54" fmla="*/ 590302 h 4449468"/>
              <a:gd name="connsiteX55" fmla="*/ 4489026 w 12192000"/>
              <a:gd name="connsiteY55" fmla="*/ 589753 h 4449468"/>
              <a:gd name="connsiteX56" fmla="*/ 4500402 w 12192000"/>
              <a:gd name="connsiteY56" fmla="*/ 590048 h 4449468"/>
              <a:gd name="connsiteX57" fmla="*/ 4556726 w 12192000"/>
              <a:gd name="connsiteY57" fmla="*/ 598187 h 4449468"/>
              <a:gd name="connsiteX58" fmla="*/ 4624565 w 12192000"/>
              <a:gd name="connsiteY58" fmla="*/ 543167 h 4449468"/>
              <a:gd name="connsiteX59" fmla="*/ 4653836 w 12192000"/>
              <a:gd name="connsiteY59" fmla="*/ 532544 h 4449468"/>
              <a:gd name="connsiteX60" fmla="*/ 4669186 w 12192000"/>
              <a:gd name="connsiteY60" fmla="*/ 524041 h 4449468"/>
              <a:gd name="connsiteX61" fmla="*/ 4669958 w 12192000"/>
              <a:gd name="connsiteY61" fmla="*/ 521685 h 4449468"/>
              <a:gd name="connsiteX62" fmla="*/ 4723979 w 12192000"/>
              <a:gd name="connsiteY62" fmla="*/ 529754 h 4449468"/>
              <a:gd name="connsiteX63" fmla="*/ 4730727 w 12192000"/>
              <a:gd name="connsiteY63" fmla="*/ 526563 h 4449468"/>
              <a:gd name="connsiteX64" fmla="*/ 4766483 w 12192000"/>
              <a:gd name="connsiteY64" fmla="*/ 537277 h 4449468"/>
              <a:gd name="connsiteX65" fmla="*/ 4784666 w 12192000"/>
              <a:gd name="connsiteY65" fmla="*/ 539903 h 4449468"/>
              <a:gd name="connsiteX66" fmla="*/ 4790401 w 12192000"/>
              <a:gd name="connsiteY66" fmla="*/ 546646 h 4449468"/>
              <a:gd name="connsiteX67" fmla="*/ 4816937 w 12192000"/>
              <a:gd name="connsiteY67" fmla="*/ 547476 h 4449468"/>
              <a:gd name="connsiteX68" fmla="*/ 4819758 w 12192000"/>
              <a:gd name="connsiteY68" fmla="*/ 545308 h 4449468"/>
              <a:gd name="connsiteX69" fmla="*/ 4842484 w 12192000"/>
              <a:gd name="connsiteY69" fmla="*/ 554412 h 4449468"/>
              <a:gd name="connsiteX70" fmla="*/ 4862546 w 12192000"/>
              <a:gd name="connsiteY70" fmla="*/ 572217 h 4449468"/>
              <a:gd name="connsiteX71" fmla="*/ 5085017 w 12192000"/>
              <a:gd name="connsiteY71" fmla="*/ 547403 h 4449468"/>
              <a:gd name="connsiteX72" fmla="*/ 5285888 w 12192000"/>
              <a:gd name="connsiteY72" fmla="*/ 614495 h 4449468"/>
              <a:gd name="connsiteX73" fmla="*/ 5406407 w 12192000"/>
              <a:gd name="connsiteY73" fmla="*/ 598751 h 4449468"/>
              <a:gd name="connsiteX74" fmla="*/ 5442182 w 12192000"/>
              <a:gd name="connsiteY74" fmla="*/ 549757 h 4449468"/>
              <a:gd name="connsiteX75" fmla="*/ 5745975 w 12192000"/>
              <a:gd name="connsiteY75" fmla="*/ 554555 h 4449468"/>
              <a:gd name="connsiteX76" fmla="*/ 5821505 w 12192000"/>
              <a:gd name="connsiteY76" fmla="*/ 535119 h 4449468"/>
              <a:gd name="connsiteX77" fmla="*/ 5892210 w 12192000"/>
              <a:gd name="connsiteY77" fmla="*/ 560202 h 4449468"/>
              <a:gd name="connsiteX78" fmla="*/ 5918804 w 12192000"/>
              <a:gd name="connsiteY78" fmla="*/ 543313 h 4449468"/>
              <a:gd name="connsiteX79" fmla="*/ 5923343 w 12192000"/>
              <a:gd name="connsiteY79" fmla="*/ 539938 h 4449468"/>
              <a:gd name="connsiteX80" fmla="*/ 5942519 w 12192000"/>
              <a:gd name="connsiteY80" fmla="*/ 536503 h 4449468"/>
              <a:gd name="connsiteX81" fmla="*/ 5946666 w 12192000"/>
              <a:gd name="connsiteY81" fmla="*/ 522944 h 4449468"/>
              <a:gd name="connsiteX82" fmla="*/ 5974624 w 12192000"/>
              <a:gd name="connsiteY82" fmla="*/ 508752 h 4449468"/>
              <a:gd name="connsiteX83" fmla="*/ 6010271 w 12192000"/>
              <a:gd name="connsiteY83" fmla="*/ 505944 h 4449468"/>
              <a:gd name="connsiteX84" fmla="*/ 6180882 w 12192000"/>
              <a:gd name="connsiteY84" fmla="*/ 506681 h 4449468"/>
              <a:gd name="connsiteX85" fmla="*/ 6282268 w 12192000"/>
              <a:gd name="connsiteY85" fmla="*/ 499091 h 4449468"/>
              <a:gd name="connsiteX86" fmla="*/ 6319700 w 12192000"/>
              <a:gd name="connsiteY86" fmla="*/ 483591 h 4449468"/>
              <a:gd name="connsiteX87" fmla="*/ 6372701 w 12192000"/>
              <a:gd name="connsiteY87" fmla="*/ 470428 h 4449468"/>
              <a:gd name="connsiteX88" fmla="*/ 6465400 w 12192000"/>
              <a:gd name="connsiteY88" fmla="*/ 437432 h 4449468"/>
              <a:gd name="connsiteX89" fmla="*/ 6591402 w 12192000"/>
              <a:gd name="connsiteY89" fmla="*/ 410083 h 4449468"/>
              <a:gd name="connsiteX90" fmla="*/ 6687786 w 12192000"/>
              <a:gd name="connsiteY90" fmla="*/ 444034 h 4449468"/>
              <a:gd name="connsiteX91" fmla="*/ 6695174 w 12192000"/>
              <a:gd name="connsiteY91" fmla="*/ 433912 h 4449468"/>
              <a:gd name="connsiteX92" fmla="*/ 6759445 w 12192000"/>
              <a:gd name="connsiteY92" fmla="*/ 431070 h 4449468"/>
              <a:gd name="connsiteX93" fmla="*/ 6989783 w 12192000"/>
              <a:gd name="connsiteY93" fmla="*/ 486103 h 4449468"/>
              <a:gd name="connsiteX94" fmla="*/ 7115240 w 12192000"/>
              <a:gd name="connsiteY94" fmla="*/ 478756 h 4449468"/>
              <a:gd name="connsiteX95" fmla="*/ 7158931 w 12192000"/>
              <a:gd name="connsiteY95" fmla="*/ 465669 h 4449468"/>
              <a:gd name="connsiteX96" fmla="*/ 7232185 w 12192000"/>
              <a:gd name="connsiteY96" fmla="*/ 444394 h 4449468"/>
              <a:gd name="connsiteX97" fmla="*/ 7284877 w 12192000"/>
              <a:gd name="connsiteY97" fmla="*/ 402687 h 4449468"/>
              <a:gd name="connsiteX98" fmla="*/ 7346945 w 12192000"/>
              <a:gd name="connsiteY98" fmla="*/ 395124 h 4449468"/>
              <a:gd name="connsiteX99" fmla="*/ 7364027 w 12192000"/>
              <a:gd name="connsiteY99" fmla="*/ 426741 h 4449468"/>
              <a:gd name="connsiteX100" fmla="*/ 7429557 w 12192000"/>
              <a:gd name="connsiteY100" fmla="*/ 407818 h 4449468"/>
              <a:gd name="connsiteX101" fmla="*/ 7528670 w 12192000"/>
              <a:gd name="connsiteY101" fmla="*/ 375453 h 4449468"/>
              <a:gd name="connsiteX102" fmla="*/ 7586523 w 12192000"/>
              <a:gd name="connsiteY102" fmla="*/ 365405 h 4449468"/>
              <a:gd name="connsiteX103" fmla="*/ 7743797 w 12192000"/>
              <a:gd name="connsiteY103" fmla="*/ 328598 h 4449468"/>
              <a:gd name="connsiteX104" fmla="*/ 7900757 w 12192000"/>
              <a:gd name="connsiteY104" fmla="*/ 284597 h 4449468"/>
              <a:gd name="connsiteX105" fmla="*/ 7990513 w 12192000"/>
              <a:gd name="connsiteY105" fmla="*/ 218262 h 4449468"/>
              <a:gd name="connsiteX106" fmla="*/ 8119883 w 12192000"/>
              <a:gd name="connsiteY106" fmla="*/ 186443 h 4449468"/>
              <a:gd name="connsiteX107" fmla="*/ 8141063 w 12192000"/>
              <a:gd name="connsiteY107" fmla="*/ 175217 h 4449468"/>
              <a:gd name="connsiteX108" fmla="*/ 8172005 w 12192000"/>
              <a:gd name="connsiteY108" fmla="*/ 178328 h 4449468"/>
              <a:gd name="connsiteX109" fmla="*/ 8296189 w 12192000"/>
              <a:gd name="connsiteY109" fmla="*/ 192661 h 4449468"/>
              <a:gd name="connsiteX110" fmla="*/ 8395386 w 12192000"/>
              <a:gd name="connsiteY110" fmla="*/ 220624 h 4449468"/>
              <a:gd name="connsiteX111" fmla="*/ 8512799 w 12192000"/>
              <a:gd name="connsiteY111" fmla="*/ 185499 h 4449468"/>
              <a:gd name="connsiteX112" fmla="*/ 8586463 w 12192000"/>
              <a:gd name="connsiteY112" fmla="*/ 187463 h 4449468"/>
              <a:gd name="connsiteX113" fmla="*/ 8710287 w 12192000"/>
              <a:gd name="connsiteY113" fmla="*/ 226363 h 4449468"/>
              <a:gd name="connsiteX114" fmla="*/ 8866439 w 12192000"/>
              <a:gd name="connsiteY114" fmla="*/ 198692 h 4449468"/>
              <a:gd name="connsiteX115" fmla="*/ 8894276 w 12192000"/>
              <a:gd name="connsiteY115" fmla="*/ 145723 h 4449468"/>
              <a:gd name="connsiteX116" fmla="*/ 8935035 w 12192000"/>
              <a:gd name="connsiteY116" fmla="*/ 111646 h 4449468"/>
              <a:gd name="connsiteX117" fmla="*/ 8960043 w 12192000"/>
              <a:gd name="connsiteY117" fmla="*/ 180759 h 4449468"/>
              <a:gd name="connsiteX118" fmla="*/ 9101127 w 12192000"/>
              <a:gd name="connsiteY118" fmla="*/ 222142 h 4449468"/>
              <a:gd name="connsiteX119" fmla="*/ 9170880 w 12192000"/>
              <a:gd name="connsiteY119" fmla="*/ 234816 h 4449468"/>
              <a:gd name="connsiteX120" fmla="*/ 9278094 w 12192000"/>
              <a:gd name="connsiteY120" fmla="*/ 238336 h 4449468"/>
              <a:gd name="connsiteX121" fmla="*/ 9310998 w 12192000"/>
              <a:gd name="connsiteY121" fmla="*/ 242266 h 4449468"/>
              <a:gd name="connsiteX122" fmla="*/ 9641111 w 12192000"/>
              <a:gd name="connsiteY122" fmla="*/ 313195 h 4449468"/>
              <a:gd name="connsiteX123" fmla="*/ 9823383 w 12192000"/>
              <a:gd name="connsiteY123" fmla="*/ 218474 h 4449468"/>
              <a:gd name="connsiteX124" fmla="*/ 10032591 w 12192000"/>
              <a:gd name="connsiteY124" fmla="*/ 185749 h 4449468"/>
              <a:gd name="connsiteX125" fmla="*/ 10100322 w 12192000"/>
              <a:gd name="connsiteY125" fmla="*/ 221604 h 4449468"/>
              <a:gd name="connsiteX126" fmla="*/ 10132642 w 12192000"/>
              <a:gd name="connsiteY126" fmla="*/ 217666 h 4449468"/>
              <a:gd name="connsiteX127" fmla="*/ 10185365 w 12192000"/>
              <a:gd name="connsiteY127" fmla="*/ 206832 h 4449468"/>
              <a:gd name="connsiteX128" fmla="*/ 10268953 w 12192000"/>
              <a:gd name="connsiteY128" fmla="*/ 218347 h 4449468"/>
              <a:gd name="connsiteX129" fmla="*/ 10433108 w 12192000"/>
              <a:gd name="connsiteY129" fmla="*/ 199758 h 4449468"/>
              <a:gd name="connsiteX130" fmla="*/ 10717313 w 12192000"/>
              <a:gd name="connsiteY130" fmla="*/ 253344 h 4449468"/>
              <a:gd name="connsiteX131" fmla="*/ 10972110 w 12192000"/>
              <a:gd name="connsiteY131" fmla="*/ 217006 h 4449468"/>
              <a:gd name="connsiteX132" fmla="*/ 11060121 w 12192000"/>
              <a:gd name="connsiteY132" fmla="*/ 208222 h 4449468"/>
              <a:gd name="connsiteX133" fmla="*/ 11144990 w 12192000"/>
              <a:gd name="connsiteY133" fmla="*/ 130838 h 4449468"/>
              <a:gd name="connsiteX134" fmla="*/ 11293359 w 12192000"/>
              <a:gd name="connsiteY134" fmla="*/ 124935 h 4449468"/>
              <a:gd name="connsiteX135" fmla="*/ 11364511 w 12192000"/>
              <a:gd name="connsiteY135" fmla="*/ 66512 h 4449468"/>
              <a:gd name="connsiteX136" fmla="*/ 11537979 w 12192000"/>
              <a:gd name="connsiteY136" fmla="*/ 81544 h 4449468"/>
              <a:gd name="connsiteX137" fmla="*/ 11576401 w 12192000"/>
              <a:gd name="connsiteY137" fmla="*/ 68039 h 4449468"/>
              <a:gd name="connsiteX138" fmla="*/ 11627402 w 12192000"/>
              <a:gd name="connsiteY138" fmla="*/ 41537 h 4449468"/>
              <a:gd name="connsiteX139" fmla="*/ 11800703 w 12192000"/>
              <a:gd name="connsiteY139" fmla="*/ 18480 h 4449468"/>
              <a:gd name="connsiteX140" fmla="*/ 11920297 w 12192000"/>
              <a:gd name="connsiteY140" fmla="*/ 33373 h 4449468"/>
              <a:gd name="connsiteX141" fmla="*/ 12034335 w 12192000"/>
              <a:gd name="connsiteY141" fmla="*/ 19478 h 4449468"/>
              <a:gd name="connsiteX142" fmla="*/ 12121786 w 12192000"/>
              <a:gd name="connsiteY142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64987 w 12192000"/>
              <a:gd name="connsiteY7" fmla="*/ 1613266 h 4449468"/>
              <a:gd name="connsiteX8" fmla="*/ 350371 w 12192000"/>
              <a:gd name="connsiteY8" fmla="*/ 1658516 h 4449468"/>
              <a:gd name="connsiteX9" fmla="*/ 584436 w 12192000"/>
              <a:gd name="connsiteY9" fmla="*/ 1651035 h 4449468"/>
              <a:gd name="connsiteX10" fmla="*/ 862351 w 12192000"/>
              <a:gd name="connsiteY10" fmla="*/ 1406008 h 4449468"/>
              <a:gd name="connsiteX11" fmla="*/ 991456 w 12192000"/>
              <a:gd name="connsiteY11" fmla="*/ 1415404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11914 w 12192000"/>
              <a:gd name="connsiteY16" fmla="*/ 1343266 h 4449468"/>
              <a:gd name="connsiteX17" fmla="*/ 1417000 w 12192000"/>
              <a:gd name="connsiteY17" fmla="*/ 1306027 h 4449468"/>
              <a:gd name="connsiteX18" fmla="*/ 1470552 w 12192000"/>
              <a:gd name="connsiteY18" fmla="*/ 1244783 h 4449468"/>
              <a:gd name="connsiteX19" fmla="*/ 1558961 w 12192000"/>
              <a:gd name="connsiteY19" fmla="*/ 1231336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42958 w 12192000"/>
              <a:gd name="connsiteY22" fmla="*/ 1249037 h 4449468"/>
              <a:gd name="connsiteX23" fmla="*/ 2180944 w 12192000"/>
              <a:gd name="connsiteY23" fmla="*/ 1221372 h 4449468"/>
              <a:gd name="connsiteX24" fmla="*/ 2206483 w 12192000"/>
              <a:gd name="connsiteY24" fmla="*/ 1169306 h 4449468"/>
              <a:gd name="connsiteX25" fmla="*/ 2394021 w 12192000"/>
              <a:gd name="connsiteY25" fmla="*/ 1177502 h 4449468"/>
              <a:gd name="connsiteX26" fmla="*/ 2545516 w 12192000"/>
              <a:gd name="connsiteY26" fmla="*/ 1116783 h 4449468"/>
              <a:gd name="connsiteX27" fmla="*/ 2612469 w 12192000"/>
              <a:gd name="connsiteY27" fmla="*/ 1134510 h 4449468"/>
              <a:gd name="connsiteX28" fmla="*/ 2711275 w 12192000"/>
              <a:gd name="connsiteY28" fmla="*/ 1068983 h 4449468"/>
              <a:gd name="connsiteX29" fmla="*/ 2864753 w 12192000"/>
              <a:gd name="connsiteY29" fmla="*/ 1052603 h 4449468"/>
              <a:gd name="connsiteX30" fmla="*/ 2954875 w 12192000"/>
              <a:gd name="connsiteY30" fmla="*/ 1034925 h 4449468"/>
              <a:gd name="connsiteX31" fmla="*/ 2986432 w 12192000"/>
              <a:gd name="connsiteY31" fmla="*/ 1015835 h 4449468"/>
              <a:gd name="connsiteX32" fmla="*/ 3032300 w 12192000"/>
              <a:gd name="connsiteY32" fmla="*/ 997495 h 4449468"/>
              <a:gd name="connsiteX33" fmla="*/ 3111177 w 12192000"/>
              <a:gd name="connsiteY33" fmla="*/ 955551 h 4449468"/>
              <a:gd name="connsiteX34" fmla="*/ 3220756 w 12192000"/>
              <a:gd name="connsiteY34" fmla="*/ 915853 h 4449468"/>
              <a:gd name="connsiteX35" fmla="*/ 3311995 w 12192000"/>
              <a:gd name="connsiteY35" fmla="*/ 939781 h 4449468"/>
              <a:gd name="connsiteX36" fmla="*/ 3317268 w 12192000"/>
              <a:gd name="connsiteY36" fmla="*/ 929024 h 4449468"/>
              <a:gd name="connsiteX37" fmla="*/ 3374665 w 12192000"/>
              <a:gd name="connsiteY37" fmla="*/ 919767 h 4449468"/>
              <a:gd name="connsiteX38" fmla="*/ 3589177 w 12192000"/>
              <a:gd name="connsiteY38" fmla="*/ 951119 h 4449468"/>
              <a:gd name="connsiteX39" fmla="*/ 3700970 w 12192000"/>
              <a:gd name="connsiteY39" fmla="*/ 931267 h 4449468"/>
              <a:gd name="connsiteX40" fmla="*/ 3738479 w 12192000"/>
              <a:gd name="connsiteY40" fmla="*/ 913937 h 4449468"/>
              <a:gd name="connsiteX41" fmla="*/ 3801460 w 12192000"/>
              <a:gd name="connsiteY41" fmla="*/ 885540 h 4449468"/>
              <a:gd name="connsiteX42" fmla="*/ 3843193 w 12192000"/>
              <a:gd name="connsiteY42" fmla="*/ 838989 h 4449468"/>
              <a:gd name="connsiteX43" fmla="*/ 3897970 w 12192000"/>
              <a:gd name="connsiteY43" fmla="*/ 825281 h 4449468"/>
              <a:gd name="connsiteX44" fmla="*/ 3917600 w 12192000"/>
              <a:gd name="connsiteY44" fmla="*/ 854851 h 4449468"/>
              <a:gd name="connsiteX45" fmla="*/ 3973954 w 12192000"/>
              <a:gd name="connsiteY45" fmla="*/ 829557 h 4449468"/>
              <a:gd name="connsiteX46" fmla="*/ 4058683 w 12192000"/>
              <a:gd name="connsiteY46" fmla="*/ 787592 h 4449468"/>
              <a:gd name="connsiteX47" fmla="*/ 4109334 w 12192000"/>
              <a:gd name="connsiteY47" fmla="*/ 771848 h 4449468"/>
              <a:gd name="connsiteX48" fmla="*/ 4245750 w 12192000"/>
              <a:gd name="connsiteY48" fmla="*/ 719656 h 4449468"/>
              <a:gd name="connsiteX49" fmla="*/ 4380909 w 12192000"/>
              <a:gd name="connsiteY49" fmla="*/ 660379 h 4449468"/>
              <a:gd name="connsiteX50" fmla="*/ 4438502 w 12192000"/>
              <a:gd name="connsiteY50" fmla="*/ 592129 h 4449468"/>
              <a:gd name="connsiteX51" fmla="*/ 4446215 w 12192000"/>
              <a:gd name="connsiteY51" fmla="*/ 588643 h 4449468"/>
              <a:gd name="connsiteX52" fmla="*/ 4468284 w 12192000"/>
              <a:gd name="connsiteY52" fmla="*/ 589215 h 4449468"/>
              <a:gd name="connsiteX53" fmla="*/ 4476748 w 12192000"/>
              <a:gd name="connsiteY53" fmla="*/ 591094 h 4449468"/>
              <a:gd name="connsiteX54" fmla="*/ 4488782 w 12192000"/>
              <a:gd name="connsiteY54" fmla="*/ 590302 h 4449468"/>
              <a:gd name="connsiteX55" fmla="*/ 4489026 w 12192000"/>
              <a:gd name="connsiteY55" fmla="*/ 589753 h 4449468"/>
              <a:gd name="connsiteX56" fmla="*/ 4500402 w 12192000"/>
              <a:gd name="connsiteY56" fmla="*/ 590048 h 4449468"/>
              <a:gd name="connsiteX57" fmla="*/ 4556726 w 12192000"/>
              <a:gd name="connsiteY57" fmla="*/ 598187 h 4449468"/>
              <a:gd name="connsiteX58" fmla="*/ 4624565 w 12192000"/>
              <a:gd name="connsiteY58" fmla="*/ 543167 h 4449468"/>
              <a:gd name="connsiteX59" fmla="*/ 4653836 w 12192000"/>
              <a:gd name="connsiteY59" fmla="*/ 532544 h 4449468"/>
              <a:gd name="connsiteX60" fmla="*/ 4669186 w 12192000"/>
              <a:gd name="connsiteY60" fmla="*/ 524041 h 4449468"/>
              <a:gd name="connsiteX61" fmla="*/ 4669958 w 12192000"/>
              <a:gd name="connsiteY61" fmla="*/ 521685 h 4449468"/>
              <a:gd name="connsiteX62" fmla="*/ 4723979 w 12192000"/>
              <a:gd name="connsiteY62" fmla="*/ 529754 h 4449468"/>
              <a:gd name="connsiteX63" fmla="*/ 4730727 w 12192000"/>
              <a:gd name="connsiteY63" fmla="*/ 526563 h 4449468"/>
              <a:gd name="connsiteX64" fmla="*/ 4766483 w 12192000"/>
              <a:gd name="connsiteY64" fmla="*/ 537277 h 4449468"/>
              <a:gd name="connsiteX65" fmla="*/ 4784666 w 12192000"/>
              <a:gd name="connsiteY65" fmla="*/ 539903 h 4449468"/>
              <a:gd name="connsiteX66" fmla="*/ 4790401 w 12192000"/>
              <a:gd name="connsiteY66" fmla="*/ 546646 h 4449468"/>
              <a:gd name="connsiteX67" fmla="*/ 4816937 w 12192000"/>
              <a:gd name="connsiteY67" fmla="*/ 547476 h 4449468"/>
              <a:gd name="connsiteX68" fmla="*/ 4819758 w 12192000"/>
              <a:gd name="connsiteY68" fmla="*/ 545308 h 4449468"/>
              <a:gd name="connsiteX69" fmla="*/ 4842484 w 12192000"/>
              <a:gd name="connsiteY69" fmla="*/ 554412 h 4449468"/>
              <a:gd name="connsiteX70" fmla="*/ 4862546 w 12192000"/>
              <a:gd name="connsiteY70" fmla="*/ 572217 h 4449468"/>
              <a:gd name="connsiteX71" fmla="*/ 5085017 w 12192000"/>
              <a:gd name="connsiteY71" fmla="*/ 547403 h 4449468"/>
              <a:gd name="connsiteX72" fmla="*/ 5285888 w 12192000"/>
              <a:gd name="connsiteY72" fmla="*/ 614495 h 4449468"/>
              <a:gd name="connsiteX73" fmla="*/ 5406407 w 12192000"/>
              <a:gd name="connsiteY73" fmla="*/ 598751 h 4449468"/>
              <a:gd name="connsiteX74" fmla="*/ 5442182 w 12192000"/>
              <a:gd name="connsiteY74" fmla="*/ 549757 h 4449468"/>
              <a:gd name="connsiteX75" fmla="*/ 5745975 w 12192000"/>
              <a:gd name="connsiteY75" fmla="*/ 554555 h 4449468"/>
              <a:gd name="connsiteX76" fmla="*/ 5821505 w 12192000"/>
              <a:gd name="connsiteY76" fmla="*/ 535119 h 4449468"/>
              <a:gd name="connsiteX77" fmla="*/ 5892210 w 12192000"/>
              <a:gd name="connsiteY77" fmla="*/ 560202 h 4449468"/>
              <a:gd name="connsiteX78" fmla="*/ 5918804 w 12192000"/>
              <a:gd name="connsiteY78" fmla="*/ 543313 h 4449468"/>
              <a:gd name="connsiteX79" fmla="*/ 5923343 w 12192000"/>
              <a:gd name="connsiteY79" fmla="*/ 539938 h 4449468"/>
              <a:gd name="connsiteX80" fmla="*/ 5942519 w 12192000"/>
              <a:gd name="connsiteY80" fmla="*/ 536503 h 4449468"/>
              <a:gd name="connsiteX81" fmla="*/ 5946666 w 12192000"/>
              <a:gd name="connsiteY81" fmla="*/ 522944 h 4449468"/>
              <a:gd name="connsiteX82" fmla="*/ 5974624 w 12192000"/>
              <a:gd name="connsiteY82" fmla="*/ 508752 h 4449468"/>
              <a:gd name="connsiteX83" fmla="*/ 6010271 w 12192000"/>
              <a:gd name="connsiteY83" fmla="*/ 505944 h 4449468"/>
              <a:gd name="connsiteX84" fmla="*/ 6180882 w 12192000"/>
              <a:gd name="connsiteY84" fmla="*/ 506681 h 4449468"/>
              <a:gd name="connsiteX85" fmla="*/ 6282268 w 12192000"/>
              <a:gd name="connsiteY85" fmla="*/ 499091 h 4449468"/>
              <a:gd name="connsiteX86" fmla="*/ 6319700 w 12192000"/>
              <a:gd name="connsiteY86" fmla="*/ 483591 h 4449468"/>
              <a:gd name="connsiteX87" fmla="*/ 6372701 w 12192000"/>
              <a:gd name="connsiteY87" fmla="*/ 470428 h 4449468"/>
              <a:gd name="connsiteX88" fmla="*/ 6465400 w 12192000"/>
              <a:gd name="connsiteY88" fmla="*/ 437432 h 4449468"/>
              <a:gd name="connsiteX89" fmla="*/ 6591402 w 12192000"/>
              <a:gd name="connsiteY89" fmla="*/ 410083 h 4449468"/>
              <a:gd name="connsiteX90" fmla="*/ 6687786 w 12192000"/>
              <a:gd name="connsiteY90" fmla="*/ 444034 h 4449468"/>
              <a:gd name="connsiteX91" fmla="*/ 6695174 w 12192000"/>
              <a:gd name="connsiteY91" fmla="*/ 433912 h 4449468"/>
              <a:gd name="connsiteX92" fmla="*/ 6759445 w 12192000"/>
              <a:gd name="connsiteY92" fmla="*/ 431070 h 4449468"/>
              <a:gd name="connsiteX93" fmla="*/ 6989783 w 12192000"/>
              <a:gd name="connsiteY93" fmla="*/ 486103 h 4449468"/>
              <a:gd name="connsiteX94" fmla="*/ 7115240 w 12192000"/>
              <a:gd name="connsiteY94" fmla="*/ 478756 h 4449468"/>
              <a:gd name="connsiteX95" fmla="*/ 7158931 w 12192000"/>
              <a:gd name="connsiteY95" fmla="*/ 465669 h 4449468"/>
              <a:gd name="connsiteX96" fmla="*/ 7232185 w 12192000"/>
              <a:gd name="connsiteY96" fmla="*/ 444394 h 4449468"/>
              <a:gd name="connsiteX97" fmla="*/ 7284877 w 12192000"/>
              <a:gd name="connsiteY97" fmla="*/ 402687 h 4449468"/>
              <a:gd name="connsiteX98" fmla="*/ 7346945 w 12192000"/>
              <a:gd name="connsiteY98" fmla="*/ 395124 h 4449468"/>
              <a:gd name="connsiteX99" fmla="*/ 7364027 w 12192000"/>
              <a:gd name="connsiteY99" fmla="*/ 426741 h 4449468"/>
              <a:gd name="connsiteX100" fmla="*/ 7429557 w 12192000"/>
              <a:gd name="connsiteY100" fmla="*/ 407818 h 4449468"/>
              <a:gd name="connsiteX101" fmla="*/ 7528670 w 12192000"/>
              <a:gd name="connsiteY101" fmla="*/ 375453 h 4449468"/>
              <a:gd name="connsiteX102" fmla="*/ 7586523 w 12192000"/>
              <a:gd name="connsiteY102" fmla="*/ 365405 h 4449468"/>
              <a:gd name="connsiteX103" fmla="*/ 7743797 w 12192000"/>
              <a:gd name="connsiteY103" fmla="*/ 328598 h 4449468"/>
              <a:gd name="connsiteX104" fmla="*/ 7900757 w 12192000"/>
              <a:gd name="connsiteY104" fmla="*/ 284597 h 4449468"/>
              <a:gd name="connsiteX105" fmla="*/ 7990513 w 12192000"/>
              <a:gd name="connsiteY105" fmla="*/ 218262 h 4449468"/>
              <a:gd name="connsiteX106" fmla="*/ 8119883 w 12192000"/>
              <a:gd name="connsiteY106" fmla="*/ 186443 h 4449468"/>
              <a:gd name="connsiteX107" fmla="*/ 8141063 w 12192000"/>
              <a:gd name="connsiteY107" fmla="*/ 175217 h 4449468"/>
              <a:gd name="connsiteX108" fmla="*/ 8172005 w 12192000"/>
              <a:gd name="connsiteY108" fmla="*/ 178328 h 4449468"/>
              <a:gd name="connsiteX109" fmla="*/ 8296189 w 12192000"/>
              <a:gd name="connsiteY109" fmla="*/ 192661 h 4449468"/>
              <a:gd name="connsiteX110" fmla="*/ 8395386 w 12192000"/>
              <a:gd name="connsiteY110" fmla="*/ 220624 h 4449468"/>
              <a:gd name="connsiteX111" fmla="*/ 8512799 w 12192000"/>
              <a:gd name="connsiteY111" fmla="*/ 185499 h 4449468"/>
              <a:gd name="connsiteX112" fmla="*/ 8586463 w 12192000"/>
              <a:gd name="connsiteY112" fmla="*/ 187463 h 4449468"/>
              <a:gd name="connsiteX113" fmla="*/ 8710287 w 12192000"/>
              <a:gd name="connsiteY113" fmla="*/ 226363 h 4449468"/>
              <a:gd name="connsiteX114" fmla="*/ 8866439 w 12192000"/>
              <a:gd name="connsiteY114" fmla="*/ 198692 h 4449468"/>
              <a:gd name="connsiteX115" fmla="*/ 8894276 w 12192000"/>
              <a:gd name="connsiteY115" fmla="*/ 145723 h 4449468"/>
              <a:gd name="connsiteX116" fmla="*/ 8935035 w 12192000"/>
              <a:gd name="connsiteY116" fmla="*/ 111646 h 4449468"/>
              <a:gd name="connsiteX117" fmla="*/ 8960043 w 12192000"/>
              <a:gd name="connsiteY117" fmla="*/ 180759 h 4449468"/>
              <a:gd name="connsiteX118" fmla="*/ 9101127 w 12192000"/>
              <a:gd name="connsiteY118" fmla="*/ 222142 h 4449468"/>
              <a:gd name="connsiteX119" fmla="*/ 9170880 w 12192000"/>
              <a:gd name="connsiteY119" fmla="*/ 234816 h 4449468"/>
              <a:gd name="connsiteX120" fmla="*/ 9278094 w 12192000"/>
              <a:gd name="connsiteY120" fmla="*/ 238336 h 4449468"/>
              <a:gd name="connsiteX121" fmla="*/ 9310998 w 12192000"/>
              <a:gd name="connsiteY121" fmla="*/ 242266 h 4449468"/>
              <a:gd name="connsiteX122" fmla="*/ 9641111 w 12192000"/>
              <a:gd name="connsiteY122" fmla="*/ 313195 h 4449468"/>
              <a:gd name="connsiteX123" fmla="*/ 9823383 w 12192000"/>
              <a:gd name="connsiteY123" fmla="*/ 218474 h 4449468"/>
              <a:gd name="connsiteX124" fmla="*/ 10032591 w 12192000"/>
              <a:gd name="connsiteY124" fmla="*/ 185749 h 4449468"/>
              <a:gd name="connsiteX125" fmla="*/ 10100322 w 12192000"/>
              <a:gd name="connsiteY125" fmla="*/ 221604 h 4449468"/>
              <a:gd name="connsiteX126" fmla="*/ 10132642 w 12192000"/>
              <a:gd name="connsiteY126" fmla="*/ 217666 h 4449468"/>
              <a:gd name="connsiteX127" fmla="*/ 10185365 w 12192000"/>
              <a:gd name="connsiteY127" fmla="*/ 206832 h 4449468"/>
              <a:gd name="connsiteX128" fmla="*/ 10268953 w 12192000"/>
              <a:gd name="connsiteY128" fmla="*/ 218347 h 4449468"/>
              <a:gd name="connsiteX129" fmla="*/ 10433108 w 12192000"/>
              <a:gd name="connsiteY129" fmla="*/ 199758 h 4449468"/>
              <a:gd name="connsiteX130" fmla="*/ 10717313 w 12192000"/>
              <a:gd name="connsiteY130" fmla="*/ 253344 h 4449468"/>
              <a:gd name="connsiteX131" fmla="*/ 10972110 w 12192000"/>
              <a:gd name="connsiteY131" fmla="*/ 217006 h 4449468"/>
              <a:gd name="connsiteX132" fmla="*/ 11060121 w 12192000"/>
              <a:gd name="connsiteY132" fmla="*/ 208222 h 4449468"/>
              <a:gd name="connsiteX133" fmla="*/ 11144990 w 12192000"/>
              <a:gd name="connsiteY133" fmla="*/ 130838 h 4449468"/>
              <a:gd name="connsiteX134" fmla="*/ 11293359 w 12192000"/>
              <a:gd name="connsiteY134" fmla="*/ 124935 h 4449468"/>
              <a:gd name="connsiteX135" fmla="*/ 11364511 w 12192000"/>
              <a:gd name="connsiteY135" fmla="*/ 66512 h 4449468"/>
              <a:gd name="connsiteX136" fmla="*/ 11537979 w 12192000"/>
              <a:gd name="connsiteY136" fmla="*/ 81544 h 4449468"/>
              <a:gd name="connsiteX137" fmla="*/ 11576401 w 12192000"/>
              <a:gd name="connsiteY137" fmla="*/ 68039 h 4449468"/>
              <a:gd name="connsiteX138" fmla="*/ 11627402 w 12192000"/>
              <a:gd name="connsiteY138" fmla="*/ 41537 h 4449468"/>
              <a:gd name="connsiteX139" fmla="*/ 11800703 w 12192000"/>
              <a:gd name="connsiteY139" fmla="*/ 18480 h 4449468"/>
              <a:gd name="connsiteX140" fmla="*/ 11920297 w 12192000"/>
              <a:gd name="connsiteY140" fmla="*/ 33373 h 4449468"/>
              <a:gd name="connsiteX141" fmla="*/ 12034335 w 12192000"/>
              <a:gd name="connsiteY141" fmla="*/ 19478 h 4449468"/>
              <a:gd name="connsiteX142" fmla="*/ 12121786 w 12192000"/>
              <a:gd name="connsiteY142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64987 w 12192000"/>
              <a:gd name="connsiteY7" fmla="*/ 1613266 h 4449468"/>
              <a:gd name="connsiteX8" fmla="*/ 350371 w 12192000"/>
              <a:gd name="connsiteY8" fmla="*/ 1658516 h 4449468"/>
              <a:gd name="connsiteX9" fmla="*/ 561746 w 12192000"/>
              <a:gd name="connsiteY9" fmla="*/ 1608643 h 4449468"/>
              <a:gd name="connsiteX10" fmla="*/ 862351 w 12192000"/>
              <a:gd name="connsiteY10" fmla="*/ 1406008 h 4449468"/>
              <a:gd name="connsiteX11" fmla="*/ 991456 w 12192000"/>
              <a:gd name="connsiteY11" fmla="*/ 1415404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11914 w 12192000"/>
              <a:gd name="connsiteY16" fmla="*/ 1343266 h 4449468"/>
              <a:gd name="connsiteX17" fmla="*/ 1417000 w 12192000"/>
              <a:gd name="connsiteY17" fmla="*/ 1306027 h 4449468"/>
              <a:gd name="connsiteX18" fmla="*/ 1470552 w 12192000"/>
              <a:gd name="connsiteY18" fmla="*/ 1244783 h 4449468"/>
              <a:gd name="connsiteX19" fmla="*/ 1558961 w 12192000"/>
              <a:gd name="connsiteY19" fmla="*/ 1231336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42958 w 12192000"/>
              <a:gd name="connsiteY22" fmla="*/ 1249037 h 4449468"/>
              <a:gd name="connsiteX23" fmla="*/ 2180944 w 12192000"/>
              <a:gd name="connsiteY23" fmla="*/ 1221372 h 4449468"/>
              <a:gd name="connsiteX24" fmla="*/ 2206483 w 12192000"/>
              <a:gd name="connsiteY24" fmla="*/ 1169306 h 4449468"/>
              <a:gd name="connsiteX25" fmla="*/ 2394021 w 12192000"/>
              <a:gd name="connsiteY25" fmla="*/ 1177502 h 4449468"/>
              <a:gd name="connsiteX26" fmla="*/ 2545516 w 12192000"/>
              <a:gd name="connsiteY26" fmla="*/ 1116783 h 4449468"/>
              <a:gd name="connsiteX27" fmla="*/ 2612469 w 12192000"/>
              <a:gd name="connsiteY27" fmla="*/ 1134510 h 4449468"/>
              <a:gd name="connsiteX28" fmla="*/ 2711275 w 12192000"/>
              <a:gd name="connsiteY28" fmla="*/ 1068983 h 4449468"/>
              <a:gd name="connsiteX29" fmla="*/ 2864753 w 12192000"/>
              <a:gd name="connsiteY29" fmla="*/ 1052603 h 4449468"/>
              <a:gd name="connsiteX30" fmla="*/ 2954875 w 12192000"/>
              <a:gd name="connsiteY30" fmla="*/ 1034925 h 4449468"/>
              <a:gd name="connsiteX31" fmla="*/ 2986432 w 12192000"/>
              <a:gd name="connsiteY31" fmla="*/ 1015835 h 4449468"/>
              <a:gd name="connsiteX32" fmla="*/ 3032300 w 12192000"/>
              <a:gd name="connsiteY32" fmla="*/ 997495 h 4449468"/>
              <a:gd name="connsiteX33" fmla="*/ 3111177 w 12192000"/>
              <a:gd name="connsiteY33" fmla="*/ 955551 h 4449468"/>
              <a:gd name="connsiteX34" fmla="*/ 3220756 w 12192000"/>
              <a:gd name="connsiteY34" fmla="*/ 915853 h 4449468"/>
              <a:gd name="connsiteX35" fmla="*/ 3311995 w 12192000"/>
              <a:gd name="connsiteY35" fmla="*/ 939781 h 4449468"/>
              <a:gd name="connsiteX36" fmla="*/ 3317268 w 12192000"/>
              <a:gd name="connsiteY36" fmla="*/ 929024 h 4449468"/>
              <a:gd name="connsiteX37" fmla="*/ 3374665 w 12192000"/>
              <a:gd name="connsiteY37" fmla="*/ 919767 h 4449468"/>
              <a:gd name="connsiteX38" fmla="*/ 3589177 w 12192000"/>
              <a:gd name="connsiteY38" fmla="*/ 951119 h 4449468"/>
              <a:gd name="connsiteX39" fmla="*/ 3700970 w 12192000"/>
              <a:gd name="connsiteY39" fmla="*/ 931267 h 4449468"/>
              <a:gd name="connsiteX40" fmla="*/ 3738479 w 12192000"/>
              <a:gd name="connsiteY40" fmla="*/ 913937 h 4449468"/>
              <a:gd name="connsiteX41" fmla="*/ 3801460 w 12192000"/>
              <a:gd name="connsiteY41" fmla="*/ 885540 h 4449468"/>
              <a:gd name="connsiteX42" fmla="*/ 3843193 w 12192000"/>
              <a:gd name="connsiteY42" fmla="*/ 838989 h 4449468"/>
              <a:gd name="connsiteX43" fmla="*/ 3897970 w 12192000"/>
              <a:gd name="connsiteY43" fmla="*/ 825281 h 4449468"/>
              <a:gd name="connsiteX44" fmla="*/ 3917600 w 12192000"/>
              <a:gd name="connsiteY44" fmla="*/ 854851 h 4449468"/>
              <a:gd name="connsiteX45" fmla="*/ 3973954 w 12192000"/>
              <a:gd name="connsiteY45" fmla="*/ 829557 h 4449468"/>
              <a:gd name="connsiteX46" fmla="*/ 4058683 w 12192000"/>
              <a:gd name="connsiteY46" fmla="*/ 787592 h 4449468"/>
              <a:gd name="connsiteX47" fmla="*/ 4109334 w 12192000"/>
              <a:gd name="connsiteY47" fmla="*/ 771848 h 4449468"/>
              <a:gd name="connsiteX48" fmla="*/ 4245750 w 12192000"/>
              <a:gd name="connsiteY48" fmla="*/ 719656 h 4449468"/>
              <a:gd name="connsiteX49" fmla="*/ 4380909 w 12192000"/>
              <a:gd name="connsiteY49" fmla="*/ 660379 h 4449468"/>
              <a:gd name="connsiteX50" fmla="*/ 4438502 w 12192000"/>
              <a:gd name="connsiteY50" fmla="*/ 592129 h 4449468"/>
              <a:gd name="connsiteX51" fmla="*/ 4446215 w 12192000"/>
              <a:gd name="connsiteY51" fmla="*/ 588643 h 4449468"/>
              <a:gd name="connsiteX52" fmla="*/ 4468284 w 12192000"/>
              <a:gd name="connsiteY52" fmla="*/ 589215 h 4449468"/>
              <a:gd name="connsiteX53" fmla="*/ 4476748 w 12192000"/>
              <a:gd name="connsiteY53" fmla="*/ 591094 h 4449468"/>
              <a:gd name="connsiteX54" fmla="*/ 4488782 w 12192000"/>
              <a:gd name="connsiteY54" fmla="*/ 590302 h 4449468"/>
              <a:gd name="connsiteX55" fmla="*/ 4489026 w 12192000"/>
              <a:gd name="connsiteY55" fmla="*/ 589753 h 4449468"/>
              <a:gd name="connsiteX56" fmla="*/ 4500402 w 12192000"/>
              <a:gd name="connsiteY56" fmla="*/ 590048 h 4449468"/>
              <a:gd name="connsiteX57" fmla="*/ 4556726 w 12192000"/>
              <a:gd name="connsiteY57" fmla="*/ 598187 h 4449468"/>
              <a:gd name="connsiteX58" fmla="*/ 4624565 w 12192000"/>
              <a:gd name="connsiteY58" fmla="*/ 543167 h 4449468"/>
              <a:gd name="connsiteX59" fmla="*/ 4653836 w 12192000"/>
              <a:gd name="connsiteY59" fmla="*/ 532544 h 4449468"/>
              <a:gd name="connsiteX60" fmla="*/ 4669186 w 12192000"/>
              <a:gd name="connsiteY60" fmla="*/ 524041 h 4449468"/>
              <a:gd name="connsiteX61" fmla="*/ 4669958 w 12192000"/>
              <a:gd name="connsiteY61" fmla="*/ 521685 h 4449468"/>
              <a:gd name="connsiteX62" fmla="*/ 4723979 w 12192000"/>
              <a:gd name="connsiteY62" fmla="*/ 529754 h 4449468"/>
              <a:gd name="connsiteX63" fmla="*/ 4730727 w 12192000"/>
              <a:gd name="connsiteY63" fmla="*/ 526563 h 4449468"/>
              <a:gd name="connsiteX64" fmla="*/ 4766483 w 12192000"/>
              <a:gd name="connsiteY64" fmla="*/ 537277 h 4449468"/>
              <a:gd name="connsiteX65" fmla="*/ 4784666 w 12192000"/>
              <a:gd name="connsiteY65" fmla="*/ 539903 h 4449468"/>
              <a:gd name="connsiteX66" fmla="*/ 4790401 w 12192000"/>
              <a:gd name="connsiteY66" fmla="*/ 546646 h 4449468"/>
              <a:gd name="connsiteX67" fmla="*/ 4816937 w 12192000"/>
              <a:gd name="connsiteY67" fmla="*/ 547476 h 4449468"/>
              <a:gd name="connsiteX68" fmla="*/ 4819758 w 12192000"/>
              <a:gd name="connsiteY68" fmla="*/ 545308 h 4449468"/>
              <a:gd name="connsiteX69" fmla="*/ 4842484 w 12192000"/>
              <a:gd name="connsiteY69" fmla="*/ 554412 h 4449468"/>
              <a:gd name="connsiteX70" fmla="*/ 4862546 w 12192000"/>
              <a:gd name="connsiteY70" fmla="*/ 572217 h 4449468"/>
              <a:gd name="connsiteX71" fmla="*/ 5085017 w 12192000"/>
              <a:gd name="connsiteY71" fmla="*/ 547403 h 4449468"/>
              <a:gd name="connsiteX72" fmla="*/ 5285888 w 12192000"/>
              <a:gd name="connsiteY72" fmla="*/ 614495 h 4449468"/>
              <a:gd name="connsiteX73" fmla="*/ 5406407 w 12192000"/>
              <a:gd name="connsiteY73" fmla="*/ 598751 h 4449468"/>
              <a:gd name="connsiteX74" fmla="*/ 5442182 w 12192000"/>
              <a:gd name="connsiteY74" fmla="*/ 549757 h 4449468"/>
              <a:gd name="connsiteX75" fmla="*/ 5745975 w 12192000"/>
              <a:gd name="connsiteY75" fmla="*/ 554555 h 4449468"/>
              <a:gd name="connsiteX76" fmla="*/ 5821505 w 12192000"/>
              <a:gd name="connsiteY76" fmla="*/ 535119 h 4449468"/>
              <a:gd name="connsiteX77" fmla="*/ 5892210 w 12192000"/>
              <a:gd name="connsiteY77" fmla="*/ 560202 h 4449468"/>
              <a:gd name="connsiteX78" fmla="*/ 5918804 w 12192000"/>
              <a:gd name="connsiteY78" fmla="*/ 543313 h 4449468"/>
              <a:gd name="connsiteX79" fmla="*/ 5923343 w 12192000"/>
              <a:gd name="connsiteY79" fmla="*/ 539938 h 4449468"/>
              <a:gd name="connsiteX80" fmla="*/ 5942519 w 12192000"/>
              <a:gd name="connsiteY80" fmla="*/ 536503 h 4449468"/>
              <a:gd name="connsiteX81" fmla="*/ 5946666 w 12192000"/>
              <a:gd name="connsiteY81" fmla="*/ 522944 h 4449468"/>
              <a:gd name="connsiteX82" fmla="*/ 5974624 w 12192000"/>
              <a:gd name="connsiteY82" fmla="*/ 508752 h 4449468"/>
              <a:gd name="connsiteX83" fmla="*/ 6010271 w 12192000"/>
              <a:gd name="connsiteY83" fmla="*/ 505944 h 4449468"/>
              <a:gd name="connsiteX84" fmla="*/ 6180882 w 12192000"/>
              <a:gd name="connsiteY84" fmla="*/ 506681 h 4449468"/>
              <a:gd name="connsiteX85" fmla="*/ 6282268 w 12192000"/>
              <a:gd name="connsiteY85" fmla="*/ 499091 h 4449468"/>
              <a:gd name="connsiteX86" fmla="*/ 6319700 w 12192000"/>
              <a:gd name="connsiteY86" fmla="*/ 483591 h 4449468"/>
              <a:gd name="connsiteX87" fmla="*/ 6372701 w 12192000"/>
              <a:gd name="connsiteY87" fmla="*/ 470428 h 4449468"/>
              <a:gd name="connsiteX88" fmla="*/ 6465400 w 12192000"/>
              <a:gd name="connsiteY88" fmla="*/ 437432 h 4449468"/>
              <a:gd name="connsiteX89" fmla="*/ 6591402 w 12192000"/>
              <a:gd name="connsiteY89" fmla="*/ 410083 h 4449468"/>
              <a:gd name="connsiteX90" fmla="*/ 6687786 w 12192000"/>
              <a:gd name="connsiteY90" fmla="*/ 444034 h 4449468"/>
              <a:gd name="connsiteX91" fmla="*/ 6695174 w 12192000"/>
              <a:gd name="connsiteY91" fmla="*/ 433912 h 4449468"/>
              <a:gd name="connsiteX92" fmla="*/ 6759445 w 12192000"/>
              <a:gd name="connsiteY92" fmla="*/ 431070 h 4449468"/>
              <a:gd name="connsiteX93" fmla="*/ 6989783 w 12192000"/>
              <a:gd name="connsiteY93" fmla="*/ 486103 h 4449468"/>
              <a:gd name="connsiteX94" fmla="*/ 7115240 w 12192000"/>
              <a:gd name="connsiteY94" fmla="*/ 478756 h 4449468"/>
              <a:gd name="connsiteX95" fmla="*/ 7158931 w 12192000"/>
              <a:gd name="connsiteY95" fmla="*/ 465669 h 4449468"/>
              <a:gd name="connsiteX96" fmla="*/ 7232185 w 12192000"/>
              <a:gd name="connsiteY96" fmla="*/ 444394 h 4449468"/>
              <a:gd name="connsiteX97" fmla="*/ 7284877 w 12192000"/>
              <a:gd name="connsiteY97" fmla="*/ 402687 h 4449468"/>
              <a:gd name="connsiteX98" fmla="*/ 7346945 w 12192000"/>
              <a:gd name="connsiteY98" fmla="*/ 395124 h 4449468"/>
              <a:gd name="connsiteX99" fmla="*/ 7364027 w 12192000"/>
              <a:gd name="connsiteY99" fmla="*/ 426741 h 4449468"/>
              <a:gd name="connsiteX100" fmla="*/ 7429557 w 12192000"/>
              <a:gd name="connsiteY100" fmla="*/ 407818 h 4449468"/>
              <a:gd name="connsiteX101" fmla="*/ 7528670 w 12192000"/>
              <a:gd name="connsiteY101" fmla="*/ 375453 h 4449468"/>
              <a:gd name="connsiteX102" fmla="*/ 7586523 w 12192000"/>
              <a:gd name="connsiteY102" fmla="*/ 365405 h 4449468"/>
              <a:gd name="connsiteX103" fmla="*/ 7743797 w 12192000"/>
              <a:gd name="connsiteY103" fmla="*/ 328598 h 4449468"/>
              <a:gd name="connsiteX104" fmla="*/ 7900757 w 12192000"/>
              <a:gd name="connsiteY104" fmla="*/ 284597 h 4449468"/>
              <a:gd name="connsiteX105" fmla="*/ 7990513 w 12192000"/>
              <a:gd name="connsiteY105" fmla="*/ 218262 h 4449468"/>
              <a:gd name="connsiteX106" fmla="*/ 8119883 w 12192000"/>
              <a:gd name="connsiteY106" fmla="*/ 186443 h 4449468"/>
              <a:gd name="connsiteX107" fmla="*/ 8141063 w 12192000"/>
              <a:gd name="connsiteY107" fmla="*/ 175217 h 4449468"/>
              <a:gd name="connsiteX108" fmla="*/ 8172005 w 12192000"/>
              <a:gd name="connsiteY108" fmla="*/ 178328 h 4449468"/>
              <a:gd name="connsiteX109" fmla="*/ 8296189 w 12192000"/>
              <a:gd name="connsiteY109" fmla="*/ 192661 h 4449468"/>
              <a:gd name="connsiteX110" fmla="*/ 8395386 w 12192000"/>
              <a:gd name="connsiteY110" fmla="*/ 220624 h 4449468"/>
              <a:gd name="connsiteX111" fmla="*/ 8512799 w 12192000"/>
              <a:gd name="connsiteY111" fmla="*/ 185499 h 4449468"/>
              <a:gd name="connsiteX112" fmla="*/ 8586463 w 12192000"/>
              <a:gd name="connsiteY112" fmla="*/ 187463 h 4449468"/>
              <a:gd name="connsiteX113" fmla="*/ 8710287 w 12192000"/>
              <a:gd name="connsiteY113" fmla="*/ 226363 h 4449468"/>
              <a:gd name="connsiteX114" fmla="*/ 8866439 w 12192000"/>
              <a:gd name="connsiteY114" fmla="*/ 198692 h 4449468"/>
              <a:gd name="connsiteX115" fmla="*/ 8894276 w 12192000"/>
              <a:gd name="connsiteY115" fmla="*/ 145723 h 4449468"/>
              <a:gd name="connsiteX116" fmla="*/ 8935035 w 12192000"/>
              <a:gd name="connsiteY116" fmla="*/ 111646 h 4449468"/>
              <a:gd name="connsiteX117" fmla="*/ 8960043 w 12192000"/>
              <a:gd name="connsiteY117" fmla="*/ 180759 h 4449468"/>
              <a:gd name="connsiteX118" fmla="*/ 9101127 w 12192000"/>
              <a:gd name="connsiteY118" fmla="*/ 222142 h 4449468"/>
              <a:gd name="connsiteX119" fmla="*/ 9170880 w 12192000"/>
              <a:gd name="connsiteY119" fmla="*/ 234816 h 4449468"/>
              <a:gd name="connsiteX120" fmla="*/ 9278094 w 12192000"/>
              <a:gd name="connsiteY120" fmla="*/ 238336 h 4449468"/>
              <a:gd name="connsiteX121" fmla="*/ 9310998 w 12192000"/>
              <a:gd name="connsiteY121" fmla="*/ 242266 h 4449468"/>
              <a:gd name="connsiteX122" fmla="*/ 9641111 w 12192000"/>
              <a:gd name="connsiteY122" fmla="*/ 313195 h 4449468"/>
              <a:gd name="connsiteX123" fmla="*/ 9823383 w 12192000"/>
              <a:gd name="connsiteY123" fmla="*/ 218474 h 4449468"/>
              <a:gd name="connsiteX124" fmla="*/ 10032591 w 12192000"/>
              <a:gd name="connsiteY124" fmla="*/ 185749 h 4449468"/>
              <a:gd name="connsiteX125" fmla="*/ 10100322 w 12192000"/>
              <a:gd name="connsiteY125" fmla="*/ 221604 h 4449468"/>
              <a:gd name="connsiteX126" fmla="*/ 10132642 w 12192000"/>
              <a:gd name="connsiteY126" fmla="*/ 217666 h 4449468"/>
              <a:gd name="connsiteX127" fmla="*/ 10185365 w 12192000"/>
              <a:gd name="connsiteY127" fmla="*/ 206832 h 4449468"/>
              <a:gd name="connsiteX128" fmla="*/ 10268953 w 12192000"/>
              <a:gd name="connsiteY128" fmla="*/ 218347 h 4449468"/>
              <a:gd name="connsiteX129" fmla="*/ 10433108 w 12192000"/>
              <a:gd name="connsiteY129" fmla="*/ 199758 h 4449468"/>
              <a:gd name="connsiteX130" fmla="*/ 10717313 w 12192000"/>
              <a:gd name="connsiteY130" fmla="*/ 253344 h 4449468"/>
              <a:gd name="connsiteX131" fmla="*/ 10972110 w 12192000"/>
              <a:gd name="connsiteY131" fmla="*/ 217006 h 4449468"/>
              <a:gd name="connsiteX132" fmla="*/ 11060121 w 12192000"/>
              <a:gd name="connsiteY132" fmla="*/ 208222 h 4449468"/>
              <a:gd name="connsiteX133" fmla="*/ 11144990 w 12192000"/>
              <a:gd name="connsiteY133" fmla="*/ 130838 h 4449468"/>
              <a:gd name="connsiteX134" fmla="*/ 11293359 w 12192000"/>
              <a:gd name="connsiteY134" fmla="*/ 124935 h 4449468"/>
              <a:gd name="connsiteX135" fmla="*/ 11364511 w 12192000"/>
              <a:gd name="connsiteY135" fmla="*/ 66512 h 4449468"/>
              <a:gd name="connsiteX136" fmla="*/ 11537979 w 12192000"/>
              <a:gd name="connsiteY136" fmla="*/ 81544 h 4449468"/>
              <a:gd name="connsiteX137" fmla="*/ 11576401 w 12192000"/>
              <a:gd name="connsiteY137" fmla="*/ 68039 h 4449468"/>
              <a:gd name="connsiteX138" fmla="*/ 11627402 w 12192000"/>
              <a:gd name="connsiteY138" fmla="*/ 41537 h 4449468"/>
              <a:gd name="connsiteX139" fmla="*/ 11800703 w 12192000"/>
              <a:gd name="connsiteY139" fmla="*/ 18480 h 4449468"/>
              <a:gd name="connsiteX140" fmla="*/ 11920297 w 12192000"/>
              <a:gd name="connsiteY140" fmla="*/ 33373 h 4449468"/>
              <a:gd name="connsiteX141" fmla="*/ 12034335 w 12192000"/>
              <a:gd name="connsiteY141" fmla="*/ 19478 h 4449468"/>
              <a:gd name="connsiteX142" fmla="*/ 12121786 w 12192000"/>
              <a:gd name="connsiteY142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64987 w 12192000"/>
              <a:gd name="connsiteY7" fmla="*/ 1613266 h 4449468"/>
              <a:gd name="connsiteX8" fmla="*/ 350371 w 12192000"/>
              <a:gd name="connsiteY8" fmla="*/ 1658516 h 4449468"/>
              <a:gd name="connsiteX9" fmla="*/ 561746 w 12192000"/>
              <a:gd name="connsiteY9" fmla="*/ 1608643 h 4449468"/>
              <a:gd name="connsiteX10" fmla="*/ 785205 w 12192000"/>
              <a:gd name="connsiteY10" fmla="*/ 1435682 h 4449468"/>
              <a:gd name="connsiteX11" fmla="*/ 991456 w 12192000"/>
              <a:gd name="connsiteY11" fmla="*/ 1415404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11914 w 12192000"/>
              <a:gd name="connsiteY16" fmla="*/ 1343266 h 4449468"/>
              <a:gd name="connsiteX17" fmla="*/ 1417000 w 12192000"/>
              <a:gd name="connsiteY17" fmla="*/ 1306027 h 4449468"/>
              <a:gd name="connsiteX18" fmla="*/ 1470552 w 12192000"/>
              <a:gd name="connsiteY18" fmla="*/ 1244783 h 4449468"/>
              <a:gd name="connsiteX19" fmla="*/ 1558961 w 12192000"/>
              <a:gd name="connsiteY19" fmla="*/ 1231336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42958 w 12192000"/>
              <a:gd name="connsiteY22" fmla="*/ 1249037 h 4449468"/>
              <a:gd name="connsiteX23" fmla="*/ 2180944 w 12192000"/>
              <a:gd name="connsiteY23" fmla="*/ 1221372 h 4449468"/>
              <a:gd name="connsiteX24" fmla="*/ 2206483 w 12192000"/>
              <a:gd name="connsiteY24" fmla="*/ 1169306 h 4449468"/>
              <a:gd name="connsiteX25" fmla="*/ 2394021 w 12192000"/>
              <a:gd name="connsiteY25" fmla="*/ 1177502 h 4449468"/>
              <a:gd name="connsiteX26" fmla="*/ 2545516 w 12192000"/>
              <a:gd name="connsiteY26" fmla="*/ 1116783 h 4449468"/>
              <a:gd name="connsiteX27" fmla="*/ 2612469 w 12192000"/>
              <a:gd name="connsiteY27" fmla="*/ 1134510 h 4449468"/>
              <a:gd name="connsiteX28" fmla="*/ 2711275 w 12192000"/>
              <a:gd name="connsiteY28" fmla="*/ 1068983 h 4449468"/>
              <a:gd name="connsiteX29" fmla="*/ 2864753 w 12192000"/>
              <a:gd name="connsiteY29" fmla="*/ 1052603 h 4449468"/>
              <a:gd name="connsiteX30" fmla="*/ 2954875 w 12192000"/>
              <a:gd name="connsiteY30" fmla="*/ 1034925 h 4449468"/>
              <a:gd name="connsiteX31" fmla="*/ 2986432 w 12192000"/>
              <a:gd name="connsiteY31" fmla="*/ 1015835 h 4449468"/>
              <a:gd name="connsiteX32" fmla="*/ 3032300 w 12192000"/>
              <a:gd name="connsiteY32" fmla="*/ 997495 h 4449468"/>
              <a:gd name="connsiteX33" fmla="*/ 3111177 w 12192000"/>
              <a:gd name="connsiteY33" fmla="*/ 955551 h 4449468"/>
              <a:gd name="connsiteX34" fmla="*/ 3220756 w 12192000"/>
              <a:gd name="connsiteY34" fmla="*/ 915853 h 4449468"/>
              <a:gd name="connsiteX35" fmla="*/ 3311995 w 12192000"/>
              <a:gd name="connsiteY35" fmla="*/ 939781 h 4449468"/>
              <a:gd name="connsiteX36" fmla="*/ 3317268 w 12192000"/>
              <a:gd name="connsiteY36" fmla="*/ 929024 h 4449468"/>
              <a:gd name="connsiteX37" fmla="*/ 3374665 w 12192000"/>
              <a:gd name="connsiteY37" fmla="*/ 919767 h 4449468"/>
              <a:gd name="connsiteX38" fmla="*/ 3589177 w 12192000"/>
              <a:gd name="connsiteY38" fmla="*/ 951119 h 4449468"/>
              <a:gd name="connsiteX39" fmla="*/ 3700970 w 12192000"/>
              <a:gd name="connsiteY39" fmla="*/ 931267 h 4449468"/>
              <a:gd name="connsiteX40" fmla="*/ 3738479 w 12192000"/>
              <a:gd name="connsiteY40" fmla="*/ 913937 h 4449468"/>
              <a:gd name="connsiteX41" fmla="*/ 3801460 w 12192000"/>
              <a:gd name="connsiteY41" fmla="*/ 885540 h 4449468"/>
              <a:gd name="connsiteX42" fmla="*/ 3843193 w 12192000"/>
              <a:gd name="connsiteY42" fmla="*/ 838989 h 4449468"/>
              <a:gd name="connsiteX43" fmla="*/ 3897970 w 12192000"/>
              <a:gd name="connsiteY43" fmla="*/ 825281 h 4449468"/>
              <a:gd name="connsiteX44" fmla="*/ 3917600 w 12192000"/>
              <a:gd name="connsiteY44" fmla="*/ 854851 h 4449468"/>
              <a:gd name="connsiteX45" fmla="*/ 3973954 w 12192000"/>
              <a:gd name="connsiteY45" fmla="*/ 829557 h 4449468"/>
              <a:gd name="connsiteX46" fmla="*/ 4058683 w 12192000"/>
              <a:gd name="connsiteY46" fmla="*/ 787592 h 4449468"/>
              <a:gd name="connsiteX47" fmla="*/ 4109334 w 12192000"/>
              <a:gd name="connsiteY47" fmla="*/ 771848 h 4449468"/>
              <a:gd name="connsiteX48" fmla="*/ 4245750 w 12192000"/>
              <a:gd name="connsiteY48" fmla="*/ 719656 h 4449468"/>
              <a:gd name="connsiteX49" fmla="*/ 4380909 w 12192000"/>
              <a:gd name="connsiteY49" fmla="*/ 660379 h 4449468"/>
              <a:gd name="connsiteX50" fmla="*/ 4438502 w 12192000"/>
              <a:gd name="connsiteY50" fmla="*/ 592129 h 4449468"/>
              <a:gd name="connsiteX51" fmla="*/ 4446215 w 12192000"/>
              <a:gd name="connsiteY51" fmla="*/ 588643 h 4449468"/>
              <a:gd name="connsiteX52" fmla="*/ 4468284 w 12192000"/>
              <a:gd name="connsiteY52" fmla="*/ 589215 h 4449468"/>
              <a:gd name="connsiteX53" fmla="*/ 4476748 w 12192000"/>
              <a:gd name="connsiteY53" fmla="*/ 591094 h 4449468"/>
              <a:gd name="connsiteX54" fmla="*/ 4488782 w 12192000"/>
              <a:gd name="connsiteY54" fmla="*/ 590302 h 4449468"/>
              <a:gd name="connsiteX55" fmla="*/ 4489026 w 12192000"/>
              <a:gd name="connsiteY55" fmla="*/ 589753 h 4449468"/>
              <a:gd name="connsiteX56" fmla="*/ 4500402 w 12192000"/>
              <a:gd name="connsiteY56" fmla="*/ 590048 h 4449468"/>
              <a:gd name="connsiteX57" fmla="*/ 4556726 w 12192000"/>
              <a:gd name="connsiteY57" fmla="*/ 598187 h 4449468"/>
              <a:gd name="connsiteX58" fmla="*/ 4624565 w 12192000"/>
              <a:gd name="connsiteY58" fmla="*/ 543167 h 4449468"/>
              <a:gd name="connsiteX59" fmla="*/ 4653836 w 12192000"/>
              <a:gd name="connsiteY59" fmla="*/ 532544 h 4449468"/>
              <a:gd name="connsiteX60" fmla="*/ 4669186 w 12192000"/>
              <a:gd name="connsiteY60" fmla="*/ 524041 h 4449468"/>
              <a:gd name="connsiteX61" fmla="*/ 4669958 w 12192000"/>
              <a:gd name="connsiteY61" fmla="*/ 521685 h 4449468"/>
              <a:gd name="connsiteX62" fmla="*/ 4723979 w 12192000"/>
              <a:gd name="connsiteY62" fmla="*/ 529754 h 4449468"/>
              <a:gd name="connsiteX63" fmla="*/ 4730727 w 12192000"/>
              <a:gd name="connsiteY63" fmla="*/ 526563 h 4449468"/>
              <a:gd name="connsiteX64" fmla="*/ 4766483 w 12192000"/>
              <a:gd name="connsiteY64" fmla="*/ 537277 h 4449468"/>
              <a:gd name="connsiteX65" fmla="*/ 4784666 w 12192000"/>
              <a:gd name="connsiteY65" fmla="*/ 539903 h 4449468"/>
              <a:gd name="connsiteX66" fmla="*/ 4790401 w 12192000"/>
              <a:gd name="connsiteY66" fmla="*/ 546646 h 4449468"/>
              <a:gd name="connsiteX67" fmla="*/ 4816937 w 12192000"/>
              <a:gd name="connsiteY67" fmla="*/ 547476 h 4449468"/>
              <a:gd name="connsiteX68" fmla="*/ 4819758 w 12192000"/>
              <a:gd name="connsiteY68" fmla="*/ 545308 h 4449468"/>
              <a:gd name="connsiteX69" fmla="*/ 4842484 w 12192000"/>
              <a:gd name="connsiteY69" fmla="*/ 554412 h 4449468"/>
              <a:gd name="connsiteX70" fmla="*/ 4862546 w 12192000"/>
              <a:gd name="connsiteY70" fmla="*/ 572217 h 4449468"/>
              <a:gd name="connsiteX71" fmla="*/ 5085017 w 12192000"/>
              <a:gd name="connsiteY71" fmla="*/ 547403 h 4449468"/>
              <a:gd name="connsiteX72" fmla="*/ 5285888 w 12192000"/>
              <a:gd name="connsiteY72" fmla="*/ 614495 h 4449468"/>
              <a:gd name="connsiteX73" fmla="*/ 5406407 w 12192000"/>
              <a:gd name="connsiteY73" fmla="*/ 598751 h 4449468"/>
              <a:gd name="connsiteX74" fmla="*/ 5442182 w 12192000"/>
              <a:gd name="connsiteY74" fmla="*/ 549757 h 4449468"/>
              <a:gd name="connsiteX75" fmla="*/ 5745975 w 12192000"/>
              <a:gd name="connsiteY75" fmla="*/ 554555 h 4449468"/>
              <a:gd name="connsiteX76" fmla="*/ 5821505 w 12192000"/>
              <a:gd name="connsiteY76" fmla="*/ 535119 h 4449468"/>
              <a:gd name="connsiteX77" fmla="*/ 5892210 w 12192000"/>
              <a:gd name="connsiteY77" fmla="*/ 560202 h 4449468"/>
              <a:gd name="connsiteX78" fmla="*/ 5918804 w 12192000"/>
              <a:gd name="connsiteY78" fmla="*/ 543313 h 4449468"/>
              <a:gd name="connsiteX79" fmla="*/ 5923343 w 12192000"/>
              <a:gd name="connsiteY79" fmla="*/ 539938 h 4449468"/>
              <a:gd name="connsiteX80" fmla="*/ 5942519 w 12192000"/>
              <a:gd name="connsiteY80" fmla="*/ 536503 h 4449468"/>
              <a:gd name="connsiteX81" fmla="*/ 5946666 w 12192000"/>
              <a:gd name="connsiteY81" fmla="*/ 522944 h 4449468"/>
              <a:gd name="connsiteX82" fmla="*/ 5974624 w 12192000"/>
              <a:gd name="connsiteY82" fmla="*/ 508752 h 4449468"/>
              <a:gd name="connsiteX83" fmla="*/ 6010271 w 12192000"/>
              <a:gd name="connsiteY83" fmla="*/ 505944 h 4449468"/>
              <a:gd name="connsiteX84" fmla="*/ 6180882 w 12192000"/>
              <a:gd name="connsiteY84" fmla="*/ 506681 h 4449468"/>
              <a:gd name="connsiteX85" fmla="*/ 6282268 w 12192000"/>
              <a:gd name="connsiteY85" fmla="*/ 499091 h 4449468"/>
              <a:gd name="connsiteX86" fmla="*/ 6319700 w 12192000"/>
              <a:gd name="connsiteY86" fmla="*/ 483591 h 4449468"/>
              <a:gd name="connsiteX87" fmla="*/ 6372701 w 12192000"/>
              <a:gd name="connsiteY87" fmla="*/ 470428 h 4449468"/>
              <a:gd name="connsiteX88" fmla="*/ 6465400 w 12192000"/>
              <a:gd name="connsiteY88" fmla="*/ 437432 h 4449468"/>
              <a:gd name="connsiteX89" fmla="*/ 6591402 w 12192000"/>
              <a:gd name="connsiteY89" fmla="*/ 410083 h 4449468"/>
              <a:gd name="connsiteX90" fmla="*/ 6687786 w 12192000"/>
              <a:gd name="connsiteY90" fmla="*/ 444034 h 4449468"/>
              <a:gd name="connsiteX91" fmla="*/ 6695174 w 12192000"/>
              <a:gd name="connsiteY91" fmla="*/ 433912 h 4449468"/>
              <a:gd name="connsiteX92" fmla="*/ 6759445 w 12192000"/>
              <a:gd name="connsiteY92" fmla="*/ 431070 h 4449468"/>
              <a:gd name="connsiteX93" fmla="*/ 6989783 w 12192000"/>
              <a:gd name="connsiteY93" fmla="*/ 486103 h 4449468"/>
              <a:gd name="connsiteX94" fmla="*/ 7115240 w 12192000"/>
              <a:gd name="connsiteY94" fmla="*/ 478756 h 4449468"/>
              <a:gd name="connsiteX95" fmla="*/ 7158931 w 12192000"/>
              <a:gd name="connsiteY95" fmla="*/ 465669 h 4449468"/>
              <a:gd name="connsiteX96" fmla="*/ 7232185 w 12192000"/>
              <a:gd name="connsiteY96" fmla="*/ 444394 h 4449468"/>
              <a:gd name="connsiteX97" fmla="*/ 7284877 w 12192000"/>
              <a:gd name="connsiteY97" fmla="*/ 402687 h 4449468"/>
              <a:gd name="connsiteX98" fmla="*/ 7346945 w 12192000"/>
              <a:gd name="connsiteY98" fmla="*/ 395124 h 4449468"/>
              <a:gd name="connsiteX99" fmla="*/ 7364027 w 12192000"/>
              <a:gd name="connsiteY99" fmla="*/ 426741 h 4449468"/>
              <a:gd name="connsiteX100" fmla="*/ 7429557 w 12192000"/>
              <a:gd name="connsiteY100" fmla="*/ 407818 h 4449468"/>
              <a:gd name="connsiteX101" fmla="*/ 7528670 w 12192000"/>
              <a:gd name="connsiteY101" fmla="*/ 375453 h 4449468"/>
              <a:gd name="connsiteX102" fmla="*/ 7586523 w 12192000"/>
              <a:gd name="connsiteY102" fmla="*/ 365405 h 4449468"/>
              <a:gd name="connsiteX103" fmla="*/ 7743797 w 12192000"/>
              <a:gd name="connsiteY103" fmla="*/ 328598 h 4449468"/>
              <a:gd name="connsiteX104" fmla="*/ 7900757 w 12192000"/>
              <a:gd name="connsiteY104" fmla="*/ 284597 h 4449468"/>
              <a:gd name="connsiteX105" fmla="*/ 7990513 w 12192000"/>
              <a:gd name="connsiteY105" fmla="*/ 218262 h 4449468"/>
              <a:gd name="connsiteX106" fmla="*/ 8119883 w 12192000"/>
              <a:gd name="connsiteY106" fmla="*/ 186443 h 4449468"/>
              <a:gd name="connsiteX107" fmla="*/ 8141063 w 12192000"/>
              <a:gd name="connsiteY107" fmla="*/ 175217 h 4449468"/>
              <a:gd name="connsiteX108" fmla="*/ 8172005 w 12192000"/>
              <a:gd name="connsiteY108" fmla="*/ 178328 h 4449468"/>
              <a:gd name="connsiteX109" fmla="*/ 8296189 w 12192000"/>
              <a:gd name="connsiteY109" fmla="*/ 192661 h 4449468"/>
              <a:gd name="connsiteX110" fmla="*/ 8395386 w 12192000"/>
              <a:gd name="connsiteY110" fmla="*/ 220624 h 4449468"/>
              <a:gd name="connsiteX111" fmla="*/ 8512799 w 12192000"/>
              <a:gd name="connsiteY111" fmla="*/ 185499 h 4449468"/>
              <a:gd name="connsiteX112" fmla="*/ 8586463 w 12192000"/>
              <a:gd name="connsiteY112" fmla="*/ 187463 h 4449468"/>
              <a:gd name="connsiteX113" fmla="*/ 8710287 w 12192000"/>
              <a:gd name="connsiteY113" fmla="*/ 226363 h 4449468"/>
              <a:gd name="connsiteX114" fmla="*/ 8866439 w 12192000"/>
              <a:gd name="connsiteY114" fmla="*/ 198692 h 4449468"/>
              <a:gd name="connsiteX115" fmla="*/ 8894276 w 12192000"/>
              <a:gd name="connsiteY115" fmla="*/ 145723 h 4449468"/>
              <a:gd name="connsiteX116" fmla="*/ 8935035 w 12192000"/>
              <a:gd name="connsiteY116" fmla="*/ 111646 h 4449468"/>
              <a:gd name="connsiteX117" fmla="*/ 8960043 w 12192000"/>
              <a:gd name="connsiteY117" fmla="*/ 180759 h 4449468"/>
              <a:gd name="connsiteX118" fmla="*/ 9101127 w 12192000"/>
              <a:gd name="connsiteY118" fmla="*/ 222142 h 4449468"/>
              <a:gd name="connsiteX119" fmla="*/ 9170880 w 12192000"/>
              <a:gd name="connsiteY119" fmla="*/ 234816 h 4449468"/>
              <a:gd name="connsiteX120" fmla="*/ 9278094 w 12192000"/>
              <a:gd name="connsiteY120" fmla="*/ 238336 h 4449468"/>
              <a:gd name="connsiteX121" fmla="*/ 9310998 w 12192000"/>
              <a:gd name="connsiteY121" fmla="*/ 242266 h 4449468"/>
              <a:gd name="connsiteX122" fmla="*/ 9641111 w 12192000"/>
              <a:gd name="connsiteY122" fmla="*/ 313195 h 4449468"/>
              <a:gd name="connsiteX123" fmla="*/ 9823383 w 12192000"/>
              <a:gd name="connsiteY123" fmla="*/ 218474 h 4449468"/>
              <a:gd name="connsiteX124" fmla="*/ 10032591 w 12192000"/>
              <a:gd name="connsiteY124" fmla="*/ 185749 h 4449468"/>
              <a:gd name="connsiteX125" fmla="*/ 10100322 w 12192000"/>
              <a:gd name="connsiteY125" fmla="*/ 221604 h 4449468"/>
              <a:gd name="connsiteX126" fmla="*/ 10132642 w 12192000"/>
              <a:gd name="connsiteY126" fmla="*/ 217666 h 4449468"/>
              <a:gd name="connsiteX127" fmla="*/ 10185365 w 12192000"/>
              <a:gd name="connsiteY127" fmla="*/ 206832 h 4449468"/>
              <a:gd name="connsiteX128" fmla="*/ 10268953 w 12192000"/>
              <a:gd name="connsiteY128" fmla="*/ 218347 h 4449468"/>
              <a:gd name="connsiteX129" fmla="*/ 10433108 w 12192000"/>
              <a:gd name="connsiteY129" fmla="*/ 199758 h 4449468"/>
              <a:gd name="connsiteX130" fmla="*/ 10717313 w 12192000"/>
              <a:gd name="connsiteY130" fmla="*/ 253344 h 4449468"/>
              <a:gd name="connsiteX131" fmla="*/ 10972110 w 12192000"/>
              <a:gd name="connsiteY131" fmla="*/ 217006 h 4449468"/>
              <a:gd name="connsiteX132" fmla="*/ 11060121 w 12192000"/>
              <a:gd name="connsiteY132" fmla="*/ 208222 h 4449468"/>
              <a:gd name="connsiteX133" fmla="*/ 11144990 w 12192000"/>
              <a:gd name="connsiteY133" fmla="*/ 130838 h 4449468"/>
              <a:gd name="connsiteX134" fmla="*/ 11293359 w 12192000"/>
              <a:gd name="connsiteY134" fmla="*/ 124935 h 4449468"/>
              <a:gd name="connsiteX135" fmla="*/ 11364511 w 12192000"/>
              <a:gd name="connsiteY135" fmla="*/ 66512 h 4449468"/>
              <a:gd name="connsiteX136" fmla="*/ 11537979 w 12192000"/>
              <a:gd name="connsiteY136" fmla="*/ 81544 h 4449468"/>
              <a:gd name="connsiteX137" fmla="*/ 11576401 w 12192000"/>
              <a:gd name="connsiteY137" fmla="*/ 68039 h 4449468"/>
              <a:gd name="connsiteX138" fmla="*/ 11627402 w 12192000"/>
              <a:gd name="connsiteY138" fmla="*/ 41537 h 4449468"/>
              <a:gd name="connsiteX139" fmla="*/ 11800703 w 12192000"/>
              <a:gd name="connsiteY139" fmla="*/ 18480 h 4449468"/>
              <a:gd name="connsiteX140" fmla="*/ 11920297 w 12192000"/>
              <a:gd name="connsiteY140" fmla="*/ 33373 h 4449468"/>
              <a:gd name="connsiteX141" fmla="*/ 12034335 w 12192000"/>
              <a:gd name="connsiteY141" fmla="*/ 19478 h 4449468"/>
              <a:gd name="connsiteX142" fmla="*/ 12121786 w 12192000"/>
              <a:gd name="connsiteY142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64987 w 12192000"/>
              <a:gd name="connsiteY7" fmla="*/ 1613266 h 4449468"/>
              <a:gd name="connsiteX8" fmla="*/ 350371 w 12192000"/>
              <a:gd name="connsiteY8" fmla="*/ 1658516 h 4449468"/>
              <a:gd name="connsiteX9" fmla="*/ 561746 w 12192000"/>
              <a:gd name="connsiteY9" fmla="*/ 1608643 h 4449468"/>
              <a:gd name="connsiteX10" fmla="*/ 785205 w 12192000"/>
              <a:gd name="connsiteY10" fmla="*/ 1435682 h 4449468"/>
              <a:gd name="connsiteX11" fmla="*/ 991456 w 12192000"/>
              <a:gd name="connsiteY11" fmla="*/ 1415404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11914 w 12192000"/>
              <a:gd name="connsiteY16" fmla="*/ 1343266 h 4449468"/>
              <a:gd name="connsiteX17" fmla="*/ 1417000 w 12192000"/>
              <a:gd name="connsiteY17" fmla="*/ 1306027 h 4449468"/>
              <a:gd name="connsiteX18" fmla="*/ 1470552 w 12192000"/>
              <a:gd name="connsiteY18" fmla="*/ 1244783 h 4449468"/>
              <a:gd name="connsiteX19" fmla="*/ 1558961 w 12192000"/>
              <a:gd name="connsiteY19" fmla="*/ 1231336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42958 w 12192000"/>
              <a:gd name="connsiteY22" fmla="*/ 1249037 h 4449468"/>
              <a:gd name="connsiteX23" fmla="*/ 2180944 w 12192000"/>
              <a:gd name="connsiteY23" fmla="*/ 1221372 h 4449468"/>
              <a:gd name="connsiteX24" fmla="*/ 2206483 w 12192000"/>
              <a:gd name="connsiteY24" fmla="*/ 1169306 h 4449468"/>
              <a:gd name="connsiteX25" fmla="*/ 2394021 w 12192000"/>
              <a:gd name="connsiteY25" fmla="*/ 1177502 h 4449468"/>
              <a:gd name="connsiteX26" fmla="*/ 2545516 w 12192000"/>
              <a:gd name="connsiteY26" fmla="*/ 1116783 h 4449468"/>
              <a:gd name="connsiteX27" fmla="*/ 2612469 w 12192000"/>
              <a:gd name="connsiteY27" fmla="*/ 1134510 h 4449468"/>
              <a:gd name="connsiteX28" fmla="*/ 2711275 w 12192000"/>
              <a:gd name="connsiteY28" fmla="*/ 1068983 h 4449468"/>
              <a:gd name="connsiteX29" fmla="*/ 2864753 w 12192000"/>
              <a:gd name="connsiteY29" fmla="*/ 1052603 h 4449468"/>
              <a:gd name="connsiteX30" fmla="*/ 2954875 w 12192000"/>
              <a:gd name="connsiteY30" fmla="*/ 1034925 h 4449468"/>
              <a:gd name="connsiteX31" fmla="*/ 2986432 w 12192000"/>
              <a:gd name="connsiteY31" fmla="*/ 1015835 h 4449468"/>
              <a:gd name="connsiteX32" fmla="*/ 3032300 w 12192000"/>
              <a:gd name="connsiteY32" fmla="*/ 997495 h 4449468"/>
              <a:gd name="connsiteX33" fmla="*/ 3111177 w 12192000"/>
              <a:gd name="connsiteY33" fmla="*/ 955551 h 4449468"/>
              <a:gd name="connsiteX34" fmla="*/ 3220756 w 12192000"/>
              <a:gd name="connsiteY34" fmla="*/ 915853 h 4449468"/>
              <a:gd name="connsiteX35" fmla="*/ 3311995 w 12192000"/>
              <a:gd name="connsiteY35" fmla="*/ 939781 h 4449468"/>
              <a:gd name="connsiteX36" fmla="*/ 3317268 w 12192000"/>
              <a:gd name="connsiteY36" fmla="*/ 929024 h 4449468"/>
              <a:gd name="connsiteX37" fmla="*/ 3374665 w 12192000"/>
              <a:gd name="connsiteY37" fmla="*/ 919767 h 4449468"/>
              <a:gd name="connsiteX38" fmla="*/ 3589177 w 12192000"/>
              <a:gd name="connsiteY38" fmla="*/ 951119 h 4449468"/>
              <a:gd name="connsiteX39" fmla="*/ 3700970 w 12192000"/>
              <a:gd name="connsiteY39" fmla="*/ 931267 h 4449468"/>
              <a:gd name="connsiteX40" fmla="*/ 3738479 w 12192000"/>
              <a:gd name="connsiteY40" fmla="*/ 913937 h 4449468"/>
              <a:gd name="connsiteX41" fmla="*/ 3801460 w 12192000"/>
              <a:gd name="connsiteY41" fmla="*/ 885540 h 4449468"/>
              <a:gd name="connsiteX42" fmla="*/ 3843193 w 12192000"/>
              <a:gd name="connsiteY42" fmla="*/ 838989 h 4449468"/>
              <a:gd name="connsiteX43" fmla="*/ 3897970 w 12192000"/>
              <a:gd name="connsiteY43" fmla="*/ 825281 h 4449468"/>
              <a:gd name="connsiteX44" fmla="*/ 3917600 w 12192000"/>
              <a:gd name="connsiteY44" fmla="*/ 854851 h 4449468"/>
              <a:gd name="connsiteX45" fmla="*/ 3973954 w 12192000"/>
              <a:gd name="connsiteY45" fmla="*/ 829557 h 4449468"/>
              <a:gd name="connsiteX46" fmla="*/ 4058683 w 12192000"/>
              <a:gd name="connsiteY46" fmla="*/ 787592 h 4449468"/>
              <a:gd name="connsiteX47" fmla="*/ 4109334 w 12192000"/>
              <a:gd name="connsiteY47" fmla="*/ 771848 h 4449468"/>
              <a:gd name="connsiteX48" fmla="*/ 4245750 w 12192000"/>
              <a:gd name="connsiteY48" fmla="*/ 719656 h 4449468"/>
              <a:gd name="connsiteX49" fmla="*/ 4380909 w 12192000"/>
              <a:gd name="connsiteY49" fmla="*/ 660379 h 4449468"/>
              <a:gd name="connsiteX50" fmla="*/ 4438502 w 12192000"/>
              <a:gd name="connsiteY50" fmla="*/ 592129 h 4449468"/>
              <a:gd name="connsiteX51" fmla="*/ 4446215 w 12192000"/>
              <a:gd name="connsiteY51" fmla="*/ 588643 h 4449468"/>
              <a:gd name="connsiteX52" fmla="*/ 4468284 w 12192000"/>
              <a:gd name="connsiteY52" fmla="*/ 589215 h 4449468"/>
              <a:gd name="connsiteX53" fmla="*/ 4476748 w 12192000"/>
              <a:gd name="connsiteY53" fmla="*/ 591094 h 4449468"/>
              <a:gd name="connsiteX54" fmla="*/ 4488782 w 12192000"/>
              <a:gd name="connsiteY54" fmla="*/ 590302 h 4449468"/>
              <a:gd name="connsiteX55" fmla="*/ 4489026 w 12192000"/>
              <a:gd name="connsiteY55" fmla="*/ 589753 h 4449468"/>
              <a:gd name="connsiteX56" fmla="*/ 4500402 w 12192000"/>
              <a:gd name="connsiteY56" fmla="*/ 590048 h 4449468"/>
              <a:gd name="connsiteX57" fmla="*/ 4556726 w 12192000"/>
              <a:gd name="connsiteY57" fmla="*/ 598187 h 4449468"/>
              <a:gd name="connsiteX58" fmla="*/ 4624565 w 12192000"/>
              <a:gd name="connsiteY58" fmla="*/ 543167 h 4449468"/>
              <a:gd name="connsiteX59" fmla="*/ 4653836 w 12192000"/>
              <a:gd name="connsiteY59" fmla="*/ 532544 h 4449468"/>
              <a:gd name="connsiteX60" fmla="*/ 4669186 w 12192000"/>
              <a:gd name="connsiteY60" fmla="*/ 524041 h 4449468"/>
              <a:gd name="connsiteX61" fmla="*/ 4669958 w 12192000"/>
              <a:gd name="connsiteY61" fmla="*/ 521685 h 4449468"/>
              <a:gd name="connsiteX62" fmla="*/ 4723979 w 12192000"/>
              <a:gd name="connsiteY62" fmla="*/ 529754 h 4449468"/>
              <a:gd name="connsiteX63" fmla="*/ 4730727 w 12192000"/>
              <a:gd name="connsiteY63" fmla="*/ 526563 h 4449468"/>
              <a:gd name="connsiteX64" fmla="*/ 4766483 w 12192000"/>
              <a:gd name="connsiteY64" fmla="*/ 537277 h 4449468"/>
              <a:gd name="connsiteX65" fmla="*/ 4784666 w 12192000"/>
              <a:gd name="connsiteY65" fmla="*/ 539903 h 4449468"/>
              <a:gd name="connsiteX66" fmla="*/ 4790401 w 12192000"/>
              <a:gd name="connsiteY66" fmla="*/ 546646 h 4449468"/>
              <a:gd name="connsiteX67" fmla="*/ 4816937 w 12192000"/>
              <a:gd name="connsiteY67" fmla="*/ 547476 h 4449468"/>
              <a:gd name="connsiteX68" fmla="*/ 4819758 w 12192000"/>
              <a:gd name="connsiteY68" fmla="*/ 545308 h 4449468"/>
              <a:gd name="connsiteX69" fmla="*/ 4842484 w 12192000"/>
              <a:gd name="connsiteY69" fmla="*/ 554412 h 4449468"/>
              <a:gd name="connsiteX70" fmla="*/ 4862546 w 12192000"/>
              <a:gd name="connsiteY70" fmla="*/ 572217 h 4449468"/>
              <a:gd name="connsiteX71" fmla="*/ 5085017 w 12192000"/>
              <a:gd name="connsiteY71" fmla="*/ 547403 h 4449468"/>
              <a:gd name="connsiteX72" fmla="*/ 5285888 w 12192000"/>
              <a:gd name="connsiteY72" fmla="*/ 614495 h 4449468"/>
              <a:gd name="connsiteX73" fmla="*/ 5406407 w 12192000"/>
              <a:gd name="connsiteY73" fmla="*/ 598751 h 4449468"/>
              <a:gd name="connsiteX74" fmla="*/ 5442182 w 12192000"/>
              <a:gd name="connsiteY74" fmla="*/ 549757 h 4449468"/>
              <a:gd name="connsiteX75" fmla="*/ 5745975 w 12192000"/>
              <a:gd name="connsiteY75" fmla="*/ 554555 h 4449468"/>
              <a:gd name="connsiteX76" fmla="*/ 5821505 w 12192000"/>
              <a:gd name="connsiteY76" fmla="*/ 535119 h 4449468"/>
              <a:gd name="connsiteX77" fmla="*/ 5892210 w 12192000"/>
              <a:gd name="connsiteY77" fmla="*/ 560202 h 4449468"/>
              <a:gd name="connsiteX78" fmla="*/ 5918804 w 12192000"/>
              <a:gd name="connsiteY78" fmla="*/ 543313 h 4449468"/>
              <a:gd name="connsiteX79" fmla="*/ 5923343 w 12192000"/>
              <a:gd name="connsiteY79" fmla="*/ 539938 h 4449468"/>
              <a:gd name="connsiteX80" fmla="*/ 5942519 w 12192000"/>
              <a:gd name="connsiteY80" fmla="*/ 536503 h 4449468"/>
              <a:gd name="connsiteX81" fmla="*/ 5946666 w 12192000"/>
              <a:gd name="connsiteY81" fmla="*/ 522944 h 4449468"/>
              <a:gd name="connsiteX82" fmla="*/ 5974624 w 12192000"/>
              <a:gd name="connsiteY82" fmla="*/ 508752 h 4449468"/>
              <a:gd name="connsiteX83" fmla="*/ 6010271 w 12192000"/>
              <a:gd name="connsiteY83" fmla="*/ 505944 h 4449468"/>
              <a:gd name="connsiteX84" fmla="*/ 6180882 w 12192000"/>
              <a:gd name="connsiteY84" fmla="*/ 506681 h 4449468"/>
              <a:gd name="connsiteX85" fmla="*/ 6282268 w 12192000"/>
              <a:gd name="connsiteY85" fmla="*/ 499091 h 4449468"/>
              <a:gd name="connsiteX86" fmla="*/ 6319700 w 12192000"/>
              <a:gd name="connsiteY86" fmla="*/ 483591 h 4449468"/>
              <a:gd name="connsiteX87" fmla="*/ 6372701 w 12192000"/>
              <a:gd name="connsiteY87" fmla="*/ 470428 h 4449468"/>
              <a:gd name="connsiteX88" fmla="*/ 6465400 w 12192000"/>
              <a:gd name="connsiteY88" fmla="*/ 437432 h 4449468"/>
              <a:gd name="connsiteX89" fmla="*/ 6591402 w 12192000"/>
              <a:gd name="connsiteY89" fmla="*/ 410083 h 4449468"/>
              <a:gd name="connsiteX90" fmla="*/ 6687786 w 12192000"/>
              <a:gd name="connsiteY90" fmla="*/ 444034 h 4449468"/>
              <a:gd name="connsiteX91" fmla="*/ 6695174 w 12192000"/>
              <a:gd name="connsiteY91" fmla="*/ 433912 h 4449468"/>
              <a:gd name="connsiteX92" fmla="*/ 6759445 w 12192000"/>
              <a:gd name="connsiteY92" fmla="*/ 431070 h 4449468"/>
              <a:gd name="connsiteX93" fmla="*/ 6989783 w 12192000"/>
              <a:gd name="connsiteY93" fmla="*/ 486103 h 4449468"/>
              <a:gd name="connsiteX94" fmla="*/ 7115240 w 12192000"/>
              <a:gd name="connsiteY94" fmla="*/ 478756 h 4449468"/>
              <a:gd name="connsiteX95" fmla="*/ 7158931 w 12192000"/>
              <a:gd name="connsiteY95" fmla="*/ 465669 h 4449468"/>
              <a:gd name="connsiteX96" fmla="*/ 7232185 w 12192000"/>
              <a:gd name="connsiteY96" fmla="*/ 444394 h 4449468"/>
              <a:gd name="connsiteX97" fmla="*/ 7284877 w 12192000"/>
              <a:gd name="connsiteY97" fmla="*/ 402687 h 4449468"/>
              <a:gd name="connsiteX98" fmla="*/ 7346945 w 12192000"/>
              <a:gd name="connsiteY98" fmla="*/ 395124 h 4449468"/>
              <a:gd name="connsiteX99" fmla="*/ 7364027 w 12192000"/>
              <a:gd name="connsiteY99" fmla="*/ 426741 h 4449468"/>
              <a:gd name="connsiteX100" fmla="*/ 7429557 w 12192000"/>
              <a:gd name="connsiteY100" fmla="*/ 407818 h 4449468"/>
              <a:gd name="connsiteX101" fmla="*/ 7528670 w 12192000"/>
              <a:gd name="connsiteY101" fmla="*/ 375453 h 4449468"/>
              <a:gd name="connsiteX102" fmla="*/ 7586523 w 12192000"/>
              <a:gd name="connsiteY102" fmla="*/ 365405 h 4449468"/>
              <a:gd name="connsiteX103" fmla="*/ 7743797 w 12192000"/>
              <a:gd name="connsiteY103" fmla="*/ 328598 h 4449468"/>
              <a:gd name="connsiteX104" fmla="*/ 7900757 w 12192000"/>
              <a:gd name="connsiteY104" fmla="*/ 284597 h 4449468"/>
              <a:gd name="connsiteX105" fmla="*/ 7990513 w 12192000"/>
              <a:gd name="connsiteY105" fmla="*/ 218262 h 4449468"/>
              <a:gd name="connsiteX106" fmla="*/ 8119883 w 12192000"/>
              <a:gd name="connsiteY106" fmla="*/ 186443 h 4449468"/>
              <a:gd name="connsiteX107" fmla="*/ 8141063 w 12192000"/>
              <a:gd name="connsiteY107" fmla="*/ 175217 h 4449468"/>
              <a:gd name="connsiteX108" fmla="*/ 8172005 w 12192000"/>
              <a:gd name="connsiteY108" fmla="*/ 178328 h 4449468"/>
              <a:gd name="connsiteX109" fmla="*/ 8296189 w 12192000"/>
              <a:gd name="connsiteY109" fmla="*/ 192661 h 4449468"/>
              <a:gd name="connsiteX110" fmla="*/ 8395386 w 12192000"/>
              <a:gd name="connsiteY110" fmla="*/ 220624 h 4449468"/>
              <a:gd name="connsiteX111" fmla="*/ 8512799 w 12192000"/>
              <a:gd name="connsiteY111" fmla="*/ 185499 h 4449468"/>
              <a:gd name="connsiteX112" fmla="*/ 8586463 w 12192000"/>
              <a:gd name="connsiteY112" fmla="*/ 187463 h 4449468"/>
              <a:gd name="connsiteX113" fmla="*/ 8710287 w 12192000"/>
              <a:gd name="connsiteY113" fmla="*/ 226363 h 4449468"/>
              <a:gd name="connsiteX114" fmla="*/ 8866439 w 12192000"/>
              <a:gd name="connsiteY114" fmla="*/ 198692 h 4449468"/>
              <a:gd name="connsiteX115" fmla="*/ 8894276 w 12192000"/>
              <a:gd name="connsiteY115" fmla="*/ 145723 h 4449468"/>
              <a:gd name="connsiteX116" fmla="*/ 8935035 w 12192000"/>
              <a:gd name="connsiteY116" fmla="*/ 111646 h 4449468"/>
              <a:gd name="connsiteX117" fmla="*/ 8960043 w 12192000"/>
              <a:gd name="connsiteY117" fmla="*/ 180759 h 4449468"/>
              <a:gd name="connsiteX118" fmla="*/ 9101127 w 12192000"/>
              <a:gd name="connsiteY118" fmla="*/ 222142 h 4449468"/>
              <a:gd name="connsiteX119" fmla="*/ 9170880 w 12192000"/>
              <a:gd name="connsiteY119" fmla="*/ 234816 h 4449468"/>
              <a:gd name="connsiteX120" fmla="*/ 9278094 w 12192000"/>
              <a:gd name="connsiteY120" fmla="*/ 238336 h 4449468"/>
              <a:gd name="connsiteX121" fmla="*/ 9310998 w 12192000"/>
              <a:gd name="connsiteY121" fmla="*/ 242266 h 4449468"/>
              <a:gd name="connsiteX122" fmla="*/ 9641111 w 12192000"/>
              <a:gd name="connsiteY122" fmla="*/ 313195 h 4449468"/>
              <a:gd name="connsiteX123" fmla="*/ 9823383 w 12192000"/>
              <a:gd name="connsiteY123" fmla="*/ 218474 h 4449468"/>
              <a:gd name="connsiteX124" fmla="*/ 10032591 w 12192000"/>
              <a:gd name="connsiteY124" fmla="*/ 185749 h 4449468"/>
              <a:gd name="connsiteX125" fmla="*/ 10100322 w 12192000"/>
              <a:gd name="connsiteY125" fmla="*/ 221604 h 4449468"/>
              <a:gd name="connsiteX126" fmla="*/ 10132642 w 12192000"/>
              <a:gd name="connsiteY126" fmla="*/ 217666 h 4449468"/>
              <a:gd name="connsiteX127" fmla="*/ 10185365 w 12192000"/>
              <a:gd name="connsiteY127" fmla="*/ 206832 h 4449468"/>
              <a:gd name="connsiteX128" fmla="*/ 10268953 w 12192000"/>
              <a:gd name="connsiteY128" fmla="*/ 218347 h 4449468"/>
              <a:gd name="connsiteX129" fmla="*/ 10433108 w 12192000"/>
              <a:gd name="connsiteY129" fmla="*/ 199758 h 4449468"/>
              <a:gd name="connsiteX130" fmla="*/ 10717313 w 12192000"/>
              <a:gd name="connsiteY130" fmla="*/ 253344 h 4449468"/>
              <a:gd name="connsiteX131" fmla="*/ 10972110 w 12192000"/>
              <a:gd name="connsiteY131" fmla="*/ 217006 h 4449468"/>
              <a:gd name="connsiteX132" fmla="*/ 11060121 w 12192000"/>
              <a:gd name="connsiteY132" fmla="*/ 208222 h 4449468"/>
              <a:gd name="connsiteX133" fmla="*/ 11144990 w 12192000"/>
              <a:gd name="connsiteY133" fmla="*/ 130838 h 4449468"/>
              <a:gd name="connsiteX134" fmla="*/ 11293359 w 12192000"/>
              <a:gd name="connsiteY134" fmla="*/ 124935 h 4449468"/>
              <a:gd name="connsiteX135" fmla="*/ 11364511 w 12192000"/>
              <a:gd name="connsiteY135" fmla="*/ 66512 h 4449468"/>
              <a:gd name="connsiteX136" fmla="*/ 11537979 w 12192000"/>
              <a:gd name="connsiteY136" fmla="*/ 81544 h 4449468"/>
              <a:gd name="connsiteX137" fmla="*/ 11576401 w 12192000"/>
              <a:gd name="connsiteY137" fmla="*/ 68039 h 4449468"/>
              <a:gd name="connsiteX138" fmla="*/ 11627402 w 12192000"/>
              <a:gd name="connsiteY138" fmla="*/ 41537 h 4449468"/>
              <a:gd name="connsiteX139" fmla="*/ 11800703 w 12192000"/>
              <a:gd name="connsiteY139" fmla="*/ 18480 h 4449468"/>
              <a:gd name="connsiteX140" fmla="*/ 11920297 w 12192000"/>
              <a:gd name="connsiteY140" fmla="*/ 33373 h 4449468"/>
              <a:gd name="connsiteX141" fmla="*/ 12034335 w 12192000"/>
              <a:gd name="connsiteY141" fmla="*/ 19478 h 4449468"/>
              <a:gd name="connsiteX142" fmla="*/ 12121786 w 12192000"/>
              <a:gd name="connsiteY142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64987 w 12192000"/>
              <a:gd name="connsiteY7" fmla="*/ 1613266 h 4449468"/>
              <a:gd name="connsiteX8" fmla="*/ 350371 w 12192000"/>
              <a:gd name="connsiteY8" fmla="*/ 1658516 h 4449468"/>
              <a:gd name="connsiteX9" fmla="*/ 561746 w 12192000"/>
              <a:gd name="connsiteY9" fmla="*/ 1608643 h 4449468"/>
              <a:gd name="connsiteX10" fmla="*/ 785205 w 12192000"/>
              <a:gd name="connsiteY10" fmla="*/ 1435682 h 4449468"/>
              <a:gd name="connsiteX11" fmla="*/ 991456 w 12192000"/>
              <a:gd name="connsiteY11" fmla="*/ 1415404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43680 w 12192000"/>
              <a:gd name="connsiteY16" fmla="*/ 1343266 h 4449468"/>
              <a:gd name="connsiteX17" fmla="*/ 1417000 w 12192000"/>
              <a:gd name="connsiteY17" fmla="*/ 1306027 h 4449468"/>
              <a:gd name="connsiteX18" fmla="*/ 1470552 w 12192000"/>
              <a:gd name="connsiteY18" fmla="*/ 1244783 h 4449468"/>
              <a:gd name="connsiteX19" fmla="*/ 1558961 w 12192000"/>
              <a:gd name="connsiteY19" fmla="*/ 1231336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42958 w 12192000"/>
              <a:gd name="connsiteY22" fmla="*/ 1249037 h 4449468"/>
              <a:gd name="connsiteX23" fmla="*/ 2180944 w 12192000"/>
              <a:gd name="connsiteY23" fmla="*/ 1221372 h 4449468"/>
              <a:gd name="connsiteX24" fmla="*/ 2206483 w 12192000"/>
              <a:gd name="connsiteY24" fmla="*/ 1169306 h 4449468"/>
              <a:gd name="connsiteX25" fmla="*/ 2394021 w 12192000"/>
              <a:gd name="connsiteY25" fmla="*/ 1177502 h 4449468"/>
              <a:gd name="connsiteX26" fmla="*/ 2545516 w 12192000"/>
              <a:gd name="connsiteY26" fmla="*/ 1116783 h 4449468"/>
              <a:gd name="connsiteX27" fmla="*/ 2612469 w 12192000"/>
              <a:gd name="connsiteY27" fmla="*/ 1134510 h 4449468"/>
              <a:gd name="connsiteX28" fmla="*/ 2711275 w 12192000"/>
              <a:gd name="connsiteY28" fmla="*/ 1068983 h 4449468"/>
              <a:gd name="connsiteX29" fmla="*/ 2864753 w 12192000"/>
              <a:gd name="connsiteY29" fmla="*/ 1052603 h 4449468"/>
              <a:gd name="connsiteX30" fmla="*/ 2954875 w 12192000"/>
              <a:gd name="connsiteY30" fmla="*/ 1034925 h 4449468"/>
              <a:gd name="connsiteX31" fmla="*/ 2986432 w 12192000"/>
              <a:gd name="connsiteY31" fmla="*/ 1015835 h 4449468"/>
              <a:gd name="connsiteX32" fmla="*/ 3032300 w 12192000"/>
              <a:gd name="connsiteY32" fmla="*/ 997495 h 4449468"/>
              <a:gd name="connsiteX33" fmla="*/ 3111177 w 12192000"/>
              <a:gd name="connsiteY33" fmla="*/ 955551 h 4449468"/>
              <a:gd name="connsiteX34" fmla="*/ 3220756 w 12192000"/>
              <a:gd name="connsiteY34" fmla="*/ 915853 h 4449468"/>
              <a:gd name="connsiteX35" fmla="*/ 3311995 w 12192000"/>
              <a:gd name="connsiteY35" fmla="*/ 939781 h 4449468"/>
              <a:gd name="connsiteX36" fmla="*/ 3317268 w 12192000"/>
              <a:gd name="connsiteY36" fmla="*/ 929024 h 4449468"/>
              <a:gd name="connsiteX37" fmla="*/ 3374665 w 12192000"/>
              <a:gd name="connsiteY37" fmla="*/ 919767 h 4449468"/>
              <a:gd name="connsiteX38" fmla="*/ 3589177 w 12192000"/>
              <a:gd name="connsiteY38" fmla="*/ 951119 h 4449468"/>
              <a:gd name="connsiteX39" fmla="*/ 3700970 w 12192000"/>
              <a:gd name="connsiteY39" fmla="*/ 931267 h 4449468"/>
              <a:gd name="connsiteX40" fmla="*/ 3738479 w 12192000"/>
              <a:gd name="connsiteY40" fmla="*/ 913937 h 4449468"/>
              <a:gd name="connsiteX41" fmla="*/ 3801460 w 12192000"/>
              <a:gd name="connsiteY41" fmla="*/ 885540 h 4449468"/>
              <a:gd name="connsiteX42" fmla="*/ 3843193 w 12192000"/>
              <a:gd name="connsiteY42" fmla="*/ 838989 h 4449468"/>
              <a:gd name="connsiteX43" fmla="*/ 3897970 w 12192000"/>
              <a:gd name="connsiteY43" fmla="*/ 825281 h 4449468"/>
              <a:gd name="connsiteX44" fmla="*/ 3917600 w 12192000"/>
              <a:gd name="connsiteY44" fmla="*/ 854851 h 4449468"/>
              <a:gd name="connsiteX45" fmla="*/ 3973954 w 12192000"/>
              <a:gd name="connsiteY45" fmla="*/ 829557 h 4449468"/>
              <a:gd name="connsiteX46" fmla="*/ 4058683 w 12192000"/>
              <a:gd name="connsiteY46" fmla="*/ 787592 h 4449468"/>
              <a:gd name="connsiteX47" fmla="*/ 4109334 w 12192000"/>
              <a:gd name="connsiteY47" fmla="*/ 771848 h 4449468"/>
              <a:gd name="connsiteX48" fmla="*/ 4245750 w 12192000"/>
              <a:gd name="connsiteY48" fmla="*/ 719656 h 4449468"/>
              <a:gd name="connsiteX49" fmla="*/ 4380909 w 12192000"/>
              <a:gd name="connsiteY49" fmla="*/ 660379 h 4449468"/>
              <a:gd name="connsiteX50" fmla="*/ 4438502 w 12192000"/>
              <a:gd name="connsiteY50" fmla="*/ 592129 h 4449468"/>
              <a:gd name="connsiteX51" fmla="*/ 4446215 w 12192000"/>
              <a:gd name="connsiteY51" fmla="*/ 588643 h 4449468"/>
              <a:gd name="connsiteX52" fmla="*/ 4468284 w 12192000"/>
              <a:gd name="connsiteY52" fmla="*/ 589215 h 4449468"/>
              <a:gd name="connsiteX53" fmla="*/ 4476748 w 12192000"/>
              <a:gd name="connsiteY53" fmla="*/ 591094 h 4449468"/>
              <a:gd name="connsiteX54" fmla="*/ 4488782 w 12192000"/>
              <a:gd name="connsiteY54" fmla="*/ 590302 h 4449468"/>
              <a:gd name="connsiteX55" fmla="*/ 4489026 w 12192000"/>
              <a:gd name="connsiteY55" fmla="*/ 589753 h 4449468"/>
              <a:gd name="connsiteX56" fmla="*/ 4500402 w 12192000"/>
              <a:gd name="connsiteY56" fmla="*/ 590048 h 4449468"/>
              <a:gd name="connsiteX57" fmla="*/ 4556726 w 12192000"/>
              <a:gd name="connsiteY57" fmla="*/ 598187 h 4449468"/>
              <a:gd name="connsiteX58" fmla="*/ 4624565 w 12192000"/>
              <a:gd name="connsiteY58" fmla="*/ 543167 h 4449468"/>
              <a:gd name="connsiteX59" fmla="*/ 4653836 w 12192000"/>
              <a:gd name="connsiteY59" fmla="*/ 532544 h 4449468"/>
              <a:gd name="connsiteX60" fmla="*/ 4669186 w 12192000"/>
              <a:gd name="connsiteY60" fmla="*/ 524041 h 4449468"/>
              <a:gd name="connsiteX61" fmla="*/ 4669958 w 12192000"/>
              <a:gd name="connsiteY61" fmla="*/ 521685 h 4449468"/>
              <a:gd name="connsiteX62" fmla="*/ 4723979 w 12192000"/>
              <a:gd name="connsiteY62" fmla="*/ 529754 h 4449468"/>
              <a:gd name="connsiteX63" fmla="*/ 4730727 w 12192000"/>
              <a:gd name="connsiteY63" fmla="*/ 526563 h 4449468"/>
              <a:gd name="connsiteX64" fmla="*/ 4766483 w 12192000"/>
              <a:gd name="connsiteY64" fmla="*/ 537277 h 4449468"/>
              <a:gd name="connsiteX65" fmla="*/ 4784666 w 12192000"/>
              <a:gd name="connsiteY65" fmla="*/ 539903 h 4449468"/>
              <a:gd name="connsiteX66" fmla="*/ 4790401 w 12192000"/>
              <a:gd name="connsiteY66" fmla="*/ 546646 h 4449468"/>
              <a:gd name="connsiteX67" fmla="*/ 4816937 w 12192000"/>
              <a:gd name="connsiteY67" fmla="*/ 547476 h 4449468"/>
              <a:gd name="connsiteX68" fmla="*/ 4819758 w 12192000"/>
              <a:gd name="connsiteY68" fmla="*/ 545308 h 4449468"/>
              <a:gd name="connsiteX69" fmla="*/ 4842484 w 12192000"/>
              <a:gd name="connsiteY69" fmla="*/ 554412 h 4449468"/>
              <a:gd name="connsiteX70" fmla="*/ 4862546 w 12192000"/>
              <a:gd name="connsiteY70" fmla="*/ 572217 h 4449468"/>
              <a:gd name="connsiteX71" fmla="*/ 5085017 w 12192000"/>
              <a:gd name="connsiteY71" fmla="*/ 547403 h 4449468"/>
              <a:gd name="connsiteX72" fmla="*/ 5285888 w 12192000"/>
              <a:gd name="connsiteY72" fmla="*/ 614495 h 4449468"/>
              <a:gd name="connsiteX73" fmla="*/ 5406407 w 12192000"/>
              <a:gd name="connsiteY73" fmla="*/ 598751 h 4449468"/>
              <a:gd name="connsiteX74" fmla="*/ 5442182 w 12192000"/>
              <a:gd name="connsiteY74" fmla="*/ 549757 h 4449468"/>
              <a:gd name="connsiteX75" fmla="*/ 5745975 w 12192000"/>
              <a:gd name="connsiteY75" fmla="*/ 554555 h 4449468"/>
              <a:gd name="connsiteX76" fmla="*/ 5821505 w 12192000"/>
              <a:gd name="connsiteY76" fmla="*/ 535119 h 4449468"/>
              <a:gd name="connsiteX77" fmla="*/ 5892210 w 12192000"/>
              <a:gd name="connsiteY77" fmla="*/ 560202 h 4449468"/>
              <a:gd name="connsiteX78" fmla="*/ 5918804 w 12192000"/>
              <a:gd name="connsiteY78" fmla="*/ 543313 h 4449468"/>
              <a:gd name="connsiteX79" fmla="*/ 5923343 w 12192000"/>
              <a:gd name="connsiteY79" fmla="*/ 539938 h 4449468"/>
              <a:gd name="connsiteX80" fmla="*/ 5942519 w 12192000"/>
              <a:gd name="connsiteY80" fmla="*/ 536503 h 4449468"/>
              <a:gd name="connsiteX81" fmla="*/ 5946666 w 12192000"/>
              <a:gd name="connsiteY81" fmla="*/ 522944 h 4449468"/>
              <a:gd name="connsiteX82" fmla="*/ 5974624 w 12192000"/>
              <a:gd name="connsiteY82" fmla="*/ 508752 h 4449468"/>
              <a:gd name="connsiteX83" fmla="*/ 6010271 w 12192000"/>
              <a:gd name="connsiteY83" fmla="*/ 505944 h 4449468"/>
              <a:gd name="connsiteX84" fmla="*/ 6180882 w 12192000"/>
              <a:gd name="connsiteY84" fmla="*/ 506681 h 4449468"/>
              <a:gd name="connsiteX85" fmla="*/ 6282268 w 12192000"/>
              <a:gd name="connsiteY85" fmla="*/ 499091 h 4449468"/>
              <a:gd name="connsiteX86" fmla="*/ 6319700 w 12192000"/>
              <a:gd name="connsiteY86" fmla="*/ 483591 h 4449468"/>
              <a:gd name="connsiteX87" fmla="*/ 6372701 w 12192000"/>
              <a:gd name="connsiteY87" fmla="*/ 470428 h 4449468"/>
              <a:gd name="connsiteX88" fmla="*/ 6465400 w 12192000"/>
              <a:gd name="connsiteY88" fmla="*/ 437432 h 4449468"/>
              <a:gd name="connsiteX89" fmla="*/ 6591402 w 12192000"/>
              <a:gd name="connsiteY89" fmla="*/ 410083 h 4449468"/>
              <a:gd name="connsiteX90" fmla="*/ 6687786 w 12192000"/>
              <a:gd name="connsiteY90" fmla="*/ 444034 h 4449468"/>
              <a:gd name="connsiteX91" fmla="*/ 6695174 w 12192000"/>
              <a:gd name="connsiteY91" fmla="*/ 433912 h 4449468"/>
              <a:gd name="connsiteX92" fmla="*/ 6759445 w 12192000"/>
              <a:gd name="connsiteY92" fmla="*/ 431070 h 4449468"/>
              <a:gd name="connsiteX93" fmla="*/ 6989783 w 12192000"/>
              <a:gd name="connsiteY93" fmla="*/ 486103 h 4449468"/>
              <a:gd name="connsiteX94" fmla="*/ 7115240 w 12192000"/>
              <a:gd name="connsiteY94" fmla="*/ 478756 h 4449468"/>
              <a:gd name="connsiteX95" fmla="*/ 7158931 w 12192000"/>
              <a:gd name="connsiteY95" fmla="*/ 465669 h 4449468"/>
              <a:gd name="connsiteX96" fmla="*/ 7232185 w 12192000"/>
              <a:gd name="connsiteY96" fmla="*/ 444394 h 4449468"/>
              <a:gd name="connsiteX97" fmla="*/ 7284877 w 12192000"/>
              <a:gd name="connsiteY97" fmla="*/ 402687 h 4449468"/>
              <a:gd name="connsiteX98" fmla="*/ 7346945 w 12192000"/>
              <a:gd name="connsiteY98" fmla="*/ 395124 h 4449468"/>
              <a:gd name="connsiteX99" fmla="*/ 7364027 w 12192000"/>
              <a:gd name="connsiteY99" fmla="*/ 426741 h 4449468"/>
              <a:gd name="connsiteX100" fmla="*/ 7429557 w 12192000"/>
              <a:gd name="connsiteY100" fmla="*/ 407818 h 4449468"/>
              <a:gd name="connsiteX101" fmla="*/ 7528670 w 12192000"/>
              <a:gd name="connsiteY101" fmla="*/ 375453 h 4449468"/>
              <a:gd name="connsiteX102" fmla="*/ 7586523 w 12192000"/>
              <a:gd name="connsiteY102" fmla="*/ 365405 h 4449468"/>
              <a:gd name="connsiteX103" fmla="*/ 7743797 w 12192000"/>
              <a:gd name="connsiteY103" fmla="*/ 328598 h 4449468"/>
              <a:gd name="connsiteX104" fmla="*/ 7900757 w 12192000"/>
              <a:gd name="connsiteY104" fmla="*/ 284597 h 4449468"/>
              <a:gd name="connsiteX105" fmla="*/ 7990513 w 12192000"/>
              <a:gd name="connsiteY105" fmla="*/ 218262 h 4449468"/>
              <a:gd name="connsiteX106" fmla="*/ 8119883 w 12192000"/>
              <a:gd name="connsiteY106" fmla="*/ 186443 h 4449468"/>
              <a:gd name="connsiteX107" fmla="*/ 8141063 w 12192000"/>
              <a:gd name="connsiteY107" fmla="*/ 175217 h 4449468"/>
              <a:gd name="connsiteX108" fmla="*/ 8172005 w 12192000"/>
              <a:gd name="connsiteY108" fmla="*/ 178328 h 4449468"/>
              <a:gd name="connsiteX109" fmla="*/ 8296189 w 12192000"/>
              <a:gd name="connsiteY109" fmla="*/ 192661 h 4449468"/>
              <a:gd name="connsiteX110" fmla="*/ 8395386 w 12192000"/>
              <a:gd name="connsiteY110" fmla="*/ 220624 h 4449468"/>
              <a:gd name="connsiteX111" fmla="*/ 8512799 w 12192000"/>
              <a:gd name="connsiteY111" fmla="*/ 185499 h 4449468"/>
              <a:gd name="connsiteX112" fmla="*/ 8586463 w 12192000"/>
              <a:gd name="connsiteY112" fmla="*/ 187463 h 4449468"/>
              <a:gd name="connsiteX113" fmla="*/ 8710287 w 12192000"/>
              <a:gd name="connsiteY113" fmla="*/ 226363 h 4449468"/>
              <a:gd name="connsiteX114" fmla="*/ 8866439 w 12192000"/>
              <a:gd name="connsiteY114" fmla="*/ 198692 h 4449468"/>
              <a:gd name="connsiteX115" fmla="*/ 8894276 w 12192000"/>
              <a:gd name="connsiteY115" fmla="*/ 145723 h 4449468"/>
              <a:gd name="connsiteX116" fmla="*/ 8935035 w 12192000"/>
              <a:gd name="connsiteY116" fmla="*/ 111646 h 4449468"/>
              <a:gd name="connsiteX117" fmla="*/ 8960043 w 12192000"/>
              <a:gd name="connsiteY117" fmla="*/ 180759 h 4449468"/>
              <a:gd name="connsiteX118" fmla="*/ 9101127 w 12192000"/>
              <a:gd name="connsiteY118" fmla="*/ 222142 h 4449468"/>
              <a:gd name="connsiteX119" fmla="*/ 9170880 w 12192000"/>
              <a:gd name="connsiteY119" fmla="*/ 234816 h 4449468"/>
              <a:gd name="connsiteX120" fmla="*/ 9278094 w 12192000"/>
              <a:gd name="connsiteY120" fmla="*/ 238336 h 4449468"/>
              <a:gd name="connsiteX121" fmla="*/ 9310998 w 12192000"/>
              <a:gd name="connsiteY121" fmla="*/ 242266 h 4449468"/>
              <a:gd name="connsiteX122" fmla="*/ 9641111 w 12192000"/>
              <a:gd name="connsiteY122" fmla="*/ 313195 h 4449468"/>
              <a:gd name="connsiteX123" fmla="*/ 9823383 w 12192000"/>
              <a:gd name="connsiteY123" fmla="*/ 218474 h 4449468"/>
              <a:gd name="connsiteX124" fmla="*/ 10032591 w 12192000"/>
              <a:gd name="connsiteY124" fmla="*/ 185749 h 4449468"/>
              <a:gd name="connsiteX125" fmla="*/ 10100322 w 12192000"/>
              <a:gd name="connsiteY125" fmla="*/ 221604 h 4449468"/>
              <a:gd name="connsiteX126" fmla="*/ 10132642 w 12192000"/>
              <a:gd name="connsiteY126" fmla="*/ 217666 h 4449468"/>
              <a:gd name="connsiteX127" fmla="*/ 10185365 w 12192000"/>
              <a:gd name="connsiteY127" fmla="*/ 206832 h 4449468"/>
              <a:gd name="connsiteX128" fmla="*/ 10268953 w 12192000"/>
              <a:gd name="connsiteY128" fmla="*/ 218347 h 4449468"/>
              <a:gd name="connsiteX129" fmla="*/ 10433108 w 12192000"/>
              <a:gd name="connsiteY129" fmla="*/ 199758 h 4449468"/>
              <a:gd name="connsiteX130" fmla="*/ 10717313 w 12192000"/>
              <a:gd name="connsiteY130" fmla="*/ 253344 h 4449468"/>
              <a:gd name="connsiteX131" fmla="*/ 10972110 w 12192000"/>
              <a:gd name="connsiteY131" fmla="*/ 217006 h 4449468"/>
              <a:gd name="connsiteX132" fmla="*/ 11060121 w 12192000"/>
              <a:gd name="connsiteY132" fmla="*/ 208222 h 4449468"/>
              <a:gd name="connsiteX133" fmla="*/ 11144990 w 12192000"/>
              <a:gd name="connsiteY133" fmla="*/ 130838 h 4449468"/>
              <a:gd name="connsiteX134" fmla="*/ 11293359 w 12192000"/>
              <a:gd name="connsiteY134" fmla="*/ 124935 h 4449468"/>
              <a:gd name="connsiteX135" fmla="*/ 11364511 w 12192000"/>
              <a:gd name="connsiteY135" fmla="*/ 66512 h 4449468"/>
              <a:gd name="connsiteX136" fmla="*/ 11537979 w 12192000"/>
              <a:gd name="connsiteY136" fmla="*/ 81544 h 4449468"/>
              <a:gd name="connsiteX137" fmla="*/ 11576401 w 12192000"/>
              <a:gd name="connsiteY137" fmla="*/ 68039 h 4449468"/>
              <a:gd name="connsiteX138" fmla="*/ 11627402 w 12192000"/>
              <a:gd name="connsiteY138" fmla="*/ 41537 h 4449468"/>
              <a:gd name="connsiteX139" fmla="*/ 11800703 w 12192000"/>
              <a:gd name="connsiteY139" fmla="*/ 18480 h 4449468"/>
              <a:gd name="connsiteX140" fmla="*/ 11920297 w 12192000"/>
              <a:gd name="connsiteY140" fmla="*/ 33373 h 4449468"/>
              <a:gd name="connsiteX141" fmla="*/ 12034335 w 12192000"/>
              <a:gd name="connsiteY141" fmla="*/ 19478 h 4449468"/>
              <a:gd name="connsiteX142" fmla="*/ 12121786 w 12192000"/>
              <a:gd name="connsiteY142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64987 w 12192000"/>
              <a:gd name="connsiteY7" fmla="*/ 1613266 h 4449468"/>
              <a:gd name="connsiteX8" fmla="*/ 350371 w 12192000"/>
              <a:gd name="connsiteY8" fmla="*/ 1658516 h 4449468"/>
              <a:gd name="connsiteX9" fmla="*/ 561746 w 12192000"/>
              <a:gd name="connsiteY9" fmla="*/ 1608643 h 4449468"/>
              <a:gd name="connsiteX10" fmla="*/ 785205 w 12192000"/>
              <a:gd name="connsiteY10" fmla="*/ 1435682 h 4449468"/>
              <a:gd name="connsiteX11" fmla="*/ 991456 w 12192000"/>
              <a:gd name="connsiteY11" fmla="*/ 1415404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43680 w 12192000"/>
              <a:gd name="connsiteY16" fmla="*/ 1343266 h 4449468"/>
              <a:gd name="connsiteX17" fmla="*/ 1417000 w 12192000"/>
              <a:gd name="connsiteY17" fmla="*/ 1306027 h 4449468"/>
              <a:gd name="connsiteX18" fmla="*/ 1484166 w 12192000"/>
              <a:gd name="connsiteY18" fmla="*/ 1257501 h 4449468"/>
              <a:gd name="connsiteX19" fmla="*/ 1558961 w 12192000"/>
              <a:gd name="connsiteY19" fmla="*/ 1231336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42958 w 12192000"/>
              <a:gd name="connsiteY22" fmla="*/ 1249037 h 4449468"/>
              <a:gd name="connsiteX23" fmla="*/ 2180944 w 12192000"/>
              <a:gd name="connsiteY23" fmla="*/ 1221372 h 4449468"/>
              <a:gd name="connsiteX24" fmla="*/ 2206483 w 12192000"/>
              <a:gd name="connsiteY24" fmla="*/ 1169306 h 4449468"/>
              <a:gd name="connsiteX25" fmla="*/ 2394021 w 12192000"/>
              <a:gd name="connsiteY25" fmla="*/ 1177502 h 4449468"/>
              <a:gd name="connsiteX26" fmla="*/ 2545516 w 12192000"/>
              <a:gd name="connsiteY26" fmla="*/ 1116783 h 4449468"/>
              <a:gd name="connsiteX27" fmla="*/ 2612469 w 12192000"/>
              <a:gd name="connsiteY27" fmla="*/ 1134510 h 4449468"/>
              <a:gd name="connsiteX28" fmla="*/ 2711275 w 12192000"/>
              <a:gd name="connsiteY28" fmla="*/ 1068983 h 4449468"/>
              <a:gd name="connsiteX29" fmla="*/ 2864753 w 12192000"/>
              <a:gd name="connsiteY29" fmla="*/ 1052603 h 4449468"/>
              <a:gd name="connsiteX30" fmla="*/ 2954875 w 12192000"/>
              <a:gd name="connsiteY30" fmla="*/ 1034925 h 4449468"/>
              <a:gd name="connsiteX31" fmla="*/ 2986432 w 12192000"/>
              <a:gd name="connsiteY31" fmla="*/ 1015835 h 4449468"/>
              <a:gd name="connsiteX32" fmla="*/ 3032300 w 12192000"/>
              <a:gd name="connsiteY32" fmla="*/ 997495 h 4449468"/>
              <a:gd name="connsiteX33" fmla="*/ 3111177 w 12192000"/>
              <a:gd name="connsiteY33" fmla="*/ 955551 h 4449468"/>
              <a:gd name="connsiteX34" fmla="*/ 3220756 w 12192000"/>
              <a:gd name="connsiteY34" fmla="*/ 915853 h 4449468"/>
              <a:gd name="connsiteX35" fmla="*/ 3311995 w 12192000"/>
              <a:gd name="connsiteY35" fmla="*/ 939781 h 4449468"/>
              <a:gd name="connsiteX36" fmla="*/ 3317268 w 12192000"/>
              <a:gd name="connsiteY36" fmla="*/ 929024 h 4449468"/>
              <a:gd name="connsiteX37" fmla="*/ 3374665 w 12192000"/>
              <a:gd name="connsiteY37" fmla="*/ 919767 h 4449468"/>
              <a:gd name="connsiteX38" fmla="*/ 3589177 w 12192000"/>
              <a:gd name="connsiteY38" fmla="*/ 951119 h 4449468"/>
              <a:gd name="connsiteX39" fmla="*/ 3700970 w 12192000"/>
              <a:gd name="connsiteY39" fmla="*/ 931267 h 4449468"/>
              <a:gd name="connsiteX40" fmla="*/ 3738479 w 12192000"/>
              <a:gd name="connsiteY40" fmla="*/ 913937 h 4449468"/>
              <a:gd name="connsiteX41" fmla="*/ 3801460 w 12192000"/>
              <a:gd name="connsiteY41" fmla="*/ 885540 h 4449468"/>
              <a:gd name="connsiteX42" fmla="*/ 3843193 w 12192000"/>
              <a:gd name="connsiteY42" fmla="*/ 838989 h 4449468"/>
              <a:gd name="connsiteX43" fmla="*/ 3897970 w 12192000"/>
              <a:gd name="connsiteY43" fmla="*/ 825281 h 4449468"/>
              <a:gd name="connsiteX44" fmla="*/ 3917600 w 12192000"/>
              <a:gd name="connsiteY44" fmla="*/ 854851 h 4449468"/>
              <a:gd name="connsiteX45" fmla="*/ 3973954 w 12192000"/>
              <a:gd name="connsiteY45" fmla="*/ 829557 h 4449468"/>
              <a:gd name="connsiteX46" fmla="*/ 4058683 w 12192000"/>
              <a:gd name="connsiteY46" fmla="*/ 787592 h 4449468"/>
              <a:gd name="connsiteX47" fmla="*/ 4109334 w 12192000"/>
              <a:gd name="connsiteY47" fmla="*/ 771848 h 4449468"/>
              <a:gd name="connsiteX48" fmla="*/ 4245750 w 12192000"/>
              <a:gd name="connsiteY48" fmla="*/ 719656 h 4449468"/>
              <a:gd name="connsiteX49" fmla="*/ 4380909 w 12192000"/>
              <a:gd name="connsiteY49" fmla="*/ 660379 h 4449468"/>
              <a:gd name="connsiteX50" fmla="*/ 4438502 w 12192000"/>
              <a:gd name="connsiteY50" fmla="*/ 592129 h 4449468"/>
              <a:gd name="connsiteX51" fmla="*/ 4446215 w 12192000"/>
              <a:gd name="connsiteY51" fmla="*/ 588643 h 4449468"/>
              <a:gd name="connsiteX52" fmla="*/ 4468284 w 12192000"/>
              <a:gd name="connsiteY52" fmla="*/ 589215 h 4449468"/>
              <a:gd name="connsiteX53" fmla="*/ 4476748 w 12192000"/>
              <a:gd name="connsiteY53" fmla="*/ 591094 h 4449468"/>
              <a:gd name="connsiteX54" fmla="*/ 4488782 w 12192000"/>
              <a:gd name="connsiteY54" fmla="*/ 590302 h 4449468"/>
              <a:gd name="connsiteX55" fmla="*/ 4489026 w 12192000"/>
              <a:gd name="connsiteY55" fmla="*/ 589753 h 4449468"/>
              <a:gd name="connsiteX56" fmla="*/ 4500402 w 12192000"/>
              <a:gd name="connsiteY56" fmla="*/ 590048 h 4449468"/>
              <a:gd name="connsiteX57" fmla="*/ 4556726 w 12192000"/>
              <a:gd name="connsiteY57" fmla="*/ 598187 h 4449468"/>
              <a:gd name="connsiteX58" fmla="*/ 4624565 w 12192000"/>
              <a:gd name="connsiteY58" fmla="*/ 543167 h 4449468"/>
              <a:gd name="connsiteX59" fmla="*/ 4653836 w 12192000"/>
              <a:gd name="connsiteY59" fmla="*/ 532544 h 4449468"/>
              <a:gd name="connsiteX60" fmla="*/ 4669186 w 12192000"/>
              <a:gd name="connsiteY60" fmla="*/ 524041 h 4449468"/>
              <a:gd name="connsiteX61" fmla="*/ 4669958 w 12192000"/>
              <a:gd name="connsiteY61" fmla="*/ 521685 h 4449468"/>
              <a:gd name="connsiteX62" fmla="*/ 4723979 w 12192000"/>
              <a:gd name="connsiteY62" fmla="*/ 529754 h 4449468"/>
              <a:gd name="connsiteX63" fmla="*/ 4730727 w 12192000"/>
              <a:gd name="connsiteY63" fmla="*/ 526563 h 4449468"/>
              <a:gd name="connsiteX64" fmla="*/ 4766483 w 12192000"/>
              <a:gd name="connsiteY64" fmla="*/ 537277 h 4449468"/>
              <a:gd name="connsiteX65" fmla="*/ 4784666 w 12192000"/>
              <a:gd name="connsiteY65" fmla="*/ 539903 h 4449468"/>
              <a:gd name="connsiteX66" fmla="*/ 4790401 w 12192000"/>
              <a:gd name="connsiteY66" fmla="*/ 546646 h 4449468"/>
              <a:gd name="connsiteX67" fmla="*/ 4816937 w 12192000"/>
              <a:gd name="connsiteY67" fmla="*/ 547476 h 4449468"/>
              <a:gd name="connsiteX68" fmla="*/ 4819758 w 12192000"/>
              <a:gd name="connsiteY68" fmla="*/ 545308 h 4449468"/>
              <a:gd name="connsiteX69" fmla="*/ 4842484 w 12192000"/>
              <a:gd name="connsiteY69" fmla="*/ 554412 h 4449468"/>
              <a:gd name="connsiteX70" fmla="*/ 4862546 w 12192000"/>
              <a:gd name="connsiteY70" fmla="*/ 572217 h 4449468"/>
              <a:gd name="connsiteX71" fmla="*/ 5085017 w 12192000"/>
              <a:gd name="connsiteY71" fmla="*/ 547403 h 4449468"/>
              <a:gd name="connsiteX72" fmla="*/ 5285888 w 12192000"/>
              <a:gd name="connsiteY72" fmla="*/ 614495 h 4449468"/>
              <a:gd name="connsiteX73" fmla="*/ 5406407 w 12192000"/>
              <a:gd name="connsiteY73" fmla="*/ 598751 h 4449468"/>
              <a:gd name="connsiteX74" fmla="*/ 5442182 w 12192000"/>
              <a:gd name="connsiteY74" fmla="*/ 549757 h 4449468"/>
              <a:gd name="connsiteX75" fmla="*/ 5745975 w 12192000"/>
              <a:gd name="connsiteY75" fmla="*/ 554555 h 4449468"/>
              <a:gd name="connsiteX76" fmla="*/ 5821505 w 12192000"/>
              <a:gd name="connsiteY76" fmla="*/ 535119 h 4449468"/>
              <a:gd name="connsiteX77" fmla="*/ 5892210 w 12192000"/>
              <a:gd name="connsiteY77" fmla="*/ 560202 h 4449468"/>
              <a:gd name="connsiteX78" fmla="*/ 5918804 w 12192000"/>
              <a:gd name="connsiteY78" fmla="*/ 543313 h 4449468"/>
              <a:gd name="connsiteX79" fmla="*/ 5923343 w 12192000"/>
              <a:gd name="connsiteY79" fmla="*/ 539938 h 4449468"/>
              <a:gd name="connsiteX80" fmla="*/ 5942519 w 12192000"/>
              <a:gd name="connsiteY80" fmla="*/ 536503 h 4449468"/>
              <a:gd name="connsiteX81" fmla="*/ 5946666 w 12192000"/>
              <a:gd name="connsiteY81" fmla="*/ 522944 h 4449468"/>
              <a:gd name="connsiteX82" fmla="*/ 5974624 w 12192000"/>
              <a:gd name="connsiteY82" fmla="*/ 508752 h 4449468"/>
              <a:gd name="connsiteX83" fmla="*/ 6010271 w 12192000"/>
              <a:gd name="connsiteY83" fmla="*/ 505944 h 4449468"/>
              <a:gd name="connsiteX84" fmla="*/ 6180882 w 12192000"/>
              <a:gd name="connsiteY84" fmla="*/ 506681 h 4449468"/>
              <a:gd name="connsiteX85" fmla="*/ 6282268 w 12192000"/>
              <a:gd name="connsiteY85" fmla="*/ 499091 h 4449468"/>
              <a:gd name="connsiteX86" fmla="*/ 6319700 w 12192000"/>
              <a:gd name="connsiteY86" fmla="*/ 483591 h 4449468"/>
              <a:gd name="connsiteX87" fmla="*/ 6372701 w 12192000"/>
              <a:gd name="connsiteY87" fmla="*/ 470428 h 4449468"/>
              <a:gd name="connsiteX88" fmla="*/ 6465400 w 12192000"/>
              <a:gd name="connsiteY88" fmla="*/ 437432 h 4449468"/>
              <a:gd name="connsiteX89" fmla="*/ 6591402 w 12192000"/>
              <a:gd name="connsiteY89" fmla="*/ 410083 h 4449468"/>
              <a:gd name="connsiteX90" fmla="*/ 6687786 w 12192000"/>
              <a:gd name="connsiteY90" fmla="*/ 444034 h 4449468"/>
              <a:gd name="connsiteX91" fmla="*/ 6695174 w 12192000"/>
              <a:gd name="connsiteY91" fmla="*/ 433912 h 4449468"/>
              <a:gd name="connsiteX92" fmla="*/ 6759445 w 12192000"/>
              <a:gd name="connsiteY92" fmla="*/ 431070 h 4449468"/>
              <a:gd name="connsiteX93" fmla="*/ 6989783 w 12192000"/>
              <a:gd name="connsiteY93" fmla="*/ 486103 h 4449468"/>
              <a:gd name="connsiteX94" fmla="*/ 7115240 w 12192000"/>
              <a:gd name="connsiteY94" fmla="*/ 478756 h 4449468"/>
              <a:gd name="connsiteX95" fmla="*/ 7158931 w 12192000"/>
              <a:gd name="connsiteY95" fmla="*/ 465669 h 4449468"/>
              <a:gd name="connsiteX96" fmla="*/ 7232185 w 12192000"/>
              <a:gd name="connsiteY96" fmla="*/ 444394 h 4449468"/>
              <a:gd name="connsiteX97" fmla="*/ 7284877 w 12192000"/>
              <a:gd name="connsiteY97" fmla="*/ 402687 h 4449468"/>
              <a:gd name="connsiteX98" fmla="*/ 7346945 w 12192000"/>
              <a:gd name="connsiteY98" fmla="*/ 395124 h 4449468"/>
              <a:gd name="connsiteX99" fmla="*/ 7364027 w 12192000"/>
              <a:gd name="connsiteY99" fmla="*/ 426741 h 4449468"/>
              <a:gd name="connsiteX100" fmla="*/ 7429557 w 12192000"/>
              <a:gd name="connsiteY100" fmla="*/ 407818 h 4449468"/>
              <a:gd name="connsiteX101" fmla="*/ 7528670 w 12192000"/>
              <a:gd name="connsiteY101" fmla="*/ 375453 h 4449468"/>
              <a:gd name="connsiteX102" fmla="*/ 7586523 w 12192000"/>
              <a:gd name="connsiteY102" fmla="*/ 365405 h 4449468"/>
              <a:gd name="connsiteX103" fmla="*/ 7743797 w 12192000"/>
              <a:gd name="connsiteY103" fmla="*/ 328598 h 4449468"/>
              <a:gd name="connsiteX104" fmla="*/ 7900757 w 12192000"/>
              <a:gd name="connsiteY104" fmla="*/ 284597 h 4449468"/>
              <a:gd name="connsiteX105" fmla="*/ 7990513 w 12192000"/>
              <a:gd name="connsiteY105" fmla="*/ 218262 h 4449468"/>
              <a:gd name="connsiteX106" fmla="*/ 8119883 w 12192000"/>
              <a:gd name="connsiteY106" fmla="*/ 186443 h 4449468"/>
              <a:gd name="connsiteX107" fmla="*/ 8141063 w 12192000"/>
              <a:gd name="connsiteY107" fmla="*/ 175217 h 4449468"/>
              <a:gd name="connsiteX108" fmla="*/ 8172005 w 12192000"/>
              <a:gd name="connsiteY108" fmla="*/ 178328 h 4449468"/>
              <a:gd name="connsiteX109" fmla="*/ 8296189 w 12192000"/>
              <a:gd name="connsiteY109" fmla="*/ 192661 h 4449468"/>
              <a:gd name="connsiteX110" fmla="*/ 8395386 w 12192000"/>
              <a:gd name="connsiteY110" fmla="*/ 220624 h 4449468"/>
              <a:gd name="connsiteX111" fmla="*/ 8512799 w 12192000"/>
              <a:gd name="connsiteY111" fmla="*/ 185499 h 4449468"/>
              <a:gd name="connsiteX112" fmla="*/ 8586463 w 12192000"/>
              <a:gd name="connsiteY112" fmla="*/ 187463 h 4449468"/>
              <a:gd name="connsiteX113" fmla="*/ 8710287 w 12192000"/>
              <a:gd name="connsiteY113" fmla="*/ 226363 h 4449468"/>
              <a:gd name="connsiteX114" fmla="*/ 8866439 w 12192000"/>
              <a:gd name="connsiteY114" fmla="*/ 198692 h 4449468"/>
              <a:gd name="connsiteX115" fmla="*/ 8894276 w 12192000"/>
              <a:gd name="connsiteY115" fmla="*/ 145723 h 4449468"/>
              <a:gd name="connsiteX116" fmla="*/ 8935035 w 12192000"/>
              <a:gd name="connsiteY116" fmla="*/ 111646 h 4449468"/>
              <a:gd name="connsiteX117" fmla="*/ 8960043 w 12192000"/>
              <a:gd name="connsiteY117" fmla="*/ 180759 h 4449468"/>
              <a:gd name="connsiteX118" fmla="*/ 9101127 w 12192000"/>
              <a:gd name="connsiteY118" fmla="*/ 222142 h 4449468"/>
              <a:gd name="connsiteX119" fmla="*/ 9170880 w 12192000"/>
              <a:gd name="connsiteY119" fmla="*/ 234816 h 4449468"/>
              <a:gd name="connsiteX120" fmla="*/ 9278094 w 12192000"/>
              <a:gd name="connsiteY120" fmla="*/ 238336 h 4449468"/>
              <a:gd name="connsiteX121" fmla="*/ 9310998 w 12192000"/>
              <a:gd name="connsiteY121" fmla="*/ 242266 h 4449468"/>
              <a:gd name="connsiteX122" fmla="*/ 9641111 w 12192000"/>
              <a:gd name="connsiteY122" fmla="*/ 313195 h 4449468"/>
              <a:gd name="connsiteX123" fmla="*/ 9823383 w 12192000"/>
              <a:gd name="connsiteY123" fmla="*/ 218474 h 4449468"/>
              <a:gd name="connsiteX124" fmla="*/ 10032591 w 12192000"/>
              <a:gd name="connsiteY124" fmla="*/ 185749 h 4449468"/>
              <a:gd name="connsiteX125" fmla="*/ 10100322 w 12192000"/>
              <a:gd name="connsiteY125" fmla="*/ 221604 h 4449468"/>
              <a:gd name="connsiteX126" fmla="*/ 10132642 w 12192000"/>
              <a:gd name="connsiteY126" fmla="*/ 217666 h 4449468"/>
              <a:gd name="connsiteX127" fmla="*/ 10185365 w 12192000"/>
              <a:gd name="connsiteY127" fmla="*/ 206832 h 4449468"/>
              <a:gd name="connsiteX128" fmla="*/ 10268953 w 12192000"/>
              <a:gd name="connsiteY128" fmla="*/ 218347 h 4449468"/>
              <a:gd name="connsiteX129" fmla="*/ 10433108 w 12192000"/>
              <a:gd name="connsiteY129" fmla="*/ 199758 h 4449468"/>
              <a:gd name="connsiteX130" fmla="*/ 10717313 w 12192000"/>
              <a:gd name="connsiteY130" fmla="*/ 253344 h 4449468"/>
              <a:gd name="connsiteX131" fmla="*/ 10972110 w 12192000"/>
              <a:gd name="connsiteY131" fmla="*/ 217006 h 4449468"/>
              <a:gd name="connsiteX132" fmla="*/ 11060121 w 12192000"/>
              <a:gd name="connsiteY132" fmla="*/ 208222 h 4449468"/>
              <a:gd name="connsiteX133" fmla="*/ 11144990 w 12192000"/>
              <a:gd name="connsiteY133" fmla="*/ 130838 h 4449468"/>
              <a:gd name="connsiteX134" fmla="*/ 11293359 w 12192000"/>
              <a:gd name="connsiteY134" fmla="*/ 124935 h 4449468"/>
              <a:gd name="connsiteX135" fmla="*/ 11364511 w 12192000"/>
              <a:gd name="connsiteY135" fmla="*/ 66512 h 4449468"/>
              <a:gd name="connsiteX136" fmla="*/ 11537979 w 12192000"/>
              <a:gd name="connsiteY136" fmla="*/ 81544 h 4449468"/>
              <a:gd name="connsiteX137" fmla="*/ 11576401 w 12192000"/>
              <a:gd name="connsiteY137" fmla="*/ 68039 h 4449468"/>
              <a:gd name="connsiteX138" fmla="*/ 11627402 w 12192000"/>
              <a:gd name="connsiteY138" fmla="*/ 41537 h 4449468"/>
              <a:gd name="connsiteX139" fmla="*/ 11800703 w 12192000"/>
              <a:gd name="connsiteY139" fmla="*/ 18480 h 4449468"/>
              <a:gd name="connsiteX140" fmla="*/ 11920297 w 12192000"/>
              <a:gd name="connsiteY140" fmla="*/ 33373 h 4449468"/>
              <a:gd name="connsiteX141" fmla="*/ 12034335 w 12192000"/>
              <a:gd name="connsiteY141" fmla="*/ 19478 h 4449468"/>
              <a:gd name="connsiteX142" fmla="*/ 12121786 w 12192000"/>
              <a:gd name="connsiteY142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64987 w 12192000"/>
              <a:gd name="connsiteY7" fmla="*/ 1613266 h 4449468"/>
              <a:gd name="connsiteX8" fmla="*/ 350371 w 12192000"/>
              <a:gd name="connsiteY8" fmla="*/ 1658516 h 4449468"/>
              <a:gd name="connsiteX9" fmla="*/ 561746 w 12192000"/>
              <a:gd name="connsiteY9" fmla="*/ 1608643 h 4449468"/>
              <a:gd name="connsiteX10" fmla="*/ 785205 w 12192000"/>
              <a:gd name="connsiteY10" fmla="*/ 1435682 h 4449468"/>
              <a:gd name="connsiteX11" fmla="*/ 991456 w 12192000"/>
              <a:gd name="connsiteY11" fmla="*/ 1415404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43680 w 12192000"/>
              <a:gd name="connsiteY16" fmla="*/ 1343266 h 4449468"/>
              <a:gd name="connsiteX17" fmla="*/ 1417000 w 12192000"/>
              <a:gd name="connsiteY17" fmla="*/ 1306027 h 4449468"/>
              <a:gd name="connsiteX18" fmla="*/ 1484166 w 12192000"/>
              <a:gd name="connsiteY18" fmla="*/ 1257501 h 4449468"/>
              <a:gd name="connsiteX19" fmla="*/ 1577113 w 12192000"/>
              <a:gd name="connsiteY19" fmla="*/ 1252532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42958 w 12192000"/>
              <a:gd name="connsiteY22" fmla="*/ 1249037 h 4449468"/>
              <a:gd name="connsiteX23" fmla="*/ 2180944 w 12192000"/>
              <a:gd name="connsiteY23" fmla="*/ 1221372 h 4449468"/>
              <a:gd name="connsiteX24" fmla="*/ 2206483 w 12192000"/>
              <a:gd name="connsiteY24" fmla="*/ 1169306 h 4449468"/>
              <a:gd name="connsiteX25" fmla="*/ 2394021 w 12192000"/>
              <a:gd name="connsiteY25" fmla="*/ 1177502 h 4449468"/>
              <a:gd name="connsiteX26" fmla="*/ 2545516 w 12192000"/>
              <a:gd name="connsiteY26" fmla="*/ 1116783 h 4449468"/>
              <a:gd name="connsiteX27" fmla="*/ 2612469 w 12192000"/>
              <a:gd name="connsiteY27" fmla="*/ 1134510 h 4449468"/>
              <a:gd name="connsiteX28" fmla="*/ 2711275 w 12192000"/>
              <a:gd name="connsiteY28" fmla="*/ 1068983 h 4449468"/>
              <a:gd name="connsiteX29" fmla="*/ 2864753 w 12192000"/>
              <a:gd name="connsiteY29" fmla="*/ 1052603 h 4449468"/>
              <a:gd name="connsiteX30" fmla="*/ 2954875 w 12192000"/>
              <a:gd name="connsiteY30" fmla="*/ 1034925 h 4449468"/>
              <a:gd name="connsiteX31" fmla="*/ 2986432 w 12192000"/>
              <a:gd name="connsiteY31" fmla="*/ 1015835 h 4449468"/>
              <a:gd name="connsiteX32" fmla="*/ 3032300 w 12192000"/>
              <a:gd name="connsiteY32" fmla="*/ 997495 h 4449468"/>
              <a:gd name="connsiteX33" fmla="*/ 3111177 w 12192000"/>
              <a:gd name="connsiteY33" fmla="*/ 955551 h 4449468"/>
              <a:gd name="connsiteX34" fmla="*/ 3220756 w 12192000"/>
              <a:gd name="connsiteY34" fmla="*/ 915853 h 4449468"/>
              <a:gd name="connsiteX35" fmla="*/ 3311995 w 12192000"/>
              <a:gd name="connsiteY35" fmla="*/ 939781 h 4449468"/>
              <a:gd name="connsiteX36" fmla="*/ 3317268 w 12192000"/>
              <a:gd name="connsiteY36" fmla="*/ 929024 h 4449468"/>
              <a:gd name="connsiteX37" fmla="*/ 3374665 w 12192000"/>
              <a:gd name="connsiteY37" fmla="*/ 919767 h 4449468"/>
              <a:gd name="connsiteX38" fmla="*/ 3589177 w 12192000"/>
              <a:gd name="connsiteY38" fmla="*/ 951119 h 4449468"/>
              <a:gd name="connsiteX39" fmla="*/ 3700970 w 12192000"/>
              <a:gd name="connsiteY39" fmla="*/ 931267 h 4449468"/>
              <a:gd name="connsiteX40" fmla="*/ 3738479 w 12192000"/>
              <a:gd name="connsiteY40" fmla="*/ 913937 h 4449468"/>
              <a:gd name="connsiteX41" fmla="*/ 3801460 w 12192000"/>
              <a:gd name="connsiteY41" fmla="*/ 885540 h 4449468"/>
              <a:gd name="connsiteX42" fmla="*/ 3843193 w 12192000"/>
              <a:gd name="connsiteY42" fmla="*/ 838989 h 4449468"/>
              <a:gd name="connsiteX43" fmla="*/ 3897970 w 12192000"/>
              <a:gd name="connsiteY43" fmla="*/ 825281 h 4449468"/>
              <a:gd name="connsiteX44" fmla="*/ 3917600 w 12192000"/>
              <a:gd name="connsiteY44" fmla="*/ 854851 h 4449468"/>
              <a:gd name="connsiteX45" fmla="*/ 3973954 w 12192000"/>
              <a:gd name="connsiteY45" fmla="*/ 829557 h 4449468"/>
              <a:gd name="connsiteX46" fmla="*/ 4058683 w 12192000"/>
              <a:gd name="connsiteY46" fmla="*/ 787592 h 4449468"/>
              <a:gd name="connsiteX47" fmla="*/ 4109334 w 12192000"/>
              <a:gd name="connsiteY47" fmla="*/ 771848 h 4449468"/>
              <a:gd name="connsiteX48" fmla="*/ 4245750 w 12192000"/>
              <a:gd name="connsiteY48" fmla="*/ 719656 h 4449468"/>
              <a:gd name="connsiteX49" fmla="*/ 4380909 w 12192000"/>
              <a:gd name="connsiteY49" fmla="*/ 660379 h 4449468"/>
              <a:gd name="connsiteX50" fmla="*/ 4438502 w 12192000"/>
              <a:gd name="connsiteY50" fmla="*/ 592129 h 4449468"/>
              <a:gd name="connsiteX51" fmla="*/ 4446215 w 12192000"/>
              <a:gd name="connsiteY51" fmla="*/ 588643 h 4449468"/>
              <a:gd name="connsiteX52" fmla="*/ 4468284 w 12192000"/>
              <a:gd name="connsiteY52" fmla="*/ 589215 h 4449468"/>
              <a:gd name="connsiteX53" fmla="*/ 4476748 w 12192000"/>
              <a:gd name="connsiteY53" fmla="*/ 591094 h 4449468"/>
              <a:gd name="connsiteX54" fmla="*/ 4488782 w 12192000"/>
              <a:gd name="connsiteY54" fmla="*/ 590302 h 4449468"/>
              <a:gd name="connsiteX55" fmla="*/ 4489026 w 12192000"/>
              <a:gd name="connsiteY55" fmla="*/ 589753 h 4449468"/>
              <a:gd name="connsiteX56" fmla="*/ 4500402 w 12192000"/>
              <a:gd name="connsiteY56" fmla="*/ 590048 h 4449468"/>
              <a:gd name="connsiteX57" fmla="*/ 4556726 w 12192000"/>
              <a:gd name="connsiteY57" fmla="*/ 598187 h 4449468"/>
              <a:gd name="connsiteX58" fmla="*/ 4624565 w 12192000"/>
              <a:gd name="connsiteY58" fmla="*/ 543167 h 4449468"/>
              <a:gd name="connsiteX59" fmla="*/ 4653836 w 12192000"/>
              <a:gd name="connsiteY59" fmla="*/ 532544 h 4449468"/>
              <a:gd name="connsiteX60" fmla="*/ 4669186 w 12192000"/>
              <a:gd name="connsiteY60" fmla="*/ 524041 h 4449468"/>
              <a:gd name="connsiteX61" fmla="*/ 4669958 w 12192000"/>
              <a:gd name="connsiteY61" fmla="*/ 521685 h 4449468"/>
              <a:gd name="connsiteX62" fmla="*/ 4723979 w 12192000"/>
              <a:gd name="connsiteY62" fmla="*/ 529754 h 4449468"/>
              <a:gd name="connsiteX63" fmla="*/ 4730727 w 12192000"/>
              <a:gd name="connsiteY63" fmla="*/ 526563 h 4449468"/>
              <a:gd name="connsiteX64" fmla="*/ 4766483 w 12192000"/>
              <a:gd name="connsiteY64" fmla="*/ 537277 h 4449468"/>
              <a:gd name="connsiteX65" fmla="*/ 4784666 w 12192000"/>
              <a:gd name="connsiteY65" fmla="*/ 539903 h 4449468"/>
              <a:gd name="connsiteX66" fmla="*/ 4790401 w 12192000"/>
              <a:gd name="connsiteY66" fmla="*/ 546646 h 4449468"/>
              <a:gd name="connsiteX67" fmla="*/ 4816937 w 12192000"/>
              <a:gd name="connsiteY67" fmla="*/ 547476 h 4449468"/>
              <a:gd name="connsiteX68" fmla="*/ 4819758 w 12192000"/>
              <a:gd name="connsiteY68" fmla="*/ 545308 h 4449468"/>
              <a:gd name="connsiteX69" fmla="*/ 4842484 w 12192000"/>
              <a:gd name="connsiteY69" fmla="*/ 554412 h 4449468"/>
              <a:gd name="connsiteX70" fmla="*/ 4862546 w 12192000"/>
              <a:gd name="connsiteY70" fmla="*/ 572217 h 4449468"/>
              <a:gd name="connsiteX71" fmla="*/ 5085017 w 12192000"/>
              <a:gd name="connsiteY71" fmla="*/ 547403 h 4449468"/>
              <a:gd name="connsiteX72" fmla="*/ 5285888 w 12192000"/>
              <a:gd name="connsiteY72" fmla="*/ 614495 h 4449468"/>
              <a:gd name="connsiteX73" fmla="*/ 5406407 w 12192000"/>
              <a:gd name="connsiteY73" fmla="*/ 598751 h 4449468"/>
              <a:gd name="connsiteX74" fmla="*/ 5442182 w 12192000"/>
              <a:gd name="connsiteY74" fmla="*/ 549757 h 4449468"/>
              <a:gd name="connsiteX75" fmla="*/ 5745975 w 12192000"/>
              <a:gd name="connsiteY75" fmla="*/ 554555 h 4449468"/>
              <a:gd name="connsiteX76" fmla="*/ 5821505 w 12192000"/>
              <a:gd name="connsiteY76" fmla="*/ 535119 h 4449468"/>
              <a:gd name="connsiteX77" fmla="*/ 5892210 w 12192000"/>
              <a:gd name="connsiteY77" fmla="*/ 560202 h 4449468"/>
              <a:gd name="connsiteX78" fmla="*/ 5918804 w 12192000"/>
              <a:gd name="connsiteY78" fmla="*/ 543313 h 4449468"/>
              <a:gd name="connsiteX79" fmla="*/ 5923343 w 12192000"/>
              <a:gd name="connsiteY79" fmla="*/ 539938 h 4449468"/>
              <a:gd name="connsiteX80" fmla="*/ 5942519 w 12192000"/>
              <a:gd name="connsiteY80" fmla="*/ 536503 h 4449468"/>
              <a:gd name="connsiteX81" fmla="*/ 5946666 w 12192000"/>
              <a:gd name="connsiteY81" fmla="*/ 522944 h 4449468"/>
              <a:gd name="connsiteX82" fmla="*/ 5974624 w 12192000"/>
              <a:gd name="connsiteY82" fmla="*/ 508752 h 4449468"/>
              <a:gd name="connsiteX83" fmla="*/ 6010271 w 12192000"/>
              <a:gd name="connsiteY83" fmla="*/ 505944 h 4449468"/>
              <a:gd name="connsiteX84" fmla="*/ 6180882 w 12192000"/>
              <a:gd name="connsiteY84" fmla="*/ 506681 h 4449468"/>
              <a:gd name="connsiteX85" fmla="*/ 6282268 w 12192000"/>
              <a:gd name="connsiteY85" fmla="*/ 499091 h 4449468"/>
              <a:gd name="connsiteX86" fmla="*/ 6319700 w 12192000"/>
              <a:gd name="connsiteY86" fmla="*/ 483591 h 4449468"/>
              <a:gd name="connsiteX87" fmla="*/ 6372701 w 12192000"/>
              <a:gd name="connsiteY87" fmla="*/ 470428 h 4449468"/>
              <a:gd name="connsiteX88" fmla="*/ 6465400 w 12192000"/>
              <a:gd name="connsiteY88" fmla="*/ 437432 h 4449468"/>
              <a:gd name="connsiteX89" fmla="*/ 6591402 w 12192000"/>
              <a:gd name="connsiteY89" fmla="*/ 410083 h 4449468"/>
              <a:gd name="connsiteX90" fmla="*/ 6687786 w 12192000"/>
              <a:gd name="connsiteY90" fmla="*/ 444034 h 4449468"/>
              <a:gd name="connsiteX91" fmla="*/ 6695174 w 12192000"/>
              <a:gd name="connsiteY91" fmla="*/ 433912 h 4449468"/>
              <a:gd name="connsiteX92" fmla="*/ 6759445 w 12192000"/>
              <a:gd name="connsiteY92" fmla="*/ 431070 h 4449468"/>
              <a:gd name="connsiteX93" fmla="*/ 6989783 w 12192000"/>
              <a:gd name="connsiteY93" fmla="*/ 486103 h 4449468"/>
              <a:gd name="connsiteX94" fmla="*/ 7115240 w 12192000"/>
              <a:gd name="connsiteY94" fmla="*/ 478756 h 4449468"/>
              <a:gd name="connsiteX95" fmla="*/ 7158931 w 12192000"/>
              <a:gd name="connsiteY95" fmla="*/ 465669 h 4449468"/>
              <a:gd name="connsiteX96" fmla="*/ 7232185 w 12192000"/>
              <a:gd name="connsiteY96" fmla="*/ 444394 h 4449468"/>
              <a:gd name="connsiteX97" fmla="*/ 7284877 w 12192000"/>
              <a:gd name="connsiteY97" fmla="*/ 402687 h 4449468"/>
              <a:gd name="connsiteX98" fmla="*/ 7346945 w 12192000"/>
              <a:gd name="connsiteY98" fmla="*/ 395124 h 4449468"/>
              <a:gd name="connsiteX99" fmla="*/ 7364027 w 12192000"/>
              <a:gd name="connsiteY99" fmla="*/ 426741 h 4449468"/>
              <a:gd name="connsiteX100" fmla="*/ 7429557 w 12192000"/>
              <a:gd name="connsiteY100" fmla="*/ 407818 h 4449468"/>
              <a:gd name="connsiteX101" fmla="*/ 7528670 w 12192000"/>
              <a:gd name="connsiteY101" fmla="*/ 375453 h 4449468"/>
              <a:gd name="connsiteX102" fmla="*/ 7586523 w 12192000"/>
              <a:gd name="connsiteY102" fmla="*/ 365405 h 4449468"/>
              <a:gd name="connsiteX103" fmla="*/ 7743797 w 12192000"/>
              <a:gd name="connsiteY103" fmla="*/ 328598 h 4449468"/>
              <a:gd name="connsiteX104" fmla="*/ 7900757 w 12192000"/>
              <a:gd name="connsiteY104" fmla="*/ 284597 h 4449468"/>
              <a:gd name="connsiteX105" fmla="*/ 7990513 w 12192000"/>
              <a:gd name="connsiteY105" fmla="*/ 218262 h 4449468"/>
              <a:gd name="connsiteX106" fmla="*/ 8119883 w 12192000"/>
              <a:gd name="connsiteY106" fmla="*/ 186443 h 4449468"/>
              <a:gd name="connsiteX107" fmla="*/ 8141063 w 12192000"/>
              <a:gd name="connsiteY107" fmla="*/ 175217 h 4449468"/>
              <a:gd name="connsiteX108" fmla="*/ 8172005 w 12192000"/>
              <a:gd name="connsiteY108" fmla="*/ 178328 h 4449468"/>
              <a:gd name="connsiteX109" fmla="*/ 8296189 w 12192000"/>
              <a:gd name="connsiteY109" fmla="*/ 192661 h 4449468"/>
              <a:gd name="connsiteX110" fmla="*/ 8395386 w 12192000"/>
              <a:gd name="connsiteY110" fmla="*/ 220624 h 4449468"/>
              <a:gd name="connsiteX111" fmla="*/ 8512799 w 12192000"/>
              <a:gd name="connsiteY111" fmla="*/ 185499 h 4449468"/>
              <a:gd name="connsiteX112" fmla="*/ 8586463 w 12192000"/>
              <a:gd name="connsiteY112" fmla="*/ 187463 h 4449468"/>
              <a:gd name="connsiteX113" fmla="*/ 8710287 w 12192000"/>
              <a:gd name="connsiteY113" fmla="*/ 226363 h 4449468"/>
              <a:gd name="connsiteX114" fmla="*/ 8866439 w 12192000"/>
              <a:gd name="connsiteY114" fmla="*/ 198692 h 4449468"/>
              <a:gd name="connsiteX115" fmla="*/ 8894276 w 12192000"/>
              <a:gd name="connsiteY115" fmla="*/ 145723 h 4449468"/>
              <a:gd name="connsiteX116" fmla="*/ 8935035 w 12192000"/>
              <a:gd name="connsiteY116" fmla="*/ 111646 h 4449468"/>
              <a:gd name="connsiteX117" fmla="*/ 8960043 w 12192000"/>
              <a:gd name="connsiteY117" fmla="*/ 180759 h 4449468"/>
              <a:gd name="connsiteX118" fmla="*/ 9101127 w 12192000"/>
              <a:gd name="connsiteY118" fmla="*/ 222142 h 4449468"/>
              <a:gd name="connsiteX119" fmla="*/ 9170880 w 12192000"/>
              <a:gd name="connsiteY119" fmla="*/ 234816 h 4449468"/>
              <a:gd name="connsiteX120" fmla="*/ 9278094 w 12192000"/>
              <a:gd name="connsiteY120" fmla="*/ 238336 h 4449468"/>
              <a:gd name="connsiteX121" fmla="*/ 9310998 w 12192000"/>
              <a:gd name="connsiteY121" fmla="*/ 242266 h 4449468"/>
              <a:gd name="connsiteX122" fmla="*/ 9641111 w 12192000"/>
              <a:gd name="connsiteY122" fmla="*/ 313195 h 4449468"/>
              <a:gd name="connsiteX123" fmla="*/ 9823383 w 12192000"/>
              <a:gd name="connsiteY123" fmla="*/ 218474 h 4449468"/>
              <a:gd name="connsiteX124" fmla="*/ 10032591 w 12192000"/>
              <a:gd name="connsiteY124" fmla="*/ 185749 h 4449468"/>
              <a:gd name="connsiteX125" fmla="*/ 10100322 w 12192000"/>
              <a:gd name="connsiteY125" fmla="*/ 221604 h 4449468"/>
              <a:gd name="connsiteX126" fmla="*/ 10132642 w 12192000"/>
              <a:gd name="connsiteY126" fmla="*/ 217666 h 4449468"/>
              <a:gd name="connsiteX127" fmla="*/ 10185365 w 12192000"/>
              <a:gd name="connsiteY127" fmla="*/ 206832 h 4449468"/>
              <a:gd name="connsiteX128" fmla="*/ 10268953 w 12192000"/>
              <a:gd name="connsiteY128" fmla="*/ 218347 h 4449468"/>
              <a:gd name="connsiteX129" fmla="*/ 10433108 w 12192000"/>
              <a:gd name="connsiteY129" fmla="*/ 199758 h 4449468"/>
              <a:gd name="connsiteX130" fmla="*/ 10717313 w 12192000"/>
              <a:gd name="connsiteY130" fmla="*/ 253344 h 4449468"/>
              <a:gd name="connsiteX131" fmla="*/ 10972110 w 12192000"/>
              <a:gd name="connsiteY131" fmla="*/ 217006 h 4449468"/>
              <a:gd name="connsiteX132" fmla="*/ 11060121 w 12192000"/>
              <a:gd name="connsiteY132" fmla="*/ 208222 h 4449468"/>
              <a:gd name="connsiteX133" fmla="*/ 11144990 w 12192000"/>
              <a:gd name="connsiteY133" fmla="*/ 130838 h 4449468"/>
              <a:gd name="connsiteX134" fmla="*/ 11293359 w 12192000"/>
              <a:gd name="connsiteY134" fmla="*/ 124935 h 4449468"/>
              <a:gd name="connsiteX135" fmla="*/ 11364511 w 12192000"/>
              <a:gd name="connsiteY135" fmla="*/ 66512 h 4449468"/>
              <a:gd name="connsiteX136" fmla="*/ 11537979 w 12192000"/>
              <a:gd name="connsiteY136" fmla="*/ 81544 h 4449468"/>
              <a:gd name="connsiteX137" fmla="*/ 11576401 w 12192000"/>
              <a:gd name="connsiteY137" fmla="*/ 68039 h 4449468"/>
              <a:gd name="connsiteX138" fmla="*/ 11627402 w 12192000"/>
              <a:gd name="connsiteY138" fmla="*/ 41537 h 4449468"/>
              <a:gd name="connsiteX139" fmla="*/ 11800703 w 12192000"/>
              <a:gd name="connsiteY139" fmla="*/ 18480 h 4449468"/>
              <a:gd name="connsiteX140" fmla="*/ 11920297 w 12192000"/>
              <a:gd name="connsiteY140" fmla="*/ 33373 h 4449468"/>
              <a:gd name="connsiteX141" fmla="*/ 12034335 w 12192000"/>
              <a:gd name="connsiteY141" fmla="*/ 19478 h 4449468"/>
              <a:gd name="connsiteX142" fmla="*/ 12121786 w 12192000"/>
              <a:gd name="connsiteY142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64987 w 12192000"/>
              <a:gd name="connsiteY7" fmla="*/ 1613266 h 4449468"/>
              <a:gd name="connsiteX8" fmla="*/ 350371 w 12192000"/>
              <a:gd name="connsiteY8" fmla="*/ 1658516 h 4449468"/>
              <a:gd name="connsiteX9" fmla="*/ 561746 w 12192000"/>
              <a:gd name="connsiteY9" fmla="*/ 1608643 h 4449468"/>
              <a:gd name="connsiteX10" fmla="*/ 785205 w 12192000"/>
              <a:gd name="connsiteY10" fmla="*/ 1435682 h 4449468"/>
              <a:gd name="connsiteX11" fmla="*/ 991456 w 12192000"/>
              <a:gd name="connsiteY11" fmla="*/ 1415404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43680 w 12192000"/>
              <a:gd name="connsiteY16" fmla="*/ 1343266 h 4449468"/>
              <a:gd name="connsiteX17" fmla="*/ 1417000 w 12192000"/>
              <a:gd name="connsiteY17" fmla="*/ 1306027 h 4449468"/>
              <a:gd name="connsiteX18" fmla="*/ 1484166 w 12192000"/>
              <a:gd name="connsiteY18" fmla="*/ 1257501 h 4449468"/>
              <a:gd name="connsiteX19" fmla="*/ 1577113 w 12192000"/>
              <a:gd name="connsiteY19" fmla="*/ 1252532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42958 w 12192000"/>
              <a:gd name="connsiteY22" fmla="*/ 1249037 h 4449468"/>
              <a:gd name="connsiteX23" fmla="*/ 2180944 w 12192000"/>
              <a:gd name="connsiteY23" fmla="*/ 1221372 h 4449468"/>
              <a:gd name="connsiteX24" fmla="*/ 2206483 w 12192000"/>
              <a:gd name="connsiteY24" fmla="*/ 1169306 h 4449468"/>
              <a:gd name="connsiteX25" fmla="*/ 2394021 w 12192000"/>
              <a:gd name="connsiteY25" fmla="*/ 1177502 h 4449468"/>
              <a:gd name="connsiteX26" fmla="*/ 2545516 w 12192000"/>
              <a:gd name="connsiteY26" fmla="*/ 1116783 h 4449468"/>
              <a:gd name="connsiteX27" fmla="*/ 2612469 w 12192000"/>
              <a:gd name="connsiteY27" fmla="*/ 1134510 h 4449468"/>
              <a:gd name="connsiteX28" fmla="*/ 2711275 w 12192000"/>
              <a:gd name="connsiteY28" fmla="*/ 1068983 h 4449468"/>
              <a:gd name="connsiteX29" fmla="*/ 2864753 w 12192000"/>
              <a:gd name="connsiteY29" fmla="*/ 1052603 h 4449468"/>
              <a:gd name="connsiteX30" fmla="*/ 2954875 w 12192000"/>
              <a:gd name="connsiteY30" fmla="*/ 1034925 h 4449468"/>
              <a:gd name="connsiteX31" fmla="*/ 2986432 w 12192000"/>
              <a:gd name="connsiteY31" fmla="*/ 1015835 h 4449468"/>
              <a:gd name="connsiteX32" fmla="*/ 3032300 w 12192000"/>
              <a:gd name="connsiteY32" fmla="*/ 997495 h 4449468"/>
              <a:gd name="connsiteX33" fmla="*/ 3111177 w 12192000"/>
              <a:gd name="connsiteY33" fmla="*/ 955551 h 4449468"/>
              <a:gd name="connsiteX34" fmla="*/ 3220756 w 12192000"/>
              <a:gd name="connsiteY34" fmla="*/ 915853 h 4449468"/>
              <a:gd name="connsiteX35" fmla="*/ 3311995 w 12192000"/>
              <a:gd name="connsiteY35" fmla="*/ 939781 h 4449468"/>
              <a:gd name="connsiteX36" fmla="*/ 3317268 w 12192000"/>
              <a:gd name="connsiteY36" fmla="*/ 929024 h 4449468"/>
              <a:gd name="connsiteX37" fmla="*/ 3374665 w 12192000"/>
              <a:gd name="connsiteY37" fmla="*/ 919767 h 4449468"/>
              <a:gd name="connsiteX38" fmla="*/ 3589177 w 12192000"/>
              <a:gd name="connsiteY38" fmla="*/ 951119 h 4449468"/>
              <a:gd name="connsiteX39" fmla="*/ 3700970 w 12192000"/>
              <a:gd name="connsiteY39" fmla="*/ 931267 h 4449468"/>
              <a:gd name="connsiteX40" fmla="*/ 3738479 w 12192000"/>
              <a:gd name="connsiteY40" fmla="*/ 913937 h 4449468"/>
              <a:gd name="connsiteX41" fmla="*/ 3801460 w 12192000"/>
              <a:gd name="connsiteY41" fmla="*/ 885540 h 4449468"/>
              <a:gd name="connsiteX42" fmla="*/ 3843193 w 12192000"/>
              <a:gd name="connsiteY42" fmla="*/ 838989 h 4449468"/>
              <a:gd name="connsiteX43" fmla="*/ 3897970 w 12192000"/>
              <a:gd name="connsiteY43" fmla="*/ 825281 h 4449468"/>
              <a:gd name="connsiteX44" fmla="*/ 3917600 w 12192000"/>
              <a:gd name="connsiteY44" fmla="*/ 854851 h 4449468"/>
              <a:gd name="connsiteX45" fmla="*/ 3973954 w 12192000"/>
              <a:gd name="connsiteY45" fmla="*/ 829557 h 4449468"/>
              <a:gd name="connsiteX46" fmla="*/ 4058683 w 12192000"/>
              <a:gd name="connsiteY46" fmla="*/ 787592 h 4449468"/>
              <a:gd name="connsiteX47" fmla="*/ 4109334 w 12192000"/>
              <a:gd name="connsiteY47" fmla="*/ 771848 h 4449468"/>
              <a:gd name="connsiteX48" fmla="*/ 4245750 w 12192000"/>
              <a:gd name="connsiteY48" fmla="*/ 719656 h 4449468"/>
              <a:gd name="connsiteX49" fmla="*/ 4380909 w 12192000"/>
              <a:gd name="connsiteY49" fmla="*/ 660379 h 4449468"/>
              <a:gd name="connsiteX50" fmla="*/ 4438502 w 12192000"/>
              <a:gd name="connsiteY50" fmla="*/ 592129 h 4449468"/>
              <a:gd name="connsiteX51" fmla="*/ 4446215 w 12192000"/>
              <a:gd name="connsiteY51" fmla="*/ 588643 h 4449468"/>
              <a:gd name="connsiteX52" fmla="*/ 4468284 w 12192000"/>
              <a:gd name="connsiteY52" fmla="*/ 589215 h 4449468"/>
              <a:gd name="connsiteX53" fmla="*/ 4476748 w 12192000"/>
              <a:gd name="connsiteY53" fmla="*/ 591094 h 4449468"/>
              <a:gd name="connsiteX54" fmla="*/ 4488782 w 12192000"/>
              <a:gd name="connsiteY54" fmla="*/ 590302 h 4449468"/>
              <a:gd name="connsiteX55" fmla="*/ 4489026 w 12192000"/>
              <a:gd name="connsiteY55" fmla="*/ 589753 h 4449468"/>
              <a:gd name="connsiteX56" fmla="*/ 4500402 w 12192000"/>
              <a:gd name="connsiteY56" fmla="*/ 590048 h 4449468"/>
              <a:gd name="connsiteX57" fmla="*/ 4556726 w 12192000"/>
              <a:gd name="connsiteY57" fmla="*/ 598187 h 4449468"/>
              <a:gd name="connsiteX58" fmla="*/ 4624565 w 12192000"/>
              <a:gd name="connsiteY58" fmla="*/ 543167 h 4449468"/>
              <a:gd name="connsiteX59" fmla="*/ 4653836 w 12192000"/>
              <a:gd name="connsiteY59" fmla="*/ 532544 h 4449468"/>
              <a:gd name="connsiteX60" fmla="*/ 4669186 w 12192000"/>
              <a:gd name="connsiteY60" fmla="*/ 524041 h 4449468"/>
              <a:gd name="connsiteX61" fmla="*/ 4669958 w 12192000"/>
              <a:gd name="connsiteY61" fmla="*/ 521685 h 4449468"/>
              <a:gd name="connsiteX62" fmla="*/ 4723979 w 12192000"/>
              <a:gd name="connsiteY62" fmla="*/ 529754 h 4449468"/>
              <a:gd name="connsiteX63" fmla="*/ 4730727 w 12192000"/>
              <a:gd name="connsiteY63" fmla="*/ 526563 h 4449468"/>
              <a:gd name="connsiteX64" fmla="*/ 4766483 w 12192000"/>
              <a:gd name="connsiteY64" fmla="*/ 537277 h 4449468"/>
              <a:gd name="connsiteX65" fmla="*/ 4784666 w 12192000"/>
              <a:gd name="connsiteY65" fmla="*/ 539903 h 4449468"/>
              <a:gd name="connsiteX66" fmla="*/ 4790401 w 12192000"/>
              <a:gd name="connsiteY66" fmla="*/ 546646 h 4449468"/>
              <a:gd name="connsiteX67" fmla="*/ 4816937 w 12192000"/>
              <a:gd name="connsiteY67" fmla="*/ 547476 h 4449468"/>
              <a:gd name="connsiteX68" fmla="*/ 4819758 w 12192000"/>
              <a:gd name="connsiteY68" fmla="*/ 545308 h 4449468"/>
              <a:gd name="connsiteX69" fmla="*/ 4842484 w 12192000"/>
              <a:gd name="connsiteY69" fmla="*/ 554412 h 4449468"/>
              <a:gd name="connsiteX70" fmla="*/ 4862546 w 12192000"/>
              <a:gd name="connsiteY70" fmla="*/ 572217 h 4449468"/>
              <a:gd name="connsiteX71" fmla="*/ 5085017 w 12192000"/>
              <a:gd name="connsiteY71" fmla="*/ 547403 h 4449468"/>
              <a:gd name="connsiteX72" fmla="*/ 5285888 w 12192000"/>
              <a:gd name="connsiteY72" fmla="*/ 614495 h 4449468"/>
              <a:gd name="connsiteX73" fmla="*/ 5406407 w 12192000"/>
              <a:gd name="connsiteY73" fmla="*/ 598751 h 4449468"/>
              <a:gd name="connsiteX74" fmla="*/ 5442182 w 12192000"/>
              <a:gd name="connsiteY74" fmla="*/ 549757 h 4449468"/>
              <a:gd name="connsiteX75" fmla="*/ 5745975 w 12192000"/>
              <a:gd name="connsiteY75" fmla="*/ 554555 h 4449468"/>
              <a:gd name="connsiteX76" fmla="*/ 5821505 w 12192000"/>
              <a:gd name="connsiteY76" fmla="*/ 535119 h 4449468"/>
              <a:gd name="connsiteX77" fmla="*/ 5892210 w 12192000"/>
              <a:gd name="connsiteY77" fmla="*/ 560202 h 4449468"/>
              <a:gd name="connsiteX78" fmla="*/ 5918804 w 12192000"/>
              <a:gd name="connsiteY78" fmla="*/ 543313 h 4449468"/>
              <a:gd name="connsiteX79" fmla="*/ 5923343 w 12192000"/>
              <a:gd name="connsiteY79" fmla="*/ 539938 h 4449468"/>
              <a:gd name="connsiteX80" fmla="*/ 5942519 w 12192000"/>
              <a:gd name="connsiteY80" fmla="*/ 536503 h 4449468"/>
              <a:gd name="connsiteX81" fmla="*/ 5946666 w 12192000"/>
              <a:gd name="connsiteY81" fmla="*/ 522944 h 4449468"/>
              <a:gd name="connsiteX82" fmla="*/ 5974624 w 12192000"/>
              <a:gd name="connsiteY82" fmla="*/ 508752 h 4449468"/>
              <a:gd name="connsiteX83" fmla="*/ 6010271 w 12192000"/>
              <a:gd name="connsiteY83" fmla="*/ 505944 h 4449468"/>
              <a:gd name="connsiteX84" fmla="*/ 6180882 w 12192000"/>
              <a:gd name="connsiteY84" fmla="*/ 506681 h 4449468"/>
              <a:gd name="connsiteX85" fmla="*/ 6282268 w 12192000"/>
              <a:gd name="connsiteY85" fmla="*/ 499091 h 4449468"/>
              <a:gd name="connsiteX86" fmla="*/ 6319700 w 12192000"/>
              <a:gd name="connsiteY86" fmla="*/ 483591 h 4449468"/>
              <a:gd name="connsiteX87" fmla="*/ 6372701 w 12192000"/>
              <a:gd name="connsiteY87" fmla="*/ 470428 h 4449468"/>
              <a:gd name="connsiteX88" fmla="*/ 6465400 w 12192000"/>
              <a:gd name="connsiteY88" fmla="*/ 437432 h 4449468"/>
              <a:gd name="connsiteX89" fmla="*/ 6591402 w 12192000"/>
              <a:gd name="connsiteY89" fmla="*/ 410083 h 4449468"/>
              <a:gd name="connsiteX90" fmla="*/ 6687786 w 12192000"/>
              <a:gd name="connsiteY90" fmla="*/ 444034 h 4449468"/>
              <a:gd name="connsiteX91" fmla="*/ 6695174 w 12192000"/>
              <a:gd name="connsiteY91" fmla="*/ 433912 h 4449468"/>
              <a:gd name="connsiteX92" fmla="*/ 6759445 w 12192000"/>
              <a:gd name="connsiteY92" fmla="*/ 431070 h 4449468"/>
              <a:gd name="connsiteX93" fmla="*/ 6989783 w 12192000"/>
              <a:gd name="connsiteY93" fmla="*/ 486103 h 4449468"/>
              <a:gd name="connsiteX94" fmla="*/ 7115240 w 12192000"/>
              <a:gd name="connsiteY94" fmla="*/ 478756 h 4449468"/>
              <a:gd name="connsiteX95" fmla="*/ 7158931 w 12192000"/>
              <a:gd name="connsiteY95" fmla="*/ 465669 h 4449468"/>
              <a:gd name="connsiteX96" fmla="*/ 7232185 w 12192000"/>
              <a:gd name="connsiteY96" fmla="*/ 444394 h 4449468"/>
              <a:gd name="connsiteX97" fmla="*/ 7284877 w 12192000"/>
              <a:gd name="connsiteY97" fmla="*/ 402687 h 4449468"/>
              <a:gd name="connsiteX98" fmla="*/ 7346945 w 12192000"/>
              <a:gd name="connsiteY98" fmla="*/ 395124 h 4449468"/>
              <a:gd name="connsiteX99" fmla="*/ 7364027 w 12192000"/>
              <a:gd name="connsiteY99" fmla="*/ 426741 h 4449468"/>
              <a:gd name="connsiteX100" fmla="*/ 7429557 w 12192000"/>
              <a:gd name="connsiteY100" fmla="*/ 407818 h 4449468"/>
              <a:gd name="connsiteX101" fmla="*/ 7528670 w 12192000"/>
              <a:gd name="connsiteY101" fmla="*/ 375453 h 4449468"/>
              <a:gd name="connsiteX102" fmla="*/ 7586523 w 12192000"/>
              <a:gd name="connsiteY102" fmla="*/ 365405 h 4449468"/>
              <a:gd name="connsiteX103" fmla="*/ 7743797 w 12192000"/>
              <a:gd name="connsiteY103" fmla="*/ 328598 h 4449468"/>
              <a:gd name="connsiteX104" fmla="*/ 7900757 w 12192000"/>
              <a:gd name="connsiteY104" fmla="*/ 284597 h 4449468"/>
              <a:gd name="connsiteX105" fmla="*/ 7990513 w 12192000"/>
              <a:gd name="connsiteY105" fmla="*/ 218262 h 4449468"/>
              <a:gd name="connsiteX106" fmla="*/ 8119883 w 12192000"/>
              <a:gd name="connsiteY106" fmla="*/ 186443 h 4449468"/>
              <a:gd name="connsiteX107" fmla="*/ 8141063 w 12192000"/>
              <a:gd name="connsiteY107" fmla="*/ 175217 h 4449468"/>
              <a:gd name="connsiteX108" fmla="*/ 8172005 w 12192000"/>
              <a:gd name="connsiteY108" fmla="*/ 178328 h 4449468"/>
              <a:gd name="connsiteX109" fmla="*/ 8296189 w 12192000"/>
              <a:gd name="connsiteY109" fmla="*/ 192661 h 4449468"/>
              <a:gd name="connsiteX110" fmla="*/ 8395386 w 12192000"/>
              <a:gd name="connsiteY110" fmla="*/ 220624 h 4449468"/>
              <a:gd name="connsiteX111" fmla="*/ 8512799 w 12192000"/>
              <a:gd name="connsiteY111" fmla="*/ 185499 h 4449468"/>
              <a:gd name="connsiteX112" fmla="*/ 8586463 w 12192000"/>
              <a:gd name="connsiteY112" fmla="*/ 187463 h 4449468"/>
              <a:gd name="connsiteX113" fmla="*/ 8710287 w 12192000"/>
              <a:gd name="connsiteY113" fmla="*/ 226363 h 4449468"/>
              <a:gd name="connsiteX114" fmla="*/ 8866439 w 12192000"/>
              <a:gd name="connsiteY114" fmla="*/ 198692 h 4449468"/>
              <a:gd name="connsiteX115" fmla="*/ 8894276 w 12192000"/>
              <a:gd name="connsiteY115" fmla="*/ 145723 h 4449468"/>
              <a:gd name="connsiteX116" fmla="*/ 8935035 w 12192000"/>
              <a:gd name="connsiteY116" fmla="*/ 111646 h 4449468"/>
              <a:gd name="connsiteX117" fmla="*/ 8960043 w 12192000"/>
              <a:gd name="connsiteY117" fmla="*/ 180759 h 4449468"/>
              <a:gd name="connsiteX118" fmla="*/ 9101127 w 12192000"/>
              <a:gd name="connsiteY118" fmla="*/ 222142 h 4449468"/>
              <a:gd name="connsiteX119" fmla="*/ 9170880 w 12192000"/>
              <a:gd name="connsiteY119" fmla="*/ 234816 h 4449468"/>
              <a:gd name="connsiteX120" fmla="*/ 9278094 w 12192000"/>
              <a:gd name="connsiteY120" fmla="*/ 238336 h 4449468"/>
              <a:gd name="connsiteX121" fmla="*/ 9310998 w 12192000"/>
              <a:gd name="connsiteY121" fmla="*/ 242266 h 4449468"/>
              <a:gd name="connsiteX122" fmla="*/ 9641111 w 12192000"/>
              <a:gd name="connsiteY122" fmla="*/ 313195 h 4449468"/>
              <a:gd name="connsiteX123" fmla="*/ 9823383 w 12192000"/>
              <a:gd name="connsiteY123" fmla="*/ 218474 h 4449468"/>
              <a:gd name="connsiteX124" fmla="*/ 10032591 w 12192000"/>
              <a:gd name="connsiteY124" fmla="*/ 185749 h 4449468"/>
              <a:gd name="connsiteX125" fmla="*/ 10100322 w 12192000"/>
              <a:gd name="connsiteY125" fmla="*/ 221604 h 4449468"/>
              <a:gd name="connsiteX126" fmla="*/ 10132642 w 12192000"/>
              <a:gd name="connsiteY126" fmla="*/ 217666 h 4449468"/>
              <a:gd name="connsiteX127" fmla="*/ 10185365 w 12192000"/>
              <a:gd name="connsiteY127" fmla="*/ 206832 h 4449468"/>
              <a:gd name="connsiteX128" fmla="*/ 10268953 w 12192000"/>
              <a:gd name="connsiteY128" fmla="*/ 218347 h 4449468"/>
              <a:gd name="connsiteX129" fmla="*/ 10433108 w 12192000"/>
              <a:gd name="connsiteY129" fmla="*/ 199758 h 4449468"/>
              <a:gd name="connsiteX130" fmla="*/ 10717313 w 12192000"/>
              <a:gd name="connsiteY130" fmla="*/ 253344 h 4449468"/>
              <a:gd name="connsiteX131" fmla="*/ 10972110 w 12192000"/>
              <a:gd name="connsiteY131" fmla="*/ 217006 h 4449468"/>
              <a:gd name="connsiteX132" fmla="*/ 11060121 w 12192000"/>
              <a:gd name="connsiteY132" fmla="*/ 208222 h 4449468"/>
              <a:gd name="connsiteX133" fmla="*/ 11144990 w 12192000"/>
              <a:gd name="connsiteY133" fmla="*/ 130838 h 4449468"/>
              <a:gd name="connsiteX134" fmla="*/ 11293359 w 12192000"/>
              <a:gd name="connsiteY134" fmla="*/ 124935 h 4449468"/>
              <a:gd name="connsiteX135" fmla="*/ 11364511 w 12192000"/>
              <a:gd name="connsiteY135" fmla="*/ 66512 h 4449468"/>
              <a:gd name="connsiteX136" fmla="*/ 11537979 w 12192000"/>
              <a:gd name="connsiteY136" fmla="*/ 81544 h 4449468"/>
              <a:gd name="connsiteX137" fmla="*/ 11576401 w 12192000"/>
              <a:gd name="connsiteY137" fmla="*/ 68039 h 4449468"/>
              <a:gd name="connsiteX138" fmla="*/ 11627402 w 12192000"/>
              <a:gd name="connsiteY138" fmla="*/ 41537 h 4449468"/>
              <a:gd name="connsiteX139" fmla="*/ 11800703 w 12192000"/>
              <a:gd name="connsiteY139" fmla="*/ 18480 h 4449468"/>
              <a:gd name="connsiteX140" fmla="*/ 11920297 w 12192000"/>
              <a:gd name="connsiteY140" fmla="*/ 33373 h 4449468"/>
              <a:gd name="connsiteX141" fmla="*/ 12034335 w 12192000"/>
              <a:gd name="connsiteY141" fmla="*/ 19478 h 4449468"/>
              <a:gd name="connsiteX142" fmla="*/ 12121786 w 12192000"/>
              <a:gd name="connsiteY142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64987 w 12192000"/>
              <a:gd name="connsiteY7" fmla="*/ 1613266 h 4449468"/>
              <a:gd name="connsiteX8" fmla="*/ 350371 w 12192000"/>
              <a:gd name="connsiteY8" fmla="*/ 1658516 h 4449468"/>
              <a:gd name="connsiteX9" fmla="*/ 561746 w 12192000"/>
              <a:gd name="connsiteY9" fmla="*/ 1608643 h 4449468"/>
              <a:gd name="connsiteX10" fmla="*/ 762516 w 12192000"/>
              <a:gd name="connsiteY10" fmla="*/ 1469595 h 4449468"/>
              <a:gd name="connsiteX11" fmla="*/ 991456 w 12192000"/>
              <a:gd name="connsiteY11" fmla="*/ 1415404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43680 w 12192000"/>
              <a:gd name="connsiteY16" fmla="*/ 1343266 h 4449468"/>
              <a:gd name="connsiteX17" fmla="*/ 1417000 w 12192000"/>
              <a:gd name="connsiteY17" fmla="*/ 1306027 h 4449468"/>
              <a:gd name="connsiteX18" fmla="*/ 1484166 w 12192000"/>
              <a:gd name="connsiteY18" fmla="*/ 1257501 h 4449468"/>
              <a:gd name="connsiteX19" fmla="*/ 1577113 w 12192000"/>
              <a:gd name="connsiteY19" fmla="*/ 1252532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42958 w 12192000"/>
              <a:gd name="connsiteY22" fmla="*/ 1249037 h 4449468"/>
              <a:gd name="connsiteX23" fmla="*/ 2180944 w 12192000"/>
              <a:gd name="connsiteY23" fmla="*/ 1221372 h 4449468"/>
              <a:gd name="connsiteX24" fmla="*/ 2206483 w 12192000"/>
              <a:gd name="connsiteY24" fmla="*/ 1169306 h 4449468"/>
              <a:gd name="connsiteX25" fmla="*/ 2394021 w 12192000"/>
              <a:gd name="connsiteY25" fmla="*/ 1177502 h 4449468"/>
              <a:gd name="connsiteX26" fmla="*/ 2545516 w 12192000"/>
              <a:gd name="connsiteY26" fmla="*/ 1116783 h 4449468"/>
              <a:gd name="connsiteX27" fmla="*/ 2612469 w 12192000"/>
              <a:gd name="connsiteY27" fmla="*/ 1134510 h 4449468"/>
              <a:gd name="connsiteX28" fmla="*/ 2711275 w 12192000"/>
              <a:gd name="connsiteY28" fmla="*/ 1068983 h 4449468"/>
              <a:gd name="connsiteX29" fmla="*/ 2864753 w 12192000"/>
              <a:gd name="connsiteY29" fmla="*/ 1052603 h 4449468"/>
              <a:gd name="connsiteX30" fmla="*/ 2954875 w 12192000"/>
              <a:gd name="connsiteY30" fmla="*/ 1034925 h 4449468"/>
              <a:gd name="connsiteX31" fmla="*/ 2986432 w 12192000"/>
              <a:gd name="connsiteY31" fmla="*/ 1015835 h 4449468"/>
              <a:gd name="connsiteX32" fmla="*/ 3032300 w 12192000"/>
              <a:gd name="connsiteY32" fmla="*/ 997495 h 4449468"/>
              <a:gd name="connsiteX33" fmla="*/ 3111177 w 12192000"/>
              <a:gd name="connsiteY33" fmla="*/ 955551 h 4449468"/>
              <a:gd name="connsiteX34" fmla="*/ 3220756 w 12192000"/>
              <a:gd name="connsiteY34" fmla="*/ 915853 h 4449468"/>
              <a:gd name="connsiteX35" fmla="*/ 3311995 w 12192000"/>
              <a:gd name="connsiteY35" fmla="*/ 939781 h 4449468"/>
              <a:gd name="connsiteX36" fmla="*/ 3317268 w 12192000"/>
              <a:gd name="connsiteY36" fmla="*/ 929024 h 4449468"/>
              <a:gd name="connsiteX37" fmla="*/ 3374665 w 12192000"/>
              <a:gd name="connsiteY37" fmla="*/ 919767 h 4449468"/>
              <a:gd name="connsiteX38" fmla="*/ 3589177 w 12192000"/>
              <a:gd name="connsiteY38" fmla="*/ 951119 h 4449468"/>
              <a:gd name="connsiteX39" fmla="*/ 3700970 w 12192000"/>
              <a:gd name="connsiteY39" fmla="*/ 931267 h 4449468"/>
              <a:gd name="connsiteX40" fmla="*/ 3738479 w 12192000"/>
              <a:gd name="connsiteY40" fmla="*/ 913937 h 4449468"/>
              <a:gd name="connsiteX41" fmla="*/ 3801460 w 12192000"/>
              <a:gd name="connsiteY41" fmla="*/ 885540 h 4449468"/>
              <a:gd name="connsiteX42" fmla="*/ 3843193 w 12192000"/>
              <a:gd name="connsiteY42" fmla="*/ 838989 h 4449468"/>
              <a:gd name="connsiteX43" fmla="*/ 3897970 w 12192000"/>
              <a:gd name="connsiteY43" fmla="*/ 825281 h 4449468"/>
              <a:gd name="connsiteX44" fmla="*/ 3917600 w 12192000"/>
              <a:gd name="connsiteY44" fmla="*/ 854851 h 4449468"/>
              <a:gd name="connsiteX45" fmla="*/ 3973954 w 12192000"/>
              <a:gd name="connsiteY45" fmla="*/ 829557 h 4449468"/>
              <a:gd name="connsiteX46" fmla="*/ 4058683 w 12192000"/>
              <a:gd name="connsiteY46" fmla="*/ 787592 h 4449468"/>
              <a:gd name="connsiteX47" fmla="*/ 4109334 w 12192000"/>
              <a:gd name="connsiteY47" fmla="*/ 771848 h 4449468"/>
              <a:gd name="connsiteX48" fmla="*/ 4245750 w 12192000"/>
              <a:gd name="connsiteY48" fmla="*/ 719656 h 4449468"/>
              <a:gd name="connsiteX49" fmla="*/ 4380909 w 12192000"/>
              <a:gd name="connsiteY49" fmla="*/ 660379 h 4449468"/>
              <a:gd name="connsiteX50" fmla="*/ 4438502 w 12192000"/>
              <a:gd name="connsiteY50" fmla="*/ 592129 h 4449468"/>
              <a:gd name="connsiteX51" fmla="*/ 4446215 w 12192000"/>
              <a:gd name="connsiteY51" fmla="*/ 588643 h 4449468"/>
              <a:gd name="connsiteX52" fmla="*/ 4468284 w 12192000"/>
              <a:gd name="connsiteY52" fmla="*/ 589215 h 4449468"/>
              <a:gd name="connsiteX53" fmla="*/ 4476748 w 12192000"/>
              <a:gd name="connsiteY53" fmla="*/ 591094 h 4449468"/>
              <a:gd name="connsiteX54" fmla="*/ 4488782 w 12192000"/>
              <a:gd name="connsiteY54" fmla="*/ 590302 h 4449468"/>
              <a:gd name="connsiteX55" fmla="*/ 4489026 w 12192000"/>
              <a:gd name="connsiteY55" fmla="*/ 589753 h 4449468"/>
              <a:gd name="connsiteX56" fmla="*/ 4500402 w 12192000"/>
              <a:gd name="connsiteY56" fmla="*/ 590048 h 4449468"/>
              <a:gd name="connsiteX57" fmla="*/ 4556726 w 12192000"/>
              <a:gd name="connsiteY57" fmla="*/ 598187 h 4449468"/>
              <a:gd name="connsiteX58" fmla="*/ 4624565 w 12192000"/>
              <a:gd name="connsiteY58" fmla="*/ 543167 h 4449468"/>
              <a:gd name="connsiteX59" fmla="*/ 4653836 w 12192000"/>
              <a:gd name="connsiteY59" fmla="*/ 532544 h 4449468"/>
              <a:gd name="connsiteX60" fmla="*/ 4669186 w 12192000"/>
              <a:gd name="connsiteY60" fmla="*/ 524041 h 4449468"/>
              <a:gd name="connsiteX61" fmla="*/ 4669958 w 12192000"/>
              <a:gd name="connsiteY61" fmla="*/ 521685 h 4449468"/>
              <a:gd name="connsiteX62" fmla="*/ 4723979 w 12192000"/>
              <a:gd name="connsiteY62" fmla="*/ 529754 h 4449468"/>
              <a:gd name="connsiteX63" fmla="*/ 4730727 w 12192000"/>
              <a:gd name="connsiteY63" fmla="*/ 526563 h 4449468"/>
              <a:gd name="connsiteX64" fmla="*/ 4766483 w 12192000"/>
              <a:gd name="connsiteY64" fmla="*/ 537277 h 4449468"/>
              <a:gd name="connsiteX65" fmla="*/ 4784666 w 12192000"/>
              <a:gd name="connsiteY65" fmla="*/ 539903 h 4449468"/>
              <a:gd name="connsiteX66" fmla="*/ 4790401 w 12192000"/>
              <a:gd name="connsiteY66" fmla="*/ 546646 h 4449468"/>
              <a:gd name="connsiteX67" fmla="*/ 4816937 w 12192000"/>
              <a:gd name="connsiteY67" fmla="*/ 547476 h 4449468"/>
              <a:gd name="connsiteX68" fmla="*/ 4819758 w 12192000"/>
              <a:gd name="connsiteY68" fmla="*/ 545308 h 4449468"/>
              <a:gd name="connsiteX69" fmla="*/ 4842484 w 12192000"/>
              <a:gd name="connsiteY69" fmla="*/ 554412 h 4449468"/>
              <a:gd name="connsiteX70" fmla="*/ 4862546 w 12192000"/>
              <a:gd name="connsiteY70" fmla="*/ 572217 h 4449468"/>
              <a:gd name="connsiteX71" fmla="*/ 5085017 w 12192000"/>
              <a:gd name="connsiteY71" fmla="*/ 547403 h 4449468"/>
              <a:gd name="connsiteX72" fmla="*/ 5285888 w 12192000"/>
              <a:gd name="connsiteY72" fmla="*/ 614495 h 4449468"/>
              <a:gd name="connsiteX73" fmla="*/ 5406407 w 12192000"/>
              <a:gd name="connsiteY73" fmla="*/ 598751 h 4449468"/>
              <a:gd name="connsiteX74" fmla="*/ 5442182 w 12192000"/>
              <a:gd name="connsiteY74" fmla="*/ 549757 h 4449468"/>
              <a:gd name="connsiteX75" fmla="*/ 5745975 w 12192000"/>
              <a:gd name="connsiteY75" fmla="*/ 554555 h 4449468"/>
              <a:gd name="connsiteX76" fmla="*/ 5821505 w 12192000"/>
              <a:gd name="connsiteY76" fmla="*/ 535119 h 4449468"/>
              <a:gd name="connsiteX77" fmla="*/ 5892210 w 12192000"/>
              <a:gd name="connsiteY77" fmla="*/ 560202 h 4449468"/>
              <a:gd name="connsiteX78" fmla="*/ 5918804 w 12192000"/>
              <a:gd name="connsiteY78" fmla="*/ 543313 h 4449468"/>
              <a:gd name="connsiteX79" fmla="*/ 5923343 w 12192000"/>
              <a:gd name="connsiteY79" fmla="*/ 539938 h 4449468"/>
              <a:gd name="connsiteX80" fmla="*/ 5942519 w 12192000"/>
              <a:gd name="connsiteY80" fmla="*/ 536503 h 4449468"/>
              <a:gd name="connsiteX81" fmla="*/ 5946666 w 12192000"/>
              <a:gd name="connsiteY81" fmla="*/ 522944 h 4449468"/>
              <a:gd name="connsiteX82" fmla="*/ 5974624 w 12192000"/>
              <a:gd name="connsiteY82" fmla="*/ 508752 h 4449468"/>
              <a:gd name="connsiteX83" fmla="*/ 6010271 w 12192000"/>
              <a:gd name="connsiteY83" fmla="*/ 505944 h 4449468"/>
              <a:gd name="connsiteX84" fmla="*/ 6180882 w 12192000"/>
              <a:gd name="connsiteY84" fmla="*/ 506681 h 4449468"/>
              <a:gd name="connsiteX85" fmla="*/ 6282268 w 12192000"/>
              <a:gd name="connsiteY85" fmla="*/ 499091 h 4449468"/>
              <a:gd name="connsiteX86" fmla="*/ 6319700 w 12192000"/>
              <a:gd name="connsiteY86" fmla="*/ 483591 h 4449468"/>
              <a:gd name="connsiteX87" fmla="*/ 6372701 w 12192000"/>
              <a:gd name="connsiteY87" fmla="*/ 470428 h 4449468"/>
              <a:gd name="connsiteX88" fmla="*/ 6465400 w 12192000"/>
              <a:gd name="connsiteY88" fmla="*/ 437432 h 4449468"/>
              <a:gd name="connsiteX89" fmla="*/ 6591402 w 12192000"/>
              <a:gd name="connsiteY89" fmla="*/ 410083 h 4449468"/>
              <a:gd name="connsiteX90" fmla="*/ 6687786 w 12192000"/>
              <a:gd name="connsiteY90" fmla="*/ 444034 h 4449468"/>
              <a:gd name="connsiteX91" fmla="*/ 6695174 w 12192000"/>
              <a:gd name="connsiteY91" fmla="*/ 433912 h 4449468"/>
              <a:gd name="connsiteX92" fmla="*/ 6759445 w 12192000"/>
              <a:gd name="connsiteY92" fmla="*/ 431070 h 4449468"/>
              <a:gd name="connsiteX93" fmla="*/ 6989783 w 12192000"/>
              <a:gd name="connsiteY93" fmla="*/ 486103 h 4449468"/>
              <a:gd name="connsiteX94" fmla="*/ 7115240 w 12192000"/>
              <a:gd name="connsiteY94" fmla="*/ 478756 h 4449468"/>
              <a:gd name="connsiteX95" fmla="*/ 7158931 w 12192000"/>
              <a:gd name="connsiteY95" fmla="*/ 465669 h 4449468"/>
              <a:gd name="connsiteX96" fmla="*/ 7232185 w 12192000"/>
              <a:gd name="connsiteY96" fmla="*/ 444394 h 4449468"/>
              <a:gd name="connsiteX97" fmla="*/ 7284877 w 12192000"/>
              <a:gd name="connsiteY97" fmla="*/ 402687 h 4449468"/>
              <a:gd name="connsiteX98" fmla="*/ 7346945 w 12192000"/>
              <a:gd name="connsiteY98" fmla="*/ 395124 h 4449468"/>
              <a:gd name="connsiteX99" fmla="*/ 7364027 w 12192000"/>
              <a:gd name="connsiteY99" fmla="*/ 426741 h 4449468"/>
              <a:gd name="connsiteX100" fmla="*/ 7429557 w 12192000"/>
              <a:gd name="connsiteY100" fmla="*/ 407818 h 4449468"/>
              <a:gd name="connsiteX101" fmla="*/ 7528670 w 12192000"/>
              <a:gd name="connsiteY101" fmla="*/ 375453 h 4449468"/>
              <a:gd name="connsiteX102" fmla="*/ 7586523 w 12192000"/>
              <a:gd name="connsiteY102" fmla="*/ 365405 h 4449468"/>
              <a:gd name="connsiteX103" fmla="*/ 7743797 w 12192000"/>
              <a:gd name="connsiteY103" fmla="*/ 328598 h 4449468"/>
              <a:gd name="connsiteX104" fmla="*/ 7900757 w 12192000"/>
              <a:gd name="connsiteY104" fmla="*/ 284597 h 4449468"/>
              <a:gd name="connsiteX105" fmla="*/ 7990513 w 12192000"/>
              <a:gd name="connsiteY105" fmla="*/ 218262 h 4449468"/>
              <a:gd name="connsiteX106" fmla="*/ 8119883 w 12192000"/>
              <a:gd name="connsiteY106" fmla="*/ 186443 h 4449468"/>
              <a:gd name="connsiteX107" fmla="*/ 8141063 w 12192000"/>
              <a:gd name="connsiteY107" fmla="*/ 175217 h 4449468"/>
              <a:gd name="connsiteX108" fmla="*/ 8172005 w 12192000"/>
              <a:gd name="connsiteY108" fmla="*/ 178328 h 4449468"/>
              <a:gd name="connsiteX109" fmla="*/ 8296189 w 12192000"/>
              <a:gd name="connsiteY109" fmla="*/ 192661 h 4449468"/>
              <a:gd name="connsiteX110" fmla="*/ 8395386 w 12192000"/>
              <a:gd name="connsiteY110" fmla="*/ 220624 h 4449468"/>
              <a:gd name="connsiteX111" fmla="*/ 8512799 w 12192000"/>
              <a:gd name="connsiteY111" fmla="*/ 185499 h 4449468"/>
              <a:gd name="connsiteX112" fmla="*/ 8586463 w 12192000"/>
              <a:gd name="connsiteY112" fmla="*/ 187463 h 4449468"/>
              <a:gd name="connsiteX113" fmla="*/ 8710287 w 12192000"/>
              <a:gd name="connsiteY113" fmla="*/ 226363 h 4449468"/>
              <a:gd name="connsiteX114" fmla="*/ 8866439 w 12192000"/>
              <a:gd name="connsiteY114" fmla="*/ 198692 h 4449468"/>
              <a:gd name="connsiteX115" fmla="*/ 8894276 w 12192000"/>
              <a:gd name="connsiteY115" fmla="*/ 145723 h 4449468"/>
              <a:gd name="connsiteX116" fmla="*/ 8935035 w 12192000"/>
              <a:gd name="connsiteY116" fmla="*/ 111646 h 4449468"/>
              <a:gd name="connsiteX117" fmla="*/ 8960043 w 12192000"/>
              <a:gd name="connsiteY117" fmla="*/ 180759 h 4449468"/>
              <a:gd name="connsiteX118" fmla="*/ 9101127 w 12192000"/>
              <a:gd name="connsiteY118" fmla="*/ 222142 h 4449468"/>
              <a:gd name="connsiteX119" fmla="*/ 9170880 w 12192000"/>
              <a:gd name="connsiteY119" fmla="*/ 234816 h 4449468"/>
              <a:gd name="connsiteX120" fmla="*/ 9278094 w 12192000"/>
              <a:gd name="connsiteY120" fmla="*/ 238336 h 4449468"/>
              <a:gd name="connsiteX121" fmla="*/ 9310998 w 12192000"/>
              <a:gd name="connsiteY121" fmla="*/ 242266 h 4449468"/>
              <a:gd name="connsiteX122" fmla="*/ 9641111 w 12192000"/>
              <a:gd name="connsiteY122" fmla="*/ 313195 h 4449468"/>
              <a:gd name="connsiteX123" fmla="*/ 9823383 w 12192000"/>
              <a:gd name="connsiteY123" fmla="*/ 218474 h 4449468"/>
              <a:gd name="connsiteX124" fmla="*/ 10032591 w 12192000"/>
              <a:gd name="connsiteY124" fmla="*/ 185749 h 4449468"/>
              <a:gd name="connsiteX125" fmla="*/ 10100322 w 12192000"/>
              <a:gd name="connsiteY125" fmla="*/ 221604 h 4449468"/>
              <a:gd name="connsiteX126" fmla="*/ 10132642 w 12192000"/>
              <a:gd name="connsiteY126" fmla="*/ 217666 h 4449468"/>
              <a:gd name="connsiteX127" fmla="*/ 10185365 w 12192000"/>
              <a:gd name="connsiteY127" fmla="*/ 206832 h 4449468"/>
              <a:gd name="connsiteX128" fmla="*/ 10268953 w 12192000"/>
              <a:gd name="connsiteY128" fmla="*/ 218347 h 4449468"/>
              <a:gd name="connsiteX129" fmla="*/ 10433108 w 12192000"/>
              <a:gd name="connsiteY129" fmla="*/ 199758 h 4449468"/>
              <a:gd name="connsiteX130" fmla="*/ 10717313 w 12192000"/>
              <a:gd name="connsiteY130" fmla="*/ 253344 h 4449468"/>
              <a:gd name="connsiteX131" fmla="*/ 10972110 w 12192000"/>
              <a:gd name="connsiteY131" fmla="*/ 217006 h 4449468"/>
              <a:gd name="connsiteX132" fmla="*/ 11060121 w 12192000"/>
              <a:gd name="connsiteY132" fmla="*/ 208222 h 4449468"/>
              <a:gd name="connsiteX133" fmla="*/ 11144990 w 12192000"/>
              <a:gd name="connsiteY133" fmla="*/ 130838 h 4449468"/>
              <a:gd name="connsiteX134" fmla="*/ 11293359 w 12192000"/>
              <a:gd name="connsiteY134" fmla="*/ 124935 h 4449468"/>
              <a:gd name="connsiteX135" fmla="*/ 11364511 w 12192000"/>
              <a:gd name="connsiteY135" fmla="*/ 66512 h 4449468"/>
              <a:gd name="connsiteX136" fmla="*/ 11537979 w 12192000"/>
              <a:gd name="connsiteY136" fmla="*/ 81544 h 4449468"/>
              <a:gd name="connsiteX137" fmla="*/ 11576401 w 12192000"/>
              <a:gd name="connsiteY137" fmla="*/ 68039 h 4449468"/>
              <a:gd name="connsiteX138" fmla="*/ 11627402 w 12192000"/>
              <a:gd name="connsiteY138" fmla="*/ 41537 h 4449468"/>
              <a:gd name="connsiteX139" fmla="*/ 11800703 w 12192000"/>
              <a:gd name="connsiteY139" fmla="*/ 18480 h 4449468"/>
              <a:gd name="connsiteX140" fmla="*/ 11920297 w 12192000"/>
              <a:gd name="connsiteY140" fmla="*/ 33373 h 4449468"/>
              <a:gd name="connsiteX141" fmla="*/ 12034335 w 12192000"/>
              <a:gd name="connsiteY141" fmla="*/ 19478 h 4449468"/>
              <a:gd name="connsiteX142" fmla="*/ 12121786 w 12192000"/>
              <a:gd name="connsiteY142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64987 w 12192000"/>
              <a:gd name="connsiteY7" fmla="*/ 1613266 h 4449468"/>
              <a:gd name="connsiteX8" fmla="*/ 350371 w 12192000"/>
              <a:gd name="connsiteY8" fmla="*/ 1658516 h 4449468"/>
              <a:gd name="connsiteX9" fmla="*/ 561746 w 12192000"/>
              <a:gd name="connsiteY9" fmla="*/ 1608643 h 4449468"/>
              <a:gd name="connsiteX10" fmla="*/ 762516 w 12192000"/>
              <a:gd name="connsiteY10" fmla="*/ 1469595 h 4449468"/>
              <a:gd name="connsiteX11" fmla="*/ 950614 w 12192000"/>
              <a:gd name="connsiteY11" fmla="*/ 1462036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43680 w 12192000"/>
              <a:gd name="connsiteY16" fmla="*/ 1343266 h 4449468"/>
              <a:gd name="connsiteX17" fmla="*/ 1417000 w 12192000"/>
              <a:gd name="connsiteY17" fmla="*/ 1306027 h 4449468"/>
              <a:gd name="connsiteX18" fmla="*/ 1484166 w 12192000"/>
              <a:gd name="connsiteY18" fmla="*/ 1257501 h 4449468"/>
              <a:gd name="connsiteX19" fmla="*/ 1577113 w 12192000"/>
              <a:gd name="connsiteY19" fmla="*/ 1252532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42958 w 12192000"/>
              <a:gd name="connsiteY22" fmla="*/ 1249037 h 4449468"/>
              <a:gd name="connsiteX23" fmla="*/ 2180944 w 12192000"/>
              <a:gd name="connsiteY23" fmla="*/ 1221372 h 4449468"/>
              <a:gd name="connsiteX24" fmla="*/ 2206483 w 12192000"/>
              <a:gd name="connsiteY24" fmla="*/ 1169306 h 4449468"/>
              <a:gd name="connsiteX25" fmla="*/ 2394021 w 12192000"/>
              <a:gd name="connsiteY25" fmla="*/ 1177502 h 4449468"/>
              <a:gd name="connsiteX26" fmla="*/ 2545516 w 12192000"/>
              <a:gd name="connsiteY26" fmla="*/ 1116783 h 4449468"/>
              <a:gd name="connsiteX27" fmla="*/ 2612469 w 12192000"/>
              <a:gd name="connsiteY27" fmla="*/ 1134510 h 4449468"/>
              <a:gd name="connsiteX28" fmla="*/ 2711275 w 12192000"/>
              <a:gd name="connsiteY28" fmla="*/ 1068983 h 4449468"/>
              <a:gd name="connsiteX29" fmla="*/ 2864753 w 12192000"/>
              <a:gd name="connsiteY29" fmla="*/ 1052603 h 4449468"/>
              <a:gd name="connsiteX30" fmla="*/ 2954875 w 12192000"/>
              <a:gd name="connsiteY30" fmla="*/ 1034925 h 4449468"/>
              <a:gd name="connsiteX31" fmla="*/ 2986432 w 12192000"/>
              <a:gd name="connsiteY31" fmla="*/ 1015835 h 4449468"/>
              <a:gd name="connsiteX32" fmla="*/ 3032300 w 12192000"/>
              <a:gd name="connsiteY32" fmla="*/ 997495 h 4449468"/>
              <a:gd name="connsiteX33" fmla="*/ 3111177 w 12192000"/>
              <a:gd name="connsiteY33" fmla="*/ 955551 h 4449468"/>
              <a:gd name="connsiteX34" fmla="*/ 3220756 w 12192000"/>
              <a:gd name="connsiteY34" fmla="*/ 915853 h 4449468"/>
              <a:gd name="connsiteX35" fmla="*/ 3311995 w 12192000"/>
              <a:gd name="connsiteY35" fmla="*/ 939781 h 4449468"/>
              <a:gd name="connsiteX36" fmla="*/ 3317268 w 12192000"/>
              <a:gd name="connsiteY36" fmla="*/ 929024 h 4449468"/>
              <a:gd name="connsiteX37" fmla="*/ 3374665 w 12192000"/>
              <a:gd name="connsiteY37" fmla="*/ 919767 h 4449468"/>
              <a:gd name="connsiteX38" fmla="*/ 3589177 w 12192000"/>
              <a:gd name="connsiteY38" fmla="*/ 951119 h 4449468"/>
              <a:gd name="connsiteX39" fmla="*/ 3700970 w 12192000"/>
              <a:gd name="connsiteY39" fmla="*/ 931267 h 4449468"/>
              <a:gd name="connsiteX40" fmla="*/ 3738479 w 12192000"/>
              <a:gd name="connsiteY40" fmla="*/ 913937 h 4449468"/>
              <a:gd name="connsiteX41" fmla="*/ 3801460 w 12192000"/>
              <a:gd name="connsiteY41" fmla="*/ 885540 h 4449468"/>
              <a:gd name="connsiteX42" fmla="*/ 3843193 w 12192000"/>
              <a:gd name="connsiteY42" fmla="*/ 838989 h 4449468"/>
              <a:gd name="connsiteX43" fmla="*/ 3897970 w 12192000"/>
              <a:gd name="connsiteY43" fmla="*/ 825281 h 4449468"/>
              <a:gd name="connsiteX44" fmla="*/ 3917600 w 12192000"/>
              <a:gd name="connsiteY44" fmla="*/ 854851 h 4449468"/>
              <a:gd name="connsiteX45" fmla="*/ 3973954 w 12192000"/>
              <a:gd name="connsiteY45" fmla="*/ 829557 h 4449468"/>
              <a:gd name="connsiteX46" fmla="*/ 4058683 w 12192000"/>
              <a:gd name="connsiteY46" fmla="*/ 787592 h 4449468"/>
              <a:gd name="connsiteX47" fmla="*/ 4109334 w 12192000"/>
              <a:gd name="connsiteY47" fmla="*/ 771848 h 4449468"/>
              <a:gd name="connsiteX48" fmla="*/ 4245750 w 12192000"/>
              <a:gd name="connsiteY48" fmla="*/ 719656 h 4449468"/>
              <a:gd name="connsiteX49" fmla="*/ 4380909 w 12192000"/>
              <a:gd name="connsiteY49" fmla="*/ 660379 h 4449468"/>
              <a:gd name="connsiteX50" fmla="*/ 4438502 w 12192000"/>
              <a:gd name="connsiteY50" fmla="*/ 592129 h 4449468"/>
              <a:gd name="connsiteX51" fmla="*/ 4446215 w 12192000"/>
              <a:gd name="connsiteY51" fmla="*/ 588643 h 4449468"/>
              <a:gd name="connsiteX52" fmla="*/ 4468284 w 12192000"/>
              <a:gd name="connsiteY52" fmla="*/ 589215 h 4449468"/>
              <a:gd name="connsiteX53" fmla="*/ 4476748 w 12192000"/>
              <a:gd name="connsiteY53" fmla="*/ 591094 h 4449468"/>
              <a:gd name="connsiteX54" fmla="*/ 4488782 w 12192000"/>
              <a:gd name="connsiteY54" fmla="*/ 590302 h 4449468"/>
              <a:gd name="connsiteX55" fmla="*/ 4489026 w 12192000"/>
              <a:gd name="connsiteY55" fmla="*/ 589753 h 4449468"/>
              <a:gd name="connsiteX56" fmla="*/ 4500402 w 12192000"/>
              <a:gd name="connsiteY56" fmla="*/ 590048 h 4449468"/>
              <a:gd name="connsiteX57" fmla="*/ 4556726 w 12192000"/>
              <a:gd name="connsiteY57" fmla="*/ 598187 h 4449468"/>
              <a:gd name="connsiteX58" fmla="*/ 4624565 w 12192000"/>
              <a:gd name="connsiteY58" fmla="*/ 543167 h 4449468"/>
              <a:gd name="connsiteX59" fmla="*/ 4653836 w 12192000"/>
              <a:gd name="connsiteY59" fmla="*/ 532544 h 4449468"/>
              <a:gd name="connsiteX60" fmla="*/ 4669186 w 12192000"/>
              <a:gd name="connsiteY60" fmla="*/ 524041 h 4449468"/>
              <a:gd name="connsiteX61" fmla="*/ 4669958 w 12192000"/>
              <a:gd name="connsiteY61" fmla="*/ 521685 h 4449468"/>
              <a:gd name="connsiteX62" fmla="*/ 4723979 w 12192000"/>
              <a:gd name="connsiteY62" fmla="*/ 529754 h 4449468"/>
              <a:gd name="connsiteX63" fmla="*/ 4730727 w 12192000"/>
              <a:gd name="connsiteY63" fmla="*/ 526563 h 4449468"/>
              <a:gd name="connsiteX64" fmla="*/ 4766483 w 12192000"/>
              <a:gd name="connsiteY64" fmla="*/ 537277 h 4449468"/>
              <a:gd name="connsiteX65" fmla="*/ 4784666 w 12192000"/>
              <a:gd name="connsiteY65" fmla="*/ 539903 h 4449468"/>
              <a:gd name="connsiteX66" fmla="*/ 4790401 w 12192000"/>
              <a:gd name="connsiteY66" fmla="*/ 546646 h 4449468"/>
              <a:gd name="connsiteX67" fmla="*/ 4816937 w 12192000"/>
              <a:gd name="connsiteY67" fmla="*/ 547476 h 4449468"/>
              <a:gd name="connsiteX68" fmla="*/ 4819758 w 12192000"/>
              <a:gd name="connsiteY68" fmla="*/ 545308 h 4449468"/>
              <a:gd name="connsiteX69" fmla="*/ 4842484 w 12192000"/>
              <a:gd name="connsiteY69" fmla="*/ 554412 h 4449468"/>
              <a:gd name="connsiteX70" fmla="*/ 4862546 w 12192000"/>
              <a:gd name="connsiteY70" fmla="*/ 572217 h 4449468"/>
              <a:gd name="connsiteX71" fmla="*/ 5085017 w 12192000"/>
              <a:gd name="connsiteY71" fmla="*/ 547403 h 4449468"/>
              <a:gd name="connsiteX72" fmla="*/ 5285888 w 12192000"/>
              <a:gd name="connsiteY72" fmla="*/ 614495 h 4449468"/>
              <a:gd name="connsiteX73" fmla="*/ 5406407 w 12192000"/>
              <a:gd name="connsiteY73" fmla="*/ 598751 h 4449468"/>
              <a:gd name="connsiteX74" fmla="*/ 5442182 w 12192000"/>
              <a:gd name="connsiteY74" fmla="*/ 549757 h 4449468"/>
              <a:gd name="connsiteX75" fmla="*/ 5745975 w 12192000"/>
              <a:gd name="connsiteY75" fmla="*/ 554555 h 4449468"/>
              <a:gd name="connsiteX76" fmla="*/ 5821505 w 12192000"/>
              <a:gd name="connsiteY76" fmla="*/ 535119 h 4449468"/>
              <a:gd name="connsiteX77" fmla="*/ 5892210 w 12192000"/>
              <a:gd name="connsiteY77" fmla="*/ 560202 h 4449468"/>
              <a:gd name="connsiteX78" fmla="*/ 5918804 w 12192000"/>
              <a:gd name="connsiteY78" fmla="*/ 543313 h 4449468"/>
              <a:gd name="connsiteX79" fmla="*/ 5923343 w 12192000"/>
              <a:gd name="connsiteY79" fmla="*/ 539938 h 4449468"/>
              <a:gd name="connsiteX80" fmla="*/ 5942519 w 12192000"/>
              <a:gd name="connsiteY80" fmla="*/ 536503 h 4449468"/>
              <a:gd name="connsiteX81" fmla="*/ 5946666 w 12192000"/>
              <a:gd name="connsiteY81" fmla="*/ 522944 h 4449468"/>
              <a:gd name="connsiteX82" fmla="*/ 5974624 w 12192000"/>
              <a:gd name="connsiteY82" fmla="*/ 508752 h 4449468"/>
              <a:gd name="connsiteX83" fmla="*/ 6010271 w 12192000"/>
              <a:gd name="connsiteY83" fmla="*/ 505944 h 4449468"/>
              <a:gd name="connsiteX84" fmla="*/ 6180882 w 12192000"/>
              <a:gd name="connsiteY84" fmla="*/ 506681 h 4449468"/>
              <a:gd name="connsiteX85" fmla="*/ 6282268 w 12192000"/>
              <a:gd name="connsiteY85" fmla="*/ 499091 h 4449468"/>
              <a:gd name="connsiteX86" fmla="*/ 6319700 w 12192000"/>
              <a:gd name="connsiteY86" fmla="*/ 483591 h 4449468"/>
              <a:gd name="connsiteX87" fmla="*/ 6372701 w 12192000"/>
              <a:gd name="connsiteY87" fmla="*/ 470428 h 4449468"/>
              <a:gd name="connsiteX88" fmla="*/ 6465400 w 12192000"/>
              <a:gd name="connsiteY88" fmla="*/ 437432 h 4449468"/>
              <a:gd name="connsiteX89" fmla="*/ 6591402 w 12192000"/>
              <a:gd name="connsiteY89" fmla="*/ 410083 h 4449468"/>
              <a:gd name="connsiteX90" fmla="*/ 6687786 w 12192000"/>
              <a:gd name="connsiteY90" fmla="*/ 444034 h 4449468"/>
              <a:gd name="connsiteX91" fmla="*/ 6695174 w 12192000"/>
              <a:gd name="connsiteY91" fmla="*/ 433912 h 4449468"/>
              <a:gd name="connsiteX92" fmla="*/ 6759445 w 12192000"/>
              <a:gd name="connsiteY92" fmla="*/ 431070 h 4449468"/>
              <a:gd name="connsiteX93" fmla="*/ 6989783 w 12192000"/>
              <a:gd name="connsiteY93" fmla="*/ 486103 h 4449468"/>
              <a:gd name="connsiteX94" fmla="*/ 7115240 w 12192000"/>
              <a:gd name="connsiteY94" fmla="*/ 478756 h 4449468"/>
              <a:gd name="connsiteX95" fmla="*/ 7158931 w 12192000"/>
              <a:gd name="connsiteY95" fmla="*/ 465669 h 4449468"/>
              <a:gd name="connsiteX96" fmla="*/ 7232185 w 12192000"/>
              <a:gd name="connsiteY96" fmla="*/ 444394 h 4449468"/>
              <a:gd name="connsiteX97" fmla="*/ 7284877 w 12192000"/>
              <a:gd name="connsiteY97" fmla="*/ 402687 h 4449468"/>
              <a:gd name="connsiteX98" fmla="*/ 7346945 w 12192000"/>
              <a:gd name="connsiteY98" fmla="*/ 395124 h 4449468"/>
              <a:gd name="connsiteX99" fmla="*/ 7364027 w 12192000"/>
              <a:gd name="connsiteY99" fmla="*/ 426741 h 4449468"/>
              <a:gd name="connsiteX100" fmla="*/ 7429557 w 12192000"/>
              <a:gd name="connsiteY100" fmla="*/ 407818 h 4449468"/>
              <a:gd name="connsiteX101" fmla="*/ 7528670 w 12192000"/>
              <a:gd name="connsiteY101" fmla="*/ 375453 h 4449468"/>
              <a:gd name="connsiteX102" fmla="*/ 7586523 w 12192000"/>
              <a:gd name="connsiteY102" fmla="*/ 365405 h 4449468"/>
              <a:gd name="connsiteX103" fmla="*/ 7743797 w 12192000"/>
              <a:gd name="connsiteY103" fmla="*/ 328598 h 4449468"/>
              <a:gd name="connsiteX104" fmla="*/ 7900757 w 12192000"/>
              <a:gd name="connsiteY104" fmla="*/ 284597 h 4449468"/>
              <a:gd name="connsiteX105" fmla="*/ 7990513 w 12192000"/>
              <a:gd name="connsiteY105" fmla="*/ 218262 h 4449468"/>
              <a:gd name="connsiteX106" fmla="*/ 8119883 w 12192000"/>
              <a:gd name="connsiteY106" fmla="*/ 186443 h 4449468"/>
              <a:gd name="connsiteX107" fmla="*/ 8141063 w 12192000"/>
              <a:gd name="connsiteY107" fmla="*/ 175217 h 4449468"/>
              <a:gd name="connsiteX108" fmla="*/ 8172005 w 12192000"/>
              <a:gd name="connsiteY108" fmla="*/ 178328 h 4449468"/>
              <a:gd name="connsiteX109" fmla="*/ 8296189 w 12192000"/>
              <a:gd name="connsiteY109" fmla="*/ 192661 h 4449468"/>
              <a:gd name="connsiteX110" fmla="*/ 8395386 w 12192000"/>
              <a:gd name="connsiteY110" fmla="*/ 220624 h 4449468"/>
              <a:gd name="connsiteX111" fmla="*/ 8512799 w 12192000"/>
              <a:gd name="connsiteY111" fmla="*/ 185499 h 4449468"/>
              <a:gd name="connsiteX112" fmla="*/ 8586463 w 12192000"/>
              <a:gd name="connsiteY112" fmla="*/ 187463 h 4449468"/>
              <a:gd name="connsiteX113" fmla="*/ 8710287 w 12192000"/>
              <a:gd name="connsiteY113" fmla="*/ 226363 h 4449468"/>
              <a:gd name="connsiteX114" fmla="*/ 8866439 w 12192000"/>
              <a:gd name="connsiteY114" fmla="*/ 198692 h 4449468"/>
              <a:gd name="connsiteX115" fmla="*/ 8894276 w 12192000"/>
              <a:gd name="connsiteY115" fmla="*/ 145723 h 4449468"/>
              <a:gd name="connsiteX116" fmla="*/ 8935035 w 12192000"/>
              <a:gd name="connsiteY116" fmla="*/ 111646 h 4449468"/>
              <a:gd name="connsiteX117" fmla="*/ 8960043 w 12192000"/>
              <a:gd name="connsiteY117" fmla="*/ 180759 h 4449468"/>
              <a:gd name="connsiteX118" fmla="*/ 9101127 w 12192000"/>
              <a:gd name="connsiteY118" fmla="*/ 222142 h 4449468"/>
              <a:gd name="connsiteX119" fmla="*/ 9170880 w 12192000"/>
              <a:gd name="connsiteY119" fmla="*/ 234816 h 4449468"/>
              <a:gd name="connsiteX120" fmla="*/ 9278094 w 12192000"/>
              <a:gd name="connsiteY120" fmla="*/ 238336 h 4449468"/>
              <a:gd name="connsiteX121" fmla="*/ 9310998 w 12192000"/>
              <a:gd name="connsiteY121" fmla="*/ 242266 h 4449468"/>
              <a:gd name="connsiteX122" fmla="*/ 9641111 w 12192000"/>
              <a:gd name="connsiteY122" fmla="*/ 313195 h 4449468"/>
              <a:gd name="connsiteX123" fmla="*/ 9823383 w 12192000"/>
              <a:gd name="connsiteY123" fmla="*/ 218474 h 4449468"/>
              <a:gd name="connsiteX124" fmla="*/ 10032591 w 12192000"/>
              <a:gd name="connsiteY124" fmla="*/ 185749 h 4449468"/>
              <a:gd name="connsiteX125" fmla="*/ 10100322 w 12192000"/>
              <a:gd name="connsiteY125" fmla="*/ 221604 h 4449468"/>
              <a:gd name="connsiteX126" fmla="*/ 10132642 w 12192000"/>
              <a:gd name="connsiteY126" fmla="*/ 217666 h 4449468"/>
              <a:gd name="connsiteX127" fmla="*/ 10185365 w 12192000"/>
              <a:gd name="connsiteY127" fmla="*/ 206832 h 4449468"/>
              <a:gd name="connsiteX128" fmla="*/ 10268953 w 12192000"/>
              <a:gd name="connsiteY128" fmla="*/ 218347 h 4449468"/>
              <a:gd name="connsiteX129" fmla="*/ 10433108 w 12192000"/>
              <a:gd name="connsiteY129" fmla="*/ 199758 h 4449468"/>
              <a:gd name="connsiteX130" fmla="*/ 10717313 w 12192000"/>
              <a:gd name="connsiteY130" fmla="*/ 253344 h 4449468"/>
              <a:gd name="connsiteX131" fmla="*/ 10972110 w 12192000"/>
              <a:gd name="connsiteY131" fmla="*/ 217006 h 4449468"/>
              <a:gd name="connsiteX132" fmla="*/ 11060121 w 12192000"/>
              <a:gd name="connsiteY132" fmla="*/ 208222 h 4449468"/>
              <a:gd name="connsiteX133" fmla="*/ 11144990 w 12192000"/>
              <a:gd name="connsiteY133" fmla="*/ 130838 h 4449468"/>
              <a:gd name="connsiteX134" fmla="*/ 11293359 w 12192000"/>
              <a:gd name="connsiteY134" fmla="*/ 124935 h 4449468"/>
              <a:gd name="connsiteX135" fmla="*/ 11364511 w 12192000"/>
              <a:gd name="connsiteY135" fmla="*/ 66512 h 4449468"/>
              <a:gd name="connsiteX136" fmla="*/ 11537979 w 12192000"/>
              <a:gd name="connsiteY136" fmla="*/ 81544 h 4449468"/>
              <a:gd name="connsiteX137" fmla="*/ 11576401 w 12192000"/>
              <a:gd name="connsiteY137" fmla="*/ 68039 h 4449468"/>
              <a:gd name="connsiteX138" fmla="*/ 11627402 w 12192000"/>
              <a:gd name="connsiteY138" fmla="*/ 41537 h 4449468"/>
              <a:gd name="connsiteX139" fmla="*/ 11800703 w 12192000"/>
              <a:gd name="connsiteY139" fmla="*/ 18480 h 4449468"/>
              <a:gd name="connsiteX140" fmla="*/ 11920297 w 12192000"/>
              <a:gd name="connsiteY140" fmla="*/ 33373 h 4449468"/>
              <a:gd name="connsiteX141" fmla="*/ 12034335 w 12192000"/>
              <a:gd name="connsiteY141" fmla="*/ 19478 h 4449468"/>
              <a:gd name="connsiteX142" fmla="*/ 12121786 w 12192000"/>
              <a:gd name="connsiteY142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64987 w 12192000"/>
              <a:gd name="connsiteY7" fmla="*/ 1613266 h 4449468"/>
              <a:gd name="connsiteX8" fmla="*/ 350371 w 12192000"/>
              <a:gd name="connsiteY8" fmla="*/ 1658516 h 4449468"/>
              <a:gd name="connsiteX9" fmla="*/ 561746 w 12192000"/>
              <a:gd name="connsiteY9" fmla="*/ 1587448 h 4449468"/>
              <a:gd name="connsiteX10" fmla="*/ 762516 w 12192000"/>
              <a:gd name="connsiteY10" fmla="*/ 1469595 h 4449468"/>
              <a:gd name="connsiteX11" fmla="*/ 950614 w 12192000"/>
              <a:gd name="connsiteY11" fmla="*/ 1462036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43680 w 12192000"/>
              <a:gd name="connsiteY16" fmla="*/ 1343266 h 4449468"/>
              <a:gd name="connsiteX17" fmla="*/ 1417000 w 12192000"/>
              <a:gd name="connsiteY17" fmla="*/ 1306027 h 4449468"/>
              <a:gd name="connsiteX18" fmla="*/ 1484166 w 12192000"/>
              <a:gd name="connsiteY18" fmla="*/ 1257501 h 4449468"/>
              <a:gd name="connsiteX19" fmla="*/ 1577113 w 12192000"/>
              <a:gd name="connsiteY19" fmla="*/ 1252532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42958 w 12192000"/>
              <a:gd name="connsiteY22" fmla="*/ 1249037 h 4449468"/>
              <a:gd name="connsiteX23" fmla="*/ 2180944 w 12192000"/>
              <a:gd name="connsiteY23" fmla="*/ 1221372 h 4449468"/>
              <a:gd name="connsiteX24" fmla="*/ 2206483 w 12192000"/>
              <a:gd name="connsiteY24" fmla="*/ 1169306 h 4449468"/>
              <a:gd name="connsiteX25" fmla="*/ 2394021 w 12192000"/>
              <a:gd name="connsiteY25" fmla="*/ 1177502 h 4449468"/>
              <a:gd name="connsiteX26" fmla="*/ 2545516 w 12192000"/>
              <a:gd name="connsiteY26" fmla="*/ 1116783 h 4449468"/>
              <a:gd name="connsiteX27" fmla="*/ 2612469 w 12192000"/>
              <a:gd name="connsiteY27" fmla="*/ 1134510 h 4449468"/>
              <a:gd name="connsiteX28" fmla="*/ 2711275 w 12192000"/>
              <a:gd name="connsiteY28" fmla="*/ 1068983 h 4449468"/>
              <a:gd name="connsiteX29" fmla="*/ 2864753 w 12192000"/>
              <a:gd name="connsiteY29" fmla="*/ 1052603 h 4449468"/>
              <a:gd name="connsiteX30" fmla="*/ 2954875 w 12192000"/>
              <a:gd name="connsiteY30" fmla="*/ 1034925 h 4449468"/>
              <a:gd name="connsiteX31" fmla="*/ 2986432 w 12192000"/>
              <a:gd name="connsiteY31" fmla="*/ 1015835 h 4449468"/>
              <a:gd name="connsiteX32" fmla="*/ 3032300 w 12192000"/>
              <a:gd name="connsiteY32" fmla="*/ 997495 h 4449468"/>
              <a:gd name="connsiteX33" fmla="*/ 3111177 w 12192000"/>
              <a:gd name="connsiteY33" fmla="*/ 955551 h 4449468"/>
              <a:gd name="connsiteX34" fmla="*/ 3220756 w 12192000"/>
              <a:gd name="connsiteY34" fmla="*/ 915853 h 4449468"/>
              <a:gd name="connsiteX35" fmla="*/ 3311995 w 12192000"/>
              <a:gd name="connsiteY35" fmla="*/ 939781 h 4449468"/>
              <a:gd name="connsiteX36" fmla="*/ 3317268 w 12192000"/>
              <a:gd name="connsiteY36" fmla="*/ 929024 h 4449468"/>
              <a:gd name="connsiteX37" fmla="*/ 3374665 w 12192000"/>
              <a:gd name="connsiteY37" fmla="*/ 919767 h 4449468"/>
              <a:gd name="connsiteX38" fmla="*/ 3589177 w 12192000"/>
              <a:gd name="connsiteY38" fmla="*/ 951119 h 4449468"/>
              <a:gd name="connsiteX39" fmla="*/ 3700970 w 12192000"/>
              <a:gd name="connsiteY39" fmla="*/ 931267 h 4449468"/>
              <a:gd name="connsiteX40" fmla="*/ 3738479 w 12192000"/>
              <a:gd name="connsiteY40" fmla="*/ 913937 h 4449468"/>
              <a:gd name="connsiteX41" fmla="*/ 3801460 w 12192000"/>
              <a:gd name="connsiteY41" fmla="*/ 885540 h 4449468"/>
              <a:gd name="connsiteX42" fmla="*/ 3843193 w 12192000"/>
              <a:gd name="connsiteY42" fmla="*/ 838989 h 4449468"/>
              <a:gd name="connsiteX43" fmla="*/ 3897970 w 12192000"/>
              <a:gd name="connsiteY43" fmla="*/ 825281 h 4449468"/>
              <a:gd name="connsiteX44" fmla="*/ 3917600 w 12192000"/>
              <a:gd name="connsiteY44" fmla="*/ 854851 h 4449468"/>
              <a:gd name="connsiteX45" fmla="*/ 3973954 w 12192000"/>
              <a:gd name="connsiteY45" fmla="*/ 829557 h 4449468"/>
              <a:gd name="connsiteX46" fmla="*/ 4058683 w 12192000"/>
              <a:gd name="connsiteY46" fmla="*/ 787592 h 4449468"/>
              <a:gd name="connsiteX47" fmla="*/ 4109334 w 12192000"/>
              <a:gd name="connsiteY47" fmla="*/ 771848 h 4449468"/>
              <a:gd name="connsiteX48" fmla="*/ 4245750 w 12192000"/>
              <a:gd name="connsiteY48" fmla="*/ 719656 h 4449468"/>
              <a:gd name="connsiteX49" fmla="*/ 4380909 w 12192000"/>
              <a:gd name="connsiteY49" fmla="*/ 660379 h 4449468"/>
              <a:gd name="connsiteX50" fmla="*/ 4438502 w 12192000"/>
              <a:gd name="connsiteY50" fmla="*/ 592129 h 4449468"/>
              <a:gd name="connsiteX51" fmla="*/ 4446215 w 12192000"/>
              <a:gd name="connsiteY51" fmla="*/ 588643 h 4449468"/>
              <a:gd name="connsiteX52" fmla="*/ 4468284 w 12192000"/>
              <a:gd name="connsiteY52" fmla="*/ 589215 h 4449468"/>
              <a:gd name="connsiteX53" fmla="*/ 4476748 w 12192000"/>
              <a:gd name="connsiteY53" fmla="*/ 591094 h 4449468"/>
              <a:gd name="connsiteX54" fmla="*/ 4488782 w 12192000"/>
              <a:gd name="connsiteY54" fmla="*/ 590302 h 4449468"/>
              <a:gd name="connsiteX55" fmla="*/ 4489026 w 12192000"/>
              <a:gd name="connsiteY55" fmla="*/ 589753 h 4449468"/>
              <a:gd name="connsiteX56" fmla="*/ 4500402 w 12192000"/>
              <a:gd name="connsiteY56" fmla="*/ 590048 h 4449468"/>
              <a:gd name="connsiteX57" fmla="*/ 4556726 w 12192000"/>
              <a:gd name="connsiteY57" fmla="*/ 598187 h 4449468"/>
              <a:gd name="connsiteX58" fmla="*/ 4624565 w 12192000"/>
              <a:gd name="connsiteY58" fmla="*/ 543167 h 4449468"/>
              <a:gd name="connsiteX59" fmla="*/ 4653836 w 12192000"/>
              <a:gd name="connsiteY59" fmla="*/ 532544 h 4449468"/>
              <a:gd name="connsiteX60" fmla="*/ 4669186 w 12192000"/>
              <a:gd name="connsiteY60" fmla="*/ 524041 h 4449468"/>
              <a:gd name="connsiteX61" fmla="*/ 4669958 w 12192000"/>
              <a:gd name="connsiteY61" fmla="*/ 521685 h 4449468"/>
              <a:gd name="connsiteX62" fmla="*/ 4723979 w 12192000"/>
              <a:gd name="connsiteY62" fmla="*/ 529754 h 4449468"/>
              <a:gd name="connsiteX63" fmla="*/ 4730727 w 12192000"/>
              <a:gd name="connsiteY63" fmla="*/ 526563 h 4449468"/>
              <a:gd name="connsiteX64" fmla="*/ 4766483 w 12192000"/>
              <a:gd name="connsiteY64" fmla="*/ 537277 h 4449468"/>
              <a:gd name="connsiteX65" fmla="*/ 4784666 w 12192000"/>
              <a:gd name="connsiteY65" fmla="*/ 539903 h 4449468"/>
              <a:gd name="connsiteX66" fmla="*/ 4790401 w 12192000"/>
              <a:gd name="connsiteY66" fmla="*/ 546646 h 4449468"/>
              <a:gd name="connsiteX67" fmla="*/ 4816937 w 12192000"/>
              <a:gd name="connsiteY67" fmla="*/ 547476 h 4449468"/>
              <a:gd name="connsiteX68" fmla="*/ 4819758 w 12192000"/>
              <a:gd name="connsiteY68" fmla="*/ 545308 h 4449468"/>
              <a:gd name="connsiteX69" fmla="*/ 4842484 w 12192000"/>
              <a:gd name="connsiteY69" fmla="*/ 554412 h 4449468"/>
              <a:gd name="connsiteX70" fmla="*/ 4862546 w 12192000"/>
              <a:gd name="connsiteY70" fmla="*/ 572217 h 4449468"/>
              <a:gd name="connsiteX71" fmla="*/ 5085017 w 12192000"/>
              <a:gd name="connsiteY71" fmla="*/ 547403 h 4449468"/>
              <a:gd name="connsiteX72" fmla="*/ 5285888 w 12192000"/>
              <a:gd name="connsiteY72" fmla="*/ 614495 h 4449468"/>
              <a:gd name="connsiteX73" fmla="*/ 5406407 w 12192000"/>
              <a:gd name="connsiteY73" fmla="*/ 598751 h 4449468"/>
              <a:gd name="connsiteX74" fmla="*/ 5442182 w 12192000"/>
              <a:gd name="connsiteY74" fmla="*/ 549757 h 4449468"/>
              <a:gd name="connsiteX75" fmla="*/ 5745975 w 12192000"/>
              <a:gd name="connsiteY75" fmla="*/ 554555 h 4449468"/>
              <a:gd name="connsiteX76" fmla="*/ 5821505 w 12192000"/>
              <a:gd name="connsiteY76" fmla="*/ 535119 h 4449468"/>
              <a:gd name="connsiteX77" fmla="*/ 5892210 w 12192000"/>
              <a:gd name="connsiteY77" fmla="*/ 560202 h 4449468"/>
              <a:gd name="connsiteX78" fmla="*/ 5918804 w 12192000"/>
              <a:gd name="connsiteY78" fmla="*/ 543313 h 4449468"/>
              <a:gd name="connsiteX79" fmla="*/ 5923343 w 12192000"/>
              <a:gd name="connsiteY79" fmla="*/ 539938 h 4449468"/>
              <a:gd name="connsiteX80" fmla="*/ 5942519 w 12192000"/>
              <a:gd name="connsiteY80" fmla="*/ 536503 h 4449468"/>
              <a:gd name="connsiteX81" fmla="*/ 5946666 w 12192000"/>
              <a:gd name="connsiteY81" fmla="*/ 522944 h 4449468"/>
              <a:gd name="connsiteX82" fmla="*/ 5974624 w 12192000"/>
              <a:gd name="connsiteY82" fmla="*/ 508752 h 4449468"/>
              <a:gd name="connsiteX83" fmla="*/ 6010271 w 12192000"/>
              <a:gd name="connsiteY83" fmla="*/ 505944 h 4449468"/>
              <a:gd name="connsiteX84" fmla="*/ 6180882 w 12192000"/>
              <a:gd name="connsiteY84" fmla="*/ 506681 h 4449468"/>
              <a:gd name="connsiteX85" fmla="*/ 6282268 w 12192000"/>
              <a:gd name="connsiteY85" fmla="*/ 499091 h 4449468"/>
              <a:gd name="connsiteX86" fmla="*/ 6319700 w 12192000"/>
              <a:gd name="connsiteY86" fmla="*/ 483591 h 4449468"/>
              <a:gd name="connsiteX87" fmla="*/ 6372701 w 12192000"/>
              <a:gd name="connsiteY87" fmla="*/ 470428 h 4449468"/>
              <a:gd name="connsiteX88" fmla="*/ 6465400 w 12192000"/>
              <a:gd name="connsiteY88" fmla="*/ 437432 h 4449468"/>
              <a:gd name="connsiteX89" fmla="*/ 6591402 w 12192000"/>
              <a:gd name="connsiteY89" fmla="*/ 410083 h 4449468"/>
              <a:gd name="connsiteX90" fmla="*/ 6687786 w 12192000"/>
              <a:gd name="connsiteY90" fmla="*/ 444034 h 4449468"/>
              <a:gd name="connsiteX91" fmla="*/ 6695174 w 12192000"/>
              <a:gd name="connsiteY91" fmla="*/ 433912 h 4449468"/>
              <a:gd name="connsiteX92" fmla="*/ 6759445 w 12192000"/>
              <a:gd name="connsiteY92" fmla="*/ 431070 h 4449468"/>
              <a:gd name="connsiteX93" fmla="*/ 6989783 w 12192000"/>
              <a:gd name="connsiteY93" fmla="*/ 486103 h 4449468"/>
              <a:gd name="connsiteX94" fmla="*/ 7115240 w 12192000"/>
              <a:gd name="connsiteY94" fmla="*/ 478756 h 4449468"/>
              <a:gd name="connsiteX95" fmla="*/ 7158931 w 12192000"/>
              <a:gd name="connsiteY95" fmla="*/ 465669 h 4449468"/>
              <a:gd name="connsiteX96" fmla="*/ 7232185 w 12192000"/>
              <a:gd name="connsiteY96" fmla="*/ 444394 h 4449468"/>
              <a:gd name="connsiteX97" fmla="*/ 7284877 w 12192000"/>
              <a:gd name="connsiteY97" fmla="*/ 402687 h 4449468"/>
              <a:gd name="connsiteX98" fmla="*/ 7346945 w 12192000"/>
              <a:gd name="connsiteY98" fmla="*/ 395124 h 4449468"/>
              <a:gd name="connsiteX99" fmla="*/ 7364027 w 12192000"/>
              <a:gd name="connsiteY99" fmla="*/ 426741 h 4449468"/>
              <a:gd name="connsiteX100" fmla="*/ 7429557 w 12192000"/>
              <a:gd name="connsiteY100" fmla="*/ 407818 h 4449468"/>
              <a:gd name="connsiteX101" fmla="*/ 7528670 w 12192000"/>
              <a:gd name="connsiteY101" fmla="*/ 375453 h 4449468"/>
              <a:gd name="connsiteX102" fmla="*/ 7586523 w 12192000"/>
              <a:gd name="connsiteY102" fmla="*/ 365405 h 4449468"/>
              <a:gd name="connsiteX103" fmla="*/ 7743797 w 12192000"/>
              <a:gd name="connsiteY103" fmla="*/ 328598 h 4449468"/>
              <a:gd name="connsiteX104" fmla="*/ 7900757 w 12192000"/>
              <a:gd name="connsiteY104" fmla="*/ 284597 h 4449468"/>
              <a:gd name="connsiteX105" fmla="*/ 7990513 w 12192000"/>
              <a:gd name="connsiteY105" fmla="*/ 218262 h 4449468"/>
              <a:gd name="connsiteX106" fmla="*/ 8119883 w 12192000"/>
              <a:gd name="connsiteY106" fmla="*/ 186443 h 4449468"/>
              <a:gd name="connsiteX107" fmla="*/ 8141063 w 12192000"/>
              <a:gd name="connsiteY107" fmla="*/ 175217 h 4449468"/>
              <a:gd name="connsiteX108" fmla="*/ 8172005 w 12192000"/>
              <a:gd name="connsiteY108" fmla="*/ 178328 h 4449468"/>
              <a:gd name="connsiteX109" fmla="*/ 8296189 w 12192000"/>
              <a:gd name="connsiteY109" fmla="*/ 192661 h 4449468"/>
              <a:gd name="connsiteX110" fmla="*/ 8395386 w 12192000"/>
              <a:gd name="connsiteY110" fmla="*/ 220624 h 4449468"/>
              <a:gd name="connsiteX111" fmla="*/ 8512799 w 12192000"/>
              <a:gd name="connsiteY111" fmla="*/ 185499 h 4449468"/>
              <a:gd name="connsiteX112" fmla="*/ 8586463 w 12192000"/>
              <a:gd name="connsiteY112" fmla="*/ 187463 h 4449468"/>
              <a:gd name="connsiteX113" fmla="*/ 8710287 w 12192000"/>
              <a:gd name="connsiteY113" fmla="*/ 226363 h 4449468"/>
              <a:gd name="connsiteX114" fmla="*/ 8866439 w 12192000"/>
              <a:gd name="connsiteY114" fmla="*/ 198692 h 4449468"/>
              <a:gd name="connsiteX115" fmla="*/ 8894276 w 12192000"/>
              <a:gd name="connsiteY115" fmla="*/ 145723 h 4449468"/>
              <a:gd name="connsiteX116" fmla="*/ 8935035 w 12192000"/>
              <a:gd name="connsiteY116" fmla="*/ 111646 h 4449468"/>
              <a:gd name="connsiteX117" fmla="*/ 8960043 w 12192000"/>
              <a:gd name="connsiteY117" fmla="*/ 180759 h 4449468"/>
              <a:gd name="connsiteX118" fmla="*/ 9101127 w 12192000"/>
              <a:gd name="connsiteY118" fmla="*/ 222142 h 4449468"/>
              <a:gd name="connsiteX119" fmla="*/ 9170880 w 12192000"/>
              <a:gd name="connsiteY119" fmla="*/ 234816 h 4449468"/>
              <a:gd name="connsiteX120" fmla="*/ 9278094 w 12192000"/>
              <a:gd name="connsiteY120" fmla="*/ 238336 h 4449468"/>
              <a:gd name="connsiteX121" fmla="*/ 9310998 w 12192000"/>
              <a:gd name="connsiteY121" fmla="*/ 242266 h 4449468"/>
              <a:gd name="connsiteX122" fmla="*/ 9641111 w 12192000"/>
              <a:gd name="connsiteY122" fmla="*/ 313195 h 4449468"/>
              <a:gd name="connsiteX123" fmla="*/ 9823383 w 12192000"/>
              <a:gd name="connsiteY123" fmla="*/ 218474 h 4449468"/>
              <a:gd name="connsiteX124" fmla="*/ 10032591 w 12192000"/>
              <a:gd name="connsiteY124" fmla="*/ 185749 h 4449468"/>
              <a:gd name="connsiteX125" fmla="*/ 10100322 w 12192000"/>
              <a:gd name="connsiteY125" fmla="*/ 221604 h 4449468"/>
              <a:gd name="connsiteX126" fmla="*/ 10132642 w 12192000"/>
              <a:gd name="connsiteY126" fmla="*/ 217666 h 4449468"/>
              <a:gd name="connsiteX127" fmla="*/ 10185365 w 12192000"/>
              <a:gd name="connsiteY127" fmla="*/ 206832 h 4449468"/>
              <a:gd name="connsiteX128" fmla="*/ 10268953 w 12192000"/>
              <a:gd name="connsiteY128" fmla="*/ 218347 h 4449468"/>
              <a:gd name="connsiteX129" fmla="*/ 10433108 w 12192000"/>
              <a:gd name="connsiteY129" fmla="*/ 199758 h 4449468"/>
              <a:gd name="connsiteX130" fmla="*/ 10717313 w 12192000"/>
              <a:gd name="connsiteY130" fmla="*/ 253344 h 4449468"/>
              <a:gd name="connsiteX131" fmla="*/ 10972110 w 12192000"/>
              <a:gd name="connsiteY131" fmla="*/ 217006 h 4449468"/>
              <a:gd name="connsiteX132" fmla="*/ 11060121 w 12192000"/>
              <a:gd name="connsiteY132" fmla="*/ 208222 h 4449468"/>
              <a:gd name="connsiteX133" fmla="*/ 11144990 w 12192000"/>
              <a:gd name="connsiteY133" fmla="*/ 130838 h 4449468"/>
              <a:gd name="connsiteX134" fmla="*/ 11293359 w 12192000"/>
              <a:gd name="connsiteY134" fmla="*/ 124935 h 4449468"/>
              <a:gd name="connsiteX135" fmla="*/ 11364511 w 12192000"/>
              <a:gd name="connsiteY135" fmla="*/ 66512 h 4449468"/>
              <a:gd name="connsiteX136" fmla="*/ 11537979 w 12192000"/>
              <a:gd name="connsiteY136" fmla="*/ 81544 h 4449468"/>
              <a:gd name="connsiteX137" fmla="*/ 11576401 w 12192000"/>
              <a:gd name="connsiteY137" fmla="*/ 68039 h 4449468"/>
              <a:gd name="connsiteX138" fmla="*/ 11627402 w 12192000"/>
              <a:gd name="connsiteY138" fmla="*/ 41537 h 4449468"/>
              <a:gd name="connsiteX139" fmla="*/ 11800703 w 12192000"/>
              <a:gd name="connsiteY139" fmla="*/ 18480 h 4449468"/>
              <a:gd name="connsiteX140" fmla="*/ 11920297 w 12192000"/>
              <a:gd name="connsiteY140" fmla="*/ 33373 h 4449468"/>
              <a:gd name="connsiteX141" fmla="*/ 12034335 w 12192000"/>
              <a:gd name="connsiteY141" fmla="*/ 19478 h 4449468"/>
              <a:gd name="connsiteX142" fmla="*/ 12121786 w 12192000"/>
              <a:gd name="connsiteY142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64987 w 12192000"/>
              <a:gd name="connsiteY7" fmla="*/ 1613266 h 4449468"/>
              <a:gd name="connsiteX8" fmla="*/ 350371 w 12192000"/>
              <a:gd name="connsiteY8" fmla="*/ 1658516 h 4449468"/>
              <a:gd name="connsiteX9" fmla="*/ 561746 w 12192000"/>
              <a:gd name="connsiteY9" fmla="*/ 1587448 h 4449468"/>
              <a:gd name="connsiteX10" fmla="*/ 762516 w 12192000"/>
              <a:gd name="connsiteY10" fmla="*/ 1469595 h 4449468"/>
              <a:gd name="connsiteX11" fmla="*/ 950614 w 12192000"/>
              <a:gd name="connsiteY11" fmla="*/ 1462036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43680 w 12192000"/>
              <a:gd name="connsiteY16" fmla="*/ 1343266 h 4449468"/>
              <a:gd name="connsiteX17" fmla="*/ 1417000 w 12192000"/>
              <a:gd name="connsiteY17" fmla="*/ 1306027 h 4449468"/>
              <a:gd name="connsiteX18" fmla="*/ 1484166 w 12192000"/>
              <a:gd name="connsiteY18" fmla="*/ 1257501 h 4449468"/>
              <a:gd name="connsiteX19" fmla="*/ 1577113 w 12192000"/>
              <a:gd name="connsiteY19" fmla="*/ 1252532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42958 w 12192000"/>
              <a:gd name="connsiteY22" fmla="*/ 1249037 h 4449468"/>
              <a:gd name="connsiteX23" fmla="*/ 2180944 w 12192000"/>
              <a:gd name="connsiteY23" fmla="*/ 1221372 h 4449468"/>
              <a:gd name="connsiteX24" fmla="*/ 2206483 w 12192000"/>
              <a:gd name="connsiteY24" fmla="*/ 1169306 h 4449468"/>
              <a:gd name="connsiteX25" fmla="*/ 2394021 w 12192000"/>
              <a:gd name="connsiteY25" fmla="*/ 1177502 h 4449468"/>
              <a:gd name="connsiteX26" fmla="*/ 2545516 w 12192000"/>
              <a:gd name="connsiteY26" fmla="*/ 1116783 h 4449468"/>
              <a:gd name="connsiteX27" fmla="*/ 2612469 w 12192000"/>
              <a:gd name="connsiteY27" fmla="*/ 1134510 h 4449468"/>
              <a:gd name="connsiteX28" fmla="*/ 2711275 w 12192000"/>
              <a:gd name="connsiteY28" fmla="*/ 1068983 h 4449468"/>
              <a:gd name="connsiteX29" fmla="*/ 2864753 w 12192000"/>
              <a:gd name="connsiteY29" fmla="*/ 1052603 h 4449468"/>
              <a:gd name="connsiteX30" fmla="*/ 2954875 w 12192000"/>
              <a:gd name="connsiteY30" fmla="*/ 1034925 h 4449468"/>
              <a:gd name="connsiteX31" fmla="*/ 2986432 w 12192000"/>
              <a:gd name="connsiteY31" fmla="*/ 1015835 h 4449468"/>
              <a:gd name="connsiteX32" fmla="*/ 3032300 w 12192000"/>
              <a:gd name="connsiteY32" fmla="*/ 997495 h 4449468"/>
              <a:gd name="connsiteX33" fmla="*/ 3111177 w 12192000"/>
              <a:gd name="connsiteY33" fmla="*/ 955551 h 4449468"/>
              <a:gd name="connsiteX34" fmla="*/ 3220756 w 12192000"/>
              <a:gd name="connsiteY34" fmla="*/ 915853 h 4449468"/>
              <a:gd name="connsiteX35" fmla="*/ 3311995 w 12192000"/>
              <a:gd name="connsiteY35" fmla="*/ 939781 h 4449468"/>
              <a:gd name="connsiteX36" fmla="*/ 3317268 w 12192000"/>
              <a:gd name="connsiteY36" fmla="*/ 929024 h 4449468"/>
              <a:gd name="connsiteX37" fmla="*/ 3374665 w 12192000"/>
              <a:gd name="connsiteY37" fmla="*/ 919767 h 4449468"/>
              <a:gd name="connsiteX38" fmla="*/ 3589177 w 12192000"/>
              <a:gd name="connsiteY38" fmla="*/ 951119 h 4449468"/>
              <a:gd name="connsiteX39" fmla="*/ 3700970 w 12192000"/>
              <a:gd name="connsiteY39" fmla="*/ 931267 h 4449468"/>
              <a:gd name="connsiteX40" fmla="*/ 3738479 w 12192000"/>
              <a:gd name="connsiteY40" fmla="*/ 913937 h 4449468"/>
              <a:gd name="connsiteX41" fmla="*/ 3801460 w 12192000"/>
              <a:gd name="connsiteY41" fmla="*/ 885540 h 4449468"/>
              <a:gd name="connsiteX42" fmla="*/ 3843193 w 12192000"/>
              <a:gd name="connsiteY42" fmla="*/ 838989 h 4449468"/>
              <a:gd name="connsiteX43" fmla="*/ 3897970 w 12192000"/>
              <a:gd name="connsiteY43" fmla="*/ 825281 h 4449468"/>
              <a:gd name="connsiteX44" fmla="*/ 3917600 w 12192000"/>
              <a:gd name="connsiteY44" fmla="*/ 854851 h 4449468"/>
              <a:gd name="connsiteX45" fmla="*/ 3973954 w 12192000"/>
              <a:gd name="connsiteY45" fmla="*/ 829557 h 4449468"/>
              <a:gd name="connsiteX46" fmla="*/ 4058683 w 12192000"/>
              <a:gd name="connsiteY46" fmla="*/ 787592 h 4449468"/>
              <a:gd name="connsiteX47" fmla="*/ 4109334 w 12192000"/>
              <a:gd name="connsiteY47" fmla="*/ 771848 h 4449468"/>
              <a:gd name="connsiteX48" fmla="*/ 4245750 w 12192000"/>
              <a:gd name="connsiteY48" fmla="*/ 719656 h 4449468"/>
              <a:gd name="connsiteX49" fmla="*/ 4380909 w 12192000"/>
              <a:gd name="connsiteY49" fmla="*/ 660379 h 4449468"/>
              <a:gd name="connsiteX50" fmla="*/ 4438502 w 12192000"/>
              <a:gd name="connsiteY50" fmla="*/ 592129 h 4449468"/>
              <a:gd name="connsiteX51" fmla="*/ 4446215 w 12192000"/>
              <a:gd name="connsiteY51" fmla="*/ 588643 h 4449468"/>
              <a:gd name="connsiteX52" fmla="*/ 4468284 w 12192000"/>
              <a:gd name="connsiteY52" fmla="*/ 589215 h 4449468"/>
              <a:gd name="connsiteX53" fmla="*/ 4476748 w 12192000"/>
              <a:gd name="connsiteY53" fmla="*/ 591094 h 4449468"/>
              <a:gd name="connsiteX54" fmla="*/ 4488782 w 12192000"/>
              <a:gd name="connsiteY54" fmla="*/ 590302 h 4449468"/>
              <a:gd name="connsiteX55" fmla="*/ 4489026 w 12192000"/>
              <a:gd name="connsiteY55" fmla="*/ 589753 h 4449468"/>
              <a:gd name="connsiteX56" fmla="*/ 4500402 w 12192000"/>
              <a:gd name="connsiteY56" fmla="*/ 590048 h 4449468"/>
              <a:gd name="connsiteX57" fmla="*/ 4556726 w 12192000"/>
              <a:gd name="connsiteY57" fmla="*/ 598187 h 4449468"/>
              <a:gd name="connsiteX58" fmla="*/ 4624565 w 12192000"/>
              <a:gd name="connsiteY58" fmla="*/ 543167 h 4449468"/>
              <a:gd name="connsiteX59" fmla="*/ 4653836 w 12192000"/>
              <a:gd name="connsiteY59" fmla="*/ 532544 h 4449468"/>
              <a:gd name="connsiteX60" fmla="*/ 4669186 w 12192000"/>
              <a:gd name="connsiteY60" fmla="*/ 524041 h 4449468"/>
              <a:gd name="connsiteX61" fmla="*/ 4669958 w 12192000"/>
              <a:gd name="connsiteY61" fmla="*/ 521685 h 4449468"/>
              <a:gd name="connsiteX62" fmla="*/ 4723979 w 12192000"/>
              <a:gd name="connsiteY62" fmla="*/ 529754 h 4449468"/>
              <a:gd name="connsiteX63" fmla="*/ 4730727 w 12192000"/>
              <a:gd name="connsiteY63" fmla="*/ 526563 h 4449468"/>
              <a:gd name="connsiteX64" fmla="*/ 4766483 w 12192000"/>
              <a:gd name="connsiteY64" fmla="*/ 537277 h 4449468"/>
              <a:gd name="connsiteX65" fmla="*/ 4784666 w 12192000"/>
              <a:gd name="connsiteY65" fmla="*/ 539903 h 4449468"/>
              <a:gd name="connsiteX66" fmla="*/ 4790401 w 12192000"/>
              <a:gd name="connsiteY66" fmla="*/ 546646 h 4449468"/>
              <a:gd name="connsiteX67" fmla="*/ 4816937 w 12192000"/>
              <a:gd name="connsiteY67" fmla="*/ 547476 h 4449468"/>
              <a:gd name="connsiteX68" fmla="*/ 4819758 w 12192000"/>
              <a:gd name="connsiteY68" fmla="*/ 545308 h 4449468"/>
              <a:gd name="connsiteX69" fmla="*/ 4842484 w 12192000"/>
              <a:gd name="connsiteY69" fmla="*/ 554412 h 4449468"/>
              <a:gd name="connsiteX70" fmla="*/ 4862546 w 12192000"/>
              <a:gd name="connsiteY70" fmla="*/ 572217 h 4449468"/>
              <a:gd name="connsiteX71" fmla="*/ 5085017 w 12192000"/>
              <a:gd name="connsiteY71" fmla="*/ 547403 h 4449468"/>
              <a:gd name="connsiteX72" fmla="*/ 5285888 w 12192000"/>
              <a:gd name="connsiteY72" fmla="*/ 614495 h 4449468"/>
              <a:gd name="connsiteX73" fmla="*/ 5406407 w 12192000"/>
              <a:gd name="connsiteY73" fmla="*/ 598751 h 4449468"/>
              <a:gd name="connsiteX74" fmla="*/ 5442182 w 12192000"/>
              <a:gd name="connsiteY74" fmla="*/ 549757 h 4449468"/>
              <a:gd name="connsiteX75" fmla="*/ 5745975 w 12192000"/>
              <a:gd name="connsiteY75" fmla="*/ 554555 h 4449468"/>
              <a:gd name="connsiteX76" fmla="*/ 5821505 w 12192000"/>
              <a:gd name="connsiteY76" fmla="*/ 535119 h 4449468"/>
              <a:gd name="connsiteX77" fmla="*/ 5892210 w 12192000"/>
              <a:gd name="connsiteY77" fmla="*/ 560202 h 4449468"/>
              <a:gd name="connsiteX78" fmla="*/ 5918804 w 12192000"/>
              <a:gd name="connsiteY78" fmla="*/ 543313 h 4449468"/>
              <a:gd name="connsiteX79" fmla="*/ 5923343 w 12192000"/>
              <a:gd name="connsiteY79" fmla="*/ 539938 h 4449468"/>
              <a:gd name="connsiteX80" fmla="*/ 5942519 w 12192000"/>
              <a:gd name="connsiteY80" fmla="*/ 536503 h 4449468"/>
              <a:gd name="connsiteX81" fmla="*/ 5946666 w 12192000"/>
              <a:gd name="connsiteY81" fmla="*/ 522944 h 4449468"/>
              <a:gd name="connsiteX82" fmla="*/ 5974624 w 12192000"/>
              <a:gd name="connsiteY82" fmla="*/ 508752 h 4449468"/>
              <a:gd name="connsiteX83" fmla="*/ 6010271 w 12192000"/>
              <a:gd name="connsiteY83" fmla="*/ 505944 h 4449468"/>
              <a:gd name="connsiteX84" fmla="*/ 6180882 w 12192000"/>
              <a:gd name="connsiteY84" fmla="*/ 506681 h 4449468"/>
              <a:gd name="connsiteX85" fmla="*/ 6282268 w 12192000"/>
              <a:gd name="connsiteY85" fmla="*/ 499091 h 4449468"/>
              <a:gd name="connsiteX86" fmla="*/ 6319700 w 12192000"/>
              <a:gd name="connsiteY86" fmla="*/ 483591 h 4449468"/>
              <a:gd name="connsiteX87" fmla="*/ 6372701 w 12192000"/>
              <a:gd name="connsiteY87" fmla="*/ 470428 h 4449468"/>
              <a:gd name="connsiteX88" fmla="*/ 6465400 w 12192000"/>
              <a:gd name="connsiteY88" fmla="*/ 437432 h 4449468"/>
              <a:gd name="connsiteX89" fmla="*/ 6591402 w 12192000"/>
              <a:gd name="connsiteY89" fmla="*/ 410083 h 4449468"/>
              <a:gd name="connsiteX90" fmla="*/ 6687786 w 12192000"/>
              <a:gd name="connsiteY90" fmla="*/ 444034 h 4449468"/>
              <a:gd name="connsiteX91" fmla="*/ 6695174 w 12192000"/>
              <a:gd name="connsiteY91" fmla="*/ 433912 h 4449468"/>
              <a:gd name="connsiteX92" fmla="*/ 6759445 w 12192000"/>
              <a:gd name="connsiteY92" fmla="*/ 431070 h 4449468"/>
              <a:gd name="connsiteX93" fmla="*/ 6989783 w 12192000"/>
              <a:gd name="connsiteY93" fmla="*/ 486103 h 4449468"/>
              <a:gd name="connsiteX94" fmla="*/ 7115240 w 12192000"/>
              <a:gd name="connsiteY94" fmla="*/ 478756 h 4449468"/>
              <a:gd name="connsiteX95" fmla="*/ 7158931 w 12192000"/>
              <a:gd name="connsiteY95" fmla="*/ 465669 h 4449468"/>
              <a:gd name="connsiteX96" fmla="*/ 7232185 w 12192000"/>
              <a:gd name="connsiteY96" fmla="*/ 444394 h 4449468"/>
              <a:gd name="connsiteX97" fmla="*/ 7284877 w 12192000"/>
              <a:gd name="connsiteY97" fmla="*/ 402687 h 4449468"/>
              <a:gd name="connsiteX98" fmla="*/ 7346945 w 12192000"/>
              <a:gd name="connsiteY98" fmla="*/ 395124 h 4449468"/>
              <a:gd name="connsiteX99" fmla="*/ 7364027 w 12192000"/>
              <a:gd name="connsiteY99" fmla="*/ 426741 h 4449468"/>
              <a:gd name="connsiteX100" fmla="*/ 7429557 w 12192000"/>
              <a:gd name="connsiteY100" fmla="*/ 407818 h 4449468"/>
              <a:gd name="connsiteX101" fmla="*/ 7528670 w 12192000"/>
              <a:gd name="connsiteY101" fmla="*/ 375453 h 4449468"/>
              <a:gd name="connsiteX102" fmla="*/ 7586523 w 12192000"/>
              <a:gd name="connsiteY102" fmla="*/ 365405 h 4449468"/>
              <a:gd name="connsiteX103" fmla="*/ 7743797 w 12192000"/>
              <a:gd name="connsiteY103" fmla="*/ 328598 h 4449468"/>
              <a:gd name="connsiteX104" fmla="*/ 7900757 w 12192000"/>
              <a:gd name="connsiteY104" fmla="*/ 284597 h 4449468"/>
              <a:gd name="connsiteX105" fmla="*/ 7990513 w 12192000"/>
              <a:gd name="connsiteY105" fmla="*/ 218262 h 4449468"/>
              <a:gd name="connsiteX106" fmla="*/ 8119883 w 12192000"/>
              <a:gd name="connsiteY106" fmla="*/ 186443 h 4449468"/>
              <a:gd name="connsiteX107" fmla="*/ 8141063 w 12192000"/>
              <a:gd name="connsiteY107" fmla="*/ 175217 h 4449468"/>
              <a:gd name="connsiteX108" fmla="*/ 8172005 w 12192000"/>
              <a:gd name="connsiteY108" fmla="*/ 178328 h 4449468"/>
              <a:gd name="connsiteX109" fmla="*/ 8296189 w 12192000"/>
              <a:gd name="connsiteY109" fmla="*/ 192661 h 4449468"/>
              <a:gd name="connsiteX110" fmla="*/ 8395386 w 12192000"/>
              <a:gd name="connsiteY110" fmla="*/ 220624 h 4449468"/>
              <a:gd name="connsiteX111" fmla="*/ 8512799 w 12192000"/>
              <a:gd name="connsiteY111" fmla="*/ 185499 h 4449468"/>
              <a:gd name="connsiteX112" fmla="*/ 8586463 w 12192000"/>
              <a:gd name="connsiteY112" fmla="*/ 187463 h 4449468"/>
              <a:gd name="connsiteX113" fmla="*/ 8710287 w 12192000"/>
              <a:gd name="connsiteY113" fmla="*/ 226363 h 4449468"/>
              <a:gd name="connsiteX114" fmla="*/ 8866439 w 12192000"/>
              <a:gd name="connsiteY114" fmla="*/ 198692 h 4449468"/>
              <a:gd name="connsiteX115" fmla="*/ 8894276 w 12192000"/>
              <a:gd name="connsiteY115" fmla="*/ 145723 h 4449468"/>
              <a:gd name="connsiteX116" fmla="*/ 8935035 w 12192000"/>
              <a:gd name="connsiteY116" fmla="*/ 111646 h 4449468"/>
              <a:gd name="connsiteX117" fmla="*/ 8960043 w 12192000"/>
              <a:gd name="connsiteY117" fmla="*/ 180759 h 4449468"/>
              <a:gd name="connsiteX118" fmla="*/ 9101127 w 12192000"/>
              <a:gd name="connsiteY118" fmla="*/ 222142 h 4449468"/>
              <a:gd name="connsiteX119" fmla="*/ 9170880 w 12192000"/>
              <a:gd name="connsiteY119" fmla="*/ 234816 h 4449468"/>
              <a:gd name="connsiteX120" fmla="*/ 9278094 w 12192000"/>
              <a:gd name="connsiteY120" fmla="*/ 238336 h 4449468"/>
              <a:gd name="connsiteX121" fmla="*/ 9310998 w 12192000"/>
              <a:gd name="connsiteY121" fmla="*/ 242266 h 4449468"/>
              <a:gd name="connsiteX122" fmla="*/ 9641111 w 12192000"/>
              <a:gd name="connsiteY122" fmla="*/ 313195 h 4449468"/>
              <a:gd name="connsiteX123" fmla="*/ 9823383 w 12192000"/>
              <a:gd name="connsiteY123" fmla="*/ 218474 h 4449468"/>
              <a:gd name="connsiteX124" fmla="*/ 10032591 w 12192000"/>
              <a:gd name="connsiteY124" fmla="*/ 185749 h 4449468"/>
              <a:gd name="connsiteX125" fmla="*/ 10100322 w 12192000"/>
              <a:gd name="connsiteY125" fmla="*/ 221604 h 4449468"/>
              <a:gd name="connsiteX126" fmla="*/ 10132642 w 12192000"/>
              <a:gd name="connsiteY126" fmla="*/ 217666 h 4449468"/>
              <a:gd name="connsiteX127" fmla="*/ 10185365 w 12192000"/>
              <a:gd name="connsiteY127" fmla="*/ 206832 h 4449468"/>
              <a:gd name="connsiteX128" fmla="*/ 10268953 w 12192000"/>
              <a:gd name="connsiteY128" fmla="*/ 218347 h 4449468"/>
              <a:gd name="connsiteX129" fmla="*/ 10433108 w 12192000"/>
              <a:gd name="connsiteY129" fmla="*/ 199758 h 4449468"/>
              <a:gd name="connsiteX130" fmla="*/ 10717313 w 12192000"/>
              <a:gd name="connsiteY130" fmla="*/ 253344 h 4449468"/>
              <a:gd name="connsiteX131" fmla="*/ 10972110 w 12192000"/>
              <a:gd name="connsiteY131" fmla="*/ 217006 h 4449468"/>
              <a:gd name="connsiteX132" fmla="*/ 11060121 w 12192000"/>
              <a:gd name="connsiteY132" fmla="*/ 208222 h 4449468"/>
              <a:gd name="connsiteX133" fmla="*/ 11144990 w 12192000"/>
              <a:gd name="connsiteY133" fmla="*/ 130838 h 4449468"/>
              <a:gd name="connsiteX134" fmla="*/ 11293359 w 12192000"/>
              <a:gd name="connsiteY134" fmla="*/ 124935 h 4449468"/>
              <a:gd name="connsiteX135" fmla="*/ 11364511 w 12192000"/>
              <a:gd name="connsiteY135" fmla="*/ 66512 h 4449468"/>
              <a:gd name="connsiteX136" fmla="*/ 11537979 w 12192000"/>
              <a:gd name="connsiteY136" fmla="*/ 81544 h 4449468"/>
              <a:gd name="connsiteX137" fmla="*/ 11576401 w 12192000"/>
              <a:gd name="connsiteY137" fmla="*/ 68039 h 4449468"/>
              <a:gd name="connsiteX138" fmla="*/ 11627402 w 12192000"/>
              <a:gd name="connsiteY138" fmla="*/ 41537 h 4449468"/>
              <a:gd name="connsiteX139" fmla="*/ 11800703 w 12192000"/>
              <a:gd name="connsiteY139" fmla="*/ 18480 h 4449468"/>
              <a:gd name="connsiteX140" fmla="*/ 11920297 w 12192000"/>
              <a:gd name="connsiteY140" fmla="*/ 33373 h 4449468"/>
              <a:gd name="connsiteX141" fmla="*/ 12034335 w 12192000"/>
              <a:gd name="connsiteY141" fmla="*/ 19478 h 4449468"/>
              <a:gd name="connsiteX142" fmla="*/ 12121786 w 12192000"/>
              <a:gd name="connsiteY142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37760 w 12192000"/>
              <a:gd name="connsiteY7" fmla="*/ 1613266 h 4449468"/>
              <a:gd name="connsiteX8" fmla="*/ 350371 w 12192000"/>
              <a:gd name="connsiteY8" fmla="*/ 1658516 h 4449468"/>
              <a:gd name="connsiteX9" fmla="*/ 561746 w 12192000"/>
              <a:gd name="connsiteY9" fmla="*/ 1587448 h 4449468"/>
              <a:gd name="connsiteX10" fmla="*/ 762516 w 12192000"/>
              <a:gd name="connsiteY10" fmla="*/ 1469595 h 4449468"/>
              <a:gd name="connsiteX11" fmla="*/ 950614 w 12192000"/>
              <a:gd name="connsiteY11" fmla="*/ 1462036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43680 w 12192000"/>
              <a:gd name="connsiteY16" fmla="*/ 1343266 h 4449468"/>
              <a:gd name="connsiteX17" fmla="*/ 1417000 w 12192000"/>
              <a:gd name="connsiteY17" fmla="*/ 1306027 h 4449468"/>
              <a:gd name="connsiteX18" fmla="*/ 1484166 w 12192000"/>
              <a:gd name="connsiteY18" fmla="*/ 1257501 h 4449468"/>
              <a:gd name="connsiteX19" fmla="*/ 1577113 w 12192000"/>
              <a:gd name="connsiteY19" fmla="*/ 1252532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42958 w 12192000"/>
              <a:gd name="connsiteY22" fmla="*/ 1249037 h 4449468"/>
              <a:gd name="connsiteX23" fmla="*/ 2180944 w 12192000"/>
              <a:gd name="connsiteY23" fmla="*/ 1221372 h 4449468"/>
              <a:gd name="connsiteX24" fmla="*/ 2206483 w 12192000"/>
              <a:gd name="connsiteY24" fmla="*/ 1169306 h 4449468"/>
              <a:gd name="connsiteX25" fmla="*/ 2394021 w 12192000"/>
              <a:gd name="connsiteY25" fmla="*/ 1177502 h 4449468"/>
              <a:gd name="connsiteX26" fmla="*/ 2545516 w 12192000"/>
              <a:gd name="connsiteY26" fmla="*/ 1116783 h 4449468"/>
              <a:gd name="connsiteX27" fmla="*/ 2612469 w 12192000"/>
              <a:gd name="connsiteY27" fmla="*/ 1134510 h 4449468"/>
              <a:gd name="connsiteX28" fmla="*/ 2711275 w 12192000"/>
              <a:gd name="connsiteY28" fmla="*/ 1068983 h 4449468"/>
              <a:gd name="connsiteX29" fmla="*/ 2864753 w 12192000"/>
              <a:gd name="connsiteY29" fmla="*/ 1052603 h 4449468"/>
              <a:gd name="connsiteX30" fmla="*/ 2954875 w 12192000"/>
              <a:gd name="connsiteY30" fmla="*/ 1034925 h 4449468"/>
              <a:gd name="connsiteX31" fmla="*/ 2986432 w 12192000"/>
              <a:gd name="connsiteY31" fmla="*/ 1015835 h 4449468"/>
              <a:gd name="connsiteX32" fmla="*/ 3032300 w 12192000"/>
              <a:gd name="connsiteY32" fmla="*/ 997495 h 4449468"/>
              <a:gd name="connsiteX33" fmla="*/ 3111177 w 12192000"/>
              <a:gd name="connsiteY33" fmla="*/ 955551 h 4449468"/>
              <a:gd name="connsiteX34" fmla="*/ 3220756 w 12192000"/>
              <a:gd name="connsiteY34" fmla="*/ 915853 h 4449468"/>
              <a:gd name="connsiteX35" fmla="*/ 3311995 w 12192000"/>
              <a:gd name="connsiteY35" fmla="*/ 939781 h 4449468"/>
              <a:gd name="connsiteX36" fmla="*/ 3317268 w 12192000"/>
              <a:gd name="connsiteY36" fmla="*/ 929024 h 4449468"/>
              <a:gd name="connsiteX37" fmla="*/ 3374665 w 12192000"/>
              <a:gd name="connsiteY37" fmla="*/ 919767 h 4449468"/>
              <a:gd name="connsiteX38" fmla="*/ 3589177 w 12192000"/>
              <a:gd name="connsiteY38" fmla="*/ 951119 h 4449468"/>
              <a:gd name="connsiteX39" fmla="*/ 3700970 w 12192000"/>
              <a:gd name="connsiteY39" fmla="*/ 931267 h 4449468"/>
              <a:gd name="connsiteX40" fmla="*/ 3738479 w 12192000"/>
              <a:gd name="connsiteY40" fmla="*/ 913937 h 4449468"/>
              <a:gd name="connsiteX41" fmla="*/ 3801460 w 12192000"/>
              <a:gd name="connsiteY41" fmla="*/ 885540 h 4449468"/>
              <a:gd name="connsiteX42" fmla="*/ 3843193 w 12192000"/>
              <a:gd name="connsiteY42" fmla="*/ 838989 h 4449468"/>
              <a:gd name="connsiteX43" fmla="*/ 3897970 w 12192000"/>
              <a:gd name="connsiteY43" fmla="*/ 825281 h 4449468"/>
              <a:gd name="connsiteX44" fmla="*/ 3917600 w 12192000"/>
              <a:gd name="connsiteY44" fmla="*/ 854851 h 4449468"/>
              <a:gd name="connsiteX45" fmla="*/ 3973954 w 12192000"/>
              <a:gd name="connsiteY45" fmla="*/ 829557 h 4449468"/>
              <a:gd name="connsiteX46" fmla="*/ 4058683 w 12192000"/>
              <a:gd name="connsiteY46" fmla="*/ 787592 h 4449468"/>
              <a:gd name="connsiteX47" fmla="*/ 4109334 w 12192000"/>
              <a:gd name="connsiteY47" fmla="*/ 771848 h 4449468"/>
              <a:gd name="connsiteX48" fmla="*/ 4245750 w 12192000"/>
              <a:gd name="connsiteY48" fmla="*/ 719656 h 4449468"/>
              <a:gd name="connsiteX49" fmla="*/ 4380909 w 12192000"/>
              <a:gd name="connsiteY49" fmla="*/ 660379 h 4449468"/>
              <a:gd name="connsiteX50" fmla="*/ 4438502 w 12192000"/>
              <a:gd name="connsiteY50" fmla="*/ 592129 h 4449468"/>
              <a:gd name="connsiteX51" fmla="*/ 4446215 w 12192000"/>
              <a:gd name="connsiteY51" fmla="*/ 588643 h 4449468"/>
              <a:gd name="connsiteX52" fmla="*/ 4468284 w 12192000"/>
              <a:gd name="connsiteY52" fmla="*/ 589215 h 4449468"/>
              <a:gd name="connsiteX53" fmla="*/ 4476748 w 12192000"/>
              <a:gd name="connsiteY53" fmla="*/ 591094 h 4449468"/>
              <a:gd name="connsiteX54" fmla="*/ 4488782 w 12192000"/>
              <a:gd name="connsiteY54" fmla="*/ 590302 h 4449468"/>
              <a:gd name="connsiteX55" fmla="*/ 4489026 w 12192000"/>
              <a:gd name="connsiteY55" fmla="*/ 589753 h 4449468"/>
              <a:gd name="connsiteX56" fmla="*/ 4500402 w 12192000"/>
              <a:gd name="connsiteY56" fmla="*/ 590048 h 4449468"/>
              <a:gd name="connsiteX57" fmla="*/ 4556726 w 12192000"/>
              <a:gd name="connsiteY57" fmla="*/ 598187 h 4449468"/>
              <a:gd name="connsiteX58" fmla="*/ 4624565 w 12192000"/>
              <a:gd name="connsiteY58" fmla="*/ 543167 h 4449468"/>
              <a:gd name="connsiteX59" fmla="*/ 4653836 w 12192000"/>
              <a:gd name="connsiteY59" fmla="*/ 532544 h 4449468"/>
              <a:gd name="connsiteX60" fmla="*/ 4669186 w 12192000"/>
              <a:gd name="connsiteY60" fmla="*/ 524041 h 4449468"/>
              <a:gd name="connsiteX61" fmla="*/ 4669958 w 12192000"/>
              <a:gd name="connsiteY61" fmla="*/ 521685 h 4449468"/>
              <a:gd name="connsiteX62" fmla="*/ 4723979 w 12192000"/>
              <a:gd name="connsiteY62" fmla="*/ 529754 h 4449468"/>
              <a:gd name="connsiteX63" fmla="*/ 4730727 w 12192000"/>
              <a:gd name="connsiteY63" fmla="*/ 526563 h 4449468"/>
              <a:gd name="connsiteX64" fmla="*/ 4766483 w 12192000"/>
              <a:gd name="connsiteY64" fmla="*/ 537277 h 4449468"/>
              <a:gd name="connsiteX65" fmla="*/ 4784666 w 12192000"/>
              <a:gd name="connsiteY65" fmla="*/ 539903 h 4449468"/>
              <a:gd name="connsiteX66" fmla="*/ 4790401 w 12192000"/>
              <a:gd name="connsiteY66" fmla="*/ 546646 h 4449468"/>
              <a:gd name="connsiteX67" fmla="*/ 4816937 w 12192000"/>
              <a:gd name="connsiteY67" fmla="*/ 547476 h 4449468"/>
              <a:gd name="connsiteX68" fmla="*/ 4819758 w 12192000"/>
              <a:gd name="connsiteY68" fmla="*/ 545308 h 4449468"/>
              <a:gd name="connsiteX69" fmla="*/ 4842484 w 12192000"/>
              <a:gd name="connsiteY69" fmla="*/ 554412 h 4449468"/>
              <a:gd name="connsiteX70" fmla="*/ 4862546 w 12192000"/>
              <a:gd name="connsiteY70" fmla="*/ 572217 h 4449468"/>
              <a:gd name="connsiteX71" fmla="*/ 5085017 w 12192000"/>
              <a:gd name="connsiteY71" fmla="*/ 547403 h 4449468"/>
              <a:gd name="connsiteX72" fmla="*/ 5285888 w 12192000"/>
              <a:gd name="connsiteY72" fmla="*/ 614495 h 4449468"/>
              <a:gd name="connsiteX73" fmla="*/ 5406407 w 12192000"/>
              <a:gd name="connsiteY73" fmla="*/ 598751 h 4449468"/>
              <a:gd name="connsiteX74" fmla="*/ 5442182 w 12192000"/>
              <a:gd name="connsiteY74" fmla="*/ 549757 h 4449468"/>
              <a:gd name="connsiteX75" fmla="*/ 5745975 w 12192000"/>
              <a:gd name="connsiteY75" fmla="*/ 554555 h 4449468"/>
              <a:gd name="connsiteX76" fmla="*/ 5821505 w 12192000"/>
              <a:gd name="connsiteY76" fmla="*/ 535119 h 4449468"/>
              <a:gd name="connsiteX77" fmla="*/ 5892210 w 12192000"/>
              <a:gd name="connsiteY77" fmla="*/ 560202 h 4449468"/>
              <a:gd name="connsiteX78" fmla="*/ 5918804 w 12192000"/>
              <a:gd name="connsiteY78" fmla="*/ 543313 h 4449468"/>
              <a:gd name="connsiteX79" fmla="*/ 5923343 w 12192000"/>
              <a:gd name="connsiteY79" fmla="*/ 539938 h 4449468"/>
              <a:gd name="connsiteX80" fmla="*/ 5942519 w 12192000"/>
              <a:gd name="connsiteY80" fmla="*/ 536503 h 4449468"/>
              <a:gd name="connsiteX81" fmla="*/ 5946666 w 12192000"/>
              <a:gd name="connsiteY81" fmla="*/ 522944 h 4449468"/>
              <a:gd name="connsiteX82" fmla="*/ 5974624 w 12192000"/>
              <a:gd name="connsiteY82" fmla="*/ 508752 h 4449468"/>
              <a:gd name="connsiteX83" fmla="*/ 6010271 w 12192000"/>
              <a:gd name="connsiteY83" fmla="*/ 505944 h 4449468"/>
              <a:gd name="connsiteX84" fmla="*/ 6180882 w 12192000"/>
              <a:gd name="connsiteY84" fmla="*/ 506681 h 4449468"/>
              <a:gd name="connsiteX85" fmla="*/ 6282268 w 12192000"/>
              <a:gd name="connsiteY85" fmla="*/ 499091 h 4449468"/>
              <a:gd name="connsiteX86" fmla="*/ 6319700 w 12192000"/>
              <a:gd name="connsiteY86" fmla="*/ 483591 h 4449468"/>
              <a:gd name="connsiteX87" fmla="*/ 6372701 w 12192000"/>
              <a:gd name="connsiteY87" fmla="*/ 470428 h 4449468"/>
              <a:gd name="connsiteX88" fmla="*/ 6465400 w 12192000"/>
              <a:gd name="connsiteY88" fmla="*/ 437432 h 4449468"/>
              <a:gd name="connsiteX89" fmla="*/ 6591402 w 12192000"/>
              <a:gd name="connsiteY89" fmla="*/ 410083 h 4449468"/>
              <a:gd name="connsiteX90" fmla="*/ 6687786 w 12192000"/>
              <a:gd name="connsiteY90" fmla="*/ 444034 h 4449468"/>
              <a:gd name="connsiteX91" fmla="*/ 6695174 w 12192000"/>
              <a:gd name="connsiteY91" fmla="*/ 433912 h 4449468"/>
              <a:gd name="connsiteX92" fmla="*/ 6759445 w 12192000"/>
              <a:gd name="connsiteY92" fmla="*/ 431070 h 4449468"/>
              <a:gd name="connsiteX93" fmla="*/ 6989783 w 12192000"/>
              <a:gd name="connsiteY93" fmla="*/ 486103 h 4449468"/>
              <a:gd name="connsiteX94" fmla="*/ 7115240 w 12192000"/>
              <a:gd name="connsiteY94" fmla="*/ 478756 h 4449468"/>
              <a:gd name="connsiteX95" fmla="*/ 7158931 w 12192000"/>
              <a:gd name="connsiteY95" fmla="*/ 465669 h 4449468"/>
              <a:gd name="connsiteX96" fmla="*/ 7232185 w 12192000"/>
              <a:gd name="connsiteY96" fmla="*/ 444394 h 4449468"/>
              <a:gd name="connsiteX97" fmla="*/ 7284877 w 12192000"/>
              <a:gd name="connsiteY97" fmla="*/ 402687 h 4449468"/>
              <a:gd name="connsiteX98" fmla="*/ 7346945 w 12192000"/>
              <a:gd name="connsiteY98" fmla="*/ 395124 h 4449468"/>
              <a:gd name="connsiteX99" fmla="*/ 7364027 w 12192000"/>
              <a:gd name="connsiteY99" fmla="*/ 426741 h 4449468"/>
              <a:gd name="connsiteX100" fmla="*/ 7429557 w 12192000"/>
              <a:gd name="connsiteY100" fmla="*/ 407818 h 4449468"/>
              <a:gd name="connsiteX101" fmla="*/ 7528670 w 12192000"/>
              <a:gd name="connsiteY101" fmla="*/ 375453 h 4449468"/>
              <a:gd name="connsiteX102" fmla="*/ 7586523 w 12192000"/>
              <a:gd name="connsiteY102" fmla="*/ 365405 h 4449468"/>
              <a:gd name="connsiteX103" fmla="*/ 7743797 w 12192000"/>
              <a:gd name="connsiteY103" fmla="*/ 328598 h 4449468"/>
              <a:gd name="connsiteX104" fmla="*/ 7900757 w 12192000"/>
              <a:gd name="connsiteY104" fmla="*/ 284597 h 4449468"/>
              <a:gd name="connsiteX105" fmla="*/ 7990513 w 12192000"/>
              <a:gd name="connsiteY105" fmla="*/ 218262 h 4449468"/>
              <a:gd name="connsiteX106" fmla="*/ 8119883 w 12192000"/>
              <a:gd name="connsiteY106" fmla="*/ 186443 h 4449468"/>
              <a:gd name="connsiteX107" fmla="*/ 8141063 w 12192000"/>
              <a:gd name="connsiteY107" fmla="*/ 175217 h 4449468"/>
              <a:gd name="connsiteX108" fmla="*/ 8172005 w 12192000"/>
              <a:gd name="connsiteY108" fmla="*/ 178328 h 4449468"/>
              <a:gd name="connsiteX109" fmla="*/ 8296189 w 12192000"/>
              <a:gd name="connsiteY109" fmla="*/ 192661 h 4449468"/>
              <a:gd name="connsiteX110" fmla="*/ 8395386 w 12192000"/>
              <a:gd name="connsiteY110" fmla="*/ 220624 h 4449468"/>
              <a:gd name="connsiteX111" fmla="*/ 8512799 w 12192000"/>
              <a:gd name="connsiteY111" fmla="*/ 185499 h 4449468"/>
              <a:gd name="connsiteX112" fmla="*/ 8586463 w 12192000"/>
              <a:gd name="connsiteY112" fmla="*/ 187463 h 4449468"/>
              <a:gd name="connsiteX113" fmla="*/ 8710287 w 12192000"/>
              <a:gd name="connsiteY113" fmla="*/ 226363 h 4449468"/>
              <a:gd name="connsiteX114" fmla="*/ 8866439 w 12192000"/>
              <a:gd name="connsiteY114" fmla="*/ 198692 h 4449468"/>
              <a:gd name="connsiteX115" fmla="*/ 8894276 w 12192000"/>
              <a:gd name="connsiteY115" fmla="*/ 145723 h 4449468"/>
              <a:gd name="connsiteX116" fmla="*/ 8935035 w 12192000"/>
              <a:gd name="connsiteY116" fmla="*/ 111646 h 4449468"/>
              <a:gd name="connsiteX117" fmla="*/ 8960043 w 12192000"/>
              <a:gd name="connsiteY117" fmla="*/ 180759 h 4449468"/>
              <a:gd name="connsiteX118" fmla="*/ 9101127 w 12192000"/>
              <a:gd name="connsiteY118" fmla="*/ 222142 h 4449468"/>
              <a:gd name="connsiteX119" fmla="*/ 9170880 w 12192000"/>
              <a:gd name="connsiteY119" fmla="*/ 234816 h 4449468"/>
              <a:gd name="connsiteX120" fmla="*/ 9278094 w 12192000"/>
              <a:gd name="connsiteY120" fmla="*/ 238336 h 4449468"/>
              <a:gd name="connsiteX121" fmla="*/ 9310998 w 12192000"/>
              <a:gd name="connsiteY121" fmla="*/ 242266 h 4449468"/>
              <a:gd name="connsiteX122" fmla="*/ 9641111 w 12192000"/>
              <a:gd name="connsiteY122" fmla="*/ 313195 h 4449468"/>
              <a:gd name="connsiteX123" fmla="*/ 9823383 w 12192000"/>
              <a:gd name="connsiteY123" fmla="*/ 218474 h 4449468"/>
              <a:gd name="connsiteX124" fmla="*/ 10032591 w 12192000"/>
              <a:gd name="connsiteY124" fmla="*/ 185749 h 4449468"/>
              <a:gd name="connsiteX125" fmla="*/ 10100322 w 12192000"/>
              <a:gd name="connsiteY125" fmla="*/ 221604 h 4449468"/>
              <a:gd name="connsiteX126" fmla="*/ 10132642 w 12192000"/>
              <a:gd name="connsiteY126" fmla="*/ 217666 h 4449468"/>
              <a:gd name="connsiteX127" fmla="*/ 10185365 w 12192000"/>
              <a:gd name="connsiteY127" fmla="*/ 206832 h 4449468"/>
              <a:gd name="connsiteX128" fmla="*/ 10268953 w 12192000"/>
              <a:gd name="connsiteY128" fmla="*/ 218347 h 4449468"/>
              <a:gd name="connsiteX129" fmla="*/ 10433108 w 12192000"/>
              <a:gd name="connsiteY129" fmla="*/ 199758 h 4449468"/>
              <a:gd name="connsiteX130" fmla="*/ 10717313 w 12192000"/>
              <a:gd name="connsiteY130" fmla="*/ 253344 h 4449468"/>
              <a:gd name="connsiteX131" fmla="*/ 10972110 w 12192000"/>
              <a:gd name="connsiteY131" fmla="*/ 217006 h 4449468"/>
              <a:gd name="connsiteX132" fmla="*/ 11060121 w 12192000"/>
              <a:gd name="connsiteY132" fmla="*/ 208222 h 4449468"/>
              <a:gd name="connsiteX133" fmla="*/ 11144990 w 12192000"/>
              <a:gd name="connsiteY133" fmla="*/ 130838 h 4449468"/>
              <a:gd name="connsiteX134" fmla="*/ 11293359 w 12192000"/>
              <a:gd name="connsiteY134" fmla="*/ 124935 h 4449468"/>
              <a:gd name="connsiteX135" fmla="*/ 11364511 w 12192000"/>
              <a:gd name="connsiteY135" fmla="*/ 66512 h 4449468"/>
              <a:gd name="connsiteX136" fmla="*/ 11537979 w 12192000"/>
              <a:gd name="connsiteY136" fmla="*/ 81544 h 4449468"/>
              <a:gd name="connsiteX137" fmla="*/ 11576401 w 12192000"/>
              <a:gd name="connsiteY137" fmla="*/ 68039 h 4449468"/>
              <a:gd name="connsiteX138" fmla="*/ 11627402 w 12192000"/>
              <a:gd name="connsiteY138" fmla="*/ 41537 h 4449468"/>
              <a:gd name="connsiteX139" fmla="*/ 11800703 w 12192000"/>
              <a:gd name="connsiteY139" fmla="*/ 18480 h 4449468"/>
              <a:gd name="connsiteX140" fmla="*/ 11920297 w 12192000"/>
              <a:gd name="connsiteY140" fmla="*/ 33373 h 4449468"/>
              <a:gd name="connsiteX141" fmla="*/ 12034335 w 12192000"/>
              <a:gd name="connsiteY141" fmla="*/ 19478 h 4449468"/>
              <a:gd name="connsiteX142" fmla="*/ 12121786 w 12192000"/>
              <a:gd name="connsiteY142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37760 w 12192000"/>
              <a:gd name="connsiteY7" fmla="*/ 1613266 h 4449468"/>
              <a:gd name="connsiteX8" fmla="*/ 350371 w 12192000"/>
              <a:gd name="connsiteY8" fmla="*/ 1658516 h 4449468"/>
              <a:gd name="connsiteX9" fmla="*/ 561746 w 12192000"/>
              <a:gd name="connsiteY9" fmla="*/ 1587448 h 4449468"/>
              <a:gd name="connsiteX10" fmla="*/ 762516 w 12192000"/>
              <a:gd name="connsiteY10" fmla="*/ 1469595 h 4449468"/>
              <a:gd name="connsiteX11" fmla="*/ 950614 w 12192000"/>
              <a:gd name="connsiteY11" fmla="*/ 1462036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43680 w 12192000"/>
              <a:gd name="connsiteY16" fmla="*/ 1343266 h 4449468"/>
              <a:gd name="connsiteX17" fmla="*/ 1417000 w 12192000"/>
              <a:gd name="connsiteY17" fmla="*/ 1306027 h 4449468"/>
              <a:gd name="connsiteX18" fmla="*/ 1484166 w 12192000"/>
              <a:gd name="connsiteY18" fmla="*/ 1257501 h 4449468"/>
              <a:gd name="connsiteX19" fmla="*/ 1577113 w 12192000"/>
              <a:gd name="connsiteY19" fmla="*/ 1252532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42958 w 12192000"/>
              <a:gd name="connsiteY22" fmla="*/ 1249037 h 4449468"/>
              <a:gd name="connsiteX23" fmla="*/ 2180944 w 12192000"/>
              <a:gd name="connsiteY23" fmla="*/ 1221372 h 4449468"/>
              <a:gd name="connsiteX24" fmla="*/ 2206483 w 12192000"/>
              <a:gd name="connsiteY24" fmla="*/ 1169306 h 4449468"/>
              <a:gd name="connsiteX25" fmla="*/ 2394021 w 12192000"/>
              <a:gd name="connsiteY25" fmla="*/ 1177502 h 4449468"/>
              <a:gd name="connsiteX26" fmla="*/ 2545516 w 12192000"/>
              <a:gd name="connsiteY26" fmla="*/ 1116783 h 4449468"/>
              <a:gd name="connsiteX27" fmla="*/ 2612469 w 12192000"/>
              <a:gd name="connsiteY27" fmla="*/ 1134510 h 4449468"/>
              <a:gd name="connsiteX28" fmla="*/ 2711275 w 12192000"/>
              <a:gd name="connsiteY28" fmla="*/ 1068983 h 4449468"/>
              <a:gd name="connsiteX29" fmla="*/ 2864753 w 12192000"/>
              <a:gd name="connsiteY29" fmla="*/ 1052603 h 4449468"/>
              <a:gd name="connsiteX30" fmla="*/ 2954875 w 12192000"/>
              <a:gd name="connsiteY30" fmla="*/ 1034925 h 4449468"/>
              <a:gd name="connsiteX31" fmla="*/ 2986432 w 12192000"/>
              <a:gd name="connsiteY31" fmla="*/ 1015835 h 4449468"/>
              <a:gd name="connsiteX32" fmla="*/ 3032300 w 12192000"/>
              <a:gd name="connsiteY32" fmla="*/ 997495 h 4449468"/>
              <a:gd name="connsiteX33" fmla="*/ 3111177 w 12192000"/>
              <a:gd name="connsiteY33" fmla="*/ 955551 h 4449468"/>
              <a:gd name="connsiteX34" fmla="*/ 3220756 w 12192000"/>
              <a:gd name="connsiteY34" fmla="*/ 915853 h 4449468"/>
              <a:gd name="connsiteX35" fmla="*/ 3311995 w 12192000"/>
              <a:gd name="connsiteY35" fmla="*/ 939781 h 4449468"/>
              <a:gd name="connsiteX36" fmla="*/ 3317268 w 12192000"/>
              <a:gd name="connsiteY36" fmla="*/ 929024 h 4449468"/>
              <a:gd name="connsiteX37" fmla="*/ 3374665 w 12192000"/>
              <a:gd name="connsiteY37" fmla="*/ 919767 h 4449468"/>
              <a:gd name="connsiteX38" fmla="*/ 3589177 w 12192000"/>
              <a:gd name="connsiteY38" fmla="*/ 951119 h 4449468"/>
              <a:gd name="connsiteX39" fmla="*/ 3700970 w 12192000"/>
              <a:gd name="connsiteY39" fmla="*/ 931267 h 4449468"/>
              <a:gd name="connsiteX40" fmla="*/ 3738479 w 12192000"/>
              <a:gd name="connsiteY40" fmla="*/ 913937 h 4449468"/>
              <a:gd name="connsiteX41" fmla="*/ 3801460 w 12192000"/>
              <a:gd name="connsiteY41" fmla="*/ 885540 h 4449468"/>
              <a:gd name="connsiteX42" fmla="*/ 3843193 w 12192000"/>
              <a:gd name="connsiteY42" fmla="*/ 838989 h 4449468"/>
              <a:gd name="connsiteX43" fmla="*/ 3897970 w 12192000"/>
              <a:gd name="connsiteY43" fmla="*/ 825281 h 4449468"/>
              <a:gd name="connsiteX44" fmla="*/ 3917600 w 12192000"/>
              <a:gd name="connsiteY44" fmla="*/ 854851 h 4449468"/>
              <a:gd name="connsiteX45" fmla="*/ 3973954 w 12192000"/>
              <a:gd name="connsiteY45" fmla="*/ 829557 h 4449468"/>
              <a:gd name="connsiteX46" fmla="*/ 4058683 w 12192000"/>
              <a:gd name="connsiteY46" fmla="*/ 787592 h 4449468"/>
              <a:gd name="connsiteX47" fmla="*/ 4109334 w 12192000"/>
              <a:gd name="connsiteY47" fmla="*/ 771848 h 4449468"/>
              <a:gd name="connsiteX48" fmla="*/ 4245750 w 12192000"/>
              <a:gd name="connsiteY48" fmla="*/ 719656 h 4449468"/>
              <a:gd name="connsiteX49" fmla="*/ 4380909 w 12192000"/>
              <a:gd name="connsiteY49" fmla="*/ 660379 h 4449468"/>
              <a:gd name="connsiteX50" fmla="*/ 4438502 w 12192000"/>
              <a:gd name="connsiteY50" fmla="*/ 592129 h 4449468"/>
              <a:gd name="connsiteX51" fmla="*/ 4446215 w 12192000"/>
              <a:gd name="connsiteY51" fmla="*/ 588643 h 4449468"/>
              <a:gd name="connsiteX52" fmla="*/ 4468284 w 12192000"/>
              <a:gd name="connsiteY52" fmla="*/ 589215 h 4449468"/>
              <a:gd name="connsiteX53" fmla="*/ 4476748 w 12192000"/>
              <a:gd name="connsiteY53" fmla="*/ 591094 h 4449468"/>
              <a:gd name="connsiteX54" fmla="*/ 4488782 w 12192000"/>
              <a:gd name="connsiteY54" fmla="*/ 590302 h 4449468"/>
              <a:gd name="connsiteX55" fmla="*/ 4489026 w 12192000"/>
              <a:gd name="connsiteY55" fmla="*/ 589753 h 4449468"/>
              <a:gd name="connsiteX56" fmla="*/ 4500402 w 12192000"/>
              <a:gd name="connsiteY56" fmla="*/ 590048 h 4449468"/>
              <a:gd name="connsiteX57" fmla="*/ 4556726 w 12192000"/>
              <a:gd name="connsiteY57" fmla="*/ 598187 h 4449468"/>
              <a:gd name="connsiteX58" fmla="*/ 4624565 w 12192000"/>
              <a:gd name="connsiteY58" fmla="*/ 543167 h 4449468"/>
              <a:gd name="connsiteX59" fmla="*/ 4653836 w 12192000"/>
              <a:gd name="connsiteY59" fmla="*/ 532544 h 4449468"/>
              <a:gd name="connsiteX60" fmla="*/ 4669186 w 12192000"/>
              <a:gd name="connsiteY60" fmla="*/ 524041 h 4449468"/>
              <a:gd name="connsiteX61" fmla="*/ 4669958 w 12192000"/>
              <a:gd name="connsiteY61" fmla="*/ 521685 h 4449468"/>
              <a:gd name="connsiteX62" fmla="*/ 4723979 w 12192000"/>
              <a:gd name="connsiteY62" fmla="*/ 529754 h 4449468"/>
              <a:gd name="connsiteX63" fmla="*/ 4730727 w 12192000"/>
              <a:gd name="connsiteY63" fmla="*/ 526563 h 4449468"/>
              <a:gd name="connsiteX64" fmla="*/ 4766483 w 12192000"/>
              <a:gd name="connsiteY64" fmla="*/ 537277 h 4449468"/>
              <a:gd name="connsiteX65" fmla="*/ 4784666 w 12192000"/>
              <a:gd name="connsiteY65" fmla="*/ 539903 h 4449468"/>
              <a:gd name="connsiteX66" fmla="*/ 4790401 w 12192000"/>
              <a:gd name="connsiteY66" fmla="*/ 546646 h 4449468"/>
              <a:gd name="connsiteX67" fmla="*/ 4816937 w 12192000"/>
              <a:gd name="connsiteY67" fmla="*/ 547476 h 4449468"/>
              <a:gd name="connsiteX68" fmla="*/ 4819758 w 12192000"/>
              <a:gd name="connsiteY68" fmla="*/ 545308 h 4449468"/>
              <a:gd name="connsiteX69" fmla="*/ 4842484 w 12192000"/>
              <a:gd name="connsiteY69" fmla="*/ 554412 h 4449468"/>
              <a:gd name="connsiteX70" fmla="*/ 4862546 w 12192000"/>
              <a:gd name="connsiteY70" fmla="*/ 572217 h 4449468"/>
              <a:gd name="connsiteX71" fmla="*/ 5085017 w 12192000"/>
              <a:gd name="connsiteY71" fmla="*/ 547403 h 4449468"/>
              <a:gd name="connsiteX72" fmla="*/ 5285888 w 12192000"/>
              <a:gd name="connsiteY72" fmla="*/ 614495 h 4449468"/>
              <a:gd name="connsiteX73" fmla="*/ 5406407 w 12192000"/>
              <a:gd name="connsiteY73" fmla="*/ 598751 h 4449468"/>
              <a:gd name="connsiteX74" fmla="*/ 5442182 w 12192000"/>
              <a:gd name="connsiteY74" fmla="*/ 549757 h 4449468"/>
              <a:gd name="connsiteX75" fmla="*/ 5745975 w 12192000"/>
              <a:gd name="connsiteY75" fmla="*/ 554555 h 4449468"/>
              <a:gd name="connsiteX76" fmla="*/ 5821505 w 12192000"/>
              <a:gd name="connsiteY76" fmla="*/ 535119 h 4449468"/>
              <a:gd name="connsiteX77" fmla="*/ 5892210 w 12192000"/>
              <a:gd name="connsiteY77" fmla="*/ 560202 h 4449468"/>
              <a:gd name="connsiteX78" fmla="*/ 5918804 w 12192000"/>
              <a:gd name="connsiteY78" fmla="*/ 543313 h 4449468"/>
              <a:gd name="connsiteX79" fmla="*/ 5923343 w 12192000"/>
              <a:gd name="connsiteY79" fmla="*/ 539938 h 4449468"/>
              <a:gd name="connsiteX80" fmla="*/ 5942519 w 12192000"/>
              <a:gd name="connsiteY80" fmla="*/ 536503 h 4449468"/>
              <a:gd name="connsiteX81" fmla="*/ 5946666 w 12192000"/>
              <a:gd name="connsiteY81" fmla="*/ 522944 h 4449468"/>
              <a:gd name="connsiteX82" fmla="*/ 5974624 w 12192000"/>
              <a:gd name="connsiteY82" fmla="*/ 508752 h 4449468"/>
              <a:gd name="connsiteX83" fmla="*/ 6010271 w 12192000"/>
              <a:gd name="connsiteY83" fmla="*/ 505944 h 4449468"/>
              <a:gd name="connsiteX84" fmla="*/ 6180882 w 12192000"/>
              <a:gd name="connsiteY84" fmla="*/ 506681 h 4449468"/>
              <a:gd name="connsiteX85" fmla="*/ 6282268 w 12192000"/>
              <a:gd name="connsiteY85" fmla="*/ 499091 h 4449468"/>
              <a:gd name="connsiteX86" fmla="*/ 6319700 w 12192000"/>
              <a:gd name="connsiteY86" fmla="*/ 483591 h 4449468"/>
              <a:gd name="connsiteX87" fmla="*/ 6372701 w 12192000"/>
              <a:gd name="connsiteY87" fmla="*/ 470428 h 4449468"/>
              <a:gd name="connsiteX88" fmla="*/ 6465400 w 12192000"/>
              <a:gd name="connsiteY88" fmla="*/ 437432 h 4449468"/>
              <a:gd name="connsiteX89" fmla="*/ 6591402 w 12192000"/>
              <a:gd name="connsiteY89" fmla="*/ 410083 h 4449468"/>
              <a:gd name="connsiteX90" fmla="*/ 6687786 w 12192000"/>
              <a:gd name="connsiteY90" fmla="*/ 444034 h 4449468"/>
              <a:gd name="connsiteX91" fmla="*/ 6695174 w 12192000"/>
              <a:gd name="connsiteY91" fmla="*/ 433912 h 4449468"/>
              <a:gd name="connsiteX92" fmla="*/ 6759445 w 12192000"/>
              <a:gd name="connsiteY92" fmla="*/ 431070 h 4449468"/>
              <a:gd name="connsiteX93" fmla="*/ 6989783 w 12192000"/>
              <a:gd name="connsiteY93" fmla="*/ 486103 h 4449468"/>
              <a:gd name="connsiteX94" fmla="*/ 7115240 w 12192000"/>
              <a:gd name="connsiteY94" fmla="*/ 478756 h 4449468"/>
              <a:gd name="connsiteX95" fmla="*/ 7158931 w 12192000"/>
              <a:gd name="connsiteY95" fmla="*/ 465669 h 4449468"/>
              <a:gd name="connsiteX96" fmla="*/ 7232185 w 12192000"/>
              <a:gd name="connsiteY96" fmla="*/ 444394 h 4449468"/>
              <a:gd name="connsiteX97" fmla="*/ 7284877 w 12192000"/>
              <a:gd name="connsiteY97" fmla="*/ 402687 h 4449468"/>
              <a:gd name="connsiteX98" fmla="*/ 7346945 w 12192000"/>
              <a:gd name="connsiteY98" fmla="*/ 395124 h 4449468"/>
              <a:gd name="connsiteX99" fmla="*/ 7364027 w 12192000"/>
              <a:gd name="connsiteY99" fmla="*/ 426741 h 4449468"/>
              <a:gd name="connsiteX100" fmla="*/ 7429557 w 12192000"/>
              <a:gd name="connsiteY100" fmla="*/ 407818 h 4449468"/>
              <a:gd name="connsiteX101" fmla="*/ 7528670 w 12192000"/>
              <a:gd name="connsiteY101" fmla="*/ 375453 h 4449468"/>
              <a:gd name="connsiteX102" fmla="*/ 7586523 w 12192000"/>
              <a:gd name="connsiteY102" fmla="*/ 365405 h 4449468"/>
              <a:gd name="connsiteX103" fmla="*/ 7743797 w 12192000"/>
              <a:gd name="connsiteY103" fmla="*/ 328598 h 4449468"/>
              <a:gd name="connsiteX104" fmla="*/ 7900757 w 12192000"/>
              <a:gd name="connsiteY104" fmla="*/ 284597 h 4449468"/>
              <a:gd name="connsiteX105" fmla="*/ 7990513 w 12192000"/>
              <a:gd name="connsiteY105" fmla="*/ 218262 h 4449468"/>
              <a:gd name="connsiteX106" fmla="*/ 8119883 w 12192000"/>
              <a:gd name="connsiteY106" fmla="*/ 186443 h 4449468"/>
              <a:gd name="connsiteX107" fmla="*/ 8141063 w 12192000"/>
              <a:gd name="connsiteY107" fmla="*/ 175217 h 4449468"/>
              <a:gd name="connsiteX108" fmla="*/ 8172005 w 12192000"/>
              <a:gd name="connsiteY108" fmla="*/ 178328 h 4449468"/>
              <a:gd name="connsiteX109" fmla="*/ 8296189 w 12192000"/>
              <a:gd name="connsiteY109" fmla="*/ 192661 h 4449468"/>
              <a:gd name="connsiteX110" fmla="*/ 8395386 w 12192000"/>
              <a:gd name="connsiteY110" fmla="*/ 220624 h 4449468"/>
              <a:gd name="connsiteX111" fmla="*/ 8512799 w 12192000"/>
              <a:gd name="connsiteY111" fmla="*/ 185499 h 4449468"/>
              <a:gd name="connsiteX112" fmla="*/ 8586463 w 12192000"/>
              <a:gd name="connsiteY112" fmla="*/ 187463 h 4449468"/>
              <a:gd name="connsiteX113" fmla="*/ 8710287 w 12192000"/>
              <a:gd name="connsiteY113" fmla="*/ 226363 h 4449468"/>
              <a:gd name="connsiteX114" fmla="*/ 8866439 w 12192000"/>
              <a:gd name="connsiteY114" fmla="*/ 198692 h 4449468"/>
              <a:gd name="connsiteX115" fmla="*/ 8894276 w 12192000"/>
              <a:gd name="connsiteY115" fmla="*/ 145723 h 4449468"/>
              <a:gd name="connsiteX116" fmla="*/ 8935035 w 12192000"/>
              <a:gd name="connsiteY116" fmla="*/ 111646 h 4449468"/>
              <a:gd name="connsiteX117" fmla="*/ 8960043 w 12192000"/>
              <a:gd name="connsiteY117" fmla="*/ 180759 h 4449468"/>
              <a:gd name="connsiteX118" fmla="*/ 9101127 w 12192000"/>
              <a:gd name="connsiteY118" fmla="*/ 222142 h 4449468"/>
              <a:gd name="connsiteX119" fmla="*/ 9170880 w 12192000"/>
              <a:gd name="connsiteY119" fmla="*/ 234816 h 4449468"/>
              <a:gd name="connsiteX120" fmla="*/ 9278094 w 12192000"/>
              <a:gd name="connsiteY120" fmla="*/ 238336 h 4449468"/>
              <a:gd name="connsiteX121" fmla="*/ 9310998 w 12192000"/>
              <a:gd name="connsiteY121" fmla="*/ 242266 h 4449468"/>
              <a:gd name="connsiteX122" fmla="*/ 9641111 w 12192000"/>
              <a:gd name="connsiteY122" fmla="*/ 313195 h 4449468"/>
              <a:gd name="connsiteX123" fmla="*/ 9823383 w 12192000"/>
              <a:gd name="connsiteY123" fmla="*/ 218474 h 4449468"/>
              <a:gd name="connsiteX124" fmla="*/ 10032591 w 12192000"/>
              <a:gd name="connsiteY124" fmla="*/ 185749 h 4449468"/>
              <a:gd name="connsiteX125" fmla="*/ 10100322 w 12192000"/>
              <a:gd name="connsiteY125" fmla="*/ 221604 h 4449468"/>
              <a:gd name="connsiteX126" fmla="*/ 10132642 w 12192000"/>
              <a:gd name="connsiteY126" fmla="*/ 217666 h 4449468"/>
              <a:gd name="connsiteX127" fmla="*/ 10185365 w 12192000"/>
              <a:gd name="connsiteY127" fmla="*/ 206832 h 4449468"/>
              <a:gd name="connsiteX128" fmla="*/ 10268953 w 12192000"/>
              <a:gd name="connsiteY128" fmla="*/ 218347 h 4449468"/>
              <a:gd name="connsiteX129" fmla="*/ 10433108 w 12192000"/>
              <a:gd name="connsiteY129" fmla="*/ 199758 h 4449468"/>
              <a:gd name="connsiteX130" fmla="*/ 10717313 w 12192000"/>
              <a:gd name="connsiteY130" fmla="*/ 253344 h 4449468"/>
              <a:gd name="connsiteX131" fmla="*/ 10972110 w 12192000"/>
              <a:gd name="connsiteY131" fmla="*/ 217006 h 4449468"/>
              <a:gd name="connsiteX132" fmla="*/ 11060121 w 12192000"/>
              <a:gd name="connsiteY132" fmla="*/ 208222 h 4449468"/>
              <a:gd name="connsiteX133" fmla="*/ 11144990 w 12192000"/>
              <a:gd name="connsiteY133" fmla="*/ 130838 h 4449468"/>
              <a:gd name="connsiteX134" fmla="*/ 11293359 w 12192000"/>
              <a:gd name="connsiteY134" fmla="*/ 124935 h 4449468"/>
              <a:gd name="connsiteX135" fmla="*/ 11364511 w 12192000"/>
              <a:gd name="connsiteY135" fmla="*/ 66512 h 4449468"/>
              <a:gd name="connsiteX136" fmla="*/ 11537979 w 12192000"/>
              <a:gd name="connsiteY136" fmla="*/ 81544 h 4449468"/>
              <a:gd name="connsiteX137" fmla="*/ 11576401 w 12192000"/>
              <a:gd name="connsiteY137" fmla="*/ 68039 h 4449468"/>
              <a:gd name="connsiteX138" fmla="*/ 11627402 w 12192000"/>
              <a:gd name="connsiteY138" fmla="*/ 41537 h 4449468"/>
              <a:gd name="connsiteX139" fmla="*/ 11800703 w 12192000"/>
              <a:gd name="connsiteY139" fmla="*/ 18480 h 4449468"/>
              <a:gd name="connsiteX140" fmla="*/ 11920297 w 12192000"/>
              <a:gd name="connsiteY140" fmla="*/ 33373 h 4449468"/>
              <a:gd name="connsiteX141" fmla="*/ 12034335 w 12192000"/>
              <a:gd name="connsiteY141" fmla="*/ 19478 h 4449468"/>
              <a:gd name="connsiteX142" fmla="*/ 12121786 w 12192000"/>
              <a:gd name="connsiteY142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37760 w 12192000"/>
              <a:gd name="connsiteY7" fmla="*/ 1613266 h 4449468"/>
              <a:gd name="connsiteX8" fmla="*/ 350371 w 12192000"/>
              <a:gd name="connsiteY8" fmla="*/ 1658516 h 4449468"/>
              <a:gd name="connsiteX9" fmla="*/ 561746 w 12192000"/>
              <a:gd name="connsiteY9" fmla="*/ 1587448 h 4449468"/>
              <a:gd name="connsiteX10" fmla="*/ 762516 w 12192000"/>
              <a:gd name="connsiteY10" fmla="*/ 1469595 h 4449468"/>
              <a:gd name="connsiteX11" fmla="*/ 950614 w 12192000"/>
              <a:gd name="connsiteY11" fmla="*/ 1462036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43680 w 12192000"/>
              <a:gd name="connsiteY16" fmla="*/ 1343266 h 4449468"/>
              <a:gd name="connsiteX17" fmla="*/ 1417000 w 12192000"/>
              <a:gd name="connsiteY17" fmla="*/ 1306027 h 4449468"/>
              <a:gd name="connsiteX18" fmla="*/ 1484166 w 12192000"/>
              <a:gd name="connsiteY18" fmla="*/ 1257501 h 4449468"/>
              <a:gd name="connsiteX19" fmla="*/ 1577113 w 12192000"/>
              <a:gd name="connsiteY19" fmla="*/ 1252532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42958 w 12192000"/>
              <a:gd name="connsiteY22" fmla="*/ 1249037 h 4449468"/>
              <a:gd name="connsiteX23" fmla="*/ 2180944 w 12192000"/>
              <a:gd name="connsiteY23" fmla="*/ 1221372 h 4449468"/>
              <a:gd name="connsiteX24" fmla="*/ 2256401 w 12192000"/>
              <a:gd name="connsiteY24" fmla="*/ 1186263 h 4449468"/>
              <a:gd name="connsiteX25" fmla="*/ 2394021 w 12192000"/>
              <a:gd name="connsiteY25" fmla="*/ 1177502 h 4449468"/>
              <a:gd name="connsiteX26" fmla="*/ 2545516 w 12192000"/>
              <a:gd name="connsiteY26" fmla="*/ 1116783 h 4449468"/>
              <a:gd name="connsiteX27" fmla="*/ 2612469 w 12192000"/>
              <a:gd name="connsiteY27" fmla="*/ 1134510 h 4449468"/>
              <a:gd name="connsiteX28" fmla="*/ 2711275 w 12192000"/>
              <a:gd name="connsiteY28" fmla="*/ 1068983 h 4449468"/>
              <a:gd name="connsiteX29" fmla="*/ 2864753 w 12192000"/>
              <a:gd name="connsiteY29" fmla="*/ 1052603 h 4449468"/>
              <a:gd name="connsiteX30" fmla="*/ 2954875 w 12192000"/>
              <a:gd name="connsiteY30" fmla="*/ 1034925 h 4449468"/>
              <a:gd name="connsiteX31" fmla="*/ 2986432 w 12192000"/>
              <a:gd name="connsiteY31" fmla="*/ 1015835 h 4449468"/>
              <a:gd name="connsiteX32" fmla="*/ 3032300 w 12192000"/>
              <a:gd name="connsiteY32" fmla="*/ 997495 h 4449468"/>
              <a:gd name="connsiteX33" fmla="*/ 3111177 w 12192000"/>
              <a:gd name="connsiteY33" fmla="*/ 955551 h 4449468"/>
              <a:gd name="connsiteX34" fmla="*/ 3220756 w 12192000"/>
              <a:gd name="connsiteY34" fmla="*/ 915853 h 4449468"/>
              <a:gd name="connsiteX35" fmla="*/ 3311995 w 12192000"/>
              <a:gd name="connsiteY35" fmla="*/ 939781 h 4449468"/>
              <a:gd name="connsiteX36" fmla="*/ 3317268 w 12192000"/>
              <a:gd name="connsiteY36" fmla="*/ 929024 h 4449468"/>
              <a:gd name="connsiteX37" fmla="*/ 3374665 w 12192000"/>
              <a:gd name="connsiteY37" fmla="*/ 919767 h 4449468"/>
              <a:gd name="connsiteX38" fmla="*/ 3589177 w 12192000"/>
              <a:gd name="connsiteY38" fmla="*/ 951119 h 4449468"/>
              <a:gd name="connsiteX39" fmla="*/ 3700970 w 12192000"/>
              <a:gd name="connsiteY39" fmla="*/ 931267 h 4449468"/>
              <a:gd name="connsiteX40" fmla="*/ 3738479 w 12192000"/>
              <a:gd name="connsiteY40" fmla="*/ 913937 h 4449468"/>
              <a:gd name="connsiteX41" fmla="*/ 3801460 w 12192000"/>
              <a:gd name="connsiteY41" fmla="*/ 885540 h 4449468"/>
              <a:gd name="connsiteX42" fmla="*/ 3843193 w 12192000"/>
              <a:gd name="connsiteY42" fmla="*/ 838989 h 4449468"/>
              <a:gd name="connsiteX43" fmla="*/ 3897970 w 12192000"/>
              <a:gd name="connsiteY43" fmla="*/ 825281 h 4449468"/>
              <a:gd name="connsiteX44" fmla="*/ 3917600 w 12192000"/>
              <a:gd name="connsiteY44" fmla="*/ 854851 h 4449468"/>
              <a:gd name="connsiteX45" fmla="*/ 3973954 w 12192000"/>
              <a:gd name="connsiteY45" fmla="*/ 829557 h 4449468"/>
              <a:gd name="connsiteX46" fmla="*/ 4058683 w 12192000"/>
              <a:gd name="connsiteY46" fmla="*/ 787592 h 4449468"/>
              <a:gd name="connsiteX47" fmla="*/ 4109334 w 12192000"/>
              <a:gd name="connsiteY47" fmla="*/ 771848 h 4449468"/>
              <a:gd name="connsiteX48" fmla="*/ 4245750 w 12192000"/>
              <a:gd name="connsiteY48" fmla="*/ 719656 h 4449468"/>
              <a:gd name="connsiteX49" fmla="*/ 4380909 w 12192000"/>
              <a:gd name="connsiteY49" fmla="*/ 660379 h 4449468"/>
              <a:gd name="connsiteX50" fmla="*/ 4438502 w 12192000"/>
              <a:gd name="connsiteY50" fmla="*/ 592129 h 4449468"/>
              <a:gd name="connsiteX51" fmla="*/ 4446215 w 12192000"/>
              <a:gd name="connsiteY51" fmla="*/ 588643 h 4449468"/>
              <a:gd name="connsiteX52" fmla="*/ 4468284 w 12192000"/>
              <a:gd name="connsiteY52" fmla="*/ 589215 h 4449468"/>
              <a:gd name="connsiteX53" fmla="*/ 4476748 w 12192000"/>
              <a:gd name="connsiteY53" fmla="*/ 591094 h 4449468"/>
              <a:gd name="connsiteX54" fmla="*/ 4488782 w 12192000"/>
              <a:gd name="connsiteY54" fmla="*/ 590302 h 4449468"/>
              <a:gd name="connsiteX55" fmla="*/ 4489026 w 12192000"/>
              <a:gd name="connsiteY55" fmla="*/ 589753 h 4449468"/>
              <a:gd name="connsiteX56" fmla="*/ 4500402 w 12192000"/>
              <a:gd name="connsiteY56" fmla="*/ 590048 h 4449468"/>
              <a:gd name="connsiteX57" fmla="*/ 4556726 w 12192000"/>
              <a:gd name="connsiteY57" fmla="*/ 598187 h 4449468"/>
              <a:gd name="connsiteX58" fmla="*/ 4624565 w 12192000"/>
              <a:gd name="connsiteY58" fmla="*/ 543167 h 4449468"/>
              <a:gd name="connsiteX59" fmla="*/ 4653836 w 12192000"/>
              <a:gd name="connsiteY59" fmla="*/ 532544 h 4449468"/>
              <a:gd name="connsiteX60" fmla="*/ 4669186 w 12192000"/>
              <a:gd name="connsiteY60" fmla="*/ 524041 h 4449468"/>
              <a:gd name="connsiteX61" fmla="*/ 4669958 w 12192000"/>
              <a:gd name="connsiteY61" fmla="*/ 521685 h 4449468"/>
              <a:gd name="connsiteX62" fmla="*/ 4723979 w 12192000"/>
              <a:gd name="connsiteY62" fmla="*/ 529754 h 4449468"/>
              <a:gd name="connsiteX63" fmla="*/ 4730727 w 12192000"/>
              <a:gd name="connsiteY63" fmla="*/ 526563 h 4449468"/>
              <a:gd name="connsiteX64" fmla="*/ 4766483 w 12192000"/>
              <a:gd name="connsiteY64" fmla="*/ 537277 h 4449468"/>
              <a:gd name="connsiteX65" fmla="*/ 4784666 w 12192000"/>
              <a:gd name="connsiteY65" fmla="*/ 539903 h 4449468"/>
              <a:gd name="connsiteX66" fmla="*/ 4790401 w 12192000"/>
              <a:gd name="connsiteY66" fmla="*/ 546646 h 4449468"/>
              <a:gd name="connsiteX67" fmla="*/ 4816937 w 12192000"/>
              <a:gd name="connsiteY67" fmla="*/ 547476 h 4449468"/>
              <a:gd name="connsiteX68" fmla="*/ 4819758 w 12192000"/>
              <a:gd name="connsiteY68" fmla="*/ 545308 h 4449468"/>
              <a:gd name="connsiteX69" fmla="*/ 4842484 w 12192000"/>
              <a:gd name="connsiteY69" fmla="*/ 554412 h 4449468"/>
              <a:gd name="connsiteX70" fmla="*/ 4862546 w 12192000"/>
              <a:gd name="connsiteY70" fmla="*/ 572217 h 4449468"/>
              <a:gd name="connsiteX71" fmla="*/ 5085017 w 12192000"/>
              <a:gd name="connsiteY71" fmla="*/ 547403 h 4449468"/>
              <a:gd name="connsiteX72" fmla="*/ 5285888 w 12192000"/>
              <a:gd name="connsiteY72" fmla="*/ 614495 h 4449468"/>
              <a:gd name="connsiteX73" fmla="*/ 5406407 w 12192000"/>
              <a:gd name="connsiteY73" fmla="*/ 598751 h 4449468"/>
              <a:gd name="connsiteX74" fmla="*/ 5442182 w 12192000"/>
              <a:gd name="connsiteY74" fmla="*/ 549757 h 4449468"/>
              <a:gd name="connsiteX75" fmla="*/ 5745975 w 12192000"/>
              <a:gd name="connsiteY75" fmla="*/ 554555 h 4449468"/>
              <a:gd name="connsiteX76" fmla="*/ 5821505 w 12192000"/>
              <a:gd name="connsiteY76" fmla="*/ 535119 h 4449468"/>
              <a:gd name="connsiteX77" fmla="*/ 5892210 w 12192000"/>
              <a:gd name="connsiteY77" fmla="*/ 560202 h 4449468"/>
              <a:gd name="connsiteX78" fmla="*/ 5918804 w 12192000"/>
              <a:gd name="connsiteY78" fmla="*/ 543313 h 4449468"/>
              <a:gd name="connsiteX79" fmla="*/ 5923343 w 12192000"/>
              <a:gd name="connsiteY79" fmla="*/ 539938 h 4449468"/>
              <a:gd name="connsiteX80" fmla="*/ 5942519 w 12192000"/>
              <a:gd name="connsiteY80" fmla="*/ 536503 h 4449468"/>
              <a:gd name="connsiteX81" fmla="*/ 5946666 w 12192000"/>
              <a:gd name="connsiteY81" fmla="*/ 522944 h 4449468"/>
              <a:gd name="connsiteX82" fmla="*/ 5974624 w 12192000"/>
              <a:gd name="connsiteY82" fmla="*/ 508752 h 4449468"/>
              <a:gd name="connsiteX83" fmla="*/ 6010271 w 12192000"/>
              <a:gd name="connsiteY83" fmla="*/ 505944 h 4449468"/>
              <a:gd name="connsiteX84" fmla="*/ 6180882 w 12192000"/>
              <a:gd name="connsiteY84" fmla="*/ 506681 h 4449468"/>
              <a:gd name="connsiteX85" fmla="*/ 6282268 w 12192000"/>
              <a:gd name="connsiteY85" fmla="*/ 499091 h 4449468"/>
              <a:gd name="connsiteX86" fmla="*/ 6319700 w 12192000"/>
              <a:gd name="connsiteY86" fmla="*/ 483591 h 4449468"/>
              <a:gd name="connsiteX87" fmla="*/ 6372701 w 12192000"/>
              <a:gd name="connsiteY87" fmla="*/ 470428 h 4449468"/>
              <a:gd name="connsiteX88" fmla="*/ 6465400 w 12192000"/>
              <a:gd name="connsiteY88" fmla="*/ 437432 h 4449468"/>
              <a:gd name="connsiteX89" fmla="*/ 6591402 w 12192000"/>
              <a:gd name="connsiteY89" fmla="*/ 410083 h 4449468"/>
              <a:gd name="connsiteX90" fmla="*/ 6687786 w 12192000"/>
              <a:gd name="connsiteY90" fmla="*/ 444034 h 4449468"/>
              <a:gd name="connsiteX91" fmla="*/ 6695174 w 12192000"/>
              <a:gd name="connsiteY91" fmla="*/ 433912 h 4449468"/>
              <a:gd name="connsiteX92" fmla="*/ 6759445 w 12192000"/>
              <a:gd name="connsiteY92" fmla="*/ 431070 h 4449468"/>
              <a:gd name="connsiteX93" fmla="*/ 6989783 w 12192000"/>
              <a:gd name="connsiteY93" fmla="*/ 486103 h 4449468"/>
              <a:gd name="connsiteX94" fmla="*/ 7115240 w 12192000"/>
              <a:gd name="connsiteY94" fmla="*/ 478756 h 4449468"/>
              <a:gd name="connsiteX95" fmla="*/ 7158931 w 12192000"/>
              <a:gd name="connsiteY95" fmla="*/ 465669 h 4449468"/>
              <a:gd name="connsiteX96" fmla="*/ 7232185 w 12192000"/>
              <a:gd name="connsiteY96" fmla="*/ 444394 h 4449468"/>
              <a:gd name="connsiteX97" fmla="*/ 7284877 w 12192000"/>
              <a:gd name="connsiteY97" fmla="*/ 402687 h 4449468"/>
              <a:gd name="connsiteX98" fmla="*/ 7346945 w 12192000"/>
              <a:gd name="connsiteY98" fmla="*/ 395124 h 4449468"/>
              <a:gd name="connsiteX99" fmla="*/ 7364027 w 12192000"/>
              <a:gd name="connsiteY99" fmla="*/ 426741 h 4449468"/>
              <a:gd name="connsiteX100" fmla="*/ 7429557 w 12192000"/>
              <a:gd name="connsiteY100" fmla="*/ 407818 h 4449468"/>
              <a:gd name="connsiteX101" fmla="*/ 7528670 w 12192000"/>
              <a:gd name="connsiteY101" fmla="*/ 375453 h 4449468"/>
              <a:gd name="connsiteX102" fmla="*/ 7586523 w 12192000"/>
              <a:gd name="connsiteY102" fmla="*/ 365405 h 4449468"/>
              <a:gd name="connsiteX103" fmla="*/ 7743797 w 12192000"/>
              <a:gd name="connsiteY103" fmla="*/ 328598 h 4449468"/>
              <a:gd name="connsiteX104" fmla="*/ 7900757 w 12192000"/>
              <a:gd name="connsiteY104" fmla="*/ 284597 h 4449468"/>
              <a:gd name="connsiteX105" fmla="*/ 7990513 w 12192000"/>
              <a:gd name="connsiteY105" fmla="*/ 218262 h 4449468"/>
              <a:gd name="connsiteX106" fmla="*/ 8119883 w 12192000"/>
              <a:gd name="connsiteY106" fmla="*/ 186443 h 4449468"/>
              <a:gd name="connsiteX107" fmla="*/ 8141063 w 12192000"/>
              <a:gd name="connsiteY107" fmla="*/ 175217 h 4449468"/>
              <a:gd name="connsiteX108" fmla="*/ 8172005 w 12192000"/>
              <a:gd name="connsiteY108" fmla="*/ 178328 h 4449468"/>
              <a:gd name="connsiteX109" fmla="*/ 8296189 w 12192000"/>
              <a:gd name="connsiteY109" fmla="*/ 192661 h 4449468"/>
              <a:gd name="connsiteX110" fmla="*/ 8395386 w 12192000"/>
              <a:gd name="connsiteY110" fmla="*/ 220624 h 4449468"/>
              <a:gd name="connsiteX111" fmla="*/ 8512799 w 12192000"/>
              <a:gd name="connsiteY111" fmla="*/ 185499 h 4449468"/>
              <a:gd name="connsiteX112" fmla="*/ 8586463 w 12192000"/>
              <a:gd name="connsiteY112" fmla="*/ 187463 h 4449468"/>
              <a:gd name="connsiteX113" fmla="*/ 8710287 w 12192000"/>
              <a:gd name="connsiteY113" fmla="*/ 226363 h 4449468"/>
              <a:gd name="connsiteX114" fmla="*/ 8866439 w 12192000"/>
              <a:gd name="connsiteY114" fmla="*/ 198692 h 4449468"/>
              <a:gd name="connsiteX115" fmla="*/ 8894276 w 12192000"/>
              <a:gd name="connsiteY115" fmla="*/ 145723 h 4449468"/>
              <a:gd name="connsiteX116" fmla="*/ 8935035 w 12192000"/>
              <a:gd name="connsiteY116" fmla="*/ 111646 h 4449468"/>
              <a:gd name="connsiteX117" fmla="*/ 8960043 w 12192000"/>
              <a:gd name="connsiteY117" fmla="*/ 180759 h 4449468"/>
              <a:gd name="connsiteX118" fmla="*/ 9101127 w 12192000"/>
              <a:gd name="connsiteY118" fmla="*/ 222142 h 4449468"/>
              <a:gd name="connsiteX119" fmla="*/ 9170880 w 12192000"/>
              <a:gd name="connsiteY119" fmla="*/ 234816 h 4449468"/>
              <a:gd name="connsiteX120" fmla="*/ 9278094 w 12192000"/>
              <a:gd name="connsiteY120" fmla="*/ 238336 h 4449468"/>
              <a:gd name="connsiteX121" fmla="*/ 9310998 w 12192000"/>
              <a:gd name="connsiteY121" fmla="*/ 242266 h 4449468"/>
              <a:gd name="connsiteX122" fmla="*/ 9641111 w 12192000"/>
              <a:gd name="connsiteY122" fmla="*/ 313195 h 4449468"/>
              <a:gd name="connsiteX123" fmla="*/ 9823383 w 12192000"/>
              <a:gd name="connsiteY123" fmla="*/ 218474 h 4449468"/>
              <a:gd name="connsiteX124" fmla="*/ 10032591 w 12192000"/>
              <a:gd name="connsiteY124" fmla="*/ 185749 h 4449468"/>
              <a:gd name="connsiteX125" fmla="*/ 10100322 w 12192000"/>
              <a:gd name="connsiteY125" fmla="*/ 221604 h 4449468"/>
              <a:gd name="connsiteX126" fmla="*/ 10132642 w 12192000"/>
              <a:gd name="connsiteY126" fmla="*/ 217666 h 4449468"/>
              <a:gd name="connsiteX127" fmla="*/ 10185365 w 12192000"/>
              <a:gd name="connsiteY127" fmla="*/ 206832 h 4449468"/>
              <a:gd name="connsiteX128" fmla="*/ 10268953 w 12192000"/>
              <a:gd name="connsiteY128" fmla="*/ 218347 h 4449468"/>
              <a:gd name="connsiteX129" fmla="*/ 10433108 w 12192000"/>
              <a:gd name="connsiteY129" fmla="*/ 199758 h 4449468"/>
              <a:gd name="connsiteX130" fmla="*/ 10717313 w 12192000"/>
              <a:gd name="connsiteY130" fmla="*/ 253344 h 4449468"/>
              <a:gd name="connsiteX131" fmla="*/ 10972110 w 12192000"/>
              <a:gd name="connsiteY131" fmla="*/ 217006 h 4449468"/>
              <a:gd name="connsiteX132" fmla="*/ 11060121 w 12192000"/>
              <a:gd name="connsiteY132" fmla="*/ 208222 h 4449468"/>
              <a:gd name="connsiteX133" fmla="*/ 11144990 w 12192000"/>
              <a:gd name="connsiteY133" fmla="*/ 130838 h 4449468"/>
              <a:gd name="connsiteX134" fmla="*/ 11293359 w 12192000"/>
              <a:gd name="connsiteY134" fmla="*/ 124935 h 4449468"/>
              <a:gd name="connsiteX135" fmla="*/ 11364511 w 12192000"/>
              <a:gd name="connsiteY135" fmla="*/ 66512 h 4449468"/>
              <a:gd name="connsiteX136" fmla="*/ 11537979 w 12192000"/>
              <a:gd name="connsiteY136" fmla="*/ 81544 h 4449468"/>
              <a:gd name="connsiteX137" fmla="*/ 11576401 w 12192000"/>
              <a:gd name="connsiteY137" fmla="*/ 68039 h 4449468"/>
              <a:gd name="connsiteX138" fmla="*/ 11627402 w 12192000"/>
              <a:gd name="connsiteY138" fmla="*/ 41537 h 4449468"/>
              <a:gd name="connsiteX139" fmla="*/ 11800703 w 12192000"/>
              <a:gd name="connsiteY139" fmla="*/ 18480 h 4449468"/>
              <a:gd name="connsiteX140" fmla="*/ 11920297 w 12192000"/>
              <a:gd name="connsiteY140" fmla="*/ 33373 h 4449468"/>
              <a:gd name="connsiteX141" fmla="*/ 12034335 w 12192000"/>
              <a:gd name="connsiteY141" fmla="*/ 19478 h 4449468"/>
              <a:gd name="connsiteX142" fmla="*/ 12121786 w 12192000"/>
              <a:gd name="connsiteY142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37760 w 12192000"/>
              <a:gd name="connsiteY7" fmla="*/ 1613266 h 4449468"/>
              <a:gd name="connsiteX8" fmla="*/ 350371 w 12192000"/>
              <a:gd name="connsiteY8" fmla="*/ 1658516 h 4449468"/>
              <a:gd name="connsiteX9" fmla="*/ 561746 w 12192000"/>
              <a:gd name="connsiteY9" fmla="*/ 1587448 h 4449468"/>
              <a:gd name="connsiteX10" fmla="*/ 762516 w 12192000"/>
              <a:gd name="connsiteY10" fmla="*/ 1469595 h 4449468"/>
              <a:gd name="connsiteX11" fmla="*/ 950614 w 12192000"/>
              <a:gd name="connsiteY11" fmla="*/ 1462036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43680 w 12192000"/>
              <a:gd name="connsiteY16" fmla="*/ 1343266 h 4449468"/>
              <a:gd name="connsiteX17" fmla="*/ 1417000 w 12192000"/>
              <a:gd name="connsiteY17" fmla="*/ 1306027 h 4449468"/>
              <a:gd name="connsiteX18" fmla="*/ 1484166 w 12192000"/>
              <a:gd name="connsiteY18" fmla="*/ 1257501 h 4449468"/>
              <a:gd name="connsiteX19" fmla="*/ 1577113 w 12192000"/>
              <a:gd name="connsiteY19" fmla="*/ 1252532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42958 w 12192000"/>
              <a:gd name="connsiteY22" fmla="*/ 1249037 h 4449468"/>
              <a:gd name="connsiteX23" fmla="*/ 2180944 w 12192000"/>
              <a:gd name="connsiteY23" fmla="*/ 1221372 h 4449468"/>
              <a:gd name="connsiteX24" fmla="*/ 2256401 w 12192000"/>
              <a:gd name="connsiteY24" fmla="*/ 1186263 h 4449468"/>
              <a:gd name="connsiteX25" fmla="*/ 2394021 w 12192000"/>
              <a:gd name="connsiteY25" fmla="*/ 1177502 h 4449468"/>
              <a:gd name="connsiteX26" fmla="*/ 2545516 w 12192000"/>
              <a:gd name="connsiteY26" fmla="*/ 1116783 h 4449468"/>
              <a:gd name="connsiteX27" fmla="*/ 2612469 w 12192000"/>
              <a:gd name="connsiteY27" fmla="*/ 1134510 h 4449468"/>
              <a:gd name="connsiteX28" fmla="*/ 2711275 w 12192000"/>
              <a:gd name="connsiteY28" fmla="*/ 1068983 h 4449468"/>
              <a:gd name="connsiteX29" fmla="*/ 2864753 w 12192000"/>
              <a:gd name="connsiteY29" fmla="*/ 1052603 h 4449468"/>
              <a:gd name="connsiteX30" fmla="*/ 2954875 w 12192000"/>
              <a:gd name="connsiteY30" fmla="*/ 1034925 h 4449468"/>
              <a:gd name="connsiteX31" fmla="*/ 2986432 w 12192000"/>
              <a:gd name="connsiteY31" fmla="*/ 1015835 h 4449468"/>
              <a:gd name="connsiteX32" fmla="*/ 3032300 w 12192000"/>
              <a:gd name="connsiteY32" fmla="*/ 997495 h 4449468"/>
              <a:gd name="connsiteX33" fmla="*/ 3111177 w 12192000"/>
              <a:gd name="connsiteY33" fmla="*/ 955551 h 4449468"/>
              <a:gd name="connsiteX34" fmla="*/ 3220756 w 12192000"/>
              <a:gd name="connsiteY34" fmla="*/ 915853 h 4449468"/>
              <a:gd name="connsiteX35" fmla="*/ 3311995 w 12192000"/>
              <a:gd name="connsiteY35" fmla="*/ 939781 h 4449468"/>
              <a:gd name="connsiteX36" fmla="*/ 3317268 w 12192000"/>
              <a:gd name="connsiteY36" fmla="*/ 929024 h 4449468"/>
              <a:gd name="connsiteX37" fmla="*/ 3374665 w 12192000"/>
              <a:gd name="connsiteY37" fmla="*/ 919767 h 4449468"/>
              <a:gd name="connsiteX38" fmla="*/ 3589177 w 12192000"/>
              <a:gd name="connsiteY38" fmla="*/ 951119 h 4449468"/>
              <a:gd name="connsiteX39" fmla="*/ 3700970 w 12192000"/>
              <a:gd name="connsiteY39" fmla="*/ 931267 h 4449468"/>
              <a:gd name="connsiteX40" fmla="*/ 3738479 w 12192000"/>
              <a:gd name="connsiteY40" fmla="*/ 913937 h 4449468"/>
              <a:gd name="connsiteX41" fmla="*/ 3801460 w 12192000"/>
              <a:gd name="connsiteY41" fmla="*/ 885540 h 4449468"/>
              <a:gd name="connsiteX42" fmla="*/ 3843193 w 12192000"/>
              <a:gd name="connsiteY42" fmla="*/ 838989 h 4449468"/>
              <a:gd name="connsiteX43" fmla="*/ 3897970 w 12192000"/>
              <a:gd name="connsiteY43" fmla="*/ 825281 h 4449468"/>
              <a:gd name="connsiteX44" fmla="*/ 3917600 w 12192000"/>
              <a:gd name="connsiteY44" fmla="*/ 854851 h 4449468"/>
              <a:gd name="connsiteX45" fmla="*/ 3973954 w 12192000"/>
              <a:gd name="connsiteY45" fmla="*/ 829557 h 4449468"/>
              <a:gd name="connsiteX46" fmla="*/ 4058683 w 12192000"/>
              <a:gd name="connsiteY46" fmla="*/ 787592 h 4449468"/>
              <a:gd name="connsiteX47" fmla="*/ 4109334 w 12192000"/>
              <a:gd name="connsiteY47" fmla="*/ 771848 h 4449468"/>
              <a:gd name="connsiteX48" fmla="*/ 4245750 w 12192000"/>
              <a:gd name="connsiteY48" fmla="*/ 719656 h 4449468"/>
              <a:gd name="connsiteX49" fmla="*/ 4380909 w 12192000"/>
              <a:gd name="connsiteY49" fmla="*/ 660379 h 4449468"/>
              <a:gd name="connsiteX50" fmla="*/ 4438502 w 12192000"/>
              <a:gd name="connsiteY50" fmla="*/ 592129 h 4449468"/>
              <a:gd name="connsiteX51" fmla="*/ 4446215 w 12192000"/>
              <a:gd name="connsiteY51" fmla="*/ 588643 h 4449468"/>
              <a:gd name="connsiteX52" fmla="*/ 4468284 w 12192000"/>
              <a:gd name="connsiteY52" fmla="*/ 589215 h 4449468"/>
              <a:gd name="connsiteX53" fmla="*/ 4476748 w 12192000"/>
              <a:gd name="connsiteY53" fmla="*/ 591094 h 4449468"/>
              <a:gd name="connsiteX54" fmla="*/ 4488782 w 12192000"/>
              <a:gd name="connsiteY54" fmla="*/ 590302 h 4449468"/>
              <a:gd name="connsiteX55" fmla="*/ 4489026 w 12192000"/>
              <a:gd name="connsiteY55" fmla="*/ 589753 h 4449468"/>
              <a:gd name="connsiteX56" fmla="*/ 4500402 w 12192000"/>
              <a:gd name="connsiteY56" fmla="*/ 590048 h 4449468"/>
              <a:gd name="connsiteX57" fmla="*/ 4556726 w 12192000"/>
              <a:gd name="connsiteY57" fmla="*/ 598187 h 4449468"/>
              <a:gd name="connsiteX58" fmla="*/ 4624565 w 12192000"/>
              <a:gd name="connsiteY58" fmla="*/ 543167 h 4449468"/>
              <a:gd name="connsiteX59" fmla="*/ 4653836 w 12192000"/>
              <a:gd name="connsiteY59" fmla="*/ 532544 h 4449468"/>
              <a:gd name="connsiteX60" fmla="*/ 4669186 w 12192000"/>
              <a:gd name="connsiteY60" fmla="*/ 524041 h 4449468"/>
              <a:gd name="connsiteX61" fmla="*/ 4669958 w 12192000"/>
              <a:gd name="connsiteY61" fmla="*/ 521685 h 4449468"/>
              <a:gd name="connsiteX62" fmla="*/ 4723979 w 12192000"/>
              <a:gd name="connsiteY62" fmla="*/ 529754 h 4449468"/>
              <a:gd name="connsiteX63" fmla="*/ 4730727 w 12192000"/>
              <a:gd name="connsiteY63" fmla="*/ 526563 h 4449468"/>
              <a:gd name="connsiteX64" fmla="*/ 4766483 w 12192000"/>
              <a:gd name="connsiteY64" fmla="*/ 537277 h 4449468"/>
              <a:gd name="connsiteX65" fmla="*/ 4784666 w 12192000"/>
              <a:gd name="connsiteY65" fmla="*/ 539903 h 4449468"/>
              <a:gd name="connsiteX66" fmla="*/ 4790401 w 12192000"/>
              <a:gd name="connsiteY66" fmla="*/ 546646 h 4449468"/>
              <a:gd name="connsiteX67" fmla="*/ 4816937 w 12192000"/>
              <a:gd name="connsiteY67" fmla="*/ 547476 h 4449468"/>
              <a:gd name="connsiteX68" fmla="*/ 4819758 w 12192000"/>
              <a:gd name="connsiteY68" fmla="*/ 545308 h 4449468"/>
              <a:gd name="connsiteX69" fmla="*/ 4842484 w 12192000"/>
              <a:gd name="connsiteY69" fmla="*/ 554412 h 4449468"/>
              <a:gd name="connsiteX70" fmla="*/ 4862546 w 12192000"/>
              <a:gd name="connsiteY70" fmla="*/ 572217 h 4449468"/>
              <a:gd name="connsiteX71" fmla="*/ 5085017 w 12192000"/>
              <a:gd name="connsiteY71" fmla="*/ 547403 h 4449468"/>
              <a:gd name="connsiteX72" fmla="*/ 5285888 w 12192000"/>
              <a:gd name="connsiteY72" fmla="*/ 614495 h 4449468"/>
              <a:gd name="connsiteX73" fmla="*/ 5406407 w 12192000"/>
              <a:gd name="connsiteY73" fmla="*/ 598751 h 4449468"/>
              <a:gd name="connsiteX74" fmla="*/ 5442182 w 12192000"/>
              <a:gd name="connsiteY74" fmla="*/ 549757 h 4449468"/>
              <a:gd name="connsiteX75" fmla="*/ 5745975 w 12192000"/>
              <a:gd name="connsiteY75" fmla="*/ 554555 h 4449468"/>
              <a:gd name="connsiteX76" fmla="*/ 5821505 w 12192000"/>
              <a:gd name="connsiteY76" fmla="*/ 535119 h 4449468"/>
              <a:gd name="connsiteX77" fmla="*/ 5892210 w 12192000"/>
              <a:gd name="connsiteY77" fmla="*/ 560202 h 4449468"/>
              <a:gd name="connsiteX78" fmla="*/ 5918804 w 12192000"/>
              <a:gd name="connsiteY78" fmla="*/ 543313 h 4449468"/>
              <a:gd name="connsiteX79" fmla="*/ 5923343 w 12192000"/>
              <a:gd name="connsiteY79" fmla="*/ 539938 h 4449468"/>
              <a:gd name="connsiteX80" fmla="*/ 5942519 w 12192000"/>
              <a:gd name="connsiteY80" fmla="*/ 536503 h 4449468"/>
              <a:gd name="connsiteX81" fmla="*/ 5946666 w 12192000"/>
              <a:gd name="connsiteY81" fmla="*/ 522944 h 4449468"/>
              <a:gd name="connsiteX82" fmla="*/ 5974624 w 12192000"/>
              <a:gd name="connsiteY82" fmla="*/ 508752 h 4449468"/>
              <a:gd name="connsiteX83" fmla="*/ 6010271 w 12192000"/>
              <a:gd name="connsiteY83" fmla="*/ 505944 h 4449468"/>
              <a:gd name="connsiteX84" fmla="*/ 6180882 w 12192000"/>
              <a:gd name="connsiteY84" fmla="*/ 506681 h 4449468"/>
              <a:gd name="connsiteX85" fmla="*/ 6282268 w 12192000"/>
              <a:gd name="connsiteY85" fmla="*/ 499091 h 4449468"/>
              <a:gd name="connsiteX86" fmla="*/ 6319700 w 12192000"/>
              <a:gd name="connsiteY86" fmla="*/ 483591 h 4449468"/>
              <a:gd name="connsiteX87" fmla="*/ 6372701 w 12192000"/>
              <a:gd name="connsiteY87" fmla="*/ 470428 h 4449468"/>
              <a:gd name="connsiteX88" fmla="*/ 6465400 w 12192000"/>
              <a:gd name="connsiteY88" fmla="*/ 437432 h 4449468"/>
              <a:gd name="connsiteX89" fmla="*/ 6591402 w 12192000"/>
              <a:gd name="connsiteY89" fmla="*/ 410083 h 4449468"/>
              <a:gd name="connsiteX90" fmla="*/ 6687786 w 12192000"/>
              <a:gd name="connsiteY90" fmla="*/ 444034 h 4449468"/>
              <a:gd name="connsiteX91" fmla="*/ 6695174 w 12192000"/>
              <a:gd name="connsiteY91" fmla="*/ 433912 h 4449468"/>
              <a:gd name="connsiteX92" fmla="*/ 6759445 w 12192000"/>
              <a:gd name="connsiteY92" fmla="*/ 431070 h 4449468"/>
              <a:gd name="connsiteX93" fmla="*/ 6989783 w 12192000"/>
              <a:gd name="connsiteY93" fmla="*/ 486103 h 4449468"/>
              <a:gd name="connsiteX94" fmla="*/ 7115240 w 12192000"/>
              <a:gd name="connsiteY94" fmla="*/ 478756 h 4449468"/>
              <a:gd name="connsiteX95" fmla="*/ 7158931 w 12192000"/>
              <a:gd name="connsiteY95" fmla="*/ 465669 h 4449468"/>
              <a:gd name="connsiteX96" fmla="*/ 7232185 w 12192000"/>
              <a:gd name="connsiteY96" fmla="*/ 444394 h 4449468"/>
              <a:gd name="connsiteX97" fmla="*/ 7284877 w 12192000"/>
              <a:gd name="connsiteY97" fmla="*/ 402687 h 4449468"/>
              <a:gd name="connsiteX98" fmla="*/ 7346945 w 12192000"/>
              <a:gd name="connsiteY98" fmla="*/ 395124 h 4449468"/>
              <a:gd name="connsiteX99" fmla="*/ 7364027 w 12192000"/>
              <a:gd name="connsiteY99" fmla="*/ 426741 h 4449468"/>
              <a:gd name="connsiteX100" fmla="*/ 7429557 w 12192000"/>
              <a:gd name="connsiteY100" fmla="*/ 407818 h 4449468"/>
              <a:gd name="connsiteX101" fmla="*/ 7528670 w 12192000"/>
              <a:gd name="connsiteY101" fmla="*/ 375453 h 4449468"/>
              <a:gd name="connsiteX102" fmla="*/ 7586523 w 12192000"/>
              <a:gd name="connsiteY102" fmla="*/ 365405 h 4449468"/>
              <a:gd name="connsiteX103" fmla="*/ 7743797 w 12192000"/>
              <a:gd name="connsiteY103" fmla="*/ 328598 h 4449468"/>
              <a:gd name="connsiteX104" fmla="*/ 7900757 w 12192000"/>
              <a:gd name="connsiteY104" fmla="*/ 284597 h 4449468"/>
              <a:gd name="connsiteX105" fmla="*/ 7990513 w 12192000"/>
              <a:gd name="connsiteY105" fmla="*/ 218262 h 4449468"/>
              <a:gd name="connsiteX106" fmla="*/ 8119883 w 12192000"/>
              <a:gd name="connsiteY106" fmla="*/ 186443 h 4449468"/>
              <a:gd name="connsiteX107" fmla="*/ 8141063 w 12192000"/>
              <a:gd name="connsiteY107" fmla="*/ 175217 h 4449468"/>
              <a:gd name="connsiteX108" fmla="*/ 8172005 w 12192000"/>
              <a:gd name="connsiteY108" fmla="*/ 178328 h 4449468"/>
              <a:gd name="connsiteX109" fmla="*/ 8296189 w 12192000"/>
              <a:gd name="connsiteY109" fmla="*/ 192661 h 4449468"/>
              <a:gd name="connsiteX110" fmla="*/ 8395386 w 12192000"/>
              <a:gd name="connsiteY110" fmla="*/ 220624 h 4449468"/>
              <a:gd name="connsiteX111" fmla="*/ 8512799 w 12192000"/>
              <a:gd name="connsiteY111" fmla="*/ 185499 h 4449468"/>
              <a:gd name="connsiteX112" fmla="*/ 8586463 w 12192000"/>
              <a:gd name="connsiteY112" fmla="*/ 187463 h 4449468"/>
              <a:gd name="connsiteX113" fmla="*/ 8710287 w 12192000"/>
              <a:gd name="connsiteY113" fmla="*/ 226363 h 4449468"/>
              <a:gd name="connsiteX114" fmla="*/ 8866439 w 12192000"/>
              <a:gd name="connsiteY114" fmla="*/ 198692 h 4449468"/>
              <a:gd name="connsiteX115" fmla="*/ 8894276 w 12192000"/>
              <a:gd name="connsiteY115" fmla="*/ 145723 h 4449468"/>
              <a:gd name="connsiteX116" fmla="*/ 8935035 w 12192000"/>
              <a:gd name="connsiteY116" fmla="*/ 111646 h 4449468"/>
              <a:gd name="connsiteX117" fmla="*/ 8960043 w 12192000"/>
              <a:gd name="connsiteY117" fmla="*/ 180759 h 4449468"/>
              <a:gd name="connsiteX118" fmla="*/ 9101127 w 12192000"/>
              <a:gd name="connsiteY118" fmla="*/ 222142 h 4449468"/>
              <a:gd name="connsiteX119" fmla="*/ 9170880 w 12192000"/>
              <a:gd name="connsiteY119" fmla="*/ 234816 h 4449468"/>
              <a:gd name="connsiteX120" fmla="*/ 9278094 w 12192000"/>
              <a:gd name="connsiteY120" fmla="*/ 238336 h 4449468"/>
              <a:gd name="connsiteX121" fmla="*/ 9310998 w 12192000"/>
              <a:gd name="connsiteY121" fmla="*/ 242266 h 4449468"/>
              <a:gd name="connsiteX122" fmla="*/ 9641111 w 12192000"/>
              <a:gd name="connsiteY122" fmla="*/ 313195 h 4449468"/>
              <a:gd name="connsiteX123" fmla="*/ 9823383 w 12192000"/>
              <a:gd name="connsiteY123" fmla="*/ 218474 h 4449468"/>
              <a:gd name="connsiteX124" fmla="*/ 10032591 w 12192000"/>
              <a:gd name="connsiteY124" fmla="*/ 185749 h 4449468"/>
              <a:gd name="connsiteX125" fmla="*/ 10100322 w 12192000"/>
              <a:gd name="connsiteY125" fmla="*/ 221604 h 4449468"/>
              <a:gd name="connsiteX126" fmla="*/ 10132642 w 12192000"/>
              <a:gd name="connsiteY126" fmla="*/ 217666 h 4449468"/>
              <a:gd name="connsiteX127" fmla="*/ 10185365 w 12192000"/>
              <a:gd name="connsiteY127" fmla="*/ 206832 h 4449468"/>
              <a:gd name="connsiteX128" fmla="*/ 10268953 w 12192000"/>
              <a:gd name="connsiteY128" fmla="*/ 218347 h 4449468"/>
              <a:gd name="connsiteX129" fmla="*/ 10433108 w 12192000"/>
              <a:gd name="connsiteY129" fmla="*/ 199758 h 4449468"/>
              <a:gd name="connsiteX130" fmla="*/ 10717313 w 12192000"/>
              <a:gd name="connsiteY130" fmla="*/ 253344 h 4449468"/>
              <a:gd name="connsiteX131" fmla="*/ 10972110 w 12192000"/>
              <a:gd name="connsiteY131" fmla="*/ 217006 h 4449468"/>
              <a:gd name="connsiteX132" fmla="*/ 11060121 w 12192000"/>
              <a:gd name="connsiteY132" fmla="*/ 208222 h 4449468"/>
              <a:gd name="connsiteX133" fmla="*/ 11144990 w 12192000"/>
              <a:gd name="connsiteY133" fmla="*/ 130838 h 4449468"/>
              <a:gd name="connsiteX134" fmla="*/ 11293359 w 12192000"/>
              <a:gd name="connsiteY134" fmla="*/ 124935 h 4449468"/>
              <a:gd name="connsiteX135" fmla="*/ 11364511 w 12192000"/>
              <a:gd name="connsiteY135" fmla="*/ 66512 h 4449468"/>
              <a:gd name="connsiteX136" fmla="*/ 11537979 w 12192000"/>
              <a:gd name="connsiteY136" fmla="*/ 81544 h 4449468"/>
              <a:gd name="connsiteX137" fmla="*/ 11576401 w 12192000"/>
              <a:gd name="connsiteY137" fmla="*/ 68039 h 4449468"/>
              <a:gd name="connsiteX138" fmla="*/ 11627402 w 12192000"/>
              <a:gd name="connsiteY138" fmla="*/ 41537 h 4449468"/>
              <a:gd name="connsiteX139" fmla="*/ 11800703 w 12192000"/>
              <a:gd name="connsiteY139" fmla="*/ 18480 h 4449468"/>
              <a:gd name="connsiteX140" fmla="*/ 11920297 w 12192000"/>
              <a:gd name="connsiteY140" fmla="*/ 33373 h 4449468"/>
              <a:gd name="connsiteX141" fmla="*/ 12034335 w 12192000"/>
              <a:gd name="connsiteY141" fmla="*/ 19478 h 4449468"/>
              <a:gd name="connsiteX142" fmla="*/ 12121786 w 12192000"/>
              <a:gd name="connsiteY142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37760 w 12192000"/>
              <a:gd name="connsiteY7" fmla="*/ 1613266 h 4449468"/>
              <a:gd name="connsiteX8" fmla="*/ 350371 w 12192000"/>
              <a:gd name="connsiteY8" fmla="*/ 1658516 h 4449468"/>
              <a:gd name="connsiteX9" fmla="*/ 561746 w 12192000"/>
              <a:gd name="connsiteY9" fmla="*/ 1587448 h 4449468"/>
              <a:gd name="connsiteX10" fmla="*/ 762516 w 12192000"/>
              <a:gd name="connsiteY10" fmla="*/ 1469595 h 4449468"/>
              <a:gd name="connsiteX11" fmla="*/ 950614 w 12192000"/>
              <a:gd name="connsiteY11" fmla="*/ 1462036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43680 w 12192000"/>
              <a:gd name="connsiteY16" fmla="*/ 1343266 h 4449468"/>
              <a:gd name="connsiteX17" fmla="*/ 1417000 w 12192000"/>
              <a:gd name="connsiteY17" fmla="*/ 1306027 h 4449468"/>
              <a:gd name="connsiteX18" fmla="*/ 1484166 w 12192000"/>
              <a:gd name="connsiteY18" fmla="*/ 1257501 h 4449468"/>
              <a:gd name="connsiteX19" fmla="*/ 1577113 w 12192000"/>
              <a:gd name="connsiteY19" fmla="*/ 1252532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42958 w 12192000"/>
              <a:gd name="connsiteY22" fmla="*/ 1249037 h 4449468"/>
              <a:gd name="connsiteX23" fmla="*/ 2180944 w 12192000"/>
              <a:gd name="connsiteY23" fmla="*/ 1221372 h 4449468"/>
              <a:gd name="connsiteX24" fmla="*/ 2256401 w 12192000"/>
              <a:gd name="connsiteY24" fmla="*/ 1186263 h 4449468"/>
              <a:gd name="connsiteX25" fmla="*/ 2394021 w 12192000"/>
              <a:gd name="connsiteY25" fmla="*/ 1177502 h 4449468"/>
              <a:gd name="connsiteX26" fmla="*/ 2545516 w 12192000"/>
              <a:gd name="connsiteY26" fmla="*/ 1116783 h 4449468"/>
              <a:gd name="connsiteX27" fmla="*/ 2612469 w 12192000"/>
              <a:gd name="connsiteY27" fmla="*/ 1134510 h 4449468"/>
              <a:gd name="connsiteX28" fmla="*/ 2711275 w 12192000"/>
              <a:gd name="connsiteY28" fmla="*/ 1068983 h 4449468"/>
              <a:gd name="connsiteX29" fmla="*/ 2864753 w 12192000"/>
              <a:gd name="connsiteY29" fmla="*/ 1052603 h 4449468"/>
              <a:gd name="connsiteX30" fmla="*/ 2954875 w 12192000"/>
              <a:gd name="connsiteY30" fmla="*/ 1034925 h 4449468"/>
              <a:gd name="connsiteX31" fmla="*/ 2986432 w 12192000"/>
              <a:gd name="connsiteY31" fmla="*/ 1015835 h 4449468"/>
              <a:gd name="connsiteX32" fmla="*/ 3032300 w 12192000"/>
              <a:gd name="connsiteY32" fmla="*/ 997495 h 4449468"/>
              <a:gd name="connsiteX33" fmla="*/ 3111177 w 12192000"/>
              <a:gd name="connsiteY33" fmla="*/ 955551 h 4449468"/>
              <a:gd name="connsiteX34" fmla="*/ 3220756 w 12192000"/>
              <a:gd name="connsiteY34" fmla="*/ 915853 h 4449468"/>
              <a:gd name="connsiteX35" fmla="*/ 3311995 w 12192000"/>
              <a:gd name="connsiteY35" fmla="*/ 939781 h 4449468"/>
              <a:gd name="connsiteX36" fmla="*/ 3317268 w 12192000"/>
              <a:gd name="connsiteY36" fmla="*/ 929024 h 4449468"/>
              <a:gd name="connsiteX37" fmla="*/ 3374665 w 12192000"/>
              <a:gd name="connsiteY37" fmla="*/ 919767 h 4449468"/>
              <a:gd name="connsiteX38" fmla="*/ 3589177 w 12192000"/>
              <a:gd name="connsiteY38" fmla="*/ 951119 h 4449468"/>
              <a:gd name="connsiteX39" fmla="*/ 3700970 w 12192000"/>
              <a:gd name="connsiteY39" fmla="*/ 931267 h 4449468"/>
              <a:gd name="connsiteX40" fmla="*/ 3738479 w 12192000"/>
              <a:gd name="connsiteY40" fmla="*/ 913937 h 4449468"/>
              <a:gd name="connsiteX41" fmla="*/ 3801460 w 12192000"/>
              <a:gd name="connsiteY41" fmla="*/ 885540 h 4449468"/>
              <a:gd name="connsiteX42" fmla="*/ 3843193 w 12192000"/>
              <a:gd name="connsiteY42" fmla="*/ 838989 h 4449468"/>
              <a:gd name="connsiteX43" fmla="*/ 3897970 w 12192000"/>
              <a:gd name="connsiteY43" fmla="*/ 825281 h 4449468"/>
              <a:gd name="connsiteX44" fmla="*/ 3917600 w 12192000"/>
              <a:gd name="connsiteY44" fmla="*/ 854851 h 4449468"/>
              <a:gd name="connsiteX45" fmla="*/ 3973954 w 12192000"/>
              <a:gd name="connsiteY45" fmla="*/ 829557 h 4449468"/>
              <a:gd name="connsiteX46" fmla="*/ 4058683 w 12192000"/>
              <a:gd name="connsiteY46" fmla="*/ 787592 h 4449468"/>
              <a:gd name="connsiteX47" fmla="*/ 4109334 w 12192000"/>
              <a:gd name="connsiteY47" fmla="*/ 771848 h 4449468"/>
              <a:gd name="connsiteX48" fmla="*/ 4245750 w 12192000"/>
              <a:gd name="connsiteY48" fmla="*/ 719656 h 4449468"/>
              <a:gd name="connsiteX49" fmla="*/ 4380909 w 12192000"/>
              <a:gd name="connsiteY49" fmla="*/ 660379 h 4449468"/>
              <a:gd name="connsiteX50" fmla="*/ 4438502 w 12192000"/>
              <a:gd name="connsiteY50" fmla="*/ 592129 h 4449468"/>
              <a:gd name="connsiteX51" fmla="*/ 4446215 w 12192000"/>
              <a:gd name="connsiteY51" fmla="*/ 588643 h 4449468"/>
              <a:gd name="connsiteX52" fmla="*/ 4468284 w 12192000"/>
              <a:gd name="connsiteY52" fmla="*/ 589215 h 4449468"/>
              <a:gd name="connsiteX53" fmla="*/ 4476748 w 12192000"/>
              <a:gd name="connsiteY53" fmla="*/ 591094 h 4449468"/>
              <a:gd name="connsiteX54" fmla="*/ 4488782 w 12192000"/>
              <a:gd name="connsiteY54" fmla="*/ 590302 h 4449468"/>
              <a:gd name="connsiteX55" fmla="*/ 4489026 w 12192000"/>
              <a:gd name="connsiteY55" fmla="*/ 589753 h 4449468"/>
              <a:gd name="connsiteX56" fmla="*/ 4500402 w 12192000"/>
              <a:gd name="connsiteY56" fmla="*/ 590048 h 4449468"/>
              <a:gd name="connsiteX57" fmla="*/ 4556726 w 12192000"/>
              <a:gd name="connsiteY57" fmla="*/ 598187 h 4449468"/>
              <a:gd name="connsiteX58" fmla="*/ 4624565 w 12192000"/>
              <a:gd name="connsiteY58" fmla="*/ 543167 h 4449468"/>
              <a:gd name="connsiteX59" fmla="*/ 4653836 w 12192000"/>
              <a:gd name="connsiteY59" fmla="*/ 532544 h 4449468"/>
              <a:gd name="connsiteX60" fmla="*/ 4669186 w 12192000"/>
              <a:gd name="connsiteY60" fmla="*/ 524041 h 4449468"/>
              <a:gd name="connsiteX61" fmla="*/ 4669958 w 12192000"/>
              <a:gd name="connsiteY61" fmla="*/ 521685 h 4449468"/>
              <a:gd name="connsiteX62" fmla="*/ 4723979 w 12192000"/>
              <a:gd name="connsiteY62" fmla="*/ 529754 h 4449468"/>
              <a:gd name="connsiteX63" fmla="*/ 4730727 w 12192000"/>
              <a:gd name="connsiteY63" fmla="*/ 526563 h 4449468"/>
              <a:gd name="connsiteX64" fmla="*/ 4766483 w 12192000"/>
              <a:gd name="connsiteY64" fmla="*/ 537277 h 4449468"/>
              <a:gd name="connsiteX65" fmla="*/ 4784666 w 12192000"/>
              <a:gd name="connsiteY65" fmla="*/ 539903 h 4449468"/>
              <a:gd name="connsiteX66" fmla="*/ 4790401 w 12192000"/>
              <a:gd name="connsiteY66" fmla="*/ 546646 h 4449468"/>
              <a:gd name="connsiteX67" fmla="*/ 4816937 w 12192000"/>
              <a:gd name="connsiteY67" fmla="*/ 547476 h 4449468"/>
              <a:gd name="connsiteX68" fmla="*/ 4819758 w 12192000"/>
              <a:gd name="connsiteY68" fmla="*/ 545308 h 4449468"/>
              <a:gd name="connsiteX69" fmla="*/ 4842484 w 12192000"/>
              <a:gd name="connsiteY69" fmla="*/ 554412 h 4449468"/>
              <a:gd name="connsiteX70" fmla="*/ 4862546 w 12192000"/>
              <a:gd name="connsiteY70" fmla="*/ 572217 h 4449468"/>
              <a:gd name="connsiteX71" fmla="*/ 5085017 w 12192000"/>
              <a:gd name="connsiteY71" fmla="*/ 547403 h 4449468"/>
              <a:gd name="connsiteX72" fmla="*/ 5285888 w 12192000"/>
              <a:gd name="connsiteY72" fmla="*/ 614495 h 4449468"/>
              <a:gd name="connsiteX73" fmla="*/ 5406407 w 12192000"/>
              <a:gd name="connsiteY73" fmla="*/ 598751 h 4449468"/>
              <a:gd name="connsiteX74" fmla="*/ 5442182 w 12192000"/>
              <a:gd name="connsiteY74" fmla="*/ 549757 h 4449468"/>
              <a:gd name="connsiteX75" fmla="*/ 5745975 w 12192000"/>
              <a:gd name="connsiteY75" fmla="*/ 554555 h 4449468"/>
              <a:gd name="connsiteX76" fmla="*/ 5821505 w 12192000"/>
              <a:gd name="connsiteY76" fmla="*/ 535119 h 4449468"/>
              <a:gd name="connsiteX77" fmla="*/ 5892210 w 12192000"/>
              <a:gd name="connsiteY77" fmla="*/ 560202 h 4449468"/>
              <a:gd name="connsiteX78" fmla="*/ 5918804 w 12192000"/>
              <a:gd name="connsiteY78" fmla="*/ 543313 h 4449468"/>
              <a:gd name="connsiteX79" fmla="*/ 5923343 w 12192000"/>
              <a:gd name="connsiteY79" fmla="*/ 539938 h 4449468"/>
              <a:gd name="connsiteX80" fmla="*/ 5942519 w 12192000"/>
              <a:gd name="connsiteY80" fmla="*/ 536503 h 4449468"/>
              <a:gd name="connsiteX81" fmla="*/ 5946666 w 12192000"/>
              <a:gd name="connsiteY81" fmla="*/ 522944 h 4449468"/>
              <a:gd name="connsiteX82" fmla="*/ 5974624 w 12192000"/>
              <a:gd name="connsiteY82" fmla="*/ 508752 h 4449468"/>
              <a:gd name="connsiteX83" fmla="*/ 6010271 w 12192000"/>
              <a:gd name="connsiteY83" fmla="*/ 505944 h 4449468"/>
              <a:gd name="connsiteX84" fmla="*/ 6180882 w 12192000"/>
              <a:gd name="connsiteY84" fmla="*/ 506681 h 4449468"/>
              <a:gd name="connsiteX85" fmla="*/ 6282268 w 12192000"/>
              <a:gd name="connsiteY85" fmla="*/ 499091 h 4449468"/>
              <a:gd name="connsiteX86" fmla="*/ 6319700 w 12192000"/>
              <a:gd name="connsiteY86" fmla="*/ 483591 h 4449468"/>
              <a:gd name="connsiteX87" fmla="*/ 6372701 w 12192000"/>
              <a:gd name="connsiteY87" fmla="*/ 470428 h 4449468"/>
              <a:gd name="connsiteX88" fmla="*/ 6465400 w 12192000"/>
              <a:gd name="connsiteY88" fmla="*/ 437432 h 4449468"/>
              <a:gd name="connsiteX89" fmla="*/ 6591402 w 12192000"/>
              <a:gd name="connsiteY89" fmla="*/ 410083 h 4449468"/>
              <a:gd name="connsiteX90" fmla="*/ 6687786 w 12192000"/>
              <a:gd name="connsiteY90" fmla="*/ 444034 h 4449468"/>
              <a:gd name="connsiteX91" fmla="*/ 6695174 w 12192000"/>
              <a:gd name="connsiteY91" fmla="*/ 433912 h 4449468"/>
              <a:gd name="connsiteX92" fmla="*/ 6759445 w 12192000"/>
              <a:gd name="connsiteY92" fmla="*/ 431070 h 4449468"/>
              <a:gd name="connsiteX93" fmla="*/ 6989783 w 12192000"/>
              <a:gd name="connsiteY93" fmla="*/ 486103 h 4449468"/>
              <a:gd name="connsiteX94" fmla="*/ 7115240 w 12192000"/>
              <a:gd name="connsiteY94" fmla="*/ 478756 h 4449468"/>
              <a:gd name="connsiteX95" fmla="*/ 7158931 w 12192000"/>
              <a:gd name="connsiteY95" fmla="*/ 465669 h 4449468"/>
              <a:gd name="connsiteX96" fmla="*/ 7232185 w 12192000"/>
              <a:gd name="connsiteY96" fmla="*/ 444394 h 4449468"/>
              <a:gd name="connsiteX97" fmla="*/ 7284877 w 12192000"/>
              <a:gd name="connsiteY97" fmla="*/ 402687 h 4449468"/>
              <a:gd name="connsiteX98" fmla="*/ 7346945 w 12192000"/>
              <a:gd name="connsiteY98" fmla="*/ 395124 h 4449468"/>
              <a:gd name="connsiteX99" fmla="*/ 7364027 w 12192000"/>
              <a:gd name="connsiteY99" fmla="*/ 426741 h 4449468"/>
              <a:gd name="connsiteX100" fmla="*/ 7429557 w 12192000"/>
              <a:gd name="connsiteY100" fmla="*/ 407818 h 4449468"/>
              <a:gd name="connsiteX101" fmla="*/ 7528670 w 12192000"/>
              <a:gd name="connsiteY101" fmla="*/ 375453 h 4449468"/>
              <a:gd name="connsiteX102" fmla="*/ 7586523 w 12192000"/>
              <a:gd name="connsiteY102" fmla="*/ 365405 h 4449468"/>
              <a:gd name="connsiteX103" fmla="*/ 7743797 w 12192000"/>
              <a:gd name="connsiteY103" fmla="*/ 328598 h 4449468"/>
              <a:gd name="connsiteX104" fmla="*/ 7900757 w 12192000"/>
              <a:gd name="connsiteY104" fmla="*/ 284597 h 4449468"/>
              <a:gd name="connsiteX105" fmla="*/ 7990513 w 12192000"/>
              <a:gd name="connsiteY105" fmla="*/ 218262 h 4449468"/>
              <a:gd name="connsiteX106" fmla="*/ 8119883 w 12192000"/>
              <a:gd name="connsiteY106" fmla="*/ 186443 h 4449468"/>
              <a:gd name="connsiteX107" fmla="*/ 8141063 w 12192000"/>
              <a:gd name="connsiteY107" fmla="*/ 175217 h 4449468"/>
              <a:gd name="connsiteX108" fmla="*/ 8172005 w 12192000"/>
              <a:gd name="connsiteY108" fmla="*/ 178328 h 4449468"/>
              <a:gd name="connsiteX109" fmla="*/ 8296189 w 12192000"/>
              <a:gd name="connsiteY109" fmla="*/ 192661 h 4449468"/>
              <a:gd name="connsiteX110" fmla="*/ 8395386 w 12192000"/>
              <a:gd name="connsiteY110" fmla="*/ 220624 h 4449468"/>
              <a:gd name="connsiteX111" fmla="*/ 8512799 w 12192000"/>
              <a:gd name="connsiteY111" fmla="*/ 185499 h 4449468"/>
              <a:gd name="connsiteX112" fmla="*/ 8586463 w 12192000"/>
              <a:gd name="connsiteY112" fmla="*/ 187463 h 4449468"/>
              <a:gd name="connsiteX113" fmla="*/ 8710287 w 12192000"/>
              <a:gd name="connsiteY113" fmla="*/ 226363 h 4449468"/>
              <a:gd name="connsiteX114" fmla="*/ 8866439 w 12192000"/>
              <a:gd name="connsiteY114" fmla="*/ 198692 h 4449468"/>
              <a:gd name="connsiteX115" fmla="*/ 8894276 w 12192000"/>
              <a:gd name="connsiteY115" fmla="*/ 145723 h 4449468"/>
              <a:gd name="connsiteX116" fmla="*/ 8935035 w 12192000"/>
              <a:gd name="connsiteY116" fmla="*/ 111646 h 4449468"/>
              <a:gd name="connsiteX117" fmla="*/ 8960043 w 12192000"/>
              <a:gd name="connsiteY117" fmla="*/ 180759 h 4449468"/>
              <a:gd name="connsiteX118" fmla="*/ 9101127 w 12192000"/>
              <a:gd name="connsiteY118" fmla="*/ 222142 h 4449468"/>
              <a:gd name="connsiteX119" fmla="*/ 9170880 w 12192000"/>
              <a:gd name="connsiteY119" fmla="*/ 234816 h 4449468"/>
              <a:gd name="connsiteX120" fmla="*/ 9278094 w 12192000"/>
              <a:gd name="connsiteY120" fmla="*/ 238336 h 4449468"/>
              <a:gd name="connsiteX121" fmla="*/ 9310998 w 12192000"/>
              <a:gd name="connsiteY121" fmla="*/ 242266 h 4449468"/>
              <a:gd name="connsiteX122" fmla="*/ 9641111 w 12192000"/>
              <a:gd name="connsiteY122" fmla="*/ 313195 h 4449468"/>
              <a:gd name="connsiteX123" fmla="*/ 9823383 w 12192000"/>
              <a:gd name="connsiteY123" fmla="*/ 218474 h 4449468"/>
              <a:gd name="connsiteX124" fmla="*/ 10032591 w 12192000"/>
              <a:gd name="connsiteY124" fmla="*/ 185749 h 4449468"/>
              <a:gd name="connsiteX125" fmla="*/ 10100322 w 12192000"/>
              <a:gd name="connsiteY125" fmla="*/ 221604 h 4449468"/>
              <a:gd name="connsiteX126" fmla="*/ 10132642 w 12192000"/>
              <a:gd name="connsiteY126" fmla="*/ 217666 h 4449468"/>
              <a:gd name="connsiteX127" fmla="*/ 10185365 w 12192000"/>
              <a:gd name="connsiteY127" fmla="*/ 206832 h 4449468"/>
              <a:gd name="connsiteX128" fmla="*/ 10268953 w 12192000"/>
              <a:gd name="connsiteY128" fmla="*/ 218347 h 4449468"/>
              <a:gd name="connsiteX129" fmla="*/ 10433108 w 12192000"/>
              <a:gd name="connsiteY129" fmla="*/ 199758 h 4449468"/>
              <a:gd name="connsiteX130" fmla="*/ 10717313 w 12192000"/>
              <a:gd name="connsiteY130" fmla="*/ 253344 h 4449468"/>
              <a:gd name="connsiteX131" fmla="*/ 10972110 w 12192000"/>
              <a:gd name="connsiteY131" fmla="*/ 217006 h 4449468"/>
              <a:gd name="connsiteX132" fmla="*/ 11060121 w 12192000"/>
              <a:gd name="connsiteY132" fmla="*/ 208222 h 4449468"/>
              <a:gd name="connsiteX133" fmla="*/ 11144990 w 12192000"/>
              <a:gd name="connsiteY133" fmla="*/ 130838 h 4449468"/>
              <a:gd name="connsiteX134" fmla="*/ 11293359 w 12192000"/>
              <a:gd name="connsiteY134" fmla="*/ 124935 h 4449468"/>
              <a:gd name="connsiteX135" fmla="*/ 11364511 w 12192000"/>
              <a:gd name="connsiteY135" fmla="*/ 66512 h 4449468"/>
              <a:gd name="connsiteX136" fmla="*/ 11537979 w 12192000"/>
              <a:gd name="connsiteY136" fmla="*/ 81544 h 4449468"/>
              <a:gd name="connsiteX137" fmla="*/ 11576401 w 12192000"/>
              <a:gd name="connsiteY137" fmla="*/ 68039 h 4449468"/>
              <a:gd name="connsiteX138" fmla="*/ 11627402 w 12192000"/>
              <a:gd name="connsiteY138" fmla="*/ 41537 h 4449468"/>
              <a:gd name="connsiteX139" fmla="*/ 11800703 w 12192000"/>
              <a:gd name="connsiteY139" fmla="*/ 18480 h 4449468"/>
              <a:gd name="connsiteX140" fmla="*/ 11920297 w 12192000"/>
              <a:gd name="connsiteY140" fmla="*/ 33373 h 4449468"/>
              <a:gd name="connsiteX141" fmla="*/ 12034335 w 12192000"/>
              <a:gd name="connsiteY141" fmla="*/ 19478 h 4449468"/>
              <a:gd name="connsiteX142" fmla="*/ 12121786 w 12192000"/>
              <a:gd name="connsiteY142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37760 w 12192000"/>
              <a:gd name="connsiteY7" fmla="*/ 1613266 h 4449468"/>
              <a:gd name="connsiteX8" fmla="*/ 350371 w 12192000"/>
              <a:gd name="connsiteY8" fmla="*/ 1658516 h 4449468"/>
              <a:gd name="connsiteX9" fmla="*/ 561746 w 12192000"/>
              <a:gd name="connsiteY9" fmla="*/ 1587448 h 4449468"/>
              <a:gd name="connsiteX10" fmla="*/ 762516 w 12192000"/>
              <a:gd name="connsiteY10" fmla="*/ 1469595 h 4449468"/>
              <a:gd name="connsiteX11" fmla="*/ 950614 w 12192000"/>
              <a:gd name="connsiteY11" fmla="*/ 1462036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43680 w 12192000"/>
              <a:gd name="connsiteY16" fmla="*/ 1343266 h 4449468"/>
              <a:gd name="connsiteX17" fmla="*/ 1417000 w 12192000"/>
              <a:gd name="connsiteY17" fmla="*/ 1306027 h 4449468"/>
              <a:gd name="connsiteX18" fmla="*/ 1484166 w 12192000"/>
              <a:gd name="connsiteY18" fmla="*/ 1257501 h 4449468"/>
              <a:gd name="connsiteX19" fmla="*/ 1577113 w 12192000"/>
              <a:gd name="connsiteY19" fmla="*/ 1252532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42958 w 12192000"/>
              <a:gd name="connsiteY22" fmla="*/ 1249037 h 4449468"/>
              <a:gd name="connsiteX23" fmla="*/ 2180944 w 12192000"/>
              <a:gd name="connsiteY23" fmla="*/ 1221372 h 4449468"/>
              <a:gd name="connsiteX24" fmla="*/ 2256401 w 12192000"/>
              <a:gd name="connsiteY24" fmla="*/ 1186263 h 4449468"/>
              <a:gd name="connsiteX25" fmla="*/ 2394021 w 12192000"/>
              <a:gd name="connsiteY25" fmla="*/ 1177502 h 4449468"/>
              <a:gd name="connsiteX26" fmla="*/ 2545516 w 12192000"/>
              <a:gd name="connsiteY26" fmla="*/ 1116783 h 4449468"/>
              <a:gd name="connsiteX27" fmla="*/ 2612469 w 12192000"/>
              <a:gd name="connsiteY27" fmla="*/ 1134510 h 4449468"/>
              <a:gd name="connsiteX28" fmla="*/ 2711275 w 12192000"/>
              <a:gd name="connsiteY28" fmla="*/ 1068983 h 4449468"/>
              <a:gd name="connsiteX29" fmla="*/ 2864753 w 12192000"/>
              <a:gd name="connsiteY29" fmla="*/ 1052603 h 4449468"/>
              <a:gd name="connsiteX30" fmla="*/ 2954875 w 12192000"/>
              <a:gd name="connsiteY30" fmla="*/ 1034925 h 4449468"/>
              <a:gd name="connsiteX31" fmla="*/ 2986432 w 12192000"/>
              <a:gd name="connsiteY31" fmla="*/ 1015835 h 4449468"/>
              <a:gd name="connsiteX32" fmla="*/ 3032300 w 12192000"/>
              <a:gd name="connsiteY32" fmla="*/ 997495 h 4449468"/>
              <a:gd name="connsiteX33" fmla="*/ 3111177 w 12192000"/>
              <a:gd name="connsiteY33" fmla="*/ 955551 h 4449468"/>
              <a:gd name="connsiteX34" fmla="*/ 3220756 w 12192000"/>
              <a:gd name="connsiteY34" fmla="*/ 915853 h 4449468"/>
              <a:gd name="connsiteX35" fmla="*/ 3311995 w 12192000"/>
              <a:gd name="connsiteY35" fmla="*/ 939781 h 4449468"/>
              <a:gd name="connsiteX36" fmla="*/ 3317268 w 12192000"/>
              <a:gd name="connsiteY36" fmla="*/ 929024 h 4449468"/>
              <a:gd name="connsiteX37" fmla="*/ 3374665 w 12192000"/>
              <a:gd name="connsiteY37" fmla="*/ 919767 h 4449468"/>
              <a:gd name="connsiteX38" fmla="*/ 3589177 w 12192000"/>
              <a:gd name="connsiteY38" fmla="*/ 951119 h 4449468"/>
              <a:gd name="connsiteX39" fmla="*/ 3700970 w 12192000"/>
              <a:gd name="connsiteY39" fmla="*/ 931267 h 4449468"/>
              <a:gd name="connsiteX40" fmla="*/ 3738479 w 12192000"/>
              <a:gd name="connsiteY40" fmla="*/ 913937 h 4449468"/>
              <a:gd name="connsiteX41" fmla="*/ 3801460 w 12192000"/>
              <a:gd name="connsiteY41" fmla="*/ 885540 h 4449468"/>
              <a:gd name="connsiteX42" fmla="*/ 3843193 w 12192000"/>
              <a:gd name="connsiteY42" fmla="*/ 838989 h 4449468"/>
              <a:gd name="connsiteX43" fmla="*/ 3897970 w 12192000"/>
              <a:gd name="connsiteY43" fmla="*/ 825281 h 4449468"/>
              <a:gd name="connsiteX44" fmla="*/ 3917600 w 12192000"/>
              <a:gd name="connsiteY44" fmla="*/ 854851 h 4449468"/>
              <a:gd name="connsiteX45" fmla="*/ 3973954 w 12192000"/>
              <a:gd name="connsiteY45" fmla="*/ 829557 h 4449468"/>
              <a:gd name="connsiteX46" fmla="*/ 4058683 w 12192000"/>
              <a:gd name="connsiteY46" fmla="*/ 787592 h 4449468"/>
              <a:gd name="connsiteX47" fmla="*/ 4109334 w 12192000"/>
              <a:gd name="connsiteY47" fmla="*/ 771848 h 4449468"/>
              <a:gd name="connsiteX48" fmla="*/ 4245750 w 12192000"/>
              <a:gd name="connsiteY48" fmla="*/ 719656 h 4449468"/>
              <a:gd name="connsiteX49" fmla="*/ 4380909 w 12192000"/>
              <a:gd name="connsiteY49" fmla="*/ 660379 h 4449468"/>
              <a:gd name="connsiteX50" fmla="*/ 4438502 w 12192000"/>
              <a:gd name="connsiteY50" fmla="*/ 592129 h 4449468"/>
              <a:gd name="connsiteX51" fmla="*/ 4446215 w 12192000"/>
              <a:gd name="connsiteY51" fmla="*/ 588643 h 4449468"/>
              <a:gd name="connsiteX52" fmla="*/ 4468284 w 12192000"/>
              <a:gd name="connsiteY52" fmla="*/ 589215 h 4449468"/>
              <a:gd name="connsiteX53" fmla="*/ 4476748 w 12192000"/>
              <a:gd name="connsiteY53" fmla="*/ 591094 h 4449468"/>
              <a:gd name="connsiteX54" fmla="*/ 4488782 w 12192000"/>
              <a:gd name="connsiteY54" fmla="*/ 590302 h 4449468"/>
              <a:gd name="connsiteX55" fmla="*/ 4489026 w 12192000"/>
              <a:gd name="connsiteY55" fmla="*/ 589753 h 4449468"/>
              <a:gd name="connsiteX56" fmla="*/ 4500402 w 12192000"/>
              <a:gd name="connsiteY56" fmla="*/ 590048 h 4449468"/>
              <a:gd name="connsiteX57" fmla="*/ 4556726 w 12192000"/>
              <a:gd name="connsiteY57" fmla="*/ 598187 h 4449468"/>
              <a:gd name="connsiteX58" fmla="*/ 4624565 w 12192000"/>
              <a:gd name="connsiteY58" fmla="*/ 543167 h 4449468"/>
              <a:gd name="connsiteX59" fmla="*/ 4653836 w 12192000"/>
              <a:gd name="connsiteY59" fmla="*/ 532544 h 4449468"/>
              <a:gd name="connsiteX60" fmla="*/ 4669186 w 12192000"/>
              <a:gd name="connsiteY60" fmla="*/ 524041 h 4449468"/>
              <a:gd name="connsiteX61" fmla="*/ 4669958 w 12192000"/>
              <a:gd name="connsiteY61" fmla="*/ 521685 h 4449468"/>
              <a:gd name="connsiteX62" fmla="*/ 4723979 w 12192000"/>
              <a:gd name="connsiteY62" fmla="*/ 529754 h 4449468"/>
              <a:gd name="connsiteX63" fmla="*/ 4730727 w 12192000"/>
              <a:gd name="connsiteY63" fmla="*/ 526563 h 4449468"/>
              <a:gd name="connsiteX64" fmla="*/ 4766483 w 12192000"/>
              <a:gd name="connsiteY64" fmla="*/ 537277 h 4449468"/>
              <a:gd name="connsiteX65" fmla="*/ 4784666 w 12192000"/>
              <a:gd name="connsiteY65" fmla="*/ 539903 h 4449468"/>
              <a:gd name="connsiteX66" fmla="*/ 4790401 w 12192000"/>
              <a:gd name="connsiteY66" fmla="*/ 546646 h 4449468"/>
              <a:gd name="connsiteX67" fmla="*/ 4816937 w 12192000"/>
              <a:gd name="connsiteY67" fmla="*/ 547476 h 4449468"/>
              <a:gd name="connsiteX68" fmla="*/ 4819758 w 12192000"/>
              <a:gd name="connsiteY68" fmla="*/ 545308 h 4449468"/>
              <a:gd name="connsiteX69" fmla="*/ 4842484 w 12192000"/>
              <a:gd name="connsiteY69" fmla="*/ 554412 h 4449468"/>
              <a:gd name="connsiteX70" fmla="*/ 4862546 w 12192000"/>
              <a:gd name="connsiteY70" fmla="*/ 572217 h 4449468"/>
              <a:gd name="connsiteX71" fmla="*/ 5085017 w 12192000"/>
              <a:gd name="connsiteY71" fmla="*/ 547403 h 4449468"/>
              <a:gd name="connsiteX72" fmla="*/ 5285888 w 12192000"/>
              <a:gd name="connsiteY72" fmla="*/ 614495 h 4449468"/>
              <a:gd name="connsiteX73" fmla="*/ 5406407 w 12192000"/>
              <a:gd name="connsiteY73" fmla="*/ 598751 h 4449468"/>
              <a:gd name="connsiteX74" fmla="*/ 5442182 w 12192000"/>
              <a:gd name="connsiteY74" fmla="*/ 549757 h 4449468"/>
              <a:gd name="connsiteX75" fmla="*/ 5745975 w 12192000"/>
              <a:gd name="connsiteY75" fmla="*/ 554555 h 4449468"/>
              <a:gd name="connsiteX76" fmla="*/ 5821505 w 12192000"/>
              <a:gd name="connsiteY76" fmla="*/ 535119 h 4449468"/>
              <a:gd name="connsiteX77" fmla="*/ 5892210 w 12192000"/>
              <a:gd name="connsiteY77" fmla="*/ 560202 h 4449468"/>
              <a:gd name="connsiteX78" fmla="*/ 5918804 w 12192000"/>
              <a:gd name="connsiteY78" fmla="*/ 543313 h 4449468"/>
              <a:gd name="connsiteX79" fmla="*/ 5923343 w 12192000"/>
              <a:gd name="connsiteY79" fmla="*/ 539938 h 4449468"/>
              <a:gd name="connsiteX80" fmla="*/ 5942519 w 12192000"/>
              <a:gd name="connsiteY80" fmla="*/ 536503 h 4449468"/>
              <a:gd name="connsiteX81" fmla="*/ 5946666 w 12192000"/>
              <a:gd name="connsiteY81" fmla="*/ 522944 h 4449468"/>
              <a:gd name="connsiteX82" fmla="*/ 5974624 w 12192000"/>
              <a:gd name="connsiteY82" fmla="*/ 508752 h 4449468"/>
              <a:gd name="connsiteX83" fmla="*/ 6010271 w 12192000"/>
              <a:gd name="connsiteY83" fmla="*/ 505944 h 4449468"/>
              <a:gd name="connsiteX84" fmla="*/ 6180882 w 12192000"/>
              <a:gd name="connsiteY84" fmla="*/ 506681 h 4449468"/>
              <a:gd name="connsiteX85" fmla="*/ 6282268 w 12192000"/>
              <a:gd name="connsiteY85" fmla="*/ 499091 h 4449468"/>
              <a:gd name="connsiteX86" fmla="*/ 6319700 w 12192000"/>
              <a:gd name="connsiteY86" fmla="*/ 483591 h 4449468"/>
              <a:gd name="connsiteX87" fmla="*/ 6372701 w 12192000"/>
              <a:gd name="connsiteY87" fmla="*/ 470428 h 4449468"/>
              <a:gd name="connsiteX88" fmla="*/ 6465400 w 12192000"/>
              <a:gd name="connsiteY88" fmla="*/ 437432 h 4449468"/>
              <a:gd name="connsiteX89" fmla="*/ 6591402 w 12192000"/>
              <a:gd name="connsiteY89" fmla="*/ 410083 h 4449468"/>
              <a:gd name="connsiteX90" fmla="*/ 6687786 w 12192000"/>
              <a:gd name="connsiteY90" fmla="*/ 444034 h 4449468"/>
              <a:gd name="connsiteX91" fmla="*/ 6695174 w 12192000"/>
              <a:gd name="connsiteY91" fmla="*/ 433912 h 4449468"/>
              <a:gd name="connsiteX92" fmla="*/ 6759445 w 12192000"/>
              <a:gd name="connsiteY92" fmla="*/ 431070 h 4449468"/>
              <a:gd name="connsiteX93" fmla="*/ 6989783 w 12192000"/>
              <a:gd name="connsiteY93" fmla="*/ 486103 h 4449468"/>
              <a:gd name="connsiteX94" fmla="*/ 7115240 w 12192000"/>
              <a:gd name="connsiteY94" fmla="*/ 478756 h 4449468"/>
              <a:gd name="connsiteX95" fmla="*/ 7158931 w 12192000"/>
              <a:gd name="connsiteY95" fmla="*/ 465669 h 4449468"/>
              <a:gd name="connsiteX96" fmla="*/ 7232185 w 12192000"/>
              <a:gd name="connsiteY96" fmla="*/ 444394 h 4449468"/>
              <a:gd name="connsiteX97" fmla="*/ 7284877 w 12192000"/>
              <a:gd name="connsiteY97" fmla="*/ 402687 h 4449468"/>
              <a:gd name="connsiteX98" fmla="*/ 7346945 w 12192000"/>
              <a:gd name="connsiteY98" fmla="*/ 395124 h 4449468"/>
              <a:gd name="connsiteX99" fmla="*/ 7364027 w 12192000"/>
              <a:gd name="connsiteY99" fmla="*/ 426741 h 4449468"/>
              <a:gd name="connsiteX100" fmla="*/ 7429557 w 12192000"/>
              <a:gd name="connsiteY100" fmla="*/ 407818 h 4449468"/>
              <a:gd name="connsiteX101" fmla="*/ 7528670 w 12192000"/>
              <a:gd name="connsiteY101" fmla="*/ 375453 h 4449468"/>
              <a:gd name="connsiteX102" fmla="*/ 7586523 w 12192000"/>
              <a:gd name="connsiteY102" fmla="*/ 365405 h 4449468"/>
              <a:gd name="connsiteX103" fmla="*/ 7743797 w 12192000"/>
              <a:gd name="connsiteY103" fmla="*/ 328598 h 4449468"/>
              <a:gd name="connsiteX104" fmla="*/ 7900757 w 12192000"/>
              <a:gd name="connsiteY104" fmla="*/ 284597 h 4449468"/>
              <a:gd name="connsiteX105" fmla="*/ 7990513 w 12192000"/>
              <a:gd name="connsiteY105" fmla="*/ 218262 h 4449468"/>
              <a:gd name="connsiteX106" fmla="*/ 8119883 w 12192000"/>
              <a:gd name="connsiteY106" fmla="*/ 186443 h 4449468"/>
              <a:gd name="connsiteX107" fmla="*/ 8141063 w 12192000"/>
              <a:gd name="connsiteY107" fmla="*/ 175217 h 4449468"/>
              <a:gd name="connsiteX108" fmla="*/ 8172005 w 12192000"/>
              <a:gd name="connsiteY108" fmla="*/ 178328 h 4449468"/>
              <a:gd name="connsiteX109" fmla="*/ 8296189 w 12192000"/>
              <a:gd name="connsiteY109" fmla="*/ 192661 h 4449468"/>
              <a:gd name="connsiteX110" fmla="*/ 8395386 w 12192000"/>
              <a:gd name="connsiteY110" fmla="*/ 220624 h 4449468"/>
              <a:gd name="connsiteX111" fmla="*/ 8512799 w 12192000"/>
              <a:gd name="connsiteY111" fmla="*/ 185499 h 4449468"/>
              <a:gd name="connsiteX112" fmla="*/ 8586463 w 12192000"/>
              <a:gd name="connsiteY112" fmla="*/ 187463 h 4449468"/>
              <a:gd name="connsiteX113" fmla="*/ 8710287 w 12192000"/>
              <a:gd name="connsiteY113" fmla="*/ 226363 h 4449468"/>
              <a:gd name="connsiteX114" fmla="*/ 8866439 w 12192000"/>
              <a:gd name="connsiteY114" fmla="*/ 198692 h 4449468"/>
              <a:gd name="connsiteX115" fmla="*/ 8894276 w 12192000"/>
              <a:gd name="connsiteY115" fmla="*/ 145723 h 4449468"/>
              <a:gd name="connsiteX116" fmla="*/ 8935035 w 12192000"/>
              <a:gd name="connsiteY116" fmla="*/ 111646 h 4449468"/>
              <a:gd name="connsiteX117" fmla="*/ 8960043 w 12192000"/>
              <a:gd name="connsiteY117" fmla="*/ 180759 h 4449468"/>
              <a:gd name="connsiteX118" fmla="*/ 9101127 w 12192000"/>
              <a:gd name="connsiteY118" fmla="*/ 222142 h 4449468"/>
              <a:gd name="connsiteX119" fmla="*/ 9170880 w 12192000"/>
              <a:gd name="connsiteY119" fmla="*/ 234816 h 4449468"/>
              <a:gd name="connsiteX120" fmla="*/ 9278094 w 12192000"/>
              <a:gd name="connsiteY120" fmla="*/ 238336 h 4449468"/>
              <a:gd name="connsiteX121" fmla="*/ 9310998 w 12192000"/>
              <a:gd name="connsiteY121" fmla="*/ 242266 h 4449468"/>
              <a:gd name="connsiteX122" fmla="*/ 9641111 w 12192000"/>
              <a:gd name="connsiteY122" fmla="*/ 313195 h 4449468"/>
              <a:gd name="connsiteX123" fmla="*/ 9823383 w 12192000"/>
              <a:gd name="connsiteY123" fmla="*/ 218474 h 4449468"/>
              <a:gd name="connsiteX124" fmla="*/ 10032591 w 12192000"/>
              <a:gd name="connsiteY124" fmla="*/ 185749 h 4449468"/>
              <a:gd name="connsiteX125" fmla="*/ 10100322 w 12192000"/>
              <a:gd name="connsiteY125" fmla="*/ 221604 h 4449468"/>
              <a:gd name="connsiteX126" fmla="*/ 10132642 w 12192000"/>
              <a:gd name="connsiteY126" fmla="*/ 217666 h 4449468"/>
              <a:gd name="connsiteX127" fmla="*/ 10185365 w 12192000"/>
              <a:gd name="connsiteY127" fmla="*/ 206832 h 4449468"/>
              <a:gd name="connsiteX128" fmla="*/ 10268953 w 12192000"/>
              <a:gd name="connsiteY128" fmla="*/ 218347 h 4449468"/>
              <a:gd name="connsiteX129" fmla="*/ 10433108 w 12192000"/>
              <a:gd name="connsiteY129" fmla="*/ 199758 h 4449468"/>
              <a:gd name="connsiteX130" fmla="*/ 10717313 w 12192000"/>
              <a:gd name="connsiteY130" fmla="*/ 253344 h 4449468"/>
              <a:gd name="connsiteX131" fmla="*/ 10972110 w 12192000"/>
              <a:gd name="connsiteY131" fmla="*/ 217006 h 4449468"/>
              <a:gd name="connsiteX132" fmla="*/ 11060121 w 12192000"/>
              <a:gd name="connsiteY132" fmla="*/ 208222 h 4449468"/>
              <a:gd name="connsiteX133" fmla="*/ 11144990 w 12192000"/>
              <a:gd name="connsiteY133" fmla="*/ 130838 h 4449468"/>
              <a:gd name="connsiteX134" fmla="*/ 11293359 w 12192000"/>
              <a:gd name="connsiteY134" fmla="*/ 124935 h 4449468"/>
              <a:gd name="connsiteX135" fmla="*/ 11364511 w 12192000"/>
              <a:gd name="connsiteY135" fmla="*/ 66512 h 4449468"/>
              <a:gd name="connsiteX136" fmla="*/ 11537979 w 12192000"/>
              <a:gd name="connsiteY136" fmla="*/ 81544 h 4449468"/>
              <a:gd name="connsiteX137" fmla="*/ 11576401 w 12192000"/>
              <a:gd name="connsiteY137" fmla="*/ 68039 h 4449468"/>
              <a:gd name="connsiteX138" fmla="*/ 11627402 w 12192000"/>
              <a:gd name="connsiteY138" fmla="*/ 41537 h 4449468"/>
              <a:gd name="connsiteX139" fmla="*/ 11800703 w 12192000"/>
              <a:gd name="connsiteY139" fmla="*/ 18480 h 4449468"/>
              <a:gd name="connsiteX140" fmla="*/ 11920297 w 12192000"/>
              <a:gd name="connsiteY140" fmla="*/ 33373 h 4449468"/>
              <a:gd name="connsiteX141" fmla="*/ 12034335 w 12192000"/>
              <a:gd name="connsiteY141" fmla="*/ 19478 h 4449468"/>
              <a:gd name="connsiteX142" fmla="*/ 12121786 w 12192000"/>
              <a:gd name="connsiteY142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37760 w 12192000"/>
              <a:gd name="connsiteY7" fmla="*/ 1613266 h 4449468"/>
              <a:gd name="connsiteX8" fmla="*/ 350371 w 12192000"/>
              <a:gd name="connsiteY8" fmla="*/ 1658516 h 4449468"/>
              <a:gd name="connsiteX9" fmla="*/ 561746 w 12192000"/>
              <a:gd name="connsiteY9" fmla="*/ 1587448 h 4449468"/>
              <a:gd name="connsiteX10" fmla="*/ 762516 w 12192000"/>
              <a:gd name="connsiteY10" fmla="*/ 1469595 h 4449468"/>
              <a:gd name="connsiteX11" fmla="*/ 950614 w 12192000"/>
              <a:gd name="connsiteY11" fmla="*/ 1462036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43680 w 12192000"/>
              <a:gd name="connsiteY16" fmla="*/ 1343266 h 4449468"/>
              <a:gd name="connsiteX17" fmla="*/ 1417000 w 12192000"/>
              <a:gd name="connsiteY17" fmla="*/ 1306027 h 4449468"/>
              <a:gd name="connsiteX18" fmla="*/ 1484166 w 12192000"/>
              <a:gd name="connsiteY18" fmla="*/ 1257501 h 4449468"/>
              <a:gd name="connsiteX19" fmla="*/ 1577113 w 12192000"/>
              <a:gd name="connsiteY19" fmla="*/ 1252532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42958 w 12192000"/>
              <a:gd name="connsiteY22" fmla="*/ 1249037 h 4449468"/>
              <a:gd name="connsiteX23" fmla="*/ 2180944 w 12192000"/>
              <a:gd name="connsiteY23" fmla="*/ 1221372 h 4449468"/>
              <a:gd name="connsiteX24" fmla="*/ 2256401 w 12192000"/>
              <a:gd name="connsiteY24" fmla="*/ 1186263 h 4449468"/>
              <a:gd name="connsiteX25" fmla="*/ 2394021 w 12192000"/>
              <a:gd name="connsiteY25" fmla="*/ 1177502 h 4449468"/>
              <a:gd name="connsiteX26" fmla="*/ 2545516 w 12192000"/>
              <a:gd name="connsiteY26" fmla="*/ 1116783 h 4449468"/>
              <a:gd name="connsiteX27" fmla="*/ 2612469 w 12192000"/>
              <a:gd name="connsiteY27" fmla="*/ 1134510 h 4449468"/>
              <a:gd name="connsiteX28" fmla="*/ 2711275 w 12192000"/>
              <a:gd name="connsiteY28" fmla="*/ 1068983 h 4449468"/>
              <a:gd name="connsiteX29" fmla="*/ 2864753 w 12192000"/>
              <a:gd name="connsiteY29" fmla="*/ 1052603 h 4449468"/>
              <a:gd name="connsiteX30" fmla="*/ 2954875 w 12192000"/>
              <a:gd name="connsiteY30" fmla="*/ 1034925 h 4449468"/>
              <a:gd name="connsiteX31" fmla="*/ 2986432 w 12192000"/>
              <a:gd name="connsiteY31" fmla="*/ 1015835 h 4449468"/>
              <a:gd name="connsiteX32" fmla="*/ 3032300 w 12192000"/>
              <a:gd name="connsiteY32" fmla="*/ 997495 h 4449468"/>
              <a:gd name="connsiteX33" fmla="*/ 3111177 w 12192000"/>
              <a:gd name="connsiteY33" fmla="*/ 955551 h 4449468"/>
              <a:gd name="connsiteX34" fmla="*/ 3220756 w 12192000"/>
              <a:gd name="connsiteY34" fmla="*/ 915853 h 4449468"/>
              <a:gd name="connsiteX35" fmla="*/ 3311995 w 12192000"/>
              <a:gd name="connsiteY35" fmla="*/ 939781 h 4449468"/>
              <a:gd name="connsiteX36" fmla="*/ 3317268 w 12192000"/>
              <a:gd name="connsiteY36" fmla="*/ 929024 h 4449468"/>
              <a:gd name="connsiteX37" fmla="*/ 3374665 w 12192000"/>
              <a:gd name="connsiteY37" fmla="*/ 919767 h 4449468"/>
              <a:gd name="connsiteX38" fmla="*/ 3589177 w 12192000"/>
              <a:gd name="connsiteY38" fmla="*/ 951119 h 4449468"/>
              <a:gd name="connsiteX39" fmla="*/ 3700970 w 12192000"/>
              <a:gd name="connsiteY39" fmla="*/ 931267 h 4449468"/>
              <a:gd name="connsiteX40" fmla="*/ 3738479 w 12192000"/>
              <a:gd name="connsiteY40" fmla="*/ 913937 h 4449468"/>
              <a:gd name="connsiteX41" fmla="*/ 3801460 w 12192000"/>
              <a:gd name="connsiteY41" fmla="*/ 885540 h 4449468"/>
              <a:gd name="connsiteX42" fmla="*/ 3843193 w 12192000"/>
              <a:gd name="connsiteY42" fmla="*/ 838989 h 4449468"/>
              <a:gd name="connsiteX43" fmla="*/ 3897970 w 12192000"/>
              <a:gd name="connsiteY43" fmla="*/ 825281 h 4449468"/>
              <a:gd name="connsiteX44" fmla="*/ 3917600 w 12192000"/>
              <a:gd name="connsiteY44" fmla="*/ 854851 h 4449468"/>
              <a:gd name="connsiteX45" fmla="*/ 3973954 w 12192000"/>
              <a:gd name="connsiteY45" fmla="*/ 829557 h 4449468"/>
              <a:gd name="connsiteX46" fmla="*/ 4058683 w 12192000"/>
              <a:gd name="connsiteY46" fmla="*/ 787592 h 4449468"/>
              <a:gd name="connsiteX47" fmla="*/ 4109334 w 12192000"/>
              <a:gd name="connsiteY47" fmla="*/ 771848 h 4449468"/>
              <a:gd name="connsiteX48" fmla="*/ 4245750 w 12192000"/>
              <a:gd name="connsiteY48" fmla="*/ 719656 h 4449468"/>
              <a:gd name="connsiteX49" fmla="*/ 4380909 w 12192000"/>
              <a:gd name="connsiteY49" fmla="*/ 660379 h 4449468"/>
              <a:gd name="connsiteX50" fmla="*/ 4438502 w 12192000"/>
              <a:gd name="connsiteY50" fmla="*/ 592129 h 4449468"/>
              <a:gd name="connsiteX51" fmla="*/ 4446215 w 12192000"/>
              <a:gd name="connsiteY51" fmla="*/ 588643 h 4449468"/>
              <a:gd name="connsiteX52" fmla="*/ 4468284 w 12192000"/>
              <a:gd name="connsiteY52" fmla="*/ 589215 h 4449468"/>
              <a:gd name="connsiteX53" fmla="*/ 4476748 w 12192000"/>
              <a:gd name="connsiteY53" fmla="*/ 591094 h 4449468"/>
              <a:gd name="connsiteX54" fmla="*/ 4488782 w 12192000"/>
              <a:gd name="connsiteY54" fmla="*/ 590302 h 4449468"/>
              <a:gd name="connsiteX55" fmla="*/ 4489026 w 12192000"/>
              <a:gd name="connsiteY55" fmla="*/ 589753 h 4449468"/>
              <a:gd name="connsiteX56" fmla="*/ 4500402 w 12192000"/>
              <a:gd name="connsiteY56" fmla="*/ 590048 h 4449468"/>
              <a:gd name="connsiteX57" fmla="*/ 4556726 w 12192000"/>
              <a:gd name="connsiteY57" fmla="*/ 598187 h 4449468"/>
              <a:gd name="connsiteX58" fmla="*/ 4624565 w 12192000"/>
              <a:gd name="connsiteY58" fmla="*/ 543167 h 4449468"/>
              <a:gd name="connsiteX59" fmla="*/ 4653836 w 12192000"/>
              <a:gd name="connsiteY59" fmla="*/ 532544 h 4449468"/>
              <a:gd name="connsiteX60" fmla="*/ 4669186 w 12192000"/>
              <a:gd name="connsiteY60" fmla="*/ 524041 h 4449468"/>
              <a:gd name="connsiteX61" fmla="*/ 4669958 w 12192000"/>
              <a:gd name="connsiteY61" fmla="*/ 521685 h 4449468"/>
              <a:gd name="connsiteX62" fmla="*/ 4723979 w 12192000"/>
              <a:gd name="connsiteY62" fmla="*/ 529754 h 4449468"/>
              <a:gd name="connsiteX63" fmla="*/ 4730727 w 12192000"/>
              <a:gd name="connsiteY63" fmla="*/ 526563 h 4449468"/>
              <a:gd name="connsiteX64" fmla="*/ 4766483 w 12192000"/>
              <a:gd name="connsiteY64" fmla="*/ 537277 h 4449468"/>
              <a:gd name="connsiteX65" fmla="*/ 4784666 w 12192000"/>
              <a:gd name="connsiteY65" fmla="*/ 539903 h 4449468"/>
              <a:gd name="connsiteX66" fmla="*/ 4790401 w 12192000"/>
              <a:gd name="connsiteY66" fmla="*/ 546646 h 4449468"/>
              <a:gd name="connsiteX67" fmla="*/ 4816937 w 12192000"/>
              <a:gd name="connsiteY67" fmla="*/ 547476 h 4449468"/>
              <a:gd name="connsiteX68" fmla="*/ 4819758 w 12192000"/>
              <a:gd name="connsiteY68" fmla="*/ 545308 h 4449468"/>
              <a:gd name="connsiteX69" fmla="*/ 4842484 w 12192000"/>
              <a:gd name="connsiteY69" fmla="*/ 554412 h 4449468"/>
              <a:gd name="connsiteX70" fmla="*/ 4862546 w 12192000"/>
              <a:gd name="connsiteY70" fmla="*/ 572217 h 4449468"/>
              <a:gd name="connsiteX71" fmla="*/ 5085017 w 12192000"/>
              <a:gd name="connsiteY71" fmla="*/ 547403 h 4449468"/>
              <a:gd name="connsiteX72" fmla="*/ 5285888 w 12192000"/>
              <a:gd name="connsiteY72" fmla="*/ 614495 h 4449468"/>
              <a:gd name="connsiteX73" fmla="*/ 5406407 w 12192000"/>
              <a:gd name="connsiteY73" fmla="*/ 598751 h 4449468"/>
              <a:gd name="connsiteX74" fmla="*/ 5442182 w 12192000"/>
              <a:gd name="connsiteY74" fmla="*/ 549757 h 4449468"/>
              <a:gd name="connsiteX75" fmla="*/ 5745975 w 12192000"/>
              <a:gd name="connsiteY75" fmla="*/ 554555 h 4449468"/>
              <a:gd name="connsiteX76" fmla="*/ 5821505 w 12192000"/>
              <a:gd name="connsiteY76" fmla="*/ 535119 h 4449468"/>
              <a:gd name="connsiteX77" fmla="*/ 5892210 w 12192000"/>
              <a:gd name="connsiteY77" fmla="*/ 560202 h 4449468"/>
              <a:gd name="connsiteX78" fmla="*/ 5918804 w 12192000"/>
              <a:gd name="connsiteY78" fmla="*/ 543313 h 4449468"/>
              <a:gd name="connsiteX79" fmla="*/ 5923343 w 12192000"/>
              <a:gd name="connsiteY79" fmla="*/ 539938 h 4449468"/>
              <a:gd name="connsiteX80" fmla="*/ 5942519 w 12192000"/>
              <a:gd name="connsiteY80" fmla="*/ 536503 h 4449468"/>
              <a:gd name="connsiteX81" fmla="*/ 5946666 w 12192000"/>
              <a:gd name="connsiteY81" fmla="*/ 522944 h 4449468"/>
              <a:gd name="connsiteX82" fmla="*/ 5974624 w 12192000"/>
              <a:gd name="connsiteY82" fmla="*/ 508752 h 4449468"/>
              <a:gd name="connsiteX83" fmla="*/ 6010271 w 12192000"/>
              <a:gd name="connsiteY83" fmla="*/ 505944 h 4449468"/>
              <a:gd name="connsiteX84" fmla="*/ 6180882 w 12192000"/>
              <a:gd name="connsiteY84" fmla="*/ 506681 h 4449468"/>
              <a:gd name="connsiteX85" fmla="*/ 6282268 w 12192000"/>
              <a:gd name="connsiteY85" fmla="*/ 499091 h 4449468"/>
              <a:gd name="connsiteX86" fmla="*/ 6319700 w 12192000"/>
              <a:gd name="connsiteY86" fmla="*/ 483591 h 4449468"/>
              <a:gd name="connsiteX87" fmla="*/ 6372701 w 12192000"/>
              <a:gd name="connsiteY87" fmla="*/ 470428 h 4449468"/>
              <a:gd name="connsiteX88" fmla="*/ 6465400 w 12192000"/>
              <a:gd name="connsiteY88" fmla="*/ 437432 h 4449468"/>
              <a:gd name="connsiteX89" fmla="*/ 6591402 w 12192000"/>
              <a:gd name="connsiteY89" fmla="*/ 410083 h 4449468"/>
              <a:gd name="connsiteX90" fmla="*/ 6687786 w 12192000"/>
              <a:gd name="connsiteY90" fmla="*/ 444034 h 4449468"/>
              <a:gd name="connsiteX91" fmla="*/ 6695174 w 12192000"/>
              <a:gd name="connsiteY91" fmla="*/ 433912 h 4449468"/>
              <a:gd name="connsiteX92" fmla="*/ 6759445 w 12192000"/>
              <a:gd name="connsiteY92" fmla="*/ 431070 h 4449468"/>
              <a:gd name="connsiteX93" fmla="*/ 6989783 w 12192000"/>
              <a:gd name="connsiteY93" fmla="*/ 486103 h 4449468"/>
              <a:gd name="connsiteX94" fmla="*/ 7115240 w 12192000"/>
              <a:gd name="connsiteY94" fmla="*/ 478756 h 4449468"/>
              <a:gd name="connsiteX95" fmla="*/ 7158931 w 12192000"/>
              <a:gd name="connsiteY95" fmla="*/ 465669 h 4449468"/>
              <a:gd name="connsiteX96" fmla="*/ 7232185 w 12192000"/>
              <a:gd name="connsiteY96" fmla="*/ 444394 h 4449468"/>
              <a:gd name="connsiteX97" fmla="*/ 7284877 w 12192000"/>
              <a:gd name="connsiteY97" fmla="*/ 402687 h 4449468"/>
              <a:gd name="connsiteX98" fmla="*/ 7346945 w 12192000"/>
              <a:gd name="connsiteY98" fmla="*/ 395124 h 4449468"/>
              <a:gd name="connsiteX99" fmla="*/ 7364027 w 12192000"/>
              <a:gd name="connsiteY99" fmla="*/ 426741 h 4449468"/>
              <a:gd name="connsiteX100" fmla="*/ 7429557 w 12192000"/>
              <a:gd name="connsiteY100" fmla="*/ 407818 h 4449468"/>
              <a:gd name="connsiteX101" fmla="*/ 7528670 w 12192000"/>
              <a:gd name="connsiteY101" fmla="*/ 375453 h 4449468"/>
              <a:gd name="connsiteX102" fmla="*/ 7586523 w 12192000"/>
              <a:gd name="connsiteY102" fmla="*/ 365405 h 4449468"/>
              <a:gd name="connsiteX103" fmla="*/ 7743797 w 12192000"/>
              <a:gd name="connsiteY103" fmla="*/ 328598 h 4449468"/>
              <a:gd name="connsiteX104" fmla="*/ 7900757 w 12192000"/>
              <a:gd name="connsiteY104" fmla="*/ 284597 h 4449468"/>
              <a:gd name="connsiteX105" fmla="*/ 7990513 w 12192000"/>
              <a:gd name="connsiteY105" fmla="*/ 218262 h 4449468"/>
              <a:gd name="connsiteX106" fmla="*/ 8119883 w 12192000"/>
              <a:gd name="connsiteY106" fmla="*/ 186443 h 4449468"/>
              <a:gd name="connsiteX107" fmla="*/ 8141063 w 12192000"/>
              <a:gd name="connsiteY107" fmla="*/ 175217 h 4449468"/>
              <a:gd name="connsiteX108" fmla="*/ 8172005 w 12192000"/>
              <a:gd name="connsiteY108" fmla="*/ 178328 h 4449468"/>
              <a:gd name="connsiteX109" fmla="*/ 8296189 w 12192000"/>
              <a:gd name="connsiteY109" fmla="*/ 192661 h 4449468"/>
              <a:gd name="connsiteX110" fmla="*/ 8395386 w 12192000"/>
              <a:gd name="connsiteY110" fmla="*/ 220624 h 4449468"/>
              <a:gd name="connsiteX111" fmla="*/ 8512799 w 12192000"/>
              <a:gd name="connsiteY111" fmla="*/ 185499 h 4449468"/>
              <a:gd name="connsiteX112" fmla="*/ 8586463 w 12192000"/>
              <a:gd name="connsiteY112" fmla="*/ 187463 h 4449468"/>
              <a:gd name="connsiteX113" fmla="*/ 8710287 w 12192000"/>
              <a:gd name="connsiteY113" fmla="*/ 226363 h 4449468"/>
              <a:gd name="connsiteX114" fmla="*/ 8866439 w 12192000"/>
              <a:gd name="connsiteY114" fmla="*/ 198692 h 4449468"/>
              <a:gd name="connsiteX115" fmla="*/ 8894276 w 12192000"/>
              <a:gd name="connsiteY115" fmla="*/ 145723 h 4449468"/>
              <a:gd name="connsiteX116" fmla="*/ 8935035 w 12192000"/>
              <a:gd name="connsiteY116" fmla="*/ 111646 h 4449468"/>
              <a:gd name="connsiteX117" fmla="*/ 8960043 w 12192000"/>
              <a:gd name="connsiteY117" fmla="*/ 180759 h 4449468"/>
              <a:gd name="connsiteX118" fmla="*/ 9101127 w 12192000"/>
              <a:gd name="connsiteY118" fmla="*/ 222142 h 4449468"/>
              <a:gd name="connsiteX119" fmla="*/ 9170880 w 12192000"/>
              <a:gd name="connsiteY119" fmla="*/ 234816 h 4449468"/>
              <a:gd name="connsiteX120" fmla="*/ 9278094 w 12192000"/>
              <a:gd name="connsiteY120" fmla="*/ 238336 h 4449468"/>
              <a:gd name="connsiteX121" fmla="*/ 9310998 w 12192000"/>
              <a:gd name="connsiteY121" fmla="*/ 242266 h 4449468"/>
              <a:gd name="connsiteX122" fmla="*/ 9641111 w 12192000"/>
              <a:gd name="connsiteY122" fmla="*/ 313195 h 4449468"/>
              <a:gd name="connsiteX123" fmla="*/ 9823383 w 12192000"/>
              <a:gd name="connsiteY123" fmla="*/ 218474 h 4449468"/>
              <a:gd name="connsiteX124" fmla="*/ 10032591 w 12192000"/>
              <a:gd name="connsiteY124" fmla="*/ 185749 h 4449468"/>
              <a:gd name="connsiteX125" fmla="*/ 10100322 w 12192000"/>
              <a:gd name="connsiteY125" fmla="*/ 221604 h 4449468"/>
              <a:gd name="connsiteX126" fmla="*/ 10132642 w 12192000"/>
              <a:gd name="connsiteY126" fmla="*/ 217666 h 4449468"/>
              <a:gd name="connsiteX127" fmla="*/ 10185365 w 12192000"/>
              <a:gd name="connsiteY127" fmla="*/ 206832 h 4449468"/>
              <a:gd name="connsiteX128" fmla="*/ 10268953 w 12192000"/>
              <a:gd name="connsiteY128" fmla="*/ 218347 h 4449468"/>
              <a:gd name="connsiteX129" fmla="*/ 10433108 w 12192000"/>
              <a:gd name="connsiteY129" fmla="*/ 199758 h 4449468"/>
              <a:gd name="connsiteX130" fmla="*/ 10717313 w 12192000"/>
              <a:gd name="connsiteY130" fmla="*/ 253344 h 4449468"/>
              <a:gd name="connsiteX131" fmla="*/ 10972110 w 12192000"/>
              <a:gd name="connsiteY131" fmla="*/ 217006 h 4449468"/>
              <a:gd name="connsiteX132" fmla="*/ 11060121 w 12192000"/>
              <a:gd name="connsiteY132" fmla="*/ 208222 h 4449468"/>
              <a:gd name="connsiteX133" fmla="*/ 11144990 w 12192000"/>
              <a:gd name="connsiteY133" fmla="*/ 130838 h 4449468"/>
              <a:gd name="connsiteX134" fmla="*/ 11293359 w 12192000"/>
              <a:gd name="connsiteY134" fmla="*/ 124935 h 4449468"/>
              <a:gd name="connsiteX135" fmla="*/ 11364511 w 12192000"/>
              <a:gd name="connsiteY135" fmla="*/ 66512 h 4449468"/>
              <a:gd name="connsiteX136" fmla="*/ 11537979 w 12192000"/>
              <a:gd name="connsiteY136" fmla="*/ 81544 h 4449468"/>
              <a:gd name="connsiteX137" fmla="*/ 11576401 w 12192000"/>
              <a:gd name="connsiteY137" fmla="*/ 68039 h 4449468"/>
              <a:gd name="connsiteX138" fmla="*/ 11627402 w 12192000"/>
              <a:gd name="connsiteY138" fmla="*/ 41537 h 4449468"/>
              <a:gd name="connsiteX139" fmla="*/ 11800703 w 12192000"/>
              <a:gd name="connsiteY139" fmla="*/ 18480 h 4449468"/>
              <a:gd name="connsiteX140" fmla="*/ 11920297 w 12192000"/>
              <a:gd name="connsiteY140" fmla="*/ 33373 h 4449468"/>
              <a:gd name="connsiteX141" fmla="*/ 12034335 w 12192000"/>
              <a:gd name="connsiteY141" fmla="*/ 19478 h 4449468"/>
              <a:gd name="connsiteX142" fmla="*/ 12121786 w 12192000"/>
              <a:gd name="connsiteY142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37760 w 12192000"/>
              <a:gd name="connsiteY7" fmla="*/ 1613266 h 4449468"/>
              <a:gd name="connsiteX8" fmla="*/ 350371 w 12192000"/>
              <a:gd name="connsiteY8" fmla="*/ 1658516 h 4449468"/>
              <a:gd name="connsiteX9" fmla="*/ 561746 w 12192000"/>
              <a:gd name="connsiteY9" fmla="*/ 1587448 h 4449468"/>
              <a:gd name="connsiteX10" fmla="*/ 762516 w 12192000"/>
              <a:gd name="connsiteY10" fmla="*/ 1469595 h 4449468"/>
              <a:gd name="connsiteX11" fmla="*/ 950614 w 12192000"/>
              <a:gd name="connsiteY11" fmla="*/ 1462036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43680 w 12192000"/>
              <a:gd name="connsiteY16" fmla="*/ 1343266 h 4449468"/>
              <a:gd name="connsiteX17" fmla="*/ 1417000 w 12192000"/>
              <a:gd name="connsiteY17" fmla="*/ 1306027 h 4449468"/>
              <a:gd name="connsiteX18" fmla="*/ 1484166 w 12192000"/>
              <a:gd name="connsiteY18" fmla="*/ 1257501 h 4449468"/>
              <a:gd name="connsiteX19" fmla="*/ 1577113 w 12192000"/>
              <a:gd name="connsiteY19" fmla="*/ 1252532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42958 w 12192000"/>
              <a:gd name="connsiteY22" fmla="*/ 1249037 h 4449468"/>
              <a:gd name="connsiteX23" fmla="*/ 2180944 w 12192000"/>
              <a:gd name="connsiteY23" fmla="*/ 1221372 h 4449468"/>
              <a:gd name="connsiteX24" fmla="*/ 2256401 w 12192000"/>
              <a:gd name="connsiteY24" fmla="*/ 1186263 h 4449468"/>
              <a:gd name="connsiteX25" fmla="*/ 2394021 w 12192000"/>
              <a:gd name="connsiteY25" fmla="*/ 1177502 h 4449468"/>
              <a:gd name="connsiteX26" fmla="*/ 2545516 w 12192000"/>
              <a:gd name="connsiteY26" fmla="*/ 1116783 h 4449468"/>
              <a:gd name="connsiteX27" fmla="*/ 2612469 w 12192000"/>
              <a:gd name="connsiteY27" fmla="*/ 1134510 h 4449468"/>
              <a:gd name="connsiteX28" fmla="*/ 2711275 w 12192000"/>
              <a:gd name="connsiteY28" fmla="*/ 1068983 h 4449468"/>
              <a:gd name="connsiteX29" fmla="*/ 2864753 w 12192000"/>
              <a:gd name="connsiteY29" fmla="*/ 1052603 h 4449468"/>
              <a:gd name="connsiteX30" fmla="*/ 2954875 w 12192000"/>
              <a:gd name="connsiteY30" fmla="*/ 1034925 h 4449468"/>
              <a:gd name="connsiteX31" fmla="*/ 2986432 w 12192000"/>
              <a:gd name="connsiteY31" fmla="*/ 1015835 h 4449468"/>
              <a:gd name="connsiteX32" fmla="*/ 3032300 w 12192000"/>
              <a:gd name="connsiteY32" fmla="*/ 997495 h 4449468"/>
              <a:gd name="connsiteX33" fmla="*/ 3111177 w 12192000"/>
              <a:gd name="connsiteY33" fmla="*/ 955551 h 4449468"/>
              <a:gd name="connsiteX34" fmla="*/ 3220756 w 12192000"/>
              <a:gd name="connsiteY34" fmla="*/ 915853 h 4449468"/>
              <a:gd name="connsiteX35" fmla="*/ 3311995 w 12192000"/>
              <a:gd name="connsiteY35" fmla="*/ 939781 h 4449468"/>
              <a:gd name="connsiteX36" fmla="*/ 3317268 w 12192000"/>
              <a:gd name="connsiteY36" fmla="*/ 929024 h 4449468"/>
              <a:gd name="connsiteX37" fmla="*/ 3374665 w 12192000"/>
              <a:gd name="connsiteY37" fmla="*/ 919767 h 4449468"/>
              <a:gd name="connsiteX38" fmla="*/ 3589177 w 12192000"/>
              <a:gd name="connsiteY38" fmla="*/ 951119 h 4449468"/>
              <a:gd name="connsiteX39" fmla="*/ 3700970 w 12192000"/>
              <a:gd name="connsiteY39" fmla="*/ 931267 h 4449468"/>
              <a:gd name="connsiteX40" fmla="*/ 3738479 w 12192000"/>
              <a:gd name="connsiteY40" fmla="*/ 913937 h 4449468"/>
              <a:gd name="connsiteX41" fmla="*/ 3801460 w 12192000"/>
              <a:gd name="connsiteY41" fmla="*/ 885540 h 4449468"/>
              <a:gd name="connsiteX42" fmla="*/ 3843193 w 12192000"/>
              <a:gd name="connsiteY42" fmla="*/ 838989 h 4449468"/>
              <a:gd name="connsiteX43" fmla="*/ 3897970 w 12192000"/>
              <a:gd name="connsiteY43" fmla="*/ 825281 h 4449468"/>
              <a:gd name="connsiteX44" fmla="*/ 3917600 w 12192000"/>
              <a:gd name="connsiteY44" fmla="*/ 854851 h 4449468"/>
              <a:gd name="connsiteX45" fmla="*/ 3973954 w 12192000"/>
              <a:gd name="connsiteY45" fmla="*/ 829557 h 4449468"/>
              <a:gd name="connsiteX46" fmla="*/ 4058683 w 12192000"/>
              <a:gd name="connsiteY46" fmla="*/ 787592 h 4449468"/>
              <a:gd name="connsiteX47" fmla="*/ 4109334 w 12192000"/>
              <a:gd name="connsiteY47" fmla="*/ 771848 h 4449468"/>
              <a:gd name="connsiteX48" fmla="*/ 4245750 w 12192000"/>
              <a:gd name="connsiteY48" fmla="*/ 719656 h 4449468"/>
              <a:gd name="connsiteX49" fmla="*/ 4380909 w 12192000"/>
              <a:gd name="connsiteY49" fmla="*/ 660379 h 4449468"/>
              <a:gd name="connsiteX50" fmla="*/ 4438502 w 12192000"/>
              <a:gd name="connsiteY50" fmla="*/ 592129 h 4449468"/>
              <a:gd name="connsiteX51" fmla="*/ 4446215 w 12192000"/>
              <a:gd name="connsiteY51" fmla="*/ 588643 h 4449468"/>
              <a:gd name="connsiteX52" fmla="*/ 4468284 w 12192000"/>
              <a:gd name="connsiteY52" fmla="*/ 589215 h 4449468"/>
              <a:gd name="connsiteX53" fmla="*/ 4476748 w 12192000"/>
              <a:gd name="connsiteY53" fmla="*/ 591094 h 4449468"/>
              <a:gd name="connsiteX54" fmla="*/ 4488782 w 12192000"/>
              <a:gd name="connsiteY54" fmla="*/ 590302 h 4449468"/>
              <a:gd name="connsiteX55" fmla="*/ 4489026 w 12192000"/>
              <a:gd name="connsiteY55" fmla="*/ 589753 h 4449468"/>
              <a:gd name="connsiteX56" fmla="*/ 4500402 w 12192000"/>
              <a:gd name="connsiteY56" fmla="*/ 590048 h 4449468"/>
              <a:gd name="connsiteX57" fmla="*/ 4556726 w 12192000"/>
              <a:gd name="connsiteY57" fmla="*/ 598187 h 4449468"/>
              <a:gd name="connsiteX58" fmla="*/ 4624565 w 12192000"/>
              <a:gd name="connsiteY58" fmla="*/ 543167 h 4449468"/>
              <a:gd name="connsiteX59" fmla="*/ 4653836 w 12192000"/>
              <a:gd name="connsiteY59" fmla="*/ 532544 h 4449468"/>
              <a:gd name="connsiteX60" fmla="*/ 4669186 w 12192000"/>
              <a:gd name="connsiteY60" fmla="*/ 524041 h 4449468"/>
              <a:gd name="connsiteX61" fmla="*/ 4669958 w 12192000"/>
              <a:gd name="connsiteY61" fmla="*/ 521685 h 4449468"/>
              <a:gd name="connsiteX62" fmla="*/ 4723979 w 12192000"/>
              <a:gd name="connsiteY62" fmla="*/ 529754 h 4449468"/>
              <a:gd name="connsiteX63" fmla="*/ 4730727 w 12192000"/>
              <a:gd name="connsiteY63" fmla="*/ 526563 h 4449468"/>
              <a:gd name="connsiteX64" fmla="*/ 4766483 w 12192000"/>
              <a:gd name="connsiteY64" fmla="*/ 537277 h 4449468"/>
              <a:gd name="connsiteX65" fmla="*/ 4784666 w 12192000"/>
              <a:gd name="connsiteY65" fmla="*/ 539903 h 4449468"/>
              <a:gd name="connsiteX66" fmla="*/ 4790401 w 12192000"/>
              <a:gd name="connsiteY66" fmla="*/ 546646 h 4449468"/>
              <a:gd name="connsiteX67" fmla="*/ 4816937 w 12192000"/>
              <a:gd name="connsiteY67" fmla="*/ 547476 h 4449468"/>
              <a:gd name="connsiteX68" fmla="*/ 4819758 w 12192000"/>
              <a:gd name="connsiteY68" fmla="*/ 545308 h 4449468"/>
              <a:gd name="connsiteX69" fmla="*/ 4842484 w 12192000"/>
              <a:gd name="connsiteY69" fmla="*/ 554412 h 4449468"/>
              <a:gd name="connsiteX70" fmla="*/ 4862546 w 12192000"/>
              <a:gd name="connsiteY70" fmla="*/ 572217 h 4449468"/>
              <a:gd name="connsiteX71" fmla="*/ 5085017 w 12192000"/>
              <a:gd name="connsiteY71" fmla="*/ 547403 h 4449468"/>
              <a:gd name="connsiteX72" fmla="*/ 5285888 w 12192000"/>
              <a:gd name="connsiteY72" fmla="*/ 614495 h 4449468"/>
              <a:gd name="connsiteX73" fmla="*/ 5406407 w 12192000"/>
              <a:gd name="connsiteY73" fmla="*/ 598751 h 4449468"/>
              <a:gd name="connsiteX74" fmla="*/ 5442182 w 12192000"/>
              <a:gd name="connsiteY74" fmla="*/ 549757 h 4449468"/>
              <a:gd name="connsiteX75" fmla="*/ 5745975 w 12192000"/>
              <a:gd name="connsiteY75" fmla="*/ 554555 h 4449468"/>
              <a:gd name="connsiteX76" fmla="*/ 5821505 w 12192000"/>
              <a:gd name="connsiteY76" fmla="*/ 535119 h 4449468"/>
              <a:gd name="connsiteX77" fmla="*/ 5892210 w 12192000"/>
              <a:gd name="connsiteY77" fmla="*/ 560202 h 4449468"/>
              <a:gd name="connsiteX78" fmla="*/ 5918804 w 12192000"/>
              <a:gd name="connsiteY78" fmla="*/ 543313 h 4449468"/>
              <a:gd name="connsiteX79" fmla="*/ 5923343 w 12192000"/>
              <a:gd name="connsiteY79" fmla="*/ 539938 h 4449468"/>
              <a:gd name="connsiteX80" fmla="*/ 5942519 w 12192000"/>
              <a:gd name="connsiteY80" fmla="*/ 536503 h 4449468"/>
              <a:gd name="connsiteX81" fmla="*/ 5946666 w 12192000"/>
              <a:gd name="connsiteY81" fmla="*/ 522944 h 4449468"/>
              <a:gd name="connsiteX82" fmla="*/ 5974624 w 12192000"/>
              <a:gd name="connsiteY82" fmla="*/ 508752 h 4449468"/>
              <a:gd name="connsiteX83" fmla="*/ 6010271 w 12192000"/>
              <a:gd name="connsiteY83" fmla="*/ 505944 h 4449468"/>
              <a:gd name="connsiteX84" fmla="*/ 6180882 w 12192000"/>
              <a:gd name="connsiteY84" fmla="*/ 506681 h 4449468"/>
              <a:gd name="connsiteX85" fmla="*/ 6282268 w 12192000"/>
              <a:gd name="connsiteY85" fmla="*/ 499091 h 4449468"/>
              <a:gd name="connsiteX86" fmla="*/ 6319700 w 12192000"/>
              <a:gd name="connsiteY86" fmla="*/ 483591 h 4449468"/>
              <a:gd name="connsiteX87" fmla="*/ 6372701 w 12192000"/>
              <a:gd name="connsiteY87" fmla="*/ 470428 h 4449468"/>
              <a:gd name="connsiteX88" fmla="*/ 6465400 w 12192000"/>
              <a:gd name="connsiteY88" fmla="*/ 437432 h 4449468"/>
              <a:gd name="connsiteX89" fmla="*/ 6591402 w 12192000"/>
              <a:gd name="connsiteY89" fmla="*/ 410083 h 4449468"/>
              <a:gd name="connsiteX90" fmla="*/ 6687786 w 12192000"/>
              <a:gd name="connsiteY90" fmla="*/ 444034 h 4449468"/>
              <a:gd name="connsiteX91" fmla="*/ 6695174 w 12192000"/>
              <a:gd name="connsiteY91" fmla="*/ 433912 h 4449468"/>
              <a:gd name="connsiteX92" fmla="*/ 6759445 w 12192000"/>
              <a:gd name="connsiteY92" fmla="*/ 431070 h 4449468"/>
              <a:gd name="connsiteX93" fmla="*/ 6989783 w 12192000"/>
              <a:gd name="connsiteY93" fmla="*/ 486103 h 4449468"/>
              <a:gd name="connsiteX94" fmla="*/ 7115240 w 12192000"/>
              <a:gd name="connsiteY94" fmla="*/ 478756 h 4449468"/>
              <a:gd name="connsiteX95" fmla="*/ 7158931 w 12192000"/>
              <a:gd name="connsiteY95" fmla="*/ 465669 h 4449468"/>
              <a:gd name="connsiteX96" fmla="*/ 7232185 w 12192000"/>
              <a:gd name="connsiteY96" fmla="*/ 444394 h 4449468"/>
              <a:gd name="connsiteX97" fmla="*/ 7284877 w 12192000"/>
              <a:gd name="connsiteY97" fmla="*/ 402687 h 4449468"/>
              <a:gd name="connsiteX98" fmla="*/ 7346945 w 12192000"/>
              <a:gd name="connsiteY98" fmla="*/ 395124 h 4449468"/>
              <a:gd name="connsiteX99" fmla="*/ 7364027 w 12192000"/>
              <a:gd name="connsiteY99" fmla="*/ 426741 h 4449468"/>
              <a:gd name="connsiteX100" fmla="*/ 7429557 w 12192000"/>
              <a:gd name="connsiteY100" fmla="*/ 407818 h 4449468"/>
              <a:gd name="connsiteX101" fmla="*/ 7528670 w 12192000"/>
              <a:gd name="connsiteY101" fmla="*/ 375453 h 4449468"/>
              <a:gd name="connsiteX102" fmla="*/ 7586523 w 12192000"/>
              <a:gd name="connsiteY102" fmla="*/ 365405 h 4449468"/>
              <a:gd name="connsiteX103" fmla="*/ 7743797 w 12192000"/>
              <a:gd name="connsiteY103" fmla="*/ 328598 h 4449468"/>
              <a:gd name="connsiteX104" fmla="*/ 7900757 w 12192000"/>
              <a:gd name="connsiteY104" fmla="*/ 284597 h 4449468"/>
              <a:gd name="connsiteX105" fmla="*/ 7990513 w 12192000"/>
              <a:gd name="connsiteY105" fmla="*/ 218262 h 4449468"/>
              <a:gd name="connsiteX106" fmla="*/ 8119883 w 12192000"/>
              <a:gd name="connsiteY106" fmla="*/ 186443 h 4449468"/>
              <a:gd name="connsiteX107" fmla="*/ 8141063 w 12192000"/>
              <a:gd name="connsiteY107" fmla="*/ 175217 h 4449468"/>
              <a:gd name="connsiteX108" fmla="*/ 8172005 w 12192000"/>
              <a:gd name="connsiteY108" fmla="*/ 178328 h 4449468"/>
              <a:gd name="connsiteX109" fmla="*/ 8296189 w 12192000"/>
              <a:gd name="connsiteY109" fmla="*/ 192661 h 4449468"/>
              <a:gd name="connsiteX110" fmla="*/ 8395386 w 12192000"/>
              <a:gd name="connsiteY110" fmla="*/ 220624 h 4449468"/>
              <a:gd name="connsiteX111" fmla="*/ 8512799 w 12192000"/>
              <a:gd name="connsiteY111" fmla="*/ 185499 h 4449468"/>
              <a:gd name="connsiteX112" fmla="*/ 8586463 w 12192000"/>
              <a:gd name="connsiteY112" fmla="*/ 187463 h 4449468"/>
              <a:gd name="connsiteX113" fmla="*/ 8710287 w 12192000"/>
              <a:gd name="connsiteY113" fmla="*/ 226363 h 4449468"/>
              <a:gd name="connsiteX114" fmla="*/ 8866439 w 12192000"/>
              <a:gd name="connsiteY114" fmla="*/ 198692 h 4449468"/>
              <a:gd name="connsiteX115" fmla="*/ 8894276 w 12192000"/>
              <a:gd name="connsiteY115" fmla="*/ 145723 h 4449468"/>
              <a:gd name="connsiteX116" fmla="*/ 8935035 w 12192000"/>
              <a:gd name="connsiteY116" fmla="*/ 111646 h 4449468"/>
              <a:gd name="connsiteX117" fmla="*/ 8960043 w 12192000"/>
              <a:gd name="connsiteY117" fmla="*/ 180759 h 4449468"/>
              <a:gd name="connsiteX118" fmla="*/ 9101127 w 12192000"/>
              <a:gd name="connsiteY118" fmla="*/ 222142 h 4449468"/>
              <a:gd name="connsiteX119" fmla="*/ 9170880 w 12192000"/>
              <a:gd name="connsiteY119" fmla="*/ 234816 h 4449468"/>
              <a:gd name="connsiteX120" fmla="*/ 9278094 w 12192000"/>
              <a:gd name="connsiteY120" fmla="*/ 238336 h 4449468"/>
              <a:gd name="connsiteX121" fmla="*/ 9310998 w 12192000"/>
              <a:gd name="connsiteY121" fmla="*/ 242266 h 4449468"/>
              <a:gd name="connsiteX122" fmla="*/ 9641111 w 12192000"/>
              <a:gd name="connsiteY122" fmla="*/ 313195 h 4449468"/>
              <a:gd name="connsiteX123" fmla="*/ 9823383 w 12192000"/>
              <a:gd name="connsiteY123" fmla="*/ 218474 h 4449468"/>
              <a:gd name="connsiteX124" fmla="*/ 10032591 w 12192000"/>
              <a:gd name="connsiteY124" fmla="*/ 185749 h 4449468"/>
              <a:gd name="connsiteX125" fmla="*/ 10100322 w 12192000"/>
              <a:gd name="connsiteY125" fmla="*/ 221604 h 4449468"/>
              <a:gd name="connsiteX126" fmla="*/ 10132642 w 12192000"/>
              <a:gd name="connsiteY126" fmla="*/ 217666 h 4449468"/>
              <a:gd name="connsiteX127" fmla="*/ 10185365 w 12192000"/>
              <a:gd name="connsiteY127" fmla="*/ 206832 h 4449468"/>
              <a:gd name="connsiteX128" fmla="*/ 10268953 w 12192000"/>
              <a:gd name="connsiteY128" fmla="*/ 218347 h 4449468"/>
              <a:gd name="connsiteX129" fmla="*/ 10473949 w 12192000"/>
              <a:gd name="connsiteY129" fmla="*/ 220954 h 4449468"/>
              <a:gd name="connsiteX130" fmla="*/ 10717313 w 12192000"/>
              <a:gd name="connsiteY130" fmla="*/ 253344 h 4449468"/>
              <a:gd name="connsiteX131" fmla="*/ 10972110 w 12192000"/>
              <a:gd name="connsiteY131" fmla="*/ 217006 h 4449468"/>
              <a:gd name="connsiteX132" fmla="*/ 11060121 w 12192000"/>
              <a:gd name="connsiteY132" fmla="*/ 208222 h 4449468"/>
              <a:gd name="connsiteX133" fmla="*/ 11144990 w 12192000"/>
              <a:gd name="connsiteY133" fmla="*/ 130838 h 4449468"/>
              <a:gd name="connsiteX134" fmla="*/ 11293359 w 12192000"/>
              <a:gd name="connsiteY134" fmla="*/ 124935 h 4449468"/>
              <a:gd name="connsiteX135" fmla="*/ 11364511 w 12192000"/>
              <a:gd name="connsiteY135" fmla="*/ 66512 h 4449468"/>
              <a:gd name="connsiteX136" fmla="*/ 11537979 w 12192000"/>
              <a:gd name="connsiteY136" fmla="*/ 81544 h 4449468"/>
              <a:gd name="connsiteX137" fmla="*/ 11576401 w 12192000"/>
              <a:gd name="connsiteY137" fmla="*/ 68039 h 4449468"/>
              <a:gd name="connsiteX138" fmla="*/ 11627402 w 12192000"/>
              <a:gd name="connsiteY138" fmla="*/ 41537 h 4449468"/>
              <a:gd name="connsiteX139" fmla="*/ 11800703 w 12192000"/>
              <a:gd name="connsiteY139" fmla="*/ 18480 h 4449468"/>
              <a:gd name="connsiteX140" fmla="*/ 11920297 w 12192000"/>
              <a:gd name="connsiteY140" fmla="*/ 33373 h 4449468"/>
              <a:gd name="connsiteX141" fmla="*/ 12034335 w 12192000"/>
              <a:gd name="connsiteY141" fmla="*/ 19478 h 4449468"/>
              <a:gd name="connsiteX142" fmla="*/ 12121786 w 12192000"/>
              <a:gd name="connsiteY142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37760 w 12192000"/>
              <a:gd name="connsiteY7" fmla="*/ 1613266 h 4449468"/>
              <a:gd name="connsiteX8" fmla="*/ 350371 w 12192000"/>
              <a:gd name="connsiteY8" fmla="*/ 1658516 h 4449468"/>
              <a:gd name="connsiteX9" fmla="*/ 561746 w 12192000"/>
              <a:gd name="connsiteY9" fmla="*/ 1587448 h 4449468"/>
              <a:gd name="connsiteX10" fmla="*/ 762516 w 12192000"/>
              <a:gd name="connsiteY10" fmla="*/ 1469595 h 4449468"/>
              <a:gd name="connsiteX11" fmla="*/ 950614 w 12192000"/>
              <a:gd name="connsiteY11" fmla="*/ 1462036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43680 w 12192000"/>
              <a:gd name="connsiteY16" fmla="*/ 1343266 h 4449468"/>
              <a:gd name="connsiteX17" fmla="*/ 1417000 w 12192000"/>
              <a:gd name="connsiteY17" fmla="*/ 1306027 h 4449468"/>
              <a:gd name="connsiteX18" fmla="*/ 1484166 w 12192000"/>
              <a:gd name="connsiteY18" fmla="*/ 1257501 h 4449468"/>
              <a:gd name="connsiteX19" fmla="*/ 1577113 w 12192000"/>
              <a:gd name="connsiteY19" fmla="*/ 1252532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42958 w 12192000"/>
              <a:gd name="connsiteY22" fmla="*/ 1249037 h 4449468"/>
              <a:gd name="connsiteX23" fmla="*/ 2180944 w 12192000"/>
              <a:gd name="connsiteY23" fmla="*/ 1221372 h 4449468"/>
              <a:gd name="connsiteX24" fmla="*/ 2256401 w 12192000"/>
              <a:gd name="connsiteY24" fmla="*/ 1186263 h 4449468"/>
              <a:gd name="connsiteX25" fmla="*/ 2394021 w 12192000"/>
              <a:gd name="connsiteY25" fmla="*/ 1177502 h 4449468"/>
              <a:gd name="connsiteX26" fmla="*/ 2545516 w 12192000"/>
              <a:gd name="connsiteY26" fmla="*/ 1116783 h 4449468"/>
              <a:gd name="connsiteX27" fmla="*/ 2612469 w 12192000"/>
              <a:gd name="connsiteY27" fmla="*/ 1134510 h 4449468"/>
              <a:gd name="connsiteX28" fmla="*/ 2711275 w 12192000"/>
              <a:gd name="connsiteY28" fmla="*/ 1068983 h 4449468"/>
              <a:gd name="connsiteX29" fmla="*/ 2864753 w 12192000"/>
              <a:gd name="connsiteY29" fmla="*/ 1052603 h 4449468"/>
              <a:gd name="connsiteX30" fmla="*/ 2954875 w 12192000"/>
              <a:gd name="connsiteY30" fmla="*/ 1034925 h 4449468"/>
              <a:gd name="connsiteX31" fmla="*/ 2986432 w 12192000"/>
              <a:gd name="connsiteY31" fmla="*/ 1015835 h 4449468"/>
              <a:gd name="connsiteX32" fmla="*/ 3032300 w 12192000"/>
              <a:gd name="connsiteY32" fmla="*/ 997495 h 4449468"/>
              <a:gd name="connsiteX33" fmla="*/ 3111177 w 12192000"/>
              <a:gd name="connsiteY33" fmla="*/ 955551 h 4449468"/>
              <a:gd name="connsiteX34" fmla="*/ 3220756 w 12192000"/>
              <a:gd name="connsiteY34" fmla="*/ 915853 h 4449468"/>
              <a:gd name="connsiteX35" fmla="*/ 3311995 w 12192000"/>
              <a:gd name="connsiteY35" fmla="*/ 939781 h 4449468"/>
              <a:gd name="connsiteX36" fmla="*/ 3317268 w 12192000"/>
              <a:gd name="connsiteY36" fmla="*/ 929024 h 4449468"/>
              <a:gd name="connsiteX37" fmla="*/ 3374665 w 12192000"/>
              <a:gd name="connsiteY37" fmla="*/ 919767 h 4449468"/>
              <a:gd name="connsiteX38" fmla="*/ 3589177 w 12192000"/>
              <a:gd name="connsiteY38" fmla="*/ 951119 h 4449468"/>
              <a:gd name="connsiteX39" fmla="*/ 3700970 w 12192000"/>
              <a:gd name="connsiteY39" fmla="*/ 931267 h 4449468"/>
              <a:gd name="connsiteX40" fmla="*/ 3738479 w 12192000"/>
              <a:gd name="connsiteY40" fmla="*/ 913937 h 4449468"/>
              <a:gd name="connsiteX41" fmla="*/ 3801460 w 12192000"/>
              <a:gd name="connsiteY41" fmla="*/ 885540 h 4449468"/>
              <a:gd name="connsiteX42" fmla="*/ 3843193 w 12192000"/>
              <a:gd name="connsiteY42" fmla="*/ 838989 h 4449468"/>
              <a:gd name="connsiteX43" fmla="*/ 3897970 w 12192000"/>
              <a:gd name="connsiteY43" fmla="*/ 825281 h 4449468"/>
              <a:gd name="connsiteX44" fmla="*/ 3917600 w 12192000"/>
              <a:gd name="connsiteY44" fmla="*/ 854851 h 4449468"/>
              <a:gd name="connsiteX45" fmla="*/ 3973954 w 12192000"/>
              <a:gd name="connsiteY45" fmla="*/ 829557 h 4449468"/>
              <a:gd name="connsiteX46" fmla="*/ 4058683 w 12192000"/>
              <a:gd name="connsiteY46" fmla="*/ 787592 h 4449468"/>
              <a:gd name="connsiteX47" fmla="*/ 4109334 w 12192000"/>
              <a:gd name="connsiteY47" fmla="*/ 771848 h 4449468"/>
              <a:gd name="connsiteX48" fmla="*/ 4245750 w 12192000"/>
              <a:gd name="connsiteY48" fmla="*/ 719656 h 4449468"/>
              <a:gd name="connsiteX49" fmla="*/ 4380909 w 12192000"/>
              <a:gd name="connsiteY49" fmla="*/ 660379 h 4449468"/>
              <a:gd name="connsiteX50" fmla="*/ 4438502 w 12192000"/>
              <a:gd name="connsiteY50" fmla="*/ 592129 h 4449468"/>
              <a:gd name="connsiteX51" fmla="*/ 4446215 w 12192000"/>
              <a:gd name="connsiteY51" fmla="*/ 588643 h 4449468"/>
              <a:gd name="connsiteX52" fmla="*/ 4468284 w 12192000"/>
              <a:gd name="connsiteY52" fmla="*/ 589215 h 4449468"/>
              <a:gd name="connsiteX53" fmla="*/ 4476748 w 12192000"/>
              <a:gd name="connsiteY53" fmla="*/ 591094 h 4449468"/>
              <a:gd name="connsiteX54" fmla="*/ 4488782 w 12192000"/>
              <a:gd name="connsiteY54" fmla="*/ 590302 h 4449468"/>
              <a:gd name="connsiteX55" fmla="*/ 4489026 w 12192000"/>
              <a:gd name="connsiteY55" fmla="*/ 589753 h 4449468"/>
              <a:gd name="connsiteX56" fmla="*/ 4500402 w 12192000"/>
              <a:gd name="connsiteY56" fmla="*/ 590048 h 4449468"/>
              <a:gd name="connsiteX57" fmla="*/ 4556726 w 12192000"/>
              <a:gd name="connsiteY57" fmla="*/ 598187 h 4449468"/>
              <a:gd name="connsiteX58" fmla="*/ 4624565 w 12192000"/>
              <a:gd name="connsiteY58" fmla="*/ 543167 h 4449468"/>
              <a:gd name="connsiteX59" fmla="*/ 4653836 w 12192000"/>
              <a:gd name="connsiteY59" fmla="*/ 532544 h 4449468"/>
              <a:gd name="connsiteX60" fmla="*/ 4669186 w 12192000"/>
              <a:gd name="connsiteY60" fmla="*/ 524041 h 4449468"/>
              <a:gd name="connsiteX61" fmla="*/ 4669958 w 12192000"/>
              <a:gd name="connsiteY61" fmla="*/ 521685 h 4449468"/>
              <a:gd name="connsiteX62" fmla="*/ 4723979 w 12192000"/>
              <a:gd name="connsiteY62" fmla="*/ 529754 h 4449468"/>
              <a:gd name="connsiteX63" fmla="*/ 4730727 w 12192000"/>
              <a:gd name="connsiteY63" fmla="*/ 526563 h 4449468"/>
              <a:gd name="connsiteX64" fmla="*/ 4766483 w 12192000"/>
              <a:gd name="connsiteY64" fmla="*/ 537277 h 4449468"/>
              <a:gd name="connsiteX65" fmla="*/ 4784666 w 12192000"/>
              <a:gd name="connsiteY65" fmla="*/ 539903 h 4449468"/>
              <a:gd name="connsiteX66" fmla="*/ 4790401 w 12192000"/>
              <a:gd name="connsiteY66" fmla="*/ 546646 h 4449468"/>
              <a:gd name="connsiteX67" fmla="*/ 4816937 w 12192000"/>
              <a:gd name="connsiteY67" fmla="*/ 547476 h 4449468"/>
              <a:gd name="connsiteX68" fmla="*/ 4819758 w 12192000"/>
              <a:gd name="connsiteY68" fmla="*/ 545308 h 4449468"/>
              <a:gd name="connsiteX69" fmla="*/ 4842484 w 12192000"/>
              <a:gd name="connsiteY69" fmla="*/ 554412 h 4449468"/>
              <a:gd name="connsiteX70" fmla="*/ 4862546 w 12192000"/>
              <a:gd name="connsiteY70" fmla="*/ 572217 h 4449468"/>
              <a:gd name="connsiteX71" fmla="*/ 5085017 w 12192000"/>
              <a:gd name="connsiteY71" fmla="*/ 547403 h 4449468"/>
              <a:gd name="connsiteX72" fmla="*/ 5285888 w 12192000"/>
              <a:gd name="connsiteY72" fmla="*/ 614495 h 4449468"/>
              <a:gd name="connsiteX73" fmla="*/ 5406407 w 12192000"/>
              <a:gd name="connsiteY73" fmla="*/ 598751 h 4449468"/>
              <a:gd name="connsiteX74" fmla="*/ 5442182 w 12192000"/>
              <a:gd name="connsiteY74" fmla="*/ 549757 h 4449468"/>
              <a:gd name="connsiteX75" fmla="*/ 5745975 w 12192000"/>
              <a:gd name="connsiteY75" fmla="*/ 554555 h 4449468"/>
              <a:gd name="connsiteX76" fmla="*/ 5821505 w 12192000"/>
              <a:gd name="connsiteY76" fmla="*/ 535119 h 4449468"/>
              <a:gd name="connsiteX77" fmla="*/ 5892210 w 12192000"/>
              <a:gd name="connsiteY77" fmla="*/ 560202 h 4449468"/>
              <a:gd name="connsiteX78" fmla="*/ 5918804 w 12192000"/>
              <a:gd name="connsiteY78" fmla="*/ 543313 h 4449468"/>
              <a:gd name="connsiteX79" fmla="*/ 5923343 w 12192000"/>
              <a:gd name="connsiteY79" fmla="*/ 539938 h 4449468"/>
              <a:gd name="connsiteX80" fmla="*/ 5942519 w 12192000"/>
              <a:gd name="connsiteY80" fmla="*/ 536503 h 4449468"/>
              <a:gd name="connsiteX81" fmla="*/ 5946666 w 12192000"/>
              <a:gd name="connsiteY81" fmla="*/ 522944 h 4449468"/>
              <a:gd name="connsiteX82" fmla="*/ 5974624 w 12192000"/>
              <a:gd name="connsiteY82" fmla="*/ 508752 h 4449468"/>
              <a:gd name="connsiteX83" fmla="*/ 6010271 w 12192000"/>
              <a:gd name="connsiteY83" fmla="*/ 505944 h 4449468"/>
              <a:gd name="connsiteX84" fmla="*/ 6180882 w 12192000"/>
              <a:gd name="connsiteY84" fmla="*/ 506681 h 4449468"/>
              <a:gd name="connsiteX85" fmla="*/ 6282268 w 12192000"/>
              <a:gd name="connsiteY85" fmla="*/ 499091 h 4449468"/>
              <a:gd name="connsiteX86" fmla="*/ 6319700 w 12192000"/>
              <a:gd name="connsiteY86" fmla="*/ 483591 h 4449468"/>
              <a:gd name="connsiteX87" fmla="*/ 6372701 w 12192000"/>
              <a:gd name="connsiteY87" fmla="*/ 470428 h 4449468"/>
              <a:gd name="connsiteX88" fmla="*/ 6465400 w 12192000"/>
              <a:gd name="connsiteY88" fmla="*/ 437432 h 4449468"/>
              <a:gd name="connsiteX89" fmla="*/ 6591402 w 12192000"/>
              <a:gd name="connsiteY89" fmla="*/ 410083 h 4449468"/>
              <a:gd name="connsiteX90" fmla="*/ 6687786 w 12192000"/>
              <a:gd name="connsiteY90" fmla="*/ 444034 h 4449468"/>
              <a:gd name="connsiteX91" fmla="*/ 6695174 w 12192000"/>
              <a:gd name="connsiteY91" fmla="*/ 433912 h 4449468"/>
              <a:gd name="connsiteX92" fmla="*/ 6759445 w 12192000"/>
              <a:gd name="connsiteY92" fmla="*/ 431070 h 4449468"/>
              <a:gd name="connsiteX93" fmla="*/ 6989783 w 12192000"/>
              <a:gd name="connsiteY93" fmla="*/ 486103 h 4449468"/>
              <a:gd name="connsiteX94" fmla="*/ 7115240 w 12192000"/>
              <a:gd name="connsiteY94" fmla="*/ 478756 h 4449468"/>
              <a:gd name="connsiteX95" fmla="*/ 7158931 w 12192000"/>
              <a:gd name="connsiteY95" fmla="*/ 465669 h 4449468"/>
              <a:gd name="connsiteX96" fmla="*/ 7232185 w 12192000"/>
              <a:gd name="connsiteY96" fmla="*/ 444394 h 4449468"/>
              <a:gd name="connsiteX97" fmla="*/ 7284877 w 12192000"/>
              <a:gd name="connsiteY97" fmla="*/ 402687 h 4449468"/>
              <a:gd name="connsiteX98" fmla="*/ 7346945 w 12192000"/>
              <a:gd name="connsiteY98" fmla="*/ 395124 h 4449468"/>
              <a:gd name="connsiteX99" fmla="*/ 7364027 w 12192000"/>
              <a:gd name="connsiteY99" fmla="*/ 426741 h 4449468"/>
              <a:gd name="connsiteX100" fmla="*/ 7429557 w 12192000"/>
              <a:gd name="connsiteY100" fmla="*/ 407818 h 4449468"/>
              <a:gd name="connsiteX101" fmla="*/ 7528670 w 12192000"/>
              <a:gd name="connsiteY101" fmla="*/ 375453 h 4449468"/>
              <a:gd name="connsiteX102" fmla="*/ 7586523 w 12192000"/>
              <a:gd name="connsiteY102" fmla="*/ 365405 h 4449468"/>
              <a:gd name="connsiteX103" fmla="*/ 7743797 w 12192000"/>
              <a:gd name="connsiteY103" fmla="*/ 328598 h 4449468"/>
              <a:gd name="connsiteX104" fmla="*/ 7900757 w 12192000"/>
              <a:gd name="connsiteY104" fmla="*/ 284597 h 4449468"/>
              <a:gd name="connsiteX105" fmla="*/ 7990513 w 12192000"/>
              <a:gd name="connsiteY105" fmla="*/ 218262 h 4449468"/>
              <a:gd name="connsiteX106" fmla="*/ 8119883 w 12192000"/>
              <a:gd name="connsiteY106" fmla="*/ 186443 h 4449468"/>
              <a:gd name="connsiteX107" fmla="*/ 8141063 w 12192000"/>
              <a:gd name="connsiteY107" fmla="*/ 175217 h 4449468"/>
              <a:gd name="connsiteX108" fmla="*/ 8172005 w 12192000"/>
              <a:gd name="connsiteY108" fmla="*/ 178328 h 4449468"/>
              <a:gd name="connsiteX109" fmla="*/ 8296189 w 12192000"/>
              <a:gd name="connsiteY109" fmla="*/ 192661 h 4449468"/>
              <a:gd name="connsiteX110" fmla="*/ 8395386 w 12192000"/>
              <a:gd name="connsiteY110" fmla="*/ 220624 h 4449468"/>
              <a:gd name="connsiteX111" fmla="*/ 8512799 w 12192000"/>
              <a:gd name="connsiteY111" fmla="*/ 185499 h 4449468"/>
              <a:gd name="connsiteX112" fmla="*/ 8586463 w 12192000"/>
              <a:gd name="connsiteY112" fmla="*/ 187463 h 4449468"/>
              <a:gd name="connsiteX113" fmla="*/ 8710287 w 12192000"/>
              <a:gd name="connsiteY113" fmla="*/ 226363 h 4449468"/>
              <a:gd name="connsiteX114" fmla="*/ 8866439 w 12192000"/>
              <a:gd name="connsiteY114" fmla="*/ 198692 h 4449468"/>
              <a:gd name="connsiteX115" fmla="*/ 8894276 w 12192000"/>
              <a:gd name="connsiteY115" fmla="*/ 145723 h 4449468"/>
              <a:gd name="connsiteX116" fmla="*/ 8935035 w 12192000"/>
              <a:gd name="connsiteY116" fmla="*/ 111646 h 4449468"/>
              <a:gd name="connsiteX117" fmla="*/ 8960043 w 12192000"/>
              <a:gd name="connsiteY117" fmla="*/ 180759 h 4449468"/>
              <a:gd name="connsiteX118" fmla="*/ 9101127 w 12192000"/>
              <a:gd name="connsiteY118" fmla="*/ 222142 h 4449468"/>
              <a:gd name="connsiteX119" fmla="*/ 9170880 w 12192000"/>
              <a:gd name="connsiteY119" fmla="*/ 234816 h 4449468"/>
              <a:gd name="connsiteX120" fmla="*/ 9278094 w 12192000"/>
              <a:gd name="connsiteY120" fmla="*/ 238336 h 4449468"/>
              <a:gd name="connsiteX121" fmla="*/ 9310998 w 12192000"/>
              <a:gd name="connsiteY121" fmla="*/ 242266 h 4449468"/>
              <a:gd name="connsiteX122" fmla="*/ 9641111 w 12192000"/>
              <a:gd name="connsiteY122" fmla="*/ 313195 h 4449468"/>
              <a:gd name="connsiteX123" fmla="*/ 9823383 w 12192000"/>
              <a:gd name="connsiteY123" fmla="*/ 218474 h 4449468"/>
              <a:gd name="connsiteX124" fmla="*/ 10032591 w 12192000"/>
              <a:gd name="connsiteY124" fmla="*/ 185749 h 4449468"/>
              <a:gd name="connsiteX125" fmla="*/ 10100322 w 12192000"/>
              <a:gd name="connsiteY125" fmla="*/ 221604 h 4449468"/>
              <a:gd name="connsiteX126" fmla="*/ 10132642 w 12192000"/>
              <a:gd name="connsiteY126" fmla="*/ 217666 h 4449468"/>
              <a:gd name="connsiteX127" fmla="*/ 10185365 w 12192000"/>
              <a:gd name="connsiteY127" fmla="*/ 206832 h 4449468"/>
              <a:gd name="connsiteX128" fmla="*/ 10268953 w 12192000"/>
              <a:gd name="connsiteY128" fmla="*/ 218347 h 4449468"/>
              <a:gd name="connsiteX129" fmla="*/ 10473949 w 12192000"/>
              <a:gd name="connsiteY129" fmla="*/ 220954 h 4449468"/>
              <a:gd name="connsiteX130" fmla="*/ 10717313 w 12192000"/>
              <a:gd name="connsiteY130" fmla="*/ 253344 h 4449468"/>
              <a:gd name="connsiteX131" fmla="*/ 10972110 w 12192000"/>
              <a:gd name="connsiteY131" fmla="*/ 217006 h 4449468"/>
              <a:gd name="connsiteX132" fmla="*/ 11060121 w 12192000"/>
              <a:gd name="connsiteY132" fmla="*/ 208222 h 4449468"/>
              <a:gd name="connsiteX133" fmla="*/ 11144990 w 12192000"/>
              <a:gd name="connsiteY133" fmla="*/ 130838 h 4449468"/>
              <a:gd name="connsiteX134" fmla="*/ 11293359 w 12192000"/>
              <a:gd name="connsiteY134" fmla="*/ 124935 h 4449468"/>
              <a:gd name="connsiteX135" fmla="*/ 11364511 w 12192000"/>
              <a:gd name="connsiteY135" fmla="*/ 66512 h 4449468"/>
              <a:gd name="connsiteX136" fmla="*/ 11537979 w 12192000"/>
              <a:gd name="connsiteY136" fmla="*/ 81544 h 4449468"/>
              <a:gd name="connsiteX137" fmla="*/ 11576401 w 12192000"/>
              <a:gd name="connsiteY137" fmla="*/ 68039 h 4449468"/>
              <a:gd name="connsiteX138" fmla="*/ 11627402 w 12192000"/>
              <a:gd name="connsiteY138" fmla="*/ 41537 h 4449468"/>
              <a:gd name="connsiteX139" fmla="*/ 11800703 w 12192000"/>
              <a:gd name="connsiteY139" fmla="*/ 18480 h 4449468"/>
              <a:gd name="connsiteX140" fmla="*/ 11920297 w 12192000"/>
              <a:gd name="connsiteY140" fmla="*/ 33373 h 4449468"/>
              <a:gd name="connsiteX141" fmla="*/ 12034335 w 12192000"/>
              <a:gd name="connsiteY141" fmla="*/ 19478 h 4449468"/>
              <a:gd name="connsiteX142" fmla="*/ 12121786 w 12192000"/>
              <a:gd name="connsiteY142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37760 w 12192000"/>
              <a:gd name="connsiteY7" fmla="*/ 1613266 h 4449468"/>
              <a:gd name="connsiteX8" fmla="*/ 350371 w 12192000"/>
              <a:gd name="connsiteY8" fmla="*/ 1658516 h 4449468"/>
              <a:gd name="connsiteX9" fmla="*/ 561746 w 12192000"/>
              <a:gd name="connsiteY9" fmla="*/ 1587448 h 4449468"/>
              <a:gd name="connsiteX10" fmla="*/ 762516 w 12192000"/>
              <a:gd name="connsiteY10" fmla="*/ 1469595 h 4449468"/>
              <a:gd name="connsiteX11" fmla="*/ 950614 w 12192000"/>
              <a:gd name="connsiteY11" fmla="*/ 1462036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43680 w 12192000"/>
              <a:gd name="connsiteY16" fmla="*/ 1343266 h 4449468"/>
              <a:gd name="connsiteX17" fmla="*/ 1417000 w 12192000"/>
              <a:gd name="connsiteY17" fmla="*/ 1306027 h 4449468"/>
              <a:gd name="connsiteX18" fmla="*/ 1484166 w 12192000"/>
              <a:gd name="connsiteY18" fmla="*/ 1257501 h 4449468"/>
              <a:gd name="connsiteX19" fmla="*/ 1577113 w 12192000"/>
              <a:gd name="connsiteY19" fmla="*/ 1252532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42958 w 12192000"/>
              <a:gd name="connsiteY22" fmla="*/ 1249037 h 4449468"/>
              <a:gd name="connsiteX23" fmla="*/ 2180944 w 12192000"/>
              <a:gd name="connsiteY23" fmla="*/ 1221372 h 4449468"/>
              <a:gd name="connsiteX24" fmla="*/ 2256401 w 12192000"/>
              <a:gd name="connsiteY24" fmla="*/ 1186263 h 4449468"/>
              <a:gd name="connsiteX25" fmla="*/ 2394021 w 12192000"/>
              <a:gd name="connsiteY25" fmla="*/ 1177502 h 4449468"/>
              <a:gd name="connsiteX26" fmla="*/ 2545516 w 12192000"/>
              <a:gd name="connsiteY26" fmla="*/ 1116783 h 4449468"/>
              <a:gd name="connsiteX27" fmla="*/ 2612469 w 12192000"/>
              <a:gd name="connsiteY27" fmla="*/ 1134510 h 4449468"/>
              <a:gd name="connsiteX28" fmla="*/ 2711275 w 12192000"/>
              <a:gd name="connsiteY28" fmla="*/ 1068983 h 4449468"/>
              <a:gd name="connsiteX29" fmla="*/ 2864753 w 12192000"/>
              <a:gd name="connsiteY29" fmla="*/ 1052603 h 4449468"/>
              <a:gd name="connsiteX30" fmla="*/ 2954875 w 12192000"/>
              <a:gd name="connsiteY30" fmla="*/ 1034925 h 4449468"/>
              <a:gd name="connsiteX31" fmla="*/ 2986432 w 12192000"/>
              <a:gd name="connsiteY31" fmla="*/ 1015835 h 4449468"/>
              <a:gd name="connsiteX32" fmla="*/ 3032300 w 12192000"/>
              <a:gd name="connsiteY32" fmla="*/ 997495 h 4449468"/>
              <a:gd name="connsiteX33" fmla="*/ 3111177 w 12192000"/>
              <a:gd name="connsiteY33" fmla="*/ 955551 h 4449468"/>
              <a:gd name="connsiteX34" fmla="*/ 3220756 w 12192000"/>
              <a:gd name="connsiteY34" fmla="*/ 915853 h 4449468"/>
              <a:gd name="connsiteX35" fmla="*/ 3311995 w 12192000"/>
              <a:gd name="connsiteY35" fmla="*/ 939781 h 4449468"/>
              <a:gd name="connsiteX36" fmla="*/ 3317268 w 12192000"/>
              <a:gd name="connsiteY36" fmla="*/ 929024 h 4449468"/>
              <a:gd name="connsiteX37" fmla="*/ 3374665 w 12192000"/>
              <a:gd name="connsiteY37" fmla="*/ 919767 h 4449468"/>
              <a:gd name="connsiteX38" fmla="*/ 3589177 w 12192000"/>
              <a:gd name="connsiteY38" fmla="*/ 951119 h 4449468"/>
              <a:gd name="connsiteX39" fmla="*/ 3700970 w 12192000"/>
              <a:gd name="connsiteY39" fmla="*/ 931267 h 4449468"/>
              <a:gd name="connsiteX40" fmla="*/ 3738479 w 12192000"/>
              <a:gd name="connsiteY40" fmla="*/ 913937 h 4449468"/>
              <a:gd name="connsiteX41" fmla="*/ 3801460 w 12192000"/>
              <a:gd name="connsiteY41" fmla="*/ 885540 h 4449468"/>
              <a:gd name="connsiteX42" fmla="*/ 3843193 w 12192000"/>
              <a:gd name="connsiteY42" fmla="*/ 838989 h 4449468"/>
              <a:gd name="connsiteX43" fmla="*/ 3897970 w 12192000"/>
              <a:gd name="connsiteY43" fmla="*/ 825281 h 4449468"/>
              <a:gd name="connsiteX44" fmla="*/ 3917600 w 12192000"/>
              <a:gd name="connsiteY44" fmla="*/ 854851 h 4449468"/>
              <a:gd name="connsiteX45" fmla="*/ 3973954 w 12192000"/>
              <a:gd name="connsiteY45" fmla="*/ 829557 h 4449468"/>
              <a:gd name="connsiteX46" fmla="*/ 4058683 w 12192000"/>
              <a:gd name="connsiteY46" fmla="*/ 787592 h 4449468"/>
              <a:gd name="connsiteX47" fmla="*/ 4109334 w 12192000"/>
              <a:gd name="connsiteY47" fmla="*/ 771848 h 4449468"/>
              <a:gd name="connsiteX48" fmla="*/ 4245750 w 12192000"/>
              <a:gd name="connsiteY48" fmla="*/ 719656 h 4449468"/>
              <a:gd name="connsiteX49" fmla="*/ 4380909 w 12192000"/>
              <a:gd name="connsiteY49" fmla="*/ 660379 h 4449468"/>
              <a:gd name="connsiteX50" fmla="*/ 4438502 w 12192000"/>
              <a:gd name="connsiteY50" fmla="*/ 592129 h 4449468"/>
              <a:gd name="connsiteX51" fmla="*/ 4446215 w 12192000"/>
              <a:gd name="connsiteY51" fmla="*/ 588643 h 4449468"/>
              <a:gd name="connsiteX52" fmla="*/ 4468284 w 12192000"/>
              <a:gd name="connsiteY52" fmla="*/ 589215 h 4449468"/>
              <a:gd name="connsiteX53" fmla="*/ 4476748 w 12192000"/>
              <a:gd name="connsiteY53" fmla="*/ 591094 h 4449468"/>
              <a:gd name="connsiteX54" fmla="*/ 4488782 w 12192000"/>
              <a:gd name="connsiteY54" fmla="*/ 590302 h 4449468"/>
              <a:gd name="connsiteX55" fmla="*/ 4489026 w 12192000"/>
              <a:gd name="connsiteY55" fmla="*/ 589753 h 4449468"/>
              <a:gd name="connsiteX56" fmla="*/ 4500402 w 12192000"/>
              <a:gd name="connsiteY56" fmla="*/ 590048 h 4449468"/>
              <a:gd name="connsiteX57" fmla="*/ 4556726 w 12192000"/>
              <a:gd name="connsiteY57" fmla="*/ 598187 h 4449468"/>
              <a:gd name="connsiteX58" fmla="*/ 4624565 w 12192000"/>
              <a:gd name="connsiteY58" fmla="*/ 543167 h 4449468"/>
              <a:gd name="connsiteX59" fmla="*/ 4653836 w 12192000"/>
              <a:gd name="connsiteY59" fmla="*/ 532544 h 4449468"/>
              <a:gd name="connsiteX60" fmla="*/ 4669186 w 12192000"/>
              <a:gd name="connsiteY60" fmla="*/ 524041 h 4449468"/>
              <a:gd name="connsiteX61" fmla="*/ 4669958 w 12192000"/>
              <a:gd name="connsiteY61" fmla="*/ 521685 h 4449468"/>
              <a:gd name="connsiteX62" fmla="*/ 4723979 w 12192000"/>
              <a:gd name="connsiteY62" fmla="*/ 529754 h 4449468"/>
              <a:gd name="connsiteX63" fmla="*/ 4730727 w 12192000"/>
              <a:gd name="connsiteY63" fmla="*/ 526563 h 4449468"/>
              <a:gd name="connsiteX64" fmla="*/ 4766483 w 12192000"/>
              <a:gd name="connsiteY64" fmla="*/ 537277 h 4449468"/>
              <a:gd name="connsiteX65" fmla="*/ 4784666 w 12192000"/>
              <a:gd name="connsiteY65" fmla="*/ 539903 h 4449468"/>
              <a:gd name="connsiteX66" fmla="*/ 4790401 w 12192000"/>
              <a:gd name="connsiteY66" fmla="*/ 546646 h 4449468"/>
              <a:gd name="connsiteX67" fmla="*/ 4816937 w 12192000"/>
              <a:gd name="connsiteY67" fmla="*/ 547476 h 4449468"/>
              <a:gd name="connsiteX68" fmla="*/ 4819758 w 12192000"/>
              <a:gd name="connsiteY68" fmla="*/ 545308 h 4449468"/>
              <a:gd name="connsiteX69" fmla="*/ 4842484 w 12192000"/>
              <a:gd name="connsiteY69" fmla="*/ 554412 h 4449468"/>
              <a:gd name="connsiteX70" fmla="*/ 4862546 w 12192000"/>
              <a:gd name="connsiteY70" fmla="*/ 572217 h 4449468"/>
              <a:gd name="connsiteX71" fmla="*/ 5085017 w 12192000"/>
              <a:gd name="connsiteY71" fmla="*/ 547403 h 4449468"/>
              <a:gd name="connsiteX72" fmla="*/ 5285888 w 12192000"/>
              <a:gd name="connsiteY72" fmla="*/ 614495 h 4449468"/>
              <a:gd name="connsiteX73" fmla="*/ 5406407 w 12192000"/>
              <a:gd name="connsiteY73" fmla="*/ 598751 h 4449468"/>
              <a:gd name="connsiteX74" fmla="*/ 5442182 w 12192000"/>
              <a:gd name="connsiteY74" fmla="*/ 549757 h 4449468"/>
              <a:gd name="connsiteX75" fmla="*/ 5745975 w 12192000"/>
              <a:gd name="connsiteY75" fmla="*/ 554555 h 4449468"/>
              <a:gd name="connsiteX76" fmla="*/ 5821505 w 12192000"/>
              <a:gd name="connsiteY76" fmla="*/ 535119 h 4449468"/>
              <a:gd name="connsiteX77" fmla="*/ 5892210 w 12192000"/>
              <a:gd name="connsiteY77" fmla="*/ 560202 h 4449468"/>
              <a:gd name="connsiteX78" fmla="*/ 5918804 w 12192000"/>
              <a:gd name="connsiteY78" fmla="*/ 543313 h 4449468"/>
              <a:gd name="connsiteX79" fmla="*/ 5923343 w 12192000"/>
              <a:gd name="connsiteY79" fmla="*/ 539938 h 4449468"/>
              <a:gd name="connsiteX80" fmla="*/ 5942519 w 12192000"/>
              <a:gd name="connsiteY80" fmla="*/ 536503 h 4449468"/>
              <a:gd name="connsiteX81" fmla="*/ 5946666 w 12192000"/>
              <a:gd name="connsiteY81" fmla="*/ 522944 h 4449468"/>
              <a:gd name="connsiteX82" fmla="*/ 5974624 w 12192000"/>
              <a:gd name="connsiteY82" fmla="*/ 508752 h 4449468"/>
              <a:gd name="connsiteX83" fmla="*/ 6010271 w 12192000"/>
              <a:gd name="connsiteY83" fmla="*/ 505944 h 4449468"/>
              <a:gd name="connsiteX84" fmla="*/ 6180882 w 12192000"/>
              <a:gd name="connsiteY84" fmla="*/ 506681 h 4449468"/>
              <a:gd name="connsiteX85" fmla="*/ 6282268 w 12192000"/>
              <a:gd name="connsiteY85" fmla="*/ 499091 h 4449468"/>
              <a:gd name="connsiteX86" fmla="*/ 6319700 w 12192000"/>
              <a:gd name="connsiteY86" fmla="*/ 483591 h 4449468"/>
              <a:gd name="connsiteX87" fmla="*/ 6372701 w 12192000"/>
              <a:gd name="connsiteY87" fmla="*/ 470428 h 4449468"/>
              <a:gd name="connsiteX88" fmla="*/ 6465400 w 12192000"/>
              <a:gd name="connsiteY88" fmla="*/ 437432 h 4449468"/>
              <a:gd name="connsiteX89" fmla="*/ 6591402 w 12192000"/>
              <a:gd name="connsiteY89" fmla="*/ 410083 h 4449468"/>
              <a:gd name="connsiteX90" fmla="*/ 6687786 w 12192000"/>
              <a:gd name="connsiteY90" fmla="*/ 444034 h 4449468"/>
              <a:gd name="connsiteX91" fmla="*/ 6695174 w 12192000"/>
              <a:gd name="connsiteY91" fmla="*/ 433912 h 4449468"/>
              <a:gd name="connsiteX92" fmla="*/ 6759445 w 12192000"/>
              <a:gd name="connsiteY92" fmla="*/ 431070 h 4449468"/>
              <a:gd name="connsiteX93" fmla="*/ 6989783 w 12192000"/>
              <a:gd name="connsiteY93" fmla="*/ 486103 h 4449468"/>
              <a:gd name="connsiteX94" fmla="*/ 7115240 w 12192000"/>
              <a:gd name="connsiteY94" fmla="*/ 478756 h 4449468"/>
              <a:gd name="connsiteX95" fmla="*/ 7158931 w 12192000"/>
              <a:gd name="connsiteY95" fmla="*/ 465669 h 4449468"/>
              <a:gd name="connsiteX96" fmla="*/ 7232185 w 12192000"/>
              <a:gd name="connsiteY96" fmla="*/ 444394 h 4449468"/>
              <a:gd name="connsiteX97" fmla="*/ 7284877 w 12192000"/>
              <a:gd name="connsiteY97" fmla="*/ 402687 h 4449468"/>
              <a:gd name="connsiteX98" fmla="*/ 7346945 w 12192000"/>
              <a:gd name="connsiteY98" fmla="*/ 395124 h 4449468"/>
              <a:gd name="connsiteX99" fmla="*/ 7364027 w 12192000"/>
              <a:gd name="connsiteY99" fmla="*/ 426741 h 4449468"/>
              <a:gd name="connsiteX100" fmla="*/ 7429557 w 12192000"/>
              <a:gd name="connsiteY100" fmla="*/ 407818 h 4449468"/>
              <a:gd name="connsiteX101" fmla="*/ 7528670 w 12192000"/>
              <a:gd name="connsiteY101" fmla="*/ 375453 h 4449468"/>
              <a:gd name="connsiteX102" fmla="*/ 7586523 w 12192000"/>
              <a:gd name="connsiteY102" fmla="*/ 365405 h 4449468"/>
              <a:gd name="connsiteX103" fmla="*/ 7743797 w 12192000"/>
              <a:gd name="connsiteY103" fmla="*/ 328598 h 4449468"/>
              <a:gd name="connsiteX104" fmla="*/ 7900757 w 12192000"/>
              <a:gd name="connsiteY104" fmla="*/ 284597 h 4449468"/>
              <a:gd name="connsiteX105" fmla="*/ 7990513 w 12192000"/>
              <a:gd name="connsiteY105" fmla="*/ 218262 h 4449468"/>
              <a:gd name="connsiteX106" fmla="*/ 8119883 w 12192000"/>
              <a:gd name="connsiteY106" fmla="*/ 186443 h 4449468"/>
              <a:gd name="connsiteX107" fmla="*/ 8141063 w 12192000"/>
              <a:gd name="connsiteY107" fmla="*/ 175217 h 4449468"/>
              <a:gd name="connsiteX108" fmla="*/ 8172005 w 12192000"/>
              <a:gd name="connsiteY108" fmla="*/ 178328 h 4449468"/>
              <a:gd name="connsiteX109" fmla="*/ 8296189 w 12192000"/>
              <a:gd name="connsiteY109" fmla="*/ 192661 h 4449468"/>
              <a:gd name="connsiteX110" fmla="*/ 8395386 w 12192000"/>
              <a:gd name="connsiteY110" fmla="*/ 220624 h 4449468"/>
              <a:gd name="connsiteX111" fmla="*/ 8512799 w 12192000"/>
              <a:gd name="connsiteY111" fmla="*/ 185499 h 4449468"/>
              <a:gd name="connsiteX112" fmla="*/ 8586463 w 12192000"/>
              <a:gd name="connsiteY112" fmla="*/ 187463 h 4449468"/>
              <a:gd name="connsiteX113" fmla="*/ 8710287 w 12192000"/>
              <a:gd name="connsiteY113" fmla="*/ 226363 h 4449468"/>
              <a:gd name="connsiteX114" fmla="*/ 8866439 w 12192000"/>
              <a:gd name="connsiteY114" fmla="*/ 198692 h 4449468"/>
              <a:gd name="connsiteX115" fmla="*/ 8894276 w 12192000"/>
              <a:gd name="connsiteY115" fmla="*/ 145723 h 4449468"/>
              <a:gd name="connsiteX116" fmla="*/ 8935035 w 12192000"/>
              <a:gd name="connsiteY116" fmla="*/ 111646 h 4449468"/>
              <a:gd name="connsiteX117" fmla="*/ 8960043 w 12192000"/>
              <a:gd name="connsiteY117" fmla="*/ 180759 h 4449468"/>
              <a:gd name="connsiteX118" fmla="*/ 9101127 w 12192000"/>
              <a:gd name="connsiteY118" fmla="*/ 222142 h 4449468"/>
              <a:gd name="connsiteX119" fmla="*/ 9170880 w 12192000"/>
              <a:gd name="connsiteY119" fmla="*/ 234816 h 4449468"/>
              <a:gd name="connsiteX120" fmla="*/ 9278094 w 12192000"/>
              <a:gd name="connsiteY120" fmla="*/ 238336 h 4449468"/>
              <a:gd name="connsiteX121" fmla="*/ 9310998 w 12192000"/>
              <a:gd name="connsiteY121" fmla="*/ 242266 h 4449468"/>
              <a:gd name="connsiteX122" fmla="*/ 9641111 w 12192000"/>
              <a:gd name="connsiteY122" fmla="*/ 313195 h 4449468"/>
              <a:gd name="connsiteX123" fmla="*/ 9823383 w 12192000"/>
              <a:gd name="connsiteY123" fmla="*/ 218474 h 4449468"/>
              <a:gd name="connsiteX124" fmla="*/ 10032591 w 12192000"/>
              <a:gd name="connsiteY124" fmla="*/ 185749 h 4449468"/>
              <a:gd name="connsiteX125" fmla="*/ 10100322 w 12192000"/>
              <a:gd name="connsiteY125" fmla="*/ 221604 h 4449468"/>
              <a:gd name="connsiteX126" fmla="*/ 10132642 w 12192000"/>
              <a:gd name="connsiteY126" fmla="*/ 217666 h 4449468"/>
              <a:gd name="connsiteX127" fmla="*/ 10185365 w 12192000"/>
              <a:gd name="connsiteY127" fmla="*/ 206832 h 4449468"/>
              <a:gd name="connsiteX128" fmla="*/ 10268953 w 12192000"/>
              <a:gd name="connsiteY128" fmla="*/ 218347 h 4449468"/>
              <a:gd name="connsiteX129" fmla="*/ 10473949 w 12192000"/>
              <a:gd name="connsiteY129" fmla="*/ 220954 h 4449468"/>
              <a:gd name="connsiteX130" fmla="*/ 10717313 w 12192000"/>
              <a:gd name="connsiteY130" fmla="*/ 253344 h 4449468"/>
              <a:gd name="connsiteX131" fmla="*/ 10972110 w 12192000"/>
              <a:gd name="connsiteY131" fmla="*/ 217006 h 4449468"/>
              <a:gd name="connsiteX132" fmla="*/ 11060121 w 12192000"/>
              <a:gd name="connsiteY132" fmla="*/ 208222 h 4449468"/>
              <a:gd name="connsiteX133" fmla="*/ 11144990 w 12192000"/>
              <a:gd name="connsiteY133" fmla="*/ 130838 h 4449468"/>
              <a:gd name="connsiteX134" fmla="*/ 11293359 w 12192000"/>
              <a:gd name="connsiteY134" fmla="*/ 124935 h 4449468"/>
              <a:gd name="connsiteX135" fmla="*/ 11364511 w 12192000"/>
              <a:gd name="connsiteY135" fmla="*/ 66512 h 4449468"/>
              <a:gd name="connsiteX136" fmla="*/ 11537979 w 12192000"/>
              <a:gd name="connsiteY136" fmla="*/ 81544 h 4449468"/>
              <a:gd name="connsiteX137" fmla="*/ 11576401 w 12192000"/>
              <a:gd name="connsiteY137" fmla="*/ 68039 h 4449468"/>
              <a:gd name="connsiteX138" fmla="*/ 11627402 w 12192000"/>
              <a:gd name="connsiteY138" fmla="*/ 41537 h 4449468"/>
              <a:gd name="connsiteX139" fmla="*/ 11800703 w 12192000"/>
              <a:gd name="connsiteY139" fmla="*/ 18480 h 4449468"/>
              <a:gd name="connsiteX140" fmla="*/ 11920297 w 12192000"/>
              <a:gd name="connsiteY140" fmla="*/ 33373 h 4449468"/>
              <a:gd name="connsiteX141" fmla="*/ 12034335 w 12192000"/>
              <a:gd name="connsiteY141" fmla="*/ 19478 h 4449468"/>
              <a:gd name="connsiteX142" fmla="*/ 12121786 w 12192000"/>
              <a:gd name="connsiteY142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37760 w 12192000"/>
              <a:gd name="connsiteY7" fmla="*/ 1613266 h 4449468"/>
              <a:gd name="connsiteX8" fmla="*/ 350371 w 12192000"/>
              <a:gd name="connsiteY8" fmla="*/ 1658516 h 4449468"/>
              <a:gd name="connsiteX9" fmla="*/ 561746 w 12192000"/>
              <a:gd name="connsiteY9" fmla="*/ 1587448 h 4449468"/>
              <a:gd name="connsiteX10" fmla="*/ 762516 w 12192000"/>
              <a:gd name="connsiteY10" fmla="*/ 1469595 h 4449468"/>
              <a:gd name="connsiteX11" fmla="*/ 950614 w 12192000"/>
              <a:gd name="connsiteY11" fmla="*/ 1462036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43680 w 12192000"/>
              <a:gd name="connsiteY16" fmla="*/ 1343266 h 4449468"/>
              <a:gd name="connsiteX17" fmla="*/ 1417000 w 12192000"/>
              <a:gd name="connsiteY17" fmla="*/ 1306027 h 4449468"/>
              <a:gd name="connsiteX18" fmla="*/ 1484166 w 12192000"/>
              <a:gd name="connsiteY18" fmla="*/ 1257501 h 4449468"/>
              <a:gd name="connsiteX19" fmla="*/ 1577113 w 12192000"/>
              <a:gd name="connsiteY19" fmla="*/ 1252532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42958 w 12192000"/>
              <a:gd name="connsiteY22" fmla="*/ 1249037 h 4449468"/>
              <a:gd name="connsiteX23" fmla="*/ 2180944 w 12192000"/>
              <a:gd name="connsiteY23" fmla="*/ 1221372 h 4449468"/>
              <a:gd name="connsiteX24" fmla="*/ 2256401 w 12192000"/>
              <a:gd name="connsiteY24" fmla="*/ 1186263 h 4449468"/>
              <a:gd name="connsiteX25" fmla="*/ 2394021 w 12192000"/>
              <a:gd name="connsiteY25" fmla="*/ 1177502 h 4449468"/>
              <a:gd name="connsiteX26" fmla="*/ 2545516 w 12192000"/>
              <a:gd name="connsiteY26" fmla="*/ 1116783 h 4449468"/>
              <a:gd name="connsiteX27" fmla="*/ 2612469 w 12192000"/>
              <a:gd name="connsiteY27" fmla="*/ 1134510 h 4449468"/>
              <a:gd name="connsiteX28" fmla="*/ 2711275 w 12192000"/>
              <a:gd name="connsiteY28" fmla="*/ 1068983 h 4449468"/>
              <a:gd name="connsiteX29" fmla="*/ 2864753 w 12192000"/>
              <a:gd name="connsiteY29" fmla="*/ 1052603 h 4449468"/>
              <a:gd name="connsiteX30" fmla="*/ 2954875 w 12192000"/>
              <a:gd name="connsiteY30" fmla="*/ 1034925 h 4449468"/>
              <a:gd name="connsiteX31" fmla="*/ 2986432 w 12192000"/>
              <a:gd name="connsiteY31" fmla="*/ 1015835 h 4449468"/>
              <a:gd name="connsiteX32" fmla="*/ 3032300 w 12192000"/>
              <a:gd name="connsiteY32" fmla="*/ 997495 h 4449468"/>
              <a:gd name="connsiteX33" fmla="*/ 3111177 w 12192000"/>
              <a:gd name="connsiteY33" fmla="*/ 955551 h 4449468"/>
              <a:gd name="connsiteX34" fmla="*/ 3220756 w 12192000"/>
              <a:gd name="connsiteY34" fmla="*/ 915853 h 4449468"/>
              <a:gd name="connsiteX35" fmla="*/ 3311995 w 12192000"/>
              <a:gd name="connsiteY35" fmla="*/ 939781 h 4449468"/>
              <a:gd name="connsiteX36" fmla="*/ 3317268 w 12192000"/>
              <a:gd name="connsiteY36" fmla="*/ 929024 h 4449468"/>
              <a:gd name="connsiteX37" fmla="*/ 3374665 w 12192000"/>
              <a:gd name="connsiteY37" fmla="*/ 919767 h 4449468"/>
              <a:gd name="connsiteX38" fmla="*/ 3589177 w 12192000"/>
              <a:gd name="connsiteY38" fmla="*/ 951119 h 4449468"/>
              <a:gd name="connsiteX39" fmla="*/ 3700970 w 12192000"/>
              <a:gd name="connsiteY39" fmla="*/ 931267 h 4449468"/>
              <a:gd name="connsiteX40" fmla="*/ 3738479 w 12192000"/>
              <a:gd name="connsiteY40" fmla="*/ 913937 h 4449468"/>
              <a:gd name="connsiteX41" fmla="*/ 3801460 w 12192000"/>
              <a:gd name="connsiteY41" fmla="*/ 885540 h 4449468"/>
              <a:gd name="connsiteX42" fmla="*/ 3843193 w 12192000"/>
              <a:gd name="connsiteY42" fmla="*/ 838989 h 4449468"/>
              <a:gd name="connsiteX43" fmla="*/ 3897970 w 12192000"/>
              <a:gd name="connsiteY43" fmla="*/ 825281 h 4449468"/>
              <a:gd name="connsiteX44" fmla="*/ 3917600 w 12192000"/>
              <a:gd name="connsiteY44" fmla="*/ 854851 h 4449468"/>
              <a:gd name="connsiteX45" fmla="*/ 3973954 w 12192000"/>
              <a:gd name="connsiteY45" fmla="*/ 829557 h 4449468"/>
              <a:gd name="connsiteX46" fmla="*/ 4058683 w 12192000"/>
              <a:gd name="connsiteY46" fmla="*/ 787592 h 4449468"/>
              <a:gd name="connsiteX47" fmla="*/ 4109334 w 12192000"/>
              <a:gd name="connsiteY47" fmla="*/ 771848 h 4449468"/>
              <a:gd name="connsiteX48" fmla="*/ 4245750 w 12192000"/>
              <a:gd name="connsiteY48" fmla="*/ 719656 h 4449468"/>
              <a:gd name="connsiteX49" fmla="*/ 4380909 w 12192000"/>
              <a:gd name="connsiteY49" fmla="*/ 660379 h 4449468"/>
              <a:gd name="connsiteX50" fmla="*/ 4438502 w 12192000"/>
              <a:gd name="connsiteY50" fmla="*/ 592129 h 4449468"/>
              <a:gd name="connsiteX51" fmla="*/ 4446215 w 12192000"/>
              <a:gd name="connsiteY51" fmla="*/ 588643 h 4449468"/>
              <a:gd name="connsiteX52" fmla="*/ 4468284 w 12192000"/>
              <a:gd name="connsiteY52" fmla="*/ 589215 h 4449468"/>
              <a:gd name="connsiteX53" fmla="*/ 4476748 w 12192000"/>
              <a:gd name="connsiteY53" fmla="*/ 591094 h 4449468"/>
              <a:gd name="connsiteX54" fmla="*/ 4488782 w 12192000"/>
              <a:gd name="connsiteY54" fmla="*/ 590302 h 4449468"/>
              <a:gd name="connsiteX55" fmla="*/ 4489026 w 12192000"/>
              <a:gd name="connsiteY55" fmla="*/ 589753 h 4449468"/>
              <a:gd name="connsiteX56" fmla="*/ 4500402 w 12192000"/>
              <a:gd name="connsiteY56" fmla="*/ 590048 h 4449468"/>
              <a:gd name="connsiteX57" fmla="*/ 4556726 w 12192000"/>
              <a:gd name="connsiteY57" fmla="*/ 598187 h 4449468"/>
              <a:gd name="connsiteX58" fmla="*/ 4624565 w 12192000"/>
              <a:gd name="connsiteY58" fmla="*/ 543167 h 4449468"/>
              <a:gd name="connsiteX59" fmla="*/ 4653836 w 12192000"/>
              <a:gd name="connsiteY59" fmla="*/ 532544 h 4449468"/>
              <a:gd name="connsiteX60" fmla="*/ 4669186 w 12192000"/>
              <a:gd name="connsiteY60" fmla="*/ 524041 h 4449468"/>
              <a:gd name="connsiteX61" fmla="*/ 4669958 w 12192000"/>
              <a:gd name="connsiteY61" fmla="*/ 521685 h 4449468"/>
              <a:gd name="connsiteX62" fmla="*/ 4723979 w 12192000"/>
              <a:gd name="connsiteY62" fmla="*/ 529754 h 4449468"/>
              <a:gd name="connsiteX63" fmla="*/ 4730727 w 12192000"/>
              <a:gd name="connsiteY63" fmla="*/ 526563 h 4449468"/>
              <a:gd name="connsiteX64" fmla="*/ 4766483 w 12192000"/>
              <a:gd name="connsiteY64" fmla="*/ 537277 h 4449468"/>
              <a:gd name="connsiteX65" fmla="*/ 4784666 w 12192000"/>
              <a:gd name="connsiteY65" fmla="*/ 539903 h 4449468"/>
              <a:gd name="connsiteX66" fmla="*/ 4790401 w 12192000"/>
              <a:gd name="connsiteY66" fmla="*/ 546646 h 4449468"/>
              <a:gd name="connsiteX67" fmla="*/ 4816937 w 12192000"/>
              <a:gd name="connsiteY67" fmla="*/ 547476 h 4449468"/>
              <a:gd name="connsiteX68" fmla="*/ 4819758 w 12192000"/>
              <a:gd name="connsiteY68" fmla="*/ 545308 h 4449468"/>
              <a:gd name="connsiteX69" fmla="*/ 4842484 w 12192000"/>
              <a:gd name="connsiteY69" fmla="*/ 554412 h 4449468"/>
              <a:gd name="connsiteX70" fmla="*/ 4862546 w 12192000"/>
              <a:gd name="connsiteY70" fmla="*/ 572217 h 4449468"/>
              <a:gd name="connsiteX71" fmla="*/ 5085017 w 12192000"/>
              <a:gd name="connsiteY71" fmla="*/ 547403 h 4449468"/>
              <a:gd name="connsiteX72" fmla="*/ 5285888 w 12192000"/>
              <a:gd name="connsiteY72" fmla="*/ 614495 h 4449468"/>
              <a:gd name="connsiteX73" fmla="*/ 5406407 w 12192000"/>
              <a:gd name="connsiteY73" fmla="*/ 598751 h 4449468"/>
              <a:gd name="connsiteX74" fmla="*/ 5442182 w 12192000"/>
              <a:gd name="connsiteY74" fmla="*/ 549757 h 4449468"/>
              <a:gd name="connsiteX75" fmla="*/ 5745975 w 12192000"/>
              <a:gd name="connsiteY75" fmla="*/ 554555 h 4449468"/>
              <a:gd name="connsiteX76" fmla="*/ 5821505 w 12192000"/>
              <a:gd name="connsiteY76" fmla="*/ 535119 h 4449468"/>
              <a:gd name="connsiteX77" fmla="*/ 5892210 w 12192000"/>
              <a:gd name="connsiteY77" fmla="*/ 560202 h 4449468"/>
              <a:gd name="connsiteX78" fmla="*/ 5918804 w 12192000"/>
              <a:gd name="connsiteY78" fmla="*/ 543313 h 4449468"/>
              <a:gd name="connsiteX79" fmla="*/ 5923343 w 12192000"/>
              <a:gd name="connsiteY79" fmla="*/ 539938 h 4449468"/>
              <a:gd name="connsiteX80" fmla="*/ 5942519 w 12192000"/>
              <a:gd name="connsiteY80" fmla="*/ 536503 h 4449468"/>
              <a:gd name="connsiteX81" fmla="*/ 5946666 w 12192000"/>
              <a:gd name="connsiteY81" fmla="*/ 522944 h 4449468"/>
              <a:gd name="connsiteX82" fmla="*/ 5974624 w 12192000"/>
              <a:gd name="connsiteY82" fmla="*/ 508752 h 4449468"/>
              <a:gd name="connsiteX83" fmla="*/ 6010271 w 12192000"/>
              <a:gd name="connsiteY83" fmla="*/ 505944 h 4449468"/>
              <a:gd name="connsiteX84" fmla="*/ 6180882 w 12192000"/>
              <a:gd name="connsiteY84" fmla="*/ 506681 h 4449468"/>
              <a:gd name="connsiteX85" fmla="*/ 6282268 w 12192000"/>
              <a:gd name="connsiteY85" fmla="*/ 499091 h 4449468"/>
              <a:gd name="connsiteX86" fmla="*/ 6319700 w 12192000"/>
              <a:gd name="connsiteY86" fmla="*/ 483591 h 4449468"/>
              <a:gd name="connsiteX87" fmla="*/ 6372701 w 12192000"/>
              <a:gd name="connsiteY87" fmla="*/ 470428 h 4449468"/>
              <a:gd name="connsiteX88" fmla="*/ 6465400 w 12192000"/>
              <a:gd name="connsiteY88" fmla="*/ 437432 h 4449468"/>
              <a:gd name="connsiteX89" fmla="*/ 6591402 w 12192000"/>
              <a:gd name="connsiteY89" fmla="*/ 410083 h 4449468"/>
              <a:gd name="connsiteX90" fmla="*/ 6687786 w 12192000"/>
              <a:gd name="connsiteY90" fmla="*/ 444034 h 4449468"/>
              <a:gd name="connsiteX91" fmla="*/ 6695174 w 12192000"/>
              <a:gd name="connsiteY91" fmla="*/ 433912 h 4449468"/>
              <a:gd name="connsiteX92" fmla="*/ 6759445 w 12192000"/>
              <a:gd name="connsiteY92" fmla="*/ 431070 h 4449468"/>
              <a:gd name="connsiteX93" fmla="*/ 6989783 w 12192000"/>
              <a:gd name="connsiteY93" fmla="*/ 486103 h 4449468"/>
              <a:gd name="connsiteX94" fmla="*/ 7115240 w 12192000"/>
              <a:gd name="connsiteY94" fmla="*/ 478756 h 4449468"/>
              <a:gd name="connsiteX95" fmla="*/ 7158931 w 12192000"/>
              <a:gd name="connsiteY95" fmla="*/ 465669 h 4449468"/>
              <a:gd name="connsiteX96" fmla="*/ 7232185 w 12192000"/>
              <a:gd name="connsiteY96" fmla="*/ 444394 h 4449468"/>
              <a:gd name="connsiteX97" fmla="*/ 7284877 w 12192000"/>
              <a:gd name="connsiteY97" fmla="*/ 402687 h 4449468"/>
              <a:gd name="connsiteX98" fmla="*/ 7346945 w 12192000"/>
              <a:gd name="connsiteY98" fmla="*/ 395124 h 4449468"/>
              <a:gd name="connsiteX99" fmla="*/ 7364027 w 12192000"/>
              <a:gd name="connsiteY99" fmla="*/ 426741 h 4449468"/>
              <a:gd name="connsiteX100" fmla="*/ 7429557 w 12192000"/>
              <a:gd name="connsiteY100" fmla="*/ 407818 h 4449468"/>
              <a:gd name="connsiteX101" fmla="*/ 7528670 w 12192000"/>
              <a:gd name="connsiteY101" fmla="*/ 375453 h 4449468"/>
              <a:gd name="connsiteX102" fmla="*/ 7586523 w 12192000"/>
              <a:gd name="connsiteY102" fmla="*/ 365405 h 4449468"/>
              <a:gd name="connsiteX103" fmla="*/ 7743797 w 12192000"/>
              <a:gd name="connsiteY103" fmla="*/ 328598 h 4449468"/>
              <a:gd name="connsiteX104" fmla="*/ 7900757 w 12192000"/>
              <a:gd name="connsiteY104" fmla="*/ 284597 h 4449468"/>
              <a:gd name="connsiteX105" fmla="*/ 7990513 w 12192000"/>
              <a:gd name="connsiteY105" fmla="*/ 218262 h 4449468"/>
              <a:gd name="connsiteX106" fmla="*/ 8119883 w 12192000"/>
              <a:gd name="connsiteY106" fmla="*/ 186443 h 4449468"/>
              <a:gd name="connsiteX107" fmla="*/ 8141063 w 12192000"/>
              <a:gd name="connsiteY107" fmla="*/ 175217 h 4449468"/>
              <a:gd name="connsiteX108" fmla="*/ 8172005 w 12192000"/>
              <a:gd name="connsiteY108" fmla="*/ 178328 h 4449468"/>
              <a:gd name="connsiteX109" fmla="*/ 8296189 w 12192000"/>
              <a:gd name="connsiteY109" fmla="*/ 192661 h 4449468"/>
              <a:gd name="connsiteX110" fmla="*/ 8395386 w 12192000"/>
              <a:gd name="connsiteY110" fmla="*/ 220624 h 4449468"/>
              <a:gd name="connsiteX111" fmla="*/ 8512799 w 12192000"/>
              <a:gd name="connsiteY111" fmla="*/ 185499 h 4449468"/>
              <a:gd name="connsiteX112" fmla="*/ 8586463 w 12192000"/>
              <a:gd name="connsiteY112" fmla="*/ 187463 h 4449468"/>
              <a:gd name="connsiteX113" fmla="*/ 8710287 w 12192000"/>
              <a:gd name="connsiteY113" fmla="*/ 226363 h 4449468"/>
              <a:gd name="connsiteX114" fmla="*/ 8866439 w 12192000"/>
              <a:gd name="connsiteY114" fmla="*/ 198692 h 4449468"/>
              <a:gd name="connsiteX115" fmla="*/ 8894276 w 12192000"/>
              <a:gd name="connsiteY115" fmla="*/ 145723 h 4449468"/>
              <a:gd name="connsiteX116" fmla="*/ 8935035 w 12192000"/>
              <a:gd name="connsiteY116" fmla="*/ 111646 h 4449468"/>
              <a:gd name="connsiteX117" fmla="*/ 8960043 w 12192000"/>
              <a:gd name="connsiteY117" fmla="*/ 180759 h 4449468"/>
              <a:gd name="connsiteX118" fmla="*/ 9101127 w 12192000"/>
              <a:gd name="connsiteY118" fmla="*/ 222142 h 4449468"/>
              <a:gd name="connsiteX119" fmla="*/ 9170880 w 12192000"/>
              <a:gd name="connsiteY119" fmla="*/ 234816 h 4449468"/>
              <a:gd name="connsiteX120" fmla="*/ 9278094 w 12192000"/>
              <a:gd name="connsiteY120" fmla="*/ 238336 h 4449468"/>
              <a:gd name="connsiteX121" fmla="*/ 9310998 w 12192000"/>
              <a:gd name="connsiteY121" fmla="*/ 242266 h 4449468"/>
              <a:gd name="connsiteX122" fmla="*/ 9641111 w 12192000"/>
              <a:gd name="connsiteY122" fmla="*/ 313195 h 4449468"/>
              <a:gd name="connsiteX123" fmla="*/ 9823383 w 12192000"/>
              <a:gd name="connsiteY123" fmla="*/ 218474 h 4449468"/>
              <a:gd name="connsiteX124" fmla="*/ 10032591 w 12192000"/>
              <a:gd name="connsiteY124" fmla="*/ 185749 h 4449468"/>
              <a:gd name="connsiteX125" fmla="*/ 10100322 w 12192000"/>
              <a:gd name="connsiteY125" fmla="*/ 221604 h 4449468"/>
              <a:gd name="connsiteX126" fmla="*/ 10132642 w 12192000"/>
              <a:gd name="connsiteY126" fmla="*/ 217666 h 4449468"/>
              <a:gd name="connsiteX127" fmla="*/ 10185365 w 12192000"/>
              <a:gd name="connsiteY127" fmla="*/ 206832 h 4449468"/>
              <a:gd name="connsiteX128" fmla="*/ 10268953 w 12192000"/>
              <a:gd name="connsiteY128" fmla="*/ 218347 h 4449468"/>
              <a:gd name="connsiteX129" fmla="*/ 10473949 w 12192000"/>
              <a:gd name="connsiteY129" fmla="*/ 220954 h 4449468"/>
              <a:gd name="connsiteX130" fmla="*/ 10717313 w 12192000"/>
              <a:gd name="connsiteY130" fmla="*/ 253344 h 4449468"/>
              <a:gd name="connsiteX131" fmla="*/ 10972110 w 12192000"/>
              <a:gd name="connsiteY131" fmla="*/ 217006 h 4449468"/>
              <a:gd name="connsiteX132" fmla="*/ 11060121 w 12192000"/>
              <a:gd name="connsiteY132" fmla="*/ 208222 h 4449468"/>
              <a:gd name="connsiteX133" fmla="*/ 11144990 w 12192000"/>
              <a:gd name="connsiteY133" fmla="*/ 130838 h 4449468"/>
              <a:gd name="connsiteX134" fmla="*/ 11293359 w 12192000"/>
              <a:gd name="connsiteY134" fmla="*/ 124935 h 4449468"/>
              <a:gd name="connsiteX135" fmla="*/ 11364511 w 12192000"/>
              <a:gd name="connsiteY135" fmla="*/ 66512 h 4449468"/>
              <a:gd name="connsiteX136" fmla="*/ 11537979 w 12192000"/>
              <a:gd name="connsiteY136" fmla="*/ 81544 h 4449468"/>
              <a:gd name="connsiteX137" fmla="*/ 11576401 w 12192000"/>
              <a:gd name="connsiteY137" fmla="*/ 68039 h 4449468"/>
              <a:gd name="connsiteX138" fmla="*/ 11627402 w 12192000"/>
              <a:gd name="connsiteY138" fmla="*/ 41537 h 4449468"/>
              <a:gd name="connsiteX139" fmla="*/ 11800703 w 12192000"/>
              <a:gd name="connsiteY139" fmla="*/ 18480 h 4449468"/>
              <a:gd name="connsiteX140" fmla="*/ 11920297 w 12192000"/>
              <a:gd name="connsiteY140" fmla="*/ 33373 h 4449468"/>
              <a:gd name="connsiteX141" fmla="*/ 12034335 w 12192000"/>
              <a:gd name="connsiteY141" fmla="*/ 19478 h 4449468"/>
              <a:gd name="connsiteX142" fmla="*/ 12121786 w 12192000"/>
              <a:gd name="connsiteY142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37760 w 12192000"/>
              <a:gd name="connsiteY7" fmla="*/ 1613266 h 4449468"/>
              <a:gd name="connsiteX8" fmla="*/ 350371 w 12192000"/>
              <a:gd name="connsiteY8" fmla="*/ 1658516 h 4449468"/>
              <a:gd name="connsiteX9" fmla="*/ 561746 w 12192000"/>
              <a:gd name="connsiteY9" fmla="*/ 1587448 h 4449468"/>
              <a:gd name="connsiteX10" fmla="*/ 762516 w 12192000"/>
              <a:gd name="connsiteY10" fmla="*/ 1469595 h 4449468"/>
              <a:gd name="connsiteX11" fmla="*/ 950614 w 12192000"/>
              <a:gd name="connsiteY11" fmla="*/ 1462036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43680 w 12192000"/>
              <a:gd name="connsiteY16" fmla="*/ 1343266 h 4449468"/>
              <a:gd name="connsiteX17" fmla="*/ 1417000 w 12192000"/>
              <a:gd name="connsiteY17" fmla="*/ 1306027 h 4449468"/>
              <a:gd name="connsiteX18" fmla="*/ 1484166 w 12192000"/>
              <a:gd name="connsiteY18" fmla="*/ 1257501 h 4449468"/>
              <a:gd name="connsiteX19" fmla="*/ 1577113 w 12192000"/>
              <a:gd name="connsiteY19" fmla="*/ 1252532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42958 w 12192000"/>
              <a:gd name="connsiteY22" fmla="*/ 1249037 h 4449468"/>
              <a:gd name="connsiteX23" fmla="*/ 2180944 w 12192000"/>
              <a:gd name="connsiteY23" fmla="*/ 1221372 h 4449468"/>
              <a:gd name="connsiteX24" fmla="*/ 2256401 w 12192000"/>
              <a:gd name="connsiteY24" fmla="*/ 1186263 h 4449468"/>
              <a:gd name="connsiteX25" fmla="*/ 2394021 w 12192000"/>
              <a:gd name="connsiteY25" fmla="*/ 1177502 h 4449468"/>
              <a:gd name="connsiteX26" fmla="*/ 2545516 w 12192000"/>
              <a:gd name="connsiteY26" fmla="*/ 1116783 h 4449468"/>
              <a:gd name="connsiteX27" fmla="*/ 2612469 w 12192000"/>
              <a:gd name="connsiteY27" fmla="*/ 1134510 h 4449468"/>
              <a:gd name="connsiteX28" fmla="*/ 2711275 w 12192000"/>
              <a:gd name="connsiteY28" fmla="*/ 1068983 h 4449468"/>
              <a:gd name="connsiteX29" fmla="*/ 2864753 w 12192000"/>
              <a:gd name="connsiteY29" fmla="*/ 1052603 h 4449468"/>
              <a:gd name="connsiteX30" fmla="*/ 2954875 w 12192000"/>
              <a:gd name="connsiteY30" fmla="*/ 1034925 h 4449468"/>
              <a:gd name="connsiteX31" fmla="*/ 2986432 w 12192000"/>
              <a:gd name="connsiteY31" fmla="*/ 1015835 h 4449468"/>
              <a:gd name="connsiteX32" fmla="*/ 3032300 w 12192000"/>
              <a:gd name="connsiteY32" fmla="*/ 997495 h 4449468"/>
              <a:gd name="connsiteX33" fmla="*/ 3111177 w 12192000"/>
              <a:gd name="connsiteY33" fmla="*/ 955551 h 4449468"/>
              <a:gd name="connsiteX34" fmla="*/ 3220756 w 12192000"/>
              <a:gd name="connsiteY34" fmla="*/ 915853 h 4449468"/>
              <a:gd name="connsiteX35" fmla="*/ 3311995 w 12192000"/>
              <a:gd name="connsiteY35" fmla="*/ 939781 h 4449468"/>
              <a:gd name="connsiteX36" fmla="*/ 3317268 w 12192000"/>
              <a:gd name="connsiteY36" fmla="*/ 929024 h 4449468"/>
              <a:gd name="connsiteX37" fmla="*/ 3374665 w 12192000"/>
              <a:gd name="connsiteY37" fmla="*/ 919767 h 4449468"/>
              <a:gd name="connsiteX38" fmla="*/ 3589177 w 12192000"/>
              <a:gd name="connsiteY38" fmla="*/ 951119 h 4449468"/>
              <a:gd name="connsiteX39" fmla="*/ 3700970 w 12192000"/>
              <a:gd name="connsiteY39" fmla="*/ 931267 h 4449468"/>
              <a:gd name="connsiteX40" fmla="*/ 3738479 w 12192000"/>
              <a:gd name="connsiteY40" fmla="*/ 913937 h 4449468"/>
              <a:gd name="connsiteX41" fmla="*/ 3801460 w 12192000"/>
              <a:gd name="connsiteY41" fmla="*/ 885540 h 4449468"/>
              <a:gd name="connsiteX42" fmla="*/ 3843193 w 12192000"/>
              <a:gd name="connsiteY42" fmla="*/ 838989 h 4449468"/>
              <a:gd name="connsiteX43" fmla="*/ 3897970 w 12192000"/>
              <a:gd name="connsiteY43" fmla="*/ 825281 h 4449468"/>
              <a:gd name="connsiteX44" fmla="*/ 3917600 w 12192000"/>
              <a:gd name="connsiteY44" fmla="*/ 854851 h 4449468"/>
              <a:gd name="connsiteX45" fmla="*/ 3973954 w 12192000"/>
              <a:gd name="connsiteY45" fmla="*/ 829557 h 4449468"/>
              <a:gd name="connsiteX46" fmla="*/ 4058683 w 12192000"/>
              <a:gd name="connsiteY46" fmla="*/ 787592 h 4449468"/>
              <a:gd name="connsiteX47" fmla="*/ 4109334 w 12192000"/>
              <a:gd name="connsiteY47" fmla="*/ 771848 h 4449468"/>
              <a:gd name="connsiteX48" fmla="*/ 4245750 w 12192000"/>
              <a:gd name="connsiteY48" fmla="*/ 719656 h 4449468"/>
              <a:gd name="connsiteX49" fmla="*/ 4380909 w 12192000"/>
              <a:gd name="connsiteY49" fmla="*/ 660379 h 4449468"/>
              <a:gd name="connsiteX50" fmla="*/ 4438502 w 12192000"/>
              <a:gd name="connsiteY50" fmla="*/ 592129 h 4449468"/>
              <a:gd name="connsiteX51" fmla="*/ 4446215 w 12192000"/>
              <a:gd name="connsiteY51" fmla="*/ 588643 h 4449468"/>
              <a:gd name="connsiteX52" fmla="*/ 4468284 w 12192000"/>
              <a:gd name="connsiteY52" fmla="*/ 589215 h 4449468"/>
              <a:gd name="connsiteX53" fmla="*/ 4476748 w 12192000"/>
              <a:gd name="connsiteY53" fmla="*/ 591094 h 4449468"/>
              <a:gd name="connsiteX54" fmla="*/ 4488782 w 12192000"/>
              <a:gd name="connsiteY54" fmla="*/ 590302 h 4449468"/>
              <a:gd name="connsiteX55" fmla="*/ 4489026 w 12192000"/>
              <a:gd name="connsiteY55" fmla="*/ 589753 h 4449468"/>
              <a:gd name="connsiteX56" fmla="*/ 4500402 w 12192000"/>
              <a:gd name="connsiteY56" fmla="*/ 590048 h 4449468"/>
              <a:gd name="connsiteX57" fmla="*/ 4556726 w 12192000"/>
              <a:gd name="connsiteY57" fmla="*/ 598187 h 4449468"/>
              <a:gd name="connsiteX58" fmla="*/ 4624565 w 12192000"/>
              <a:gd name="connsiteY58" fmla="*/ 543167 h 4449468"/>
              <a:gd name="connsiteX59" fmla="*/ 4653836 w 12192000"/>
              <a:gd name="connsiteY59" fmla="*/ 532544 h 4449468"/>
              <a:gd name="connsiteX60" fmla="*/ 4669186 w 12192000"/>
              <a:gd name="connsiteY60" fmla="*/ 524041 h 4449468"/>
              <a:gd name="connsiteX61" fmla="*/ 4669958 w 12192000"/>
              <a:gd name="connsiteY61" fmla="*/ 521685 h 4449468"/>
              <a:gd name="connsiteX62" fmla="*/ 4723979 w 12192000"/>
              <a:gd name="connsiteY62" fmla="*/ 529754 h 4449468"/>
              <a:gd name="connsiteX63" fmla="*/ 4730727 w 12192000"/>
              <a:gd name="connsiteY63" fmla="*/ 526563 h 4449468"/>
              <a:gd name="connsiteX64" fmla="*/ 4766483 w 12192000"/>
              <a:gd name="connsiteY64" fmla="*/ 537277 h 4449468"/>
              <a:gd name="connsiteX65" fmla="*/ 4784666 w 12192000"/>
              <a:gd name="connsiteY65" fmla="*/ 539903 h 4449468"/>
              <a:gd name="connsiteX66" fmla="*/ 4790401 w 12192000"/>
              <a:gd name="connsiteY66" fmla="*/ 546646 h 4449468"/>
              <a:gd name="connsiteX67" fmla="*/ 4816937 w 12192000"/>
              <a:gd name="connsiteY67" fmla="*/ 547476 h 4449468"/>
              <a:gd name="connsiteX68" fmla="*/ 4819758 w 12192000"/>
              <a:gd name="connsiteY68" fmla="*/ 545308 h 4449468"/>
              <a:gd name="connsiteX69" fmla="*/ 4842484 w 12192000"/>
              <a:gd name="connsiteY69" fmla="*/ 554412 h 4449468"/>
              <a:gd name="connsiteX70" fmla="*/ 4862546 w 12192000"/>
              <a:gd name="connsiteY70" fmla="*/ 572217 h 4449468"/>
              <a:gd name="connsiteX71" fmla="*/ 5085017 w 12192000"/>
              <a:gd name="connsiteY71" fmla="*/ 547403 h 4449468"/>
              <a:gd name="connsiteX72" fmla="*/ 5285888 w 12192000"/>
              <a:gd name="connsiteY72" fmla="*/ 614495 h 4449468"/>
              <a:gd name="connsiteX73" fmla="*/ 5406407 w 12192000"/>
              <a:gd name="connsiteY73" fmla="*/ 598751 h 4449468"/>
              <a:gd name="connsiteX74" fmla="*/ 5442182 w 12192000"/>
              <a:gd name="connsiteY74" fmla="*/ 549757 h 4449468"/>
              <a:gd name="connsiteX75" fmla="*/ 5745975 w 12192000"/>
              <a:gd name="connsiteY75" fmla="*/ 554555 h 4449468"/>
              <a:gd name="connsiteX76" fmla="*/ 5821505 w 12192000"/>
              <a:gd name="connsiteY76" fmla="*/ 535119 h 4449468"/>
              <a:gd name="connsiteX77" fmla="*/ 5892210 w 12192000"/>
              <a:gd name="connsiteY77" fmla="*/ 560202 h 4449468"/>
              <a:gd name="connsiteX78" fmla="*/ 5918804 w 12192000"/>
              <a:gd name="connsiteY78" fmla="*/ 543313 h 4449468"/>
              <a:gd name="connsiteX79" fmla="*/ 5923343 w 12192000"/>
              <a:gd name="connsiteY79" fmla="*/ 539938 h 4449468"/>
              <a:gd name="connsiteX80" fmla="*/ 5942519 w 12192000"/>
              <a:gd name="connsiteY80" fmla="*/ 536503 h 4449468"/>
              <a:gd name="connsiteX81" fmla="*/ 5946666 w 12192000"/>
              <a:gd name="connsiteY81" fmla="*/ 522944 h 4449468"/>
              <a:gd name="connsiteX82" fmla="*/ 5974624 w 12192000"/>
              <a:gd name="connsiteY82" fmla="*/ 508752 h 4449468"/>
              <a:gd name="connsiteX83" fmla="*/ 6010271 w 12192000"/>
              <a:gd name="connsiteY83" fmla="*/ 505944 h 4449468"/>
              <a:gd name="connsiteX84" fmla="*/ 6180882 w 12192000"/>
              <a:gd name="connsiteY84" fmla="*/ 506681 h 4449468"/>
              <a:gd name="connsiteX85" fmla="*/ 6282268 w 12192000"/>
              <a:gd name="connsiteY85" fmla="*/ 499091 h 4449468"/>
              <a:gd name="connsiteX86" fmla="*/ 6319700 w 12192000"/>
              <a:gd name="connsiteY86" fmla="*/ 483591 h 4449468"/>
              <a:gd name="connsiteX87" fmla="*/ 6372701 w 12192000"/>
              <a:gd name="connsiteY87" fmla="*/ 470428 h 4449468"/>
              <a:gd name="connsiteX88" fmla="*/ 6465400 w 12192000"/>
              <a:gd name="connsiteY88" fmla="*/ 437432 h 4449468"/>
              <a:gd name="connsiteX89" fmla="*/ 6591402 w 12192000"/>
              <a:gd name="connsiteY89" fmla="*/ 410083 h 4449468"/>
              <a:gd name="connsiteX90" fmla="*/ 6687786 w 12192000"/>
              <a:gd name="connsiteY90" fmla="*/ 444034 h 4449468"/>
              <a:gd name="connsiteX91" fmla="*/ 6695174 w 12192000"/>
              <a:gd name="connsiteY91" fmla="*/ 433912 h 4449468"/>
              <a:gd name="connsiteX92" fmla="*/ 6759445 w 12192000"/>
              <a:gd name="connsiteY92" fmla="*/ 431070 h 4449468"/>
              <a:gd name="connsiteX93" fmla="*/ 6989783 w 12192000"/>
              <a:gd name="connsiteY93" fmla="*/ 486103 h 4449468"/>
              <a:gd name="connsiteX94" fmla="*/ 7115240 w 12192000"/>
              <a:gd name="connsiteY94" fmla="*/ 478756 h 4449468"/>
              <a:gd name="connsiteX95" fmla="*/ 7158931 w 12192000"/>
              <a:gd name="connsiteY95" fmla="*/ 465669 h 4449468"/>
              <a:gd name="connsiteX96" fmla="*/ 7232185 w 12192000"/>
              <a:gd name="connsiteY96" fmla="*/ 444394 h 4449468"/>
              <a:gd name="connsiteX97" fmla="*/ 7284877 w 12192000"/>
              <a:gd name="connsiteY97" fmla="*/ 402687 h 4449468"/>
              <a:gd name="connsiteX98" fmla="*/ 7346945 w 12192000"/>
              <a:gd name="connsiteY98" fmla="*/ 395124 h 4449468"/>
              <a:gd name="connsiteX99" fmla="*/ 7364027 w 12192000"/>
              <a:gd name="connsiteY99" fmla="*/ 426741 h 4449468"/>
              <a:gd name="connsiteX100" fmla="*/ 7429557 w 12192000"/>
              <a:gd name="connsiteY100" fmla="*/ 407818 h 4449468"/>
              <a:gd name="connsiteX101" fmla="*/ 7528670 w 12192000"/>
              <a:gd name="connsiteY101" fmla="*/ 375453 h 4449468"/>
              <a:gd name="connsiteX102" fmla="*/ 7586523 w 12192000"/>
              <a:gd name="connsiteY102" fmla="*/ 365405 h 4449468"/>
              <a:gd name="connsiteX103" fmla="*/ 7743797 w 12192000"/>
              <a:gd name="connsiteY103" fmla="*/ 328598 h 4449468"/>
              <a:gd name="connsiteX104" fmla="*/ 7900757 w 12192000"/>
              <a:gd name="connsiteY104" fmla="*/ 284597 h 4449468"/>
              <a:gd name="connsiteX105" fmla="*/ 7990513 w 12192000"/>
              <a:gd name="connsiteY105" fmla="*/ 218262 h 4449468"/>
              <a:gd name="connsiteX106" fmla="*/ 8119883 w 12192000"/>
              <a:gd name="connsiteY106" fmla="*/ 186443 h 4449468"/>
              <a:gd name="connsiteX107" fmla="*/ 8141063 w 12192000"/>
              <a:gd name="connsiteY107" fmla="*/ 175217 h 4449468"/>
              <a:gd name="connsiteX108" fmla="*/ 8172005 w 12192000"/>
              <a:gd name="connsiteY108" fmla="*/ 178328 h 4449468"/>
              <a:gd name="connsiteX109" fmla="*/ 8296189 w 12192000"/>
              <a:gd name="connsiteY109" fmla="*/ 192661 h 4449468"/>
              <a:gd name="connsiteX110" fmla="*/ 8395386 w 12192000"/>
              <a:gd name="connsiteY110" fmla="*/ 220624 h 4449468"/>
              <a:gd name="connsiteX111" fmla="*/ 8512799 w 12192000"/>
              <a:gd name="connsiteY111" fmla="*/ 185499 h 4449468"/>
              <a:gd name="connsiteX112" fmla="*/ 8586463 w 12192000"/>
              <a:gd name="connsiteY112" fmla="*/ 187463 h 4449468"/>
              <a:gd name="connsiteX113" fmla="*/ 8710287 w 12192000"/>
              <a:gd name="connsiteY113" fmla="*/ 226363 h 4449468"/>
              <a:gd name="connsiteX114" fmla="*/ 8866439 w 12192000"/>
              <a:gd name="connsiteY114" fmla="*/ 198692 h 4449468"/>
              <a:gd name="connsiteX115" fmla="*/ 8894276 w 12192000"/>
              <a:gd name="connsiteY115" fmla="*/ 145723 h 4449468"/>
              <a:gd name="connsiteX116" fmla="*/ 8935035 w 12192000"/>
              <a:gd name="connsiteY116" fmla="*/ 111646 h 4449468"/>
              <a:gd name="connsiteX117" fmla="*/ 8960043 w 12192000"/>
              <a:gd name="connsiteY117" fmla="*/ 180759 h 4449468"/>
              <a:gd name="connsiteX118" fmla="*/ 9101127 w 12192000"/>
              <a:gd name="connsiteY118" fmla="*/ 222142 h 4449468"/>
              <a:gd name="connsiteX119" fmla="*/ 9170880 w 12192000"/>
              <a:gd name="connsiteY119" fmla="*/ 234816 h 4449468"/>
              <a:gd name="connsiteX120" fmla="*/ 9278094 w 12192000"/>
              <a:gd name="connsiteY120" fmla="*/ 238336 h 4449468"/>
              <a:gd name="connsiteX121" fmla="*/ 9310998 w 12192000"/>
              <a:gd name="connsiteY121" fmla="*/ 242266 h 4449468"/>
              <a:gd name="connsiteX122" fmla="*/ 9641111 w 12192000"/>
              <a:gd name="connsiteY122" fmla="*/ 313195 h 4449468"/>
              <a:gd name="connsiteX123" fmla="*/ 9823383 w 12192000"/>
              <a:gd name="connsiteY123" fmla="*/ 218474 h 4449468"/>
              <a:gd name="connsiteX124" fmla="*/ 10032591 w 12192000"/>
              <a:gd name="connsiteY124" fmla="*/ 185749 h 4449468"/>
              <a:gd name="connsiteX125" fmla="*/ 10100322 w 12192000"/>
              <a:gd name="connsiteY125" fmla="*/ 221604 h 4449468"/>
              <a:gd name="connsiteX126" fmla="*/ 10132642 w 12192000"/>
              <a:gd name="connsiteY126" fmla="*/ 217666 h 4449468"/>
              <a:gd name="connsiteX127" fmla="*/ 10185365 w 12192000"/>
              <a:gd name="connsiteY127" fmla="*/ 206832 h 4449468"/>
              <a:gd name="connsiteX128" fmla="*/ 10268953 w 12192000"/>
              <a:gd name="connsiteY128" fmla="*/ 218347 h 4449468"/>
              <a:gd name="connsiteX129" fmla="*/ 10473949 w 12192000"/>
              <a:gd name="connsiteY129" fmla="*/ 220954 h 4449468"/>
              <a:gd name="connsiteX130" fmla="*/ 10717313 w 12192000"/>
              <a:gd name="connsiteY130" fmla="*/ 253344 h 4449468"/>
              <a:gd name="connsiteX131" fmla="*/ 10972110 w 12192000"/>
              <a:gd name="connsiteY131" fmla="*/ 217006 h 4449468"/>
              <a:gd name="connsiteX132" fmla="*/ 11060121 w 12192000"/>
              <a:gd name="connsiteY132" fmla="*/ 208222 h 4449468"/>
              <a:gd name="connsiteX133" fmla="*/ 11144990 w 12192000"/>
              <a:gd name="connsiteY133" fmla="*/ 143556 h 4449468"/>
              <a:gd name="connsiteX134" fmla="*/ 11293359 w 12192000"/>
              <a:gd name="connsiteY134" fmla="*/ 124935 h 4449468"/>
              <a:gd name="connsiteX135" fmla="*/ 11364511 w 12192000"/>
              <a:gd name="connsiteY135" fmla="*/ 66512 h 4449468"/>
              <a:gd name="connsiteX136" fmla="*/ 11537979 w 12192000"/>
              <a:gd name="connsiteY136" fmla="*/ 81544 h 4449468"/>
              <a:gd name="connsiteX137" fmla="*/ 11576401 w 12192000"/>
              <a:gd name="connsiteY137" fmla="*/ 68039 h 4449468"/>
              <a:gd name="connsiteX138" fmla="*/ 11627402 w 12192000"/>
              <a:gd name="connsiteY138" fmla="*/ 41537 h 4449468"/>
              <a:gd name="connsiteX139" fmla="*/ 11800703 w 12192000"/>
              <a:gd name="connsiteY139" fmla="*/ 18480 h 4449468"/>
              <a:gd name="connsiteX140" fmla="*/ 11920297 w 12192000"/>
              <a:gd name="connsiteY140" fmla="*/ 33373 h 4449468"/>
              <a:gd name="connsiteX141" fmla="*/ 12034335 w 12192000"/>
              <a:gd name="connsiteY141" fmla="*/ 19478 h 4449468"/>
              <a:gd name="connsiteX142" fmla="*/ 12121786 w 12192000"/>
              <a:gd name="connsiteY142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37760 w 12192000"/>
              <a:gd name="connsiteY7" fmla="*/ 1613266 h 4449468"/>
              <a:gd name="connsiteX8" fmla="*/ 350371 w 12192000"/>
              <a:gd name="connsiteY8" fmla="*/ 1658516 h 4449468"/>
              <a:gd name="connsiteX9" fmla="*/ 561746 w 12192000"/>
              <a:gd name="connsiteY9" fmla="*/ 1587448 h 4449468"/>
              <a:gd name="connsiteX10" fmla="*/ 762516 w 12192000"/>
              <a:gd name="connsiteY10" fmla="*/ 1469595 h 4449468"/>
              <a:gd name="connsiteX11" fmla="*/ 950614 w 12192000"/>
              <a:gd name="connsiteY11" fmla="*/ 1462036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43680 w 12192000"/>
              <a:gd name="connsiteY16" fmla="*/ 1343266 h 4449468"/>
              <a:gd name="connsiteX17" fmla="*/ 1417000 w 12192000"/>
              <a:gd name="connsiteY17" fmla="*/ 1306027 h 4449468"/>
              <a:gd name="connsiteX18" fmla="*/ 1484166 w 12192000"/>
              <a:gd name="connsiteY18" fmla="*/ 1257501 h 4449468"/>
              <a:gd name="connsiteX19" fmla="*/ 1577113 w 12192000"/>
              <a:gd name="connsiteY19" fmla="*/ 1252532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42958 w 12192000"/>
              <a:gd name="connsiteY22" fmla="*/ 1249037 h 4449468"/>
              <a:gd name="connsiteX23" fmla="*/ 2180944 w 12192000"/>
              <a:gd name="connsiteY23" fmla="*/ 1221372 h 4449468"/>
              <a:gd name="connsiteX24" fmla="*/ 2256401 w 12192000"/>
              <a:gd name="connsiteY24" fmla="*/ 1186263 h 4449468"/>
              <a:gd name="connsiteX25" fmla="*/ 2394021 w 12192000"/>
              <a:gd name="connsiteY25" fmla="*/ 1177502 h 4449468"/>
              <a:gd name="connsiteX26" fmla="*/ 2545516 w 12192000"/>
              <a:gd name="connsiteY26" fmla="*/ 1116783 h 4449468"/>
              <a:gd name="connsiteX27" fmla="*/ 2612469 w 12192000"/>
              <a:gd name="connsiteY27" fmla="*/ 1134510 h 4449468"/>
              <a:gd name="connsiteX28" fmla="*/ 2711275 w 12192000"/>
              <a:gd name="connsiteY28" fmla="*/ 1068983 h 4449468"/>
              <a:gd name="connsiteX29" fmla="*/ 2864753 w 12192000"/>
              <a:gd name="connsiteY29" fmla="*/ 1052603 h 4449468"/>
              <a:gd name="connsiteX30" fmla="*/ 2954875 w 12192000"/>
              <a:gd name="connsiteY30" fmla="*/ 1034925 h 4449468"/>
              <a:gd name="connsiteX31" fmla="*/ 2986432 w 12192000"/>
              <a:gd name="connsiteY31" fmla="*/ 1015835 h 4449468"/>
              <a:gd name="connsiteX32" fmla="*/ 3032300 w 12192000"/>
              <a:gd name="connsiteY32" fmla="*/ 997495 h 4449468"/>
              <a:gd name="connsiteX33" fmla="*/ 3111177 w 12192000"/>
              <a:gd name="connsiteY33" fmla="*/ 955551 h 4449468"/>
              <a:gd name="connsiteX34" fmla="*/ 3220756 w 12192000"/>
              <a:gd name="connsiteY34" fmla="*/ 915853 h 4449468"/>
              <a:gd name="connsiteX35" fmla="*/ 3311995 w 12192000"/>
              <a:gd name="connsiteY35" fmla="*/ 939781 h 4449468"/>
              <a:gd name="connsiteX36" fmla="*/ 3317268 w 12192000"/>
              <a:gd name="connsiteY36" fmla="*/ 929024 h 4449468"/>
              <a:gd name="connsiteX37" fmla="*/ 3374665 w 12192000"/>
              <a:gd name="connsiteY37" fmla="*/ 919767 h 4449468"/>
              <a:gd name="connsiteX38" fmla="*/ 3589177 w 12192000"/>
              <a:gd name="connsiteY38" fmla="*/ 951119 h 4449468"/>
              <a:gd name="connsiteX39" fmla="*/ 3700970 w 12192000"/>
              <a:gd name="connsiteY39" fmla="*/ 931267 h 4449468"/>
              <a:gd name="connsiteX40" fmla="*/ 3738479 w 12192000"/>
              <a:gd name="connsiteY40" fmla="*/ 913937 h 4449468"/>
              <a:gd name="connsiteX41" fmla="*/ 3801460 w 12192000"/>
              <a:gd name="connsiteY41" fmla="*/ 885540 h 4449468"/>
              <a:gd name="connsiteX42" fmla="*/ 3843193 w 12192000"/>
              <a:gd name="connsiteY42" fmla="*/ 838989 h 4449468"/>
              <a:gd name="connsiteX43" fmla="*/ 3897970 w 12192000"/>
              <a:gd name="connsiteY43" fmla="*/ 825281 h 4449468"/>
              <a:gd name="connsiteX44" fmla="*/ 3917600 w 12192000"/>
              <a:gd name="connsiteY44" fmla="*/ 854851 h 4449468"/>
              <a:gd name="connsiteX45" fmla="*/ 3973954 w 12192000"/>
              <a:gd name="connsiteY45" fmla="*/ 829557 h 4449468"/>
              <a:gd name="connsiteX46" fmla="*/ 4058683 w 12192000"/>
              <a:gd name="connsiteY46" fmla="*/ 787592 h 4449468"/>
              <a:gd name="connsiteX47" fmla="*/ 4109334 w 12192000"/>
              <a:gd name="connsiteY47" fmla="*/ 771848 h 4449468"/>
              <a:gd name="connsiteX48" fmla="*/ 4245750 w 12192000"/>
              <a:gd name="connsiteY48" fmla="*/ 719656 h 4449468"/>
              <a:gd name="connsiteX49" fmla="*/ 4380909 w 12192000"/>
              <a:gd name="connsiteY49" fmla="*/ 660379 h 4449468"/>
              <a:gd name="connsiteX50" fmla="*/ 4438502 w 12192000"/>
              <a:gd name="connsiteY50" fmla="*/ 592129 h 4449468"/>
              <a:gd name="connsiteX51" fmla="*/ 4446215 w 12192000"/>
              <a:gd name="connsiteY51" fmla="*/ 588643 h 4449468"/>
              <a:gd name="connsiteX52" fmla="*/ 4468284 w 12192000"/>
              <a:gd name="connsiteY52" fmla="*/ 589215 h 4449468"/>
              <a:gd name="connsiteX53" fmla="*/ 4476748 w 12192000"/>
              <a:gd name="connsiteY53" fmla="*/ 591094 h 4449468"/>
              <a:gd name="connsiteX54" fmla="*/ 4488782 w 12192000"/>
              <a:gd name="connsiteY54" fmla="*/ 590302 h 4449468"/>
              <a:gd name="connsiteX55" fmla="*/ 4489026 w 12192000"/>
              <a:gd name="connsiteY55" fmla="*/ 589753 h 4449468"/>
              <a:gd name="connsiteX56" fmla="*/ 4500402 w 12192000"/>
              <a:gd name="connsiteY56" fmla="*/ 590048 h 4449468"/>
              <a:gd name="connsiteX57" fmla="*/ 4556726 w 12192000"/>
              <a:gd name="connsiteY57" fmla="*/ 598187 h 4449468"/>
              <a:gd name="connsiteX58" fmla="*/ 4624565 w 12192000"/>
              <a:gd name="connsiteY58" fmla="*/ 543167 h 4449468"/>
              <a:gd name="connsiteX59" fmla="*/ 4653836 w 12192000"/>
              <a:gd name="connsiteY59" fmla="*/ 532544 h 4449468"/>
              <a:gd name="connsiteX60" fmla="*/ 4669186 w 12192000"/>
              <a:gd name="connsiteY60" fmla="*/ 524041 h 4449468"/>
              <a:gd name="connsiteX61" fmla="*/ 4669958 w 12192000"/>
              <a:gd name="connsiteY61" fmla="*/ 521685 h 4449468"/>
              <a:gd name="connsiteX62" fmla="*/ 4723979 w 12192000"/>
              <a:gd name="connsiteY62" fmla="*/ 529754 h 4449468"/>
              <a:gd name="connsiteX63" fmla="*/ 4730727 w 12192000"/>
              <a:gd name="connsiteY63" fmla="*/ 526563 h 4449468"/>
              <a:gd name="connsiteX64" fmla="*/ 4766483 w 12192000"/>
              <a:gd name="connsiteY64" fmla="*/ 537277 h 4449468"/>
              <a:gd name="connsiteX65" fmla="*/ 4784666 w 12192000"/>
              <a:gd name="connsiteY65" fmla="*/ 539903 h 4449468"/>
              <a:gd name="connsiteX66" fmla="*/ 4790401 w 12192000"/>
              <a:gd name="connsiteY66" fmla="*/ 546646 h 4449468"/>
              <a:gd name="connsiteX67" fmla="*/ 4816937 w 12192000"/>
              <a:gd name="connsiteY67" fmla="*/ 547476 h 4449468"/>
              <a:gd name="connsiteX68" fmla="*/ 4819758 w 12192000"/>
              <a:gd name="connsiteY68" fmla="*/ 545308 h 4449468"/>
              <a:gd name="connsiteX69" fmla="*/ 4842484 w 12192000"/>
              <a:gd name="connsiteY69" fmla="*/ 554412 h 4449468"/>
              <a:gd name="connsiteX70" fmla="*/ 4862546 w 12192000"/>
              <a:gd name="connsiteY70" fmla="*/ 572217 h 4449468"/>
              <a:gd name="connsiteX71" fmla="*/ 5085017 w 12192000"/>
              <a:gd name="connsiteY71" fmla="*/ 547403 h 4449468"/>
              <a:gd name="connsiteX72" fmla="*/ 5285888 w 12192000"/>
              <a:gd name="connsiteY72" fmla="*/ 614495 h 4449468"/>
              <a:gd name="connsiteX73" fmla="*/ 5406407 w 12192000"/>
              <a:gd name="connsiteY73" fmla="*/ 598751 h 4449468"/>
              <a:gd name="connsiteX74" fmla="*/ 5442182 w 12192000"/>
              <a:gd name="connsiteY74" fmla="*/ 549757 h 4449468"/>
              <a:gd name="connsiteX75" fmla="*/ 5745975 w 12192000"/>
              <a:gd name="connsiteY75" fmla="*/ 554555 h 4449468"/>
              <a:gd name="connsiteX76" fmla="*/ 5821505 w 12192000"/>
              <a:gd name="connsiteY76" fmla="*/ 535119 h 4449468"/>
              <a:gd name="connsiteX77" fmla="*/ 5892210 w 12192000"/>
              <a:gd name="connsiteY77" fmla="*/ 560202 h 4449468"/>
              <a:gd name="connsiteX78" fmla="*/ 5918804 w 12192000"/>
              <a:gd name="connsiteY78" fmla="*/ 543313 h 4449468"/>
              <a:gd name="connsiteX79" fmla="*/ 5923343 w 12192000"/>
              <a:gd name="connsiteY79" fmla="*/ 539938 h 4449468"/>
              <a:gd name="connsiteX80" fmla="*/ 5942519 w 12192000"/>
              <a:gd name="connsiteY80" fmla="*/ 536503 h 4449468"/>
              <a:gd name="connsiteX81" fmla="*/ 5946666 w 12192000"/>
              <a:gd name="connsiteY81" fmla="*/ 522944 h 4449468"/>
              <a:gd name="connsiteX82" fmla="*/ 5974624 w 12192000"/>
              <a:gd name="connsiteY82" fmla="*/ 508752 h 4449468"/>
              <a:gd name="connsiteX83" fmla="*/ 6010271 w 12192000"/>
              <a:gd name="connsiteY83" fmla="*/ 505944 h 4449468"/>
              <a:gd name="connsiteX84" fmla="*/ 6180882 w 12192000"/>
              <a:gd name="connsiteY84" fmla="*/ 506681 h 4449468"/>
              <a:gd name="connsiteX85" fmla="*/ 6282268 w 12192000"/>
              <a:gd name="connsiteY85" fmla="*/ 499091 h 4449468"/>
              <a:gd name="connsiteX86" fmla="*/ 6319700 w 12192000"/>
              <a:gd name="connsiteY86" fmla="*/ 483591 h 4449468"/>
              <a:gd name="connsiteX87" fmla="*/ 6372701 w 12192000"/>
              <a:gd name="connsiteY87" fmla="*/ 470428 h 4449468"/>
              <a:gd name="connsiteX88" fmla="*/ 6465400 w 12192000"/>
              <a:gd name="connsiteY88" fmla="*/ 437432 h 4449468"/>
              <a:gd name="connsiteX89" fmla="*/ 6591402 w 12192000"/>
              <a:gd name="connsiteY89" fmla="*/ 410083 h 4449468"/>
              <a:gd name="connsiteX90" fmla="*/ 6687786 w 12192000"/>
              <a:gd name="connsiteY90" fmla="*/ 444034 h 4449468"/>
              <a:gd name="connsiteX91" fmla="*/ 6695174 w 12192000"/>
              <a:gd name="connsiteY91" fmla="*/ 433912 h 4449468"/>
              <a:gd name="connsiteX92" fmla="*/ 6759445 w 12192000"/>
              <a:gd name="connsiteY92" fmla="*/ 431070 h 4449468"/>
              <a:gd name="connsiteX93" fmla="*/ 6989783 w 12192000"/>
              <a:gd name="connsiteY93" fmla="*/ 486103 h 4449468"/>
              <a:gd name="connsiteX94" fmla="*/ 7115240 w 12192000"/>
              <a:gd name="connsiteY94" fmla="*/ 478756 h 4449468"/>
              <a:gd name="connsiteX95" fmla="*/ 7158931 w 12192000"/>
              <a:gd name="connsiteY95" fmla="*/ 465669 h 4449468"/>
              <a:gd name="connsiteX96" fmla="*/ 7232185 w 12192000"/>
              <a:gd name="connsiteY96" fmla="*/ 444394 h 4449468"/>
              <a:gd name="connsiteX97" fmla="*/ 7284877 w 12192000"/>
              <a:gd name="connsiteY97" fmla="*/ 402687 h 4449468"/>
              <a:gd name="connsiteX98" fmla="*/ 7346945 w 12192000"/>
              <a:gd name="connsiteY98" fmla="*/ 395124 h 4449468"/>
              <a:gd name="connsiteX99" fmla="*/ 7364027 w 12192000"/>
              <a:gd name="connsiteY99" fmla="*/ 426741 h 4449468"/>
              <a:gd name="connsiteX100" fmla="*/ 7429557 w 12192000"/>
              <a:gd name="connsiteY100" fmla="*/ 407818 h 4449468"/>
              <a:gd name="connsiteX101" fmla="*/ 7528670 w 12192000"/>
              <a:gd name="connsiteY101" fmla="*/ 375453 h 4449468"/>
              <a:gd name="connsiteX102" fmla="*/ 7586523 w 12192000"/>
              <a:gd name="connsiteY102" fmla="*/ 365405 h 4449468"/>
              <a:gd name="connsiteX103" fmla="*/ 7743797 w 12192000"/>
              <a:gd name="connsiteY103" fmla="*/ 328598 h 4449468"/>
              <a:gd name="connsiteX104" fmla="*/ 7900757 w 12192000"/>
              <a:gd name="connsiteY104" fmla="*/ 284597 h 4449468"/>
              <a:gd name="connsiteX105" fmla="*/ 7990513 w 12192000"/>
              <a:gd name="connsiteY105" fmla="*/ 218262 h 4449468"/>
              <a:gd name="connsiteX106" fmla="*/ 8119883 w 12192000"/>
              <a:gd name="connsiteY106" fmla="*/ 186443 h 4449468"/>
              <a:gd name="connsiteX107" fmla="*/ 8141063 w 12192000"/>
              <a:gd name="connsiteY107" fmla="*/ 175217 h 4449468"/>
              <a:gd name="connsiteX108" fmla="*/ 8172005 w 12192000"/>
              <a:gd name="connsiteY108" fmla="*/ 178328 h 4449468"/>
              <a:gd name="connsiteX109" fmla="*/ 8296189 w 12192000"/>
              <a:gd name="connsiteY109" fmla="*/ 192661 h 4449468"/>
              <a:gd name="connsiteX110" fmla="*/ 8395386 w 12192000"/>
              <a:gd name="connsiteY110" fmla="*/ 220624 h 4449468"/>
              <a:gd name="connsiteX111" fmla="*/ 8512799 w 12192000"/>
              <a:gd name="connsiteY111" fmla="*/ 185499 h 4449468"/>
              <a:gd name="connsiteX112" fmla="*/ 8586463 w 12192000"/>
              <a:gd name="connsiteY112" fmla="*/ 187463 h 4449468"/>
              <a:gd name="connsiteX113" fmla="*/ 8710287 w 12192000"/>
              <a:gd name="connsiteY113" fmla="*/ 226363 h 4449468"/>
              <a:gd name="connsiteX114" fmla="*/ 8866439 w 12192000"/>
              <a:gd name="connsiteY114" fmla="*/ 198692 h 4449468"/>
              <a:gd name="connsiteX115" fmla="*/ 8894276 w 12192000"/>
              <a:gd name="connsiteY115" fmla="*/ 145723 h 4449468"/>
              <a:gd name="connsiteX116" fmla="*/ 8935035 w 12192000"/>
              <a:gd name="connsiteY116" fmla="*/ 111646 h 4449468"/>
              <a:gd name="connsiteX117" fmla="*/ 8960043 w 12192000"/>
              <a:gd name="connsiteY117" fmla="*/ 180759 h 4449468"/>
              <a:gd name="connsiteX118" fmla="*/ 9101127 w 12192000"/>
              <a:gd name="connsiteY118" fmla="*/ 222142 h 4449468"/>
              <a:gd name="connsiteX119" fmla="*/ 9170880 w 12192000"/>
              <a:gd name="connsiteY119" fmla="*/ 234816 h 4449468"/>
              <a:gd name="connsiteX120" fmla="*/ 9278094 w 12192000"/>
              <a:gd name="connsiteY120" fmla="*/ 238336 h 4449468"/>
              <a:gd name="connsiteX121" fmla="*/ 9310998 w 12192000"/>
              <a:gd name="connsiteY121" fmla="*/ 242266 h 4449468"/>
              <a:gd name="connsiteX122" fmla="*/ 9641111 w 12192000"/>
              <a:gd name="connsiteY122" fmla="*/ 313195 h 4449468"/>
              <a:gd name="connsiteX123" fmla="*/ 9823383 w 12192000"/>
              <a:gd name="connsiteY123" fmla="*/ 218474 h 4449468"/>
              <a:gd name="connsiteX124" fmla="*/ 10032591 w 12192000"/>
              <a:gd name="connsiteY124" fmla="*/ 185749 h 4449468"/>
              <a:gd name="connsiteX125" fmla="*/ 10100322 w 12192000"/>
              <a:gd name="connsiteY125" fmla="*/ 221604 h 4449468"/>
              <a:gd name="connsiteX126" fmla="*/ 10132642 w 12192000"/>
              <a:gd name="connsiteY126" fmla="*/ 217666 h 4449468"/>
              <a:gd name="connsiteX127" fmla="*/ 10185365 w 12192000"/>
              <a:gd name="connsiteY127" fmla="*/ 206832 h 4449468"/>
              <a:gd name="connsiteX128" fmla="*/ 10268953 w 12192000"/>
              <a:gd name="connsiteY128" fmla="*/ 218347 h 4449468"/>
              <a:gd name="connsiteX129" fmla="*/ 10473949 w 12192000"/>
              <a:gd name="connsiteY129" fmla="*/ 220954 h 4449468"/>
              <a:gd name="connsiteX130" fmla="*/ 10717313 w 12192000"/>
              <a:gd name="connsiteY130" fmla="*/ 253344 h 4449468"/>
              <a:gd name="connsiteX131" fmla="*/ 10972110 w 12192000"/>
              <a:gd name="connsiteY131" fmla="*/ 217006 h 4449468"/>
              <a:gd name="connsiteX132" fmla="*/ 11060121 w 12192000"/>
              <a:gd name="connsiteY132" fmla="*/ 208222 h 4449468"/>
              <a:gd name="connsiteX133" fmla="*/ 11144990 w 12192000"/>
              <a:gd name="connsiteY133" fmla="*/ 143556 h 4449468"/>
              <a:gd name="connsiteX134" fmla="*/ 11293359 w 12192000"/>
              <a:gd name="connsiteY134" fmla="*/ 124935 h 4449468"/>
              <a:gd name="connsiteX135" fmla="*/ 11364511 w 12192000"/>
              <a:gd name="connsiteY135" fmla="*/ 66512 h 4449468"/>
              <a:gd name="connsiteX136" fmla="*/ 11537979 w 12192000"/>
              <a:gd name="connsiteY136" fmla="*/ 81544 h 4449468"/>
              <a:gd name="connsiteX137" fmla="*/ 11576401 w 12192000"/>
              <a:gd name="connsiteY137" fmla="*/ 68039 h 4449468"/>
              <a:gd name="connsiteX138" fmla="*/ 11627402 w 12192000"/>
              <a:gd name="connsiteY138" fmla="*/ 41537 h 4449468"/>
              <a:gd name="connsiteX139" fmla="*/ 11800703 w 12192000"/>
              <a:gd name="connsiteY139" fmla="*/ 18480 h 4449468"/>
              <a:gd name="connsiteX140" fmla="*/ 11920297 w 12192000"/>
              <a:gd name="connsiteY140" fmla="*/ 33373 h 4449468"/>
              <a:gd name="connsiteX141" fmla="*/ 12034335 w 12192000"/>
              <a:gd name="connsiteY141" fmla="*/ 19478 h 4449468"/>
              <a:gd name="connsiteX142" fmla="*/ 12121786 w 12192000"/>
              <a:gd name="connsiteY142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37760 w 12192000"/>
              <a:gd name="connsiteY7" fmla="*/ 1613266 h 4449468"/>
              <a:gd name="connsiteX8" fmla="*/ 350371 w 12192000"/>
              <a:gd name="connsiteY8" fmla="*/ 1658516 h 4449468"/>
              <a:gd name="connsiteX9" fmla="*/ 561746 w 12192000"/>
              <a:gd name="connsiteY9" fmla="*/ 1587448 h 4449468"/>
              <a:gd name="connsiteX10" fmla="*/ 762516 w 12192000"/>
              <a:gd name="connsiteY10" fmla="*/ 1469595 h 4449468"/>
              <a:gd name="connsiteX11" fmla="*/ 950614 w 12192000"/>
              <a:gd name="connsiteY11" fmla="*/ 1462036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43680 w 12192000"/>
              <a:gd name="connsiteY16" fmla="*/ 1343266 h 4449468"/>
              <a:gd name="connsiteX17" fmla="*/ 1417000 w 12192000"/>
              <a:gd name="connsiteY17" fmla="*/ 1306027 h 4449468"/>
              <a:gd name="connsiteX18" fmla="*/ 1484166 w 12192000"/>
              <a:gd name="connsiteY18" fmla="*/ 1257501 h 4449468"/>
              <a:gd name="connsiteX19" fmla="*/ 1577113 w 12192000"/>
              <a:gd name="connsiteY19" fmla="*/ 1252532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42958 w 12192000"/>
              <a:gd name="connsiteY22" fmla="*/ 1249037 h 4449468"/>
              <a:gd name="connsiteX23" fmla="*/ 2180944 w 12192000"/>
              <a:gd name="connsiteY23" fmla="*/ 1221372 h 4449468"/>
              <a:gd name="connsiteX24" fmla="*/ 2256401 w 12192000"/>
              <a:gd name="connsiteY24" fmla="*/ 1186263 h 4449468"/>
              <a:gd name="connsiteX25" fmla="*/ 2394021 w 12192000"/>
              <a:gd name="connsiteY25" fmla="*/ 1177502 h 4449468"/>
              <a:gd name="connsiteX26" fmla="*/ 2545516 w 12192000"/>
              <a:gd name="connsiteY26" fmla="*/ 1116783 h 4449468"/>
              <a:gd name="connsiteX27" fmla="*/ 2612469 w 12192000"/>
              <a:gd name="connsiteY27" fmla="*/ 1134510 h 4449468"/>
              <a:gd name="connsiteX28" fmla="*/ 2711275 w 12192000"/>
              <a:gd name="connsiteY28" fmla="*/ 1068983 h 4449468"/>
              <a:gd name="connsiteX29" fmla="*/ 2864753 w 12192000"/>
              <a:gd name="connsiteY29" fmla="*/ 1052603 h 4449468"/>
              <a:gd name="connsiteX30" fmla="*/ 2954875 w 12192000"/>
              <a:gd name="connsiteY30" fmla="*/ 1034925 h 4449468"/>
              <a:gd name="connsiteX31" fmla="*/ 2986432 w 12192000"/>
              <a:gd name="connsiteY31" fmla="*/ 1015835 h 4449468"/>
              <a:gd name="connsiteX32" fmla="*/ 3032300 w 12192000"/>
              <a:gd name="connsiteY32" fmla="*/ 997495 h 4449468"/>
              <a:gd name="connsiteX33" fmla="*/ 3111177 w 12192000"/>
              <a:gd name="connsiteY33" fmla="*/ 955551 h 4449468"/>
              <a:gd name="connsiteX34" fmla="*/ 3220756 w 12192000"/>
              <a:gd name="connsiteY34" fmla="*/ 915853 h 4449468"/>
              <a:gd name="connsiteX35" fmla="*/ 3311995 w 12192000"/>
              <a:gd name="connsiteY35" fmla="*/ 939781 h 4449468"/>
              <a:gd name="connsiteX36" fmla="*/ 3317268 w 12192000"/>
              <a:gd name="connsiteY36" fmla="*/ 929024 h 4449468"/>
              <a:gd name="connsiteX37" fmla="*/ 3374665 w 12192000"/>
              <a:gd name="connsiteY37" fmla="*/ 919767 h 4449468"/>
              <a:gd name="connsiteX38" fmla="*/ 3589177 w 12192000"/>
              <a:gd name="connsiteY38" fmla="*/ 951119 h 4449468"/>
              <a:gd name="connsiteX39" fmla="*/ 3700970 w 12192000"/>
              <a:gd name="connsiteY39" fmla="*/ 931267 h 4449468"/>
              <a:gd name="connsiteX40" fmla="*/ 3738479 w 12192000"/>
              <a:gd name="connsiteY40" fmla="*/ 913937 h 4449468"/>
              <a:gd name="connsiteX41" fmla="*/ 3801460 w 12192000"/>
              <a:gd name="connsiteY41" fmla="*/ 885540 h 4449468"/>
              <a:gd name="connsiteX42" fmla="*/ 3843193 w 12192000"/>
              <a:gd name="connsiteY42" fmla="*/ 838989 h 4449468"/>
              <a:gd name="connsiteX43" fmla="*/ 3897970 w 12192000"/>
              <a:gd name="connsiteY43" fmla="*/ 825281 h 4449468"/>
              <a:gd name="connsiteX44" fmla="*/ 3917600 w 12192000"/>
              <a:gd name="connsiteY44" fmla="*/ 854851 h 4449468"/>
              <a:gd name="connsiteX45" fmla="*/ 3973954 w 12192000"/>
              <a:gd name="connsiteY45" fmla="*/ 829557 h 4449468"/>
              <a:gd name="connsiteX46" fmla="*/ 4058683 w 12192000"/>
              <a:gd name="connsiteY46" fmla="*/ 787592 h 4449468"/>
              <a:gd name="connsiteX47" fmla="*/ 4109334 w 12192000"/>
              <a:gd name="connsiteY47" fmla="*/ 771848 h 4449468"/>
              <a:gd name="connsiteX48" fmla="*/ 4245750 w 12192000"/>
              <a:gd name="connsiteY48" fmla="*/ 719656 h 4449468"/>
              <a:gd name="connsiteX49" fmla="*/ 4380909 w 12192000"/>
              <a:gd name="connsiteY49" fmla="*/ 660379 h 4449468"/>
              <a:gd name="connsiteX50" fmla="*/ 4438502 w 12192000"/>
              <a:gd name="connsiteY50" fmla="*/ 592129 h 4449468"/>
              <a:gd name="connsiteX51" fmla="*/ 4446215 w 12192000"/>
              <a:gd name="connsiteY51" fmla="*/ 588643 h 4449468"/>
              <a:gd name="connsiteX52" fmla="*/ 4468284 w 12192000"/>
              <a:gd name="connsiteY52" fmla="*/ 589215 h 4449468"/>
              <a:gd name="connsiteX53" fmla="*/ 4476748 w 12192000"/>
              <a:gd name="connsiteY53" fmla="*/ 591094 h 4449468"/>
              <a:gd name="connsiteX54" fmla="*/ 4488782 w 12192000"/>
              <a:gd name="connsiteY54" fmla="*/ 590302 h 4449468"/>
              <a:gd name="connsiteX55" fmla="*/ 4489026 w 12192000"/>
              <a:gd name="connsiteY55" fmla="*/ 589753 h 4449468"/>
              <a:gd name="connsiteX56" fmla="*/ 4500402 w 12192000"/>
              <a:gd name="connsiteY56" fmla="*/ 590048 h 4449468"/>
              <a:gd name="connsiteX57" fmla="*/ 4556726 w 12192000"/>
              <a:gd name="connsiteY57" fmla="*/ 598187 h 4449468"/>
              <a:gd name="connsiteX58" fmla="*/ 4624565 w 12192000"/>
              <a:gd name="connsiteY58" fmla="*/ 543167 h 4449468"/>
              <a:gd name="connsiteX59" fmla="*/ 4653836 w 12192000"/>
              <a:gd name="connsiteY59" fmla="*/ 532544 h 4449468"/>
              <a:gd name="connsiteX60" fmla="*/ 4669186 w 12192000"/>
              <a:gd name="connsiteY60" fmla="*/ 524041 h 4449468"/>
              <a:gd name="connsiteX61" fmla="*/ 4669958 w 12192000"/>
              <a:gd name="connsiteY61" fmla="*/ 521685 h 4449468"/>
              <a:gd name="connsiteX62" fmla="*/ 4723979 w 12192000"/>
              <a:gd name="connsiteY62" fmla="*/ 529754 h 4449468"/>
              <a:gd name="connsiteX63" fmla="*/ 4730727 w 12192000"/>
              <a:gd name="connsiteY63" fmla="*/ 526563 h 4449468"/>
              <a:gd name="connsiteX64" fmla="*/ 4766483 w 12192000"/>
              <a:gd name="connsiteY64" fmla="*/ 537277 h 4449468"/>
              <a:gd name="connsiteX65" fmla="*/ 4784666 w 12192000"/>
              <a:gd name="connsiteY65" fmla="*/ 539903 h 4449468"/>
              <a:gd name="connsiteX66" fmla="*/ 4790401 w 12192000"/>
              <a:gd name="connsiteY66" fmla="*/ 546646 h 4449468"/>
              <a:gd name="connsiteX67" fmla="*/ 4816937 w 12192000"/>
              <a:gd name="connsiteY67" fmla="*/ 547476 h 4449468"/>
              <a:gd name="connsiteX68" fmla="*/ 4819758 w 12192000"/>
              <a:gd name="connsiteY68" fmla="*/ 545308 h 4449468"/>
              <a:gd name="connsiteX69" fmla="*/ 4842484 w 12192000"/>
              <a:gd name="connsiteY69" fmla="*/ 554412 h 4449468"/>
              <a:gd name="connsiteX70" fmla="*/ 4862546 w 12192000"/>
              <a:gd name="connsiteY70" fmla="*/ 572217 h 4449468"/>
              <a:gd name="connsiteX71" fmla="*/ 5085017 w 12192000"/>
              <a:gd name="connsiteY71" fmla="*/ 547403 h 4449468"/>
              <a:gd name="connsiteX72" fmla="*/ 5285888 w 12192000"/>
              <a:gd name="connsiteY72" fmla="*/ 614495 h 4449468"/>
              <a:gd name="connsiteX73" fmla="*/ 5406407 w 12192000"/>
              <a:gd name="connsiteY73" fmla="*/ 598751 h 4449468"/>
              <a:gd name="connsiteX74" fmla="*/ 5442182 w 12192000"/>
              <a:gd name="connsiteY74" fmla="*/ 549757 h 4449468"/>
              <a:gd name="connsiteX75" fmla="*/ 5745975 w 12192000"/>
              <a:gd name="connsiteY75" fmla="*/ 554555 h 4449468"/>
              <a:gd name="connsiteX76" fmla="*/ 5821505 w 12192000"/>
              <a:gd name="connsiteY76" fmla="*/ 535119 h 4449468"/>
              <a:gd name="connsiteX77" fmla="*/ 5892210 w 12192000"/>
              <a:gd name="connsiteY77" fmla="*/ 560202 h 4449468"/>
              <a:gd name="connsiteX78" fmla="*/ 5918804 w 12192000"/>
              <a:gd name="connsiteY78" fmla="*/ 543313 h 4449468"/>
              <a:gd name="connsiteX79" fmla="*/ 5923343 w 12192000"/>
              <a:gd name="connsiteY79" fmla="*/ 539938 h 4449468"/>
              <a:gd name="connsiteX80" fmla="*/ 5942519 w 12192000"/>
              <a:gd name="connsiteY80" fmla="*/ 536503 h 4449468"/>
              <a:gd name="connsiteX81" fmla="*/ 5946666 w 12192000"/>
              <a:gd name="connsiteY81" fmla="*/ 522944 h 4449468"/>
              <a:gd name="connsiteX82" fmla="*/ 5974624 w 12192000"/>
              <a:gd name="connsiteY82" fmla="*/ 508752 h 4449468"/>
              <a:gd name="connsiteX83" fmla="*/ 6010271 w 12192000"/>
              <a:gd name="connsiteY83" fmla="*/ 505944 h 4449468"/>
              <a:gd name="connsiteX84" fmla="*/ 6180882 w 12192000"/>
              <a:gd name="connsiteY84" fmla="*/ 506681 h 4449468"/>
              <a:gd name="connsiteX85" fmla="*/ 6282268 w 12192000"/>
              <a:gd name="connsiteY85" fmla="*/ 499091 h 4449468"/>
              <a:gd name="connsiteX86" fmla="*/ 6319700 w 12192000"/>
              <a:gd name="connsiteY86" fmla="*/ 483591 h 4449468"/>
              <a:gd name="connsiteX87" fmla="*/ 6372701 w 12192000"/>
              <a:gd name="connsiteY87" fmla="*/ 470428 h 4449468"/>
              <a:gd name="connsiteX88" fmla="*/ 6465400 w 12192000"/>
              <a:gd name="connsiteY88" fmla="*/ 437432 h 4449468"/>
              <a:gd name="connsiteX89" fmla="*/ 6591402 w 12192000"/>
              <a:gd name="connsiteY89" fmla="*/ 410083 h 4449468"/>
              <a:gd name="connsiteX90" fmla="*/ 6687786 w 12192000"/>
              <a:gd name="connsiteY90" fmla="*/ 444034 h 4449468"/>
              <a:gd name="connsiteX91" fmla="*/ 6695174 w 12192000"/>
              <a:gd name="connsiteY91" fmla="*/ 433912 h 4449468"/>
              <a:gd name="connsiteX92" fmla="*/ 6759445 w 12192000"/>
              <a:gd name="connsiteY92" fmla="*/ 431070 h 4449468"/>
              <a:gd name="connsiteX93" fmla="*/ 6989783 w 12192000"/>
              <a:gd name="connsiteY93" fmla="*/ 486103 h 4449468"/>
              <a:gd name="connsiteX94" fmla="*/ 7115240 w 12192000"/>
              <a:gd name="connsiteY94" fmla="*/ 478756 h 4449468"/>
              <a:gd name="connsiteX95" fmla="*/ 7158931 w 12192000"/>
              <a:gd name="connsiteY95" fmla="*/ 465669 h 4449468"/>
              <a:gd name="connsiteX96" fmla="*/ 7232185 w 12192000"/>
              <a:gd name="connsiteY96" fmla="*/ 444394 h 4449468"/>
              <a:gd name="connsiteX97" fmla="*/ 7284877 w 12192000"/>
              <a:gd name="connsiteY97" fmla="*/ 402687 h 4449468"/>
              <a:gd name="connsiteX98" fmla="*/ 7346945 w 12192000"/>
              <a:gd name="connsiteY98" fmla="*/ 395124 h 4449468"/>
              <a:gd name="connsiteX99" fmla="*/ 7364027 w 12192000"/>
              <a:gd name="connsiteY99" fmla="*/ 426741 h 4449468"/>
              <a:gd name="connsiteX100" fmla="*/ 7429557 w 12192000"/>
              <a:gd name="connsiteY100" fmla="*/ 407818 h 4449468"/>
              <a:gd name="connsiteX101" fmla="*/ 7528670 w 12192000"/>
              <a:gd name="connsiteY101" fmla="*/ 375453 h 4449468"/>
              <a:gd name="connsiteX102" fmla="*/ 7586523 w 12192000"/>
              <a:gd name="connsiteY102" fmla="*/ 365405 h 4449468"/>
              <a:gd name="connsiteX103" fmla="*/ 7743797 w 12192000"/>
              <a:gd name="connsiteY103" fmla="*/ 328598 h 4449468"/>
              <a:gd name="connsiteX104" fmla="*/ 7900757 w 12192000"/>
              <a:gd name="connsiteY104" fmla="*/ 284597 h 4449468"/>
              <a:gd name="connsiteX105" fmla="*/ 7990513 w 12192000"/>
              <a:gd name="connsiteY105" fmla="*/ 218262 h 4449468"/>
              <a:gd name="connsiteX106" fmla="*/ 8119883 w 12192000"/>
              <a:gd name="connsiteY106" fmla="*/ 186443 h 4449468"/>
              <a:gd name="connsiteX107" fmla="*/ 8141063 w 12192000"/>
              <a:gd name="connsiteY107" fmla="*/ 175217 h 4449468"/>
              <a:gd name="connsiteX108" fmla="*/ 8172005 w 12192000"/>
              <a:gd name="connsiteY108" fmla="*/ 178328 h 4449468"/>
              <a:gd name="connsiteX109" fmla="*/ 8296189 w 12192000"/>
              <a:gd name="connsiteY109" fmla="*/ 192661 h 4449468"/>
              <a:gd name="connsiteX110" fmla="*/ 8395386 w 12192000"/>
              <a:gd name="connsiteY110" fmla="*/ 220624 h 4449468"/>
              <a:gd name="connsiteX111" fmla="*/ 8512799 w 12192000"/>
              <a:gd name="connsiteY111" fmla="*/ 185499 h 4449468"/>
              <a:gd name="connsiteX112" fmla="*/ 8586463 w 12192000"/>
              <a:gd name="connsiteY112" fmla="*/ 187463 h 4449468"/>
              <a:gd name="connsiteX113" fmla="*/ 8710287 w 12192000"/>
              <a:gd name="connsiteY113" fmla="*/ 226363 h 4449468"/>
              <a:gd name="connsiteX114" fmla="*/ 8866439 w 12192000"/>
              <a:gd name="connsiteY114" fmla="*/ 198692 h 4449468"/>
              <a:gd name="connsiteX115" fmla="*/ 8894276 w 12192000"/>
              <a:gd name="connsiteY115" fmla="*/ 145723 h 4449468"/>
              <a:gd name="connsiteX116" fmla="*/ 8935035 w 12192000"/>
              <a:gd name="connsiteY116" fmla="*/ 111646 h 4449468"/>
              <a:gd name="connsiteX117" fmla="*/ 8960043 w 12192000"/>
              <a:gd name="connsiteY117" fmla="*/ 180759 h 4449468"/>
              <a:gd name="connsiteX118" fmla="*/ 9101127 w 12192000"/>
              <a:gd name="connsiteY118" fmla="*/ 222142 h 4449468"/>
              <a:gd name="connsiteX119" fmla="*/ 9170880 w 12192000"/>
              <a:gd name="connsiteY119" fmla="*/ 234816 h 4449468"/>
              <a:gd name="connsiteX120" fmla="*/ 9278094 w 12192000"/>
              <a:gd name="connsiteY120" fmla="*/ 238336 h 4449468"/>
              <a:gd name="connsiteX121" fmla="*/ 9310998 w 12192000"/>
              <a:gd name="connsiteY121" fmla="*/ 242266 h 4449468"/>
              <a:gd name="connsiteX122" fmla="*/ 9641111 w 12192000"/>
              <a:gd name="connsiteY122" fmla="*/ 313195 h 4449468"/>
              <a:gd name="connsiteX123" fmla="*/ 9823383 w 12192000"/>
              <a:gd name="connsiteY123" fmla="*/ 218474 h 4449468"/>
              <a:gd name="connsiteX124" fmla="*/ 10032591 w 12192000"/>
              <a:gd name="connsiteY124" fmla="*/ 185749 h 4449468"/>
              <a:gd name="connsiteX125" fmla="*/ 10100322 w 12192000"/>
              <a:gd name="connsiteY125" fmla="*/ 221604 h 4449468"/>
              <a:gd name="connsiteX126" fmla="*/ 10132642 w 12192000"/>
              <a:gd name="connsiteY126" fmla="*/ 217666 h 4449468"/>
              <a:gd name="connsiteX127" fmla="*/ 10185365 w 12192000"/>
              <a:gd name="connsiteY127" fmla="*/ 206832 h 4449468"/>
              <a:gd name="connsiteX128" fmla="*/ 10268953 w 12192000"/>
              <a:gd name="connsiteY128" fmla="*/ 218347 h 4449468"/>
              <a:gd name="connsiteX129" fmla="*/ 10473949 w 12192000"/>
              <a:gd name="connsiteY129" fmla="*/ 220954 h 4449468"/>
              <a:gd name="connsiteX130" fmla="*/ 10717313 w 12192000"/>
              <a:gd name="connsiteY130" fmla="*/ 253344 h 4449468"/>
              <a:gd name="connsiteX131" fmla="*/ 10972110 w 12192000"/>
              <a:gd name="connsiteY131" fmla="*/ 217006 h 4449468"/>
              <a:gd name="connsiteX132" fmla="*/ 11060121 w 12192000"/>
              <a:gd name="connsiteY132" fmla="*/ 208222 h 4449468"/>
              <a:gd name="connsiteX133" fmla="*/ 11144990 w 12192000"/>
              <a:gd name="connsiteY133" fmla="*/ 143556 h 4449468"/>
              <a:gd name="connsiteX134" fmla="*/ 11293359 w 12192000"/>
              <a:gd name="connsiteY134" fmla="*/ 124935 h 4449468"/>
              <a:gd name="connsiteX135" fmla="*/ 11364511 w 12192000"/>
              <a:gd name="connsiteY135" fmla="*/ 66512 h 4449468"/>
              <a:gd name="connsiteX136" fmla="*/ 11537979 w 12192000"/>
              <a:gd name="connsiteY136" fmla="*/ 81544 h 4449468"/>
              <a:gd name="connsiteX137" fmla="*/ 11576401 w 12192000"/>
              <a:gd name="connsiteY137" fmla="*/ 68039 h 4449468"/>
              <a:gd name="connsiteX138" fmla="*/ 11627402 w 12192000"/>
              <a:gd name="connsiteY138" fmla="*/ 41537 h 4449468"/>
              <a:gd name="connsiteX139" fmla="*/ 11800703 w 12192000"/>
              <a:gd name="connsiteY139" fmla="*/ 18480 h 4449468"/>
              <a:gd name="connsiteX140" fmla="*/ 11920297 w 12192000"/>
              <a:gd name="connsiteY140" fmla="*/ 33373 h 4449468"/>
              <a:gd name="connsiteX141" fmla="*/ 12034335 w 12192000"/>
              <a:gd name="connsiteY141" fmla="*/ 19478 h 4449468"/>
              <a:gd name="connsiteX142" fmla="*/ 12121786 w 12192000"/>
              <a:gd name="connsiteY142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37760 w 12192000"/>
              <a:gd name="connsiteY7" fmla="*/ 1613266 h 4449468"/>
              <a:gd name="connsiteX8" fmla="*/ 350371 w 12192000"/>
              <a:gd name="connsiteY8" fmla="*/ 1658516 h 4449468"/>
              <a:gd name="connsiteX9" fmla="*/ 561746 w 12192000"/>
              <a:gd name="connsiteY9" fmla="*/ 1587448 h 4449468"/>
              <a:gd name="connsiteX10" fmla="*/ 762516 w 12192000"/>
              <a:gd name="connsiteY10" fmla="*/ 1469595 h 4449468"/>
              <a:gd name="connsiteX11" fmla="*/ 950614 w 12192000"/>
              <a:gd name="connsiteY11" fmla="*/ 1462036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43680 w 12192000"/>
              <a:gd name="connsiteY16" fmla="*/ 1343266 h 4449468"/>
              <a:gd name="connsiteX17" fmla="*/ 1417000 w 12192000"/>
              <a:gd name="connsiteY17" fmla="*/ 1306027 h 4449468"/>
              <a:gd name="connsiteX18" fmla="*/ 1484166 w 12192000"/>
              <a:gd name="connsiteY18" fmla="*/ 1257501 h 4449468"/>
              <a:gd name="connsiteX19" fmla="*/ 1577113 w 12192000"/>
              <a:gd name="connsiteY19" fmla="*/ 1252532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42958 w 12192000"/>
              <a:gd name="connsiteY22" fmla="*/ 1249037 h 4449468"/>
              <a:gd name="connsiteX23" fmla="*/ 2180944 w 12192000"/>
              <a:gd name="connsiteY23" fmla="*/ 1221372 h 4449468"/>
              <a:gd name="connsiteX24" fmla="*/ 2256401 w 12192000"/>
              <a:gd name="connsiteY24" fmla="*/ 1186263 h 4449468"/>
              <a:gd name="connsiteX25" fmla="*/ 2394021 w 12192000"/>
              <a:gd name="connsiteY25" fmla="*/ 1177502 h 4449468"/>
              <a:gd name="connsiteX26" fmla="*/ 2545516 w 12192000"/>
              <a:gd name="connsiteY26" fmla="*/ 1116783 h 4449468"/>
              <a:gd name="connsiteX27" fmla="*/ 2612469 w 12192000"/>
              <a:gd name="connsiteY27" fmla="*/ 1134510 h 4449468"/>
              <a:gd name="connsiteX28" fmla="*/ 2711275 w 12192000"/>
              <a:gd name="connsiteY28" fmla="*/ 1068983 h 4449468"/>
              <a:gd name="connsiteX29" fmla="*/ 2864753 w 12192000"/>
              <a:gd name="connsiteY29" fmla="*/ 1052603 h 4449468"/>
              <a:gd name="connsiteX30" fmla="*/ 2954875 w 12192000"/>
              <a:gd name="connsiteY30" fmla="*/ 1034925 h 4449468"/>
              <a:gd name="connsiteX31" fmla="*/ 2986432 w 12192000"/>
              <a:gd name="connsiteY31" fmla="*/ 1015835 h 4449468"/>
              <a:gd name="connsiteX32" fmla="*/ 3032300 w 12192000"/>
              <a:gd name="connsiteY32" fmla="*/ 997495 h 4449468"/>
              <a:gd name="connsiteX33" fmla="*/ 3111177 w 12192000"/>
              <a:gd name="connsiteY33" fmla="*/ 955551 h 4449468"/>
              <a:gd name="connsiteX34" fmla="*/ 3220756 w 12192000"/>
              <a:gd name="connsiteY34" fmla="*/ 915853 h 4449468"/>
              <a:gd name="connsiteX35" fmla="*/ 3311995 w 12192000"/>
              <a:gd name="connsiteY35" fmla="*/ 939781 h 4449468"/>
              <a:gd name="connsiteX36" fmla="*/ 3317268 w 12192000"/>
              <a:gd name="connsiteY36" fmla="*/ 929024 h 4449468"/>
              <a:gd name="connsiteX37" fmla="*/ 3374665 w 12192000"/>
              <a:gd name="connsiteY37" fmla="*/ 919767 h 4449468"/>
              <a:gd name="connsiteX38" fmla="*/ 3589177 w 12192000"/>
              <a:gd name="connsiteY38" fmla="*/ 951119 h 4449468"/>
              <a:gd name="connsiteX39" fmla="*/ 3700970 w 12192000"/>
              <a:gd name="connsiteY39" fmla="*/ 931267 h 4449468"/>
              <a:gd name="connsiteX40" fmla="*/ 3738479 w 12192000"/>
              <a:gd name="connsiteY40" fmla="*/ 913937 h 4449468"/>
              <a:gd name="connsiteX41" fmla="*/ 3801460 w 12192000"/>
              <a:gd name="connsiteY41" fmla="*/ 885540 h 4449468"/>
              <a:gd name="connsiteX42" fmla="*/ 3843193 w 12192000"/>
              <a:gd name="connsiteY42" fmla="*/ 838989 h 4449468"/>
              <a:gd name="connsiteX43" fmla="*/ 3897970 w 12192000"/>
              <a:gd name="connsiteY43" fmla="*/ 825281 h 4449468"/>
              <a:gd name="connsiteX44" fmla="*/ 3917600 w 12192000"/>
              <a:gd name="connsiteY44" fmla="*/ 854851 h 4449468"/>
              <a:gd name="connsiteX45" fmla="*/ 3973954 w 12192000"/>
              <a:gd name="connsiteY45" fmla="*/ 829557 h 4449468"/>
              <a:gd name="connsiteX46" fmla="*/ 4058683 w 12192000"/>
              <a:gd name="connsiteY46" fmla="*/ 787592 h 4449468"/>
              <a:gd name="connsiteX47" fmla="*/ 4109334 w 12192000"/>
              <a:gd name="connsiteY47" fmla="*/ 771848 h 4449468"/>
              <a:gd name="connsiteX48" fmla="*/ 4245750 w 12192000"/>
              <a:gd name="connsiteY48" fmla="*/ 719656 h 4449468"/>
              <a:gd name="connsiteX49" fmla="*/ 4380909 w 12192000"/>
              <a:gd name="connsiteY49" fmla="*/ 660379 h 4449468"/>
              <a:gd name="connsiteX50" fmla="*/ 4438502 w 12192000"/>
              <a:gd name="connsiteY50" fmla="*/ 592129 h 4449468"/>
              <a:gd name="connsiteX51" fmla="*/ 4446215 w 12192000"/>
              <a:gd name="connsiteY51" fmla="*/ 588643 h 4449468"/>
              <a:gd name="connsiteX52" fmla="*/ 4468284 w 12192000"/>
              <a:gd name="connsiteY52" fmla="*/ 589215 h 4449468"/>
              <a:gd name="connsiteX53" fmla="*/ 4476748 w 12192000"/>
              <a:gd name="connsiteY53" fmla="*/ 591094 h 4449468"/>
              <a:gd name="connsiteX54" fmla="*/ 4488782 w 12192000"/>
              <a:gd name="connsiteY54" fmla="*/ 590302 h 4449468"/>
              <a:gd name="connsiteX55" fmla="*/ 4489026 w 12192000"/>
              <a:gd name="connsiteY55" fmla="*/ 589753 h 4449468"/>
              <a:gd name="connsiteX56" fmla="*/ 4500402 w 12192000"/>
              <a:gd name="connsiteY56" fmla="*/ 590048 h 4449468"/>
              <a:gd name="connsiteX57" fmla="*/ 4556726 w 12192000"/>
              <a:gd name="connsiteY57" fmla="*/ 598187 h 4449468"/>
              <a:gd name="connsiteX58" fmla="*/ 4624565 w 12192000"/>
              <a:gd name="connsiteY58" fmla="*/ 543167 h 4449468"/>
              <a:gd name="connsiteX59" fmla="*/ 4653836 w 12192000"/>
              <a:gd name="connsiteY59" fmla="*/ 532544 h 4449468"/>
              <a:gd name="connsiteX60" fmla="*/ 4669186 w 12192000"/>
              <a:gd name="connsiteY60" fmla="*/ 524041 h 4449468"/>
              <a:gd name="connsiteX61" fmla="*/ 4669958 w 12192000"/>
              <a:gd name="connsiteY61" fmla="*/ 521685 h 4449468"/>
              <a:gd name="connsiteX62" fmla="*/ 4723979 w 12192000"/>
              <a:gd name="connsiteY62" fmla="*/ 529754 h 4449468"/>
              <a:gd name="connsiteX63" fmla="*/ 4730727 w 12192000"/>
              <a:gd name="connsiteY63" fmla="*/ 526563 h 4449468"/>
              <a:gd name="connsiteX64" fmla="*/ 4766483 w 12192000"/>
              <a:gd name="connsiteY64" fmla="*/ 537277 h 4449468"/>
              <a:gd name="connsiteX65" fmla="*/ 4784666 w 12192000"/>
              <a:gd name="connsiteY65" fmla="*/ 539903 h 4449468"/>
              <a:gd name="connsiteX66" fmla="*/ 4790401 w 12192000"/>
              <a:gd name="connsiteY66" fmla="*/ 546646 h 4449468"/>
              <a:gd name="connsiteX67" fmla="*/ 4816937 w 12192000"/>
              <a:gd name="connsiteY67" fmla="*/ 547476 h 4449468"/>
              <a:gd name="connsiteX68" fmla="*/ 4819758 w 12192000"/>
              <a:gd name="connsiteY68" fmla="*/ 545308 h 4449468"/>
              <a:gd name="connsiteX69" fmla="*/ 4842484 w 12192000"/>
              <a:gd name="connsiteY69" fmla="*/ 554412 h 4449468"/>
              <a:gd name="connsiteX70" fmla="*/ 4862546 w 12192000"/>
              <a:gd name="connsiteY70" fmla="*/ 572217 h 4449468"/>
              <a:gd name="connsiteX71" fmla="*/ 5085017 w 12192000"/>
              <a:gd name="connsiteY71" fmla="*/ 547403 h 4449468"/>
              <a:gd name="connsiteX72" fmla="*/ 5285888 w 12192000"/>
              <a:gd name="connsiteY72" fmla="*/ 614495 h 4449468"/>
              <a:gd name="connsiteX73" fmla="*/ 5406407 w 12192000"/>
              <a:gd name="connsiteY73" fmla="*/ 598751 h 4449468"/>
              <a:gd name="connsiteX74" fmla="*/ 5442182 w 12192000"/>
              <a:gd name="connsiteY74" fmla="*/ 549757 h 4449468"/>
              <a:gd name="connsiteX75" fmla="*/ 5745975 w 12192000"/>
              <a:gd name="connsiteY75" fmla="*/ 554555 h 4449468"/>
              <a:gd name="connsiteX76" fmla="*/ 5821505 w 12192000"/>
              <a:gd name="connsiteY76" fmla="*/ 535119 h 4449468"/>
              <a:gd name="connsiteX77" fmla="*/ 5892210 w 12192000"/>
              <a:gd name="connsiteY77" fmla="*/ 560202 h 4449468"/>
              <a:gd name="connsiteX78" fmla="*/ 5918804 w 12192000"/>
              <a:gd name="connsiteY78" fmla="*/ 543313 h 4449468"/>
              <a:gd name="connsiteX79" fmla="*/ 5923343 w 12192000"/>
              <a:gd name="connsiteY79" fmla="*/ 539938 h 4449468"/>
              <a:gd name="connsiteX80" fmla="*/ 5942519 w 12192000"/>
              <a:gd name="connsiteY80" fmla="*/ 536503 h 4449468"/>
              <a:gd name="connsiteX81" fmla="*/ 5946666 w 12192000"/>
              <a:gd name="connsiteY81" fmla="*/ 522944 h 4449468"/>
              <a:gd name="connsiteX82" fmla="*/ 5974624 w 12192000"/>
              <a:gd name="connsiteY82" fmla="*/ 508752 h 4449468"/>
              <a:gd name="connsiteX83" fmla="*/ 6010271 w 12192000"/>
              <a:gd name="connsiteY83" fmla="*/ 505944 h 4449468"/>
              <a:gd name="connsiteX84" fmla="*/ 6180882 w 12192000"/>
              <a:gd name="connsiteY84" fmla="*/ 506681 h 4449468"/>
              <a:gd name="connsiteX85" fmla="*/ 6282268 w 12192000"/>
              <a:gd name="connsiteY85" fmla="*/ 499091 h 4449468"/>
              <a:gd name="connsiteX86" fmla="*/ 6319700 w 12192000"/>
              <a:gd name="connsiteY86" fmla="*/ 483591 h 4449468"/>
              <a:gd name="connsiteX87" fmla="*/ 6372701 w 12192000"/>
              <a:gd name="connsiteY87" fmla="*/ 470428 h 4449468"/>
              <a:gd name="connsiteX88" fmla="*/ 6465400 w 12192000"/>
              <a:gd name="connsiteY88" fmla="*/ 437432 h 4449468"/>
              <a:gd name="connsiteX89" fmla="*/ 6591402 w 12192000"/>
              <a:gd name="connsiteY89" fmla="*/ 410083 h 4449468"/>
              <a:gd name="connsiteX90" fmla="*/ 6687786 w 12192000"/>
              <a:gd name="connsiteY90" fmla="*/ 444034 h 4449468"/>
              <a:gd name="connsiteX91" fmla="*/ 6695174 w 12192000"/>
              <a:gd name="connsiteY91" fmla="*/ 433912 h 4449468"/>
              <a:gd name="connsiteX92" fmla="*/ 6759445 w 12192000"/>
              <a:gd name="connsiteY92" fmla="*/ 431070 h 4449468"/>
              <a:gd name="connsiteX93" fmla="*/ 6989783 w 12192000"/>
              <a:gd name="connsiteY93" fmla="*/ 486103 h 4449468"/>
              <a:gd name="connsiteX94" fmla="*/ 7115240 w 12192000"/>
              <a:gd name="connsiteY94" fmla="*/ 478756 h 4449468"/>
              <a:gd name="connsiteX95" fmla="*/ 7158931 w 12192000"/>
              <a:gd name="connsiteY95" fmla="*/ 465669 h 4449468"/>
              <a:gd name="connsiteX96" fmla="*/ 7232185 w 12192000"/>
              <a:gd name="connsiteY96" fmla="*/ 444394 h 4449468"/>
              <a:gd name="connsiteX97" fmla="*/ 7284877 w 12192000"/>
              <a:gd name="connsiteY97" fmla="*/ 402687 h 4449468"/>
              <a:gd name="connsiteX98" fmla="*/ 7346945 w 12192000"/>
              <a:gd name="connsiteY98" fmla="*/ 395124 h 4449468"/>
              <a:gd name="connsiteX99" fmla="*/ 7364027 w 12192000"/>
              <a:gd name="connsiteY99" fmla="*/ 426741 h 4449468"/>
              <a:gd name="connsiteX100" fmla="*/ 7429557 w 12192000"/>
              <a:gd name="connsiteY100" fmla="*/ 407818 h 4449468"/>
              <a:gd name="connsiteX101" fmla="*/ 7528670 w 12192000"/>
              <a:gd name="connsiteY101" fmla="*/ 375453 h 4449468"/>
              <a:gd name="connsiteX102" fmla="*/ 7586523 w 12192000"/>
              <a:gd name="connsiteY102" fmla="*/ 365405 h 4449468"/>
              <a:gd name="connsiteX103" fmla="*/ 7743797 w 12192000"/>
              <a:gd name="connsiteY103" fmla="*/ 328598 h 4449468"/>
              <a:gd name="connsiteX104" fmla="*/ 7900757 w 12192000"/>
              <a:gd name="connsiteY104" fmla="*/ 284597 h 4449468"/>
              <a:gd name="connsiteX105" fmla="*/ 7990513 w 12192000"/>
              <a:gd name="connsiteY105" fmla="*/ 218262 h 4449468"/>
              <a:gd name="connsiteX106" fmla="*/ 8119883 w 12192000"/>
              <a:gd name="connsiteY106" fmla="*/ 186443 h 4449468"/>
              <a:gd name="connsiteX107" fmla="*/ 8141063 w 12192000"/>
              <a:gd name="connsiteY107" fmla="*/ 175217 h 4449468"/>
              <a:gd name="connsiteX108" fmla="*/ 8172005 w 12192000"/>
              <a:gd name="connsiteY108" fmla="*/ 178328 h 4449468"/>
              <a:gd name="connsiteX109" fmla="*/ 8296189 w 12192000"/>
              <a:gd name="connsiteY109" fmla="*/ 192661 h 4449468"/>
              <a:gd name="connsiteX110" fmla="*/ 8395386 w 12192000"/>
              <a:gd name="connsiteY110" fmla="*/ 220624 h 4449468"/>
              <a:gd name="connsiteX111" fmla="*/ 8512799 w 12192000"/>
              <a:gd name="connsiteY111" fmla="*/ 185499 h 4449468"/>
              <a:gd name="connsiteX112" fmla="*/ 8586463 w 12192000"/>
              <a:gd name="connsiteY112" fmla="*/ 187463 h 4449468"/>
              <a:gd name="connsiteX113" fmla="*/ 8710287 w 12192000"/>
              <a:gd name="connsiteY113" fmla="*/ 226363 h 4449468"/>
              <a:gd name="connsiteX114" fmla="*/ 8866439 w 12192000"/>
              <a:gd name="connsiteY114" fmla="*/ 198692 h 4449468"/>
              <a:gd name="connsiteX115" fmla="*/ 8894276 w 12192000"/>
              <a:gd name="connsiteY115" fmla="*/ 145723 h 4449468"/>
              <a:gd name="connsiteX116" fmla="*/ 8935035 w 12192000"/>
              <a:gd name="connsiteY116" fmla="*/ 111646 h 4449468"/>
              <a:gd name="connsiteX117" fmla="*/ 8960043 w 12192000"/>
              <a:gd name="connsiteY117" fmla="*/ 180759 h 4449468"/>
              <a:gd name="connsiteX118" fmla="*/ 9101127 w 12192000"/>
              <a:gd name="connsiteY118" fmla="*/ 222142 h 4449468"/>
              <a:gd name="connsiteX119" fmla="*/ 9170880 w 12192000"/>
              <a:gd name="connsiteY119" fmla="*/ 234816 h 4449468"/>
              <a:gd name="connsiteX120" fmla="*/ 9278094 w 12192000"/>
              <a:gd name="connsiteY120" fmla="*/ 238336 h 4449468"/>
              <a:gd name="connsiteX121" fmla="*/ 9310998 w 12192000"/>
              <a:gd name="connsiteY121" fmla="*/ 242266 h 4449468"/>
              <a:gd name="connsiteX122" fmla="*/ 9641111 w 12192000"/>
              <a:gd name="connsiteY122" fmla="*/ 313195 h 4449468"/>
              <a:gd name="connsiteX123" fmla="*/ 9823383 w 12192000"/>
              <a:gd name="connsiteY123" fmla="*/ 218474 h 4449468"/>
              <a:gd name="connsiteX124" fmla="*/ 10032591 w 12192000"/>
              <a:gd name="connsiteY124" fmla="*/ 185749 h 4449468"/>
              <a:gd name="connsiteX125" fmla="*/ 10100322 w 12192000"/>
              <a:gd name="connsiteY125" fmla="*/ 221604 h 4449468"/>
              <a:gd name="connsiteX126" fmla="*/ 10132642 w 12192000"/>
              <a:gd name="connsiteY126" fmla="*/ 217666 h 4449468"/>
              <a:gd name="connsiteX127" fmla="*/ 10185365 w 12192000"/>
              <a:gd name="connsiteY127" fmla="*/ 206832 h 4449468"/>
              <a:gd name="connsiteX128" fmla="*/ 10268953 w 12192000"/>
              <a:gd name="connsiteY128" fmla="*/ 218347 h 4449468"/>
              <a:gd name="connsiteX129" fmla="*/ 10473949 w 12192000"/>
              <a:gd name="connsiteY129" fmla="*/ 220954 h 4449468"/>
              <a:gd name="connsiteX130" fmla="*/ 10717313 w 12192000"/>
              <a:gd name="connsiteY130" fmla="*/ 253344 h 4449468"/>
              <a:gd name="connsiteX131" fmla="*/ 10972110 w 12192000"/>
              <a:gd name="connsiteY131" fmla="*/ 217006 h 4449468"/>
              <a:gd name="connsiteX132" fmla="*/ 11060121 w 12192000"/>
              <a:gd name="connsiteY132" fmla="*/ 208222 h 4449468"/>
              <a:gd name="connsiteX133" fmla="*/ 11144990 w 12192000"/>
              <a:gd name="connsiteY133" fmla="*/ 143556 h 4449468"/>
              <a:gd name="connsiteX134" fmla="*/ 11293359 w 12192000"/>
              <a:gd name="connsiteY134" fmla="*/ 124935 h 4449468"/>
              <a:gd name="connsiteX135" fmla="*/ 11364511 w 12192000"/>
              <a:gd name="connsiteY135" fmla="*/ 66512 h 4449468"/>
              <a:gd name="connsiteX136" fmla="*/ 11537979 w 12192000"/>
              <a:gd name="connsiteY136" fmla="*/ 81544 h 4449468"/>
              <a:gd name="connsiteX137" fmla="*/ 11576401 w 12192000"/>
              <a:gd name="connsiteY137" fmla="*/ 68039 h 4449468"/>
              <a:gd name="connsiteX138" fmla="*/ 11627402 w 12192000"/>
              <a:gd name="connsiteY138" fmla="*/ 41537 h 4449468"/>
              <a:gd name="connsiteX139" fmla="*/ 11800703 w 12192000"/>
              <a:gd name="connsiteY139" fmla="*/ 18480 h 4449468"/>
              <a:gd name="connsiteX140" fmla="*/ 11920297 w 12192000"/>
              <a:gd name="connsiteY140" fmla="*/ 33373 h 4449468"/>
              <a:gd name="connsiteX141" fmla="*/ 12034335 w 12192000"/>
              <a:gd name="connsiteY141" fmla="*/ 19478 h 4449468"/>
              <a:gd name="connsiteX142" fmla="*/ 12121786 w 12192000"/>
              <a:gd name="connsiteY142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37760 w 12192000"/>
              <a:gd name="connsiteY7" fmla="*/ 1613266 h 4449468"/>
              <a:gd name="connsiteX8" fmla="*/ 350371 w 12192000"/>
              <a:gd name="connsiteY8" fmla="*/ 1658516 h 4449468"/>
              <a:gd name="connsiteX9" fmla="*/ 561746 w 12192000"/>
              <a:gd name="connsiteY9" fmla="*/ 1587448 h 4449468"/>
              <a:gd name="connsiteX10" fmla="*/ 762516 w 12192000"/>
              <a:gd name="connsiteY10" fmla="*/ 1469595 h 4449468"/>
              <a:gd name="connsiteX11" fmla="*/ 950614 w 12192000"/>
              <a:gd name="connsiteY11" fmla="*/ 1462036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43680 w 12192000"/>
              <a:gd name="connsiteY16" fmla="*/ 1343266 h 4449468"/>
              <a:gd name="connsiteX17" fmla="*/ 1417000 w 12192000"/>
              <a:gd name="connsiteY17" fmla="*/ 1306027 h 4449468"/>
              <a:gd name="connsiteX18" fmla="*/ 1484166 w 12192000"/>
              <a:gd name="connsiteY18" fmla="*/ 1257501 h 4449468"/>
              <a:gd name="connsiteX19" fmla="*/ 1577113 w 12192000"/>
              <a:gd name="connsiteY19" fmla="*/ 1252532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42958 w 12192000"/>
              <a:gd name="connsiteY22" fmla="*/ 1249037 h 4449468"/>
              <a:gd name="connsiteX23" fmla="*/ 2180944 w 12192000"/>
              <a:gd name="connsiteY23" fmla="*/ 1221372 h 4449468"/>
              <a:gd name="connsiteX24" fmla="*/ 2256401 w 12192000"/>
              <a:gd name="connsiteY24" fmla="*/ 1186263 h 4449468"/>
              <a:gd name="connsiteX25" fmla="*/ 2394021 w 12192000"/>
              <a:gd name="connsiteY25" fmla="*/ 1177502 h 4449468"/>
              <a:gd name="connsiteX26" fmla="*/ 2545516 w 12192000"/>
              <a:gd name="connsiteY26" fmla="*/ 1169188 h 4449468"/>
              <a:gd name="connsiteX27" fmla="*/ 2612469 w 12192000"/>
              <a:gd name="connsiteY27" fmla="*/ 1134510 h 4449468"/>
              <a:gd name="connsiteX28" fmla="*/ 2711275 w 12192000"/>
              <a:gd name="connsiteY28" fmla="*/ 1068983 h 4449468"/>
              <a:gd name="connsiteX29" fmla="*/ 2864753 w 12192000"/>
              <a:gd name="connsiteY29" fmla="*/ 1052603 h 4449468"/>
              <a:gd name="connsiteX30" fmla="*/ 2954875 w 12192000"/>
              <a:gd name="connsiteY30" fmla="*/ 1034925 h 4449468"/>
              <a:gd name="connsiteX31" fmla="*/ 2986432 w 12192000"/>
              <a:gd name="connsiteY31" fmla="*/ 1015835 h 4449468"/>
              <a:gd name="connsiteX32" fmla="*/ 3032300 w 12192000"/>
              <a:gd name="connsiteY32" fmla="*/ 997495 h 4449468"/>
              <a:gd name="connsiteX33" fmla="*/ 3111177 w 12192000"/>
              <a:gd name="connsiteY33" fmla="*/ 955551 h 4449468"/>
              <a:gd name="connsiteX34" fmla="*/ 3220756 w 12192000"/>
              <a:gd name="connsiteY34" fmla="*/ 915853 h 4449468"/>
              <a:gd name="connsiteX35" fmla="*/ 3311995 w 12192000"/>
              <a:gd name="connsiteY35" fmla="*/ 939781 h 4449468"/>
              <a:gd name="connsiteX36" fmla="*/ 3317268 w 12192000"/>
              <a:gd name="connsiteY36" fmla="*/ 929024 h 4449468"/>
              <a:gd name="connsiteX37" fmla="*/ 3374665 w 12192000"/>
              <a:gd name="connsiteY37" fmla="*/ 919767 h 4449468"/>
              <a:gd name="connsiteX38" fmla="*/ 3589177 w 12192000"/>
              <a:gd name="connsiteY38" fmla="*/ 951119 h 4449468"/>
              <a:gd name="connsiteX39" fmla="*/ 3700970 w 12192000"/>
              <a:gd name="connsiteY39" fmla="*/ 931267 h 4449468"/>
              <a:gd name="connsiteX40" fmla="*/ 3738479 w 12192000"/>
              <a:gd name="connsiteY40" fmla="*/ 913937 h 4449468"/>
              <a:gd name="connsiteX41" fmla="*/ 3801460 w 12192000"/>
              <a:gd name="connsiteY41" fmla="*/ 885540 h 4449468"/>
              <a:gd name="connsiteX42" fmla="*/ 3843193 w 12192000"/>
              <a:gd name="connsiteY42" fmla="*/ 838989 h 4449468"/>
              <a:gd name="connsiteX43" fmla="*/ 3897970 w 12192000"/>
              <a:gd name="connsiteY43" fmla="*/ 825281 h 4449468"/>
              <a:gd name="connsiteX44" fmla="*/ 3917600 w 12192000"/>
              <a:gd name="connsiteY44" fmla="*/ 854851 h 4449468"/>
              <a:gd name="connsiteX45" fmla="*/ 3973954 w 12192000"/>
              <a:gd name="connsiteY45" fmla="*/ 829557 h 4449468"/>
              <a:gd name="connsiteX46" fmla="*/ 4058683 w 12192000"/>
              <a:gd name="connsiteY46" fmla="*/ 787592 h 4449468"/>
              <a:gd name="connsiteX47" fmla="*/ 4109334 w 12192000"/>
              <a:gd name="connsiteY47" fmla="*/ 771848 h 4449468"/>
              <a:gd name="connsiteX48" fmla="*/ 4245750 w 12192000"/>
              <a:gd name="connsiteY48" fmla="*/ 719656 h 4449468"/>
              <a:gd name="connsiteX49" fmla="*/ 4380909 w 12192000"/>
              <a:gd name="connsiteY49" fmla="*/ 660379 h 4449468"/>
              <a:gd name="connsiteX50" fmla="*/ 4438502 w 12192000"/>
              <a:gd name="connsiteY50" fmla="*/ 592129 h 4449468"/>
              <a:gd name="connsiteX51" fmla="*/ 4446215 w 12192000"/>
              <a:gd name="connsiteY51" fmla="*/ 588643 h 4449468"/>
              <a:gd name="connsiteX52" fmla="*/ 4468284 w 12192000"/>
              <a:gd name="connsiteY52" fmla="*/ 589215 h 4449468"/>
              <a:gd name="connsiteX53" fmla="*/ 4476748 w 12192000"/>
              <a:gd name="connsiteY53" fmla="*/ 591094 h 4449468"/>
              <a:gd name="connsiteX54" fmla="*/ 4488782 w 12192000"/>
              <a:gd name="connsiteY54" fmla="*/ 590302 h 4449468"/>
              <a:gd name="connsiteX55" fmla="*/ 4489026 w 12192000"/>
              <a:gd name="connsiteY55" fmla="*/ 589753 h 4449468"/>
              <a:gd name="connsiteX56" fmla="*/ 4500402 w 12192000"/>
              <a:gd name="connsiteY56" fmla="*/ 590048 h 4449468"/>
              <a:gd name="connsiteX57" fmla="*/ 4556726 w 12192000"/>
              <a:gd name="connsiteY57" fmla="*/ 598187 h 4449468"/>
              <a:gd name="connsiteX58" fmla="*/ 4624565 w 12192000"/>
              <a:gd name="connsiteY58" fmla="*/ 543167 h 4449468"/>
              <a:gd name="connsiteX59" fmla="*/ 4653836 w 12192000"/>
              <a:gd name="connsiteY59" fmla="*/ 532544 h 4449468"/>
              <a:gd name="connsiteX60" fmla="*/ 4669186 w 12192000"/>
              <a:gd name="connsiteY60" fmla="*/ 524041 h 4449468"/>
              <a:gd name="connsiteX61" fmla="*/ 4669958 w 12192000"/>
              <a:gd name="connsiteY61" fmla="*/ 521685 h 4449468"/>
              <a:gd name="connsiteX62" fmla="*/ 4723979 w 12192000"/>
              <a:gd name="connsiteY62" fmla="*/ 529754 h 4449468"/>
              <a:gd name="connsiteX63" fmla="*/ 4730727 w 12192000"/>
              <a:gd name="connsiteY63" fmla="*/ 526563 h 4449468"/>
              <a:gd name="connsiteX64" fmla="*/ 4766483 w 12192000"/>
              <a:gd name="connsiteY64" fmla="*/ 537277 h 4449468"/>
              <a:gd name="connsiteX65" fmla="*/ 4784666 w 12192000"/>
              <a:gd name="connsiteY65" fmla="*/ 539903 h 4449468"/>
              <a:gd name="connsiteX66" fmla="*/ 4790401 w 12192000"/>
              <a:gd name="connsiteY66" fmla="*/ 546646 h 4449468"/>
              <a:gd name="connsiteX67" fmla="*/ 4816937 w 12192000"/>
              <a:gd name="connsiteY67" fmla="*/ 547476 h 4449468"/>
              <a:gd name="connsiteX68" fmla="*/ 4819758 w 12192000"/>
              <a:gd name="connsiteY68" fmla="*/ 545308 h 4449468"/>
              <a:gd name="connsiteX69" fmla="*/ 4842484 w 12192000"/>
              <a:gd name="connsiteY69" fmla="*/ 554412 h 4449468"/>
              <a:gd name="connsiteX70" fmla="*/ 4862546 w 12192000"/>
              <a:gd name="connsiteY70" fmla="*/ 572217 h 4449468"/>
              <a:gd name="connsiteX71" fmla="*/ 5085017 w 12192000"/>
              <a:gd name="connsiteY71" fmla="*/ 547403 h 4449468"/>
              <a:gd name="connsiteX72" fmla="*/ 5285888 w 12192000"/>
              <a:gd name="connsiteY72" fmla="*/ 614495 h 4449468"/>
              <a:gd name="connsiteX73" fmla="*/ 5406407 w 12192000"/>
              <a:gd name="connsiteY73" fmla="*/ 598751 h 4449468"/>
              <a:gd name="connsiteX74" fmla="*/ 5442182 w 12192000"/>
              <a:gd name="connsiteY74" fmla="*/ 549757 h 4449468"/>
              <a:gd name="connsiteX75" fmla="*/ 5745975 w 12192000"/>
              <a:gd name="connsiteY75" fmla="*/ 554555 h 4449468"/>
              <a:gd name="connsiteX76" fmla="*/ 5821505 w 12192000"/>
              <a:gd name="connsiteY76" fmla="*/ 535119 h 4449468"/>
              <a:gd name="connsiteX77" fmla="*/ 5892210 w 12192000"/>
              <a:gd name="connsiteY77" fmla="*/ 560202 h 4449468"/>
              <a:gd name="connsiteX78" fmla="*/ 5918804 w 12192000"/>
              <a:gd name="connsiteY78" fmla="*/ 543313 h 4449468"/>
              <a:gd name="connsiteX79" fmla="*/ 5923343 w 12192000"/>
              <a:gd name="connsiteY79" fmla="*/ 539938 h 4449468"/>
              <a:gd name="connsiteX80" fmla="*/ 5942519 w 12192000"/>
              <a:gd name="connsiteY80" fmla="*/ 536503 h 4449468"/>
              <a:gd name="connsiteX81" fmla="*/ 5946666 w 12192000"/>
              <a:gd name="connsiteY81" fmla="*/ 522944 h 4449468"/>
              <a:gd name="connsiteX82" fmla="*/ 5974624 w 12192000"/>
              <a:gd name="connsiteY82" fmla="*/ 508752 h 4449468"/>
              <a:gd name="connsiteX83" fmla="*/ 6010271 w 12192000"/>
              <a:gd name="connsiteY83" fmla="*/ 505944 h 4449468"/>
              <a:gd name="connsiteX84" fmla="*/ 6180882 w 12192000"/>
              <a:gd name="connsiteY84" fmla="*/ 506681 h 4449468"/>
              <a:gd name="connsiteX85" fmla="*/ 6282268 w 12192000"/>
              <a:gd name="connsiteY85" fmla="*/ 499091 h 4449468"/>
              <a:gd name="connsiteX86" fmla="*/ 6319700 w 12192000"/>
              <a:gd name="connsiteY86" fmla="*/ 483591 h 4449468"/>
              <a:gd name="connsiteX87" fmla="*/ 6372701 w 12192000"/>
              <a:gd name="connsiteY87" fmla="*/ 470428 h 4449468"/>
              <a:gd name="connsiteX88" fmla="*/ 6465400 w 12192000"/>
              <a:gd name="connsiteY88" fmla="*/ 437432 h 4449468"/>
              <a:gd name="connsiteX89" fmla="*/ 6591402 w 12192000"/>
              <a:gd name="connsiteY89" fmla="*/ 410083 h 4449468"/>
              <a:gd name="connsiteX90" fmla="*/ 6687786 w 12192000"/>
              <a:gd name="connsiteY90" fmla="*/ 444034 h 4449468"/>
              <a:gd name="connsiteX91" fmla="*/ 6695174 w 12192000"/>
              <a:gd name="connsiteY91" fmla="*/ 433912 h 4449468"/>
              <a:gd name="connsiteX92" fmla="*/ 6759445 w 12192000"/>
              <a:gd name="connsiteY92" fmla="*/ 431070 h 4449468"/>
              <a:gd name="connsiteX93" fmla="*/ 6989783 w 12192000"/>
              <a:gd name="connsiteY93" fmla="*/ 486103 h 4449468"/>
              <a:gd name="connsiteX94" fmla="*/ 7115240 w 12192000"/>
              <a:gd name="connsiteY94" fmla="*/ 478756 h 4449468"/>
              <a:gd name="connsiteX95" fmla="*/ 7158931 w 12192000"/>
              <a:gd name="connsiteY95" fmla="*/ 465669 h 4449468"/>
              <a:gd name="connsiteX96" fmla="*/ 7232185 w 12192000"/>
              <a:gd name="connsiteY96" fmla="*/ 444394 h 4449468"/>
              <a:gd name="connsiteX97" fmla="*/ 7284877 w 12192000"/>
              <a:gd name="connsiteY97" fmla="*/ 402687 h 4449468"/>
              <a:gd name="connsiteX98" fmla="*/ 7346945 w 12192000"/>
              <a:gd name="connsiteY98" fmla="*/ 395124 h 4449468"/>
              <a:gd name="connsiteX99" fmla="*/ 7364027 w 12192000"/>
              <a:gd name="connsiteY99" fmla="*/ 426741 h 4449468"/>
              <a:gd name="connsiteX100" fmla="*/ 7429557 w 12192000"/>
              <a:gd name="connsiteY100" fmla="*/ 407818 h 4449468"/>
              <a:gd name="connsiteX101" fmla="*/ 7528670 w 12192000"/>
              <a:gd name="connsiteY101" fmla="*/ 375453 h 4449468"/>
              <a:gd name="connsiteX102" fmla="*/ 7586523 w 12192000"/>
              <a:gd name="connsiteY102" fmla="*/ 365405 h 4449468"/>
              <a:gd name="connsiteX103" fmla="*/ 7743797 w 12192000"/>
              <a:gd name="connsiteY103" fmla="*/ 328598 h 4449468"/>
              <a:gd name="connsiteX104" fmla="*/ 7900757 w 12192000"/>
              <a:gd name="connsiteY104" fmla="*/ 284597 h 4449468"/>
              <a:gd name="connsiteX105" fmla="*/ 7990513 w 12192000"/>
              <a:gd name="connsiteY105" fmla="*/ 218262 h 4449468"/>
              <a:gd name="connsiteX106" fmla="*/ 8119883 w 12192000"/>
              <a:gd name="connsiteY106" fmla="*/ 186443 h 4449468"/>
              <a:gd name="connsiteX107" fmla="*/ 8141063 w 12192000"/>
              <a:gd name="connsiteY107" fmla="*/ 175217 h 4449468"/>
              <a:gd name="connsiteX108" fmla="*/ 8172005 w 12192000"/>
              <a:gd name="connsiteY108" fmla="*/ 178328 h 4449468"/>
              <a:gd name="connsiteX109" fmla="*/ 8296189 w 12192000"/>
              <a:gd name="connsiteY109" fmla="*/ 192661 h 4449468"/>
              <a:gd name="connsiteX110" fmla="*/ 8395386 w 12192000"/>
              <a:gd name="connsiteY110" fmla="*/ 220624 h 4449468"/>
              <a:gd name="connsiteX111" fmla="*/ 8512799 w 12192000"/>
              <a:gd name="connsiteY111" fmla="*/ 185499 h 4449468"/>
              <a:gd name="connsiteX112" fmla="*/ 8586463 w 12192000"/>
              <a:gd name="connsiteY112" fmla="*/ 187463 h 4449468"/>
              <a:gd name="connsiteX113" fmla="*/ 8710287 w 12192000"/>
              <a:gd name="connsiteY113" fmla="*/ 226363 h 4449468"/>
              <a:gd name="connsiteX114" fmla="*/ 8866439 w 12192000"/>
              <a:gd name="connsiteY114" fmla="*/ 198692 h 4449468"/>
              <a:gd name="connsiteX115" fmla="*/ 8894276 w 12192000"/>
              <a:gd name="connsiteY115" fmla="*/ 145723 h 4449468"/>
              <a:gd name="connsiteX116" fmla="*/ 8935035 w 12192000"/>
              <a:gd name="connsiteY116" fmla="*/ 111646 h 4449468"/>
              <a:gd name="connsiteX117" fmla="*/ 8960043 w 12192000"/>
              <a:gd name="connsiteY117" fmla="*/ 180759 h 4449468"/>
              <a:gd name="connsiteX118" fmla="*/ 9101127 w 12192000"/>
              <a:gd name="connsiteY118" fmla="*/ 222142 h 4449468"/>
              <a:gd name="connsiteX119" fmla="*/ 9170880 w 12192000"/>
              <a:gd name="connsiteY119" fmla="*/ 234816 h 4449468"/>
              <a:gd name="connsiteX120" fmla="*/ 9278094 w 12192000"/>
              <a:gd name="connsiteY120" fmla="*/ 238336 h 4449468"/>
              <a:gd name="connsiteX121" fmla="*/ 9310998 w 12192000"/>
              <a:gd name="connsiteY121" fmla="*/ 242266 h 4449468"/>
              <a:gd name="connsiteX122" fmla="*/ 9641111 w 12192000"/>
              <a:gd name="connsiteY122" fmla="*/ 313195 h 4449468"/>
              <a:gd name="connsiteX123" fmla="*/ 9823383 w 12192000"/>
              <a:gd name="connsiteY123" fmla="*/ 218474 h 4449468"/>
              <a:gd name="connsiteX124" fmla="*/ 10032591 w 12192000"/>
              <a:gd name="connsiteY124" fmla="*/ 185749 h 4449468"/>
              <a:gd name="connsiteX125" fmla="*/ 10100322 w 12192000"/>
              <a:gd name="connsiteY125" fmla="*/ 221604 h 4449468"/>
              <a:gd name="connsiteX126" fmla="*/ 10132642 w 12192000"/>
              <a:gd name="connsiteY126" fmla="*/ 217666 h 4449468"/>
              <a:gd name="connsiteX127" fmla="*/ 10185365 w 12192000"/>
              <a:gd name="connsiteY127" fmla="*/ 206832 h 4449468"/>
              <a:gd name="connsiteX128" fmla="*/ 10268953 w 12192000"/>
              <a:gd name="connsiteY128" fmla="*/ 218347 h 4449468"/>
              <a:gd name="connsiteX129" fmla="*/ 10473949 w 12192000"/>
              <a:gd name="connsiteY129" fmla="*/ 220954 h 4449468"/>
              <a:gd name="connsiteX130" fmla="*/ 10717313 w 12192000"/>
              <a:gd name="connsiteY130" fmla="*/ 253344 h 4449468"/>
              <a:gd name="connsiteX131" fmla="*/ 10972110 w 12192000"/>
              <a:gd name="connsiteY131" fmla="*/ 217006 h 4449468"/>
              <a:gd name="connsiteX132" fmla="*/ 11060121 w 12192000"/>
              <a:gd name="connsiteY132" fmla="*/ 208222 h 4449468"/>
              <a:gd name="connsiteX133" fmla="*/ 11144990 w 12192000"/>
              <a:gd name="connsiteY133" fmla="*/ 143556 h 4449468"/>
              <a:gd name="connsiteX134" fmla="*/ 11293359 w 12192000"/>
              <a:gd name="connsiteY134" fmla="*/ 124935 h 4449468"/>
              <a:gd name="connsiteX135" fmla="*/ 11364511 w 12192000"/>
              <a:gd name="connsiteY135" fmla="*/ 66512 h 4449468"/>
              <a:gd name="connsiteX136" fmla="*/ 11537979 w 12192000"/>
              <a:gd name="connsiteY136" fmla="*/ 81544 h 4449468"/>
              <a:gd name="connsiteX137" fmla="*/ 11576401 w 12192000"/>
              <a:gd name="connsiteY137" fmla="*/ 68039 h 4449468"/>
              <a:gd name="connsiteX138" fmla="*/ 11627402 w 12192000"/>
              <a:gd name="connsiteY138" fmla="*/ 41537 h 4449468"/>
              <a:gd name="connsiteX139" fmla="*/ 11800703 w 12192000"/>
              <a:gd name="connsiteY139" fmla="*/ 18480 h 4449468"/>
              <a:gd name="connsiteX140" fmla="*/ 11920297 w 12192000"/>
              <a:gd name="connsiteY140" fmla="*/ 33373 h 4449468"/>
              <a:gd name="connsiteX141" fmla="*/ 12034335 w 12192000"/>
              <a:gd name="connsiteY141" fmla="*/ 19478 h 4449468"/>
              <a:gd name="connsiteX142" fmla="*/ 12121786 w 12192000"/>
              <a:gd name="connsiteY142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37760 w 12192000"/>
              <a:gd name="connsiteY7" fmla="*/ 1613266 h 4449468"/>
              <a:gd name="connsiteX8" fmla="*/ 350371 w 12192000"/>
              <a:gd name="connsiteY8" fmla="*/ 1658516 h 4449468"/>
              <a:gd name="connsiteX9" fmla="*/ 561746 w 12192000"/>
              <a:gd name="connsiteY9" fmla="*/ 1587448 h 4449468"/>
              <a:gd name="connsiteX10" fmla="*/ 762516 w 12192000"/>
              <a:gd name="connsiteY10" fmla="*/ 1469595 h 4449468"/>
              <a:gd name="connsiteX11" fmla="*/ 950614 w 12192000"/>
              <a:gd name="connsiteY11" fmla="*/ 1462036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43680 w 12192000"/>
              <a:gd name="connsiteY16" fmla="*/ 1343266 h 4449468"/>
              <a:gd name="connsiteX17" fmla="*/ 1417000 w 12192000"/>
              <a:gd name="connsiteY17" fmla="*/ 1306027 h 4449468"/>
              <a:gd name="connsiteX18" fmla="*/ 1484166 w 12192000"/>
              <a:gd name="connsiteY18" fmla="*/ 1257501 h 4449468"/>
              <a:gd name="connsiteX19" fmla="*/ 1577113 w 12192000"/>
              <a:gd name="connsiteY19" fmla="*/ 1252532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42958 w 12192000"/>
              <a:gd name="connsiteY22" fmla="*/ 1249037 h 4449468"/>
              <a:gd name="connsiteX23" fmla="*/ 2180944 w 12192000"/>
              <a:gd name="connsiteY23" fmla="*/ 1221372 h 4449468"/>
              <a:gd name="connsiteX24" fmla="*/ 2256401 w 12192000"/>
              <a:gd name="connsiteY24" fmla="*/ 1186263 h 4449468"/>
              <a:gd name="connsiteX25" fmla="*/ 2394021 w 12192000"/>
              <a:gd name="connsiteY25" fmla="*/ 1177502 h 4449468"/>
              <a:gd name="connsiteX26" fmla="*/ 2612469 w 12192000"/>
              <a:gd name="connsiteY26" fmla="*/ 1134510 h 4449468"/>
              <a:gd name="connsiteX27" fmla="*/ 2711275 w 12192000"/>
              <a:gd name="connsiteY27" fmla="*/ 1068983 h 4449468"/>
              <a:gd name="connsiteX28" fmla="*/ 2864753 w 12192000"/>
              <a:gd name="connsiteY28" fmla="*/ 1052603 h 4449468"/>
              <a:gd name="connsiteX29" fmla="*/ 2954875 w 12192000"/>
              <a:gd name="connsiteY29" fmla="*/ 1034925 h 4449468"/>
              <a:gd name="connsiteX30" fmla="*/ 2986432 w 12192000"/>
              <a:gd name="connsiteY30" fmla="*/ 1015835 h 4449468"/>
              <a:gd name="connsiteX31" fmla="*/ 3032300 w 12192000"/>
              <a:gd name="connsiteY31" fmla="*/ 997495 h 4449468"/>
              <a:gd name="connsiteX32" fmla="*/ 3111177 w 12192000"/>
              <a:gd name="connsiteY32" fmla="*/ 955551 h 4449468"/>
              <a:gd name="connsiteX33" fmla="*/ 3220756 w 12192000"/>
              <a:gd name="connsiteY33" fmla="*/ 915853 h 4449468"/>
              <a:gd name="connsiteX34" fmla="*/ 3311995 w 12192000"/>
              <a:gd name="connsiteY34" fmla="*/ 939781 h 4449468"/>
              <a:gd name="connsiteX35" fmla="*/ 3317268 w 12192000"/>
              <a:gd name="connsiteY35" fmla="*/ 929024 h 4449468"/>
              <a:gd name="connsiteX36" fmla="*/ 3374665 w 12192000"/>
              <a:gd name="connsiteY36" fmla="*/ 919767 h 4449468"/>
              <a:gd name="connsiteX37" fmla="*/ 3589177 w 12192000"/>
              <a:gd name="connsiteY37" fmla="*/ 951119 h 4449468"/>
              <a:gd name="connsiteX38" fmla="*/ 3700970 w 12192000"/>
              <a:gd name="connsiteY38" fmla="*/ 931267 h 4449468"/>
              <a:gd name="connsiteX39" fmla="*/ 3738479 w 12192000"/>
              <a:gd name="connsiteY39" fmla="*/ 913937 h 4449468"/>
              <a:gd name="connsiteX40" fmla="*/ 3801460 w 12192000"/>
              <a:gd name="connsiteY40" fmla="*/ 885540 h 4449468"/>
              <a:gd name="connsiteX41" fmla="*/ 3843193 w 12192000"/>
              <a:gd name="connsiteY41" fmla="*/ 838989 h 4449468"/>
              <a:gd name="connsiteX42" fmla="*/ 3897970 w 12192000"/>
              <a:gd name="connsiteY42" fmla="*/ 825281 h 4449468"/>
              <a:gd name="connsiteX43" fmla="*/ 3917600 w 12192000"/>
              <a:gd name="connsiteY43" fmla="*/ 854851 h 4449468"/>
              <a:gd name="connsiteX44" fmla="*/ 3973954 w 12192000"/>
              <a:gd name="connsiteY44" fmla="*/ 829557 h 4449468"/>
              <a:gd name="connsiteX45" fmla="*/ 4058683 w 12192000"/>
              <a:gd name="connsiteY45" fmla="*/ 787592 h 4449468"/>
              <a:gd name="connsiteX46" fmla="*/ 4109334 w 12192000"/>
              <a:gd name="connsiteY46" fmla="*/ 771848 h 4449468"/>
              <a:gd name="connsiteX47" fmla="*/ 4245750 w 12192000"/>
              <a:gd name="connsiteY47" fmla="*/ 719656 h 4449468"/>
              <a:gd name="connsiteX48" fmla="*/ 4380909 w 12192000"/>
              <a:gd name="connsiteY48" fmla="*/ 660379 h 4449468"/>
              <a:gd name="connsiteX49" fmla="*/ 4438502 w 12192000"/>
              <a:gd name="connsiteY49" fmla="*/ 592129 h 4449468"/>
              <a:gd name="connsiteX50" fmla="*/ 4446215 w 12192000"/>
              <a:gd name="connsiteY50" fmla="*/ 588643 h 4449468"/>
              <a:gd name="connsiteX51" fmla="*/ 4468284 w 12192000"/>
              <a:gd name="connsiteY51" fmla="*/ 589215 h 4449468"/>
              <a:gd name="connsiteX52" fmla="*/ 4476748 w 12192000"/>
              <a:gd name="connsiteY52" fmla="*/ 591094 h 4449468"/>
              <a:gd name="connsiteX53" fmla="*/ 4488782 w 12192000"/>
              <a:gd name="connsiteY53" fmla="*/ 590302 h 4449468"/>
              <a:gd name="connsiteX54" fmla="*/ 4489026 w 12192000"/>
              <a:gd name="connsiteY54" fmla="*/ 589753 h 4449468"/>
              <a:gd name="connsiteX55" fmla="*/ 4500402 w 12192000"/>
              <a:gd name="connsiteY55" fmla="*/ 590048 h 4449468"/>
              <a:gd name="connsiteX56" fmla="*/ 4556726 w 12192000"/>
              <a:gd name="connsiteY56" fmla="*/ 598187 h 4449468"/>
              <a:gd name="connsiteX57" fmla="*/ 4624565 w 12192000"/>
              <a:gd name="connsiteY57" fmla="*/ 543167 h 4449468"/>
              <a:gd name="connsiteX58" fmla="*/ 4653836 w 12192000"/>
              <a:gd name="connsiteY58" fmla="*/ 532544 h 4449468"/>
              <a:gd name="connsiteX59" fmla="*/ 4669186 w 12192000"/>
              <a:gd name="connsiteY59" fmla="*/ 524041 h 4449468"/>
              <a:gd name="connsiteX60" fmla="*/ 4669958 w 12192000"/>
              <a:gd name="connsiteY60" fmla="*/ 521685 h 4449468"/>
              <a:gd name="connsiteX61" fmla="*/ 4723979 w 12192000"/>
              <a:gd name="connsiteY61" fmla="*/ 529754 h 4449468"/>
              <a:gd name="connsiteX62" fmla="*/ 4730727 w 12192000"/>
              <a:gd name="connsiteY62" fmla="*/ 526563 h 4449468"/>
              <a:gd name="connsiteX63" fmla="*/ 4766483 w 12192000"/>
              <a:gd name="connsiteY63" fmla="*/ 537277 h 4449468"/>
              <a:gd name="connsiteX64" fmla="*/ 4784666 w 12192000"/>
              <a:gd name="connsiteY64" fmla="*/ 539903 h 4449468"/>
              <a:gd name="connsiteX65" fmla="*/ 4790401 w 12192000"/>
              <a:gd name="connsiteY65" fmla="*/ 546646 h 4449468"/>
              <a:gd name="connsiteX66" fmla="*/ 4816937 w 12192000"/>
              <a:gd name="connsiteY66" fmla="*/ 547476 h 4449468"/>
              <a:gd name="connsiteX67" fmla="*/ 4819758 w 12192000"/>
              <a:gd name="connsiteY67" fmla="*/ 545308 h 4449468"/>
              <a:gd name="connsiteX68" fmla="*/ 4842484 w 12192000"/>
              <a:gd name="connsiteY68" fmla="*/ 554412 h 4449468"/>
              <a:gd name="connsiteX69" fmla="*/ 4862546 w 12192000"/>
              <a:gd name="connsiteY69" fmla="*/ 572217 h 4449468"/>
              <a:gd name="connsiteX70" fmla="*/ 5085017 w 12192000"/>
              <a:gd name="connsiteY70" fmla="*/ 547403 h 4449468"/>
              <a:gd name="connsiteX71" fmla="*/ 5285888 w 12192000"/>
              <a:gd name="connsiteY71" fmla="*/ 614495 h 4449468"/>
              <a:gd name="connsiteX72" fmla="*/ 5406407 w 12192000"/>
              <a:gd name="connsiteY72" fmla="*/ 598751 h 4449468"/>
              <a:gd name="connsiteX73" fmla="*/ 5442182 w 12192000"/>
              <a:gd name="connsiteY73" fmla="*/ 549757 h 4449468"/>
              <a:gd name="connsiteX74" fmla="*/ 5745975 w 12192000"/>
              <a:gd name="connsiteY74" fmla="*/ 554555 h 4449468"/>
              <a:gd name="connsiteX75" fmla="*/ 5821505 w 12192000"/>
              <a:gd name="connsiteY75" fmla="*/ 535119 h 4449468"/>
              <a:gd name="connsiteX76" fmla="*/ 5892210 w 12192000"/>
              <a:gd name="connsiteY76" fmla="*/ 560202 h 4449468"/>
              <a:gd name="connsiteX77" fmla="*/ 5918804 w 12192000"/>
              <a:gd name="connsiteY77" fmla="*/ 543313 h 4449468"/>
              <a:gd name="connsiteX78" fmla="*/ 5923343 w 12192000"/>
              <a:gd name="connsiteY78" fmla="*/ 539938 h 4449468"/>
              <a:gd name="connsiteX79" fmla="*/ 5942519 w 12192000"/>
              <a:gd name="connsiteY79" fmla="*/ 536503 h 4449468"/>
              <a:gd name="connsiteX80" fmla="*/ 5946666 w 12192000"/>
              <a:gd name="connsiteY80" fmla="*/ 522944 h 4449468"/>
              <a:gd name="connsiteX81" fmla="*/ 5974624 w 12192000"/>
              <a:gd name="connsiteY81" fmla="*/ 508752 h 4449468"/>
              <a:gd name="connsiteX82" fmla="*/ 6010271 w 12192000"/>
              <a:gd name="connsiteY82" fmla="*/ 505944 h 4449468"/>
              <a:gd name="connsiteX83" fmla="*/ 6180882 w 12192000"/>
              <a:gd name="connsiteY83" fmla="*/ 506681 h 4449468"/>
              <a:gd name="connsiteX84" fmla="*/ 6282268 w 12192000"/>
              <a:gd name="connsiteY84" fmla="*/ 499091 h 4449468"/>
              <a:gd name="connsiteX85" fmla="*/ 6319700 w 12192000"/>
              <a:gd name="connsiteY85" fmla="*/ 483591 h 4449468"/>
              <a:gd name="connsiteX86" fmla="*/ 6372701 w 12192000"/>
              <a:gd name="connsiteY86" fmla="*/ 470428 h 4449468"/>
              <a:gd name="connsiteX87" fmla="*/ 6465400 w 12192000"/>
              <a:gd name="connsiteY87" fmla="*/ 437432 h 4449468"/>
              <a:gd name="connsiteX88" fmla="*/ 6591402 w 12192000"/>
              <a:gd name="connsiteY88" fmla="*/ 410083 h 4449468"/>
              <a:gd name="connsiteX89" fmla="*/ 6687786 w 12192000"/>
              <a:gd name="connsiteY89" fmla="*/ 444034 h 4449468"/>
              <a:gd name="connsiteX90" fmla="*/ 6695174 w 12192000"/>
              <a:gd name="connsiteY90" fmla="*/ 433912 h 4449468"/>
              <a:gd name="connsiteX91" fmla="*/ 6759445 w 12192000"/>
              <a:gd name="connsiteY91" fmla="*/ 431070 h 4449468"/>
              <a:gd name="connsiteX92" fmla="*/ 6989783 w 12192000"/>
              <a:gd name="connsiteY92" fmla="*/ 486103 h 4449468"/>
              <a:gd name="connsiteX93" fmla="*/ 7115240 w 12192000"/>
              <a:gd name="connsiteY93" fmla="*/ 478756 h 4449468"/>
              <a:gd name="connsiteX94" fmla="*/ 7158931 w 12192000"/>
              <a:gd name="connsiteY94" fmla="*/ 465669 h 4449468"/>
              <a:gd name="connsiteX95" fmla="*/ 7232185 w 12192000"/>
              <a:gd name="connsiteY95" fmla="*/ 444394 h 4449468"/>
              <a:gd name="connsiteX96" fmla="*/ 7284877 w 12192000"/>
              <a:gd name="connsiteY96" fmla="*/ 402687 h 4449468"/>
              <a:gd name="connsiteX97" fmla="*/ 7346945 w 12192000"/>
              <a:gd name="connsiteY97" fmla="*/ 395124 h 4449468"/>
              <a:gd name="connsiteX98" fmla="*/ 7364027 w 12192000"/>
              <a:gd name="connsiteY98" fmla="*/ 426741 h 4449468"/>
              <a:gd name="connsiteX99" fmla="*/ 7429557 w 12192000"/>
              <a:gd name="connsiteY99" fmla="*/ 407818 h 4449468"/>
              <a:gd name="connsiteX100" fmla="*/ 7528670 w 12192000"/>
              <a:gd name="connsiteY100" fmla="*/ 375453 h 4449468"/>
              <a:gd name="connsiteX101" fmla="*/ 7586523 w 12192000"/>
              <a:gd name="connsiteY101" fmla="*/ 365405 h 4449468"/>
              <a:gd name="connsiteX102" fmla="*/ 7743797 w 12192000"/>
              <a:gd name="connsiteY102" fmla="*/ 328598 h 4449468"/>
              <a:gd name="connsiteX103" fmla="*/ 7900757 w 12192000"/>
              <a:gd name="connsiteY103" fmla="*/ 284597 h 4449468"/>
              <a:gd name="connsiteX104" fmla="*/ 7990513 w 12192000"/>
              <a:gd name="connsiteY104" fmla="*/ 218262 h 4449468"/>
              <a:gd name="connsiteX105" fmla="*/ 8119883 w 12192000"/>
              <a:gd name="connsiteY105" fmla="*/ 186443 h 4449468"/>
              <a:gd name="connsiteX106" fmla="*/ 8141063 w 12192000"/>
              <a:gd name="connsiteY106" fmla="*/ 175217 h 4449468"/>
              <a:gd name="connsiteX107" fmla="*/ 8172005 w 12192000"/>
              <a:gd name="connsiteY107" fmla="*/ 178328 h 4449468"/>
              <a:gd name="connsiteX108" fmla="*/ 8296189 w 12192000"/>
              <a:gd name="connsiteY108" fmla="*/ 192661 h 4449468"/>
              <a:gd name="connsiteX109" fmla="*/ 8395386 w 12192000"/>
              <a:gd name="connsiteY109" fmla="*/ 220624 h 4449468"/>
              <a:gd name="connsiteX110" fmla="*/ 8512799 w 12192000"/>
              <a:gd name="connsiteY110" fmla="*/ 185499 h 4449468"/>
              <a:gd name="connsiteX111" fmla="*/ 8586463 w 12192000"/>
              <a:gd name="connsiteY111" fmla="*/ 187463 h 4449468"/>
              <a:gd name="connsiteX112" fmla="*/ 8710287 w 12192000"/>
              <a:gd name="connsiteY112" fmla="*/ 226363 h 4449468"/>
              <a:gd name="connsiteX113" fmla="*/ 8866439 w 12192000"/>
              <a:gd name="connsiteY113" fmla="*/ 198692 h 4449468"/>
              <a:gd name="connsiteX114" fmla="*/ 8894276 w 12192000"/>
              <a:gd name="connsiteY114" fmla="*/ 145723 h 4449468"/>
              <a:gd name="connsiteX115" fmla="*/ 8935035 w 12192000"/>
              <a:gd name="connsiteY115" fmla="*/ 111646 h 4449468"/>
              <a:gd name="connsiteX116" fmla="*/ 8960043 w 12192000"/>
              <a:gd name="connsiteY116" fmla="*/ 180759 h 4449468"/>
              <a:gd name="connsiteX117" fmla="*/ 9101127 w 12192000"/>
              <a:gd name="connsiteY117" fmla="*/ 222142 h 4449468"/>
              <a:gd name="connsiteX118" fmla="*/ 9170880 w 12192000"/>
              <a:gd name="connsiteY118" fmla="*/ 234816 h 4449468"/>
              <a:gd name="connsiteX119" fmla="*/ 9278094 w 12192000"/>
              <a:gd name="connsiteY119" fmla="*/ 238336 h 4449468"/>
              <a:gd name="connsiteX120" fmla="*/ 9310998 w 12192000"/>
              <a:gd name="connsiteY120" fmla="*/ 242266 h 4449468"/>
              <a:gd name="connsiteX121" fmla="*/ 9641111 w 12192000"/>
              <a:gd name="connsiteY121" fmla="*/ 313195 h 4449468"/>
              <a:gd name="connsiteX122" fmla="*/ 9823383 w 12192000"/>
              <a:gd name="connsiteY122" fmla="*/ 218474 h 4449468"/>
              <a:gd name="connsiteX123" fmla="*/ 10032591 w 12192000"/>
              <a:gd name="connsiteY123" fmla="*/ 185749 h 4449468"/>
              <a:gd name="connsiteX124" fmla="*/ 10100322 w 12192000"/>
              <a:gd name="connsiteY124" fmla="*/ 221604 h 4449468"/>
              <a:gd name="connsiteX125" fmla="*/ 10132642 w 12192000"/>
              <a:gd name="connsiteY125" fmla="*/ 217666 h 4449468"/>
              <a:gd name="connsiteX126" fmla="*/ 10185365 w 12192000"/>
              <a:gd name="connsiteY126" fmla="*/ 206832 h 4449468"/>
              <a:gd name="connsiteX127" fmla="*/ 10268953 w 12192000"/>
              <a:gd name="connsiteY127" fmla="*/ 218347 h 4449468"/>
              <a:gd name="connsiteX128" fmla="*/ 10473949 w 12192000"/>
              <a:gd name="connsiteY128" fmla="*/ 220954 h 4449468"/>
              <a:gd name="connsiteX129" fmla="*/ 10717313 w 12192000"/>
              <a:gd name="connsiteY129" fmla="*/ 253344 h 4449468"/>
              <a:gd name="connsiteX130" fmla="*/ 10972110 w 12192000"/>
              <a:gd name="connsiteY130" fmla="*/ 217006 h 4449468"/>
              <a:gd name="connsiteX131" fmla="*/ 11060121 w 12192000"/>
              <a:gd name="connsiteY131" fmla="*/ 208222 h 4449468"/>
              <a:gd name="connsiteX132" fmla="*/ 11144990 w 12192000"/>
              <a:gd name="connsiteY132" fmla="*/ 143556 h 4449468"/>
              <a:gd name="connsiteX133" fmla="*/ 11293359 w 12192000"/>
              <a:gd name="connsiteY133" fmla="*/ 124935 h 4449468"/>
              <a:gd name="connsiteX134" fmla="*/ 11364511 w 12192000"/>
              <a:gd name="connsiteY134" fmla="*/ 66512 h 4449468"/>
              <a:gd name="connsiteX135" fmla="*/ 11537979 w 12192000"/>
              <a:gd name="connsiteY135" fmla="*/ 81544 h 4449468"/>
              <a:gd name="connsiteX136" fmla="*/ 11576401 w 12192000"/>
              <a:gd name="connsiteY136" fmla="*/ 68039 h 4449468"/>
              <a:gd name="connsiteX137" fmla="*/ 11627402 w 12192000"/>
              <a:gd name="connsiteY137" fmla="*/ 41537 h 4449468"/>
              <a:gd name="connsiteX138" fmla="*/ 11800703 w 12192000"/>
              <a:gd name="connsiteY138" fmla="*/ 18480 h 4449468"/>
              <a:gd name="connsiteX139" fmla="*/ 11920297 w 12192000"/>
              <a:gd name="connsiteY139" fmla="*/ 33373 h 4449468"/>
              <a:gd name="connsiteX140" fmla="*/ 12034335 w 12192000"/>
              <a:gd name="connsiteY140" fmla="*/ 19478 h 4449468"/>
              <a:gd name="connsiteX141" fmla="*/ 12121786 w 12192000"/>
              <a:gd name="connsiteY141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37760 w 12192000"/>
              <a:gd name="connsiteY7" fmla="*/ 1613266 h 4449468"/>
              <a:gd name="connsiteX8" fmla="*/ 350371 w 12192000"/>
              <a:gd name="connsiteY8" fmla="*/ 1658516 h 4449468"/>
              <a:gd name="connsiteX9" fmla="*/ 561746 w 12192000"/>
              <a:gd name="connsiteY9" fmla="*/ 1587448 h 4449468"/>
              <a:gd name="connsiteX10" fmla="*/ 762516 w 12192000"/>
              <a:gd name="connsiteY10" fmla="*/ 1469595 h 4449468"/>
              <a:gd name="connsiteX11" fmla="*/ 950614 w 12192000"/>
              <a:gd name="connsiteY11" fmla="*/ 1462036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43680 w 12192000"/>
              <a:gd name="connsiteY16" fmla="*/ 1343266 h 4449468"/>
              <a:gd name="connsiteX17" fmla="*/ 1417000 w 12192000"/>
              <a:gd name="connsiteY17" fmla="*/ 1306027 h 4449468"/>
              <a:gd name="connsiteX18" fmla="*/ 1484166 w 12192000"/>
              <a:gd name="connsiteY18" fmla="*/ 1257501 h 4449468"/>
              <a:gd name="connsiteX19" fmla="*/ 1577113 w 12192000"/>
              <a:gd name="connsiteY19" fmla="*/ 1252532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42958 w 12192000"/>
              <a:gd name="connsiteY22" fmla="*/ 1249037 h 4449468"/>
              <a:gd name="connsiteX23" fmla="*/ 2180944 w 12192000"/>
              <a:gd name="connsiteY23" fmla="*/ 1221372 h 4449468"/>
              <a:gd name="connsiteX24" fmla="*/ 2256401 w 12192000"/>
              <a:gd name="connsiteY24" fmla="*/ 1186263 h 4449468"/>
              <a:gd name="connsiteX25" fmla="*/ 2450120 w 12192000"/>
              <a:gd name="connsiteY25" fmla="*/ 1198464 h 4449468"/>
              <a:gd name="connsiteX26" fmla="*/ 2612469 w 12192000"/>
              <a:gd name="connsiteY26" fmla="*/ 1134510 h 4449468"/>
              <a:gd name="connsiteX27" fmla="*/ 2711275 w 12192000"/>
              <a:gd name="connsiteY27" fmla="*/ 1068983 h 4449468"/>
              <a:gd name="connsiteX28" fmla="*/ 2864753 w 12192000"/>
              <a:gd name="connsiteY28" fmla="*/ 1052603 h 4449468"/>
              <a:gd name="connsiteX29" fmla="*/ 2954875 w 12192000"/>
              <a:gd name="connsiteY29" fmla="*/ 1034925 h 4449468"/>
              <a:gd name="connsiteX30" fmla="*/ 2986432 w 12192000"/>
              <a:gd name="connsiteY30" fmla="*/ 1015835 h 4449468"/>
              <a:gd name="connsiteX31" fmla="*/ 3032300 w 12192000"/>
              <a:gd name="connsiteY31" fmla="*/ 997495 h 4449468"/>
              <a:gd name="connsiteX32" fmla="*/ 3111177 w 12192000"/>
              <a:gd name="connsiteY32" fmla="*/ 955551 h 4449468"/>
              <a:gd name="connsiteX33" fmla="*/ 3220756 w 12192000"/>
              <a:gd name="connsiteY33" fmla="*/ 915853 h 4449468"/>
              <a:gd name="connsiteX34" fmla="*/ 3311995 w 12192000"/>
              <a:gd name="connsiteY34" fmla="*/ 939781 h 4449468"/>
              <a:gd name="connsiteX35" fmla="*/ 3317268 w 12192000"/>
              <a:gd name="connsiteY35" fmla="*/ 929024 h 4449468"/>
              <a:gd name="connsiteX36" fmla="*/ 3374665 w 12192000"/>
              <a:gd name="connsiteY36" fmla="*/ 919767 h 4449468"/>
              <a:gd name="connsiteX37" fmla="*/ 3589177 w 12192000"/>
              <a:gd name="connsiteY37" fmla="*/ 951119 h 4449468"/>
              <a:gd name="connsiteX38" fmla="*/ 3700970 w 12192000"/>
              <a:gd name="connsiteY38" fmla="*/ 931267 h 4449468"/>
              <a:gd name="connsiteX39" fmla="*/ 3738479 w 12192000"/>
              <a:gd name="connsiteY39" fmla="*/ 913937 h 4449468"/>
              <a:gd name="connsiteX40" fmla="*/ 3801460 w 12192000"/>
              <a:gd name="connsiteY40" fmla="*/ 885540 h 4449468"/>
              <a:gd name="connsiteX41" fmla="*/ 3843193 w 12192000"/>
              <a:gd name="connsiteY41" fmla="*/ 838989 h 4449468"/>
              <a:gd name="connsiteX42" fmla="*/ 3897970 w 12192000"/>
              <a:gd name="connsiteY42" fmla="*/ 825281 h 4449468"/>
              <a:gd name="connsiteX43" fmla="*/ 3917600 w 12192000"/>
              <a:gd name="connsiteY43" fmla="*/ 854851 h 4449468"/>
              <a:gd name="connsiteX44" fmla="*/ 3973954 w 12192000"/>
              <a:gd name="connsiteY44" fmla="*/ 829557 h 4449468"/>
              <a:gd name="connsiteX45" fmla="*/ 4058683 w 12192000"/>
              <a:gd name="connsiteY45" fmla="*/ 787592 h 4449468"/>
              <a:gd name="connsiteX46" fmla="*/ 4109334 w 12192000"/>
              <a:gd name="connsiteY46" fmla="*/ 771848 h 4449468"/>
              <a:gd name="connsiteX47" fmla="*/ 4245750 w 12192000"/>
              <a:gd name="connsiteY47" fmla="*/ 719656 h 4449468"/>
              <a:gd name="connsiteX48" fmla="*/ 4380909 w 12192000"/>
              <a:gd name="connsiteY48" fmla="*/ 660379 h 4449468"/>
              <a:gd name="connsiteX49" fmla="*/ 4438502 w 12192000"/>
              <a:gd name="connsiteY49" fmla="*/ 592129 h 4449468"/>
              <a:gd name="connsiteX50" fmla="*/ 4446215 w 12192000"/>
              <a:gd name="connsiteY50" fmla="*/ 588643 h 4449468"/>
              <a:gd name="connsiteX51" fmla="*/ 4468284 w 12192000"/>
              <a:gd name="connsiteY51" fmla="*/ 589215 h 4449468"/>
              <a:gd name="connsiteX52" fmla="*/ 4476748 w 12192000"/>
              <a:gd name="connsiteY52" fmla="*/ 591094 h 4449468"/>
              <a:gd name="connsiteX53" fmla="*/ 4488782 w 12192000"/>
              <a:gd name="connsiteY53" fmla="*/ 590302 h 4449468"/>
              <a:gd name="connsiteX54" fmla="*/ 4489026 w 12192000"/>
              <a:gd name="connsiteY54" fmla="*/ 589753 h 4449468"/>
              <a:gd name="connsiteX55" fmla="*/ 4500402 w 12192000"/>
              <a:gd name="connsiteY55" fmla="*/ 590048 h 4449468"/>
              <a:gd name="connsiteX56" fmla="*/ 4556726 w 12192000"/>
              <a:gd name="connsiteY56" fmla="*/ 598187 h 4449468"/>
              <a:gd name="connsiteX57" fmla="*/ 4624565 w 12192000"/>
              <a:gd name="connsiteY57" fmla="*/ 543167 h 4449468"/>
              <a:gd name="connsiteX58" fmla="*/ 4653836 w 12192000"/>
              <a:gd name="connsiteY58" fmla="*/ 532544 h 4449468"/>
              <a:gd name="connsiteX59" fmla="*/ 4669186 w 12192000"/>
              <a:gd name="connsiteY59" fmla="*/ 524041 h 4449468"/>
              <a:gd name="connsiteX60" fmla="*/ 4669958 w 12192000"/>
              <a:gd name="connsiteY60" fmla="*/ 521685 h 4449468"/>
              <a:gd name="connsiteX61" fmla="*/ 4723979 w 12192000"/>
              <a:gd name="connsiteY61" fmla="*/ 529754 h 4449468"/>
              <a:gd name="connsiteX62" fmla="*/ 4730727 w 12192000"/>
              <a:gd name="connsiteY62" fmla="*/ 526563 h 4449468"/>
              <a:gd name="connsiteX63" fmla="*/ 4766483 w 12192000"/>
              <a:gd name="connsiteY63" fmla="*/ 537277 h 4449468"/>
              <a:gd name="connsiteX64" fmla="*/ 4784666 w 12192000"/>
              <a:gd name="connsiteY64" fmla="*/ 539903 h 4449468"/>
              <a:gd name="connsiteX65" fmla="*/ 4790401 w 12192000"/>
              <a:gd name="connsiteY65" fmla="*/ 546646 h 4449468"/>
              <a:gd name="connsiteX66" fmla="*/ 4816937 w 12192000"/>
              <a:gd name="connsiteY66" fmla="*/ 547476 h 4449468"/>
              <a:gd name="connsiteX67" fmla="*/ 4819758 w 12192000"/>
              <a:gd name="connsiteY67" fmla="*/ 545308 h 4449468"/>
              <a:gd name="connsiteX68" fmla="*/ 4842484 w 12192000"/>
              <a:gd name="connsiteY68" fmla="*/ 554412 h 4449468"/>
              <a:gd name="connsiteX69" fmla="*/ 4862546 w 12192000"/>
              <a:gd name="connsiteY69" fmla="*/ 572217 h 4449468"/>
              <a:gd name="connsiteX70" fmla="*/ 5085017 w 12192000"/>
              <a:gd name="connsiteY70" fmla="*/ 547403 h 4449468"/>
              <a:gd name="connsiteX71" fmla="*/ 5285888 w 12192000"/>
              <a:gd name="connsiteY71" fmla="*/ 614495 h 4449468"/>
              <a:gd name="connsiteX72" fmla="*/ 5406407 w 12192000"/>
              <a:gd name="connsiteY72" fmla="*/ 598751 h 4449468"/>
              <a:gd name="connsiteX73" fmla="*/ 5442182 w 12192000"/>
              <a:gd name="connsiteY73" fmla="*/ 549757 h 4449468"/>
              <a:gd name="connsiteX74" fmla="*/ 5745975 w 12192000"/>
              <a:gd name="connsiteY74" fmla="*/ 554555 h 4449468"/>
              <a:gd name="connsiteX75" fmla="*/ 5821505 w 12192000"/>
              <a:gd name="connsiteY75" fmla="*/ 535119 h 4449468"/>
              <a:gd name="connsiteX76" fmla="*/ 5892210 w 12192000"/>
              <a:gd name="connsiteY76" fmla="*/ 560202 h 4449468"/>
              <a:gd name="connsiteX77" fmla="*/ 5918804 w 12192000"/>
              <a:gd name="connsiteY77" fmla="*/ 543313 h 4449468"/>
              <a:gd name="connsiteX78" fmla="*/ 5923343 w 12192000"/>
              <a:gd name="connsiteY78" fmla="*/ 539938 h 4449468"/>
              <a:gd name="connsiteX79" fmla="*/ 5942519 w 12192000"/>
              <a:gd name="connsiteY79" fmla="*/ 536503 h 4449468"/>
              <a:gd name="connsiteX80" fmla="*/ 5946666 w 12192000"/>
              <a:gd name="connsiteY80" fmla="*/ 522944 h 4449468"/>
              <a:gd name="connsiteX81" fmla="*/ 5974624 w 12192000"/>
              <a:gd name="connsiteY81" fmla="*/ 508752 h 4449468"/>
              <a:gd name="connsiteX82" fmla="*/ 6010271 w 12192000"/>
              <a:gd name="connsiteY82" fmla="*/ 505944 h 4449468"/>
              <a:gd name="connsiteX83" fmla="*/ 6180882 w 12192000"/>
              <a:gd name="connsiteY83" fmla="*/ 506681 h 4449468"/>
              <a:gd name="connsiteX84" fmla="*/ 6282268 w 12192000"/>
              <a:gd name="connsiteY84" fmla="*/ 499091 h 4449468"/>
              <a:gd name="connsiteX85" fmla="*/ 6319700 w 12192000"/>
              <a:gd name="connsiteY85" fmla="*/ 483591 h 4449468"/>
              <a:gd name="connsiteX86" fmla="*/ 6372701 w 12192000"/>
              <a:gd name="connsiteY86" fmla="*/ 470428 h 4449468"/>
              <a:gd name="connsiteX87" fmla="*/ 6465400 w 12192000"/>
              <a:gd name="connsiteY87" fmla="*/ 437432 h 4449468"/>
              <a:gd name="connsiteX88" fmla="*/ 6591402 w 12192000"/>
              <a:gd name="connsiteY88" fmla="*/ 410083 h 4449468"/>
              <a:gd name="connsiteX89" fmla="*/ 6687786 w 12192000"/>
              <a:gd name="connsiteY89" fmla="*/ 444034 h 4449468"/>
              <a:gd name="connsiteX90" fmla="*/ 6695174 w 12192000"/>
              <a:gd name="connsiteY90" fmla="*/ 433912 h 4449468"/>
              <a:gd name="connsiteX91" fmla="*/ 6759445 w 12192000"/>
              <a:gd name="connsiteY91" fmla="*/ 431070 h 4449468"/>
              <a:gd name="connsiteX92" fmla="*/ 6989783 w 12192000"/>
              <a:gd name="connsiteY92" fmla="*/ 486103 h 4449468"/>
              <a:gd name="connsiteX93" fmla="*/ 7115240 w 12192000"/>
              <a:gd name="connsiteY93" fmla="*/ 478756 h 4449468"/>
              <a:gd name="connsiteX94" fmla="*/ 7158931 w 12192000"/>
              <a:gd name="connsiteY94" fmla="*/ 465669 h 4449468"/>
              <a:gd name="connsiteX95" fmla="*/ 7232185 w 12192000"/>
              <a:gd name="connsiteY95" fmla="*/ 444394 h 4449468"/>
              <a:gd name="connsiteX96" fmla="*/ 7284877 w 12192000"/>
              <a:gd name="connsiteY96" fmla="*/ 402687 h 4449468"/>
              <a:gd name="connsiteX97" fmla="*/ 7346945 w 12192000"/>
              <a:gd name="connsiteY97" fmla="*/ 395124 h 4449468"/>
              <a:gd name="connsiteX98" fmla="*/ 7364027 w 12192000"/>
              <a:gd name="connsiteY98" fmla="*/ 426741 h 4449468"/>
              <a:gd name="connsiteX99" fmla="*/ 7429557 w 12192000"/>
              <a:gd name="connsiteY99" fmla="*/ 407818 h 4449468"/>
              <a:gd name="connsiteX100" fmla="*/ 7528670 w 12192000"/>
              <a:gd name="connsiteY100" fmla="*/ 375453 h 4449468"/>
              <a:gd name="connsiteX101" fmla="*/ 7586523 w 12192000"/>
              <a:gd name="connsiteY101" fmla="*/ 365405 h 4449468"/>
              <a:gd name="connsiteX102" fmla="*/ 7743797 w 12192000"/>
              <a:gd name="connsiteY102" fmla="*/ 328598 h 4449468"/>
              <a:gd name="connsiteX103" fmla="*/ 7900757 w 12192000"/>
              <a:gd name="connsiteY103" fmla="*/ 284597 h 4449468"/>
              <a:gd name="connsiteX104" fmla="*/ 7990513 w 12192000"/>
              <a:gd name="connsiteY104" fmla="*/ 218262 h 4449468"/>
              <a:gd name="connsiteX105" fmla="*/ 8119883 w 12192000"/>
              <a:gd name="connsiteY105" fmla="*/ 186443 h 4449468"/>
              <a:gd name="connsiteX106" fmla="*/ 8141063 w 12192000"/>
              <a:gd name="connsiteY106" fmla="*/ 175217 h 4449468"/>
              <a:gd name="connsiteX107" fmla="*/ 8172005 w 12192000"/>
              <a:gd name="connsiteY107" fmla="*/ 178328 h 4449468"/>
              <a:gd name="connsiteX108" fmla="*/ 8296189 w 12192000"/>
              <a:gd name="connsiteY108" fmla="*/ 192661 h 4449468"/>
              <a:gd name="connsiteX109" fmla="*/ 8395386 w 12192000"/>
              <a:gd name="connsiteY109" fmla="*/ 220624 h 4449468"/>
              <a:gd name="connsiteX110" fmla="*/ 8512799 w 12192000"/>
              <a:gd name="connsiteY110" fmla="*/ 185499 h 4449468"/>
              <a:gd name="connsiteX111" fmla="*/ 8586463 w 12192000"/>
              <a:gd name="connsiteY111" fmla="*/ 187463 h 4449468"/>
              <a:gd name="connsiteX112" fmla="*/ 8710287 w 12192000"/>
              <a:gd name="connsiteY112" fmla="*/ 226363 h 4449468"/>
              <a:gd name="connsiteX113" fmla="*/ 8866439 w 12192000"/>
              <a:gd name="connsiteY113" fmla="*/ 198692 h 4449468"/>
              <a:gd name="connsiteX114" fmla="*/ 8894276 w 12192000"/>
              <a:gd name="connsiteY114" fmla="*/ 145723 h 4449468"/>
              <a:gd name="connsiteX115" fmla="*/ 8935035 w 12192000"/>
              <a:gd name="connsiteY115" fmla="*/ 111646 h 4449468"/>
              <a:gd name="connsiteX116" fmla="*/ 8960043 w 12192000"/>
              <a:gd name="connsiteY116" fmla="*/ 180759 h 4449468"/>
              <a:gd name="connsiteX117" fmla="*/ 9101127 w 12192000"/>
              <a:gd name="connsiteY117" fmla="*/ 222142 h 4449468"/>
              <a:gd name="connsiteX118" fmla="*/ 9170880 w 12192000"/>
              <a:gd name="connsiteY118" fmla="*/ 234816 h 4449468"/>
              <a:gd name="connsiteX119" fmla="*/ 9278094 w 12192000"/>
              <a:gd name="connsiteY119" fmla="*/ 238336 h 4449468"/>
              <a:gd name="connsiteX120" fmla="*/ 9310998 w 12192000"/>
              <a:gd name="connsiteY120" fmla="*/ 242266 h 4449468"/>
              <a:gd name="connsiteX121" fmla="*/ 9641111 w 12192000"/>
              <a:gd name="connsiteY121" fmla="*/ 313195 h 4449468"/>
              <a:gd name="connsiteX122" fmla="*/ 9823383 w 12192000"/>
              <a:gd name="connsiteY122" fmla="*/ 218474 h 4449468"/>
              <a:gd name="connsiteX123" fmla="*/ 10032591 w 12192000"/>
              <a:gd name="connsiteY123" fmla="*/ 185749 h 4449468"/>
              <a:gd name="connsiteX124" fmla="*/ 10100322 w 12192000"/>
              <a:gd name="connsiteY124" fmla="*/ 221604 h 4449468"/>
              <a:gd name="connsiteX125" fmla="*/ 10132642 w 12192000"/>
              <a:gd name="connsiteY125" fmla="*/ 217666 h 4449468"/>
              <a:gd name="connsiteX126" fmla="*/ 10185365 w 12192000"/>
              <a:gd name="connsiteY126" fmla="*/ 206832 h 4449468"/>
              <a:gd name="connsiteX127" fmla="*/ 10268953 w 12192000"/>
              <a:gd name="connsiteY127" fmla="*/ 218347 h 4449468"/>
              <a:gd name="connsiteX128" fmla="*/ 10473949 w 12192000"/>
              <a:gd name="connsiteY128" fmla="*/ 220954 h 4449468"/>
              <a:gd name="connsiteX129" fmla="*/ 10717313 w 12192000"/>
              <a:gd name="connsiteY129" fmla="*/ 253344 h 4449468"/>
              <a:gd name="connsiteX130" fmla="*/ 10972110 w 12192000"/>
              <a:gd name="connsiteY130" fmla="*/ 217006 h 4449468"/>
              <a:gd name="connsiteX131" fmla="*/ 11060121 w 12192000"/>
              <a:gd name="connsiteY131" fmla="*/ 208222 h 4449468"/>
              <a:gd name="connsiteX132" fmla="*/ 11144990 w 12192000"/>
              <a:gd name="connsiteY132" fmla="*/ 143556 h 4449468"/>
              <a:gd name="connsiteX133" fmla="*/ 11293359 w 12192000"/>
              <a:gd name="connsiteY133" fmla="*/ 124935 h 4449468"/>
              <a:gd name="connsiteX134" fmla="*/ 11364511 w 12192000"/>
              <a:gd name="connsiteY134" fmla="*/ 66512 h 4449468"/>
              <a:gd name="connsiteX135" fmla="*/ 11537979 w 12192000"/>
              <a:gd name="connsiteY135" fmla="*/ 81544 h 4449468"/>
              <a:gd name="connsiteX136" fmla="*/ 11576401 w 12192000"/>
              <a:gd name="connsiteY136" fmla="*/ 68039 h 4449468"/>
              <a:gd name="connsiteX137" fmla="*/ 11627402 w 12192000"/>
              <a:gd name="connsiteY137" fmla="*/ 41537 h 4449468"/>
              <a:gd name="connsiteX138" fmla="*/ 11800703 w 12192000"/>
              <a:gd name="connsiteY138" fmla="*/ 18480 h 4449468"/>
              <a:gd name="connsiteX139" fmla="*/ 11920297 w 12192000"/>
              <a:gd name="connsiteY139" fmla="*/ 33373 h 4449468"/>
              <a:gd name="connsiteX140" fmla="*/ 12034335 w 12192000"/>
              <a:gd name="connsiteY140" fmla="*/ 19478 h 4449468"/>
              <a:gd name="connsiteX141" fmla="*/ 12121786 w 12192000"/>
              <a:gd name="connsiteY141" fmla="*/ 0 h 4449468"/>
              <a:gd name="connsiteX0" fmla="*/ 12121786 w 12192000"/>
              <a:gd name="connsiteY0" fmla="*/ 0 h 4449468"/>
              <a:gd name="connsiteX1" fmla="*/ 12157578 w 12192000"/>
              <a:gd name="connsiteY1" fmla="*/ 19788 h 4449468"/>
              <a:gd name="connsiteX2" fmla="*/ 12192000 w 12192000"/>
              <a:gd name="connsiteY2" fmla="*/ 32742 h 4449468"/>
              <a:gd name="connsiteX3" fmla="*/ 12192000 w 12192000"/>
              <a:gd name="connsiteY3" fmla="*/ 4449468 h 4449468"/>
              <a:gd name="connsiteX4" fmla="*/ 0 w 12192000"/>
              <a:gd name="connsiteY4" fmla="*/ 4449468 h 4449468"/>
              <a:gd name="connsiteX5" fmla="*/ 0 w 12192000"/>
              <a:gd name="connsiteY5" fmla="*/ 1630182 h 4449468"/>
              <a:gd name="connsiteX6" fmla="*/ 56873 w 12192000"/>
              <a:gd name="connsiteY6" fmla="*/ 1652165 h 4449468"/>
              <a:gd name="connsiteX7" fmla="*/ 237760 w 12192000"/>
              <a:gd name="connsiteY7" fmla="*/ 1613266 h 4449468"/>
              <a:gd name="connsiteX8" fmla="*/ 350371 w 12192000"/>
              <a:gd name="connsiteY8" fmla="*/ 1658516 h 4449468"/>
              <a:gd name="connsiteX9" fmla="*/ 561746 w 12192000"/>
              <a:gd name="connsiteY9" fmla="*/ 1587448 h 4449468"/>
              <a:gd name="connsiteX10" fmla="*/ 762516 w 12192000"/>
              <a:gd name="connsiteY10" fmla="*/ 1469595 h 4449468"/>
              <a:gd name="connsiteX11" fmla="*/ 950614 w 12192000"/>
              <a:gd name="connsiteY11" fmla="*/ 1462036 h 4449468"/>
              <a:gd name="connsiteX12" fmla="*/ 1046332 w 12192000"/>
              <a:gd name="connsiteY12" fmla="*/ 1450237 h 4449468"/>
              <a:gd name="connsiteX13" fmla="*/ 1065760 w 12192000"/>
              <a:gd name="connsiteY13" fmla="*/ 1450791 h 4449468"/>
              <a:gd name="connsiteX14" fmla="*/ 1101639 w 12192000"/>
              <a:gd name="connsiteY14" fmla="*/ 1407692 h 4449468"/>
              <a:gd name="connsiteX15" fmla="*/ 1154039 w 12192000"/>
              <a:gd name="connsiteY15" fmla="*/ 1403064 h 4449468"/>
              <a:gd name="connsiteX16" fmla="*/ 1243680 w 12192000"/>
              <a:gd name="connsiteY16" fmla="*/ 1343266 h 4449468"/>
              <a:gd name="connsiteX17" fmla="*/ 1417000 w 12192000"/>
              <a:gd name="connsiteY17" fmla="*/ 1306027 h 4449468"/>
              <a:gd name="connsiteX18" fmla="*/ 1484166 w 12192000"/>
              <a:gd name="connsiteY18" fmla="*/ 1257501 h 4449468"/>
              <a:gd name="connsiteX19" fmla="*/ 1577113 w 12192000"/>
              <a:gd name="connsiteY19" fmla="*/ 1252532 h 4449468"/>
              <a:gd name="connsiteX20" fmla="*/ 1688423 w 12192000"/>
              <a:gd name="connsiteY20" fmla="*/ 1249660 h 4449468"/>
              <a:gd name="connsiteX21" fmla="*/ 1885072 w 12192000"/>
              <a:gd name="connsiteY21" fmla="*/ 1202797 h 4449468"/>
              <a:gd name="connsiteX22" fmla="*/ 2042958 w 12192000"/>
              <a:gd name="connsiteY22" fmla="*/ 1249037 h 4449468"/>
              <a:gd name="connsiteX23" fmla="*/ 2180944 w 12192000"/>
              <a:gd name="connsiteY23" fmla="*/ 1221372 h 4449468"/>
              <a:gd name="connsiteX24" fmla="*/ 2284450 w 12192000"/>
              <a:gd name="connsiteY24" fmla="*/ 1228188 h 4449468"/>
              <a:gd name="connsiteX25" fmla="*/ 2450120 w 12192000"/>
              <a:gd name="connsiteY25" fmla="*/ 1198464 h 4449468"/>
              <a:gd name="connsiteX26" fmla="*/ 2612469 w 12192000"/>
              <a:gd name="connsiteY26" fmla="*/ 1134510 h 4449468"/>
              <a:gd name="connsiteX27" fmla="*/ 2711275 w 12192000"/>
              <a:gd name="connsiteY27" fmla="*/ 1068983 h 4449468"/>
              <a:gd name="connsiteX28" fmla="*/ 2864753 w 12192000"/>
              <a:gd name="connsiteY28" fmla="*/ 1052603 h 4449468"/>
              <a:gd name="connsiteX29" fmla="*/ 2954875 w 12192000"/>
              <a:gd name="connsiteY29" fmla="*/ 1034925 h 4449468"/>
              <a:gd name="connsiteX30" fmla="*/ 2986432 w 12192000"/>
              <a:gd name="connsiteY30" fmla="*/ 1015835 h 4449468"/>
              <a:gd name="connsiteX31" fmla="*/ 3032300 w 12192000"/>
              <a:gd name="connsiteY31" fmla="*/ 997495 h 4449468"/>
              <a:gd name="connsiteX32" fmla="*/ 3111177 w 12192000"/>
              <a:gd name="connsiteY32" fmla="*/ 955551 h 4449468"/>
              <a:gd name="connsiteX33" fmla="*/ 3220756 w 12192000"/>
              <a:gd name="connsiteY33" fmla="*/ 915853 h 4449468"/>
              <a:gd name="connsiteX34" fmla="*/ 3311995 w 12192000"/>
              <a:gd name="connsiteY34" fmla="*/ 939781 h 4449468"/>
              <a:gd name="connsiteX35" fmla="*/ 3317268 w 12192000"/>
              <a:gd name="connsiteY35" fmla="*/ 929024 h 4449468"/>
              <a:gd name="connsiteX36" fmla="*/ 3374665 w 12192000"/>
              <a:gd name="connsiteY36" fmla="*/ 919767 h 4449468"/>
              <a:gd name="connsiteX37" fmla="*/ 3589177 w 12192000"/>
              <a:gd name="connsiteY37" fmla="*/ 951119 h 4449468"/>
              <a:gd name="connsiteX38" fmla="*/ 3700970 w 12192000"/>
              <a:gd name="connsiteY38" fmla="*/ 931267 h 4449468"/>
              <a:gd name="connsiteX39" fmla="*/ 3738479 w 12192000"/>
              <a:gd name="connsiteY39" fmla="*/ 913937 h 4449468"/>
              <a:gd name="connsiteX40" fmla="*/ 3801460 w 12192000"/>
              <a:gd name="connsiteY40" fmla="*/ 885540 h 4449468"/>
              <a:gd name="connsiteX41" fmla="*/ 3843193 w 12192000"/>
              <a:gd name="connsiteY41" fmla="*/ 838989 h 4449468"/>
              <a:gd name="connsiteX42" fmla="*/ 3897970 w 12192000"/>
              <a:gd name="connsiteY42" fmla="*/ 825281 h 4449468"/>
              <a:gd name="connsiteX43" fmla="*/ 3917600 w 12192000"/>
              <a:gd name="connsiteY43" fmla="*/ 854851 h 4449468"/>
              <a:gd name="connsiteX44" fmla="*/ 3973954 w 12192000"/>
              <a:gd name="connsiteY44" fmla="*/ 829557 h 4449468"/>
              <a:gd name="connsiteX45" fmla="*/ 4058683 w 12192000"/>
              <a:gd name="connsiteY45" fmla="*/ 787592 h 4449468"/>
              <a:gd name="connsiteX46" fmla="*/ 4109334 w 12192000"/>
              <a:gd name="connsiteY46" fmla="*/ 771848 h 4449468"/>
              <a:gd name="connsiteX47" fmla="*/ 4245750 w 12192000"/>
              <a:gd name="connsiteY47" fmla="*/ 719656 h 4449468"/>
              <a:gd name="connsiteX48" fmla="*/ 4380909 w 12192000"/>
              <a:gd name="connsiteY48" fmla="*/ 660379 h 4449468"/>
              <a:gd name="connsiteX49" fmla="*/ 4438502 w 12192000"/>
              <a:gd name="connsiteY49" fmla="*/ 592129 h 4449468"/>
              <a:gd name="connsiteX50" fmla="*/ 4446215 w 12192000"/>
              <a:gd name="connsiteY50" fmla="*/ 588643 h 4449468"/>
              <a:gd name="connsiteX51" fmla="*/ 4468284 w 12192000"/>
              <a:gd name="connsiteY51" fmla="*/ 589215 h 4449468"/>
              <a:gd name="connsiteX52" fmla="*/ 4476748 w 12192000"/>
              <a:gd name="connsiteY52" fmla="*/ 591094 h 4449468"/>
              <a:gd name="connsiteX53" fmla="*/ 4488782 w 12192000"/>
              <a:gd name="connsiteY53" fmla="*/ 590302 h 4449468"/>
              <a:gd name="connsiteX54" fmla="*/ 4489026 w 12192000"/>
              <a:gd name="connsiteY54" fmla="*/ 589753 h 4449468"/>
              <a:gd name="connsiteX55" fmla="*/ 4500402 w 12192000"/>
              <a:gd name="connsiteY55" fmla="*/ 590048 h 4449468"/>
              <a:gd name="connsiteX56" fmla="*/ 4556726 w 12192000"/>
              <a:gd name="connsiteY56" fmla="*/ 598187 h 4449468"/>
              <a:gd name="connsiteX57" fmla="*/ 4624565 w 12192000"/>
              <a:gd name="connsiteY57" fmla="*/ 543167 h 4449468"/>
              <a:gd name="connsiteX58" fmla="*/ 4653836 w 12192000"/>
              <a:gd name="connsiteY58" fmla="*/ 532544 h 4449468"/>
              <a:gd name="connsiteX59" fmla="*/ 4669186 w 12192000"/>
              <a:gd name="connsiteY59" fmla="*/ 524041 h 4449468"/>
              <a:gd name="connsiteX60" fmla="*/ 4669958 w 12192000"/>
              <a:gd name="connsiteY60" fmla="*/ 521685 h 4449468"/>
              <a:gd name="connsiteX61" fmla="*/ 4723979 w 12192000"/>
              <a:gd name="connsiteY61" fmla="*/ 529754 h 4449468"/>
              <a:gd name="connsiteX62" fmla="*/ 4730727 w 12192000"/>
              <a:gd name="connsiteY62" fmla="*/ 526563 h 4449468"/>
              <a:gd name="connsiteX63" fmla="*/ 4766483 w 12192000"/>
              <a:gd name="connsiteY63" fmla="*/ 537277 h 4449468"/>
              <a:gd name="connsiteX64" fmla="*/ 4784666 w 12192000"/>
              <a:gd name="connsiteY64" fmla="*/ 539903 h 4449468"/>
              <a:gd name="connsiteX65" fmla="*/ 4790401 w 12192000"/>
              <a:gd name="connsiteY65" fmla="*/ 546646 h 4449468"/>
              <a:gd name="connsiteX66" fmla="*/ 4816937 w 12192000"/>
              <a:gd name="connsiteY66" fmla="*/ 547476 h 4449468"/>
              <a:gd name="connsiteX67" fmla="*/ 4819758 w 12192000"/>
              <a:gd name="connsiteY67" fmla="*/ 545308 h 4449468"/>
              <a:gd name="connsiteX68" fmla="*/ 4842484 w 12192000"/>
              <a:gd name="connsiteY68" fmla="*/ 554412 h 4449468"/>
              <a:gd name="connsiteX69" fmla="*/ 4862546 w 12192000"/>
              <a:gd name="connsiteY69" fmla="*/ 572217 h 4449468"/>
              <a:gd name="connsiteX70" fmla="*/ 5085017 w 12192000"/>
              <a:gd name="connsiteY70" fmla="*/ 547403 h 4449468"/>
              <a:gd name="connsiteX71" fmla="*/ 5285888 w 12192000"/>
              <a:gd name="connsiteY71" fmla="*/ 614495 h 4449468"/>
              <a:gd name="connsiteX72" fmla="*/ 5406407 w 12192000"/>
              <a:gd name="connsiteY72" fmla="*/ 598751 h 4449468"/>
              <a:gd name="connsiteX73" fmla="*/ 5442182 w 12192000"/>
              <a:gd name="connsiteY73" fmla="*/ 549757 h 4449468"/>
              <a:gd name="connsiteX74" fmla="*/ 5745975 w 12192000"/>
              <a:gd name="connsiteY74" fmla="*/ 554555 h 4449468"/>
              <a:gd name="connsiteX75" fmla="*/ 5821505 w 12192000"/>
              <a:gd name="connsiteY75" fmla="*/ 535119 h 4449468"/>
              <a:gd name="connsiteX76" fmla="*/ 5892210 w 12192000"/>
              <a:gd name="connsiteY76" fmla="*/ 560202 h 4449468"/>
              <a:gd name="connsiteX77" fmla="*/ 5918804 w 12192000"/>
              <a:gd name="connsiteY77" fmla="*/ 543313 h 4449468"/>
              <a:gd name="connsiteX78" fmla="*/ 5923343 w 12192000"/>
              <a:gd name="connsiteY78" fmla="*/ 539938 h 4449468"/>
              <a:gd name="connsiteX79" fmla="*/ 5942519 w 12192000"/>
              <a:gd name="connsiteY79" fmla="*/ 536503 h 4449468"/>
              <a:gd name="connsiteX80" fmla="*/ 5946666 w 12192000"/>
              <a:gd name="connsiteY80" fmla="*/ 522944 h 4449468"/>
              <a:gd name="connsiteX81" fmla="*/ 5974624 w 12192000"/>
              <a:gd name="connsiteY81" fmla="*/ 508752 h 4449468"/>
              <a:gd name="connsiteX82" fmla="*/ 6010271 w 12192000"/>
              <a:gd name="connsiteY82" fmla="*/ 505944 h 4449468"/>
              <a:gd name="connsiteX83" fmla="*/ 6180882 w 12192000"/>
              <a:gd name="connsiteY83" fmla="*/ 506681 h 4449468"/>
              <a:gd name="connsiteX84" fmla="*/ 6282268 w 12192000"/>
              <a:gd name="connsiteY84" fmla="*/ 499091 h 4449468"/>
              <a:gd name="connsiteX85" fmla="*/ 6319700 w 12192000"/>
              <a:gd name="connsiteY85" fmla="*/ 483591 h 4449468"/>
              <a:gd name="connsiteX86" fmla="*/ 6372701 w 12192000"/>
              <a:gd name="connsiteY86" fmla="*/ 470428 h 4449468"/>
              <a:gd name="connsiteX87" fmla="*/ 6465400 w 12192000"/>
              <a:gd name="connsiteY87" fmla="*/ 437432 h 4449468"/>
              <a:gd name="connsiteX88" fmla="*/ 6591402 w 12192000"/>
              <a:gd name="connsiteY88" fmla="*/ 410083 h 4449468"/>
              <a:gd name="connsiteX89" fmla="*/ 6687786 w 12192000"/>
              <a:gd name="connsiteY89" fmla="*/ 444034 h 4449468"/>
              <a:gd name="connsiteX90" fmla="*/ 6695174 w 12192000"/>
              <a:gd name="connsiteY90" fmla="*/ 433912 h 4449468"/>
              <a:gd name="connsiteX91" fmla="*/ 6759445 w 12192000"/>
              <a:gd name="connsiteY91" fmla="*/ 431070 h 4449468"/>
              <a:gd name="connsiteX92" fmla="*/ 6989783 w 12192000"/>
              <a:gd name="connsiteY92" fmla="*/ 486103 h 4449468"/>
              <a:gd name="connsiteX93" fmla="*/ 7115240 w 12192000"/>
              <a:gd name="connsiteY93" fmla="*/ 478756 h 4449468"/>
              <a:gd name="connsiteX94" fmla="*/ 7158931 w 12192000"/>
              <a:gd name="connsiteY94" fmla="*/ 465669 h 4449468"/>
              <a:gd name="connsiteX95" fmla="*/ 7232185 w 12192000"/>
              <a:gd name="connsiteY95" fmla="*/ 444394 h 4449468"/>
              <a:gd name="connsiteX96" fmla="*/ 7284877 w 12192000"/>
              <a:gd name="connsiteY96" fmla="*/ 402687 h 4449468"/>
              <a:gd name="connsiteX97" fmla="*/ 7346945 w 12192000"/>
              <a:gd name="connsiteY97" fmla="*/ 395124 h 4449468"/>
              <a:gd name="connsiteX98" fmla="*/ 7364027 w 12192000"/>
              <a:gd name="connsiteY98" fmla="*/ 426741 h 4449468"/>
              <a:gd name="connsiteX99" fmla="*/ 7429557 w 12192000"/>
              <a:gd name="connsiteY99" fmla="*/ 407818 h 4449468"/>
              <a:gd name="connsiteX100" fmla="*/ 7528670 w 12192000"/>
              <a:gd name="connsiteY100" fmla="*/ 375453 h 4449468"/>
              <a:gd name="connsiteX101" fmla="*/ 7586523 w 12192000"/>
              <a:gd name="connsiteY101" fmla="*/ 365405 h 4449468"/>
              <a:gd name="connsiteX102" fmla="*/ 7743797 w 12192000"/>
              <a:gd name="connsiteY102" fmla="*/ 328598 h 4449468"/>
              <a:gd name="connsiteX103" fmla="*/ 7900757 w 12192000"/>
              <a:gd name="connsiteY103" fmla="*/ 284597 h 4449468"/>
              <a:gd name="connsiteX104" fmla="*/ 7990513 w 12192000"/>
              <a:gd name="connsiteY104" fmla="*/ 218262 h 4449468"/>
              <a:gd name="connsiteX105" fmla="*/ 8119883 w 12192000"/>
              <a:gd name="connsiteY105" fmla="*/ 186443 h 4449468"/>
              <a:gd name="connsiteX106" fmla="*/ 8141063 w 12192000"/>
              <a:gd name="connsiteY106" fmla="*/ 175217 h 4449468"/>
              <a:gd name="connsiteX107" fmla="*/ 8172005 w 12192000"/>
              <a:gd name="connsiteY107" fmla="*/ 178328 h 4449468"/>
              <a:gd name="connsiteX108" fmla="*/ 8296189 w 12192000"/>
              <a:gd name="connsiteY108" fmla="*/ 192661 h 4449468"/>
              <a:gd name="connsiteX109" fmla="*/ 8395386 w 12192000"/>
              <a:gd name="connsiteY109" fmla="*/ 220624 h 4449468"/>
              <a:gd name="connsiteX110" fmla="*/ 8512799 w 12192000"/>
              <a:gd name="connsiteY110" fmla="*/ 185499 h 4449468"/>
              <a:gd name="connsiteX111" fmla="*/ 8586463 w 12192000"/>
              <a:gd name="connsiteY111" fmla="*/ 187463 h 4449468"/>
              <a:gd name="connsiteX112" fmla="*/ 8710287 w 12192000"/>
              <a:gd name="connsiteY112" fmla="*/ 226363 h 4449468"/>
              <a:gd name="connsiteX113" fmla="*/ 8866439 w 12192000"/>
              <a:gd name="connsiteY113" fmla="*/ 198692 h 4449468"/>
              <a:gd name="connsiteX114" fmla="*/ 8894276 w 12192000"/>
              <a:gd name="connsiteY114" fmla="*/ 145723 h 4449468"/>
              <a:gd name="connsiteX115" fmla="*/ 8935035 w 12192000"/>
              <a:gd name="connsiteY115" fmla="*/ 111646 h 4449468"/>
              <a:gd name="connsiteX116" fmla="*/ 8960043 w 12192000"/>
              <a:gd name="connsiteY116" fmla="*/ 180759 h 4449468"/>
              <a:gd name="connsiteX117" fmla="*/ 9101127 w 12192000"/>
              <a:gd name="connsiteY117" fmla="*/ 222142 h 4449468"/>
              <a:gd name="connsiteX118" fmla="*/ 9170880 w 12192000"/>
              <a:gd name="connsiteY118" fmla="*/ 234816 h 4449468"/>
              <a:gd name="connsiteX119" fmla="*/ 9278094 w 12192000"/>
              <a:gd name="connsiteY119" fmla="*/ 238336 h 4449468"/>
              <a:gd name="connsiteX120" fmla="*/ 9310998 w 12192000"/>
              <a:gd name="connsiteY120" fmla="*/ 242266 h 4449468"/>
              <a:gd name="connsiteX121" fmla="*/ 9641111 w 12192000"/>
              <a:gd name="connsiteY121" fmla="*/ 313195 h 4449468"/>
              <a:gd name="connsiteX122" fmla="*/ 9823383 w 12192000"/>
              <a:gd name="connsiteY122" fmla="*/ 218474 h 4449468"/>
              <a:gd name="connsiteX123" fmla="*/ 10032591 w 12192000"/>
              <a:gd name="connsiteY123" fmla="*/ 185749 h 4449468"/>
              <a:gd name="connsiteX124" fmla="*/ 10100322 w 12192000"/>
              <a:gd name="connsiteY124" fmla="*/ 221604 h 4449468"/>
              <a:gd name="connsiteX125" fmla="*/ 10132642 w 12192000"/>
              <a:gd name="connsiteY125" fmla="*/ 217666 h 4449468"/>
              <a:gd name="connsiteX126" fmla="*/ 10185365 w 12192000"/>
              <a:gd name="connsiteY126" fmla="*/ 206832 h 4449468"/>
              <a:gd name="connsiteX127" fmla="*/ 10268953 w 12192000"/>
              <a:gd name="connsiteY127" fmla="*/ 218347 h 4449468"/>
              <a:gd name="connsiteX128" fmla="*/ 10473949 w 12192000"/>
              <a:gd name="connsiteY128" fmla="*/ 220954 h 4449468"/>
              <a:gd name="connsiteX129" fmla="*/ 10717313 w 12192000"/>
              <a:gd name="connsiteY129" fmla="*/ 253344 h 4449468"/>
              <a:gd name="connsiteX130" fmla="*/ 10972110 w 12192000"/>
              <a:gd name="connsiteY130" fmla="*/ 217006 h 4449468"/>
              <a:gd name="connsiteX131" fmla="*/ 11060121 w 12192000"/>
              <a:gd name="connsiteY131" fmla="*/ 208222 h 4449468"/>
              <a:gd name="connsiteX132" fmla="*/ 11144990 w 12192000"/>
              <a:gd name="connsiteY132" fmla="*/ 143556 h 4449468"/>
              <a:gd name="connsiteX133" fmla="*/ 11293359 w 12192000"/>
              <a:gd name="connsiteY133" fmla="*/ 124935 h 4449468"/>
              <a:gd name="connsiteX134" fmla="*/ 11364511 w 12192000"/>
              <a:gd name="connsiteY134" fmla="*/ 66512 h 4449468"/>
              <a:gd name="connsiteX135" fmla="*/ 11537979 w 12192000"/>
              <a:gd name="connsiteY135" fmla="*/ 81544 h 4449468"/>
              <a:gd name="connsiteX136" fmla="*/ 11576401 w 12192000"/>
              <a:gd name="connsiteY136" fmla="*/ 68039 h 4449468"/>
              <a:gd name="connsiteX137" fmla="*/ 11627402 w 12192000"/>
              <a:gd name="connsiteY137" fmla="*/ 41537 h 4449468"/>
              <a:gd name="connsiteX138" fmla="*/ 11800703 w 12192000"/>
              <a:gd name="connsiteY138" fmla="*/ 18480 h 4449468"/>
              <a:gd name="connsiteX139" fmla="*/ 11920297 w 12192000"/>
              <a:gd name="connsiteY139" fmla="*/ 33373 h 4449468"/>
              <a:gd name="connsiteX140" fmla="*/ 12034335 w 12192000"/>
              <a:gd name="connsiteY140" fmla="*/ 19478 h 4449468"/>
              <a:gd name="connsiteX141" fmla="*/ 12121786 w 12192000"/>
              <a:gd name="connsiteY141" fmla="*/ 0 h 44494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12192000" h="4449468">
                <a:moveTo>
                  <a:pt x="12121786" y="0"/>
                </a:moveTo>
                <a:cubicBezTo>
                  <a:pt x="12133474" y="9515"/>
                  <a:pt x="12145288" y="15089"/>
                  <a:pt x="12157578" y="19788"/>
                </a:cubicBezTo>
                <a:lnTo>
                  <a:pt x="12192000" y="32742"/>
                </a:lnTo>
                <a:lnTo>
                  <a:pt x="12192000" y="4449468"/>
                </a:lnTo>
                <a:lnTo>
                  <a:pt x="0" y="4449468"/>
                </a:lnTo>
                <a:lnTo>
                  <a:pt x="0" y="1630182"/>
                </a:lnTo>
                <a:lnTo>
                  <a:pt x="56873" y="1652165"/>
                </a:lnTo>
                <a:cubicBezTo>
                  <a:pt x="138421" y="1666962"/>
                  <a:pt x="176933" y="1609552"/>
                  <a:pt x="237760" y="1613266"/>
                </a:cubicBezTo>
                <a:cubicBezTo>
                  <a:pt x="245499" y="1631244"/>
                  <a:pt x="339015" y="1681939"/>
                  <a:pt x="350371" y="1658516"/>
                </a:cubicBezTo>
                <a:cubicBezTo>
                  <a:pt x="437539" y="1631106"/>
                  <a:pt x="485589" y="1658139"/>
                  <a:pt x="561746" y="1587448"/>
                </a:cubicBezTo>
                <a:cubicBezTo>
                  <a:pt x="619380" y="1484862"/>
                  <a:pt x="680137" y="1532636"/>
                  <a:pt x="762516" y="1469595"/>
                </a:cubicBezTo>
                <a:cubicBezTo>
                  <a:pt x="819258" y="1497323"/>
                  <a:pt x="907948" y="1453844"/>
                  <a:pt x="950614" y="1462036"/>
                </a:cubicBezTo>
                <a:cubicBezTo>
                  <a:pt x="969977" y="1471273"/>
                  <a:pt x="1022128" y="1422352"/>
                  <a:pt x="1046332" y="1450237"/>
                </a:cubicBezTo>
                <a:cubicBezTo>
                  <a:pt x="1046046" y="1428462"/>
                  <a:pt x="1055864" y="1441533"/>
                  <a:pt x="1065760" y="1450791"/>
                </a:cubicBezTo>
                <a:cubicBezTo>
                  <a:pt x="1075394" y="1440436"/>
                  <a:pt x="1090406" y="1409600"/>
                  <a:pt x="1101639" y="1407692"/>
                </a:cubicBezTo>
                <a:cubicBezTo>
                  <a:pt x="1128151" y="1453051"/>
                  <a:pt x="1124145" y="1378589"/>
                  <a:pt x="1154039" y="1403064"/>
                </a:cubicBezTo>
                <a:cubicBezTo>
                  <a:pt x="1164735" y="1385944"/>
                  <a:pt x="1213461" y="1318873"/>
                  <a:pt x="1243680" y="1343266"/>
                </a:cubicBezTo>
                <a:cubicBezTo>
                  <a:pt x="1304773" y="1305953"/>
                  <a:pt x="1349963" y="1298972"/>
                  <a:pt x="1417000" y="1306027"/>
                </a:cubicBezTo>
                <a:cubicBezTo>
                  <a:pt x="1423594" y="1274587"/>
                  <a:pt x="1503092" y="1311079"/>
                  <a:pt x="1484166" y="1257501"/>
                </a:cubicBezTo>
                <a:cubicBezTo>
                  <a:pt x="1506399" y="1258256"/>
                  <a:pt x="1528963" y="1248985"/>
                  <a:pt x="1577113" y="1252532"/>
                </a:cubicBezTo>
                <a:cubicBezTo>
                  <a:pt x="1613425" y="1253345"/>
                  <a:pt x="1623483" y="1254416"/>
                  <a:pt x="1688423" y="1249660"/>
                </a:cubicBezTo>
                <a:cubicBezTo>
                  <a:pt x="1744580" y="1196070"/>
                  <a:pt x="1815375" y="1222946"/>
                  <a:pt x="1885072" y="1202797"/>
                </a:cubicBezTo>
                <a:cubicBezTo>
                  <a:pt x="1937322" y="1229871"/>
                  <a:pt x="2060716" y="1227536"/>
                  <a:pt x="2042958" y="1249037"/>
                </a:cubicBezTo>
                <a:cubicBezTo>
                  <a:pt x="2103756" y="1226368"/>
                  <a:pt x="2144516" y="1266364"/>
                  <a:pt x="2180944" y="1221372"/>
                </a:cubicBezTo>
                <a:cubicBezTo>
                  <a:pt x="2206928" y="1223355"/>
                  <a:pt x="2221935" y="1240548"/>
                  <a:pt x="2284450" y="1228188"/>
                </a:cubicBezTo>
                <a:cubicBezTo>
                  <a:pt x="2315930" y="1226484"/>
                  <a:pt x="2360773" y="1191033"/>
                  <a:pt x="2450120" y="1198464"/>
                </a:cubicBezTo>
                <a:cubicBezTo>
                  <a:pt x="2509465" y="1189839"/>
                  <a:pt x="2559593" y="1152597"/>
                  <a:pt x="2612469" y="1134510"/>
                </a:cubicBezTo>
                <a:cubicBezTo>
                  <a:pt x="2643397" y="1113590"/>
                  <a:pt x="2662495" y="1066748"/>
                  <a:pt x="2711275" y="1068983"/>
                </a:cubicBezTo>
                <a:cubicBezTo>
                  <a:pt x="2756190" y="1092226"/>
                  <a:pt x="2808776" y="1020935"/>
                  <a:pt x="2864753" y="1052603"/>
                </a:cubicBezTo>
                <a:cubicBezTo>
                  <a:pt x="2884944" y="1059646"/>
                  <a:pt x="2945004" y="1053281"/>
                  <a:pt x="2954875" y="1034925"/>
                </a:cubicBezTo>
                <a:cubicBezTo>
                  <a:pt x="2967090" y="1030063"/>
                  <a:pt x="2982259" y="1034933"/>
                  <a:pt x="2986432" y="1015835"/>
                </a:cubicBezTo>
                <a:cubicBezTo>
                  <a:pt x="2994054" y="992624"/>
                  <a:pt x="3040838" y="1023343"/>
                  <a:pt x="3032300" y="997495"/>
                </a:cubicBezTo>
                <a:cubicBezTo>
                  <a:pt x="3065445" y="1018448"/>
                  <a:pt x="3086062" y="969419"/>
                  <a:pt x="3111177" y="955551"/>
                </a:cubicBezTo>
                <a:cubicBezTo>
                  <a:pt x="3137705" y="976896"/>
                  <a:pt x="3164240" y="926747"/>
                  <a:pt x="3220756" y="915853"/>
                </a:cubicBezTo>
                <a:cubicBezTo>
                  <a:pt x="3250045" y="940660"/>
                  <a:pt x="3258780" y="908145"/>
                  <a:pt x="3311995" y="939781"/>
                </a:cubicBezTo>
                <a:cubicBezTo>
                  <a:pt x="3313248" y="935941"/>
                  <a:pt x="3315024" y="932319"/>
                  <a:pt x="3317268" y="929024"/>
                </a:cubicBezTo>
                <a:cubicBezTo>
                  <a:pt x="3330309" y="909884"/>
                  <a:pt x="3356007" y="905739"/>
                  <a:pt x="3374665" y="919767"/>
                </a:cubicBezTo>
                <a:cubicBezTo>
                  <a:pt x="3457724" y="960543"/>
                  <a:pt x="3524312" y="949297"/>
                  <a:pt x="3589177" y="951119"/>
                </a:cubicBezTo>
                <a:cubicBezTo>
                  <a:pt x="3661456" y="947474"/>
                  <a:pt x="3602890" y="895151"/>
                  <a:pt x="3700970" y="931267"/>
                </a:cubicBezTo>
                <a:cubicBezTo>
                  <a:pt x="3706535" y="909475"/>
                  <a:pt x="3717597" y="906887"/>
                  <a:pt x="3738479" y="913937"/>
                </a:cubicBezTo>
                <a:cubicBezTo>
                  <a:pt x="3773302" y="910640"/>
                  <a:pt x="3760540" y="859671"/>
                  <a:pt x="3801460" y="885540"/>
                </a:cubicBezTo>
                <a:cubicBezTo>
                  <a:pt x="3789784" y="858853"/>
                  <a:pt x="3864779" y="865362"/>
                  <a:pt x="3843193" y="838989"/>
                </a:cubicBezTo>
                <a:cubicBezTo>
                  <a:pt x="3860710" y="810594"/>
                  <a:pt x="3879968" y="850367"/>
                  <a:pt x="3897970" y="825281"/>
                </a:cubicBezTo>
                <a:cubicBezTo>
                  <a:pt x="3922127" y="816529"/>
                  <a:pt x="3889345" y="856867"/>
                  <a:pt x="3917600" y="854851"/>
                </a:cubicBezTo>
                <a:cubicBezTo>
                  <a:pt x="3950874" y="847426"/>
                  <a:pt x="3960788" y="898024"/>
                  <a:pt x="3973954" y="829557"/>
                </a:cubicBezTo>
                <a:cubicBezTo>
                  <a:pt x="4012343" y="839808"/>
                  <a:pt x="4013426" y="809749"/>
                  <a:pt x="4058683" y="787592"/>
                </a:cubicBezTo>
                <a:cubicBezTo>
                  <a:pt x="4082069" y="800516"/>
                  <a:pt x="4096659" y="790003"/>
                  <a:pt x="4109334" y="771848"/>
                </a:cubicBezTo>
                <a:cubicBezTo>
                  <a:pt x="4157035" y="768396"/>
                  <a:pt x="4195004" y="737772"/>
                  <a:pt x="4245750" y="719656"/>
                </a:cubicBezTo>
                <a:cubicBezTo>
                  <a:pt x="4306390" y="728674"/>
                  <a:pt x="4326640" y="679556"/>
                  <a:pt x="4380909" y="660379"/>
                </a:cubicBezTo>
                <a:cubicBezTo>
                  <a:pt x="4436896" y="688389"/>
                  <a:pt x="4413357" y="615216"/>
                  <a:pt x="4438502" y="592129"/>
                </a:cubicBezTo>
                <a:lnTo>
                  <a:pt x="4446215" y="588643"/>
                </a:lnTo>
                <a:lnTo>
                  <a:pt x="4468284" y="589215"/>
                </a:lnTo>
                <a:lnTo>
                  <a:pt x="4476748" y="591094"/>
                </a:lnTo>
                <a:cubicBezTo>
                  <a:pt x="4482518" y="591769"/>
                  <a:pt x="4486273" y="591422"/>
                  <a:pt x="4488782" y="590302"/>
                </a:cubicBezTo>
                <a:lnTo>
                  <a:pt x="4489026" y="589753"/>
                </a:lnTo>
                <a:lnTo>
                  <a:pt x="4500402" y="590048"/>
                </a:lnTo>
                <a:cubicBezTo>
                  <a:pt x="4519719" y="591758"/>
                  <a:pt x="4538627" y="594571"/>
                  <a:pt x="4556726" y="598187"/>
                </a:cubicBezTo>
                <a:cubicBezTo>
                  <a:pt x="4568656" y="567622"/>
                  <a:pt x="4637284" y="598605"/>
                  <a:pt x="4624565" y="543167"/>
                </a:cubicBezTo>
                <a:cubicBezTo>
                  <a:pt x="4648813" y="546388"/>
                  <a:pt x="4665509" y="568701"/>
                  <a:pt x="4653836" y="532544"/>
                </a:cubicBezTo>
                <a:cubicBezTo>
                  <a:pt x="4661710" y="532554"/>
                  <a:pt x="4666220" y="529138"/>
                  <a:pt x="4669186" y="524041"/>
                </a:cubicBezTo>
                <a:lnTo>
                  <a:pt x="4669958" y="521685"/>
                </a:lnTo>
                <a:lnTo>
                  <a:pt x="4723979" y="529754"/>
                </a:lnTo>
                <a:lnTo>
                  <a:pt x="4730727" y="526563"/>
                </a:lnTo>
                <a:lnTo>
                  <a:pt x="4766483" y="537277"/>
                </a:lnTo>
                <a:lnTo>
                  <a:pt x="4784666" y="539903"/>
                </a:lnTo>
                <a:lnTo>
                  <a:pt x="4790401" y="546646"/>
                </a:lnTo>
                <a:cubicBezTo>
                  <a:pt x="4796266" y="550594"/>
                  <a:pt x="4804240" y="551962"/>
                  <a:pt x="4816937" y="547476"/>
                </a:cubicBezTo>
                <a:lnTo>
                  <a:pt x="4819758" y="545308"/>
                </a:lnTo>
                <a:lnTo>
                  <a:pt x="4842484" y="554412"/>
                </a:lnTo>
                <a:cubicBezTo>
                  <a:pt x="4849946" y="558807"/>
                  <a:pt x="4856745" y="564565"/>
                  <a:pt x="4862546" y="572217"/>
                </a:cubicBezTo>
                <a:cubicBezTo>
                  <a:pt x="4932095" y="525104"/>
                  <a:pt x="5005637" y="559721"/>
                  <a:pt x="5085017" y="547403"/>
                </a:cubicBezTo>
                <a:cubicBezTo>
                  <a:pt x="5113030" y="479064"/>
                  <a:pt x="5259580" y="551540"/>
                  <a:pt x="5285888" y="614495"/>
                </a:cubicBezTo>
                <a:cubicBezTo>
                  <a:pt x="5278983" y="539472"/>
                  <a:pt x="5473380" y="689570"/>
                  <a:pt x="5406407" y="598751"/>
                </a:cubicBezTo>
                <a:cubicBezTo>
                  <a:pt x="5434581" y="603611"/>
                  <a:pt x="5460066" y="572630"/>
                  <a:pt x="5442182" y="549757"/>
                </a:cubicBezTo>
                <a:cubicBezTo>
                  <a:pt x="5530881" y="595583"/>
                  <a:pt x="5649193" y="537236"/>
                  <a:pt x="5745975" y="554555"/>
                </a:cubicBezTo>
                <a:cubicBezTo>
                  <a:pt x="5791869" y="495328"/>
                  <a:pt x="5769140" y="548909"/>
                  <a:pt x="5821505" y="535119"/>
                </a:cubicBezTo>
                <a:cubicBezTo>
                  <a:pt x="5812059" y="587611"/>
                  <a:pt x="5883460" y="502163"/>
                  <a:pt x="5892210" y="560202"/>
                </a:cubicBezTo>
                <a:cubicBezTo>
                  <a:pt x="5901463" y="555855"/>
                  <a:pt x="5910150" y="549812"/>
                  <a:pt x="5918804" y="543313"/>
                </a:cubicBezTo>
                <a:lnTo>
                  <a:pt x="5923343" y="539938"/>
                </a:lnTo>
                <a:lnTo>
                  <a:pt x="5942519" y="536503"/>
                </a:lnTo>
                <a:lnTo>
                  <a:pt x="5946666" y="522944"/>
                </a:lnTo>
                <a:lnTo>
                  <a:pt x="5974624" y="508752"/>
                </a:lnTo>
                <a:cubicBezTo>
                  <a:pt x="5985289" y="505382"/>
                  <a:pt x="5996994" y="504033"/>
                  <a:pt x="6010271" y="505944"/>
                </a:cubicBezTo>
                <a:cubicBezTo>
                  <a:pt x="6056003" y="534069"/>
                  <a:pt x="6124288" y="468939"/>
                  <a:pt x="6180882" y="506681"/>
                </a:cubicBezTo>
                <a:cubicBezTo>
                  <a:pt x="6201949" y="515935"/>
                  <a:pt x="6268706" y="516268"/>
                  <a:pt x="6282268" y="499091"/>
                </a:cubicBezTo>
                <a:cubicBezTo>
                  <a:pt x="6296380" y="495607"/>
                  <a:pt x="6312270" y="502139"/>
                  <a:pt x="6319700" y="483591"/>
                </a:cubicBezTo>
                <a:cubicBezTo>
                  <a:pt x="6331525" y="461331"/>
                  <a:pt x="6378187" y="497107"/>
                  <a:pt x="6372701" y="470428"/>
                </a:cubicBezTo>
                <a:cubicBezTo>
                  <a:pt x="6405882" y="494967"/>
                  <a:pt x="6435806" y="448450"/>
                  <a:pt x="6465400" y="437432"/>
                </a:cubicBezTo>
                <a:cubicBezTo>
                  <a:pt x="6491270" y="461627"/>
                  <a:pt x="6527850" y="414652"/>
                  <a:pt x="6591402" y="410083"/>
                </a:cubicBezTo>
                <a:cubicBezTo>
                  <a:pt x="6619780" y="438030"/>
                  <a:pt x="6634216" y="406631"/>
                  <a:pt x="6687786" y="444034"/>
                </a:cubicBezTo>
                <a:cubicBezTo>
                  <a:pt x="6689733" y="440352"/>
                  <a:pt x="6692221" y="436943"/>
                  <a:pt x="6695174" y="433912"/>
                </a:cubicBezTo>
                <a:cubicBezTo>
                  <a:pt x="6712327" y="416306"/>
                  <a:pt x="6741103" y="415033"/>
                  <a:pt x="6759445" y="431070"/>
                </a:cubicBezTo>
                <a:cubicBezTo>
                  <a:pt x="6844346" y="480887"/>
                  <a:pt x="6918986" y="477086"/>
                  <a:pt x="6989783" y="486103"/>
                </a:cubicBezTo>
                <a:cubicBezTo>
                  <a:pt x="7069521" y="490501"/>
                  <a:pt x="7013184" y="431910"/>
                  <a:pt x="7115240" y="478756"/>
                </a:cubicBezTo>
                <a:cubicBezTo>
                  <a:pt x="7124598" y="457679"/>
                  <a:pt x="7137107" y="456331"/>
                  <a:pt x="7158931" y="465669"/>
                </a:cubicBezTo>
                <a:cubicBezTo>
                  <a:pt x="7197578" y="466253"/>
                  <a:pt x="7191223" y="414098"/>
                  <a:pt x="7232185" y="444394"/>
                </a:cubicBezTo>
                <a:cubicBezTo>
                  <a:pt x="7223387" y="416531"/>
                  <a:pt x="7304580" y="431339"/>
                  <a:pt x="7284877" y="402687"/>
                </a:cubicBezTo>
                <a:cubicBezTo>
                  <a:pt x="7308318" y="376366"/>
                  <a:pt x="7323467" y="418098"/>
                  <a:pt x="7346945" y="395124"/>
                </a:cubicBezTo>
                <a:cubicBezTo>
                  <a:pt x="7374722" y="389094"/>
                  <a:pt x="7332767" y="425610"/>
                  <a:pt x="7364027" y="426741"/>
                </a:cubicBezTo>
                <a:cubicBezTo>
                  <a:pt x="7401595" y="423045"/>
                  <a:pt x="7404885" y="474515"/>
                  <a:pt x="7429557" y="407818"/>
                </a:cubicBezTo>
                <a:cubicBezTo>
                  <a:pt x="7470083" y="422287"/>
                  <a:pt x="7475770" y="392484"/>
                  <a:pt x="7528670" y="375453"/>
                </a:cubicBezTo>
                <a:cubicBezTo>
                  <a:pt x="7552357" y="390916"/>
                  <a:pt x="7569917" y="382071"/>
                  <a:pt x="7586523" y="365405"/>
                </a:cubicBezTo>
                <a:cubicBezTo>
                  <a:pt x="7639303" y="367265"/>
                  <a:pt x="7685486" y="340996"/>
                  <a:pt x="7743797" y="328598"/>
                </a:cubicBezTo>
                <a:cubicBezTo>
                  <a:pt x="7808888" y="344309"/>
                  <a:pt x="7838426" y="297661"/>
                  <a:pt x="7900757" y="284597"/>
                </a:cubicBezTo>
                <a:cubicBezTo>
                  <a:pt x="7966071" y="323570"/>
                  <a:pt x="7937357" y="219445"/>
                  <a:pt x="7990513" y="218262"/>
                </a:cubicBezTo>
                <a:cubicBezTo>
                  <a:pt x="8079524" y="251348"/>
                  <a:pt x="7985886" y="183363"/>
                  <a:pt x="8119883" y="186443"/>
                </a:cubicBezTo>
                <a:cubicBezTo>
                  <a:pt x="8127890" y="192526"/>
                  <a:pt x="8143473" y="184275"/>
                  <a:pt x="8141063" y="175217"/>
                </a:cubicBezTo>
                <a:cubicBezTo>
                  <a:pt x="8149708" y="177340"/>
                  <a:pt x="8171214" y="193246"/>
                  <a:pt x="8172005" y="178328"/>
                </a:cubicBezTo>
                <a:cubicBezTo>
                  <a:pt x="8214152" y="172893"/>
                  <a:pt x="8256922" y="177828"/>
                  <a:pt x="8296189" y="192661"/>
                </a:cubicBezTo>
                <a:cubicBezTo>
                  <a:pt x="8375542" y="160233"/>
                  <a:pt x="8337054" y="232848"/>
                  <a:pt x="8395386" y="220624"/>
                </a:cubicBezTo>
                <a:cubicBezTo>
                  <a:pt x="8440173" y="187468"/>
                  <a:pt x="8459828" y="209596"/>
                  <a:pt x="8512799" y="185499"/>
                </a:cubicBezTo>
                <a:cubicBezTo>
                  <a:pt x="8535929" y="231553"/>
                  <a:pt x="8563814" y="175931"/>
                  <a:pt x="8586463" y="187463"/>
                </a:cubicBezTo>
                <a:cubicBezTo>
                  <a:pt x="8615090" y="128753"/>
                  <a:pt x="8674845" y="230682"/>
                  <a:pt x="8710287" y="226363"/>
                </a:cubicBezTo>
                <a:cubicBezTo>
                  <a:pt x="8769113" y="210550"/>
                  <a:pt x="8828097" y="147082"/>
                  <a:pt x="8866439" y="198692"/>
                </a:cubicBezTo>
                <a:cubicBezTo>
                  <a:pt x="8868460" y="175509"/>
                  <a:pt x="8859731" y="145169"/>
                  <a:pt x="8894276" y="145723"/>
                </a:cubicBezTo>
                <a:cubicBezTo>
                  <a:pt x="8906672" y="132744"/>
                  <a:pt x="8905374" y="97617"/>
                  <a:pt x="8935035" y="111646"/>
                </a:cubicBezTo>
                <a:cubicBezTo>
                  <a:pt x="8904037" y="146298"/>
                  <a:pt x="8961352" y="144078"/>
                  <a:pt x="8960043" y="180759"/>
                </a:cubicBezTo>
                <a:cubicBezTo>
                  <a:pt x="9005076" y="198561"/>
                  <a:pt x="9099125" y="156755"/>
                  <a:pt x="9101127" y="222142"/>
                </a:cubicBezTo>
                <a:cubicBezTo>
                  <a:pt x="9117908" y="258914"/>
                  <a:pt x="9165860" y="193613"/>
                  <a:pt x="9170880" y="234816"/>
                </a:cubicBezTo>
                <a:cubicBezTo>
                  <a:pt x="9191715" y="205459"/>
                  <a:pt x="9239106" y="244146"/>
                  <a:pt x="9278094" y="238336"/>
                </a:cubicBezTo>
                <a:cubicBezTo>
                  <a:pt x="9287704" y="256044"/>
                  <a:pt x="9296597" y="254078"/>
                  <a:pt x="9310998" y="242266"/>
                </a:cubicBezTo>
                <a:cubicBezTo>
                  <a:pt x="9435340" y="218118"/>
                  <a:pt x="9634992" y="402156"/>
                  <a:pt x="9641111" y="313195"/>
                </a:cubicBezTo>
                <a:cubicBezTo>
                  <a:pt x="9670442" y="307681"/>
                  <a:pt x="9749295" y="213034"/>
                  <a:pt x="9823383" y="218474"/>
                </a:cubicBezTo>
                <a:cubicBezTo>
                  <a:pt x="9860589" y="257695"/>
                  <a:pt x="9997242" y="187763"/>
                  <a:pt x="10032591" y="185749"/>
                </a:cubicBezTo>
                <a:cubicBezTo>
                  <a:pt x="10044653" y="212861"/>
                  <a:pt x="10097174" y="178940"/>
                  <a:pt x="10100322" y="221604"/>
                </a:cubicBezTo>
                <a:cubicBezTo>
                  <a:pt x="10110886" y="237959"/>
                  <a:pt x="10127839" y="234836"/>
                  <a:pt x="10132642" y="217666"/>
                </a:cubicBezTo>
                <a:cubicBezTo>
                  <a:pt x="10153709" y="217746"/>
                  <a:pt x="10170328" y="236362"/>
                  <a:pt x="10185365" y="206832"/>
                </a:cubicBezTo>
                <a:cubicBezTo>
                  <a:pt x="10214146" y="205971"/>
                  <a:pt x="10254592" y="262617"/>
                  <a:pt x="10268953" y="218347"/>
                </a:cubicBezTo>
                <a:cubicBezTo>
                  <a:pt x="10305142" y="276747"/>
                  <a:pt x="10415702" y="220112"/>
                  <a:pt x="10473949" y="220954"/>
                </a:cubicBezTo>
                <a:cubicBezTo>
                  <a:pt x="10586161" y="235829"/>
                  <a:pt x="10659175" y="223561"/>
                  <a:pt x="10717313" y="253344"/>
                </a:cubicBezTo>
                <a:cubicBezTo>
                  <a:pt x="10807563" y="201769"/>
                  <a:pt x="10894251" y="226492"/>
                  <a:pt x="10972110" y="217006"/>
                </a:cubicBezTo>
                <a:cubicBezTo>
                  <a:pt x="11010257" y="224179"/>
                  <a:pt x="11021728" y="177614"/>
                  <a:pt x="11060121" y="208222"/>
                </a:cubicBezTo>
                <a:cubicBezTo>
                  <a:pt x="11077800" y="162137"/>
                  <a:pt x="11186826" y="219263"/>
                  <a:pt x="11144990" y="143556"/>
                </a:cubicBezTo>
                <a:cubicBezTo>
                  <a:pt x="11197019" y="148660"/>
                  <a:pt x="11247321" y="135324"/>
                  <a:pt x="11293359" y="124935"/>
                </a:cubicBezTo>
                <a:cubicBezTo>
                  <a:pt x="11315861" y="107725"/>
                  <a:pt x="11364687" y="97012"/>
                  <a:pt x="11364511" y="66512"/>
                </a:cubicBezTo>
                <a:cubicBezTo>
                  <a:pt x="11417487" y="108223"/>
                  <a:pt x="11482729" y="24231"/>
                  <a:pt x="11537979" y="81544"/>
                </a:cubicBezTo>
                <a:cubicBezTo>
                  <a:pt x="11546299" y="61123"/>
                  <a:pt x="11557784" y="68192"/>
                  <a:pt x="11576401" y="68039"/>
                </a:cubicBezTo>
                <a:cubicBezTo>
                  <a:pt x="11582963" y="33190"/>
                  <a:pt x="11614943" y="63169"/>
                  <a:pt x="11627402" y="41537"/>
                </a:cubicBezTo>
                <a:cubicBezTo>
                  <a:pt x="11683565" y="51278"/>
                  <a:pt x="11758185" y="24367"/>
                  <a:pt x="11800703" y="18480"/>
                </a:cubicBezTo>
                <a:cubicBezTo>
                  <a:pt x="11843221" y="12595"/>
                  <a:pt x="11887749" y="35019"/>
                  <a:pt x="11920297" y="33373"/>
                </a:cubicBezTo>
                <a:cubicBezTo>
                  <a:pt x="11981109" y="-22731"/>
                  <a:pt x="12001050" y="20006"/>
                  <a:pt x="12034335" y="19478"/>
                </a:cubicBezTo>
                <a:cubicBezTo>
                  <a:pt x="12046814" y="7195"/>
                  <a:pt x="12086097" y="12995"/>
                  <a:pt x="12121786" y="0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2961AA-433C-4257-B02C-A8F48DDA99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4744" y="620203"/>
            <a:ext cx="9859618" cy="89469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/>
              <a:t>Pwy?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A59F47-758B-46D9-9D19-187E3D9067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98774" y="5629701"/>
            <a:ext cx="7831559" cy="656799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pc="160"/>
              <a:t>Pwy oedd e? Angen oleia 7  pwynt bwled yn egluro hyn o fewn cyd-destun theatr a’r byd</a:t>
            </a:r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3389D0BC-BA1D-4360-88F9-D9ECCBDAB5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597992" y="1914157"/>
            <a:ext cx="6991068" cy="3447099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254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Close-up of question mark on a hardwood floor against a wall">
            <a:extLst>
              <a:ext uri="{FF2B5EF4-FFF2-40B4-BE49-F238E27FC236}">
                <a16:creationId xmlns:a16="http://schemas.microsoft.com/office/drawing/2014/main" id="{B578F3D4-1E89-47F6-83E1-4D5DFC870F6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" b="4819"/>
          <a:stretch/>
        </p:blipFill>
        <p:spPr>
          <a:xfrm>
            <a:off x="2761192" y="2075024"/>
            <a:ext cx="6667002" cy="3125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0966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DEB2E8C4-C3E7-4048-A43D-9859510CF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12490710" y="6342652"/>
              <a:ext cx="360" cy="36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B9E1C9F1-A010-4152-BDBB-49F2DD33E0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Spotlight on a dark foggy stage">
            <a:extLst>
              <a:ext uri="{FF2B5EF4-FFF2-40B4-BE49-F238E27FC236}">
                <a16:creationId xmlns:a16="http://schemas.microsoft.com/office/drawing/2014/main" id="{2A445B82-75E5-4C79-BFA0-E360FE805ED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30"/>
          <a:stretch/>
        </p:blipFill>
        <p:spPr>
          <a:xfrm>
            <a:off x="20" y="1"/>
            <a:ext cx="12191979" cy="6857999"/>
          </a:xfrm>
          <a:prstGeom prst="rect">
            <a:avLst/>
          </a:prstGeom>
        </p:spPr>
      </p:pic>
      <p:sp useBgFill="1">
        <p:nvSpPr>
          <p:cNvPr id="29" name="Freeform: Shape 28">
            <a:extLst>
              <a:ext uri="{FF2B5EF4-FFF2-40B4-BE49-F238E27FC236}">
                <a16:creationId xmlns:a16="http://schemas.microsoft.com/office/drawing/2014/main" id="{184D4F00-53F5-4F7F-AFDA-4F20F0A4BA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3232" y="727065"/>
            <a:ext cx="3898347" cy="4256103"/>
          </a:xfrm>
          <a:custGeom>
            <a:avLst/>
            <a:gdLst>
              <a:gd name="connsiteX0" fmla="*/ 3898347 w 3898347"/>
              <a:gd name="connsiteY0" fmla="*/ 0 h 4299085"/>
              <a:gd name="connsiteX1" fmla="*/ 3898347 w 3898347"/>
              <a:gd name="connsiteY1" fmla="*/ 3834445 h 4299085"/>
              <a:gd name="connsiteX2" fmla="*/ 3892314 w 3898347"/>
              <a:gd name="connsiteY2" fmla="*/ 3832951 h 4299085"/>
              <a:gd name="connsiteX3" fmla="*/ 3851953 w 3898347"/>
              <a:gd name="connsiteY3" fmla="*/ 3802983 h 4299085"/>
              <a:gd name="connsiteX4" fmla="*/ 3836418 w 3898347"/>
              <a:gd name="connsiteY4" fmla="*/ 3811513 h 4299085"/>
              <a:gd name="connsiteX5" fmla="*/ 3833758 w 3898347"/>
              <a:gd name="connsiteY5" fmla="*/ 3813341 h 4299085"/>
              <a:gd name="connsiteX6" fmla="*/ 3822673 w 3898347"/>
              <a:gd name="connsiteY6" fmla="*/ 3812913 h 4299085"/>
              <a:gd name="connsiteX7" fmla="*/ 3820104 w 3898347"/>
              <a:gd name="connsiteY7" fmla="*/ 3822466 h 4299085"/>
              <a:gd name="connsiteX8" fmla="*/ 3803816 w 3898347"/>
              <a:gd name="connsiteY8" fmla="*/ 3828757 h 4299085"/>
              <a:gd name="connsiteX9" fmla="*/ 3783259 w 3898347"/>
              <a:gd name="connsiteY9" fmla="*/ 3825276 h 4299085"/>
              <a:gd name="connsiteX10" fmla="*/ 3729936 w 3898347"/>
              <a:gd name="connsiteY10" fmla="*/ 3815386 h 4299085"/>
              <a:gd name="connsiteX11" fmla="*/ 3726018 w 3898347"/>
              <a:gd name="connsiteY11" fmla="*/ 3815100 h 4299085"/>
              <a:gd name="connsiteX12" fmla="*/ 3725413 w 3898347"/>
              <a:gd name="connsiteY12" fmla="*/ 3814615 h 4299085"/>
              <a:gd name="connsiteX13" fmla="*/ 3713801 w 3898347"/>
              <a:gd name="connsiteY13" fmla="*/ 3811018 h 4299085"/>
              <a:gd name="connsiteX14" fmla="*/ 3709087 w 3898347"/>
              <a:gd name="connsiteY14" fmla="*/ 3813195 h 4299085"/>
              <a:gd name="connsiteX15" fmla="*/ 3698038 w 3898347"/>
              <a:gd name="connsiteY15" fmla="*/ 3806182 h 4299085"/>
              <a:gd name="connsiteX16" fmla="*/ 3662227 w 3898347"/>
              <a:gd name="connsiteY16" fmla="*/ 3807761 h 4299085"/>
              <a:gd name="connsiteX17" fmla="*/ 3659872 w 3898347"/>
              <a:gd name="connsiteY17" fmla="*/ 3805524 h 4299085"/>
              <a:gd name="connsiteX18" fmla="*/ 3643454 w 3898347"/>
              <a:gd name="connsiteY18" fmla="*/ 3794831 h 4299085"/>
              <a:gd name="connsiteX19" fmla="*/ 3624789 w 3898347"/>
              <a:gd name="connsiteY19" fmla="*/ 3803185 h 4299085"/>
              <a:gd name="connsiteX20" fmla="*/ 3602327 w 3898347"/>
              <a:gd name="connsiteY20" fmla="*/ 3794616 h 4299085"/>
              <a:gd name="connsiteX21" fmla="*/ 3596645 w 3898347"/>
              <a:gd name="connsiteY21" fmla="*/ 3797108 h 4299085"/>
              <a:gd name="connsiteX22" fmla="*/ 3574144 w 3898347"/>
              <a:gd name="connsiteY22" fmla="*/ 3795108 h 4299085"/>
              <a:gd name="connsiteX23" fmla="*/ 3562310 w 3898347"/>
              <a:gd name="connsiteY23" fmla="*/ 3787534 h 4299085"/>
              <a:gd name="connsiteX24" fmla="*/ 3551635 w 3898347"/>
              <a:gd name="connsiteY24" fmla="*/ 3797705 h 4299085"/>
              <a:gd name="connsiteX25" fmla="*/ 3550175 w 3898347"/>
              <a:gd name="connsiteY25" fmla="*/ 3803199 h 4299085"/>
              <a:gd name="connsiteX26" fmla="*/ 3542668 w 3898347"/>
              <a:gd name="connsiteY26" fmla="*/ 3803283 h 4299085"/>
              <a:gd name="connsiteX27" fmla="*/ 3533033 w 3898347"/>
              <a:gd name="connsiteY27" fmla="*/ 3799071 h 4299085"/>
              <a:gd name="connsiteX28" fmla="*/ 3521726 w 3898347"/>
              <a:gd name="connsiteY28" fmla="*/ 3804691 h 4299085"/>
              <a:gd name="connsiteX29" fmla="*/ 3520080 w 3898347"/>
              <a:gd name="connsiteY29" fmla="*/ 3805210 h 4299085"/>
              <a:gd name="connsiteX30" fmla="*/ 3508491 w 3898347"/>
              <a:gd name="connsiteY30" fmla="*/ 3797398 h 4299085"/>
              <a:gd name="connsiteX31" fmla="*/ 3503787 w 3898347"/>
              <a:gd name="connsiteY31" fmla="*/ 3797787 h 4299085"/>
              <a:gd name="connsiteX32" fmla="*/ 3492165 w 3898347"/>
              <a:gd name="connsiteY32" fmla="*/ 3799887 h 4299085"/>
              <a:gd name="connsiteX33" fmla="*/ 3472233 w 3898347"/>
              <a:gd name="connsiteY33" fmla="*/ 3805682 h 4299085"/>
              <a:gd name="connsiteX34" fmla="*/ 3465921 w 3898347"/>
              <a:gd name="connsiteY34" fmla="*/ 3805814 h 4299085"/>
              <a:gd name="connsiteX35" fmla="*/ 3455541 w 3898347"/>
              <a:gd name="connsiteY35" fmla="*/ 3815505 h 4299085"/>
              <a:gd name="connsiteX36" fmla="*/ 3429027 w 3898347"/>
              <a:gd name="connsiteY36" fmla="*/ 3816906 h 4299085"/>
              <a:gd name="connsiteX37" fmla="*/ 3369507 w 3898347"/>
              <a:gd name="connsiteY37" fmla="*/ 3825563 h 4299085"/>
              <a:gd name="connsiteX38" fmla="*/ 3324491 w 3898347"/>
              <a:gd name="connsiteY38" fmla="*/ 3832006 h 4299085"/>
              <a:gd name="connsiteX39" fmla="*/ 3244235 w 3898347"/>
              <a:gd name="connsiteY39" fmla="*/ 3834376 h 4299085"/>
              <a:gd name="connsiteX40" fmla="*/ 3226507 w 3898347"/>
              <a:gd name="connsiteY40" fmla="*/ 3820131 h 4299085"/>
              <a:gd name="connsiteX41" fmla="*/ 3191688 w 3898347"/>
              <a:gd name="connsiteY41" fmla="*/ 3837359 h 4299085"/>
              <a:gd name="connsiteX42" fmla="*/ 3185553 w 3898347"/>
              <a:gd name="connsiteY42" fmla="*/ 3859030 h 4299085"/>
              <a:gd name="connsiteX43" fmla="*/ 3137926 w 3898347"/>
              <a:gd name="connsiteY43" fmla="*/ 3867782 h 4299085"/>
              <a:gd name="connsiteX44" fmla="*/ 3090188 w 3898347"/>
              <a:gd name="connsiteY44" fmla="*/ 3855036 h 4299085"/>
              <a:gd name="connsiteX45" fmla="*/ 3031422 w 3898347"/>
              <a:gd name="connsiteY45" fmla="*/ 3858298 h 4299085"/>
              <a:gd name="connsiteX46" fmla="*/ 2996288 w 3898347"/>
              <a:gd name="connsiteY46" fmla="*/ 3860020 h 4299085"/>
              <a:gd name="connsiteX47" fmla="*/ 2901661 w 3898347"/>
              <a:gd name="connsiteY47" fmla="*/ 3882243 h 4299085"/>
              <a:gd name="connsiteX48" fmla="*/ 2782141 w 3898347"/>
              <a:gd name="connsiteY48" fmla="*/ 3932983 h 4299085"/>
              <a:gd name="connsiteX49" fmla="*/ 2749597 w 3898347"/>
              <a:gd name="connsiteY49" fmla="*/ 3956746 h 4299085"/>
              <a:gd name="connsiteX50" fmla="*/ 2730493 w 3898347"/>
              <a:gd name="connsiteY50" fmla="*/ 3955236 h 4299085"/>
              <a:gd name="connsiteX51" fmla="*/ 2707507 w 3898347"/>
              <a:gd name="connsiteY51" fmla="*/ 3947771 h 4299085"/>
              <a:gd name="connsiteX52" fmla="*/ 2701937 w 3898347"/>
              <a:gd name="connsiteY52" fmla="*/ 3950565 h 4299085"/>
              <a:gd name="connsiteX53" fmla="*/ 2679435 w 3898347"/>
              <a:gd name="connsiteY53" fmla="*/ 3949768 h 4299085"/>
              <a:gd name="connsiteX54" fmla="*/ 2667352 w 3898347"/>
              <a:gd name="connsiteY54" fmla="*/ 3942821 h 4299085"/>
              <a:gd name="connsiteX55" fmla="*/ 2657096 w 3898347"/>
              <a:gd name="connsiteY55" fmla="*/ 3953571 h 4299085"/>
              <a:gd name="connsiteX56" fmla="*/ 2655161 w 3898347"/>
              <a:gd name="connsiteY56" fmla="*/ 3962216 h 4299085"/>
              <a:gd name="connsiteX57" fmla="*/ 2638604 w 3898347"/>
              <a:gd name="connsiteY57" fmla="*/ 3955936 h 4299085"/>
              <a:gd name="connsiteX58" fmla="*/ 2626185 w 3898347"/>
              <a:gd name="connsiteY58" fmla="*/ 3962937 h 4299085"/>
              <a:gd name="connsiteX59" fmla="*/ 2614077 w 3898347"/>
              <a:gd name="connsiteY59" fmla="*/ 3955576 h 4299085"/>
              <a:gd name="connsiteX60" fmla="*/ 2609403 w 3898347"/>
              <a:gd name="connsiteY60" fmla="*/ 3956215 h 4299085"/>
              <a:gd name="connsiteX61" fmla="*/ 2597896 w 3898347"/>
              <a:gd name="connsiteY61" fmla="*/ 3958939 h 4299085"/>
              <a:gd name="connsiteX62" fmla="*/ 2578251 w 3898347"/>
              <a:gd name="connsiteY62" fmla="*/ 3965812 h 4299085"/>
              <a:gd name="connsiteX63" fmla="*/ 2571961 w 3898347"/>
              <a:gd name="connsiteY63" fmla="*/ 3966278 h 4299085"/>
              <a:gd name="connsiteX64" fmla="*/ 2559399 w 3898347"/>
              <a:gd name="connsiteY64" fmla="*/ 3979193 h 4299085"/>
              <a:gd name="connsiteX65" fmla="*/ 2533560 w 3898347"/>
              <a:gd name="connsiteY65" fmla="*/ 3988160 h 4299085"/>
              <a:gd name="connsiteX66" fmla="*/ 2515299 w 3898347"/>
              <a:gd name="connsiteY66" fmla="*/ 4016867 h 4299085"/>
              <a:gd name="connsiteX67" fmla="*/ 2513423 w 3898347"/>
              <a:gd name="connsiteY67" fmla="*/ 4018759 h 4299085"/>
              <a:gd name="connsiteX68" fmla="*/ 2482991 w 3898347"/>
              <a:gd name="connsiteY68" fmla="*/ 4012935 h 4299085"/>
              <a:gd name="connsiteX69" fmla="*/ 2446940 w 3898347"/>
              <a:gd name="connsiteY69" fmla="*/ 4021172 h 4299085"/>
              <a:gd name="connsiteX70" fmla="*/ 2404883 w 3898347"/>
              <a:gd name="connsiteY70" fmla="*/ 4024808 h 4299085"/>
              <a:gd name="connsiteX71" fmla="*/ 2373894 w 3898347"/>
              <a:gd name="connsiteY71" fmla="*/ 4023827 h 4299085"/>
              <a:gd name="connsiteX72" fmla="*/ 2297080 w 3898347"/>
              <a:gd name="connsiteY72" fmla="*/ 4040841 h 4299085"/>
              <a:gd name="connsiteX73" fmla="*/ 2170615 w 3898347"/>
              <a:gd name="connsiteY73" fmla="*/ 4077196 h 4299085"/>
              <a:gd name="connsiteX74" fmla="*/ 2143580 w 3898347"/>
              <a:gd name="connsiteY74" fmla="*/ 4083102 h 4299085"/>
              <a:gd name="connsiteX75" fmla="*/ 2119893 w 3898347"/>
              <a:gd name="connsiteY75" fmla="*/ 4080874 h 4299085"/>
              <a:gd name="connsiteX76" fmla="*/ 2114008 w 3898347"/>
              <a:gd name="connsiteY76" fmla="*/ 4073996 h 4299085"/>
              <a:gd name="connsiteX77" fmla="*/ 2099067 w 3898347"/>
              <a:gd name="connsiteY77" fmla="*/ 4076068 h 4299085"/>
              <a:gd name="connsiteX78" fmla="*/ 2095000 w 3898347"/>
              <a:gd name="connsiteY78" fmla="*/ 4075096 h 4299085"/>
              <a:gd name="connsiteX79" fmla="*/ 2071767 w 3898347"/>
              <a:gd name="connsiteY79" fmla="*/ 4071044 h 4299085"/>
              <a:gd name="connsiteX80" fmla="*/ 2024486 w 3898347"/>
              <a:gd name="connsiteY80" fmla="*/ 4100276 h 4299085"/>
              <a:gd name="connsiteX81" fmla="*/ 1964411 w 3898347"/>
              <a:gd name="connsiteY81" fmla="*/ 4105069 h 4299085"/>
              <a:gd name="connsiteX82" fmla="*/ 1739945 w 3898347"/>
              <a:gd name="connsiteY82" fmla="*/ 4171795 h 4299085"/>
              <a:gd name="connsiteX83" fmla="*/ 1610556 w 3898347"/>
              <a:gd name="connsiteY83" fmla="*/ 4167701 h 4299085"/>
              <a:gd name="connsiteX84" fmla="*/ 1553623 w 3898347"/>
              <a:gd name="connsiteY84" fmla="*/ 4236045 h 4299085"/>
              <a:gd name="connsiteX85" fmla="*/ 1548640 w 3898347"/>
              <a:gd name="connsiteY85" fmla="*/ 4238297 h 4299085"/>
              <a:gd name="connsiteX86" fmla="*/ 1530136 w 3898347"/>
              <a:gd name="connsiteY86" fmla="*/ 4227121 h 4299085"/>
              <a:gd name="connsiteX87" fmla="*/ 1508787 w 3898347"/>
              <a:gd name="connsiteY87" fmla="*/ 4234213 h 4299085"/>
              <a:gd name="connsiteX88" fmla="*/ 1488914 w 3898347"/>
              <a:gd name="connsiteY88" fmla="*/ 4241772 h 4299085"/>
              <a:gd name="connsiteX89" fmla="*/ 1488999 w 3898347"/>
              <a:gd name="connsiteY89" fmla="*/ 4251186 h 4299085"/>
              <a:gd name="connsiteX90" fmla="*/ 1475364 w 3898347"/>
              <a:gd name="connsiteY90" fmla="*/ 4248364 h 4299085"/>
              <a:gd name="connsiteX91" fmla="*/ 1457275 w 3898347"/>
              <a:gd name="connsiteY91" fmla="*/ 4252863 h 4299085"/>
              <a:gd name="connsiteX92" fmla="*/ 1448085 w 3898347"/>
              <a:gd name="connsiteY92" fmla="*/ 4248391 h 4299085"/>
              <a:gd name="connsiteX93" fmla="*/ 1315306 w 3898347"/>
              <a:gd name="connsiteY93" fmla="*/ 4237004 h 4299085"/>
              <a:gd name="connsiteX94" fmla="*/ 1272434 w 3898347"/>
              <a:gd name="connsiteY94" fmla="*/ 4244958 h 4299085"/>
              <a:gd name="connsiteX95" fmla="*/ 1231567 w 3898347"/>
              <a:gd name="connsiteY95" fmla="*/ 4219356 h 4299085"/>
              <a:gd name="connsiteX96" fmla="*/ 1216643 w 3898347"/>
              <a:gd name="connsiteY96" fmla="*/ 4229828 h 4299085"/>
              <a:gd name="connsiteX97" fmla="*/ 1214101 w 3898347"/>
              <a:gd name="connsiteY97" fmla="*/ 4231991 h 4299085"/>
              <a:gd name="connsiteX98" fmla="*/ 1203193 w 3898347"/>
              <a:gd name="connsiteY98" fmla="*/ 4232867 h 4299085"/>
              <a:gd name="connsiteX99" fmla="*/ 1201049 w 3898347"/>
              <a:gd name="connsiteY99" fmla="*/ 4242842 h 4299085"/>
              <a:gd name="connsiteX100" fmla="*/ 1185298 w 3898347"/>
              <a:gd name="connsiteY100" fmla="*/ 4251133 h 4299085"/>
              <a:gd name="connsiteX101" fmla="*/ 1164955 w 3898347"/>
              <a:gd name="connsiteY101" fmla="*/ 4250027 h 4299085"/>
              <a:gd name="connsiteX102" fmla="*/ 1067357 w 3898347"/>
              <a:gd name="connsiteY102" fmla="*/ 4233908 h 4299085"/>
              <a:gd name="connsiteX103" fmla="*/ 1009492 w 3898347"/>
              <a:gd name="connsiteY103" fmla="*/ 4230455 h 4299085"/>
              <a:gd name="connsiteX104" fmla="*/ 988345 w 3898347"/>
              <a:gd name="connsiteY104" fmla="*/ 4238880 h 4299085"/>
              <a:gd name="connsiteX105" fmla="*/ 958251 w 3898347"/>
              <a:gd name="connsiteY105" fmla="*/ 4244100 h 4299085"/>
              <a:gd name="connsiteX106" fmla="*/ 905785 w 3898347"/>
              <a:gd name="connsiteY106" fmla="*/ 4260845 h 4299085"/>
              <a:gd name="connsiteX107" fmla="*/ 834176 w 3898347"/>
              <a:gd name="connsiteY107" fmla="*/ 4270241 h 4299085"/>
              <a:gd name="connsiteX108" fmla="*/ 778474 w 3898347"/>
              <a:gd name="connsiteY108" fmla="*/ 4235526 h 4299085"/>
              <a:gd name="connsiteX109" fmla="*/ 774418 w 3898347"/>
              <a:gd name="connsiteY109" fmla="*/ 4242583 h 4299085"/>
              <a:gd name="connsiteX110" fmla="*/ 737705 w 3898347"/>
              <a:gd name="connsiteY110" fmla="*/ 4238891 h 4299085"/>
              <a:gd name="connsiteX111" fmla="*/ 605027 w 3898347"/>
              <a:gd name="connsiteY111" fmla="*/ 4175863 h 4299085"/>
              <a:gd name="connsiteX112" fmla="*/ 533391 w 3898347"/>
              <a:gd name="connsiteY112" fmla="*/ 4170035 h 4299085"/>
              <a:gd name="connsiteX113" fmla="*/ 508621 w 3898347"/>
              <a:gd name="connsiteY113" fmla="*/ 4176044 h 4299085"/>
              <a:gd name="connsiteX114" fmla="*/ 467082 w 3898347"/>
              <a:gd name="connsiteY114" fmla="*/ 4185616 h 4299085"/>
              <a:gd name="connsiteX115" fmla="*/ 437646 w 3898347"/>
              <a:gd name="connsiteY115" fmla="*/ 4212658 h 4299085"/>
              <a:gd name="connsiteX116" fmla="*/ 402271 w 3898347"/>
              <a:gd name="connsiteY116" fmla="*/ 4212774 h 4299085"/>
              <a:gd name="connsiteX117" fmla="*/ 391968 w 3898347"/>
              <a:gd name="connsiteY117" fmla="*/ 4187073 h 4299085"/>
              <a:gd name="connsiteX118" fmla="*/ 354806 w 3898347"/>
              <a:gd name="connsiteY118" fmla="*/ 4195545 h 4299085"/>
              <a:gd name="connsiteX119" fmla="*/ 298662 w 3898347"/>
              <a:gd name="connsiteY119" fmla="*/ 4211227 h 4299085"/>
              <a:gd name="connsiteX120" fmla="*/ 265740 w 3898347"/>
              <a:gd name="connsiteY120" fmla="*/ 4213623 h 4299085"/>
              <a:gd name="connsiteX121" fmla="*/ 176403 w 3898347"/>
              <a:gd name="connsiteY121" fmla="*/ 4227393 h 4299085"/>
              <a:gd name="connsiteX122" fmla="*/ 87367 w 3898347"/>
              <a:gd name="connsiteY122" fmla="*/ 4246680 h 4299085"/>
              <a:gd name="connsiteX123" fmla="*/ 37148 w 3898347"/>
              <a:gd name="connsiteY123" fmla="*/ 4289154 h 4299085"/>
              <a:gd name="connsiteX124" fmla="*/ 5850 w 3898347"/>
              <a:gd name="connsiteY124" fmla="*/ 4296945 h 4299085"/>
              <a:gd name="connsiteX125" fmla="*/ 0 w 3898347"/>
              <a:gd name="connsiteY125" fmla="*/ 4299085 h 4299085"/>
              <a:gd name="connsiteX126" fmla="*/ 0 w 3898347"/>
              <a:gd name="connsiteY126" fmla="*/ 15850 h 4299085"/>
              <a:gd name="connsiteX0" fmla="*/ 3898347 w 3898347"/>
              <a:gd name="connsiteY0" fmla="*/ 0 h 4299085"/>
              <a:gd name="connsiteX1" fmla="*/ 3898347 w 3898347"/>
              <a:gd name="connsiteY1" fmla="*/ 3834445 h 4299085"/>
              <a:gd name="connsiteX2" fmla="*/ 3892314 w 3898347"/>
              <a:gd name="connsiteY2" fmla="*/ 3832951 h 4299085"/>
              <a:gd name="connsiteX3" fmla="*/ 3851953 w 3898347"/>
              <a:gd name="connsiteY3" fmla="*/ 3802983 h 4299085"/>
              <a:gd name="connsiteX4" fmla="*/ 3836418 w 3898347"/>
              <a:gd name="connsiteY4" fmla="*/ 3811513 h 4299085"/>
              <a:gd name="connsiteX5" fmla="*/ 3833758 w 3898347"/>
              <a:gd name="connsiteY5" fmla="*/ 3813341 h 4299085"/>
              <a:gd name="connsiteX6" fmla="*/ 3822673 w 3898347"/>
              <a:gd name="connsiteY6" fmla="*/ 3812913 h 4299085"/>
              <a:gd name="connsiteX7" fmla="*/ 3820104 w 3898347"/>
              <a:gd name="connsiteY7" fmla="*/ 3822466 h 4299085"/>
              <a:gd name="connsiteX8" fmla="*/ 3803816 w 3898347"/>
              <a:gd name="connsiteY8" fmla="*/ 3828757 h 4299085"/>
              <a:gd name="connsiteX9" fmla="*/ 3783259 w 3898347"/>
              <a:gd name="connsiteY9" fmla="*/ 3825276 h 4299085"/>
              <a:gd name="connsiteX10" fmla="*/ 3729936 w 3898347"/>
              <a:gd name="connsiteY10" fmla="*/ 3815386 h 4299085"/>
              <a:gd name="connsiteX11" fmla="*/ 3726018 w 3898347"/>
              <a:gd name="connsiteY11" fmla="*/ 3815100 h 4299085"/>
              <a:gd name="connsiteX12" fmla="*/ 3725413 w 3898347"/>
              <a:gd name="connsiteY12" fmla="*/ 3814615 h 4299085"/>
              <a:gd name="connsiteX13" fmla="*/ 3713801 w 3898347"/>
              <a:gd name="connsiteY13" fmla="*/ 3811018 h 4299085"/>
              <a:gd name="connsiteX14" fmla="*/ 3709087 w 3898347"/>
              <a:gd name="connsiteY14" fmla="*/ 3813195 h 4299085"/>
              <a:gd name="connsiteX15" fmla="*/ 3698038 w 3898347"/>
              <a:gd name="connsiteY15" fmla="*/ 3806182 h 4299085"/>
              <a:gd name="connsiteX16" fmla="*/ 3662227 w 3898347"/>
              <a:gd name="connsiteY16" fmla="*/ 3807761 h 4299085"/>
              <a:gd name="connsiteX17" fmla="*/ 3659872 w 3898347"/>
              <a:gd name="connsiteY17" fmla="*/ 3805524 h 4299085"/>
              <a:gd name="connsiteX18" fmla="*/ 3643454 w 3898347"/>
              <a:gd name="connsiteY18" fmla="*/ 3794831 h 4299085"/>
              <a:gd name="connsiteX19" fmla="*/ 3624789 w 3898347"/>
              <a:gd name="connsiteY19" fmla="*/ 3803185 h 4299085"/>
              <a:gd name="connsiteX20" fmla="*/ 3602327 w 3898347"/>
              <a:gd name="connsiteY20" fmla="*/ 3794616 h 4299085"/>
              <a:gd name="connsiteX21" fmla="*/ 3596645 w 3898347"/>
              <a:gd name="connsiteY21" fmla="*/ 3797108 h 4299085"/>
              <a:gd name="connsiteX22" fmla="*/ 3574144 w 3898347"/>
              <a:gd name="connsiteY22" fmla="*/ 3795108 h 4299085"/>
              <a:gd name="connsiteX23" fmla="*/ 3562310 w 3898347"/>
              <a:gd name="connsiteY23" fmla="*/ 3787534 h 4299085"/>
              <a:gd name="connsiteX24" fmla="*/ 3551635 w 3898347"/>
              <a:gd name="connsiteY24" fmla="*/ 3797705 h 4299085"/>
              <a:gd name="connsiteX25" fmla="*/ 3550175 w 3898347"/>
              <a:gd name="connsiteY25" fmla="*/ 3803199 h 4299085"/>
              <a:gd name="connsiteX26" fmla="*/ 3542668 w 3898347"/>
              <a:gd name="connsiteY26" fmla="*/ 3803283 h 4299085"/>
              <a:gd name="connsiteX27" fmla="*/ 3533033 w 3898347"/>
              <a:gd name="connsiteY27" fmla="*/ 3799071 h 4299085"/>
              <a:gd name="connsiteX28" fmla="*/ 3521726 w 3898347"/>
              <a:gd name="connsiteY28" fmla="*/ 3804691 h 4299085"/>
              <a:gd name="connsiteX29" fmla="*/ 3520080 w 3898347"/>
              <a:gd name="connsiteY29" fmla="*/ 3805210 h 4299085"/>
              <a:gd name="connsiteX30" fmla="*/ 3508491 w 3898347"/>
              <a:gd name="connsiteY30" fmla="*/ 3797398 h 4299085"/>
              <a:gd name="connsiteX31" fmla="*/ 3503787 w 3898347"/>
              <a:gd name="connsiteY31" fmla="*/ 3797787 h 4299085"/>
              <a:gd name="connsiteX32" fmla="*/ 3492165 w 3898347"/>
              <a:gd name="connsiteY32" fmla="*/ 3799887 h 4299085"/>
              <a:gd name="connsiteX33" fmla="*/ 3472233 w 3898347"/>
              <a:gd name="connsiteY33" fmla="*/ 3805682 h 4299085"/>
              <a:gd name="connsiteX34" fmla="*/ 3465921 w 3898347"/>
              <a:gd name="connsiteY34" fmla="*/ 3805814 h 4299085"/>
              <a:gd name="connsiteX35" fmla="*/ 3455541 w 3898347"/>
              <a:gd name="connsiteY35" fmla="*/ 3815505 h 4299085"/>
              <a:gd name="connsiteX36" fmla="*/ 3429027 w 3898347"/>
              <a:gd name="connsiteY36" fmla="*/ 3816906 h 4299085"/>
              <a:gd name="connsiteX37" fmla="*/ 3369507 w 3898347"/>
              <a:gd name="connsiteY37" fmla="*/ 3825563 h 4299085"/>
              <a:gd name="connsiteX38" fmla="*/ 3324491 w 3898347"/>
              <a:gd name="connsiteY38" fmla="*/ 3832006 h 4299085"/>
              <a:gd name="connsiteX39" fmla="*/ 3244235 w 3898347"/>
              <a:gd name="connsiteY39" fmla="*/ 3834376 h 4299085"/>
              <a:gd name="connsiteX40" fmla="*/ 3226507 w 3898347"/>
              <a:gd name="connsiteY40" fmla="*/ 3820131 h 4299085"/>
              <a:gd name="connsiteX41" fmla="*/ 3191688 w 3898347"/>
              <a:gd name="connsiteY41" fmla="*/ 3837359 h 4299085"/>
              <a:gd name="connsiteX42" fmla="*/ 3185553 w 3898347"/>
              <a:gd name="connsiteY42" fmla="*/ 3859030 h 4299085"/>
              <a:gd name="connsiteX43" fmla="*/ 3137926 w 3898347"/>
              <a:gd name="connsiteY43" fmla="*/ 3867782 h 4299085"/>
              <a:gd name="connsiteX44" fmla="*/ 3090188 w 3898347"/>
              <a:gd name="connsiteY44" fmla="*/ 3855036 h 4299085"/>
              <a:gd name="connsiteX45" fmla="*/ 3031422 w 3898347"/>
              <a:gd name="connsiteY45" fmla="*/ 3858298 h 4299085"/>
              <a:gd name="connsiteX46" fmla="*/ 2996288 w 3898347"/>
              <a:gd name="connsiteY46" fmla="*/ 3860020 h 4299085"/>
              <a:gd name="connsiteX47" fmla="*/ 2901661 w 3898347"/>
              <a:gd name="connsiteY47" fmla="*/ 3882243 h 4299085"/>
              <a:gd name="connsiteX48" fmla="*/ 2782141 w 3898347"/>
              <a:gd name="connsiteY48" fmla="*/ 3932983 h 4299085"/>
              <a:gd name="connsiteX49" fmla="*/ 2749597 w 3898347"/>
              <a:gd name="connsiteY49" fmla="*/ 3956746 h 4299085"/>
              <a:gd name="connsiteX50" fmla="*/ 2730493 w 3898347"/>
              <a:gd name="connsiteY50" fmla="*/ 3955236 h 4299085"/>
              <a:gd name="connsiteX51" fmla="*/ 2707507 w 3898347"/>
              <a:gd name="connsiteY51" fmla="*/ 3947771 h 4299085"/>
              <a:gd name="connsiteX52" fmla="*/ 2701937 w 3898347"/>
              <a:gd name="connsiteY52" fmla="*/ 3950565 h 4299085"/>
              <a:gd name="connsiteX53" fmla="*/ 2679435 w 3898347"/>
              <a:gd name="connsiteY53" fmla="*/ 3949768 h 4299085"/>
              <a:gd name="connsiteX54" fmla="*/ 2667352 w 3898347"/>
              <a:gd name="connsiteY54" fmla="*/ 3942821 h 4299085"/>
              <a:gd name="connsiteX55" fmla="*/ 2657096 w 3898347"/>
              <a:gd name="connsiteY55" fmla="*/ 3953571 h 4299085"/>
              <a:gd name="connsiteX56" fmla="*/ 2655161 w 3898347"/>
              <a:gd name="connsiteY56" fmla="*/ 3962216 h 4299085"/>
              <a:gd name="connsiteX57" fmla="*/ 2638604 w 3898347"/>
              <a:gd name="connsiteY57" fmla="*/ 3955936 h 4299085"/>
              <a:gd name="connsiteX58" fmla="*/ 2626185 w 3898347"/>
              <a:gd name="connsiteY58" fmla="*/ 3962937 h 4299085"/>
              <a:gd name="connsiteX59" fmla="*/ 2614077 w 3898347"/>
              <a:gd name="connsiteY59" fmla="*/ 3955576 h 4299085"/>
              <a:gd name="connsiteX60" fmla="*/ 2609403 w 3898347"/>
              <a:gd name="connsiteY60" fmla="*/ 3956215 h 4299085"/>
              <a:gd name="connsiteX61" fmla="*/ 2597896 w 3898347"/>
              <a:gd name="connsiteY61" fmla="*/ 3958939 h 4299085"/>
              <a:gd name="connsiteX62" fmla="*/ 2578251 w 3898347"/>
              <a:gd name="connsiteY62" fmla="*/ 3965812 h 4299085"/>
              <a:gd name="connsiteX63" fmla="*/ 2571961 w 3898347"/>
              <a:gd name="connsiteY63" fmla="*/ 3966278 h 4299085"/>
              <a:gd name="connsiteX64" fmla="*/ 2559399 w 3898347"/>
              <a:gd name="connsiteY64" fmla="*/ 3979193 h 4299085"/>
              <a:gd name="connsiteX65" fmla="*/ 2533560 w 3898347"/>
              <a:gd name="connsiteY65" fmla="*/ 3988160 h 4299085"/>
              <a:gd name="connsiteX66" fmla="*/ 2515299 w 3898347"/>
              <a:gd name="connsiteY66" fmla="*/ 4016867 h 4299085"/>
              <a:gd name="connsiteX67" fmla="*/ 2513423 w 3898347"/>
              <a:gd name="connsiteY67" fmla="*/ 4018759 h 4299085"/>
              <a:gd name="connsiteX68" fmla="*/ 2482991 w 3898347"/>
              <a:gd name="connsiteY68" fmla="*/ 4012935 h 4299085"/>
              <a:gd name="connsiteX69" fmla="*/ 2446940 w 3898347"/>
              <a:gd name="connsiteY69" fmla="*/ 4021172 h 4299085"/>
              <a:gd name="connsiteX70" fmla="*/ 2404883 w 3898347"/>
              <a:gd name="connsiteY70" fmla="*/ 4024808 h 4299085"/>
              <a:gd name="connsiteX71" fmla="*/ 2373894 w 3898347"/>
              <a:gd name="connsiteY71" fmla="*/ 4023827 h 4299085"/>
              <a:gd name="connsiteX72" fmla="*/ 2297080 w 3898347"/>
              <a:gd name="connsiteY72" fmla="*/ 4040841 h 4299085"/>
              <a:gd name="connsiteX73" fmla="*/ 2170615 w 3898347"/>
              <a:gd name="connsiteY73" fmla="*/ 4077196 h 4299085"/>
              <a:gd name="connsiteX74" fmla="*/ 2143580 w 3898347"/>
              <a:gd name="connsiteY74" fmla="*/ 4083102 h 4299085"/>
              <a:gd name="connsiteX75" fmla="*/ 2119893 w 3898347"/>
              <a:gd name="connsiteY75" fmla="*/ 4080874 h 4299085"/>
              <a:gd name="connsiteX76" fmla="*/ 2114008 w 3898347"/>
              <a:gd name="connsiteY76" fmla="*/ 4073996 h 4299085"/>
              <a:gd name="connsiteX77" fmla="*/ 2099067 w 3898347"/>
              <a:gd name="connsiteY77" fmla="*/ 4076068 h 4299085"/>
              <a:gd name="connsiteX78" fmla="*/ 2095000 w 3898347"/>
              <a:gd name="connsiteY78" fmla="*/ 4075096 h 4299085"/>
              <a:gd name="connsiteX79" fmla="*/ 2071767 w 3898347"/>
              <a:gd name="connsiteY79" fmla="*/ 4071044 h 4299085"/>
              <a:gd name="connsiteX80" fmla="*/ 2024486 w 3898347"/>
              <a:gd name="connsiteY80" fmla="*/ 4100276 h 4299085"/>
              <a:gd name="connsiteX81" fmla="*/ 1964411 w 3898347"/>
              <a:gd name="connsiteY81" fmla="*/ 4105069 h 4299085"/>
              <a:gd name="connsiteX82" fmla="*/ 1739945 w 3898347"/>
              <a:gd name="connsiteY82" fmla="*/ 4171795 h 4299085"/>
              <a:gd name="connsiteX83" fmla="*/ 1610556 w 3898347"/>
              <a:gd name="connsiteY83" fmla="*/ 4167701 h 4299085"/>
              <a:gd name="connsiteX84" fmla="*/ 1553623 w 3898347"/>
              <a:gd name="connsiteY84" fmla="*/ 4236045 h 4299085"/>
              <a:gd name="connsiteX85" fmla="*/ 1548640 w 3898347"/>
              <a:gd name="connsiteY85" fmla="*/ 4238297 h 4299085"/>
              <a:gd name="connsiteX86" fmla="*/ 1530136 w 3898347"/>
              <a:gd name="connsiteY86" fmla="*/ 4227121 h 4299085"/>
              <a:gd name="connsiteX87" fmla="*/ 1508787 w 3898347"/>
              <a:gd name="connsiteY87" fmla="*/ 4234213 h 4299085"/>
              <a:gd name="connsiteX88" fmla="*/ 1488914 w 3898347"/>
              <a:gd name="connsiteY88" fmla="*/ 4241772 h 4299085"/>
              <a:gd name="connsiteX89" fmla="*/ 1488999 w 3898347"/>
              <a:gd name="connsiteY89" fmla="*/ 4251186 h 4299085"/>
              <a:gd name="connsiteX90" fmla="*/ 1475364 w 3898347"/>
              <a:gd name="connsiteY90" fmla="*/ 4248364 h 4299085"/>
              <a:gd name="connsiteX91" fmla="*/ 1457275 w 3898347"/>
              <a:gd name="connsiteY91" fmla="*/ 4252863 h 4299085"/>
              <a:gd name="connsiteX92" fmla="*/ 1448085 w 3898347"/>
              <a:gd name="connsiteY92" fmla="*/ 4248391 h 4299085"/>
              <a:gd name="connsiteX93" fmla="*/ 1315306 w 3898347"/>
              <a:gd name="connsiteY93" fmla="*/ 4237004 h 4299085"/>
              <a:gd name="connsiteX94" fmla="*/ 1272434 w 3898347"/>
              <a:gd name="connsiteY94" fmla="*/ 4244958 h 4299085"/>
              <a:gd name="connsiteX95" fmla="*/ 1231567 w 3898347"/>
              <a:gd name="connsiteY95" fmla="*/ 4219356 h 4299085"/>
              <a:gd name="connsiteX96" fmla="*/ 1216643 w 3898347"/>
              <a:gd name="connsiteY96" fmla="*/ 4229828 h 4299085"/>
              <a:gd name="connsiteX97" fmla="*/ 1214101 w 3898347"/>
              <a:gd name="connsiteY97" fmla="*/ 4231991 h 4299085"/>
              <a:gd name="connsiteX98" fmla="*/ 1203193 w 3898347"/>
              <a:gd name="connsiteY98" fmla="*/ 4232867 h 4299085"/>
              <a:gd name="connsiteX99" fmla="*/ 1201049 w 3898347"/>
              <a:gd name="connsiteY99" fmla="*/ 4242842 h 4299085"/>
              <a:gd name="connsiteX100" fmla="*/ 1185298 w 3898347"/>
              <a:gd name="connsiteY100" fmla="*/ 4251133 h 4299085"/>
              <a:gd name="connsiteX101" fmla="*/ 1164955 w 3898347"/>
              <a:gd name="connsiteY101" fmla="*/ 4250027 h 4299085"/>
              <a:gd name="connsiteX102" fmla="*/ 1067357 w 3898347"/>
              <a:gd name="connsiteY102" fmla="*/ 4233908 h 4299085"/>
              <a:gd name="connsiteX103" fmla="*/ 1009492 w 3898347"/>
              <a:gd name="connsiteY103" fmla="*/ 4230455 h 4299085"/>
              <a:gd name="connsiteX104" fmla="*/ 988345 w 3898347"/>
              <a:gd name="connsiteY104" fmla="*/ 4238880 h 4299085"/>
              <a:gd name="connsiteX105" fmla="*/ 958251 w 3898347"/>
              <a:gd name="connsiteY105" fmla="*/ 4244100 h 4299085"/>
              <a:gd name="connsiteX106" fmla="*/ 905785 w 3898347"/>
              <a:gd name="connsiteY106" fmla="*/ 4260845 h 4299085"/>
              <a:gd name="connsiteX107" fmla="*/ 834176 w 3898347"/>
              <a:gd name="connsiteY107" fmla="*/ 4270241 h 4299085"/>
              <a:gd name="connsiteX108" fmla="*/ 778474 w 3898347"/>
              <a:gd name="connsiteY108" fmla="*/ 4235526 h 4299085"/>
              <a:gd name="connsiteX109" fmla="*/ 774418 w 3898347"/>
              <a:gd name="connsiteY109" fmla="*/ 4242583 h 4299085"/>
              <a:gd name="connsiteX110" fmla="*/ 737705 w 3898347"/>
              <a:gd name="connsiteY110" fmla="*/ 4238891 h 4299085"/>
              <a:gd name="connsiteX111" fmla="*/ 605027 w 3898347"/>
              <a:gd name="connsiteY111" fmla="*/ 4175863 h 4299085"/>
              <a:gd name="connsiteX112" fmla="*/ 533391 w 3898347"/>
              <a:gd name="connsiteY112" fmla="*/ 4170035 h 4299085"/>
              <a:gd name="connsiteX113" fmla="*/ 508621 w 3898347"/>
              <a:gd name="connsiteY113" fmla="*/ 4176044 h 4299085"/>
              <a:gd name="connsiteX114" fmla="*/ 467082 w 3898347"/>
              <a:gd name="connsiteY114" fmla="*/ 4185616 h 4299085"/>
              <a:gd name="connsiteX115" fmla="*/ 437646 w 3898347"/>
              <a:gd name="connsiteY115" fmla="*/ 4212658 h 4299085"/>
              <a:gd name="connsiteX116" fmla="*/ 402271 w 3898347"/>
              <a:gd name="connsiteY116" fmla="*/ 4212774 h 4299085"/>
              <a:gd name="connsiteX117" fmla="*/ 391968 w 3898347"/>
              <a:gd name="connsiteY117" fmla="*/ 4187073 h 4299085"/>
              <a:gd name="connsiteX118" fmla="*/ 354806 w 3898347"/>
              <a:gd name="connsiteY118" fmla="*/ 4195545 h 4299085"/>
              <a:gd name="connsiteX119" fmla="*/ 298662 w 3898347"/>
              <a:gd name="connsiteY119" fmla="*/ 4211227 h 4299085"/>
              <a:gd name="connsiteX120" fmla="*/ 265740 w 3898347"/>
              <a:gd name="connsiteY120" fmla="*/ 4213623 h 4299085"/>
              <a:gd name="connsiteX121" fmla="*/ 176403 w 3898347"/>
              <a:gd name="connsiteY121" fmla="*/ 4227393 h 4299085"/>
              <a:gd name="connsiteX122" fmla="*/ 37148 w 3898347"/>
              <a:gd name="connsiteY122" fmla="*/ 4289154 h 4299085"/>
              <a:gd name="connsiteX123" fmla="*/ 5850 w 3898347"/>
              <a:gd name="connsiteY123" fmla="*/ 4296945 h 4299085"/>
              <a:gd name="connsiteX124" fmla="*/ 0 w 3898347"/>
              <a:gd name="connsiteY124" fmla="*/ 4299085 h 4299085"/>
              <a:gd name="connsiteX125" fmla="*/ 0 w 3898347"/>
              <a:gd name="connsiteY125" fmla="*/ 15850 h 4299085"/>
              <a:gd name="connsiteX126" fmla="*/ 3898347 w 3898347"/>
              <a:gd name="connsiteY126" fmla="*/ 0 h 4299085"/>
              <a:gd name="connsiteX0" fmla="*/ 3898347 w 3898347"/>
              <a:gd name="connsiteY0" fmla="*/ 0 h 4296945"/>
              <a:gd name="connsiteX1" fmla="*/ 3898347 w 3898347"/>
              <a:gd name="connsiteY1" fmla="*/ 3834445 h 4296945"/>
              <a:gd name="connsiteX2" fmla="*/ 3892314 w 3898347"/>
              <a:gd name="connsiteY2" fmla="*/ 3832951 h 4296945"/>
              <a:gd name="connsiteX3" fmla="*/ 3851953 w 3898347"/>
              <a:gd name="connsiteY3" fmla="*/ 3802983 h 4296945"/>
              <a:gd name="connsiteX4" fmla="*/ 3836418 w 3898347"/>
              <a:gd name="connsiteY4" fmla="*/ 3811513 h 4296945"/>
              <a:gd name="connsiteX5" fmla="*/ 3833758 w 3898347"/>
              <a:gd name="connsiteY5" fmla="*/ 3813341 h 4296945"/>
              <a:gd name="connsiteX6" fmla="*/ 3822673 w 3898347"/>
              <a:gd name="connsiteY6" fmla="*/ 3812913 h 4296945"/>
              <a:gd name="connsiteX7" fmla="*/ 3820104 w 3898347"/>
              <a:gd name="connsiteY7" fmla="*/ 3822466 h 4296945"/>
              <a:gd name="connsiteX8" fmla="*/ 3803816 w 3898347"/>
              <a:gd name="connsiteY8" fmla="*/ 3828757 h 4296945"/>
              <a:gd name="connsiteX9" fmla="*/ 3783259 w 3898347"/>
              <a:gd name="connsiteY9" fmla="*/ 3825276 h 4296945"/>
              <a:gd name="connsiteX10" fmla="*/ 3729936 w 3898347"/>
              <a:gd name="connsiteY10" fmla="*/ 3815386 h 4296945"/>
              <a:gd name="connsiteX11" fmla="*/ 3726018 w 3898347"/>
              <a:gd name="connsiteY11" fmla="*/ 3815100 h 4296945"/>
              <a:gd name="connsiteX12" fmla="*/ 3725413 w 3898347"/>
              <a:gd name="connsiteY12" fmla="*/ 3814615 h 4296945"/>
              <a:gd name="connsiteX13" fmla="*/ 3713801 w 3898347"/>
              <a:gd name="connsiteY13" fmla="*/ 3811018 h 4296945"/>
              <a:gd name="connsiteX14" fmla="*/ 3709087 w 3898347"/>
              <a:gd name="connsiteY14" fmla="*/ 3813195 h 4296945"/>
              <a:gd name="connsiteX15" fmla="*/ 3698038 w 3898347"/>
              <a:gd name="connsiteY15" fmla="*/ 3806182 h 4296945"/>
              <a:gd name="connsiteX16" fmla="*/ 3662227 w 3898347"/>
              <a:gd name="connsiteY16" fmla="*/ 3807761 h 4296945"/>
              <a:gd name="connsiteX17" fmla="*/ 3659872 w 3898347"/>
              <a:gd name="connsiteY17" fmla="*/ 3805524 h 4296945"/>
              <a:gd name="connsiteX18" fmla="*/ 3643454 w 3898347"/>
              <a:gd name="connsiteY18" fmla="*/ 3794831 h 4296945"/>
              <a:gd name="connsiteX19" fmla="*/ 3624789 w 3898347"/>
              <a:gd name="connsiteY19" fmla="*/ 3803185 h 4296945"/>
              <a:gd name="connsiteX20" fmla="*/ 3602327 w 3898347"/>
              <a:gd name="connsiteY20" fmla="*/ 3794616 h 4296945"/>
              <a:gd name="connsiteX21" fmla="*/ 3596645 w 3898347"/>
              <a:gd name="connsiteY21" fmla="*/ 3797108 h 4296945"/>
              <a:gd name="connsiteX22" fmla="*/ 3574144 w 3898347"/>
              <a:gd name="connsiteY22" fmla="*/ 3795108 h 4296945"/>
              <a:gd name="connsiteX23" fmla="*/ 3562310 w 3898347"/>
              <a:gd name="connsiteY23" fmla="*/ 3787534 h 4296945"/>
              <a:gd name="connsiteX24" fmla="*/ 3551635 w 3898347"/>
              <a:gd name="connsiteY24" fmla="*/ 3797705 h 4296945"/>
              <a:gd name="connsiteX25" fmla="*/ 3550175 w 3898347"/>
              <a:gd name="connsiteY25" fmla="*/ 3803199 h 4296945"/>
              <a:gd name="connsiteX26" fmla="*/ 3542668 w 3898347"/>
              <a:gd name="connsiteY26" fmla="*/ 3803283 h 4296945"/>
              <a:gd name="connsiteX27" fmla="*/ 3533033 w 3898347"/>
              <a:gd name="connsiteY27" fmla="*/ 3799071 h 4296945"/>
              <a:gd name="connsiteX28" fmla="*/ 3521726 w 3898347"/>
              <a:gd name="connsiteY28" fmla="*/ 3804691 h 4296945"/>
              <a:gd name="connsiteX29" fmla="*/ 3520080 w 3898347"/>
              <a:gd name="connsiteY29" fmla="*/ 3805210 h 4296945"/>
              <a:gd name="connsiteX30" fmla="*/ 3508491 w 3898347"/>
              <a:gd name="connsiteY30" fmla="*/ 3797398 h 4296945"/>
              <a:gd name="connsiteX31" fmla="*/ 3503787 w 3898347"/>
              <a:gd name="connsiteY31" fmla="*/ 3797787 h 4296945"/>
              <a:gd name="connsiteX32" fmla="*/ 3492165 w 3898347"/>
              <a:gd name="connsiteY32" fmla="*/ 3799887 h 4296945"/>
              <a:gd name="connsiteX33" fmla="*/ 3472233 w 3898347"/>
              <a:gd name="connsiteY33" fmla="*/ 3805682 h 4296945"/>
              <a:gd name="connsiteX34" fmla="*/ 3465921 w 3898347"/>
              <a:gd name="connsiteY34" fmla="*/ 3805814 h 4296945"/>
              <a:gd name="connsiteX35" fmla="*/ 3455541 w 3898347"/>
              <a:gd name="connsiteY35" fmla="*/ 3815505 h 4296945"/>
              <a:gd name="connsiteX36" fmla="*/ 3429027 w 3898347"/>
              <a:gd name="connsiteY36" fmla="*/ 3816906 h 4296945"/>
              <a:gd name="connsiteX37" fmla="*/ 3369507 w 3898347"/>
              <a:gd name="connsiteY37" fmla="*/ 3825563 h 4296945"/>
              <a:gd name="connsiteX38" fmla="*/ 3324491 w 3898347"/>
              <a:gd name="connsiteY38" fmla="*/ 3832006 h 4296945"/>
              <a:gd name="connsiteX39" fmla="*/ 3244235 w 3898347"/>
              <a:gd name="connsiteY39" fmla="*/ 3834376 h 4296945"/>
              <a:gd name="connsiteX40" fmla="*/ 3226507 w 3898347"/>
              <a:gd name="connsiteY40" fmla="*/ 3820131 h 4296945"/>
              <a:gd name="connsiteX41" fmla="*/ 3191688 w 3898347"/>
              <a:gd name="connsiteY41" fmla="*/ 3837359 h 4296945"/>
              <a:gd name="connsiteX42" fmla="*/ 3185553 w 3898347"/>
              <a:gd name="connsiteY42" fmla="*/ 3859030 h 4296945"/>
              <a:gd name="connsiteX43" fmla="*/ 3137926 w 3898347"/>
              <a:gd name="connsiteY43" fmla="*/ 3867782 h 4296945"/>
              <a:gd name="connsiteX44" fmla="*/ 3090188 w 3898347"/>
              <a:gd name="connsiteY44" fmla="*/ 3855036 h 4296945"/>
              <a:gd name="connsiteX45" fmla="*/ 3031422 w 3898347"/>
              <a:gd name="connsiteY45" fmla="*/ 3858298 h 4296945"/>
              <a:gd name="connsiteX46" fmla="*/ 2996288 w 3898347"/>
              <a:gd name="connsiteY46" fmla="*/ 3860020 h 4296945"/>
              <a:gd name="connsiteX47" fmla="*/ 2901661 w 3898347"/>
              <a:gd name="connsiteY47" fmla="*/ 3882243 h 4296945"/>
              <a:gd name="connsiteX48" fmla="*/ 2782141 w 3898347"/>
              <a:gd name="connsiteY48" fmla="*/ 3932983 h 4296945"/>
              <a:gd name="connsiteX49" fmla="*/ 2749597 w 3898347"/>
              <a:gd name="connsiteY49" fmla="*/ 3956746 h 4296945"/>
              <a:gd name="connsiteX50" fmla="*/ 2730493 w 3898347"/>
              <a:gd name="connsiteY50" fmla="*/ 3955236 h 4296945"/>
              <a:gd name="connsiteX51" fmla="*/ 2707507 w 3898347"/>
              <a:gd name="connsiteY51" fmla="*/ 3947771 h 4296945"/>
              <a:gd name="connsiteX52" fmla="*/ 2701937 w 3898347"/>
              <a:gd name="connsiteY52" fmla="*/ 3950565 h 4296945"/>
              <a:gd name="connsiteX53" fmla="*/ 2679435 w 3898347"/>
              <a:gd name="connsiteY53" fmla="*/ 3949768 h 4296945"/>
              <a:gd name="connsiteX54" fmla="*/ 2667352 w 3898347"/>
              <a:gd name="connsiteY54" fmla="*/ 3942821 h 4296945"/>
              <a:gd name="connsiteX55" fmla="*/ 2657096 w 3898347"/>
              <a:gd name="connsiteY55" fmla="*/ 3953571 h 4296945"/>
              <a:gd name="connsiteX56" fmla="*/ 2655161 w 3898347"/>
              <a:gd name="connsiteY56" fmla="*/ 3962216 h 4296945"/>
              <a:gd name="connsiteX57" fmla="*/ 2638604 w 3898347"/>
              <a:gd name="connsiteY57" fmla="*/ 3955936 h 4296945"/>
              <a:gd name="connsiteX58" fmla="*/ 2626185 w 3898347"/>
              <a:gd name="connsiteY58" fmla="*/ 3962937 h 4296945"/>
              <a:gd name="connsiteX59" fmla="*/ 2614077 w 3898347"/>
              <a:gd name="connsiteY59" fmla="*/ 3955576 h 4296945"/>
              <a:gd name="connsiteX60" fmla="*/ 2609403 w 3898347"/>
              <a:gd name="connsiteY60" fmla="*/ 3956215 h 4296945"/>
              <a:gd name="connsiteX61" fmla="*/ 2597896 w 3898347"/>
              <a:gd name="connsiteY61" fmla="*/ 3958939 h 4296945"/>
              <a:gd name="connsiteX62" fmla="*/ 2578251 w 3898347"/>
              <a:gd name="connsiteY62" fmla="*/ 3965812 h 4296945"/>
              <a:gd name="connsiteX63" fmla="*/ 2571961 w 3898347"/>
              <a:gd name="connsiteY63" fmla="*/ 3966278 h 4296945"/>
              <a:gd name="connsiteX64" fmla="*/ 2559399 w 3898347"/>
              <a:gd name="connsiteY64" fmla="*/ 3979193 h 4296945"/>
              <a:gd name="connsiteX65" fmla="*/ 2533560 w 3898347"/>
              <a:gd name="connsiteY65" fmla="*/ 3988160 h 4296945"/>
              <a:gd name="connsiteX66" fmla="*/ 2515299 w 3898347"/>
              <a:gd name="connsiteY66" fmla="*/ 4016867 h 4296945"/>
              <a:gd name="connsiteX67" fmla="*/ 2513423 w 3898347"/>
              <a:gd name="connsiteY67" fmla="*/ 4018759 h 4296945"/>
              <a:gd name="connsiteX68" fmla="*/ 2482991 w 3898347"/>
              <a:gd name="connsiteY68" fmla="*/ 4012935 h 4296945"/>
              <a:gd name="connsiteX69" fmla="*/ 2446940 w 3898347"/>
              <a:gd name="connsiteY69" fmla="*/ 4021172 h 4296945"/>
              <a:gd name="connsiteX70" fmla="*/ 2404883 w 3898347"/>
              <a:gd name="connsiteY70" fmla="*/ 4024808 h 4296945"/>
              <a:gd name="connsiteX71" fmla="*/ 2373894 w 3898347"/>
              <a:gd name="connsiteY71" fmla="*/ 4023827 h 4296945"/>
              <a:gd name="connsiteX72" fmla="*/ 2297080 w 3898347"/>
              <a:gd name="connsiteY72" fmla="*/ 4040841 h 4296945"/>
              <a:gd name="connsiteX73" fmla="*/ 2170615 w 3898347"/>
              <a:gd name="connsiteY73" fmla="*/ 4077196 h 4296945"/>
              <a:gd name="connsiteX74" fmla="*/ 2143580 w 3898347"/>
              <a:gd name="connsiteY74" fmla="*/ 4083102 h 4296945"/>
              <a:gd name="connsiteX75" fmla="*/ 2119893 w 3898347"/>
              <a:gd name="connsiteY75" fmla="*/ 4080874 h 4296945"/>
              <a:gd name="connsiteX76" fmla="*/ 2114008 w 3898347"/>
              <a:gd name="connsiteY76" fmla="*/ 4073996 h 4296945"/>
              <a:gd name="connsiteX77" fmla="*/ 2099067 w 3898347"/>
              <a:gd name="connsiteY77" fmla="*/ 4076068 h 4296945"/>
              <a:gd name="connsiteX78" fmla="*/ 2095000 w 3898347"/>
              <a:gd name="connsiteY78" fmla="*/ 4075096 h 4296945"/>
              <a:gd name="connsiteX79" fmla="*/ 2071767 w 3898347"/>
              <a:gd name="connsiteY79" fmla="*/ 4071044 h 4296945"/>
              <a:gd name="connsiteX80" fmla="*/ 2024486 w 3898347"/>
              <a:gd name="connsiteY80" fmla="*/ 4100276 h 4296945"/>
              <a:gd name="connsiteX81" fmla="*/ 1964411 w 3898347"/>
              <a:gd name="connsiteY81" fmla="*/ 4105069 h 4296945"/>
              <a:gd name="connsiteX82" fmla="*/ 1739945 w 3898347"/>
              <a:gd name="connsiteY82" fmla="*/ 4171795 h 4296945"/>
              <a:gd name="connsiteX83" fmla="*/ 1610556 w 3898347"/>
              <a:gd name="connsiteY83" fmla="*/ 4167701 h 4296945"/>
              <a:gd name="connsiteX84" fmla="*/ 1553623 w 3898347"/>
              <a:gd name="connsiteY84" fmla="*/ 4236045 h 4296945"/>
              <a:gd name="connsiteX85" fmla="*/ 1548640 w 3898347"/>
              <a:gd name="connsiteY85" fmla="*/ 4238297 h 4296945"/>
              <a:gd name="connsiteX86" fmla="*/ 1530136 w 3898347"/>
              <a:gd name="connsiteY86" fmla="*/ 4227121 h 4296945"/>
              <a:gd name="connsiteX87" fmla="*/ 1508787 w 3898347"/>
              <a:gd name="connsiteY87" fmla="*/ 4234213 h 4296945"/>
              <a:gd name="connsiteX88" fmla="*/ 1488914 w 3898347"/>
              <a:gd name="connsiteY88" fmla="*/ 4241772 h 4296945"/>
              <a:gd name="connsiteX89" fmla="*/ 1488999 w 3898347"/>
              <a:gd name="connsiteY89" fmla="*/ 4251186 h 4296945"/>
              <a:gd name="connsiteX90" fmla="*/ 1475364 w 3898347"/>
              <a:gd name="connsiteY90" fmla="*/ 4248364 h 4296945"/>
              <a:gd name="connsiteX91" fmla="*/ 1457275 w 3898347"/>
              <a:gd name="connsiteY91" fmla="*/ 4252863 h 4296945"/>
              <a:gd name="connsiteX92" fmla="*/ 1448085 w 3898347"/>
              <a:gd name="connsiteY92" fmla="*/ 4248391 h 4296945"/>
              <a:gd name="connsiteX93" fmla="*/ 1315306 w 3898347"/>
              <a:gd name="connsiteY93" fmla="*/ 4237004 h 4296945"/>
              <a:gd name="connsiteX94" fmla="*/ 1272434 w 3898347"/>
              <a:gd name="connsiteY94" fmla="*/ 4244958 h 4296945"/>
              <a:gd name="connsiteX95" fmla="*/ 1231567 w 3898347"/>
              <a:gd name="connsiteY95" fmla="*/ 4219356 h 4296945"/>
              <a:gd name="connsiteX96" fmla="*/ 1216643 w 3898347"/>
              <a:gd name="connsiteY96" fmla="*/ 4229828 h 4296945"/>
              <a:gd name="connsiteX97" fmla="*/ 1214101 w 3898347"/>
              <a:gd name="connsiteY97" fmla="*/ 4231991 h 4296945"/>
              <a:gd name="connsiteX98" fmla="*/ 1203193 w 3898347"/>
              <a:gd name="connsiteY98" fmla="*/ 4232867 h 4296945"/>
              <a:gd name="connsiteX99" fmla="*/ 1201049 w 3898347"/>
              <a:gd name="connsiteY99" fmla="*/ 4242842 h 4296945"/>
              <a:gd name="connsiteX100" fmla="*/ 1185298 w 3898347"/>
              <a:gd name="connsiteY100" fmla="*/ 4251133 h 4296945"/>
              <a:gd name="connsiteX101" fmla="*/ 1164955 w 3898347"/>
              <a:gd name="connsiteY101" fmla="*/ 4250027 h 4296945"/>
              <a:gd name="connsiteX102" fmla="*/ 1067357 w 3898347"/>
              <a:gd name="connsiteY102" fmla="*/ 4233908 h 4296945"/>
              <a:gd name="connsiteX103" fmla="*/ 1009492 w 3898347"/>
              <a:gd name="connsiteY103" fmla="*/ 4230455 h 4296945"/>
              <a:gd name="connsiteX104" fmla="*/ 988345 w 3898347"/>
              <a:gd name="connsiteY104" fmla="*/ 4238880 h 4296945"/>
              <a:gd name="connsiteX105" fmla="*/ 958251 w 3898347"/>
              <a:gd name="connsiteY105" fmla="*/ 4244100 h 4296945"/>
              <a:gd name="connsiteX106" fmla="*/ 905785 w 3898347"/>
              <a:gd name="connsiteY106" fmla="*/ 4260845 h 4296945"/>
              <a:gd name="connsiteX107" fmla="*/ 834176 w 3898347"/>
              <a:gd name="connsiteY107" fmla="*/ 4270241 h 4296945"/>
              <a:gd name="connsiteX108" fmla="*/ 778474 w 3898347"/>
              <a:gd name="connsiteY108" fmla="*/ 4235526 h 4296945"/>
              <a:gd name="connsiteX109" fmla="*/ 774418 w 3898347"/>
              <a:gd name="connsiteY109" fmla="*/ 4242583 h 4296945"/>
              <a:gd name="connsiteX110" fmla="*/ 737705 w 3898347"/>
              <a:gd name="connsiteY110" fmla="*/ 4238891 h 4296945"/>
              <a:gd name="connsiteX111" fmla="*/ 605027 w 3898347"/>
              <a:gd name="connsiteY111" fmla="*/ 4175863 h 4296945"/>
              <a:gd name="connsiteX112" fmla="*/ 533391 w 3898347"/>
              <a:gd name="connsiteY112" fmla="*/ 4170035 h 4296945"/>
              <a:gd name="connsiteX113" fmla="*/ 508621 w 3898347"/>
              <a:gd name="connsiteY113" fmla="*/ 4176044 h 4296945"/>
              <a:gd name="connsiteX114" fmla="*/ 467082 w 3898347"/>
              <a:gd name="connsiteY114" fmla="*/ 4185616 h 4296945"/>
              <a:gd name="connsiteX115" fmla="*/ 437646 w 3898347"/>
              <a:gd name="connsiteY115" fmla="*/ 4212658 h 4296945"/>
              <a:gd name="connsiteX116" fmla="*/ 402271 w 3898347"/>
              <a:gd name="connsiteY116" fmla="*/ 4212774 h 4296945"/>
              <a:gd name="connsiteX117" fmla="*/ 391968 w 3898347"/>
              <a:gd name="connsiteY117" fmla="*/ 4187073 h 4296945"/>
              <a:gd name="connsiteX118" fmla="*/ 354806 w 3898347"/>
              <a:gd name="connsiteY118" fmla="*/ 4195545 h 4296945"/>
              <a:gd name="connsiteX119" fmla="*/ 298662 w 3898347"/>
              <a:gd name="connsiteY119" fmla="*/ 4211227 h 4296945"/>
              <a:gd name="connsiteX120" fmla="*/ 265740 w 3898347"/>
              <a:gd name="connsiteY120" fmla="*/ 4213623 h 4296945"/>
              <a:gd name="connsiteX121" fmla="*/ 176403 w 3898347"/>
              <a:gd name="connsiteY121" fmla="*/ 4227393 h 4296945"/>
              <a:gd name="connsiteX122" fmla="*/ 37148 w 3898347"/>
              <a:gd name="connsiteY122" fmla="*/ 4289154 h 4296945"/>
              <a:gd name="connsiteX123" fmla="*/ 5850 w 3898347"/>
              <a:gd name="connsiteY123" fmla="*/ 4296945 h 4296945"/>
              <a:gd name="connsiteX124" fmla="*/ 0 w 3898347"/>
              <a:gd name="connsiteY124" fmla="*/ 4221939 h 4296945"/>
              <a:gd name="connsiteX125" fmla="*/ 0 w 3898347"/>
              <a:gd name="connsiteY125" fmla="*/ 15850 h 4296945"/>
              <a:gd name="connsiteX126" fmla="*/ 3898347 w 3898347"/>
              <a:gd name="connsiteY126" fmla="*/ 0 h 4296945"/>
              <a:gd name="connsiteX0" fmla="*/ 3898347 w 3898347"/>
              <a:gd name="connsiteY0" fmla="*/ 0 h 4296945"/>
              <a:gd name="connsiteX1" fmla="*/ 3898347 w 3898347"/>
              <a:gd name="connsiteY1" fmla="*/ 3834445 h 4296945"/>
              <a:gd name="connsiteX2" fmla="*/ 3892314 w 3898347"/>
              <a:gd name="connsiteY2" fmla="*/ 3832951 h 4296945"/>
              <a:gd name="connsiteX3" fmla="*/ 3851953 w 3898347"/>
              <a:gd name="connsiteY3" fmla="*/ 3802983 h 4296945"/>
              <a:gd name="connsiteX4" fmla="*/ 3836418 w 3898347"/>
              <a:gd name="connsiteY4" fmla="*/ 3811513 h 4296945"/>
              <a:gd name="connsiteX5" fmla="*/ 3833758 w 3898347"/>
              <a:gd name="connsiteY5" fmla="*/ 3813341 h 4296945"/>
              <a:gd name="connsiteX6" fmla="*/ 3822673 w 3898347"/>
              <a:gd name="connsiteY6" fmla="*/ 3812913 h 4296945"/>
              <a:gd name="connsiteX7" fmla="*/ 3820104 w 3898347"/>
              <a:gd name="connsiteY7" fmla="*/ 3822466 h 4296945"/>
              <a:gd name="connsiteX8" fmla="*/ 3803816 w 3898347"/>
              <a:gd name="connsiteY8" fmla="*/ 3828757 h 4296945"/>
              <a:gd name="connsiteX9" fmla="*/ 3783259 w 3898347"/>
              <a:gd name="connsiteY9" fmla="*/ 3825276 h 4296945"/>
              <a:gd name="connsiteX10" fmla="*/ 3729936 w 3898347"/>
              <a:gd name="connsiteY10" fmla="*/ 3815386 h 4296945"/>
              <a:gd name="connsiteX11" fmla="*/ 3726018 w 3898347"/>
              <a:gd name="connsiteY11" fmla="*/ 3815100 h 4296945"/>
              <a:gd name="connsiteX12" fmla="*/ 3725413 w 3898347"/>
              <a:gd name="connsiteY12" fmla="*/ 3814615 h 4296945"/>
              <a:gd name="connsiteX13" fmla="*/ 3713801 w 3898347"/>
              <a:gd name="connsiteY13" fmla="*/ 3811018 h 4296945"/>
              <a:gd name="connsiteX14" fmla="*/ 3709087 w 3898347"/>
              <a:gd name="connsiteY14" fmla="*/ 3813195 h 4296945"/>
              <a:gd name="connsiteX15" fmla="*/ 3698038 w 3898347"/>
              <a:gd name="connsiteY15" fmla="*/ 3806182 h 4296945"/>
              <a:gd name="connsiteX16" fmla="*/ 3662227 w 3898347"/>
              <a:gd name="connsiteY16" fmla="*/ 3807761 h 4296945"/>
              <a:gd name="connsiteX17" fmla="*/ 3659872 w 3898347"/>
              <a:gd name="connsiteY17" fmla="*/ 3805524 h 4296945"/>
              <a:gd name="connsiteX18" fmla="*/ 3643454 w 3898347"/>
              <a:gd name="connsiteY18" fmla="*/ 3794831 h 4296945"/>
              <a:gd name="connsiteX19" fmla="*/ 3624789 w 3898347"/>
              <a:gd name="connsiteY19" fmla="*/ 3803185 h 4296945"/>
              <a:gd name="connsiteX20" fmla="*/ 3602327 w 3898347"/>
              <a:gd name="connsiteY20" fmla="*/ 3794616 h 4296945"/>
              <a:gd name="connsiteX21" fmla="*/ 3596645 w 3898347"/>
              <a:gd name="connsiteY21" fmla="*/ 3797108 h 4296945"/>
              <a:gd name="connsiteX22" fmla="*/ 3574144 w 3898347"/>
              <a:gd name="connsiteY22" fmla="*/ 3795108 h 4296945"/>
              <a:gd name="connsiteX23" fmla="*/ 3562310 w 3898347"/>
              <a:gd name="connsiteY23" fmla="*/ 3787534 h 4296945"/>
              <a:gd name="connsiteX24" fmla="*/ 3551635 w 3898347"/>
              <a:gd name="connsiteY24" fmla="*/ 3797705 h 4296945"/>
              <a:gd name="connsiteX25" fmla="*/ 3550175 w 3898347"/>
              <a:gd name="connsiteY25" fmla="*/ 3803199 h 4296945"/>
              <a:gd name="connsiteX26" fmla="*/ 3542668 w 3898347"/>
              <a:gd name="connsiteY26" fmla="*/ 3803283 h 4296945"/>
              <a:gd name="connsiteX27" fmla="*/ 3533033 w 3898347"/>
              <a:gd name="connsiteY27" fmla="*/ 3799071 h 4296945"/>
              <a:gd name="connsiteX28" fmla="*/ 3521726 w 3898347"/>
              <a:gd name="connsiteY28" fmla="*/ 3804691 h 4296945"/>
              <a:gd name="connsiteX29" fmla="*/ 3520080 w 3898347"/>
              <a:gd name="connsiteY29" fmla="*/ 3805210 h 4296945"/>
              <a:gd name="connsiteX30" fmla="*/ 3508491 w 3898347"/>
              <a:gd name="connsiteY30" fmla="*/ 3797398 h 4296945"/>
              <a:gd name="connsiteX31" fmla="*/ 3503787 w 3898347"/>
              <a:gd name="connsiteY31" fmla="*/ 3797787 h 4296945"/>
              <a:gd name="connsiteX32" fmla="*/ 3492165 w 3898347"/>
              <a:gd name="connsiteY32" fmla="*/ 3799887 h 4296945"/>
              <a:gd name="connsiteX33" fmla="*/ 3472233 w 3898347"/>
              <a:gd name="connsiteY33" fmla="*/ 3805682 h 4296945"/>
              <a:gd name="connsiteX34" fmla="*/ 3465921 w 3898347"/>
              <a:gd name="connsiteY34" fmla="*/ 3805814 h 4296945"/>
              <a:gd name="connsiteX35" fmla="*/ 3455541 w 3898347"/>
              <a:gd name="connsiteY35" fmla="*/ 3815505 h 4296945"/>
              <a:gd name="connsiteX36" fmla="*/ 3429027 w 3898347"/>
              <a:gd name="connsiteY36" fmla="*/ 3816906 h 4296945"/>
              <a:gd name="connsiteX37" fmla="*/ 3369507 w 3898347"/>
              <a:gd name="connsiteY37" fmla="*/ 3825563 h 4296945"/>
              <a:gd name="connsiteX38" fmla="*/ 3324491 w 3898347"/>
              <a:gd name="connsiteY38" fmla="*/ 3832006 h 4296945"/>
              <a:gd name="connsiteX39" fmla="*/ 3244235 w 3898347"/>
              <a:gd name="connsiteY39" fmla="*/ 3834376 h 4296945"/>
              <a:gd name="connsiteX40" fmla="*/ 3226507 w 3898347"/>
              <a:gd name="connsiteY40" fmla="*/ 3820131 h 4296945"/>
              <a:gd name="connsiteX41" fmla="*/ 3191688 w 3898347"/>
              <a:gd name="connsiteY41" fmla="*/ 3837359 h 4296945"/>
              <a:gd name="connsiteX42" fmla="*/ 3185553 w 3898347"/>
              <a:gd name="connsiteY42" fmla="*/ 3859030 h 4296945"/>
              <a:gd name="connsiteX43" fmla="*/ 3137926 w 3898347"/>
              <a:gd name="connsiteY43" fmla="*/ 3867782 h 4296945"/>
              <a:gd name="connsiteX44" fmla="*/ 3090188 w 3898347"/>
              <a:gd name="connsiteY44" fmla="*/ 3855036 h 4296945"/>
              <a:gd name="connsiteX45" fmla="*/ 3031422 w 3898347"/>
              <a:gd name="connsiteY45" fmla="*/ 3858298 h 4296945"/>
              <a:gd name="connsiteX46" fmla="*/ 2996288 w 3898347"/>
              <a:gd name="connsiteY46" fmla="*/ 3860020 h 4296945"/>
              <a:gd name="connsiteX47" fmla="*/ 2901661 w 3898347"/>
              <a:gd name="connsiteY47" fmla="*/ 3882243 h 4296945"/>
              <a:gd name="connsiteX48" fmla="*/ 2782141 w 3898347"/>
              <a:gd name="connsiteY48" fmla="*/ 3932983 h 4296945"/>
              <a:gd name="connsiteX49" fmla="*/ 2749597 w 3898347"/>
              <a:gd name="connsiteY49" fmla="*/ 3956746 h 4296945"/>
              <a:gd name="connsiteX50" fmla="*/ 2730493 w 3898347"/>
              <a:gd name="connsiteY50" fmla="*/ 3955236 h 4296945"/>
              <a:gd name="connsiteX51" fmla="*/ 2707507 w 3898347"/>
              <a:gd name="connsiteY51" fmla="*/ 3947771 h 4296945"/>
              <a:gd name="connsiteX52" fmla="*/ 2701937 w 3898347"/>
              <a:gd name="connsiteY52" fmla="*/ 3950565 h 4296945"/>
              <a:gd name="connsiteX53" fmla="*/ 2679435 w 3898347"/>
              <a:gd name="connsiteY53" fmla="*/ 3949768 h 4296945"/>
              <a:gd name="connsiteX54" fmla="*/ 2667352 w 3898347"/>
              <a:gd name="connsiteY54" fmla="*/ 3942821 h 4296945"/>
              <a:gd name="connsiteX55" fmla="*/ 2657096 w 3898347"/>
              <a:gd name="connsiteY55" fmla="*/ 3953571 h 4296945"/>
              <a:gd name="connsiteX56" fmla="*/ 2655161 w 3898347"/>
              <a:gd name="connsiteY56" fmla="*/ 3962216 h 4296945"/>
              <a:gd name="connsiteX57" fmla="*/ 2638604 w 3898347"/>
              <a:gd name="connsiteY57" fmla="*/ 3955936 h 4296945"/>
              <a:gd name="connsiteX58" fmla="*/ 2626185 w 3898347"/>
              <a:gd name="connsiteY58" fmla="*/ 3962937 h 4296945"/>
              <a:gd name="connsiteX59" fmla="*/ 2614077 w 3898347"/>
              <a:gd name="connsiteY59" fmla="*/ 3955576 h 4296945"/>
              <a:gd name="connsiteX60" fmla="*/ 2609403 w 3898347"/>
              <a:gd name="connsiteY60" fmla="*/ 3956215 h 4296945"/>
              <a:gd name="connsiteX61" fmla="*/ 2597896 w 3898347"/>
              <a:gd name="connsiteY61" fmla="*/ 3958939 h 4296945"/>
              <a:gd name="connsiteX62" fmla="*/ 2578251 w 3898347"/>
              <a:gd name="connsiteY62" fmla="*/ 3965812 h 4296945"/>
              <a:gd name="connsiteX63" fmla="*/ 2571961 w 3898347"/>
              <a:gd name="connsiteY63" fmla="*/ 3966278 h 4296945"/>
              <a:gd name="connsiteX64" fmla="*/ 2559399 w 3898347"/>
              <a:gd name="connsiteY64" fmla="*/ 3979193 h 4296945"/>
              <a:gd name="connsiteX65" fmla="*/ 2533560 w 3898347"/>
              <a:gd name="connsiteY65" fmla="*/ 3988160 h 4296945"/>
              <a:gd name="connsiteX66" fmla="*/ 2515299 w 3898347"/>
              <a:gd name="connsiteY66" fmla="*/ 4016867 h 4296945"/>
              <a:gd name="connsiteX67" fmla="*/ 2513423 w 3898347"/>
              <a:gd name="connsiteY67" fmla="*/ 4018759 h 4296945"/>
              <a:gd name="connsiteX68" fmla="*/ 2482991 w 3898347"/>
              <a:gd name="connsiteY68" fmla="*/ 4012935 h 4296945"/>
              <a:gd name="connsiteX69" fmla="*/ 2446940 w 3898347"/>
              <a:gd name="connsiteY69" fmla="*/ 4021172 h 4296945"/>
              <a:gd name="connsiteX70" fmla="*/ 2404883 w 3898347"/>
              <a:gd name="connsiteY70" fmla="*/ 4024808 h 4296945"/>
              <a:gd name="connsiteX71" fmla="*/ 2373894 w 3898347"/>
              <a:gd name="connsiteY71" fmla="*/ 4023827 h 4296945"/>
              <a:gd name="connsiteX72" fmla="*/ 2297080 w 3898347"/>
              <a:gd name="connsiteY72" fmla="*/ 4040841 h 4296945"/>
              <a:gd name="connsiteX73" fmla="*/ 2170615 w 3898347"/>
              <a:gd name="connsiteY73" fmla="*/ 4077196 h 4296945"/>
              <a:gd name="connsiteX74" fmla="*/ 2143580 w 3898347"/>
              <a:gd name="connsiteY74" fmla="*/ 4083102 h 4296945"/>
              <a:gd name="connsiteX75" fmla="*/ 2119893 w 3898347"/>
              <a:gd name="connsiteY75" fmla="*/ 4080874 h 4296945"/>
              <a:gd name="connsiteX76" fmla="*/ 2114008 w 3898347"/>
              <a:gd name="connsiteY76" fmla="*/ 4073996 h 4296945"/>
              <a:gd name="connsiteX77" fmla="*/ 2099067 w 3898347"/>
              <a:gd name="connsiteY77" fmla="*/ 4076068 h 4296945"/>
              <a:gd name="connsiteX78" fmla="*/ 2095000 w 3898347"/>
              <a:gd name="connsiteY78" fmla="*/ 4075096 h 4296945"/>
              <a:gd name="connsiteX79" fmla="*/ 2071767 w 3898347"/>
              <a:gd name="connsiteY79" fmla="*/ 4071044 h 4296945"/>
              <a:gd name="connsiteX80" fmla="*/ 2024486 w 3898347"/>
              <a:gd name="connsiteY80" fmla="*/ 4100276 h 4296945"/>
              <a:gd name="connsiteX81" fmla="*/ 1964411 w 3898347"/>
              <a:gd name="connsiteY81" fmla="*/ 4105069 h 4296945"/>
              <a:gd name="connsiteX82" fmla="*/ 1739945 w 3898347"/>
              <a:gd name="connsiteY82" fmla="*/ 4171795 h 4296945"/>
              <a:gd name="connsiteX83" fmla="*/ 1610556 w 3898347"/>
              <a:gd name="connsiteY83" fmla="*/ 4167701 h 4296945"/>
              <a:gd name="connsiteX84" fmla="*/ 1553623 w 3898347"/>
              <a:gd name="connsiteY84" fmla="*/ 4236045 h 4296945"/>
              <a:gd name="connsiteX85" fmla="*/ 1548640 w 3898347"/>
              <a:gd name="connsiteY85" fmla="*/ 4238297 h 4296945"/>
              <a:gd name="connsiteX86" fmla="*/ 1530136 w 3898347"/>
              <a:gd name="connsiteY86" fmla="*/ 4227121 h 4296945"/>
              <a:gd name="connsiteX87" fmla="*/ 1508787 w 3898347"/>
              <a:gd name="connsiteY87" fmla="*/ 4234213 h 4296945"/>
              <a:gd name="connsiteX88" fmla="*/ 1488914 w 3898347"/>
              <a:gd name="connsiteY88" fmla="*/ 4241772 h 4296945"/>
              <a:gd name="connsiteX89" fmla="*/ 1488999 w 3898347"/>
              <a:gd name="connsiteY89" fmla="*/ 4251186 h 4296945"/>
              <a:gd name="connsiteX90" fmla="*/ 1475364 w 3898347"/>
              <a:gd name="connsiteY90" fmla="*/ 4248364 h 4296945"/>
              <a:gd name="connsiteX91" fmla="*/ 1457275 w 3898347"/>
              <a:gd name="connsiteY91" fmla="*/ 4252863 h 4296945"/>
              <a:gd name="connsiteX92" fmla="*/ 1448085 w 3898347"/>
              <a:gd name="connsiteY92" fmla="*/ 4248391 h 4296945"/>
              <a:gd name="connsiteX93" fmla="*/ 1315306 w 3898347"/>
              <a:gd name="connsiteY93" fmla="*/ 4237004 h 4296945"/>
              <a:gd name="connsiteX94" fmla="*/ 1272434 w 3898347"/>
              <a:gd name="connsiteY94" fmla="*/ 4244958 h 4296945"/>
              <a:gd name="connsiteX95" fmla="*/ 1231567 w 3898347"/>
              <a:gd name="connsiteY95" fmla="*/ 4219356 h 4296945"/>
              <a:gd name="connsiteX96" fmla="*/ 1216643 w 3898347"/>
              <a:gd name="connsiteY96" fmla="*/ 4229828 h 4296945"/>
              <a:gd name="connsiteX97" fmla="*/ 1214101 w 3898347"/>
              <a:gd name="connsiteY97" fmla="*/ 4231991 h 4296945"/>
              <a:gd name="connsiteX98" fmla="*/ 1203193 w 3898347"/>
              <a:gd name="connsiteY98" fmla="*/ 4232867 h 4296945"/>
              <a:gd name="connsiteX99" fmla="*/ 1201049 w 3898347"/>
              <a:gd name="connsiteY99" fmla="*/ 4242842 h 4296945"/>
              <a:gd name="connsiteX100" fmla="*/ 1185298 w 3898347"/>
              <a:gd name="connsiteY100" fmla="*/ 4251133 h 4296945"/>
              <a:gd name="connsiteX101" fmla="*/ 1164955 w 3898347"/>
              <a:gd name="connsiteY101" fmla="*/ 4250027 h 4296945"/>
              <a:gd name="connsiteX102" fmla="*/ 1067357 w 3898347"/>
              <a:gd name="connsiteY102" fmla="*/ 4233908 h 4296945"/>
              <a:gd name="connsiteX103" fmla="*/ 1009492 w 3898347"/>
              <a:gd name="connsiteY103" fmla="*/ 4230455 h 4296945"/>
              <a:gd name="connsiteX104" fmla="*/ 988345 w 3898347"/>
              <a:gd name="connsiteY104" fmla="*/ 4238880 h 4296945"/>
              <a:gd name="connsiteX105" fmla="*/ 958251 w 3898347"/>
              <a:gd name="connsiteY105" fmla="*/ 4244100 h 4296945"/>
              <a:gd name="connsiteX106" fmla="*/ 905785 w 3898347"/>
              <a:gd name="connsiteY106" fmla="*/ 4260845 h 4296945"/>
              <a:gd name="connsiteX107" fmla="*/ 834176 w 3898347"/>
              <a:gd name="connsiteY107" fmla="*/ 4270241 h 4296945"/>
              <a:gd name="connsiteX108" fmla="*/ 778474 w 3898347"/>
              <a:gd name="connsiteY108" fmla="*/ 4235526 h 4296945"/>
              <a:gd name="connsiteX109" fmla="*/ 774418 w 3898347"/>
              <a:gd name="connsiteY109" fmla="*/ 4242583 h 4296945"/>
              <a:gd name="connsiteX110" fmla="*/ 737705 w 3898347"/>
              <a:gd name="connsiteY110" fmla="*/ 4238891 h 4296945"/>
              <a:gd name="connsiteX111" fmla="*/ 605027 w 3898347"/>
              <a:gd name="connsiteY111" fmla="*/ 4175863 h 4296945"/>
              <a:gd name="connsiteX112" fmla="*/ 533391 w 3898347"/>
              <a:gd name="connsiteY112" fmla="*/ 4170035 h 4296945"/>
              <a:gd name="connsiteX113" fmla="*/ 508621 w 3898347"/>
              <a:gd name="connsiteY113" fmla="*/ 4176044 h 4296945"/>
              <a:gd name="connsiteX114" fmla="*/ 467082 w 3898347"/>
              <a:gd name="connsiteY114" fmla="*/ 4185616 h 4296945"/>
              <a:gd name="connsiteX115" fmla="*/ 437646 w 3898347"/>
              <a:gd name="connsiteY115" fmla="*/ 4212658 h 4296945"/>
              <a:gd name="connsiteX116" fmla="*/ 402271 w 3898347"/>
              <a:gd name="connsiteY116" fmla="*/ 4212774 h 4296945"/>
              <a:gd name="connsiteX117" fmla="*/ 391968 w 3898347"/>
              <a:gd name="connsiteY117" fmla="*/ 4187073 h 4296945"/>
              <a:gd name="connsiteX118" fmla="*/ 354806 w 3898347"/>
              <a:gd name="connsiteY118" fmla="*/ 4195545 h 4296945"/>
              <a:gd name="connsiteX119" fmla="*/ 298662 w 3898347"/>
              <a:gd name="connsiteY119" fmla="*/ 4211227 h 4296945"/>
              <a:gd name="connsiteX120" fmla="*/ 265740 w 3898347"/>
              <a:gd name="connsiteY120" fmla="*/ 4213623 h 4296945"/>
              <a:gd name="connsiteX121" fmla="*/ 176403 w 3898347"/>
              <a:gd name="connsiteY121" fmla="*/ 4227393 h 4296945"/>
              <a:gd name="connsiteX122" fmla="*/ 82528 w 3898347"/>
              <a:gd name="connsiteY122" fmla="*/ 4275540 h 4296945"/>
              <a:gd name="connsiteX123" fmla="*/ 5850 w 3898347"/>
              <a:gd name="connsiteY123" fmla="*/ 4296945 h 4296945"/>
              <a:gd name="connsiteX124" fmla="*/ 0 w 3898347"/>
              <a:gd name="connsiteY124" fmla="*/ 4221939 h 4296945"/>
              <a:gd name="connsiteX125" fmla="*/ 0 w 3898347"/>
              <a:gd name="connsiteY125" fmla="*/ 15850 h 4296945"/>
              <a:gd name="connsiteX126" fmla="*/ 3898347 w 3898347"/>
              <a:gd name="connsiteY126" fmla="*/ 0 h 4296945"/>
              <a:gd name="connsiteX0" fmla="*/ 3898347 w 3898347"/>
              <a:gd name="connsiteY0" fmla="*/ 0 h 4275540"/>
              <a:gd name="connsiteX1" fmla="*/ 3898347 w 3898347"/>
              <a:gd name="connsiteY1" fmla="*/ 3834445 h 4275540"/>
              <a:gd name="connsiteX2" fmla="*/ 3892314 w 3898347"/>
              <a:gd name="connsiteY2" fmla="*/ 3832951 h 4275540"/>
              <a:gd name="connsiteX3" fmla="*/ 3851953 w 3898347"/>
              <a:gd name="connsiteY3" fmla="*/ 3802983 h 4275540"/>
              <a:gd name="connsiteX4" fmla="*/ 3836418 w 3898347"/>
              <a:gd name="connsiteY4" fmla="*/ 3811513 h 4275540"/>
              <a:gd name="connsiteX5" fmla="*/ 3833758 w 3898347"/>
              <a:gd name="connsiteY5" fmla="*/ 3813341 h 4275540"/>
              <a:gd name="connsiteX6" fmla="*/ 3822673 w 3898347"/>
              <a:gd name="connsiteY6" fmla="*/ 3812913 h 4275540"/>
              <a:gd name="connsiteX7" fmla="*/ 3820104 w 3898347"/>
              <a:gd name="connsiteY7" fmla="*/ 3822466 h 4275540"/>
              <a:gd name="connsiteX8" fmla="*/ 3803816 w 3898347"/>
              <a:gd name="connsiteY8" fmla="*/ 3828757 h 4275540"/>
              <a:gd name="connsiteX9" fmla="*/ 3783259 w 3898347"/>
              <a:gd name="connsiteY9" fmla="*/ 3825276 h 4275540"/>
              <a:gd name="connsiteX10" fmla="*/ 3729936 w 3898347"/>
              <a:gd name="connsiteY10" fmla="*/ 3815386 h 4275540"/>
              <a:gd name="connsiteX11" fmla="*/ 3726018 w 3898347"/>
              <a:gd name="connsiteY11" fmla="*/ 3815100 h 4275540"/>
              <a:gd name="connsiteX12" fmla="*/ 3725413 w 3898347"/>
              <a:gd name="connsiteY12" fmla="*/ 3814615 h 4275540"/>
              <a:gd name="connsiteX13" fmla="*/ 3713801 w 3898347"/>
              <a:gd name="connsiteY13" fmla="*/ 3811018 h 4275540"/>
              <a:gd name="connsiteX14" fmla="*/ 3709087 w 3898347"/>
              <a:gd name="connsiteY14" fmla="*/ 3813195 h 4275540"/>
              <a:gd name="connsiteX15" fmla="*/ 3698038 w 3898347"/>
              <a:gd name="connsiteY15" fmla="*/ 3806182 h 4275540"/>
              <a:gd name="connsiteX16" fmla="*/ 3662227 w 3898347"/>
              <a:gd name="connsiteY16" fmla="*/ 3807761 h 4275540"/>
              <a:gd name="connsiteX17" fmla="*/ 3659872 w 3898347"/>
              <a:gd name="connsiteY17" fmla="*/ 3805524 h 4275540"/>
              <a:gd name="connsiteX18" fmla="*/ 3643454 w 3898347"/>
              <a:gd name="connsiteY18" fmla="*/ 3794831 h 4275540"/>
              <a:gd name="connsiteX19" fmla="*/ 3624789 w 3898347"/>
              <a:gd name="connsiteY19" fmla="*/ 3803185 h 4275540"/>
              <a:gd name="connsiteX20" fmla="*/ 3602327 w 3898347"/>
              <a:gd name="connsiteY20" fmla="*/ 3794616 h 4275540"/>
              <a:gd name="connsiteX21" fmla="*/ 3596645 w 3898347"/>
              <a:gd name="connsiteY21" fmla="*/ 3797108 h 4275540"/>
              <a:gd name="connsiteX22" fmla="*/ 3574144 w 3898347"/>
              <a:gd name="connsiteY22" fmla="*/ 3795108 h 4275540"/>
              <a:gd name="connsiteX23" fmla="*/ 3562310 w 3898347"/>
              <a:gd name="connsiteY23" fmla="*/ 3787534 h 4275540"/>
              <a:gd name="connsiteX24" fmla="*/ 3551635 w 3898347"/>
              <a:gd name="connsiteY24" fmla="*/ 3797705 h 4275540"/>
              <a:gd name="connsiteX25" fmla="*/ 3550175 w 3898347"/>
              <a:gd name="connsiteY25" fmla="*/ 3803199 h 4275540"/>
              <a:gd name="connsiteX26" fmla="*/ 3542668 w 3898347"/>
              <a:gd name="connsiteY26" fmla="*/ 3803283 h 4275540"/>
              <a:gd name="connsiteX27" fmla="*/ 3533033 w 3898347"/>
              <a:gd name="connsiteY27" fmla="*/ 3799071 h 4275540"/>
              <a:gd name="connsiteX28" fmla="*/ 3521726 w 3898347"/>
              <a:gd name="connsiteY28" fmla="*/ 3804691 h 4275540"/>
              <a:gd name="connsiteX29" fmla="*/ 3520080 w 3898347"/>
              <a:gd name="connsiteY29" fmla="*/ 3805210 h 4275540"/>
              <a:gd name="connsiteX30" fmla="*/ 3508491 w 3898347"/>
              <a:gd name="connsiteY30" fmla="*/ 3797398 h 4275540"/>
              <a:gd name="connsiteX31" fmla="*/ 3503787 w 3898347"/>
              <a:gd name="connsiteY31" fmla="*/ 3797787 h 4275540"/>
              <a:gd name="connsiteX32" fmla="*/ 3492165 w 3898347"/>
              <a:gd name="connsiteY32" fmla="*/ 3799887 h 4275540"/>
              <a:gd name="connsiteX33" fmla="*/ 3472233 w 3898347"/>
              <a:gd name="connsiteY33" fmla="*/ 3805682 h 4275540"/>
              <a:gd name="connsiteX34" fmla="*/ 3465921 w 3898347"/>
              <a:gd name="connsiteY34" fmla="*/ 3805814 h 4275540"/>
              <a:gd name="connsiteX35" fmla="*/ 3455541 w 3898347"/>
              <a:gd name="connsiteY35" fmla="*/ 3815505 h 4275540"/>
              <a:gd name="connsiteX36" fmla="*/ 3429027 w 3898347"/>
              <a:gd name="connsiteY36" fmla="*/ 3816906 h 4275540"/>
              <a:gd name="connsiteX37" fmla="*/ 3369507 w 3898347"/>
              <a:gd name="connsiteY37" fmla="*/ 3825563 h 4275540"/>
              <a:gd name="connsiteX38" fmla="*/ 3324491 w 3898347"/>
              <a:gd name="connsiteY38" fmla="*/ 3832006 h 4275540"/>
              <a:gd name="connsiteX39" fmla="*/ 3244235 w 3898347"/>
              <a:gd name="connsiteY39" fmla="*/ 3834376 h 4275540"/>
              <a:gd name="connsiteX40" fmla="*/ 3226507 w 3898347"/>
              <a:gd name="connsiteY40" fmla="*/ 3820131 h 4275540"/>
              <a:gd name="connsiteX41" fmla="*/ 3191688 w 3898347"/>
              <a:gd name="connsiteY41" fmla="*/ 3837359 h 4275540"/>
              <a:gd name="connsiteX42" fmla="*/ 3185553 w 3898347"/>
              <a:gd name="connsiteY42" fmla="*/ 3859030 h 4275540"/>
              <a:gd name="connsiteX43" fmla="*/ 3137926 w 3898347"/>
              <a:gd name="connsiteY43" fmla="*/ 3867782 h 4275540"/>
              <a:gd name="connsiteX44" fmla="*/ 3090188 w 3898347"/>
              <a:gd name="connsiteY44" fmla="*/ 3855036 h 4275540"/>
              <a:gd name="connsiteX45" fmla="*/ 3031422 w 3898347"/>
              <a:gd name="connsiteY45" fmla="*/ 3858298 h 4275540"/>
              <a:gd name="connsiteX46" fmla="*/ 2996288 w 3898347"/>
              <a:gd name="connsiteY46" fmla="*/ 3860020 h 4275540"/>
              <a:gd name="connsiteX47" fmla="*/ 2901661 w 3898347"/>
              <a:gd name="connsiteY47" fmla="*/ 3882243 h 4275540"/>
              <a:gd name="connsiteX48" fmla="*/ 2782141 w 3898347"/>
              <a:gd name="connsiteY48" fmla="*/ 3932983 h 4275540"/>
              <a:gd name="connsiteX49" fmla="*/ 2749597 w 3898347"/>
              <a:gd name="connsiteY49" fmla="*/ 3956746 h 4275540"/>
              <a:gd name="connsiteX50" fmla="*/ 2730493 w 3898347"/>
              <a:gd name="connsiteY50" fmla="*/ 3955236 h 4275540"/>
              <a:gd name="connsiteX51" fmla="*/ 2707507 w 3898347"/>
              <a:gd name="connsiteY51" fmla="*/ 3947771 h 4275540"/>
              <a:gd name="connsiteX52" fmla="*/ 2701937 w 3898347"/>
              <a:gd name="connsiteY52" fmla="*/ 3950565 h 4275540"/>
              <a:gd name="connsiteX53" fmla="*/ 2679435 w 3898347"/>
              <a:gd name="connsiteY53" fmla="*/ 3949768 h 4275540"/>
              <a:gd name="connsiteX54" fmla="*/ 2667352 w 3898347"/>
              <a:gd name="connsiteY54" fmla="*/ 3942821 h 4275540"/>
              <a:gd name="connsiteX55" fmla="*/ 2657096 w 3898347"/>
              <a:gd name="connsiteY55" fmla="*/ 3953571 h 4275540"/>
              <a:gd name="connsiteX56" fmla="*/ 2655161 w 3898347"/>
              <a:gd name="connsiteY56" fmla="*/ 3962216 h 4275540"/>
              <a:gd name="connsiteX57" fmla="*/ 2638604 w 3898347"/>
              <a:gd name="connsiteY57" fmla="*/ 3955936 h 4275540"/>
              <a:gd name="connsiteX58" fmla="*/ 2626185 w 3898347"/>
              <a:gd name="connsiteY58" fmla="*/ 3962937 h 4275540"/>
              <a:gd name="connsiteX59" fmla="*/ 2614077 w 3898347"/>
              <a:gd name="connsiteY59" fmla="*/ 3955576 h 4275540"/>
              <a:gd name="connsiteX60" fmla="*/ 2609403 w 3898347"/>
              <a:gd name="connsiteY60" fmla="*/ 3956215 h 4275540"/>
              <a:gd name="connsiteX61" fmla="*/ 2597896 w 3898347"/>
              <a:gd name="connsiteY61" fmla="*/ 3958939 h 4275540"/>
              <a:gd name="connsiteX62" fmla="*/ 2578251 w 3898347"/>
              <a:gd name="connsiteY62" fmla="*/ 3965812 h 4275540"/>
              <a:gd name="connsiteX63" fmla="*/ 2571961 w 3898347"/>
              <a:gd name="connsiteY63" fmla="*/ 3966278 h 4275540"/>
              <a:gd name="connsiteX64" fmla="*/ 2559399 w 3898347"/>
              <a:gd name="connsiteY64" fmla="*/ 3979193 h 4275540"/>
              <a:gd name="connsiteX65" fmla="*/ 2533560 w 3898347"/>
              <a:gd name="connsiteY65" fmla="*/ 3988160 h 4275540"/>
              <a:gd name="connsiteX66" fmla="*/ 2515299 w 3898347"/>
              <a:gd name="connsiteY66" fmla="*/ 4016867 h 4275540"/>
              <a:gd name="connsiteX67" fmla="*/ 2513423 w 3898347"/>
              <a:gd name="connsiteY67" fmla="*/ 4018759 h 4275540"/>
              <a:gd name="connsiteX68" fmla="*/ 2482991 w 3898347"/>
              <a:gd name="connsiteY68" fmla="*/ 4012935 h 4275540"/>
              <a:gd name="connsiteX69" fmla="*/ 2446940 w 3898347"/>
              <a:gd name="connsiteY69" fmla="*/ 4021172 h 4275540"/>
              <a:gd name="connsiteX70" fmla="*/ 2404883 w 3898347"/>
              <a:gd name="connsiteY70" fmla="*/ 4024808 h 4275540"/>
              <a:gd name="connsiteX71" fmla="*/ 2373894 w 3898347"/>
              <a:gd name="connsiteY71" fmla="*/ 4023827 h 4275540"/>
              <a:gd name="connsiteX72" fmla="*/ 2297080 w 3898347"/>
              <a:gd name="connsiteY72" fmla="*/ 4040841 h 4275540"/>
              <a:gd name="connsiteX73" fmla="*/ 2170615 w 3898347"/>
              <a:gd name="connsiteY73" fmla="*/ 4077196 h 4275540"/>
              <a:gd name="connsiteX74" fmla="*/ 2143580 w 3898347"/>
              <a:gd name="connsiteY74" fmla="*/ 4083102 h 4275540"/>
              <a:gd name="connsiteX75" fmla="*/ 2119893 w 3898347"/>
              <a:gd name="connsiteY75" fmla="*/ 4080874 h 4275540"/>
              <a:gd name="connsiteX76" fmla="*/ 2114008 w 3898347"/>
              <a:gd name="connsiteY76" fmla="*/ 4073996 h 4275540"/>
              <a:gd name="connsiteX77" fmla="*/ 2099067 w 3898347"/>
              <a:gd name="connsiteY77" fmla="*/ 4076068 h 4275540"/>
              <a:gd name="connsiteX78" fmla="*/ 2095000 w 3898347"/>
              <a:gd name="connsiteY78" fmla="*/ 4075096 h 4275540"/>
              <a:gd name="connsiteX79" fmla="*/ 2071767 w 3898347"/>
              <a:gd name="connsiteY79" fmla="*/ 4071044 h 4275540"/>
              <a:gd name="connsiteX80" fmla="*/ 2024486 w 3898347"/>
              <a:gd name="connsiteY80" fmla="*/ 4100276 h 4275540"/>
              <a:gd name="connsiteX81" fmla="*/ 1964411 w 3898347"/>
              <a:gd name="connsiteY81" fmla="*/ 4105069 h 4275540"/>
              <a:gd name="connsiteX82" fmla="*/ 1739945 w 3898347"/>
              <a:gd name="connsiteY82" fmla="*/ 4171795 h 4275540"/>
              <a:gd name="connsiteX83" fmla="*/ 1610556 w 3898347"/>
              <a:gd name="connsiteY83" fmla="*/ 4167701 h 4275540"/>
              <a:gd name="connsiteX84" fmla="*/ 1553623 w 3898347"/>
              <a:gd name="connsiteY84" fmla="*/ 4236045 h 4275540"/>
              <a:gd name="connsiteX85" fmla="*/ 1548640 w 3898347"/>
              <a:gd name="connsiteY85" fmla="*/ 4238297 h 4275540"/>
              <a:gd name="connsiteX86" fmla="*/ 1530136 w 3898347"/>
              <a:gd name="connsiteY86" fmla="*/ 4227121 h 4275540"/>
              <a:gd name="connsiteX87" fmla="*/ 1508787 w 3898347"/>
              <a:gd name="connsiteY87" fmla="*/ 4234213 h 4275540"/>
              <a:gd name="connsiteX88" fmla="*/ 1488914 w 3898347"/>
              <a:gd name="connsiteY88" fmla="*/ 4241772 h 4275540"/>
              <a:gd name="connsiteX89" fmla="*/ 1488999 w 3898347"/>
              <a:gd name="connsiteY89" fmla="*/ 4251186 h 4275540"/>
              <a:gd name="connsiteX90" fmla="*/ 1475364 w 3898347"/>
              <a:gd name="connsiteY90" fmla="*/ 4248364 h 4275540"/>
              <a:gd name="connsiteX91" fmla="*/ 1457275 w 3898347"/>
              <a:gd name="connsiteY91" fmla="*/ 4252863 h 4275540"/>
              <a:gd name="connsiteX92" fmla="*/ 1448085 w 3898347"/>
              <a:gd name="connsiteY92" fmla="*/ 4248391 h 4275540"/>
              <a:gd name="connsiteX93" fmla="*/ 1315306 w 3898347"/>
              <a:gd name="connsiteY93" fmla="*/ 4237004 h 4275540"/>
              <a:gd name="connsiteX94" fmla="*/ 1272434 w 3898347"/>
              <a:gd name="connsiteY94" fmla="*/ 4244958 h 4275540"/>
              <a:gd name="connsiteX95" fmla="*/ 1231567 w 3898347"/>
              <a:gd name="connsiteY95" fmla="*/ 4219356 h 4275540"/>
              <a:gd name="connsiteX96" fmla="*/ 1216643 w 3898347"/>
              <a:gd name="connsiteY96" fmla="*/ 4229828 h 4275540"/>
              <a:gd name="connsiteX97" fmla="*/ 1214101 w 3898347"/>
              <a:gd name="connsiteY97" fmla="*/ 4231991 h 4275540"/>
              <a:gd name="connsiteX98" fmla="*/ 1203193 w 3898347"/>
              <a:gd name="connsiteY98" fmla="*/ 4232867 h 4275540"/>
              <a:gd name="connsiteX99" fmla="*/ 1201049 w 3898347"/>
              <a:gd name="connsiteY99" fmla="*/ 4242842 h 4275540"/>
              <a:gd name="connsiteX100" fmla="*/ 1185298 w 3898347"/>
              <a:gd name="connsiteY100" fmla="*/ 4251133 h 4275540"/>
              <a:gd name="connsiteX101" fmla="*/ 1164955 w 3898347"/>
              <a:gd name="connsiteY101" fmla="*/ 4250027 h 4275540"/>
              <a:gd name="connsiteX102" fmla="*/ 1067357 w 3898347"/>
              <a:gd name="connsiteY102" fmla="*/ 4233908 h 4275540"/>
              <a:gd name="connsiteX103" fmla="*/ 1009492 w 3898347"/>
              <a:gd name="connsiteY103" fmla="*/ 4230455 h 4275540"/>
              <a:gd name="connsiteX104" fmla="*/ 988345 w 3898347"/>
              <a:gd name="connsiteY104" fmla="*/ 4238880 h 4275540"/>
              <a:gd name="connsiteX105" fmla="*/ 958251 w 3898347"/>
              <a:gd name="connsiteY105" fmla="*/ 4244100 h 4275540"/>
              <a:gd name="connsiteX106" fmla="*/ 905785 w 3898347"/>
              <a:gd name="connsiteY106" fmla="*/ 4260845 h 4275540"/>
              <a:gd name="connsiteX107" fmla="*/ 834176 w 3898347"/>
              <a:gd name="connsiteY107" fmla="*/ 4270241 h 4275540"/>
              <a:gd name="connsiteX108" fmla="*/ 778474 w 3898347"/>
              <a:gd name="connsiteY108" fmla="*/ 4235526 h 4275540"/>
              <a:gd name="connsiteX109" fmla="*/ 774418 w 3898347"/>
              <a:gd name="connsiteY109" fmla="*/ 4242583 h 4275540"/>
              <a:gd name="connsiteX110" fmla="*/ 737705 w 3898347"/>
              <a:gd name="connsiteY110" fmla="*/ 4238891 h 4275540"/>
              <a:gd name="connsiteX111" fmla="*/ 605027 w 3898347"/>
              <a:gd name="connsiteY111" fmla="*/ 4175863 h 4275540"/>
              <a:gd name="connsiteX112" fmla="*/ 533391 w 3898347"/>
              <a:gd name="connsiteY112" fmla="*/ 4170035 h 4275540"/>
              <a:gd name="connsiteX113" fmla="*/ 508621 w 3898347"/>
              <a:gd name="connsiteY113" fmla="*/ 4176044 h 4275540"/>
              <a:gd name="connsiteX114" fmla="*/ 467082 w 3898347"/>
              <a:gd name="connsiteY114" fmla="*/ 4185616 h 4275540"/>
              <a:gd name="connsiteX115" fmla="*/ 437646 w 3898347"/>
              <a:gd name="connsiteY115" fmla="*/ 4212658 h 4275540"/>
              <a:gd name="connsiteX116" fmla="*/ 402271 w 3898347"/>
              <a:gd name="connsiteY116" fmla="*/ 4212774 h 4275540"/>
              <a:gd name="connsiteX117" fmla="*/ 391968 w 3898347"/>
              <a:gd name="connsiteY117" fmla="*/ 4187073 h 4275540"/>
              <a:gd name="connsiteX118" fmla="*/ 354806 w 3898347"/>
              <a:gd name="connsiteY118" fmla="*/ 4195545 h 4275540"/>
              <a:gd name="connsiteX119" fmla="*/ 298662 w 3898347"/>
              <a:gd name="connsiteY119" fmla="*/ 4211227 h 4275540"/>
              <a:gd name="connsiteX120" fmla="*/ 265740 w 3898347"/>
              <a:gd name="connsiteY120" fmla="*/ 4213623 h 4275540"/>
              <a:gd name="connsiteX121" fmla="*/ 176403 w 3898347"/>
              <a:gd name="connsiteY121" fmla="*/ 4227393 h 4275540"/>
              <a:gd name="connsiteX122" fmla="*/ 82528 w 3898347"/>
              <a:gd name="connsiteY122" fmla="*/ 4275540 h 4275540"/>
              <a:gd name="connsiteX123" fmla="*/ 19464 w 3898347"/>
              <a:gd name="connsiteY123" fmla="*/ 4256103 h 4275540"/>
              <a:gd name="connsiteX124" fmla="*/ 0 w 3898347"/>
              <a:gd name="connsiteY124" fmla="*/ 4221939 h 4275540"/>
              <a:gd name="connsiteX125" fmla="*/ 0 w 3898347"/>
              <a:gd name="connsiteY125" fmla="*/ 15850 h 4275540"/>
              <a:gd name="connsiteX126" fmla="*/ 3898347 w 3898347"/>
              <a:gd name="connsiteY126" fmla="*/ 0 h 4275540"/>
              <a:gd name="connsiteX0" fmla="*/ 3898347 w 3898347"/>
              <a:gd name="connsiteY0" fmla="*/ 0 h 4275540"/>
              <a:gd name="connsiteX1" fmla="*/ 3898347 w 3898347"/>
              <a:gd name="connsiteY1" fmla="*/ 3834445 h 4275540"/>
              <a:gd name="connsiteX2" fmla="*/ 3892314 w 3898347"/>
              <a:gd name="connsiteY2" fmla="*/ 3832951 h 4275540"/>
              <a:gd name="connsiteX3" fmla="*/ 3851953 w 3898347"/>
              <a:gd name="connsiteY3" fmla="*/ 3802983 h 4275540"/>
              <a:gd name="connsiteX4" fmla="*/ 3836418 w 3898347"/>
              <a:gd name="connsiteY4" fmla="*/ 3811513 h 4275540"/>
              <a:gd name="connsiteX5" fmla="*/ 3833758 w 3898347"/>
              <a:gd name="connsiteY5" fmla="*/ 3813341 h 4275540"/>
              <a:gd name="connsiteX6" fmla="*/ 3822673 w 3898347"/>
              <a:gd name="connsiteY6" fmla="*/ 3812913 h 4275540"/>
              <a:gd name="connsiteX7" fmla="*/ 3820104 w 3898347"/>
              <a:gd name="connsiteY7" fmla="*/ 3822466 h 4275540"/>
              <a:gd name="connsiteX8" fmla="*/ 3803816 w 3898347"/>
              <a:gd name="connsiteY8" fmla="*/ 3828757 h 4275540"/>
              <a:gd name="connsiteX9" fmla="*/ 3729936 w 3898347"/>
              <a:gd name="connsiteY9" fmla="*/ 3815386 h 4275540"/>
              <a:gd name="connsiteX10" fmla="*/ 3726018 w 3898347"/>
              <a:gd name="connsiteY10" fmla="*/ 3815100 h 4275540"/>
              <a:gd name="connsiteX11" fmla="*/ 3725413 w 3898347"/>
              <a:gd name="connsiteY11" fmla="*/ 3814615 h 4275540"/>
              <a:gd name="connsiteX12" fmla="*/ 3713801 w 3898347"/>
              <a:gd name="connsiteY12" fmla="*/ 3811018 h 4275540"/>
              <a:gd name="connsiteX13" fmla="*/ 3709087 w 3898347"/>
              <a:gd name="connsiteY13" fmla="*/ 3813195 h 4275540"/>
              <a:gd name="connsiteX14" fmla="*/ 3698038 w 3898347"/>
              <a:gd name="connsiteY14" fmla="*/ 3806182 h 4275540"/>
              <a:gd name="connsiteX15" fmla="*/ 3662227 w 3898347"/>
              <a:gd name="connsiteY15" fmla="*/ 3807761 h 4275540"/>
              <a:gd name="connsiteX16" fmla="*/ 3659872 w 3898347"/>
              <a:gd name="connsiteY16" fmla="*/ 3805524 h 4275540"/>
              <a:gd name="connsiteX17" fmla="*/ 3643454 w 3898347"/>
              <a:gd name="connsiteY17" fmla="*/ 3794831 h 4275540"/>
              <a:gd name="connsiteX18" fmla="*/ 3624789 w 3898347"/>
              <a:gd name="connsiteY18" fmla="*/ 3803185 h 4275540"/>
              <a:gd name="connsiteX19" fmla="*/ 3602327 w 3898347"/>
              <a:gd name="connsiteY19" fmla="*/ 3794616 h 4275540"/>
              <a:gd name="connsiteX20" fmla="*/ 3596645 w 3898347"/>
              <a:gd name="connsiteY20" fmla="*/ 3797108 h 4275540"/>
              <a:gd name="connsiteX21" fmla="*/ 3574144 w 3898347"/>
              <a:gd name="connsiteY21" fmla="*/ 3795108 h 4275540"/>
              <a:gd name="connsiteX22" fmla="*/ 3562310 w 3898347"/>
              <a:gd name="connsiteY22" fmla="*/ 3787534 h 4275540"/>
              <a:gd name="connsiteX23" fmla="*/ 3551635 w 3898347"/>
              <a:gd name="connsiteY23" fmla="*/ 3797705 h 4275540"/>
              <a:gd name="connsiteX24" fmla="*/ 3550175 w 3898347"/>
              <a:gd name="connsiteY24" fmla="*/ 3803199 h 4275540"/>
              <a:gd name="connsiteX25" fmla="*/ 3542668 w 3898347"/>
              <a:gd name="connsiteY25" fmla="*/ 3803283 h 4275540"/>
              <a:gd name="connsiteX26" fmla="*/ 3533033 w 3898347"/>
              <a:gd name="connsiteY26" fmla="*/ 3799071 h 4275540"/>
              <a:gd name="connsiteX27" fmla="*/ 3521726 w 3898347"/>
              <a:gd name="connsiteY27" fmla="*/ 3804691 h 4275540"/>
              <a:gd name="connsiteX28" fmla="*/ 3520080 w 3898347"/>
              <a:gd name="connsiteY28" fmla="*/ 3805210 h 4275540"/>
              <a:gd name="connsiteX29" fmla="*/ 3508491 w 3898347"/>
              <a:gd name="connsiteY29" fmla="*/ 3797398 h 4275540"/>
              <a:gd name="connsiteX30" fmla="*/ 3503787 w 3898347"/>
              <a:gd name="connsiteY30" fmla="*/ 3797787 h 4275540"/>
              <a:gd name="connsiteX31" fmla="*/ 3492165 w 3898347"/>
              <a:gd name="connsiteY31" fmla="*/ 3799887 h 4275540"/>
              <a:gd name="connsiteX32" fmla="*/ 3472233 w 3898347"/>
              <a:gd name="connsiteY32" fmla="*/ 3805682 h 4275540"/>
              <a:gd name="connsiteX33" fmla="*/ 3465921 w 3898347"/>
              <a:gd name="connsiteY33" fmla="*/ 3805814 h 4275540"/>
              <a:gd name="connsiteX34" fmla="*/ 3455541 w 3898347"/>
              <a:gd name="connsiteY34" fmla="*/ 3815505 h 4275540"/>
              <a:gd name="connsiteX35" fmla="*/ 3429027 w 3898347"/>
              <a:gd name="connsiteY35" fmla="*/ 3816906 h 4275540"/>
              <a:gd name="connsiteX36" fmla="*/ 3369507 w 3898347"/>
              <a:gd name="connsiteY36" fmla="*/ 3825563 h 4275540"/>
              <a:gd name="connsiteX37" fmla="*/ 3324491 w 3898347"/>
              <a:gd name="connsiteY37" fmla="*/ 3832006 h 4275540"/>
              <a:gd name="connsiteX38" fmla="*/ 3244235 w 3898347"/>
              <a:gd name="connsiteY38" fmla="*/ 3834376 h 4275540"/>
              <a:gd name="connsiteX39" fmla="*/ 3226507 w 3898347"/>
              <a:gd name="connsiteY39" fmla="*/ 3820131 h 4275540"/>
              <a:gd name="connsiteX40" fmla="*/ 3191688 w 3898347"/>
              <a:gd name="connsiteY40" fmla="*/ 3837359 h 4275540"/>
              <a:gd name="connsiteX41" fmla="*/ 3185553 w 3898347"/>
              <a:gd name="connsiteY41" fmla="*/ 3859030 h 4275540"/>
              <a:gd name="connsiteX42" fmla="*/ 3137926 w 3898347"/>
              <a:gd name="connsiteY42" fmla="*/ 3867782 h 4275540"/>
              <a:gd name="connsiteX43" fmla="*/ 3090188 w 3898347"/>
              <a:gd name="connsiteY43" fmla="*/ 3855036 h 4275540"/>
              <a:gd name="connsiteX44" fmla="*/ 3031422 w 3898347"/>
              <a:gd name="connsiteY44" fmla="*/ 3858298 h 4275540"/>
              <a:gd name="connsiteX45" fmla="*/ 2996288 w 3898347"/>
              <a:gd name="connsiteY45" fmla="*/ 3860020 h 4275540"/>
              <a:gd name="connsiteX46" fmla="*/ 2901661 w 3898347"/>
              <a:gd name="connsiteY46" fmla="*/ 3882243 h 4275540"/>
              <a:gd name="connsiteX47" fmla="*/ 2782141 w 3898347"/>
              <a:gd name="connsiteY47" fmla="*/ 3932983 h 4275540"/>
              <a:gd name="connsiteX48" fmla="*/ 2749597 w 3898347"/>
              <a:gd name="connsiteY48" fmla="*/ 3956746 h 4275540"/>
              <a:gd name="connsiteX49" fmla="*/ 2730493 w 3898347"/>
              <a:gd name="connsiteY49" fmla="*/ 3955236 h 4275540"/>
              <a:gd name="connsiteX50" fmla="*/ 2707507 w 3898347"/>
              <a:gd name="connsiteY50" fmla="*/ 3947771 h 4275540"/>
              <a:gd name="connsiteX51" fmla="*/ 2701937 w 3898347"/>
              <a:gd name="connsiteY51" fmla="*/ 3950565 h 4275540"/>
              <a:gd name="connsiteX52" fmla="*/ 2679435 w 3898347"/>
              <a:gd name="connsiteY52" fmla="*/ 3949768 h 4275540"/>
              <a:gd name="connsiteX53" fmla="*/ 2667352 w 3898347"/>
              <a:gd name="connsiteY53" fmla="*/ 3942821 h 4275540"/>
              <a:gd name="connsiteX54" fmla="*/ 2657096 w 3898347"/>
              <a:gd name="connsiteY54" fmla="*/ 3953571 h 4275540"/>
              <a:gd name="connsiteX55" fmla="*/ 2655161 w 3898347"/>
              <a:gd name="connsiteY55" fmla="*/ 3962216 h 4275540"/>
              <a:gd name="connsiteX56" fmla="*/ 2638604 w 3898347"/>
              <a:gd name="connsiteY56" fmla="*/ 3955936 h 4275540"/>
              <a:gd name="connsiteX57" fmla="*/ 2626185 w 3898347"/>
              <a:gd name="connsiteY57" fmla="*/ 3962937 h 4275540"/>
              <a:gd name="connsiteX58" fmla="*/ 2614077 w 3898347"/>
              <a:gd name="connsiteY58" fmla="*/ 3955576 h 4275540"/>
              <a:gd name="connsiteX59" fmla="*/ 2609403 w 3898347"/>
              <a:gd name="connsiteY59" fmla="*/ 3956215 h 4275540"/>
              <a:gd name="connsiteX60" fmla="*/ 2597896 w 3898347"/>
              <a:gd name="connsiteY60" fmla="*/ 3958939 h 4275540"/>
              <a:gd name="connsiteX61" fmla="*/ 2578251 w 3898347"/>
              <a:gd name="connsiteY61" fmla="*/ 3965812 h 4275540"/>
              <a:gd name="connsiteX62" fmla="*/ 2571961 w 3898347"/>
              <a:gd name="connsiteY62" fmla="*/ 3966278 h 4275540"/>
              <a:gd name="connsiteX63" fmla="*/ 2559399 w 3898347"/>
              <a:gd name="connsiteY63" fmla="*/ 3979193 h 4275540"/>
              <a:gd name="connsiteX64" fmla="*/ 2533560 w 3898347"/>
              <a:gd name="connsiteY64" fmla="*/ 3988160 h 4275540"/>
              <a:gd name="connsiteX65" fmla="*/ 2515299 w 3898347"/>
              <a:gd name="connsiteY65" fmla="*/ 4016867 h 4275540"/>
              <a:gd name="connsiteX66" fmla="*/ 2513423 w 3898347"/>
              <a:gd name="connsiteY66" fmla="*/ 4018759 h 4275540"/>
              <a:gd name="connsiteX67" fmla="*/ 2482991 w 3898347"/>
              <a:gd name="connsiteY67" fmla="*/ 4012935 h 4275540"/>
              <a:gd name="connsiteX68" fmla="*/ 2446940 w 3898347"/>
              <a:gd name="connsiteY68" fmla="*/ 4021172 h 4275540"/>
              <a:gd name="connsiteX69" fmla="*/ 2404883 w 3898347"/>
              <a:gd name="connsiteY69" fmla="*/ 4024808 h 4275540"/>
              <a:gd name="connsiteX70" fmla="*/ 2373894 w 3898347"/>
              <a:gd name="connsiteY70" fmla="*/ 4023827 h 4275540"/>
              <a:gd name="connsiteX71" fmla="*/ 2297080 w 3898347"/>
              <a:gd name="connsiteY71" fmla="*/ 4040841 h 4275540"/>
              <a:gd name="connsiteX72" fmla="*/ 2170615 w 3898347"/>
              <a:gd name="connsiteY72" fmla="*/ 4077196 h 4275540"/>
              <a:gd name="connsiteX73" fmla="*/ 2143580 w 3898347"/>
              <a:gd name="connsiteY73" fmla="*/ 4083102 h 4275540"/>
              <a:gd name="connsiteX74" fmla="*/ 2119893 w 3898347"/>
              <a:gd name="connsiteY74" fmla="*/ 4080874 h 4275540"/>
              <a:gd name="connsiteX75" fmla="*/ 2114008 w 3898347"/>
              <a:gd name="connsiteY75" fmla="*/ 4073996 h 4275540"/>
              <a:gd name="connsiteX76" fmla="*/ 2099067 w 3898347"/>
              <a:gd name="connsiteY76" fmla="*/ 4076068 h 4275540"/>
              <a:gd name="connsiteX77" fmla="*/ 2095000 w 3898347"/>
              <a:gd name="connsiteY77" fmla="*/ 4075096 h 4275540"/>
              <a:gd name="connsiteX78" fmla="*/ 2071767 w 3898347"/>
              <a:gd name="connsiteY78" fmla="*/ 4071044 h 4275540"/>
              <a:gd name="connsiteX79" fmla="*/ 2024486 w 3898347"/>
              <a:gd name="connsiteY79" fmla="*/ 4100276 h 4275540"/>
              <a:gd name="connsiteX80" fmla="*/ 1964411 w 3898347"/>
              <a:gd name="connsiteY80" fmla="*/ 4105069 h 4275540"/>
              <a:gd name="connsiteX81" fmla="*/ 1739945 w 3898347"/>
              <a:gd name="connsiteY81" fmla="*/ 4171795 h 4275540"/>
              <a:gd name="connsiteX82" fmla="*/ 1610556 w 3898347"/>
              <a:gd name="connsiteY82" fmla="*/ 4167701 h 4275540"/>
              <a:gd name="connsiteX83" fmla="*/ 1553623 w 3898347"/>
              <a:gd name="connsiteY83" fmla="*/ 4236045 h 4275540"/>
              <a:gd name="connsiteX84" fmla="*/ 1548640 w 3898347"/>
              <a:gd name="connsiteY84" fmla="*/ 4238297 h 4275540"/>
              <a:gd name="connsiteX85" fmla="*/ 1530136 w 3898347"/>
              <a:gd name="connsiteY85" fmla="*/ 4227121 h 4275540"/>
              <a:gd name="connsiteX86" fmla="*/ 1508787 w 3898347"/>
              <a:gd name="connsiteY86" fmla="*/ 4234213 h 4275540"/>
              <a:gd name="connsiteX87" fmla="*/ 1488914 w 3898347"/>
              <a:gd name="connsiteY87" fmla="*/ 4241772 h 4275540"/>
              <a:gd name="connsiteX88" fmla="*/ 1488999 w 3898347"/>
              <a:gd name="connsiteY88" fmla="*/ 4251186 h 4275540"/>
              <a:gd name="connsiteX89" fmla="*/ 1475364 w 3898347"/>
              <a:gd name="connsiteY89" fmla="*/ 4248364 h 4275540"/>
              <a:gd name="connsiteX90" fmla="*/ 1457275 w 3898347"/>
              <a:gd name="connsiteY90" fmla="*/ 4252863 h 4275540"/>
              <a:gd name="connsiteX91" fmla="*/ 1448085 w 3898347"/>
              <a:gd name="connsiteY91" fmla="*/ 4248391 h 4275540"/>
              <a:gd name="connsiteX92" fmla="*/ 1315306 w 3898347"/>
              <a:gd name="connsiteY92" fmla="*/ 4237004 h 4275540"/>
              <a:gd name="connsiteX93" fmla="*/ 1272434 w 3898347"/>
              <a:gd name="connsiteY93" fmla="*/ 4244958 h 4275540"/>
              <a:gd name="connsiteX94" fmla="*/ 1231567 w 3898347"/>
              <a:gd name="connsiteY94" fmla="*/ 4219356 h 4275540"/>
              <a:gd name="connsiteX95" fmla="*/ 1216643 w 3898347"/>
              <a:gd name="connsiteY95" fmla="*/ 4229828 h 4275540"/>
              <a:gd name="connsiteX96" fmla="*/ 1214101 w 3898347"/>
              <a:gd name="connsiteY96" fmla="*/ 4231991 h 4275540"/>
              <a:gd name="connsiteX97" fmla="*/ 1203193 w 3898347"/>
              <a:gd name="connsiteY97" fmla="*/ 4232867 h 4275540"/>
              <a:gd name="connsiteX98" fmla="*/ 1201049 w 3898347"/>
              <a:gd name="connsiteY98" fmla="*/ 4242842 h 4275540"/>
              <a:gd name="connsiteX99" fmla="*/ 1185298 w 3898347"/>
              <a:gd name="connsiteY99" fmla="*/ 4251133 h 4275540"/>
              <a:gd name="connsiteX100" fmla="*/ 1164955 w 3898347"/>
              <a:gd name="connsiteY100" fmla="*/ 4250027 h 4275540"/>
              <a:gd name="connsiteX101" fmla="*/ 1067357 w 3898347"/>
              <a:gd name="connsiteY101" fmla="*/ 4233908 h 4275540"/>
              <a:gd name="connsiteX102" fmla="*/ 1009492 w 3898347"/>
              <a:gd name="connsiteY102" fmla="*/ 4230455 h 4275540"/>
              <a:gd name="connsiteX103" fmla="*/ 988345 w 3898347"/>
              <a:gd name="connsiteY103" fmla="*/ 4238880 h 4275540"/>
              <a:gd name="connsiteX104" fmla="*/ 958251 w 3898347"/>
              <a:gd name="connsiteY104" fmla="*/ 4244100 h 4275540"/>
              <a:gd name="connsiteX105" fmla="*/ 905785 w 3898347"/>
              <a:gd name="connsiteY105" fmla="*/ 4260845 h 4275540"/>
              <a:gd name="connsiteX106" fmla="*/ 834176 w 3898347"/>
              <a:gd name="connsiteY106" fmla="*/ 4270241 h 4275540"/>
              <a:gd name="connsiteX107" fmla="*/ 778474 w 3898347"/>
              <a:gd name="connsiteY107" fmla="*/ 4235526 h 4275540"/>
              <a:gd name="connsiteX108" fmla="*/ 774418 w 3898347"/>
              <a:gd name="connsiteY108" fmla="*/ 4242583 h 4275540"/>
              <a:gd name="connsiteX109" fmla="*/ 737705 w 3898347"/>
              <a:gd name="connsiteY109" fmla="*/ 4238891 h 4275540"/>
              <a:gd name="connsiteX110" fmla="*/ 605027 w 3898347"/>
              <a:gd name="connsiteY110" fmla="*/ 4175863 h 4275540"/>
              <a:gd name="connsiteX111" fmla="*/ 533391 w 3898347"/>
              <a:gd name="connsiteY111" fmla="*/ 4170035 h 4275540"/>
              <a:gd name="connsiteX112" fmla="*/ 508621 w 3898347"/>
              <a:gd name="connsiteY112" fmla="*/ 4176044 h 4275540"/>
              <a:gd name="connsiteX113" fmla="*/ 467082 w 3898347"/>
              <a:gd name="connsiteY113" fmla="*/ 4185616 h 4275540"/>
              <a:gd name="connsiteX114" fmla="*/ 437646 w 3898347"/>
              <a:gd name="connsiteY114" fmla="*/ 4212658 h 4275540"/>
              <a:gd name="connsiteX115" fmla="*/ 402271 w 3898347"/>
              <a:gd name="connsiteY115" fmla="*/ 4212774 h 4275540"/>
              <a:gd name="connsiteX116" fmla="*/ 391968 w 3898347"/>
              <a:gd name="connsiteY116" fmla="*/ 4187073 h 4275540"/>
              <a:gd name="connsiteX117" fmla="*/ 354806 w 3898347"/>
              <a:gd name="connsiteY117" fmla="*/ 4195545 h 4275540"/>
              <a:gd name="connsiteX118" fmla="*/ 298662 w 3898347"/>
              <a:gd name="connsiteY118" fmla="*/ 4211227 h 4275540"/>
              <a:gd name="connsiteX119" fmla="*/ 265740 w 3898347"/>
              <a:gd name="connsiteY119" fmla="*/ 4213623 h 4275540"/>
              <a:gd name="connsiteX120" fmla="*/ 176403 w 3898347"/>
              <a:gd name="connsiteY120" fmla="*/ 4227393 h 4275540"/>
              <a:gd name="connsiteX121" fmla="*/ 82528 w 3898347"/>
              <a:gd name="connsiteY121" fmla="*/ 4275540 h 4275540"/>
              <a:gd name="connsiteX122" fmla="*/ 19464 w 3898347"/>
              <a:gd name="connsiteY122" fmla="*/ 4256103 h 4275540"/>
              <a:gd name="connsiteX123" fmla="*/ 0 w 3898347"/>
              <a:gd name="connsiteY123" fmla="*/ 4221939 h 4275540"/>
              <a:gd name="connsiteX124" fmla="*/ 0 w 3898347"/>
              <a:gd name="connsiteY124" fmla="*/ 15850 h 4275540"/>
              <a:gd name="connsiteX125" fmla="*/ 3898347 w 3898347"/>
              <a:gd name="connsiteY125" fmla="*/ 0 h 4275540"/>
              <a:gd name="connsiteX0" fmla="*/ 3898347 w 3898347"/>
              <a:gd name="connsiteY0" fmla="*/ 0 h 4275540"/>
              <a:gd name="connsiteX1" fmla="*/ 3898347 w 3898347"/>
              <a:gd name="connsiteY1" fmla="*/ 3834445 h 4275540"/>
              <a:gd name="connsiteX2" fmla="*/ 3892314 w 3898347"/>
              <a:gd name="connsiteY2" fmla="*/ 3832951 h 4275540"/>
              <a:gd name="connsiteX3" fmla="*/ 3851953 w 3898347"/>
              <a:gd name="connsiteY3" fmla="*/ 3802983 h 4275540"/>
              <a:gd name="connsiteX4" fmla="*/ 3836418 w 3898347"/>
              <a:gd name="connsiteY4" fmla="*/ 3811513 h 4275540"/>
              <a:gd name="connsiteX5" fmla="*/ 3833758 w 3898347"/>
              <a:gd name="connsiteY5" fmla="*/ 3813341 h 4275540"/>
              <a:gd name="connsiteX6" fmla="*/ 3822673 w 3898347"/>
              <a:gd name="connsiteY6" fmla="*/ 3812913 h 4275540"/>
              <a:gd name="connsiteX7" fmla="*/ 3820104 w 3898347"/>
              <a:gd name="connsiteY7" fmla="*/ 3822466 h 4275540"/>
              <a:gd name="connsiteX8" fmla="*/ 3803816 w 3898347"/>
              <a:gd name="connsiteY8" fmla="*/ 3828757 h 4275540"/>
              <a:gd name="connsiteX9" fmla="*/ 3729936 w 3898347"/>
              <a:gd name="connsiteY9" fmla="*/ 3815386 h 4275540"/>
              <a:gd name="connsiteX10" fmla="*/ 3726018 w 3898347"/>
              <a:gd name="connsiteY10" fmla="*/ 3815100 h 4275540"/>
              <a:gd name="connsiteX11" fmla="*/ 3725413 w 3898347"/>
              <a:gd name="connsiteY11" fmla="*/ 3814615 h 4275540"/>
              <a:gd name="connsiteX12" fmla="*/ 3713801 w 3898347"/>
              <a:gd name="connsiteY12" fmla="*/ 3811018 h 4275540"/>
              <a:gd name="connsiteX13" fmla="*/ 3709087 w 3898347"/>
              <a:gd name="connsiteY13" fmla="*/ 3813195 h 4275540"/>
              <a:gd name="connsiteX14" fmla="*/ 3698038 w 3898347"/>
              <a:gd name="connsiteY14" fmla="*/ 3806182 h 4275540"/>
              <a:gd name="connsiteX15" fmla="*/ 3662227 w 3898347"/>
              <a:gd name="connsiteY15" fmla="*/ 3807761 h 4275540"/>
              <a:gd name="connsiteX16" fmla="*/ 3659872 w 3898347"/>
              <a:gd name="connsiteY16" fmla="*/ 3805524 h 4275540"/>
              <a:gd name="connsiteX17" fmla="*/ 3643454 w 3898347"/>
              <a:gd name="connsiteY17" fmla="*/ 3794831 h 4275540"/>
              <a:gd name="connsiteX18" fmla="*/ 3624789 w 3898347"/>
              <a:gd name="connsiteY18" fmla="*/ 3803185 h 4275540"/>
              <a:gd name="connsiteX19" fmla="*/ 3602327 w 3898347"/>
              <a:gd name="connsiteY19" fmla="*/ 3794616 h 4275540"/>
              <a:gd name="connsiteX20" fmla="*/ 3596645 w 3898347"/>
              <a:gd name="connsiteY20" fmla="*/ 3797108 h 4275540"/>
              <a:gd name="connsiteX21" fmla="*/ 3574144 w 3898347"/>
              <a:gd name="connsiteY21" fmla="*/ 3795108 h 4275540"/>
              <a:gd name="connsiteX22" fmla="*/ 3562310 w 3898347"/>
              <a:gd name="connsiteY22" fmla="*/ 3787534 h 4275540"/>
              <a:gd name="connsiteX23" fmla="*/ 3551635 w 3898347"/>
              <a:gd name="connsiteY23" fmla="*/ 3797705 h 4275540"/>
              <a:gd name="connsiteX24" fmla="*/ 3542668 w 3898347"/>
              <a:gd name="connsiteY24" fmla="*/ 3803283 h 4275540"/>
              <a:gd name="connsiteX25" fmla="*/ 3533033 w 3898347"/>
              <a:gd name="connsiteY25" fmla="*/ 3799071 h 4275540"/>
              <a:gd name="connsiteX26" fmla="*/ 3521726 w 3898347"/>
              <a:gd name="connsiteY26" fmla="*/ 3804691 h 4275540"/>
              <a:gd name="connsiteX27" fmla="*/ 3520080 w 3898347"/>
              <a:gd name="connsiteY27" fmla="*/ 3805210 h 4275540"/>
              <a:gd name="connsiteX28" fmla="*/ 3508491 w 3898347"/>
              <a:gd name="connsiteY28" fmla="*/ 3797398 h 4275540"/>
              <a:gd name="connsiteX29" fmla="*/ 3503787 w 3898347"/>
              <a:gd name="connsiteY29" fmla="*/ 3797787 h 4275540"/>
              <a:gd name="connsiteX30" fmla="*/ 3492165 w 3898347"/>
              <a:gd name="connsiteY30" fmla="*/ 3799887 h 4275540"/>
              <a:gd name="connsiteX31" fmla="*/ 3472233 w 3898347"/>
              <a:gd name="connsiteY31" fmla="*/ 3805682 h 4275540"/>
              <a:gd name="connsiteX32" fmla="*/ 3465921 w 3898347"/>
              <a:gd name="connsiteY32" fmla="*/ 3805814 h 4275540"/>
              <a:gd name="connsiteX33" fmla="*/ 3455541 w 3898347"/>
              <a:gd name="connsiteY33" fmla="*/ 3815505 h 4275540"/>
              <a:gd name="connsiteX34" fmla="*/ 3429027 w 3898347"/>
              <a:gd name="connsiteY34" fmla="*/ 3816906 h 4275540"/>
              <a:gd name="connsiteX35" fmla="*/ 3369507 w 3898347"/>
              <a:gd name="connsiteY35" fmla="*/ 3825563 h 4275540"/>
              <a:gd name="connsiteX36" fmla="*/ 3324491 w 3898347"/>
              <a:gd name="connsiteY36" fmla="*/ 3832006 h 4275540"/>
              <a:gd name="connsiteX37" fmla="*/ 3244235 w 3898347"/>
              <a:gd name="connsiteY37" fmla="*/ 3834376 h 4275540"/>
              <a:gd name="connsiteX38" fmla="*/ 3226507 w 3898347"/>
              <a:gd name="connsiteY38" fmla="*/ 3820131 h 4275540"/>
              <a:gd name="connsiteX39" fmla="*/ 3191688 w 3898347"/>
              <a:gd name="connsiteY39" fmla="*/ 3837359 h 4275540"/>
              <a:gd name="connsiteX40" fmla="*/ 3185553 w 3898347"/>
              <a:gd name="connsiteY40" fmla="*/ 3859030 h 4275540"/>
              <a:gd name="connsiteX41" fmla="*/ 3137926 w 3898347"/>
              <a:gd name="connsiteY41" fmla="*/ 3867782 h 4275540"/>
              <a:gd name="connsiteX42" fmla="*/ 3090188 w 3898347"/>
              <a:gd name="connsiteY42" fmla="*/ 3855036 h 4275540"/>
              <a:gd name="connsiteX43" fmla="*/ 3031422 w 3898347"/>
              <a:gd name="connsiteY43" fmla="*/ 3858298 h 4275540"/>
              <a:gd name="connsiteX44" fmla="*/ 2996288 w 3898347"/>
              <a:gd name="connsiteY44" fmla="*/ 3860020 h 4275540"/>
              <a:gd name="connsiteX45" fmla="*/ 2901661 w 3898347"/>
              <a:gd name="connsiteY45" fmla="*/ 3882243 h 4275540"/>
              <a:gd name="connsiteX46" fmla="*/ 2782141 w 3898347"/>
              <a:gd name="connsiteY46" fmla="*/ 3932983 h 4275540"/>
              <a:gd name="connsiteX47" fmla="*/ 2749597 w 3898347"/>
              <a:gd name="connsiteY47" fmla="*/ 3956746 h 4275540"/>
              <a:gd name="connsiteX48" fmla="*/ 2730493 w 3898347"/>
              <a:gd name="connsiteY48" fmla="*/ 3955236 h 4275540"/>
              <a:gd name="connsiteX49" fmla="*/ 2707507 w 3898347"/>
              <a:gd name="connsiteY49" fmla="*/ 3947771 h 4275540"/>
              <a:gd name="connsiteX50" fmla="*/ 2701937 w 3898347"/>
              <a:gd name="connsiteY50" fmla="*/ 3950565 h 4275540"/>
              <a:gd name="connsiteX51" fmla="*/ 2679435 w 3898347"/>
              <a:gd name="connsiteY51" fmla="*/ 3949768 h 4275540"/>
              <a:gd name="connsiteX52" fmla="*/ 2667352 w 3898347"/>
              <a:gd name="connsiteY52" fmla="*/ 3942821 h 4275540"/>
              <a:gd name="connsiteX53" fmla="*/ 2657096 w 3898347"/>
              <a:gd name="connsiteY53" fmla="*/ 3953571 h 4275540"/>
              <a:gd name="connsiteX54" fmla="*/ 2655161 w 3898347"/>
              <a:gd name="connsiteY54" fmla="*/ 3962216 h 4275540"/>
              <a:gd name="connsiteX55" fmla="*/ 2638604 w 3898347"/>
              <a:gd name="connsiteY55" fmla="*/ 3955936 h 4275540"/>
              <a:gd name="connsiteX56" fmla="*/ 2626185 w 3898347"/>
              <a:gd name="connsiteY56" fmla="*/ 3962937 h 4275540"/>
              <a:gd name="connsiteX57" fmla="*/ 2614077 w 3898347"/>
              <a:gd name="connsiteY57" fmla="*/ 3955576 h 4275540"/>
              <a:gd name="connsiteX58" fmla="*/ 2609403 w 3898347"/>
              <a:gd name="connsiteY58" fmla="*/ 3956215 h 4275540"/>
              <a:gd name="connsiteX59" fmla="*/ 2597896 w 3898347"/>
              <a:gd name="connsiteY59" fmla="*/ 3958939 h 4275540"/>
              <a:gd name="connsiteX60" fmla="*/ 2578251 w 3898347"/>
              <a:gd name="connsiteY60" fmla="*/ 3965812 h 4275540"/>
              <a:gd name="connsiteX61" fmla="*/ 2571961 w 3898347"/>
              <a:gd name="connsiteY61" fmla="*/ 3966278 h 4275540"/>
              <a:gd name="connsiteX62" fmla="*/ 2559399 w 3898347"/>
              <a:gd name="connsiteY62" fmla="*/ 3979193 h 4275540"/>
              <a:gd name="connsiteX63" fmla="*/ 2533560 w 3898347"/>
              <a:gd name="connsiteY63" fmla="*/ 3988160 h 4275540"/>
              <a:gd name="connsiteX64" fmla="*/ 2515299 w 3898347"/>
              <a:gd name="connsiteY64" fmla="*/ 4016867 h 4275540"/>
              <a:gd name="connsiteX65" fmla="*/ 2513423 w 3898347"/>
              <a:gd name="connsiteY65" fmla="*/ 4018759 h 4275540"/>
              <a:gd name="connsiteX66" fmla="*/ 2482991 w 3898347"/>
              <a:gd name="connsiteY66" fmla="*/ 4012935 h 4275540"/>
              <a:gd name="connsiteX67" fmla="*/ 2446940 w 3898347"/>
              <a:gd name="connsiteY67" fmla="*/ 4021172 h 4275540"/>
              <a:gd name="connsiteX68" fmla="*/ 2404883 w 3898347"/>
              <a:gd name="connsiteY68" fmla="*/ 4024808 h 4275540"/>
              <a:gd name="connsiteX69" fmla="*/ 2373894 w 3898347"/>
              <a:gd name="connsiteY69" fmla="*/ 4023827 h 4275540"/>
              <a:gd name="connsiteX70" fmla="*/ 2297080 w 3898347"/>
              <a:gd name="connsiteY70" fmla="*/ 4040841 h 4275540"/>
              <a:gd name="connsiteX71" fmla="*/ 2170615 w 3898347"/>
              <a:gd name="connsiteY71" fmla="*/ 4077196 h 4275540"/>
              <a:gd name="connsiteX72" fmla="*/ 2143580 w 3898347"/>
              <a:gd name="connsiteY72" fmla="*/ 4083102 h 4275540"/>
              <a:gd name="connsiteX73" fmla="*/ 2119893 w 3898347"/>
              <a:gd name="connsiteY73" fmla="*/ 4080874 h 4275540"/>
              <a:gd name="connsiteX74" fmla="*/ 2114008 w 3898347"/>
              <a:gd name="connsiteY74" fmla="*/ 4073996 h 4275540"/>
              <a:gd name="connsiteX75" fmla="*/ 2099067 w 3898347"/>
              <a:gd name="connsiteY75" fmla="*/ 4076068 h 4275540"/>
              <a:gd name="connsiteX76" fmla="*/ 2095000 w 3898347"/>
              <a:gd name="connsiteY76" fmla="*/ 4075096 h 4275540"/>
              <a:gd name="connsiteX77" fmla="*/ 2071767 w 3898347"/>
              <a:gd name="connsiteY77" fmla="*/ 4071044 h 4275540"/>
              <a:gd name="connsiteX78" fmla="*/ 2024486 w 3898347"/>
              <a:gd name="connsiteY78" fmla="*/ 4100276 h 4275540"/>
              <a:gd name="connsiteX79" fmla="*/ 1964411 w 3898347"/>
              <a:gd name="connsiteY79" fmla="*/ 4105069 h 4275540"/>
              <a:gd name="connsiteX80" fmla="*/ 1739945 w 3898347"/>
              <a:gd name="connsiteY80" fmla="*/ 4171795 h 4275540"/>
              <a:gd name="connsiteX81" fmla="*/ 1610556 w 3898347"/>
              <a:gd name="connsiteY81" fmla="*/ 4167701 h 4275540"/>
              <a:gd name="connsiteX82" fmla="*/ 1553623 w 3898347"/>
              <a:gd name="connsiteY82" fmla="*/ 4236045 h 4275540"/>
              <a:gd name="connsiteX83" fmla="*/ 1548640 w 3898347"/>
              <a:gd name="connsiteY83" fmla="*/ 4238297 h 4275540"/>
              <a:gd name="connsiteX84" fmla="*/ 1530136 w 3898347"/>
              <a:gd name="connsiteY84" fmla="*/ 4227121 h 4275540"/>
              <a:gd name="connsiteX85" fmla="*/ 1508787 w 3898347"/>
              <a:gd name="connsiteY85" fmla="*/ 4234213 h 4275540"/>
              <a:gd name="connsiteX86" fmla="*/ 1488914 w 3898347"/>
              <a:gd name="connsiteY86" fmla="*/ 4241772 h 4275540"/>
              <a:gd name="connsiteX87" fmla="*/ 1488999 w 3898347"/>
              <a:gd name="connsiteY87" fmla="*/ 4251186 h 4275540"/>
              <a:gd name="connsiteX88" fmla="*/ 1475364 w 3898347"/>
              <a:gd name="connsiteY88" fmla="*/ 4248364 h 4275540"/>
              <a:gd name="connsiteX89" fmla="*/ 1457275 w 3898347"/>
              <a:gd name="connsiteY89" fmla="*/ 4252863 h 4275540"/>
              <a:gd name="connsiteX90" fmla="*/ 1448085 w 3898347"/>
              <a:gd name="connsiteY90" fmla="*/ 4248391 h 4275540"/>
              <a:gd name="connsiteX91" fmla="*/ 1315306 w 3898347"/>
              <a:gd name="connsiteY91" fmla="*/ 4237004 h 4275540"/>
              <a:gd name="connsiteX92" fmla="*/ 1272434 w 3898347"/>
              <a:gd name="connsiteY92" fmla="*/ 4244958 h 4275540"/>
              <a:gd name="connsiteX93" fmla="*/ 1231567 w 3898347"/>
              <a:gd name="connsiteY93" fmla="*/ 4219356 h 4275540"/>
              <a:gd name="connsiteX94" fmla="*/ 1216643 w 3898347"/>
              <a:gd name="connsiteY94" fmla="*/ 4229828 h 4275540"/>
              <a:gd name="connsiteX95" fmla="*/ 1214101 w 3898347"/>
              <a:gd name="connsiteY95" fmla="*/ 4231991 h 4275540"/>
              <a:gd name="connsiteX96" fmla="*/ 1203193 w 3898347"/>
              <a:gd name="connsiteY96" fmla="*/ 4232867 h 4275540"/>
              <a:gd name="connsiteX97" fmla="*/ 1201049 w 3898347"/>
              <a:gd name="connsiteY97" fmla="*/ 4242842 h 4275540"/>
              <a:gd name="connsiteX98" fmla="*/ 1185298 w 3898347"/>
              <a:gd name="connsiteY98" fmla="*/ 4251133 h 4275540"/>
              <a:gd name="connsiteX99" fmla="*/ 1164955 w 3898347"/>
              <a:gd name="connsiteY99" fmla="*/ 4250027 h 4275540"/>
              <a:gd name="connsiteX100" fmla="*/ 1067357 w 3898347"/>
              <a:gd name="connsiteY100" fmla="*/ 4233908 h 4275540"/>
              <a:gd name="connsiteX101" fmla="*/ 1009492 w 3898347"/>
              <a:gd name="connsiteY101" fmla="*/ 4230455 h 4275540"/>
              <a:gd name="connsiteX102" fmla="*/ 988345 w 3898347"/>
              <a:gd name="connsiteY102" fmla="*/ 4238880 h 4275540"/>
              <a:gd name="connsiteX103" fmla="*/ 958251 w 3898347"/>
              <a:gd name="connsiteY103" fmla="*/ 4244100 h 4275540"/>
              <a:gd name="connsiteX104" fmla="*/ 905785 w 3898347"/>
              <a:gd name="connsiteY104" fmla="*/ 4260845 h 4275540"/>
              <a:gd name="connsiteX105" fmla="*/ 834176 w 3898347"/>
              <a:gd name="connsiteY105" fmla="*/ 4270241 h 4275540"/>
              <a:gd name="connsiteX106" fmla="*/ 778474 w 3898347"/>
              <a:gd name="connsiteY106" fmla="*/ 4235526 h 4275540"/>
              <a:gd name="connsiteX107" fmla="*/ 774418 w 3898347"/>
              <a:gd name="connsiteY107" fmla="*/ 4242583 h 4275540"/>
              <a:gd name="connsiteX108" fmla="*/ 737705 w 3898347"/>
              <a:gd name="connsiteY108" fmla="*/ 4238891 h 4275540"/>
              <a:gd name="connsiteX109" fmla="*/ 605027 w 3898347"/>
              <a:gd name="connsiteY109" fmla="*/ 4175863 h 4275540"/>
              <a:gd name="connsiteX110" fmla="*/ 533391 w 3898347"/>
              <a:gd name="connsiteY110" fmla="*/ 4170035 h 4275540"/>
              <a:gd name="connsiteX111" fmla="*/ 508621 w 3898347"/>
              <a:gd name="connsiteY111" fmla="*/ 4176044 h 4275540"/>
              <a:gd name="connsiteX112" fmla="*/ 467082 w 3898347"/>
              <a:gd name="connsiteY112" fmla="*/ 4185616 h 4275540"/>
              <a:gd name="connsiteX113" fmla="*/ 437646 w 3898347"/>
              <a:gd name="connsiteY113" fmla="*/ 4212658 h 4275540"/>
              <a:gd name="connsiteX114" fmla="*/ 402271 w 3898347"/>
              <a:gd name="connsiteY114" fmla="*/ 4212774 h 4275540"/>
              <a:gd name="connsiteX115" fmla="*/ 391968 w 3898347"/>
              <a:gd name="connsiteY115" fmla="*/ 4187073 h 4275540"/>
              <a:gd name="connsiteX116" fmla="*/ 354806 w 3898347"/>
              <a:gd name="connsiteY116" fmla="*/ 4195545 h 4275540"/>
              <a:gd name="connsiteX117" fmla="*/ 298662 w 3898347"/>
              <a:gd name="connsiteY117" fmla="*/ 4211227 h 4275540"/>
              <a:gd name="connsiteX118" fmla="*/ 265740 w 3898347"/>
              <a:gd name="connsiteY118" fmla="*/ 4213623 h 4275540"/>
              <a:gd name="connsiteX119" fmla="*/ 176403 w 3898347"/>
              <a:gd name="connsiteY119" fmla="*/ 4227393 h 4275540"/>
              <a:gd name="connsiteX120" fmla="*/ 82528 w 3898347"/>
              <a:gd name="connsiteY120" fmla="*/ 4275540 h 4275540"/>
              <a:gd name="connsiteX121" fmla="*/ 19464 w 3898347"/>
              <a:gd name="connsiteY121" fmla="*/ 4256103 h 4275540"/>
              <a:gd name="connsiteX122" fmla="*/ 0 w 3898347"/>
              <a:gd name="connsiteY122" fmla="*/ 4221939 h 4275540"/>
              <a:gd name="connsiteX123" fmla="*/ 0 w 3898347"/>
              <a:gd name="connsiteY123" fmla="*/ 15850 h 4275540"/>
              <a:gd name="connsiteX124" fmla="*/ 3898347 w 3898347"/>
              <a:gd name="connsiteY124" fmla="*/ 0 h 4275540"/>
              <a:gd name="connsiteX0" fmla="*/ 3898347 w 3898347"/>
              <a:gd name="connsiteY0" fmla="*/ 0 h 4275540"/>
              <a:gd name="connsiteX1" fmla="*/ 3898347 w 3898347"/>
              <a:gd name="connsiteY1" fmla="*/ 3834445 h 4275540"/>
              <a:gd name="connsiteX2" fmla="*/ 3892314 w 3898347"/>
              <a:gd name="connsiteY2" fmla="*/ 3832951 h 4275540"/>
              <a:gd name="connsiteX3" fmla="*/ 3851953 w 3898347"/>
              <a:gd name="connsiteY3" fmla="*/ 3802983 h 4275540"/>
              <a:gd name="connsiteX4" fmla="*/ 3836418 w 3898347"/>
              <a:gd name="connsiteY4" fmla="*/ 3811513 h 4275540"/>
              <a:gd name="connsiteX5" fmla="*/ 3833758 w 3898347"/>
              <a:gd name="connsiteY5" fmla="*/ 3813341 h 4275540"/>
              <a:gd name="connsiteX6" fmla="*/ 3822673 w 3898347"/>
              <a:gd name="connsiteY6" fmla="*/ 3812913 h 4275540"/>
              <a:gd name="connsiteX7" fmla="*/ 3820104 w 3898347"/>
              <a:gd name="connsiteY7" fmla="*/ 3822466 h 4275540"/>
              <a:gd name="connsiteX8" fmla="*/ 3803816 w 3898347"/>
              <a:gd name="connsiteY8" fmla="*/ 3828757 h 4275540"/>
              <a:gd name="connsiteX9" fmla="*/ 3729936 w 3898347"/>
              <a:gd name="connsiteY9" fmla="*/ 3815386 h 4275540"/>
              <a:gd name="connsiteX10" fmla="*/ 3726018 w 3898347"/>
              <a:gd name="connsiteY10" fmla="*/ 3815100 h 4275540"/>
              <a:gd name="connsiteX11" fmla="*/ 3725413 w 3898347"/>
              <a:gd name="connsiteY11" fmla="*/ 3814615 h 4275540"/>
              <a:gd name="connsiteX12" fmla="*/ 3713801 w 3898347"/>
              <a:gd name="connsiteY12" fmla="*/ 3811018 h 4275540"/>
              <a:gd name="connsiteX13" fmla="*/ 3709087 w 3898347"/>
              <a:gd name="connsiteY13" fmla="*/ 3813195 h 4275540"/>
              <a:gd name="connsiteX14" fmla="*/ 3698038 w 3898347"/>
              <a:gd name="connsiteY14" fmla="*/ 3806182 h 4275540"/>
              <a:gd name="connsiteX15" fmla="*/ 3662227 w 3898347"/>
              <a:gd name="connsiteY15" fmla="*/ 3807761 h 4275540"/>
              <a:gd name="connsiteX16" fmla="*/ 3659872 w 3898347"/>
              <a:gd name="connsiteY16" fmla="*/ 3805524 h 4275540"/>
              <a:gd name="connsiteX17" fmla="*/ 3643454 w 3898347"/>
              <a:gd name="connsiteY17" fmla="*/ 3794831 h 4275540"/>
              <a:gd name="connsiteX18" fmla="*/ 3624789 w 3898347"/>
              <a:gd name="connsiteY18" fmla="*/ 3803185 h 4275540"/>
              <a:gd name="connsiteX19" fmla="*/ 3602327 w 3898347"/>
              <a:gd name="connsiteY19" fmla="*/ 3794616 h 4275540"/>
              <a:gd name="connsiteX20" fmla="*/ 3596645 w 3898347"/>
              <a:gd name="connsiteY20" fmla="*/ 3797108 h 4275540"/>
              <a:gd name="connsiteX21" fmla="*/ 3574144 w 3898347"/>
              <a:gd name="connsiteY21" fmla="*/ 3795108 h 4275540"/>
              <a:gd name="connsiteX22" fmla="*/ 3562310 w 3898347"/>
              <a:gd name="connsiteY22" fmla="*/ 3787534 h 4275540"/>
              <a:gd name="connsiteX23" fmla="*/ 3551635 w 3898347"/>
              <a:gd name="connsiteY23" fmla="*/ 3797705 h 4275540"/>
              <a:gd name="connsiteX24" fmla="*/ 3542668 w 3898347"/>
              <a:gd name="connsiteY24" fmla="*/ 3803283 h 4275540"/>
              <a:gd name="connsiteX25" fmla="*/ 3533033 w 3898347"/>
              <a:gd name="connsiteY25" fmla="*/ 3799071 h 4275540"/>
              <a:gd name="connsiteX26" fmla="*/ 3521726 w 3898347"/>
              <a:gd name="connsiteY26" fmla="*/ 3804691 h 4275540"/>
              <a:gd name="connsiteX27" fmla="*/ 3520080 w 3898347"/>
              <a:gd name="connsiteY27" fmla="*/ 3805210 h 4275540"/>
              <a:gd name="connsiteX28" fmla="*/ 3508491 w 3898347"/>
              <a:gd name="connsiteY28" fmla="*/ 3797398 h 4275540"/>
              <a:gd name="connsiteX29" fmla="*/ 3503787 w 3898347"/>
              <a:gd name="connsiteY29" fmla="*/ 3797787 h 4275540"/>
              <a:gd name="connsiteX30" fmla="*/ 3492165 w 3898347"/>
              <a:gd name="connsiteY30" fmla="*/ 3799887 h 4275540"/>
              <a:gd name="connsiteX31" fmla="*/ 3472233 w 3898347"/>
              <a:gd name="connsiteY31" fmla="*/ 3805682 h 4275540"/>
              <a:gd name="connsiteX32" fmla="*/ 3465921 w 3898347"/>
              <a:gd name="connsiteY32" fmla="*/ 3805814 h 4275540"/>
              <a:gd name="connsiteX33" fmla="*/ 3455541 w 3898347"/>
              <a:gd name="connsiteY33" fmla="*/ 3815505 h 4275540"/>
              <a:gd name="connsiteX34" fmla="*/ 3429027 w 3898347"/>
              <a:gd name="connsiteY34" fmla="*/ 3816906 h 4275540"/>
              <a:gd name="connsiteX35" fmla="*/ 3369507 w 3898347"/>
              <a:gd name="connsiteY35" fmla="*/ 3825563 h 4275540"/>
              <a:gd name="connsiteX36" fmla="*/ 3324491 w 3898347"/>
              <a:gd name="connsiteY36" fmla="*/ 3832006 h 4275540"/>
              <a:gd name="connsiteX37" fmla="*/ 3244235 w 3898347"/>
              <a:gd name="connsiteY37" fmla="*/ 3834376 h 4275540"/>
              <a:gd name="connsiteX38" fmla="*/ 3226507 w 3898347"/>
              <a:gd name="connsiteY38" fmla="*/ 3820131 h 4275540"/>
              <a:gd name="connsiteX39" fmla="*/ 3191688 w 3898347"/>
              <a:gd name="connsiteY39" fmla="*/ 3837359 h 4275540"/>
              <a:gd name="connsiteX40" fmla="*/ 3185553 w 3898347"/>
              <a:gd name="connsiteY40" fmla="*/ 3859030 h 4275540"/>
              <a:gd name="connsiteX41" fmla="*/ 3090188 w 3898347"/>
              <a:gd name="connsiteY41" fmla="*/ 3855036 h 4275540"/>
              <a:gd name="connsiteX42" fmla="*/ 3031422 w 3898347"/>
              <a:gd name="connsiteY42" fmla="*/ 3858298 h 4275540"/>
              <a:gd name="connsiteX43" fmla="*/ 2996288 w 3898347"/>
              <a:gd name="connsiteY43" fmla="*/ 3860020 h 4275540"/>
              <a:gd name="connsiteX44" fmla="*/ 2901661 w 3898347"/>
              <a:gd name="connsiteY44" fmla="*/ 3882243 h 4275540"/>
              <a:gd name="connsiteX45" fmla="*/ 2782141 w 3898347"/>
              <a:gd name="connsiteY45" fmla="*/ 3932983 h 4275540"/>
              <a:gd name="connsiteX46" fmla="*/ 2749597 w 3898347"/>
              <a:gd name="connsiteY46" fmla="*/ 3956746 h 4275540"/>
              <a:gd name="connsiteX47" fmla="*/ 2730493 w 3898347"/>
              <a:gd name="connsiteY47" fmla="*/ 3955236 h 4275540"/>
              <a:gd name="connsiteX48" fmla="*/ 2707507 w 3898347"/>
              <a:gd name="connsiteY48" fmla="*/ 3947771 h 4275540"/>
              <a:gd name="connsiteX49" fmla="*/ 2701937 w 3898347"/>
              <a:gd name="connsiteY49" fmla="*/ 3950565 h 4275540"/>
              <a:gd name="connsiteX50" fmla="*/ 2679435 w 3898347"/>
              <a:gd name="connsiteY50" fmla="*/ 3949768 h 4275540"/>
              <a:gd name="connsiteX51" fmla="*/ 2667352 w 3898347"/>
              <a:gd name="connsiteY51" fmla="*/ 3942821 h 4275540"/>
              <a:gd name="connsiteX52" fmla="*/ 2657096 w 3898347"/>
              <a:gd name="connsiteY52" fmla="*/ 3953571 h 4275540"/>
              <a:gd name="connsiteX53" fmla="*/ 2655161 w 3898347"/>
              <a:gd name="connsiteY53" fmla="*/ 3962216 h 4275540"/>
              <a:gd name="connsiteX54" fmla="*/ 2638604 w 3898347"/>
              <a:gd name="connsiteY54" fmla="*/ 3955936 h 4275540"/>
              <a:gd name="connsiteX55" fmla="*/ 2626185 w 3898347"/>
              <a:gd name="connsiteY55" fmla="*/ 3962937 h 4275540"/>
              <a:gd name="connsiteX56" fmla="*/ 2614077 w 3898347"/>
              <a:gd name="connsiteY56" fmla="*/ 3955576 h 4275540"/>
              <a:gd name="connsiteX57" fmla="*/ 2609403 w 3898347"/>
              <a:gd name="connsiteY57" fmla="*/ 3956215 h 4275540"/>
              <a:gd name="connsiteX58" fmla="*/ 2597896 w 3898347"/>
              <a:gd name="connsiteY58" fmla="*/ 3958939 h 4275540"/>
              <a:gd name="connsiteX59" fmla="*/ 2578251 w 3898347"/>
              <a:gd name="connsiteY59" fmla="*/ 3965812 h 4275540"/>
              <a:gd name="connsiteX60" fmla="*/ 2571961 w 3898347"/>
              <a:gd name="connsiteY60" fmla="*/ 3966278 h 4275540"/>
              <a:gd name="connsiteX61" fmla="*/ 2559399 w 3898347"/>
              <a:gd name="connsiteY61" fmla="*/ 3979193 h 4275540"/>
              <a:gd name="connsiteX62" fmla="*/ 2533560 w 3898347"/>
              <a:gd name="connsiteY62" fmla="*/ 3988160 h 4275540"/>
              <a:gd name="connsiteX63" fmla="*/ 2515299 w 3898347"/>
              <a:gd name="connsiteY63" fmla="*/ 4016867 h 4275540"/>
              <a:gd name="connsiteX64" fmla="*/ 2513423 w 3898347"/>
              <a:gd name="connsiteY64" fmla="*/ 4018759 h 4275540"/>
              <a:gd name="connsiteX65" fmla="*/ 2482991 w 3898347"/>
              <a:gd name="connsiteY65" fmla="*/ 4012935 h 4275540"/>
              <a:gd name="connsiteX66" fmla="*/ 2446940 w 3898347"/>
              <a:gd name="connsiteY66" fmla="*/ 4021172 h 4275540"/>
              <a:gd name="connsiteX67" fmla="*/ 2404883 w 3898347"/>
              <a:gd name="connsiteY67" fmla="*/ 4024808 h 4275540"/>
              <a:gd name="connsiteX68" fmla="*/ 2373894 w 3898347"/>
              <a:gd name="connsiteY68" fmla="*/ 4023827 h 4275540"/>
              <a:gd name="connsiteX69" fmla="*/ 2297080 w 3898347"/>
              <a:gd name="connsiteY69" fmla="*/ 4040841 h 4275540"/>
              <a:gd name="connsiteX70" fmla="*/ 2170615 w 3898347"/>
              <a:gd name="connsiteY70" fmla="*/ 4077196 h 4275540"/>
              <a:gd name="connsiteX71" fmla="*/ 2143580 w 3898347"/>
              <a:gd name="connsiteY71" fmla="*/ 4083102 h 4275540"/>
              <a:gd name="connsiteX72" fmla="*/ 2119893 w 3898347"/>
              <a:gd name="connsiteY72" fmla="*/ 4080874 h 4275540"/>
              <a:gd name="connsiteX73" fmla="*/ 2114008 w 3898347"/>
              <a:gd name="connsiteY73" fmla="*/ 4073996 h 4275540"/>
              <a:gd name="connsiteX74" fmla="*/ 2099067 w 3898347"/>
              <a:gd name="connsiteY74" fmla="*/ 4076068 h 4275540"/>
              <a:gd name="connsiteX75" fmla="*/ 2095000 w 3898347"/>
              <a:gd name="connsiteY75" fmla="*/ 4075096 h 4275540"/>
              <a:gd name="connsiteX76" fmla="*/ 2071767 w 3898347"/>
              <a:gd name="connsiteY76" fmla="*/ 4071044 h 4275540"/>
              <a:gd name="connsiteX77" fmla="*/ 2024486 w 3898347"/>
              <a:gd name="connsiteY77" fmla="*/ 4100276 h 4275540"/>
              <a:gd name="connsiteX78" fmla="*/ 1964411 w 3898347"/>
              <a:gd name="connsiteY78" fmla="*/ 4105069 h 4275540"/>
              <a:gd name="connsiteX79" fmla="*/ 1739945 w 3898347"/>
              <a:gd name="connsiteY79" fmla="*/ 4171795 h 4275540"/>
              <a:gd name="connsiteX80" fmla="*/ 1610556 w 3898347"/>
              <a:gd name="connsiteY80" fmla="*/ 4167701 h 4275540"/>
              <a:gd name="connsiteX81" fmla="*/ 1553623 w 3898347"/>
              <a:gd name="connsiteY81" fmla="*/ 4236045 h 4275540"/>
              <a:gd name="connsiteX82" fmla="*/ 1548640 w 3898347"/>
              <a:gd name="connsiteY82" fmla="*/ 4238297 h 4275540"/>
              <a:gd name="connsiteX83" fmla="*/ 1530136 w 3898347"/>
              <a:gd name="connsiteY83" fmla="*/ 4227121 h 4275540"/>
              <a:gd name="connsiteX84" fmla="*/ 1508787 w 3898347"/>
              <a:gd name="connsiteY84" fmla="*/ 4234213 h 4275540"/>
              <a:gd name="connsiteX85" fmla="*/ 1488914 w 3898347"/>
              <a:gd name="connsiteY85" fmla="*/ 4241772 h 4275540"/>
              <a:gd name="connsiteX86" fmla="*/ 1488999 w 3898347"/>
              <a:gd name="connsiteY86" fmla="*/ 4251186 h 4275540"/>
              <a:gd name="connsiteX87" fmla="*/ 1475364 w 3898347"/>
              <a:gd name="connsiteY87" fmla="*/ 4248364 h 4275540"/>
              <a:gd name="connsiteX88" fmla="*/ 1457275 w 3898347"/>
              <a:gd name="connsiteY88" fmla="*/ 4252863 h 4275540"/>
              <a:gd name="connsiteX89" fmla="*/ 1448085 w 3898347"/>
              <a:gd name="connsiteY89" fmla="*/ 4248391 h 4275540"/>
              <a:gd name="connsiteX90" fmla="*/ 1315306 w 3898347"/>
              <a:gd name="connsiteY90" fmla="*/ 4237004 h 4275540"/>
              <a:gd name="connsiteX91" fmla="*/ 1272434 w 3898347"/>
              <a:gd name="connsiteY91" fmla="*/ 4244958 h 4275540"/>
              <a:gd name="connsiteX92" fmla="*/ 1231567 w 3898347"/>
              <a:gd name="connsiteY92" fmla="*/ 4219356 h 4275540"/>
              <a:gd name="connsiteX93" fmla="*/ 1216643 w 3898347"/>
              <a:gd name="connsiteY93" fmla="*/ 4229828 h 4275540"/>
              <a:gd name="connsiteX94" fmla="*/ 1214101 w 3898347"/>
              <a:gd name="connsiteY94" fmla="*/ 4231991 h 4275540"/>
              <a:gd name="connsiteX95" fmla="*/ 1203193 w 3898347"/>
              <a:gd name="connsiteY95" fmla="*/ 4232867 h 4275540"/>
              <a:gd name="connsiteX96" fmla="*/ 1201049 w 3898347"/>
              <a:gd name="connsiteY96" fmla="*/ 4242842 h 4275540"/>
              <a:gd name="connsiteX97" fmla="*/ 1185298 w 3898347"/>
              <a:gd name="connsiteY97" fmla="*/ 4251133 h 4275540"/>
              <a:gd name="connsiteX98" fmla="*/ 1164955 w 3898347"/>
              <a:gd name="connsiteY98" fmla="*/ 4250027 h 4275540"/>
              <a:gd name="connsiteX99" fmla="*/ 1067357 w 3898347"/>
              <a:gd name="connsiteY99" fmla="*/ 4233908 h 4275540"/>
              <a:gd name="connsiteX100" fmla="*/ 1009492 w 3898347"/>
              <a:gd name="connsiteY100" fmla="*/ 4230455 h 4275540"/>
              <a:gd name="connsiteX101" fmla="*/ 988345 w 3898347"/>
              <a:gd name="connsiteY101" fmla="*/ 4238880 h 4275540"/>
              <a:gd name="connsiteX102" fmla="*/ 958251 w 3898347"/>
              <a:gd name="connsiteY102" fmla="*/ 4244100 h 4275540"/>
              <a:gd name="connsiteX103" fmla="*/ 905785 w 3898347"/>
              <a:gd name="connsiteY103" fmla="*/ 4260845 h 4275540"/>
              <a:gd name="connsiteX104" fmla="*/ 834176 w 3898347"/>
              <a:gd name="connsiteY104" fmla="*/ 4270241 h 4275540"/>
              <a:gd name="connsiteX105" fmla="*/ 778474 w 3898347"/>
              <a:gd name="connsiteY105" fmla="*/ 4235526 h 4275540"/>
              <a:gd name="connsiteX106" fmla="*/ 774418 w 3898347"/>
              <a:gd name="connsiteY106" fmla="*/ 4242583 h 4275540"/>
              <a:gd name="connsiteX107" fmla="*/ 737705 w 3898347"/>
              <a:gd name="connsiteY107" fmla="*/ 4238891 h 4275540"/>
              <a:gd name="connsiteX108" fmla="*/ 605027 w 3898347"/>
              <a:gd name="connsiteY108" fmla="*/ 4175863 h 4275540"/>
              <a:gd name="connsiteX109" fmla="*/ 533391 w 3898347"/>
              <a:gd name="connsiteY109" fmla="*/ 4170035 h 4275540"/>
              <a:gd name="connsiteX110" fmla="*/ 508621 w 3898347"/>
              <a:gd name="connsiteY110" fmla="*/ 4176044 h 4275540"/>
              <a:gd name="connsiteX111" fmla="*/ 467082 w 3898347"/>
              <a:gd name="connsiteY111" fmla="*/ 4185616 h 4275540"/>
              <a:gd name="connsiteX112" fmla="*/ 437646 w 3898347"/>
              <a:gd name="connsiteY112" fmla="*/ 4212658 h 4275540"/>
              <a:gd name="connsiteX113" fmla="*/ 402271 w 3898347"/>
              <a:gd name="connsiteY113" fmla="*/ 4212774 h 4275540"/>
              <a:gd name="connsiteX114" fmla="*/ 391968 w 3898347"/>
              <a:gd name="connsiteY114" fmla="*/ 4187073 h 4275540"/>
              <a:gd name="connsiteX115" fmla="*/ 354806 w 3898347"/>
              <a:gd name="connsiteY115" fmla="*/ 4195545 h 4275540"/>
              <a:gd name="connsiteX116" fmla="*/ 298662 w 3898347"/>
              <a:gd name="connsiteY116" fmla="*/ 4211227 h 4275540"/>
              <a:gd name="connsiteX117" fmla="*/ 265740 w 3898347"/>
              <a:gd name="connsiteY117" fmla="*/ 4213623 h 4275540"/>
              <a:gd name="connsiteX118" fmla="*/ 176403 w 3898347"/>
              <a:gd name="connsiteY118" fmla="*/ 4227393 h 4275540"/>
              <a:gd name="connsiteX119" fmla="*/ 82528 w 3898347"/>
              <a:gd name="connsiteY119" fmla="*/ 4275540 h 4275540"/>
              <a:gd name="connsiteX120" fmla="*/ 19464 w 3898347"/>
              <a:gd name="connsiteY120" fmla="*/ 4256103 h 4275540"/>
              <a:gd name="connsiteX121" fmla="*/ 0 w 3898347"/>
              <a:gd name="connsiteY121" fmla="*/ 4221939 h 4275540"/>
              <a:gd name="connsiteX122" fmla="*/ 0 w 3898347"/>
              <a:gd name="connsiteY122" fmla="*/ 15850 h 4275540"/>
              <a:gd name="connsiteX123" fmla="*/ 3898347 w 3898347"/>
              <a:gd name="connsiteY123" fmla="*/ 0 h 4275540"/>
              <a:gd name="connsiteX0" fmla="*/ 3898347 w 3898347"/>
              <a:gd name="connsiteY0" fmla="*/ 0 h 4275540"/>
              <a:gd name="connsiteX1" fmla="*/ 3898347 w 3898347"/>
              <a:gd name="connsiteY1" fmla="*/ 3834445 h 4275540"/>
              <a:gd name="connsiteX2" fmla="*/ 3892314 w 3898347"/>
              <a:gd name="connsiteY2" fmla="*/ 3832951 h 4275540"/>
              <a:gd name="connsiteX3" fmla="*/ 3851953 w 3898347"/>
              <a:gd name="connsiteY3" fmla="*/ 3802983 h 4275540"/>
              <a:gd name="connsiteX4" fmla="*/ 3836418 w 3898347"/>
              <a:gd name="connsiteY4" fmla="*/ 3811513 h 4275540"/>
              <a:gd name="connsiteX5" fmla="*/ 3833758 w 3898347"/>
              <a:gd name="connsiteY5" fmla="*/ 3813341 h 4275540"/>
              <a:gd name="connsiteX6" fmla="*/ 3822673 w 3898347"/>
              <a:gd name="connsiteY6" fmla="*/ 3812913 h 4275540"/>
              <a:gd name="connsiteX7" fmla="*/ 3820104 w 3898347"/>
              <a:gd name="connsiteY7" fmla="*/ 3822466 h 4275540"/>
              <a:gd name="connsiteX8" fmla="*/ 3803816 w 3898347"/>
              <a:gd name="connsiteY8" fmla="*/ 3828757 h 4275540"/>
              <a:gd name="connsiteX9" fmla="*/ 3729936 w 3898347"/>
              <a:gd name="connsiteY9" fmla="*/ 3815386 h 4275540"/>
              <a:gd name="connsiteX10" fmla="*/ 3726018 w 3898347"/>
              <a:gd name="connsiteY10" fmla="*/ 3815100 h 4275540"/>
              <a:gd name="connsiteX11" fmla="*/ 3725413 w 3898347"/>
              <a:gd name="connsiteY11" fmla="*/ 3814615 h 4275540"/>
              <a:gd name="connsiteX12" fmla="*/ 3713801 w 3898347"/>
              <a:gd name="connsiteY12" fmla="*/ 3811018 h 4275540"/>
              <a:gd name="connsiteX13" fmla="*/ 3709087 w 3898347"/>
              <a:gd name="connsiteY13" fmla="*/ 3813195 h 4275540"/>
              <a:gd name="connsiteX14" fmla="*/ 3698038 w 3898347"/>
              <a:gd name="connsiteY14" fmla="*/ 3806182 h 4275540"/>
              <a:gd name="connsiteX15" fmla="*/ 3662227 w 3898347"/>
              <a:gd name="connsiteY15" fmla="*/ 3807761 h 4275540"/>
              <a:gd name="connsiteX16" fmla="*/ 3659872 w 3898347"/>
              <a:gd name="connsiteY16" fmla="*/ 3805524 h 4275540"/>
              <a:gd name="connsiteX17" fmla="*/ 3643454 w 3898347"/>
              <a:gd name="connsiteY17" fmla="*/ 3794831 h 4275540"/>
              <a:gd name="connsiteX18" fmla="*/ 3624789 w 3898347"/>
              <a:gd name="connsiteY18" fmla="*/ 3803185 h 4275540"/>
              <a:gd name="connsiteX19" fmla="*/ 3602327 w 3898347"/>
              <a:gd name="connsiteY19" fmla="*/ 3794616 h 4275540"/>
              <a:gd name="connsiteX20" fmla="*/ 3596645 w 3898347"/>
              <a:gd name="connsiteY20" fmla="*/ 3797108 h 4275540"/>
              <a:gd name="connsiteX21" fmla="*/ 3574144 w 3898347"/>
              <a:gd name="connsiteY21" fmla="*/ 3795108 h 4275540"/>
              <a:gd name="connsiteX22" fmla="*/ 3562310 w 3898347"/>
              <a:gd name="connsiteY22" fmla="*/ 3787534 h 4275540"/>
              <a:gd name="connsiteX23" fmla="*/ 3551635 w 3898347"/>
              <a:gd name="connsiteY23" fmla="*/ 3797705 h 4275540"/>
              <a:gd name="connsiteX24" fmla="*/ 3542668 w 3898347"/>
              <a:gd name="connsiteY24" fmla="*/ 3803283 h 4275540"/>
              <a:gd name="connsiteX25" fmla="*/ 3533033 w 3898347"/>
              <a:gd name="connsiteY25" fmla="*/ 3799071 h 4275540"/>
              <a:gd name="connsiteX26" fmla="*/ 3521726 w 3898347"/>
              <a:gd name="connsiteY26" fmla="*/ 3804691 h 4275540"/>
              <a:gd name="connsiteX27" fmla="*/ 3520080 w 3898347"/>
              <a:gd name="connsiteY27" fmla="*/ 3805210 h 4275540"/>
              <a:gd name="connsiteX28" fmla="*/ 3508491 w 3898347"/>
              <a:gd name="connsiteY28" fmla="*/ 3797398 h 4275540"/>
              <a:gd name="connsiteX29" fmla="*/ 3503787 w 3898347"/>
              <a:gd name="connsiteY29" fmla="*/ 3797787 h 4275540"/>
              <a:gd name="connsiteX30" fmla="*/ 3492165 w 3898347"/>
              <a:gd name="connsiteY30" fmla="*/ 3799887 h 4275540"/>
              <a:gd name="connsiteX31" fmla="*/ 3472233 w 3898347"/>
              <a:gd name="connsiteY31" fmla="*/ 3805682 h 4275540"/>
              <a:gd name="connsiteX32" fmla="*/ 3465921 w 3898347"/>
              <a:gd name="connsiteY32" fmla="*/ 3805814 h 4275540"/>
              <a:gd name="connsiteX33" fmla="*/ 3455541 w 3898347"/>
              <a:gd name="connsiteY33" fmla="*/ 3815505 h 4275540"/>
              <a:gd name="connsiteX34" fmla="*/ 3429027 w 3898347"/>
              <a:gd name="connsiteY34" fmla="*/ 3816906 h 4275540"/>
              <a:gd name="connsiteX35" fmla="*/ 3369507 w 3898347"/>
              <a:gd name="connsiteY35" fmla="*/ 3825563 h 4275540"/>
              <a:gd name="connsiteX36" fmla="*/ 3324491 w 3898347"/>
              <a:gd name="connsiteY36" fmla="*/ 3832006 h 4275540"/>
              <a:gd name="connsiteX37" fmla="*/ 3244235 w 3898347"/>
              <a:gd name="connsiteY37" fmla="*/ 3834376 h 4275540"/>
              <a:gd name="connsiteX38" fmla="*/ 3226507 w 3898347"/>
              <a:gd name="connsiteY38" fmla="*/ 3820131 h 4275540"/>
              <a:gd name="connsiteX39" fmla="*/ 3191688 w 3898347"/>
              <a:gd name="connsiteY39" fmla="*/ 3837359 h 4275540"/>
              <a:gd name="connsiteX40" fmla="*/ 3185553 w 3898347"/>
              <a:gd name="connsiteY40" fmla="*/ 3859030 h 4275540"/>
              <a:gd name="connsiteX41" fmla="*/ 3090188 w 3898347"/>
              <a:gd name="connsiteY41" fmla="*/ 3855036 h 4275540"/>
              <a:gd name="connsiteX42" fmla="*/ 3031422 w 3898347"/>
              <a:gd name="connsiteY42" fmla="*/ 3858298 h 4275540"/>
              <a:gd name="connsiteX43" fmla="*/ 2996288 w 3898347"/>
              <a:gd name="connsiteY43" fmla="*/ 3860020 h 4275540"/>
              <a:gd name="connsiteX44" fmla="*/ 2901661 w 3898347"/>
              <a:gd name="connsiteY44" fmla="*/ 3882243 h 4275540"/>
              <a:gd name="connsiteX45" fmla="*/ 2782141 w 3898347"/>
              <a:gd name="connsiteY45" fmla="*/ 3932983 h 4275540"/>
              <a:gd name="connsiteX46" fmla="*/ 2749597 w 3898347"/>
              <a:gd name="connsiteY46" fmla="*/ 3956746 h 4275540"/>
              <a:gd name="connsiteX47" fmla="*/ 2730493 w 3898347"/>
              <a:gd name="connsiteY47" fmla="*/ 3955236 h 4275540"/>
              <a:gd name="connsiteX48" fmla="*/ 2707507 w 3898347"/>
              <a:gd name="connsiteY48" fmla="*/ 3947771 h 4275540"/>
              <a:gd name="connsiteX49" fmla="*/ 2701937 w 3898347"/>
              <a:gd name="connsiteY49" fmla="*/ 3950565 h 4275540"/>
              <a:gd name="connsiteX50" fmla="*/ 2679435 w 3898347"/>
              <a:gd name="connsiteY50" fmla="*/ 3949768 h 4275540"/>
              <a:gd name="connsiteX51" fmla="*/ 2667352 w 3898347"/>
              <a:gd name="connsiteY51" fmla="*/ 3942821 h 4275540"/>
              <a:gd name="connsiteX52" fmla="*/ 2657096 w 3898347"/>
              <a:gd name="connsiteY52" fmla="*/ 3953571 h 4275540"/>
              <a:gd name="connsiteX53" fmla="*/ 2655161 w 3898347"/>
              <a:gd name="connsiteY53" fmla="*/ 3962216 h 4275540"/>
              <a:gd name="connsiteX54" fmla="*/ 2638604 w 3898347"/>
              <a:gd name="connsiteY54" fmla="*/ 3955936 h 4275540"/>
              <a:gd name="connsiteX55" fmla="*/ 2626185 w 3898347"/>
              <a:gd name="connsiteY55" fmla="*/ 3962937 h 4275540"/>
              <a:gd name="connsiteX56" fmla="*/ 2614077 w 3898347"/>
              <a:gd name="connsiteY56" fmla="*/ 3955576 h 4275540"/>
              <a:gd name="connsiteX57" fmla="*/ 2609403 w 3898347"/>
              <a:gd name="connsiteY57" fmla="*/ 3956215 h 4275540"/>
              <a:gd name="connsiteX58" fmla="*/ 2597896 w 3898347"/>
              <a:gd name="connsiteY58" fmla="*/ 3958939 h 4275540"/>
              <a:gd name="connsiteX59" fmla="*/ 2578251 w 3898347"/>
              <a:gd name="connsiteY59" fmla="*/ 3965812 h 4275540"/>
              <a:gd name="connsiteX60" fmla="*/ 2571961 w 3898347"/>
              <a:gd name="connsiteY60" fmla="*/ 3966278 h 4275540"/>
              <a:gd name="connsiteX61" fmla="*/ 2559399 w 3898347"/>
              <a:gd name="connsiteY61" fmla="*/ 3979193 h 4275540"/>
              <a:gd name="connsiteX62" fmla="*/ 2533560 w 3898347"/>
              <a:gd name="connsiteY62" fmla="*/ 3988160 h 4275540"/>
              <a:gd name="connsiteX63" fmla="*/ 2515299 w 3898347"/>
              <a:gd name="connsiteY63" fmla="*/ 4016867 h 4275540"/>
              <a:gd name="connsiteX64" fmla="*/ 2513423 w 3898347"/>
              <a:gd name="connsiteY64" fmla="*/ 4018759 h 4275540"/>
              <a:gd name="connsiteX65" fmla="*/ 2482991 w 3898347"/>
              <a:gd name="connsiteY65" fmla="*/ 4012935 h 4275540"/>
              <a:gd name="connsiteX66" fmla="*/ 2446940 w 3898347"/>
              <a:gd name="connsiteY66" fmla="*/ 4021172 h 4275540"/>
              <a:gd name="connsiteX67" fmla="*/ 2404883 w 3898347"/>
              <a:gd name="connsiteY67" fmla="*/ 4024808 h 4275540"/>
              <a:gd name="connsiteX68" fmla="*/ 2373894 w 3898347"/>
              <a:gd name="connsiteY68" fmla="*/ 4023827 h 4275540"/>
              <a:gd name="connsiteX69" fmla="*/ 2297080 w 3898347"/>
              <a:gd name="connsiteY69" fmla="*/ 4040841 h 4275540"/>
              <a:gd name="connsiteX70" fmla="*/ 2170615 w 3898347"/>
              <a:gd name="connsiteY70" fmla="*/ 4077196 h 4275540"/>
              <a:gd name="connsiteX71" fmla="*/ 2143580 w 3898347"/>
              <a:gd name="connsiteY71" fmla="*/ 4083102 h 4275540"/>
              <a:gd name="connsiteX72" fmla="*/ 2119893 w 3898347"/>
              <a:gd name="connsiteY72" fmla="*/ 4080874 h 4275540"/>
              <a:gd name="connsiteX73" fmla="*/ 2114008 w 3898347"/>
              <a:gd name="connsiteY73" fmla="*/ 4073996 h 4275540"/>
              <a:gd name="connsiteX74" fmla="*/ 2099067 w 3898347"/>
              <a:gd name="connsiteY74" fmla="*/ 4076068 h 4275540"/>
              <a:gd name="connsiteX75" fmla="*/ 2095000 w 3898347"/>
              <a:gd name="connsiteY75" fmla="*/ 4075096 h 4275540"/>
              <a:gd name="connsiteX76" fmla="*/ 2071767 w 3898347"/>
              <a:gd name="connsiteY76" fmla="*/ 4071044 h 4275540"/>
              <a:gd name="connsiteX77" fmla="*/ 2024486 w 3898347"/>
              <a:gd name="connsiteY77" fmla="*/ 4100276 h 4275540"/>
              <a:gd name="connsiteX78" fmla="*/ 1964411 w 3898347"/>
              <a:gd name="connsiteY78" fmla="*/ 4105069 h 4275540"/>
              <a:gd name="connsiteX79" fmla="*/ 1739945 w 3898347"/>
              <a:gd name="connsiteY79" fmla="*/ 4171795 h 4275540"/>
              <a:gd name="connsiteX80" fmla="*/ 1610556 w 3898347"/>
              <a:gd name="connsiteY80" fmla="*/ 4167701 h 4275540"/>
              <a:gd name="connsiteX81" fmla="*/ 1553623 w 3898347"/>
              <a:gd name="connsiteY81" fmla="*/ 4236045 h 4275540"/>
              <a:gd name="connsiteX82" fmla="*/ 1548640 w 3898347"/>
              <a:gd name="connsiteY82" fmla="*/ 4238297 h 4275540"/>
              <a:gd name="connsiteX83" fmla="*/ 1530136 w 3898347"/>
              <a:gd name="connsiteY83" fmla="*/ 4227121 h 4275540"/>
              <a:gd name="connsiteX84" fmla="*/ 1508787 w 3898347"/>
              <a:gd name="connsiteY84" fmla="*/ 4234213 h 4275540"/>
              <a:gd name="connsiteX85" fmla="*/ 1488914 w 3898347"/>
              <a:gd name="connsiteY85" fmla="*/ 4241772 h 4275540"/>
              <a:gd name="connsiteX86" fmla="*/ 1488999 w 3898347"/>
              <a:gd name="connsiteY86" fmla="*/ 4251186 h 4275540"/>
              <a:gd name="connsiteX87" fmla="*/ 1475364 w 3898347"/>
              <a:gd name="connsiteY87" fmla="*/ 4248364 h 4275540"/>
              <a:gd name="connsiteX88" fmla="*/ 1457275 w 3898347"/>
              <a:gd name="connsiteY88" fmla="*/ 4252863 h 4275540"/>
              <a:gd name="connsiteX89" fmla="*/ 1448085 w 3898347"/>
              <a:gd name="connsiteY89" fmla="*/ 4248391 h 4275540"/>
              <a:gd name="connsiteX90" fmla="*/ 1315306 w 3898347"/>
              <a:gd name="connsiteY90" fmla="*/ 4237004 h 4275540"/>
              <a:gd name="connsiteX91" fmla="*/ 1272434 w 3898347"/>
              <a:gd name="connsiteY91" fmla="*/ 4244958 h 4275540"/>
              <a:gd name="connsiteX92" fmla="*/ 1231567 w 3898347"/>
              <a:gd name="connsiteY92" fmla="*/ 4219356 h 4275540"/>
              <a:gd name="connsiteX93" fmla="*/ 1216643 w 3898347"/>
              <a:gd name="connsiteY93" fmla="*/ 4229828 h 4275540"/>
              <a:gd name="connsiteX94" fmla="*/ 1214101 w 3898347"/>
              <a:gd name="connsiteY94" fmla="*/ 4231991 h 4275540"/>
              <a:gd name="connsiteX95" fmla="*/ 1203193 w 3898347"/>
              <a:gd name="connsiteY95" fmla="*/ 4232867 h 4275540"/>
              <a:gd name="connsiteX96" fmla="*/ 1201049 w 3898347"/>
              <a:gd name="connsiteY96" fmla="*/ 4242842 h 4275540"/>
              <a:gd name="connsiteX97" fmla="*/ 1185298 w 3898347"/>
              <a:gd name="connsiteY97" fmla="*/ 4251133 h 4275540"/>
              <a:gd name="connsiteX98" fmla="*/ 1164955 w 3898347"/>
              <a:gd name="connsiteY98" fmla="*/ 4250027 h 4275540"/>
              <a:gd name="connsiteX99" fmla="*/ 1067357 w 3898347"/>
              <a:gd name="connsiteY99" fmla="*/ 4233908 h 4275540"/>
              <a:gd name="connsiteX100" fmla="*/ 1009492 w 3898347"/>
              <a:gd name="connsiteY100" fmla="*/ 4230455 h 4275540"/>
              <a:gd name="connsiteX101" fmla="*/ 988345 w 3898347"/>
              <a:gd name="connsiteY101" fmla="*/ 4238880 h 4275540"/>
              <a:gd name="connsiteX102" fmla="*/ 958251 w 3898347"/>
              <a:gd name="connsiteY102" fmla="*/ 4244100 h 4275540"/>
              <a:gd name="connsiteX103" fmla="*/ 905785 w 3898347"/>
              <a:gd name="connsiteY103" fmla="*/ 4260845 h 4275540"/>
              <a:gd name="connsiteX104" fmla="*/ 834176 w 3898347"/>
              <a:gd name="connsiteY104" fmla="*/ 4270241 h 4275540"/>
              <a:gd name="connsiteX105" fmla="*/ 778474 w 3898347"/>
              <a:gd name="connsiteY105" fmla="*/ 4235526 h 4275540"/>
              <a:gd name="connsiteX106" fmla="*/ 774418 w 3898347"/>
              <a:gd name="connsiteY106" fmla="*/ 4242583 h 4275540"/>
              <a:gd name="connsiteX107" fmla="*/ 737705 w 3898347"/>
              <a:gd name="connsiteY107" fmla="*/ 4238891 h 4275540"/>
              <a:gd name="connsiteX108" fmla="*/ 627717 w 3898347"/>
              <a:gd name="connsiteY108" fmla="*/ 4207629 h 4275540"/>
              <a:gd name="connsiteX109" fmla="*/ 533391 w 3898347"/>
              <a:gd name="connsiteY109" fmla="*/ 4170035 h 4275540"/>
              <a:gd name="connsiteX110" fmla="*/ 508621 w 3898347"/>
              <a:gd name="connsiteY110" fmla="*/ 4176044 h 4275540"/>
              <a:gd name="connsiteX111" fmla="*/ 467082 w 3898347"/>
              <a:gd name="connsiteY111" fmla="*/ 4185616 h 4275540"/>
              <a:gd name="connsiteX112" fmla="*/ 437646 w 3898347"/>
              <a:gd name="connsiteY112" fmla="*/ 4212658 h 4275540"/>
              <a:gd name="connsiteX113" fmla="*/ 402271 w 3898347"/>
              <a:gd name="connsiteY113" fmla="*/ 4212774 h 4275540"/>
              <a:gd name="connsiteX114" fmla="*/ 391968 w 3898347"/>
              <a:gd name="connsiteY114" fmla="*/ 4187073 h 4275540"/>
              <a:gd name="connsiteX115" fmla="*/ 354806 w 3898347"/>
              <a:gd name="connsiteY115" fmla="*/ 4195545 h 4275540"/>
              <a:gd name="connsiteX116" fmla="*/ 298662 w 3898347"/>
              <a:gd name="connsiteY116" fmla="*/ 4211227 h 4275540"/>
              <a:gd name="connsiteX117" fmla="*/ 265740 w 3898347"/>
              <a:gd name="connsiteY117" fmla="*/ 4213623 h 4275540"/>
              <a:gd name="connsiteX118" fmla="*/ 176403 w 3898347"/>
              <a:gd name="connsiteY118" fmla="*/ 4227393 h 4275540"/>
              <a:gd name="connsiteX119" fmla="*/ 82528 w 3898347"/>
              <a:gd name="connsiteY119" fmla="*/ 4275540 h 4275540"/>
              <a:gd name="connsiteX120" fmla="*/ 19464 w 3898347"/>
              <a:gd name="connsiteY120" fmla="*/ 4256103 h 4275540"/>
              <a:gd name="connsiteX121" fmla="*/ 0 w 3898347"/>
              <a:gd name="connsiteY121" fmla="*/ 4221939 h 4275540"/>
              <a:gd name="connsiteX122" fmla="*/ 0 w 3898347"/>
              <a:gd name="connsiteY122" fmla="*/ 15850 h 4275540"/>
              <a:gd name="connsiteX123" fmla="*/ 3898347 w 3898347"/>
              <a:gd name="connsiteY123" fmla="*/ 0 h 4275540"/>
              <a:gd name="connsiteX0" fmla="*/ 3898347 w 3898347"/>
              <a:gd name="connsiteY0" fmla="*/ 0 h 4270358"/>
              <a:gd name="connsiteX1" fmla="*/ 3898347 w 3898347"/>
              <a:gd name="connsiteY1" fmla="*/ 3834445 h 4270358"/>
              <a:gd name="connsiteX2" fmla="*/ 3892314 w 3898347"/>
              <a:gd name="connsiteY2" fmla="*/ 3832951 h 4270358"/>
              <a:gd name="connsiteX3" fmla="*/ 3851953 w 3898347"/>
              <a:gd name="connsiteY3" fmla="*/ 3802983 h 4270358"/>
              <a:gd name="connsiteX4" fmla="*/ 3836418 w 3898347"/>
              <a:gd name="connsiteY4" fmla="*/ 3811513 h 4270358"/>
              <a:gd name="connsiteX5" fmla="*/ 3833758 w 3898347"/>
              <a:gd name="connsiteY5" fmla="*/ 3813341 h 4270358"/>
              <a:gd name="connsiteX6" fmla="*/ 3822673 w 3898347"/>
              <a:gd name="connsiteY6" fmla="*/ 3812913 h 4270358"/>
              <a:gd name="connsiteX7" fmla="*/ 3820104 w 3898347"/>
              <a:gd name="connsiteY7" fmla="*/ 3822466 h 4270358"/>
              <a:gd name="connsiteX8" fmla="*/ 3803816 w 3898347"/>
              <a:gd name="connsiteY8" fmla="*/ 3828757 h 4270358"/>
              <a:gd name="connsiteX9" fmla="*/ 3729936 w 3898347"/>
              <a:gd name="connsiteY9" fmla="*/ 3815386 h 4270358"/>
              <a:gd name="connsiteX10" fmla="*/ 3726018 w 3898347"/>
              <a:gd name="connsiteY10" fmla="*/ 3815100 h 4270358"/>
              <a:gd name="connsiteX11" fmla="*/ 3725413 w 3898347"/>
              <a:gd name="connsiteY11" fmla="*/ 3814615 h 4270358"/>
              <a:gd name="connsiteX12" fmla="*/ 3713801 w 3898347"/>
              <a:gd name="connsiteY12" fmla="*/ 3811018 h 4270358"/>
              <a:gd name="connsiteX13" fmla="*/ 3709087 w 3898347"/>
              <a:gd name="connsiteY13" fmla="*/ 3813195 h 4270358"/>
              <a:gd name="connsiteX14" fmla="*/ 3698038 w 3898347"/>
              <a:gd name="connsiteY14" fmla="*/ 3806182 h 4270358"/>
              <a:gd name="connsiteX15" fmla="*/ 3662227 w 3898347"/>
              <a:gd name="connsiteY15" fmla="*/ 3807761 h 4270358"/>
              <a:gd name="connsiteX16" fmla="*/ 3659872 w 3898347"/>
              <a:gd name="connsiteY16" fmla="*/ 3805524 h 4270358"/>
              <a:gd name="connsiteX17" fmla="*/ 3643454 w 3898347"/>
              <a:gd name="connsiteY17" fmla="*/ 3794831 h 4270358"/>
              <a:gd name="connsiteX18" fmla="*/ 3624789 w 3898347"/>
              <a:gd name="connsiteY18" fmla="*/ 3803185 h 4270358"/>
              <a:gd name="connsiteX19" fmla="*/ 3602327 w 3898347"/>
              <a:gd name="connsiteY19" fmla="*/ 3794616 h 4270358"/>
              <a:gd name="connsiteX20" fmla="*/ 3596645 w 3898347"/>
              <a:gd name="connsiteY20" fmla="*/ 3797108 h 4270358"/>
              <a:gd name="connsiteX21" fmla="*/ 3574144 w 3898347"/>
              <a:gd name="connsiteY21" fmla="*/ 3795108 h 4270358"/>
              <a:gd name="connsiteX22" fmla="*/ 3562310 w 3898347"/>
              <a:gd name="connsiteY22" fmla="*/ 3787534 h 4270358"/>
              <a:gd name="connsiteX23" fmla="*/ 3551635 w 3898347"/>
              <a:gd name="connsiteY23" fmla="*/ 3797705 h 4270358"/>
              <a:gd name="connsiteX24" fmla="*/ 3542668 w 3898347"/>
              <a:gd name="connsiteY24" fmla="*/ 3803283 h 4270358"/>
              <a:gd name="connsiteX25" fmla="*/ 3533033 w 3898347"/>
              <a:gd name="connsiteY25" fmla="*/ 3799071 h 4270358"/>
              <a:gd name="connsiteX26" fmla="*/ 3521726 w 3898347"/>
              <a:gd name="connsiteY26" fmla="*/ 3804691 h 4270358"/>
              <a:gd name="connsiteX27" fmla="*/ 3520080 w 3898347"/>
              <a:gd name="connsiteY27" fmla="*/ 3805210 h 4270358"/>
              <a:gd name="connsiteX28" fmla="*/ 3508491 w 3898347"/>
              <a:gd name="connsiteY28" fmla="*/ 3797398 h 4270358"/>
              <a:gd name="connsiteX29" fmla="*/ 3503787 w 3898347"/>
              <a:gd name="connsiteY29" fmla="*/ 3797787 h 4270358"/>
              <a:gd name="connsiteX30" fmla="*/ 3492165 w 3898347"/>
              <a:gd name="connsiteY30" fmla="*/ 3799887 h 4270358"/>
              <a:gd name="connsiteX31" fmla="*/ 3472233 w 3898347"/>
              <a:gd name="connsiteY31" fmla="*/ 3805682 h 4270358"/>
              <a:gd name="connsiteX32" fmla="*/ 3465921 w 3898347"/>
              <a:gd name="connsiteY32" fmla="*/ 3805814 h 4270358"/>
              <a:gd name="connsiteX33" fmla="*/ 3455541 w 3898347"/>
              <a:gd name="connsiteY33" fmla="*/ 3815505 h 4270358"/>
              <a:gd name="connsiteX34" fmla="*/ 3429027 w 3898347"/>
              <a:gd name="connsiteY34" fmla="*/ 3816906 h 4270358"/>
              <a:gd name="connsiteX35" fmla="*/ 3369507 w 3898347"/>
              <a:gd name="connsiteY35" fmla="*/ 3825563 h 4270358"/>
              <a:gd name="connsiteX36" fmla="*/ 3324491 w 3898347"/>
              <a:gd name="connsiteY36" fmla="*/ 3832006 h 4270358"/>
              <a:gd name="connsiteX37" fmla="*/ 3244235 w 3898347"/>
              <a:gd name="connsiteY37" fmla="*/ 3834376 h 4270358"/>
              <a:gd name="connsiteX38" fmla="*/ 3226507 w 3898347"/>
              <a:gd name="connsiteY38" fmla="*/ 3820131 h 4270358"/>
              <a:gd name="connsiteX39" fmla="*/ 3191688 w 3898347"/>
              <a:gd name="connsiteY39" fmla="*/ 3837359 h 4270358"/>
              <a:gd name="connsiteX40" fmla="*/ 3185553 w 3898347"/>
              <a:gd name="connsiteY40" fmla="*/ 3859030 h 4270358"/>
              <a:gd name="connsiteX41" fmla="*/ 3090188 w 3898347"/>
              <a:gd name="connsiteY41" fmla="*/ 3855036 h 4270358"/>
              <a:gd name="connsiteX42" fmla="*/ 3031422 w 3898347"/>
              <a:gd name="connsiteY42" fmla="*/ 3858298 h 4270358"/>
              <a:gd name="connsiteX43" fmla="*/ 2996288 w 3898347"/>
              <a:gd name="connsiteY43" fmla="*/ 3860020 h 4270358"/>
              <a:gd name="connsiteX44" fmla="*/ 2901661 w 3898347"/>
              <a:gd name="connsiteY44" fmla="*/ 3882243 h 4270358"/>
              <a:gd name="connsiteX45" fmla="*/ 2782141 w 3898347"/>
              <a:gd name="connsiteY45" fmla="*/ 3932983 h 4270358"/>
              <a:gd name="connsiteX46" fmla="*/ 2749597 w 3898347"/>
              <a:gd name="connsiteY46" fmla="*/ 3956746 h 4270358"/>
              <a:gd name="connsiteX47" fmla="*/ 2730493 w 3898347"/>
              <a:gd name="connsiteY47" fmla="*/ 3955236 h 4270358"/>
              <a:gd name="connsiteX48" fmla="*/ 2707507 w 3898347"/>
              <a:gd name="connsiteY48" fmla="*/ 3947771 h 4270358"/>
              <a:gd name="connsiteX49" fmla="*/ 2701937 w 3898347"/>
              <a:gd name="connsiteY49" fmla="*/ 3950565 h 4270358"/>
              <a:gd name="connsiteX50" fmla="*/ 2679435 w 3898347"/>
              <a:gd name="connsiteY50" fmla="*/ 3949768 h 4270358"/>
              <a:gd name="connsiteX51" fmla="*/ 2667352 w 3898347"/>
              <a:gd name="connsiteY51" fmla="*/ 3942821 h 4270358"/>
              <a:gd name="connsiteX52" fmla="*/ 2657096 w 3898347"/>
              <a:gd name="connsiteY52" fmla="*/ 3953571 h 4270358"/>
              <a:gd name="connsiteX53" fmla="*/ 2655161 w 3898347"/>
              <a:gd name="connsiteY53" fmla="*/ 3962216 h 4270358"/>
              <a:gd name="connsiteX54" fmla="*/ 2638604 w 3898347"/>
              <a:gd name="connsiteY54" fmla="*/ 3955936 h 4270358"/>
              <a:gd name="connsiteX55" fmla="*/ 2626185 w 3898347"/>
              <a:gd name="connsiteY55" fmla="*/ 3962937 h 4270358"/>
              <a:gd name="connsiteX56" fmla="*/ 2614077 w 3898347"/>
              <a:gd name="connsiteY56" fmla="*/ 3955576 h 4270358"/>
              <a:gd name="connsiteX57" fmla="*/ 2609403 w 3898347"/>
              <a:gd name="connsiteY57" fmla="*/ 3956215 h 4270358"/>
              <a:gd name="connsiteX58" fmla="*/ 2597896 w 3898347"/>
              <a:gd name="connsiteY58" fmla="*/ 3958939 h 4270358"/>
              <a:gd name="connsiteX59" fmla="*/ 2578251 w 3898347"/>
              <a:gd name="connsiteY59" fmla="*/ 3965812 h 4270358"/>
              <a:gd name="connsiteX60" fmla="*/ 2571961 w 3898347"/>
              <a:gd name="connsiteY60" fmla="*/ 3966278 h 4270358"/>
              <a:gd name="connsiteX61" fmla="*/ 2559399 w 3898347"/>
              <a:gd name="connsiteY61" fmla="*/ 3979193 h 4270358"/>
              <a:gd name="connsiteX62" fmla="*/ 2533560 w 3898347"/>
              <a:gd name="connsiteY62" fmla="*/ 3988160 h 4270358"/>
              <a:gd name="connsiteX63" fmla="*/ 2515299 w 3898347"/>
              <a:gd name="connsiteY63" fmla="*/ 4016867 h 4270358"/>
              <a:gd name="connsiteX64" fmla="*/ 2513423 w 3898347"/>
              <a:gd name="connsiteY64" fmla="*/ 4018759 h 4270358"/>
              <a:gd name="connsiteX65" fmla="*/ 2482991 w 3898347"/>
              <a:gd name="connsiteY65" fmla="*/ 4012935 h 4270358"/>
              <a:gd name="connsiteX66" fmla="*/ 2446940 w 3898347"/>
              <a:gd name="connsiteY66" fmla="*/ 4021172 h 4270358"/>
              <a:gd name="connsiteX67" fmla="*/ 2404883 w 3898347"/>
              <a:gd name="connsiteY67" fmla="*/ 4024808 h 4270358"/>
              <a:gd name="connsiteX68" fmla="*/ 2373894 w 3898347"/>
              <a:gd name="connsiteY68" fmla="*/ 4023827 h 4270358"/>
              <a:gd name="connsiteX69" fmla="*/ 2297080 w 3898347"/>
              <a:gd name="connsiteY69" fmla="*/ 4040841 h 4270358"/>
              <a:gd name="connsiteX70" fmla="*/ 2170615 w 3898347"/>
              <a:gd name="connsiteY70" fmla="*/ 4077196 h 4270358"/>
              <a:gd name="connsiteX71" fmla="*/ 2143580 w 3898347"/>
              <a:gd name="connsiteY71" fmla="*/ 4083102 h 4270358"/>
              <a:gd name="connsiteX72" fmla="*/ 2119893 w 3898347"/>
              <a:gd name="connsiteY72" fmla="*/ 4080874 h 4270358"/>
              <a:gd name="connsiteX73" fmla="*/ 2114008 w 3898347"/>
              <a:gd name="connsiteY73" fmla="*/ 4073996 h 4270358"/>
              <a:gd name="connsiteX74" fmla="*/ 2099067 w 3898347"/>
              <a:gd name="connsiteY74" fmla="*/ 4076068 h 4270358"/>
              <a:gd name="connsiteX75" fmla="*/ 2095000 w 3898347"/>
              <a:gd name="connsiteY75" fmla="*/ 4075096 h 4270358"/>
              <a:gd name="connsiteX76" fmla="*/ 2071767 w 3898347"/>
              <a:gd name="connsiteY76" fmla="*/ 4071044 h 4270358"/>
              <a:gd name="connsiteX77" fmla="*/ 2024486 w 3898347"/>
              <a:gd name="connsiteY77" fmla="*/ 4100276 h 4270358"/>
              <a:gd name="connsiteX78" fmla="*/ 1964411 w 3898347"/>
              <a:gd name="connsiteY78" fmla="*/ 4105069 h 4270358"/>
              <a:gd name="connsiteX79" fmla="*/ 1739945 w 3898347"/>
              <a:gd name="connsiteY79" fmla="*/ 4171795 h 4270358"/>
              <a:gd name="connsiteX80" fmla="*/ 1610556 w 3898347"/>
              <a:gd name="connsiteY80" fmla="*/ 4167701 h 4270358"/>
              <a:gd name="connsiteX81" fmla="*/ 1553623 w 3898347"/>
              <a:gd name="connsiteY81" fmla="*/ 4236045 h 4270358"/>
              <a:gd name="connsiteX82" fmla="*/ 1548640 w 3898347"/>
              <a:gd name="connsiteY82" fmla="*/ 4238297 h 4270358"/>
              <a:gd name="connsiteX83" fmla="*/ 1530136 w 3898347"/>
              <a:gd name="connsiteY83" fmla="*/ 4227121 h 4270358"/>
              <a:gd name="connsiteX84" fmla="*/ 1508787 w 3898347"/>
              <a:gd name="connsiteY84" fmla="*/ 4234213 h 4270358"/>
              <a:gd name="connsiteX85" fmla="*/ 1488914 w 3898347"/>
              <a:gd name="connsiteY85" fmla="*/ 4241772 h 4270358"/>
              <a:gd name="connsiteX86" fmla="*/ 1488999 w 3898347"/>
              <a:gd name="connsiteY86" fmla="*/ 4251186 h 4270358"/>
              <a:gd name="connsiteX87" fmla="*/ 1475364 w 3898347"/>
              <a:gd name="connsiteY87" fmla="*/ 4248364 h 4270358"/>
              <a:gd name="connsiteX88" fmla="*/ 1457275 w 3898347"/>
              <a:gd name="connsiteY88" fmla="*/ 4252863 h 4270358"/>
              <a:gd name="connsiteX89" fmla="*/ 1448085 w 3898347"/>
              <a:gd name="connsiteY89" fmla="*/ 4248391 h 4270358"/>
              <a:gd name="connsiteX90" fmla="*/ 1315306 w 3898347"/>
              <a:gd name="connsiteY90" fmla="*/ 4237004 h 4270358"/>
              <a:gd name="connsiteX91" fmla="*/ 1272434 w 3898347"/>
              <a:gd name="connsiteY91" fmla="*/ 4244958 h 4270358"/>
              <a:gd name="connsiteX92" fmla="*/ 1231567 w 3898347"/>
              <a:gd name="connsiteY92" fmla="*/ 4219356 h 4270358"/>
              <a:gd name="connsiteX93" fmla="*/ 1216643 w 3898347"/>
              <a:gd name="connsiteY93" fmla="*/ 4229828 h 4270358"/>
              <a:gd name="connsiteX94" fmla="*/ 1214101 w 3898347"/>
              <a:gd name="connsiteY94" fmla="*/ 4231991 h 4270358"/>
              <a:gd name="connsiteX95" fmla="*/ 1203193 w 3898347"/>
              <a:gd name="connsiteY95" fmla="*/ 4232867 h 4270358"/>
              <a:gd name="connsiteX96" fmla="*/ 1201049 w 3898347"/>
              <a:gd name="connsiteY96" fmla="*/ 4242842 h 4270358"/>
              <a:gd name="connsiteX97" fmla="*/ 1185298 w 3898347"/>
              <a:gd name="connsiteY97" fmla="*/ 4251133 h 4270358"/>
              <a:gd name="connsiteX98" fmla="*/ 1164955 w 3898347"/>
              <a:gd name="connsiteY98" fmla="*/ 4250027 h 4270358"/>
              <a:gd name="connsiteX99" fmla="*/ 1067357 w 3898347"/>
              <a:gd name="connsiteY99" fmla="*/ 4233908 h 4270358"/>
              <a:gd name="connsiteX100" fmla="*/ 1009492 w 3898347"/>
              <a:gd name="connsiteY100" fmla="*/ 4230455 h 4270358"/>
              <a:gd name="connsiteX101" fmla="*/ 988345 w 3898347"/>
              <a:gd name="connsiteY101" fmla="*/ 4238880 h 4270358"/>
              <a:gd name="connsiteX102" fmla="*/ 958251 w 3898347"/>
              <a:gd name="connsiteY102" fmla="*/ 4244100 h 4270358"/>
              <a:gd name="connsiteX103" fmla="*/ 905785 w 3898347"/>
              <a:gd name="connsiteY103" fmla="*/ 4260845 h 4270358"/>
              <a:gd name="connsiteX104" fmla="*/ 834176 w 3898347"/>
              <a:gd name="connsiteY104" fmla="*/ 4270241 h 4270358"/>
              <a:gd name="connsiteX105" fmla="*/ 778474 w 3898347"/>
              <a:gd name="connsiteY105" fmla="*/ 4235526 h 4270358"/>
              <a:gd name="connsiteX106" fmla="*/ 774418 w 3898347"/>
              <a:gd name="connsiteY106" fmla="*/ 4242583 h 4270358"/>
              <a:gd name="connsiteX107" fmla="*/ 737705 w 3898347"/>
              <a:gd name="connsiteY107" fmla="*/ 4238891 h 4270358"/>
              <a:gd name="connsiteX108" fmla="*/ 627717 w 3898347"/>
              <a:gd name="connsiteY108" fmla="*/ 4207629 h 4270358"/>
              <a:gd name="connsiteX109" fmla="*/ 533391 w 3898347"/>
              <a:gd name="connsiteY109" fmla="*/ 4170035 h 4270358"/>
              <a:gd name="connsiteX110" fmla="*/ 508621 w 3898347"/>
              <a:gd name="connsiteY110" fmla="*/ 4176044 h 4270358"/>
              <a:gd name="connsiteX111" fmla="*/ 467082 w 3898347"/>
              <a:gd name="connsiteY111" fmla="*/ 4185616 h 4270358"/>
              <a:gd name="connsiteX112" fmla="*/ 437646 w 3898347"/>
              <a:gd name="connsiteY112" fmla="*/ 4212658 h 4270358"/>
              <a:gd name="connsiteX113" fmla="*/ 402271 w 3898347"/>
              <a:gd name="connsiteY113" fmla="*/ 4212774 h 4270358"/>
              <a:gd name="connsiteX114" fmla="*/ 391968 w 3898347"/>
              <a:gd name="connsiteY114" fmla="*/ 4187073 h 4270358"/>
              <a:gd name="connsiteX115" fmla="*/ 354806 w 3898347"/>
              <a:gd name="connsiteY115" fmla="*/ 4195545 h 4270358"/>
              <a:gd name="connsiteX116" fmla="*/ 298662 w 3898347"/>
              <a:gd name="connsiteY116" fmla="*/ 4211227 h 4270358"/>
              <a:gd name="connsiteX117" fmla="*/ 265740 w 3898347"/>
              <a:gd name="connsiteY117" fmla="*/ 4213623 h 4270358"/>
              <a:gd name="connsiteX118" fmla="*/ 176403 w 3898347"/>
              <a:gd name="connsiteY118" fmla="*/ 4227393 h 4270358"/>
              <a:gd name="connsiteX119" fmla="*/ 82528 w 3898347"/>
              <a:gd name="connsiteY119" fmla="*/ 4243774 h 4270358"/>
              <a:gd name="connsiteX120" fmla="*/ 19464 w 3898347"/>
              <a:gd name="connsiteY120" fmla="*/ 4256103 h 4270358"/>
              <a:gd name="connsiteX121" fmla="*/ 0 w 3898347"/>
              <a:gd name="connsiteY121" fmla="*/ 4221939 h 4270358"/>
              <a:gd name="connsiteX122" fmla="*/ 0 w 3898347"/>
              <a:gd name="connsiteY122" fmla="*/ 15850 h 4270358"/>
              <a:gd name="connsiteX123" fmla="*/ 3898347 w 3898347"/>
              <a:gd name="connsiteY123" fmla="*/ 0 h 4270358"/>
              <a:gd name="connsiteX0" fmla="*/ 3898347 w 3898347"/>
              <a:gd name="connsiteY0" fmla="*/ 0 h 4270358"/>
              <a:gd name="connsiteX1" fmla="*/ 3898347 w 3898347"/>
              <a:gd name="connsiteY1" fmla="*/ 3834445 h 4270358"/>
              <a:gd name="connsiteX2" fmla="*/ 3892314 w 3898347"/>
              <a:gd name="connsiteY2" fmla="*/ 3832951 h 4270358"/>
              <a:gd name="connsiteX3" fmla="*/ 3851953 w 3898347"/>
              <a:gd name="connsiteY3" fmla="*/ 3802983 h 4270358"/>
              <a:gd name="connsiteX4" fmla="*/ 3836418 w 3898347"/>
              <a:gd name="connsiteY4" fmla="*/ 3811513 h 4270358"/>
              <a:gd name="connsiteX5" fmla="*/ 3833758 w 3898347"/>
              <a:gd name="connsiteY5" fmla="*/ 3813341 h 4270358"/>
              <a:gd name="connsiteX6" fmla="*/ 3822673 w 3898347"/>
              <a:gd name="connsiteY6" fmla="*/ 3812913 h 4270358"/>
              <a:gd name="connsiteX7" fmla="*/ 3820104 w 3898347"/>
              <a:gd name="connsiteY7" fmla="*/ 3822466 h 4270358"/>
              <a:gd name="connsiteX8" fmla="*/ 3803816 w 3898347"/>
              <a:gd name="connsiteY8" fmla="*/ 3828757 h 4270358"/>
              <a:gd name="connsiteX9" fmla="*/ 3729936 w 3898347"/>
              <a:gd name="connsiteY9" fmla="*/ 3815386 h 4270358"/>
              <a:gd name="connsiteX10" fmla="*/ 3726018 w 3898347"/>
              <a:gd name="connsiteY10" fmla="*/ 3815100 h 4270358"/>
              <a:gd name="connsiteX11" fmla="*/ 3725413 w 3898347"/>
              <a:gd name="connsiteY11" fmla="*/ 3814615 h 4270358"/>
              <a:gd name="connsiteX12" fmla="*/ 3713801 w 3898347"/>
              <a:gd name="connsiteY12" fmla="*/ 3811018 h 4270358"/>
              <a:gd name="connsiteX13" fmla="*/ 3709087 w 3898347"/>
              <a:gd name="connsiteY13" fmla="*/ 3813195 h 4270358"/>
              <a:gd name="connsiteX14" fmla="*/ 3698038 w 3898347"/>
              <a:gd name="connsiteY14" fmla="*/ 3806182 h 4270358"/>
              <a:gd name="connsiteX15" fmla="*/ 3662227 w 3898347"/>
              <a:gd name="connsiteY15" fmla="*/ 3807761 h 4270358"/>
              <a:gd name="connsiteX16" fmla="*/ 3659872 w 3898347"/>
              <a:gd name="connsiteY16" fmla="*/ 3805524 h 4270358"/>
              <a:gd name="connsiteX17" fmla="*/ 3643454 w 3898347"/>
              <a:gd name="connsiteY17" fmla="*/ 3794831 h 4270358"/>
              <a:gd name="connsiteX18" fmla="*/ 3624789 w 3898347"/>
              <a:gd name="connsiteY18" fmla="*/ 3803185 h 4270358"/>
              <a:gd name="connsiteX19" fmla="*/ 3602327 w 3898347"/>
              <a:gd name="connsiteY19" fmla="*/ 3794616 h 4270358"/>
              <a:gd name="connsiteX20" fmla="*/ 3596645 w 3898347"/>
              <a:gd name="connsiteY20" fmla="*/ 3797108 h 4270358"/>
              <a:gd name="connsiteX21" fmla="*/ 3574144 w 3898347"/>
              <a:gd name="connsiteY21" fmla="*/ 3795108 h 4270358"/>
              <a:gd name="connsiteX22" fmla="*/ 3562310 w 3898347"/>
              <a:gd name="connsiteY22" fmla="*/ 3787534 h 4270358"/>
              <a:gd name="connsiteX23" fmla="*/ 3551635 w 3898347"/>
              <a:gd name="connsiteY23" fmla="*/ 3797705 h 4270358"/>
              <a:gd name="connsiteX24" fmla="*/ 3542668 w 3898347"/>
              <a:gd name="connsiteY24" fmla="*/ 3803283 h 4270358"/>
              <a:gd name="connsiteX25" fmla="*/ 3533033 w 3898347"/>
              <a:gd name="connsiteY25" fmla="*/ 3799071 h 4270358"/>
              <a:gd name="connsiteX26" fmla="*/ 3521726 w 3898347"/>
              <a:gd name="connsiteY26" fmla="*/ 3804691 h 4270358"/>
              <a:gd name="connsiteX27" fmla="*/ 3520080 w 3898347"/>
              <a:gd name="connsiteY27" fmla="*/ 3805210 h 4270358"/>
              <a:gd name="connsiteX28" fmla="*/ 3508491 w 3898347"/>
              <a:gd name="connsiteY28" fmla="*/ 3797398 h 4270358"/>
              <a:gd name="connsiteX29" fmla="*/ 3503787 w 3898347"/>
              <a:gd name="connsiteY29" fmla="*/ 3797787 h 4270358"/>
              <a:gd name="connsiteX30" fmla="*/ 3492165 w 3898347"/>
              <a:gd name="connsiteY30" fmla="*/ 3799887 h 4270358"/>
              <a:gd name="connsiteX31" fmla="*/ 3472233 w 3898347"/>
              <a:gd name="connsiteY31" fmla="*/ 3805682 h 4270358"/>
              <a:gd name="connsiteX32" fmla="*/ 3465921 w 3898347"/>
              <a:gd name="connsiteY32" fmla="*/ 3805814 h 4270358"/>
              <a:gd name="connsiteX33" fmla="*/ 3455541 w 3898347"/>
              <a:gd name="connsiteY33" fmla="*/ 3815505 h 4270358"/>
              <a:gd name="connsiteX34" fmla="*/ 3429027 w 3898347"/>
              <a:gd name="connsiteY34" fmla="*/ 3816906 h 4270358"/>
              <a:gd name="connsiteX35" fmla="*/ 3369507 w 3898347"/>
              <a:gd name="connsiteY35" fmla="*/ 3825563 h 4270358"/>
              <a:gd name="connsiteX36" fmla="*/ 3324491 w 3898347"/>
              <a:gd name="connsiteY36" fmla="*/ 3832006 h 4270358"/>
              <a:gd name="connsiteX37" fmla="*/ 3244235 w 3898347"/>
              <a:gd name="connsiteY37" fmla="*/ 3834376 h 4270358"/>
              <a:gd name="connsiteX38" fmla="*/ 3226507 w 3898347"/>
              <a:gd name="connsiteY38" fmla="*/ 3820131 h 4270358"/>
              <a:gd name="connsiteX39" fmla="*/ 3191688 w 3898347"/>
              <a:gd name="connsiteY39" fmla="*/ 3837359 h 4270358"/>
              <a:gd name="connsiteX40" fmla="*/ 3153779 w 3898347"/>
              <a:gd name="connsiteY40" fmla="*/ 3848439 h 4270358"/>
              <a:gd name="connsiteX41" fmla="*/ 3090188 w 3898347"/>
              <a:gd name="connsiteY41" fmla="*/ 3855036 h 4270358"/>
              <a:gd name="connsiteX42" fmla="*/ 3031422 w 3898347"/>
              <a:gd name="connsiteY42" fmla="*/ 3858298 h 4270358"/>
              <a:gd name="connsiteX43" fmla="*/ 2996288 w 3898347"/>
              <a:gd name="connsiteY43" fmla="*/ 3860020 h 4270358"/>
              <a:gd name="connsiteX44" fmla="*/ 2901661 w 3898347"/>
              <a:gd name="connsiteY44" fmla="*/ 3882243 h 4270358"/>
              <a:gd name="connsiteX45" fmla="*/ 2782141 w 3898347"/>
              <a:gd name="connsiteY45" fmla="*/ 3932983 h 4270358"/>
              <a:gd name="connsiteX46" fmla="*/ 2749597 w 3898347"/>
              <a:gd name="connsiteY46" fmla="*/ 3956746 h 4270358"/>
              <a:gd name="connsiteX47" fmla="*/ 2730493 w 3898347"/>
              <a:gd name="connsiteY47" fmla="*/ 3955236 h 4270358"/>
              <a:gd name="connsiteX48" fmla="*/ 2707507 w 3898347"/>
              <a:gd name="connsiteY48" fmla="*/ 3947771 h 4270358"/>
              <a:gd name="connsiteX49" fmla="*/ 2701937 w 3898347"/>
              <a:gd name="connsiteY49" fmla="*/ 3950565 h 4270358"/>
              <a:gd name="connsiteX50" fmla="*/ 2679435 w 3898347"/>
              <a:gd name="connsiteY50" fmla="*/ 3949768 h 4270358"/>
              <a:gd name="connsiteX51" fmla="*/ 2667352 w 3898347"/>
              <a:gd name="connsiteY51" fmla="*/ 3942821 h 4270358"/>
              <a:gd name="connsiteX52" fmla="*/ 2657096 w 3898347"/>
              <a:gd name="connsiteY52" fmla="*/ 3953571 h 4270358"/>
              <a:gd name="connsiteX53" fmla="*/ 2655161 w 3898347"/>
              <a:gd name="connsiteY53" fmla="*/ 3962216 h 4270358"/>
              <a:gd name="connsiteX54" fmla="*/ 2638604 w 3898347"/>
              <a:gd name="connsiteY54" fmla="*/ 3955936 h 4270358"/>
              <a:gd name="connsiteX55" fmla="*/ 2626185 w 3898347"/>
              <a:gd name="connsiteY55" fmla="*/ 3962937 h 4270358"/>
              <a:gd name="connsiteX56" fmla="*/ 2614077 w 3898347"/>
              <a:gd name="connsiteY56" fmla="*/ 3955576 h 4270358"/>
              <a:gd name="connsiteX57" fmla="*/ 2609403 w 3898347"/>
              <a:gd name="connsiteY57" fmla="*/ 3956215 h 4270358"/>
              <a:gd name="connsiteX58" fmla="*/ 2597896 w 3898347"/>
              <a:gd name="connsiteY58" fmla="*/ 3958939 h 4270358"/>
              <a:gd name="connsiteX59" fmla="*/ 2578251 w 3898347"/>
              <a:gd name="connsiteY59" fmla="*/ 3965812 h 4270358"/>
              <a:gd name="connsiteX60" fmla="*/ 2571961 w 3898347"/>
              <a:gd name="connsiteY60" fmla="*/ 3966278 h 4270358"/>
              <a:gd name="connsiteX61" fmla="*/ 2559399 w 3898347"/>
              <a:gd name="connsiteY61" fmla="*/ 3979193 h 4270358"/>
              <a:gd name="connsiteX62" fmla="*/ 2533560 w 3898347"/>
              <a:gd name="connsiteY62" fmla="*/ 3988160 h 4270358"/>
              <a:gd name="connsiteX63" fmla="*/ 2515299 w 3898347"/>
              <a:gd name="connsiteY63" fmla="*/ 4016867 h 4270358"/>
              <a:gd name="connsiteX64" fmla="*/ 2513423 w 3898347"/>
              <a:gd name="connsiteY64" fmla="*/ 4018759 h 4270358"/>
              <a:gd name="connsiteX65" fmla="*/ 2482991 w 3898347"/>
              <a:gd name="connsiteY65" fmla="*/ 4012935 h 4270358"/>
              <a:gd name="connsiteX66" fmla="*/ 2446940 w 3898347"/>
              <a:gd name="connsiteY66" fmla="*/ 4021172 h 4270358"/>
              <a:gd name="connsiteX67" fmla="*/ 2404883 w 3898347"/>
              <a:gd name="connsiteY67" fmla="*/ 4024808 h 4270358"/>
              <a:gd name="connsiteX68" fmla="*/ 2373894 w 3898347"/>
              <a:gd name="connsiteY68" fmla="*/ 4023827 h 4270358"/>
              <a:gd name="connsiteX69" fmla="*/ 2297080 w 3898347"/>
              <a:gd name="connsiteY69" fmla="*/ 4040841 h 4270358"/>
              <a:gd name="connsiteX70" fmla="*/ 2170615 w 3898347"/>
              <a:gd name="connsiteY70" fmla="*/ 4077196 h 4270358"/>
              <a:gd name="connsiteX71" fmla="*/ 2143580 w 3898347"/>
              <a:gd name="connsiteY71" fmla="*/ 4083102 h 4270358"/>
              <a:gd name="connsiteX72" fmla="*/ 2119893 w 3898347"/>
              <a:gd name="connsiteY72" fmla="*/ 4080874 h 4270358"/>
              <a:gd name="connsiteX73" fmla="*/ 2114008 w 3898347"/>
              <a:gd name="connsiteY73" fmla="*/ 4073996 h 4270358"/>
              <a:gd name="connsiteX74" fmla="*/ 2099067 w 3898347"/>
              <a:gd name="connsiteY74" fmla="*/ 4076068 h 4270358"/>
              <a:gd name="connsiteX75" fmla="*/ 2095000 w 3898347"/>
              <a:gd name="connsiteY75" fmla="*/ 4075096 h 4270358"/>
              <a:gd name="connsiteX76" fmla="*/ 2071767 w 3898347"/>
              <a:gd name="connsiteY76" fmla="*/ 4071044 h 4270358"/>
              <a:gd name="connsiteX77" fmla="*/ 2024486 w 3898347"/>
              <a:gd name="connsiteY77" fmla="*/ 4100276 h 4270358"/>
              <a:gd name="connsiteX78" fmla="*/ 1964411 w 3898347"/>
              <a:gd name="connsiteY78" fmla="*/ 4105069 h 4270358"/>
              <a:gd name="connsiteX79" fmla="*/ 1739945 w 3898347"/>
              <a:gd name="connsiteY79" fmla="*/ 4171795 h 4270358"/>
              <a:gd name="connsiteX80" fmla="*/ 1610556 w 3898347"/>
              <a:gd name="connsiteY80" fmla="*/ 4167701 h 4270358"/>
              <a:gd name="connsiteX81" fmla="*/ 1553623 w 3898347"/>
              <a:gd name="connsiteY81" fmla="*/ 4236045 h 4270358"/>
              <a:gd name="connsiteX82" fmla="*/ 1548640 w 3898347"/>
              <a:gd name="connsiteY82" fmla="*/ 4238297 h 4270358"/>
              <a:gd name="connsiteX83" fmla="*/ 1530136 w 3898347"/>
              <a:gd name="connsiteY83" fmla="*/ 4227121 h 4270358"/>
              <a:gd name="connsiteX84" fmla="*/ 1508787 w 3898347"/>
              <a:gd name="connsiteY84" fmla="*/ 4234213 h 4270358"/>
              <a:gd name="connsiteX85" fmla="*/ 1488914 w 3898347"/>
              <a:gd name="connsiteY85" fmla="*/ 4241772 h 4270358"/>
              <a:gd name="connsiteX86" fmla="*/ 1488999 w 3898347"/>
              <a:gd name="connsiteY86" fmla="*/ 4251186 h 4270358"/>
              <a:gd name="connsiteX87" fmla="*/ 1475364 w 3898347"/>
              <a:gd name="connsiteY87" fmla="*/ 4248364 h 4270358"/>
              <a:gd name="connsiteX88" fmla="*/ 1457275 w 3898347"/>
              <a:gd name="connsiteY88" fmla="*/ 4252863 h 4270358"/>
              <a:gd name="connsiteX89" fmla="*/ 1448085 w 3898347"/>
              <a:gd name="connsiteY89" fmla="*/ 4248391 h 4270358"/>
              <a:gd name="connsiteX90" fmla="*/ 1315306 w 3898347"/>
              <a:gd name="connsiteY90" fmla="*/ 4237004 h 4270358"/>
              <a:gd name="connsiteX91" fmla="*/ 1272434 w 3898347"/>
              <a:gd name="connsiteY91" fmla="*/ 4244958 h 4270358"/>
              <a:gd name="connsiteX92" fmla="*/ 1231567 w 3898347"/>
              <a:gd name="connsiteY92" fmla="*/ 4219356 h 4270358"/>
              <a:gd name="connsiteX93" fmla="*/ 1216643 w 3898347"/>
              <a:gd name="connsiteY93" fmla="*/ 4229828 h 4270358"/>
              <a:gd name="connsiteX94" fmla="*/ 1214101 w 3898347"/>
              <a:gd name="connsiteY94" fmla="*/ 4231991 h 4270358"/>
              <a:gd name="connsiteX95" fmla="*/ 1203193 w 3898347"/>
              <a:gd name="connsiteY95" fmla="*/ 4232867 h 4270358"/>
              <a:gd name="connsiteX96" fmla="*/ 1201049 w 3898347"/>
              <a:gd name="connsiteY96" fmla="*/ 4242842 h 4270358"/>
              <a:gd name="connsiteX97" fmla="*/ 1185298 w 3898347"/>
              <a:gd name="connsiteY97" fmla="*/ 4251133 h 4270358"/>
              <a:gd name="connsiteX98" fmla="*/ 1164955 w 3898347"/>
              <a:gd name="connsiteY98" fmla="*/ 4250027 h 4270358"/>
              <a:gd name="connsiteX99" fmla="*/ 1067357 w 3898347"/>
              <a:gd name="connsiteY99" fmla="*/ 4233908 h 4270358"/>
              <a:gd name="connsiteX100" fmla="*/ 1009492 w 3898347"/>
              <a:gd name="connsiteY100" fmla="*/ 4230455 h 4270358"/>
              <a:gd name="connsiteX101" fmla="*/ 988345 w 3898347"/>
              <a:gd name="connsiteY101" fmla="*/ 4238880 h 4270358"/>
              <a:gd name="connsiteX102" fmla="*/ 958251 w 3898347"/>
              <a:gd name="connsiteY102" fmla="*/ 4244100 h 4270358"/>
              <a:gd name="connsiteX103" fmla="*/ 905785 w 3898347"/>
              <a:gd name="connsiteY103" fmla="*/ 4260845 h 4270358"/>
              <a:gd name="connsiteX104" fmla="*/ 834176 w 3898347"/>
              <a:gd name="connsiteY104" fmla="*/ 4270241 h 4270358"/>
              <a:gd name="connsiteX105" fmla="*/ 778474 w 3898347"/>
              <a:gd name="connsiteY105" fmla="*/ 4235526 h 4270358"/>
              <a:gd name="connsiteX106" fmla="*/ 774418 w 3898347"/>
              <a:gd name="connsiteY106" fmla="*/ 4242583 h 4270358"/>
              <a:gd name="connsiteX107" fmla="*/ 737705 w 3898347"/>
              <a:gd name="connsiteY107" fmla="*/ 4238891 h 4270358"/>
              <a:gd name="connsiteX108" fmla="*/ 627717 w 3898347"/>
              <a:gd name="connsiteY108" fmla="*/ 4207629 h 4270358"/>
              <a:gd name="connsiteX109" fmla="*/ 533391 w 3898347"/>
              <a:gd name="connsiteY109" fmla="*/ 4170035 h 4270358"/>
              <a:gd name="connsiteX110" fmla="*/ 508621 w 3898347"/>
              <a:gd name="connsiteY110" fmla="*/ 4176044 h 4270358"/>
              <a:gd name="connsiteX111" fmla="*/ 467082 w 3898347"/>
              <a:gd name="connsiteY111" fmla="*/ 4185616 h 4270358"/>
              <a:gd name="connsiteX112" fmla="*/ 437646 w 3898347"/>
              <a:gd name="connsiteY112" fmla="*/ 4212658 h 4270358"/>
              <a:gd name="connsiteX113" fmla="*/ 402271 w 3898347"/>
              <a:gd name="connsiteY113" fmla="*/ 4212774 h 4270358"/>
              <a:gd name="connsiteX114" fmla="*/ 391968 w 3898347"/>
              <a:gd name="connsiteY114" fmla="*/ 4187073 h 4270358"/>
              <a:gd name="connsiteX115" fmla="*/ 354806 w 3898347"/>
              <a:gd name="connsiteY115" fmla="*/ 4195545 h 4270358"/>
              <a:gd name="connsiteX116" fmla="*/ 298662 w 3898347"/>
              <a:gd name="connsiteY116" fmla="*/ 4211227 h 4270358"/>
              <a:gd name="connsiteX117" fmla="*/ 265740 w 3898347"/>
              <a:gd name="connsiteY117" fmla="*/ 4213623 h 4270358"/>
              <a:gd name="connsiteX118" fmla="*/ 176403 w 3898347"/>
              <a:gd name="connsiteY118" fmla="*/ 4227393 h 4270358"/>
              <a:gd name="connsiteX119" fmla="*/ 82528 w 3898347"/>
              <a:gd name="connsiteY119" fmla="*/ 4243774 h 4270358"/>
              <a:gd name="connsiteX120" fmla="*/ 19464 w 3898347"/>
              <a:gd name="connsiteY120" fmla="*/ 4256103 h 4270358"/>
              <a:gd name="connsiteX121" fmla="*/ 0 w 3898347"/>
              <a:gd name="connsiteY121" fmla="*/ 4221939 h 4270358"/>
              <a:gd name="connsiteX122" fmla="*/ 0 w 3898347"/>
              <a:gd name="connsiteY122" fmla="*/ 15850 h 4270358"/>
              <a:gd name="connsiteX123" fmla="*/ 3898347 w 3898347"/>
              <a:gd name="connsiteY123" fmla="*/ 0 h 4270358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64411 w 3898347"/>
              <a:gd name="connsiteY78" fmla="*/ 4105069 h 4260845"/>
              <a:gd name="connsiteX79" fmla="*/ 1739945 w 3898347"/>
              <a:gd name="connsiteY79" fmla="*/ 4171795 h 4260845"/>
              <a:gd name="connsiteX80" fmla="*/ 1610556 w 3898347"/>
              <a:gd name="connsiteY80" fmla="*/ 4167701 h 4260845"/>
              <a:gd name="connsiteX81" fmla="*/ 1553623 w 3898347"/>
              <a:gd name="connsiteY81" fmla="*/ 4236045 h 4260845"/>
              <a:gd name="connsiteX82" fmla="*/ 1548640 w 3898347"/>
              <a:gd name="connsiteY82" fmla="*/ 4238297 h 4260845"/>
              <a:gd name="connsiteX83" fmla="*/ 1530136 w 3898347"/>
              <a:gd name="connsiteY83" fmla="*/ 4227121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57275 w 3898347"/>
              <a:gd name="connsiteY88" fmla="*/ 4252863 h 4260845"/>
              <a:gd name="connsiteX89" fmla="*/ 1448085 w 3898347"/>
              <a:gd name="connsiteY89" fmla="*/ 4248391 h 4260845"/>
              <a:gd name="connsiteX90" fmla="*/ 1315306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27717 w 3898347"/>
              <a:gd name="connsiteY108" fmla="*/ 4207629 h 4260845"/>
              <a:gd name="connsiteX109" fmla="*/ 533391 w 3898347"/>
              <a:gd name="connsiteY109" fmla="*/ 4170035 h 4260845"/>
              <a:gd name="connsiteX110" fmla="*/ 508621 w 3898347"/>
              <a:gd name="connsiteY110" fmla="*/ 4176044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91968 w 3898347"/>
              <a:gd name="connsiteY114" fmla="*/ 4187073 h 4260845"/>
              <a:gd name="connsiteX115" fmla="*/ 354806 w 3898347"/>
              <a:gd name="connsiteY115" fmla="*/ 4195545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64411 w 3898347"/>
              <a:gd name="connsiteY78" fmla="*/ 4105069 h 4260845"/>
              <a:gd name="connsiteX79" fmla="*/ 1739945 w 3898347"/>
              <a:gd name="connsiteY79" fmla="*/ 4171795 h 4260845"/>
              <a:gd name="connsiteX80" fmla="*/ 1610556 w 3898347"/>
              <a:gd name="connsiteY80" fmla="*/ 4167701 h 4260845"/>
              <a:gd name="connsiteX81" fmla="*/ 1553623 w 3898347"/>
              <a:gd name="connsiteY81" fmla="*/ 4236045 h 4260845"/>
              <a:gd name="connsiteX82" fmla="*/ 1548640 w 3898347"/>
              <a:gd name="connsiteY82" fmla="*/ 4238297 h 4260845"/>
              <a:gd name="connsiteX83" fmla="*/ 1530136 w 3898347"/>
              <a:gd name="connsiteY83" fmla="*/ 4227121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57275 w 3898347"/>
              <a:gd name="connsiteY88" fmla="*/ 4252863 h 4260845"/>
              <a:gd name="connsiteX89" fmla="*/ 1448085 w 3898347"/>
              <a:gd name="connsiteY89" fmla="*/ 4248391 h 4260845"/>
              <a:gd name="connsiteX90" fmla="*/ 1315306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27717 w 3898347"/>
              <a:gd name="connsiteY108" fmla="*/ 4207629 h 4260845"/>
              <a:gd name="connsiteX109" fmla="*/ 551044 w 3898347"/>
              <a:gd name="connsiteY109" fmla="*/ 4180627 h 4260845"/>
              <a:gd name="connsiteX110" fmla="*/ 508621 w 3898347"/>
              <a:gd name="connsiteY110" fmla="*/ 4176044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91968 w 3898347"/>
              <a:gd name="connsiteY114" fmla="*/ 4187073 h 4260845"/>
              <a:gd name="connsiteX115" fmla="*/ 354806 w 3898347"/>
              <a:gd name="connsiteY115" fmla="*/ 4195545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64411 w 3898347"/>
              <a:gd name="connsiteY78" fmla="*/ 4105069 h 4260845"/>
              <a:gd name="connsiteX79" fmla="*/ 1739945 w 3898347"/>
              <a:gd name="connsiteY79" fmla="*/ 4171795 h 4260845"/>
              <a:gd name="connsiteX80" fmla="*/ 1610556 w 3898347"/>
              <a:gd name="connsiteY80" fmla="*/ 4167701 h 4260845"/>
              <a:gd name="connsiteX81" fmla="*/ 1553623 w 3898347"/>
              <a:gd name="connsiteY81" fmla="*/ 4236045 h 4260845"/>
              <a:gd name="connsiteX82" fmla="*/ 1548640 w 3898347"/>
              <a:gd name="connsiteY82" fmla="*/ 4238297 h 4260845"/>
              <a:gd name="connsiteX83" fmla="*/ 1530136 w 3898347"/>
              <a:gd name="connsiteY83" fmla="*/ 4227121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57275 w 3898347"/>
              <a:gd name="connsiteY88" fmla="*/ 4252863 h 4260845"/>
              <a:gd name="connsiteX89" fmla="*/ 1448085 w 3898347"/>
              <a:gd name="connsiteY89" fmla="*/ 4248391 h 4260845"/>
              <a:gd name="connsiteX90" fmla="*/ 1315306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27717 w 3898347"/>
              <a:gd name="connsiteY108" fmla="*/ 4207629 h 4260845"/>
              <a:gd name="connsiteX109" fmla="*/ 551044 w 3898347"/>
              <a:gd name="connsiteY109" fmla="*/ 4180627 h 4260845"/>
              <a:gd name="connsiteX110" fmla="*/ 508621 w 3898347"/>
              <a:gd name="connsiteY110" fmla="*/ 4176044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91968 w 3898347"/>
              <a:gd name="connsiteY114" fmla="*/ 4187073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64411 w 3898347"/>
              <a:gd name="connsiteY78" fmla="*/ 4105069 h 4260845"/>
              <a:gd name="connsiteX79" fmla="*/ 1739945 w 3898347"/>
              <a:gd name="connsiteY79" fmla="*/ 4171795 h 4260845"/>
              <a:gd name="connsiteX80" fmla="*/ 1610556 w 3898347"/>
              <a:gd name="connsiteY80" fmla="*/ 4167701 h 4260845"/>
              <a:gd name="connsiteX81" fmla="*/ 1553623 w 3898347"/>
              <a:gd name="connsiteY81" fmla="*/ 4236045 h 4260845"/>
              <a:gd name="connsiteX82" fmla="*/ 1548640 w 3898347"/>
              <a:gd name="connsiteY82" fmla="*/ 4238297 h 4260845"/>
              <a:gd name="connsiteX83" fmla="*/ 1530136 w 3898347"/>
              <a:gd name="connsiteY83" fmla="*/ 4227121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57275 w 3898347"/>
              <a:gd name="connsiteY88" fmla="*/ 4252863 h 4260845"/>
              <a:gd name="connsiteX89" fmla="*/ 1448085 w 3898347"/>
              <a:gd name="connsiteY89" fmla="*/ 4248391 h 4260845"/>
              <a:gd name="connsiteX90" fmla="*/ 1315306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27717 w 3898347"/>
              <a:gd name="connsiteY108" fmla="*/ 4207629 h 4260845"/>
              <a:gd name="connsiteX109" fmla="*/ 551044 w 3898347"/>
              <a:gd name="connsiteY109" fmla="*/ 4180627 h 4260845"/>
              <a:gd name="connsiteX110" fmla="*/ 508621 w 3898347"/>
              <a:gd name="connsiteY110" fmla="*/ 4176044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91968 w 3898347"/>
              <a:gd name="connsiteY114" fmla="*/ 4187073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91255"/>
              <a:gd name="connsiteX1" fmla="*/ 3898347 w 3898347"/>
              <a:gd name="connsiteY1" fmla="*/ 3834445 h 4291255"/>
              <a:gd name="connsiteX2" fmla="*/ 3892314 w 3898347"/>
              <a:gd name="connsiteY2" fmla="*/ 3832951 h 4291255"/>
              <a:gd name="connsiteX3" fmla="*/ 3851953 w 3898347"/>
              <a:gd name="connsiteY3" fmla="*/ 3802983 h 4291255"/>
              <a:gd name="connsiteX4" fmla="*/ 3836418 w 3898347"/>
              <a:gd name="connsiteY4" fmla="*/ 3811513 h 4291255"/>
              <a:gd name="connsiteX5" fmla="*/ 3833758 w 3898347"/>
              <a:gd name="connsiteY5" fmla="*/ 3813341 h 4291255"/>
              <a:gd name="connsiteX6" fmla="*/ 3822673 w 3898347"/>
              <a:gd name="connsiteY6" fmla="*/ 3812913 h 4291255"/>
              <a:gd name="connsiteX7" fmla="*/ 3820104 w 3898347"/>
              <a:gd name="connsiteY7" fmla="*/ 3822466 h 4291255"/>
              <a:gd name="connsiteX8" fmla="*/ 3803816 w 3898347"/>
              <a:gd name="connsiteY8" fmla="*/ 3828757 h 4291255"/>
              <a:gd name="connsiteX9" fmla="*/ 3729936 w 3898347"/>
              <a:gd name="connsiteY9" fmla="*/ 3815386 h 4291255"/>
              <a:gd name="connsiteX10" fmla="*/ 3726018 w 3898347"/>
              <a:gd name="connsiteY10" fmla="*/ 3815100 h 4291255"/>
              <a:gd name="connsiteX11" fmla="*/ 3725413 w 3898347"/>
              <a:gd name="connsiteY11" fmla="*/ 3814615 h 4291255"/>
              <a:gd name="connsiteX12" fmla="*/ 3713801 w 3898347"/>
              <a:gd name="connsiteY12" fmla="*/ 3811018 h 4291255"/>
              <a:gd name="connsiteX13" fmla="*/ 3709087 w 3898347"/>
              <a:gd name="connsiteY13" fmla="*/ 3813195 h 4291255"/>
              <a:gd name="connsiteX14" fmla="*/ 3698038 w 3898347"/>
              <a:gd name="connsiteY14" fmla="*/ 3806182 h 4291255"/>
              <a:gd name="connsiteX15" fmla="*/ 3662227 w 3898347"/>
              <a:gd name="connsiteY15" fmla="*/ 3807761 h 4291255"/>
              <a:gd name="connsiteX16" fmla="*/ 3659872 w 3898347"/>
              <a:gd name="connsiteY16" fmla="*/ 3805524 h 4291255"/>
              <a:gd name="connsiteX17" fmla="*/ 3643454 w 3898347"/>
              <a:gd name="connsiteY17" fmla="*/ 3794831 h 4291255"/>
              <a:gd name="connsiteX18" fmla="*/ 3624789 w 3898347"/>
              <a:gd name="connsiteY18" fmla="*/ 3803185 h 4291255"/>
              <a:gd name="connsiteX19" fmla="*/ 3602327 w 3898347"/>
              <a:gd name="connsiteY19" fmla="*/ 3794616 h 4291255"/>
              <a:gd name="connsiteX20" fmla="*/ 3596645 w 3898347"/>
              <a:gd name="connsiteY20" fmla="*/ 3797108 h 4291255"/>
              <a:gd name="connsiteX21" fmla="*/ 3574144 w 3898347"/>
              <a:gd name="connsiteY21" fmla="*/ 3795108 h 4291255"/>
              <a:gd name="connsiteX22" fmla="*/ 3562310 w 3898347"/>
              <a:gd name="connsiteY22" fmla="*/ 3787534 h 4291255"/>
              <a:gd name="connsiteX23" fmla="*/ 3551635 w 3898347"/>
              <a:gd name="connsiteY23" fmla="*/ 3797705 h 4291255"/>
              <a:gd name="connsiteX24" fmla="*/ 3542668 w 3898347"/>
              <a:gd name="connsiteY24" fmla="*/ 3803283 h 4291255"/>
              <a:gd name="connsiteX25" fmla="*/ 3533033 w 3898347"/>
              <a:gd name="connsiteY25" fmla="*/ 3799071 h 4291255"/>
              <a:gd name="connsiteX26" fmla="*/ 3521726 w 3898347"/>
              <a:gd name="connsiteY26" fmla="*/ 3804691 h 4291255"/>
              <a:gd name="connsiteX27" fmla="*/ 3520080 w 3898347"/>
              <a:gd name="connsiteY27" fmla="*/ 3805210 h 4291255"/>
              <a:gd name="connsiteX28" fmla="*/ 3508491 w 3898347"/>
              <a:gd name="connsiteY28" fmla="*/ 3797398 h 4291255"/>
              <a:gd name="connsiteX29" fmla="*/ 3503787 w 3898347"/>
              <a:gd name="connsiteY29" fmla="*/ 3797787 h 4291255"/>
              <a:gd name="connsiteX30" fmla="*/ 3492165 w 3898347"/>
              <a:gd name="connsiteY30" fmla="*/ 3799887 h 4291255"/>
              <a:gd name="connsiteX31" fmla="*/ 3472233 w 3898347"/>
              <a:gd name="connsiteY31" fmla="*/ 3805682 h 4291255"/>
              <a:gd name="connsiteX32" fmla="*/ 3465921 w 3898347"/>
              <a:gd name="connsiteY32" fmla="*/ 3805814 h 4291255"/>
              <a:gd name="connsiteX33" fmla="*/ 3455541 w 3898347"/>
              <a:gd name="connsiteY33" fmla="*/ 3815505 h 4291255"/>
              <a:gd name="connsiteX34" fmla="*/ 3429027 w 3898347"/>
              <a:gd name="connsiteY34" fmla="*/ 3816906 h 4291255"/>
              <a:gd name="connsiteX35" fmla="*/ 3369507 w 3898347"/>
              <a:gd name="connsiteY35" fmla="*/ 3825563 h 4291255"/>
              <a:gd name="connsiteX36" fmla="*/ 3324491 w 3898347"/>
              <a:gd name="connsiteY36" fmla="*/ 3832006 h 4291255"/>
              <a:gd name="connsiteX37" fmla="*/ 3244235 w 3898347"/>
              <a:gd name="connsiteY37" fmla="*/ 3834376 h 4291255"/>
              <a:gd name="connsiteX38" fmla="*/ 3226507 w 3898347"/>
              <a:gd name="connsiteY38" fmla="*/ 3820131 h 4291255"/>
              <a:gd name="connsiteX39" fmla="*/ 3191688 w 3898347"/>
              <a:gd name="connsiteY39" fmla="*/ 3837359 h 4291255"/>
              <a:gd name="connsiteX40" fmla="*/ 3153779 w 3898347"/>
              <a:gd name="connsiteY40" fmla="*/ 3848439 h 4291255"/>
              <a:gd name="connsiteX41" fmla="*/ 3090188 w 3898347"/>
              <a:gd name="connsiteY41" fmla="*/ 3855036 h 4291255"/>
              <a:gd name="connsiteX42" fmla="*/ 3031422 w 3898347"/>
              <a:gd name="connsiteY42" fmla="*/ 3858298 h 4291255"/>
              <a:gd name="connsiteX43" fmla="*/ 2996288 w 3898347"/>
              <a:gd name="connsiteY43" fmla="*/ 3860020 h 4291255"/>
              <a:gd name="connsiteX44" fmla="*/ 2901661 w 3898347"/>
              <a:gd name="connsiteY44" fmla="*/ 3882243 h 4291255"/>
              <a:gd name="connsiteX45" fmla="*/ 2782141 w 3898347"/>
              <a:gd name="connsiteY45" fmla="*/ 3932983 h 4291255"/>
              <a:gd name="connsiteX46" fmla="*/ 2749597 w 3898347"/>
              <a:gd name="connsiteY46" fmla="*/ 3956746 h 4291255"/>
              <a:gd name="connsiteX47" fmla="*/ 2730493 w 3898347"/>
              <a:gd name="connsiteY47" fmla="*/ 3955236 h 4291255"/>
              <a:gd name="connsiteX48" fmla="*/ 2707507 w 3898347"/>
              <a:gd name="connsiteY48" fmla="*/ 3947771 h 4291255"/>
              <a:gd name="connsiteX49" fmla="*/ 2701937 w 3898347"/>
              <a:gd name="connsiteY49" fmla="*/ 3950565 h 4291255"/>
              <a:gd name="connsiteX50" fmla="*/ 2679435 w 3898347"/>
              <a:gd name="connsiteY50" fmla="*/ 3949768 h 4291255"/>
              <a:gd name="connsiteX51" fmla="*/ 2667352 w 3898347"/>
              <a:gd name="connsiteY51" fmla="*/ 3942821 h 4291255"/>
              <a:gd name="connsiteX52" fmla="*/ 2657096 w 3898347"/>
              <a:gd name="connsiteY52" fmla="*/ 3953571 h 4291255"/>
              <a:gd name="connsiteX53" fmla="*/ 2655161 w 3898347"/>
              <a:gd name="connsiteY53" fmla="*/ 3962216 h 4291255"/>
              <a:gd name="connsiteX54" fmla="*/ 2638604 w 3898347"/>
              <a:gd name="connsiteY54" fmla="*/ 3955936 h 4291255"/>
              <a:gd name="connsiteX55" fmla="*/ 2626185 w 3898347"/>
              <a:gd name="connsiteY55" fmla="*/ 3962937 h 4291255"/>
              <a:gd name="connsiteX56" fmla="*/ 2614077 w 3898347"/>
              <a:gd name="connsiteY56" fmla="*/ 3955576 h 4291255"/>
              <a:gd name="connsiteX57" fmla="*/ 2609403 w 3898347"/>
              <a:gd name="connsiteY57" fmla="*/ 3956215 h 4291255"/>
              <a:gd name="connsiteX58" fmla="*/ 2597896 w 3898347"/>
              <a:gd name="connsiteY58" fmla="*/ 3958939 h 4291255"/>
              <a:gd name="connsiteX59" fmla="*/ 2578251 w 3898347"/>
              <a:gd name="connsiteY59" fmla="*/ 3965812 h 4291255"/>
              <a:gd name="connsiteX60" fmla="*/ 2571961 w 3898347"/>
              <a:gd name="connsiteY60" fmla="*/ 3966278 h 4291255"/>
              <a:gd name="connsiteX61" fmla="*/ 2559399 w 3898347"/>
              <a:gd name="connsiteY61" fmla="*/ 3979193 h 4291255"/>
              <a:gd name="connsiteX62" fmla="*/ 2533560 w 3898347"/>
              <a:gd name="connsiteY62" fmla="*/ 3988160 h 4291255"/>
              <a:gd name="connsiteX63" fmla="*/ 2515299 w 3898347"/>
              <a:gd name="connsiteY63" fmla="*/ 4016867 h 4291255"/>
              <a:gd name="connsiteX64" fmla="*/ 2513423 w 3898347"/>
              <a:gd name="connsiteY64" fmla="*/ 4018759 h 4291255"/>
              <a:gd name="connsiteX65" fmla="*/ 2482991 w 3898347"/>
              <a:gd name="connsiteY65" fmla="*/ 4012935 h 4291255"/>
              <a:gd name="connsiteX66" fmla="*/ 2446940 w 3898347"/>
              <a:gd name="connsiteY66" fmla="*/ 4021172 h 4291255"/>
              <a:gd name="connsiteX67" fmla="*/ 2404883 w 3898347"/>
              <a:gd name="connsiteY67" fmla="*/ 4024808 h 4291255"/>
              <a:gd name="connsiteX68" fmla="*/ 2373894 w 3898347"/>
              <a:gd name="connsiteY68" fmla="*/ 4023827 h 4291255"/>
              <a:gd name="connsiteX69" fmla="*/ 2297080 w 3898347"/>
              <a:gd name="connsiteY69" fmla="*/ 4040841 h 4291255"/>
              <a:gd name="connsiteX70" fmla="*/ 2170615 w 3898347"/>
              <a:gd name="connsiteY70" fmla="*/ 4077196 h 4291255"/>
              <a:gd name="connsiteX71" fmla="*/ 2143580 w 3898347"/>
              <a:gd name="connsiteY71" fmla="*/ 4083102 h 4291255"/>
              <a:gd name="connsiteX72" fmla="*/ 2119893 w 3898347"/>
              <a:gd name="connsiteY72" fmla="*/ 4080874 h 4291255"/>
              <a:gd name="connsiteX73" fmla="*/ 2114008 w 3898347"/>
              <a:gd name="connsiteY73" fmla="*/ 4073996 h 4291255"/>
              <a:gd name="connsiteX74" fmla="*/ 2099067 w 3898347"/>
              <a:gd name="connsiteY74" fmla="*/ 4076068 h 4291255"/>
              <a:gd name="connsiteX75" fmla="*/ 2095000 w 3898347"/>
              <a:gd name="connsiteY75" fmla="*/ 4075096 h 4291255"/>
              <a:gd name="connsiteX76" fmla="*/ 2071767 w 3898347"/>
              <a:gd name="connsiteY76" fmla="*/ 4071044 h 4291255"/>
              <a:gd name="connsiteX77" fmla="*/ 2024486 w 3898347"/>
              <a:gd name="connsiteY77" fmla="*/ 4100276 h 4291255"/>
              <a:gd name="connsiteX78" fmla="*/ 1964411 w 3898347"/>
              <a:gd name="connsiteY78" fmla="*/ 4105069 h 4291255"/>
              <a:gd name="connsiteX79" fmla="*/ 1739945 w 3898347"/>
              <a:gd name="connsiteY79" fmla="*/ 4171795 h 4291255"/>
              <a:gd name="connsiteX80" fmla="*/ 1610556 w 3898347"/>
              <a:gd name="connsiteY80" fmla="*/ 4167701 h 4291255"/>
              <a:gd name="connsiteX81" fmla="*/ 1553623 w 3898347"/>
              <a:gd name="connsiteY81" fmla="*/ 4236045 h 4291255"/>
              <a:gd name="connsiteX82" fmla="*/ 1538049 w 3898347"/>
              <a:gd name="connsiteY82" fmla="*/ 4291255 h 4291255"/>
              <a:gd name="connsiteX83" fmla="*/ 1530136 w 3898347"/>
              <a:gd name="connsiteY83" fmla="*/ 4227121 h 4291255"/>
              <a:gd name="connsiteX84" fmla="*/ 1508787 w 3898347"/>
              <a:gd name="connsiteY84" fmla="*/ 4234213 h 4291255"/>
              <a:gd name="connsiteX85" fmla="*/ 1488914 w 3898347"/>
              <a:gd name="connsiteY85" fmla="*/ 4241772 h 4291255"/>
              <a:gd name="connsiteX86" fmla="*/ 1488999 w 3898347"/>
              <a:gd name="connsiteY86" fmla="*/ 4251186 h 4291255"/>
              <a:gd name="connsiteX87" fmla="*/ 1475364 w 3898347"/>
              <a:gd name="connsiteY87" fmla="*/ 4248364 h 4291255"/>
              <a:gd name="connsiteX88" fmla="*/ 1457275 w 3898347"/>
              <a:gd name="connsiteY88" fmla="*/ 4252863 h 4291255"/>
              <a:gd name="connsiteX89" fmla="*/ 1448085 w 3898347"/>
              <a:gd name="connsiteY89" fmla="*/ 4248391 h 4291255"/>
              <a:gd name="connsiteX90" fmla="*/ 1315306 w 3898347"/>
              <a:gd name="connsiteY90" fmla="*/ 4237004 h 4291255"/>
              <a:gd name="connsiteX91" fmla="*/ 1272434 w 3898347"/>
              <a:gd name="connsiteY91" fmla="*/ 4244958 h 4291255"/>
              <a:gd name="connsiteX92" fmla="*/ 1231567 w 3898347"/>
              <a:gd name="connsiteY92" fmla="*/ 4219356 h 4291255"/>
              <a:gd name="connsiteX93" fmla="*/ 1216643 w 3898347"/>
              <a:gd name="connsiteY93" fmla="*/ 4229828 h 4291255"/>
              <a:gd name="connsiteX94" fmla="*/ 1214101 w 3898347"/>
              <a:gd name="connsiteY94" fmla="*/ 4231991 h 4291255"/>
              <a:gd name="connsiteX95" fmla="*/ 1203193 w 3898347"/>
              <a:gd name="connsiteY95" fmla="*/ 4232867 h 4291255"/>
              <a:gd name="connsiteX96" fmla="*/ 1201049 w 3898347"/>
              <a:gd name="connsiteY96" fmla="*/ 4242842 h 4291255"/>
              <a:gd name="connsiteX97" fmla="*/ 1185298 w 3898347"/>
              <a:gd name="connsiteY97" fmla="*/ 4251133 h 4291255"/>
              <a:gd name="connsiteX98" fmla="*/ 1164955 w 3898347"/>
              <a:gd name="connsiteY98" fmla="*/ 4250027 h 4291255"/>
              <a:gd name="connsiteX99" fmla="*/ 1067357 w 3898347"/>
              <a:gd name="connsiteY99" fmla="*/ 4233908 h 4291255"/>
              <a:gd name="connsiteX100" fmla="*/ 1009492 w 3898347"/>
              <a:gd name="connsiteY100" fmla="*/ 4230455 h 4291255"/>
              <a:gd name="connsiteX101" fmla="*/ 988345 w 3898347"/>
              <a:gd name="connsiteY101" fmla="*/ 4238880 h 4291255"/>
              <a:gd name="connsiteX102" fmla="*/ 958251 w 3898347"/>
              <a:gd name="connsiteY102" fmla="*/ 4244100 h 4291255"/>
              <a:gd name="connsiteX103" fmla="*/ 905785 w 3898347"/>
              <a:gd name="connsiteY103" fmla="*/ 4260845 h 4291255"/>
              <a:gd name="connsiteX104" fmla="*/ 837706 w 3898347"/>
              <a:gd name="connsiteY104" fmla="*/ 4245528 h 4291255"/>
              <a:gd name="connsiteX105" fmla="*/ 778474 w 3898347"/>
              <a:gd name="connsiteY105" fmla="*/ 4235526 h 4291255"/>
              <a:gd name="connsiteX106" fmla="*/ 774418 w 3898347"/>
              <a:gd name="connsiteY106" fmla="*/ 4242583 h 4291255"/>
              <a:gd name="connsiteX107" fmla="*/ 737705 w 3898347"/>
              <a:gd name="connsiteY107" fmla="*/ 4238891 h 4291255"/>
              <a:gd name="connsiteX108" fmla="*/ 627717 w 3898347"/>
              <a:gd name="connsiteY108" fmla="*/ 4207629 h 4291255"/>
              <a:gd name="connsiteX109" fmla="*/ 551044 w 3898347"/>
              <a:gd name="connsiteY109" fmla="*/ 4180627 h 4291255"/>
              <a:gd name="connsiteX110" fmla="*/ 508621 w 3898347"/>
              <a:gd name="connsiteY110" fmla="*/ 4176044 h 4291255"/>
              <a:gd name="connsiteX111" fmla="*/ 467082 w 3898347"/>
              <a:gd name="connsiteY111" fmla="*/ 4185616 h 4291255"/>
              <a:gd name="connsiteX112" fmla="*/ 437646 w 3898347"/>
              <a:gd name="connsiteY112" fmla="*/ 4212658 h 4291255"/>
              <a:gd name="connsiteX113" fmla="*/ 402271 w 3898347"/>
              <a:gd name="connsiteY113" fmla="*/ 4212774 h 4291255"/>
              <a:gd name="connsiteX114" fmla="*/ 391968 w 3898347"/>
              <a:gd name="connsiteY114" fmla="*/ 4187073 h 4291255"/>
              <a:gd name="connsiteX115" fmla="*/ 337154 w 3898347"/>
              <a:gd name="connsiteY115" fmla="*/ 4206136 h 4291255"/>
              <a:gd name="connsiteX116" fmla="*/ 298662 w 3898347"/>
              <a:gd name="connsiteY116" fmla="*/ 4211227 h 4291255"/>
              <a:gd name="connsiteX117" fmla="*/ 265740 w 3898347"/>
              <a:gd name="connsiteY117" fmla="*/ 4213623 h 4291255"/>
              <a:gd name="connsiteX118" fmla="*/ 176403 w 3898347"/>
              <a:gd name="connsiteY118" fmla="*/ 4227393 h 4291255"/>
              <a:gd name="connsiteX119" fmla="*/ 82528 w 3898347"/>
              <a:gd name="connsiteY119" fmla="*/ 4243774 h 4291255"/>
              <a:gd name="connsiteX120" fmla="*/ 19464 w 3898347"/>
              <a:gd name="connsiteY120" fmla="*/ 4256103 h 4291255"/>
              <a:gd name="connsiteX121" fmla="*/ 0 w 3898347"/>
              <a:gd name="connsiteY121" fmla="*/ 4221939 h 4291255"/>
              <a:gd name="connsiteX122" fmla="*/ 0 w 3898347"/>
              <a:gd name="connsiteY122" fmla="*/ 15850 h 4291255"/>
              <a:gd name="connsiteX123" fmla="*/ 3898347 w 3898347"/>
              <a:gd name="connsiteY123" fmla="*/ 0 h 4291255"/>
              <a:gd name="connsiteX0" fmla="*/ 3898347 w 3898347"/>
              <a:gd name="connsiteY0" fmla="*/ 0 h 4291255"/>
              <a:gd name="connsiteX1" fmla="*/ 3898347 w 3898347"/>
              <a:gd name="connsiteY1" fmla="*/ 3834445 h 4291255"/>
              <a:gd name="connsiteX2" fmla="*/ 3892314 w 3898347"/>
              <a:gd name="connsiteY2" fmla="*/ 3832951 h 4291255"/>
              <a:gd name="connsiteX3" fmla="*/ 3851953 w 3898347"/>
              <a:gd name="connsiteY3" fmla="*/ 3802983 h 4291255"/>
              <a:gd name="connsiteX4" fmla="*/ 3836418 w 3898347"/>
              <a:gd name="connsiteY4" fmla="*/ 3811513 h 4291255"/>
              <a:gd name="connsiteX5" fmla="*/ 3833758 w 3898347"/>
              <a:gd name="connsiteY5" fmla="*/ 3813341 h 4291255"/>
              <a:gd name="connsiteX6" fmla="*/ 3822673 w 3898347"/>
              <a:gd name="connsiteY6" fmla="*/ 3812913 h 4291255"/>
              <a:gd name="connsiteX7" fmla="*/ 3820104 w 3898347"/>
              <a:gd name="connsiteY7" fmla="*/ 3822466 h 4291255"/>
              <a:gd name="connsiteX8" fmla="*/ 3803816 w 3898347"/>
              <a:gd name="connsiteY8" fmla="*/ 3828757 h 4291255"/>
              <a:gd name="connsiteX9" fmla="*/ 3729936 w 3898347"/>
              <a:gd name="connsiteY9" fmla="*/ 3815386 h 4291255"/>
              <a:gd name="connsiteX10" fmla="*/ 3726018 w 3898347"/>
              <a:gd name="connsiteY10" fmla="*/ 3815100 h 4291255"/>
              <a:gd name="connsiteX11" fmla="*/ 3725413 w 3898347"/>
              <a:gd name="connsiteY11" fmla="*/ 3814615 h 4291255"/>
              <a:gd name="connsiteX12" fmla="*/ 3713801 w 3898347"/>
              <a:gd name="connsiteY12" fmla="*/ 3811018 h 4291255"/>
              <a:gd name="connsiteX13" fmla="*/ 3709087 w 3898347"/>
              <a:gd name="connsiteY13" fmla="*/ 3813195 h 4291255"/>
              <a:gd name="connsiteX14" fmla="*/ 3698038 w 3898347"/>
              <a:gd name="connsiteY14" fmla="*/ 3806182 h 4291255"/>
              <a:gd name="connsiteX15" fmla="*/ 3662227 w 3898347"/>
              <a:gd name="connsiteY15" fmla="*/ 3807761 h 4291255"/>
              <a:gd name="connsiteX16" fmla="*/ 3659872 w 3898347"/>
              <a:gd name="connsiteY16" fmla="*/ 3805524 h 4291255"/>
              <a:gd name="connsiteX17" fmla="*/ 3643454 w 3898347"/>
              <a:gd name="connsiteY17" fmla="*/ 3794831 h 4291255"/>
              <a:gd name="connsiteX18" fmla="*/ 3624789 w 3898347"/>
              <a:gd name="connsiteY18" fmla="*/ 3803185 h 4291255"/>
              <a:gd name="connsiteX19" fmla="*/ 3602327 w 3898347"/>
              <a:gd name="connsiteY19" fmla="*/ 3794616 h 4291255"/>
              <a:gd name="connsiteX20" fmla="*/ 3596645 w 3898347"/>
              <a:gd name="connsiteY20" fmla="*/ 3797108 h 4291255"/>
              <a:gd name="connsiteX21" fmla="*/ 3574144 w 3898347"/>
              <a:gd name="connsiteY21" fmla="*/ 3795108 h 4291255"/>
              <a:gd name="connsiteX22" fmla="*/ 3562310 w 3898347"/>
              <a:gd name="connsiteY22" fmla="*/ 3787534 h 4291255"/>
              <a:gd name="connsiteX23" fmla="*/ 3551635 w 3898347"/>
              <a:gd name="connsiteY23" fmla="*/ 3797705 h 4291255"/>
              <a:gd name="connsiteX24" fmla="*/ 3542668 w 3898347"/>
              <a:gd name="connsiteY24" fmla="*/ 3803283 h 4291255"/>
              <a:gd name="connsiteX25" fmla="*/ 3533033 w 3898347"/>
              <a:gd name="connsiteY25" fmla="*/ 3799071 h 4291255"/>
              <a:gd name="connsiteX26" fmla="*/ 3521726 w 3898347"/>
              <a:gd name="connsiteY26" fmla="*/ 3804691 h 4291255"/>
              <a:gd name="connsiteX27" fmla="*/ 3520080 w 3898347"/>
              <a:gd name="connsiteY27" fmla="*/ 3805210 h 4291255"/>
              <a:gd name="connsiteX28" fmla="*/ 3508491 w 3898347"/>
              <a:gd name="connsiteY28" fmla="*/ 3797398 h 4291255"/>
              <a:gd name="connsiteX29" fmla="*/ 3503787 w 3898347"/>
              <a:gd name="connsiteY29" fmla="*/ 3797787 h 4291255"/>
              <a:gd name="connsiteX30" fmla="*/ 3492165 w 3898347"/>
              <a:gd name="connsiteY30" fmla="*/ 3799887 h 4291255"/>
              <a:gd name="connsiteX31" fmla="*/ 3472233 w 3898347"/>
              <a:gd name="connsiteY31" fmla="*/ 3805682 h 4291255"/>
              <a:gd name="connsiteX32" fmla="*/ 3465921 w 3898347"/>
              <a:gd name="connsiteY32" fmla="*/ 3805814 h 4291255"/>
              <a:gd name="connsiteX33" fmla="*/ 3455541 w 3898347"/>
              <a:gd name="connsiteY33" fmla="*/ 3815505 h 4291255"/>
              <a:gd name="connsiteX34" fmla="*/ 3429027 w 3898347"/>
              <a:gd name="connsiteY34" fmla="*/ 3816906 h 4291255"/>
              <a:gd name="connsiteX35" fmla="*/ 3369507 w 3898347"/>
              <a:gd name="connsiteY35" fmla="*/ 3825563 h 4291255"/>
              <a:gd name="connsiteX36" fmla="*/ 3324491 w 3898347"/>
              <a:gd name="connsiteY36" fmla="*/ 3832006 h 4291255"/>
              <a:gd name="connsiteX37" fmla="*/ 3244235 w 3898347"/>
              <a:gd name="connsiteY37" fmla="*/ 3834376 h 4291255"/>
              <a:gd name="connsiteX38" fmla="*/ 3226507 w 3898347"/>
              <a:gd name="connsiteY38" fmla="*/ 3820131 h 4291255"/>
              <a:gd name="connsiteX39" fmla="*/ 3191688 w 3898347"/>
              <a:gd name="connsiteY39" fmla="*/ 3837359 h 4291255"/>
              <a:gd name="connsiteX40" fmla="*/ 3153779 w 3898347"/>
              <a:gd name="connsiteY40" fmla="*/ 3848439 h 4291255"/>
              <a:gd name="connsiteX41" fmla="*/ 3090188 w 3898347"/>
              <a:gd name="connsiteY41" fmla="*/ 3855036 h 4291255"/>
              <a:gd name="connsiteX42" fmla="*/ 3031422 w 3898347"/>
              <a:gd name="connsiteY42" fmla="*/ 3858298 h 4291255"/>
              <a:gd name="connsiteX43" fmla="*/ 2996288 w 3898347"/>
              <a:gd name="connsiteY43" fmla="*/ 3860020 h 4291255"/>
              <a:gd name="connsiteX44" fmla="*/ 2901661 w 3898347"/>
              <a:gd name="connsiteY44" fmla="*/ 3882243 h 4291255"/>
              <a:gd name="connsiteX45" fmla="*/ 2782141 w 3898347"/>
              <a:gd name="connsiteY45" fmla="*/ 3932983 h 4291255"/>
              <a:gd name="connsiteX46" fmla="*/ 2749597 w 3898347"/>
              <a:gd name="connsiteY46" fmla="*/ 3956746 h 4291255"/>
              <a:gd name="connsiteX47" fmla="*/ 2730493 w 3898347"/>
              <a:gd name="connsiteY47" fmla="*/ 3955236 h 4291255"/>
              <a:gd name="connsiteX48" fmla="*/ 2707507 w 3898347"/>
              <a:gd name="connsiteY48" fmla="*/ 3947771 h 4291255"/>
              <a:gd name="connsiteX49" fmla="*/ 2701937 w 3898347"/>
              <a:gd name="connsiteY49" fmla="*/ 3950565 h 4291255"/>
              <a:gd name="connsiteX50" fmla="*/ 2679435 w 3898347"/>
              <a:gd name="connsiteY50" fmla="*/ 3949768 h 4291255"/>
              <a:gd name="connsiteX51" fmla="*/ 2667352 w 3898347"/>
              <a:gd name="connsiteY51" fmla="*/ 3942821 h 4291255"/>
              <a:gd name="connsiteX52" fmla="*/ 2657096 w 3898347"/>
              <a:gd name="connsiteY52" fmla="*/ 3953571 h 4291255"/>
              <a:gd name="connsiteX53" fmla="*/ 2655161 w 3898347"/>
              <a:gd name="connsiteY53" fmla="*/ 3962216 h 4291255"/>
              <a:gd name="connsiteX54" fmla="*/ 2638604 w 3898347"/>
              <a:gd name="connsiteY54" fmla="*/ 3955936 h 4291255"/>
              <a:gd name="connsiteX55" fmla="*/ 2626185 w 3898347"/>
              <a:gd name="connsiteY55" fmla="*/ 3962937 h 4291255"/>
              <a:gd name="connsiteX56" fmla="*/ 2614077 w 3898347"/>
              <a:gd name="connsiteY56" fmla="*/ 3955576 h 4291255"/>
              <a:gd name="connsiteX57" fmla="*/ 2609403 w 3898347"/>
              <a:gd name="connsiteY57" fmla="*/ 3956215 h 4291255"/>
              <a:gd name="connsiteX58" fmla="*/ 2597896 w 3898347"/>
              <a:gd name="connsiteY58" fmla="*/ 3958939 h 4291255"/>
              <a:gd name="connsiteX59" fmla="*/ 2578251 w 3898347"/>
              <a:gd name="connsiteY59" fmla="*/ 3965812 h 4291255"/>
              <a:gd name="connsiteX60" fmla="*/ 2571961 w 3898347"/>
              <a:gd name="connsiteY60" fmla="*/ 3966278 h 4291255"/>
              <a:gd name="connsiteX61" fmla="*/ 2559399 w 3898347"/>
              <a:gd name="connsiteY61" fmla="*/ 3979193 h 4291255"/>
              <a:gd name="connsiteX62" fmla="*/ 2533560 w 3898347"/>
              <a:gd name="connsiteY62" fmla="*/ 3988160 h 4291255"/>
              <a:gd name="connsiteX63" fmla="*/ 2515299 w 3898347"/>
              <a:gd name="connsiteY63" fmla="*/ 4016867 h 4291255"/>
              <a:gd name="connsiteX64" fmla="*/ 2513423 w 3898347"/>
              <a:gd name="connsiteY64" fmla="*/ 4018759 h 4291255"/>
              <a:gd name="connsiteX65" fmla="*/ 2482991 w 3898347"/>
              <a:gd name="connsiteY65" fmla="*/ 4012935 h 4291255"/>
              <a:gd name="connsiteX66" fmla="*/ 2446940 w 3898347"/>
              <a:gd name="connsiteY66" fmla="*/ 4021172 h 4291255"/>
              <a:gd name="connsiteX67" fmla="*/ 2404883 w 3898347"/>
              <a:gd name="connsiteY67" fmla="*/ 4024808 h 4291255"/>
              <a:gd name="connsiteX68" fmla="*/ 2373894 w 3898347"/>
              <a:gd name="connsiteY68" fmla="*/ 4023827 h 4291255"/>
              <a:gd name="connsiteX69" fmla="*/ 2297080 w 3898347"/>
              <a:gd name="connsiteY69" fmla="*/ 4040841 h 4291255"/>
              <a:gd name="connsiteX70" fmla="*/ 2170615 w 3898347"/>
              <a:gd name="connsiteY70" fmla="*/ 4077196 h 4291255"/>
              <a:gd name="connsiteX71" fmla="*/ 2143580 w 3898347"/>
              <a:gd name="connsiteY71" fmla="*/ 4083102 h 4291255"/>
              <a:gd name="connsiteX72" fmla="*/ 2119893 w 3898347"/>
              <a:gd name="connsiteY72" fmla="*/ 4080874 h 4291255"/>
              <a:gd name="connsiteX73" fmla="*/ 2114008 w 3898347"/>
              <a:gd name="connsiteY73" fmla="*/ 4073996 h 4291255"/>
              <a:gd name="connsiteX74" fmla="*/ 2099067 w 3898347"/>
              <a:gd name="connsiteY74" fmla="*/ 4076068 h 4291255"/>
              <a:gd name="connsiteX75" fmla="*/ 2095000 w 3898347"/>
              <a:gd name="connsiteY75" fmla="*/ 4075096 h 4291255"/>
              <a:gd name="connsiteX76" fmla="*/ 2071767 w 3898347"/>
              <a:gd name="connsiteY76" fmla="*/ 4071044 h 4291255"/>
              <a:gd name="connsiteX77" fmla="*/ 2024486 w 3898347"/>
              <a:gd name="connsiteY77" fmla="*/ 4100276 h 4291255"/>
              <a:gd name="connsiteX78" fmla="*/ 1964411 w 3898347"/>
              <a:gd name="connsiteY78" fmla="*/ 4105069 h 4291255"/>
              <a:gd name="connsiteX79" fmla="*/ 1739945 w 3898347"/>
              <a:gd name="connsiteY79" fmla="*/ 4171795 h 4291255"/>
              <a:gd name="connsiteX80" fmla="*/ 1610556 w 3898347"/>
              <a:gd name="connsiteY80" fmla="*/ 4167701 h 4291255"/>
              <a:gd name="connsiteX81" fmla="*/ 1564215 w 3898347"/>
              <a:gd name="connsiteY81" fmla="*/ 4190149 h 4291255"/>
              <a:gd name="connsiteX82" fmla="*/ 1538049 w 3898347"/>
              <a:gd name="connsiteY82" fmla="*/ 4291255 h 4291255"/>
              <a:gd name="connsiteX83" fmla="*/ 1530136 w 3898347"/>
              <a:gd name="connsiteY83" fmla="*/ 4227121 h 4291255"/>
              <a:gd name="connsiteX84" fmla="*/ 1508787 w 3898347"/>
              <a:gd name="connsiteY84" fmla="*/ 4234213 h 4291255"/>
              <a:gd name="connsiteX85" fmla="*/ 1488914 w 3898347"/>
              <a:gd name="connsiteY85" fmla="*/ 4241772 h 4291255"/>
              <a:gd name="connsiteX86" fmla="*/ 1488999 w 3898347"/>
              <a:gd name="connsiteY86" fmla="*/ 4251186 h 4291255"/>
              <a:gd name="connsiteX87" fmla="*/ 1475364 w 3898347"/>
              <a:gd name="connsiteY87" fmla="*/ 4248364 h 4291255"/>
              <a:gd name="connsiteX88" fmla="*/ 1457275 w 3898347"/>
              <a:gd name="connsiteY88" fmla="*/ 4252863 h 4291255"/>
              <a:gd name="connsiteX89" fmla="*/ 1448085 w 3898347"/>
              <a:gd name="connsiteY89" fmla="*/ 4248391 h 4291255"/>
              <a:gd name="connsiteX90" fmla="*/ 1315306 w 3898347"/>
              <a:gd name="connsiteY90" fmla="*/ 4237004 h 4291255"/>
              <a:gd name="connsiteX91" fmla="*/ 1272434 w 3898347"/>
              <a:gd name="connsiteY91" fmla="*/ 4244958 h 4291255"/>
              <a:gd name="connsiteX92" fmla="*/ 1231567 w 3898347"/>
              <a:gd name="connsiteY92" fmla="*/ 4219356 h 4291255"/>
              <a:gd name="connsiteX93" fmla="*/ 1216643 w 3898347"/>
              <a:gd name="connsiteY93" fmla="*/ 4229828 h 4291255"/>
              <a:gd name="connsiteX94" fmla="*/ 1214101 w 3898347"/>
              <a:gd name="connsiteY94" fmla="*/ 4231991 h 4291255"/>
              <a:gd name="connsiteX95" fmla="*/ 1203193 w 3898347"/>
              <a:gd name="connsiteY95" fmla="*/ 4232867 h 4291255"/>
              <a:gd name="connsiteX96" fmla="*/ 1201049 w 3898347"/>
              <a:gd name="connsiteY96" fmla="*/ 4242842 h 4291255"/>
              <a:gd name="connsiteX97" fmla="*/ 1185298 w 3898347"/>
              <a:gd name="connsiteY97" fmla="*/ 4251133 h 4291255"/>
              <a:gd name="connsiteX98" fmla="*/ 1164955 w 3898347"/>
              <a:gd name="connsiteY98" fmla="*/ 4250027 h 4291255"/>
              <a:gd name="connsiteX99" fmla="*/ 1067357 w 3898347"/>
              <a:gd name="connsiteY99" fmla="*/ 4233908 h 4291255"/>
              <a:gd name="connsiteX100" fmla="*/ 1009492 w 3898347"/>
              <a:gd name="connsiteY100" fmla="*/ 4230455 h 4291255"/>
              <a:gd name="connsiteX101" fmla="*/ 988345 w 3898347"/>
              <a:gd name="connsiteY101" fmla="*/ 4238880 h 4291255"/>
              <a:gd name="connsiteX102" fmla="*/ 958251 w 3898347"/>
              <a:gd name="connsiteY102" fmla="*/ 4244100 h 4291255"/>
              <a:gd name="connsiteX103" fmla="*/ 905785 w 3898347"/>
              <a:gd name="connsiteY103" fmla="*/ 4260845 h 4291255"/>
              <a:gd name="connsiteX104" fmla="*/ 837706 w 3898347"/>
              <a:gd name="connsiteY104" fmla="*/ 4245528 h 4291255"/>
              <a:gd name="connsiteX105" fmla="*/ 778474 w 3898347"/>
              <a:gd name="connsiteY105" fmla="*/ 4235526 h 4291255"/>
              <a:gd name="connsiteX106" fmla="*/ 774418 w 3898347"/>
              <a:gd name="connsiteY106" fmla="*/ 4242583 h 4291255"/>
              <a:gd name="connsiteX107" fmla="*/ 737705 w 3898347"/>
              <a:gd name="connsiteY107" fmla="*/ 4238891 h 4291255"/>
              <a:gd name="connsiteX108" fmla="*/ 627717 w 3898347"/>
              <a:gd name="connsiteY108" fmla="*/ 4207629 h 4291255"/>
              <a:gd name="connsiteX109" fmla="*/ 551044 w 3898347"/>
              <a:gd name="connsiteY109" fmla="*/ 4180627 h 4291255"/>
              <a:gd name="connsiteX110" fmla="*/ 508621 w 3898347"/>
              <a:gd name="connsiteY110" fmla="*/ 4176044 h 4291255"/>
              <a:gd name="connsiteX111" fmla="*/ 467082 w 3898347"/>
              <a:gd name="connsiteY111" fmla="*/ 4185616 h 4291255"/>
              <a:gd name="connsiteX112" fmla="*/ 437646 w 3898347"/>
              <a:gd name="connsiteY112" fmla="*/ 4212658 h 4291255"/>
              <a:gd name="connsiteX113" fmla="*/ 402271 w 3898347"/>
              <a:gd name="connsiteY113" fmla="*/ 4212774 h 4291255"/>
              <a:gd name="connsiteX114" fmla="*/ 391968 w 3898347"/>
              <a:gd name="connsiteY114" fmla="*/ 4187073 h 4291255"/>
              <a:gd name="connsiteX115" fmla="*/ 337154 w 3898347"/>
              <a:gd name="connsiteY115" fmla="*/ 4206136 h 4291255"/>
              <a:gd name="connsiteX116" fmla="*/ 298662 w 3898347"/>
              <a:gd name="connsiteY116" fmla="*/ 4211227 h 4291255"/>
              <a:gd name="connsiteX117" fmla="*/ 265740 w 3898347"/>
              <a:gd name="connsiteY117" fmla="*/ 4213623 h 4291255"/>
              <a:gd name="connsiteX118" fmla="*/ 176403 w 3898347"/>
              <a:gd name="connsiteY118" fmla="*/ 4227393 h 4291255"/>
              <a:gd name="connsiteX119" fmla="*/ 82528 w 3898347"/>
              <a:gd name="connsiteY119" fmla="*/ 4243774 h 4291255"/>
              <a:gd name="connsiteX120" fmla="*/ 19464 w 3898347"/>
              <a:gd name="connsiteY120" fmla="*/ 4256103 h 4291255"/>
              <a:gd name="connsiteX121" fmla="*/ 0 w 3898347"/>
              <a:gd name="connsiteY121" fmla="*/ 4221939 h 4291255"/>
              <a:gd name="connsiteX122" fmla="*/ 0 w 3898347"/>
              <a:gd name="connsiteY122" fmla="*/ 15850 h 4291255"/>
              <a:gd name="connsiteX123" fmla="*/ 3898347 w 3898347"/>
              <a:gd name="connsiteY123" fmla="*/ 0 h 4291255"/>
              <a:gd name="connsiteX0" fmla="*/ 3898347 w 3898347"/>
              <a:gd name="connsiteY0" fmla="*/ 0 h 4291255"/>
              <a:gd name="connsiteX1" fmla="*/ 3898347 w 3898347"/>
              <a:gd name="connsiteY1" fmla="*/ 3834445 h 4291255"/>
              <a:gd name="connsiteX2" fmla="*/ 3892314 w 3898347"/>
              <a:gd name="connsiteY2" fmla="*/ 3832951 h 4291255"/>
              <a:gd name="connsiteX3" fmla="*/ 3851953 w 3898347"/>
              <a:gd name="connsiteY3" fmla="*/ 3802983 h 4291255"/>
              <a:gd name="connsiteX4" fmla="*/ 3836418 w 3898347"/>
              <a:gd name="connsiteY4" fmla="*/ 3811513 h 4291255"/>
              <a:gd name="connsiteX5" fmla="*/ 3833758 w 3898347"/>
              <a:gd name="connsiteY5" fmla="*/ 3813341 h 4291255"/>
              <a:gd name="connsiteX6" fmla="*/ 3822673 w 3898347"/>
              <a:gd name="connsiteY6" fmla="*/ 3812913 h 4291255"/>
              <a:gd name="connsiteX7" fmla="*/ 3820104 w 3898347"/>
              <a:gd name="connsiteY7" fmla="*/ 3822466 h 4291255"/>
              <a:gd name="connsiteX8" fmla="*/ 3803816 w 3898347"/>
              <a:gd name="connsiteY8" fmla="*/ 3828757 h 4291255"/>
              <a:gd name="connsiteX9" fmla="*/ 3729936 w 3898347"/>
              <a:gd name="connsiteY9" fmla="*/ 3815386 h 4291255"/>
              <a:gd name="connsiteX10" fmla="*/ 3726018 w 3898347"/>
              <a:gd name="connsiteY10" fmla="*/ 3815100 h 4291255"/>
              <a:gd name="connsiteX11" fmla="*/ 3725413 w 3898347"/>
              <a:gd name="connsiteY11" fmla="*/ 3814615 h 4291255"/>
              <a:gd name="connsiteX12" fmla="*/ 3713801 w 3898347"/>
              <a:gd name="connsiteY12" fmla="*/ 3811018 h 4291255"/>
              <a:gd name="connsiteX13" fmla="*/ 3709087 w 3898347"/>
              <a:gd name="connsiteY13" fmla="*/ 3813195 h 4291255"/>
              <a:gd name="connsiteX14" fmla="*/ 3698038 w 3898347"/>
              <a:gd name="connsiteY14" fmla="*/ 3806182 h 4291255"/>
              <a:gd name="connsiteX15" fmla="*/ 3662227 w 3898347"/>
              <a:gd name="connsiteY15" fmla="*/ 3807761 h 4291255"/>
              <a:gd name="connsiteX16" fmla="*/ 3659872 w 3898347"/>
              <a:gd name="connsiteY16" fmla="*/ 3805524 h 4291255"/>
              <a:gd name="connsiteX17" fmla="*/ 3643454 w 3898347"/>
              <a:gd name="connsiteY17" fmla="*/ 3794831 h 4291255"/>
              <a:gd name="connsiteX18" fmla="*/ 3624789 w 3898347"/>
              <a:gd name="connsiteY18" fmla="*/ 3803185 h 4291255"/>
              <a:gd name="connsiteX19" fmla="*/ 3602327 w 3898347"/>
              <a:gd name="connsiteY19" fmla="*/ 3794616 h 4291255"/>
              <a:gd name="connsiteX20" fmla="*/ 3596645 w 3898347"/>
              <a:gd name="connsiteY20" fmla="*/ 3797108 h 4291255"/>
              <a:gd name="connsiteX21" fmla="*/ 3574144 w 3898347"/>
              <a:gd name="connsiteY21" fmla="*/ 3795108 h 4291255"/>
              <a:gd name="connsiteX22" fmla="*/ 3562310 w 3898347"/>
              <a:gd name="connsiteY22" fmla="*/ 3787534 h 4291255"/>
              <a:gd name="connsiteX23" fmla="*/ 3551635 w 3898347"/>
              <a:gd name="connsiteY23" fmla="*/ 3797705 h 4291255"/>
              <a:gd name="connsiteX24" fmla="*/ 3542668 w 3898347"/>
              <a:gd name="connsiteY24" fmla="*/ 3803283 h 4291255"/>
              <a:gd name="connsiteX25" fmla="*/ 3533033 w 3898347"/>
              <a:gd name="connsiteY25" fmla="*/ 3799071 h 4291255"/>
              <a:gd name="connsiteX26" fmla="*/ 3521726 w 3898347"/>
              <a:gd name="connsiteY26" fmla="*/ 3804691 h 4291255"/>
              <a:gd name="connsiteX27" fmla="*/ 3520080 w 3898347"/>
              <a:gd name="connsiteY27" fmla="*/ 3805210 h 4291255"/>
              <a:gd name="connsiteX28" fmla="*/ 3508491 w 3898347"/>
              <a:gd name="connsiteY28" fmla="*/ 3797398 h 4291255"/>
              <a:gd name="connsiteX29" fmla="*/ 3503787 w 3898347"/>
              <a:gd name="connsiteY29" fmla="*/ 3797787 h 4291255"/>
              <a:gd name="connsiteX30" fmla="*/ 3492165 w 3898347"/>
              <a:gd name="connsiteY30" fmla="*/ 3799887 h 4291255"/>
              <a:gd name="connsiteX31" fmla="*/ 3472233 w 3898347"/>
              <a:gd name="connsiteY31" fmla="*/ 3805682 h 4291255"/>
              <a:gd name="connsiteX32" fmla="*/ 3465921 w 3898347"/>
              <a:gd name="connsiteY32" fmla="*/ 3805814 h 4291255"/>
              <a:gd name="connsiteX33" fmla="*/ 3455541 w 3898347"/>
              <a:gd name="connsiteY33" fmla="*/ 3815505 h 4291255"/>
              <a:gd name="connsiteX34" fmla="*/ 3429027 w 3898347"/>
              <a:gd name="connsiteY34" fmla="*/ 3816906 h 4291255"/>
              <a:gd name="connsiteX35" fmla="*/ 3369507 w 3898347"/>
              <a:gd name="connsiteY35" fmla="*/ 3825563 h 4291255"/>
              <a:gd name="connsiteX36" fmla="*/ 3324491 w 3898347"/>
              <a:gd name="connsiteY36" fmla="*/ 3832006 h 4291255"/>
              <a:gd name="connsiteX37" fmla="*/ 3244235 w 3898347"/>
              <a:gd name="connsiteY37" fmla="*/ 3834376 h 4291255"/>
              <a:gd name="connsiteX38" fmla="*/ 3226507 w 3898347"/>
              <a:gd name="connsiteY38" fmla="*/ 3820131 h 4291255"/>
              <a:gd name="connsiteX39" fmla="*/ 3191688 w 3898347"/>
              <a:gd name="connsiteY39" fmla="*/ 3837359 h 4291255"/>
              <a:gd name="connsiteX40" fmla="*/ 3153779 w 3898347"/>
              <a:gd name="connsiteY40" fmla="*/ 3848439 h 4291255"/>
              <a:gd name="connsiteX41" fmla="*/ 3090188 w 3898347"/>
              <a:gd name="connsiteY41" fmla="*/ 3855036 h 4291255"/>
              <a:gd name="connsiteX42" fmla="*/ 3031422 w 3898347"/>
              <a:gd name="connsiteY42" fmla="*/ 3858298 h 4291255"/>
              <a:gd name="connsiteX43" fmla="*/ 2996288 w 3898347"/>
              <a:gd name="connsiteY43" fmla="*/ 3860020 h 4291255"/>
              <a:gd name="connsiteX44" fmla="*/ 2901661 w 3898347"/>
              <a:gd name="connsiteY44" fmla="*/ 3882243 h 4291255"/>
              <a:gd name="connsiteX45" fmla="*/ 2782141 w 3898347"/>
              <a:gd name="connsiteY45" fmla="*/ 3932983 h 4291255"/>
              <a:gd name="connsiteX46" fmla="*/ 2749597 w 3898347"/>
              <a:gd name="connsiteY46" fmla="*/ 3956746 h 4291255"/>
              <a:gd name="connsiteX47" fmla="*/ 2730493 w 3898347"/>
              <a:gd name="connsiteY47" fmla="*/ 3955236 h 4291255"/>
              <a:gd name="connsiteX48" fmla="*/ 2707507 w 3898347"/>
              <a:gd name="connsiteY48" fmla="*/ 3947771 h 4291255"/>
              <a:gd name="connsiteX49" fmla="*/ 2701937 w 3898347"/>
              <a:gd name="connsiteY49" fmla="*/ 3950565 h 4291255"/>
              <a:gd name="connsiteX50" fmla="*/ 2679435 w 3898347"/>
              <a:gd name="connsiteY50" fmla="*/ 3949768 h 4291255"/>
              <a:gd name="connsiteX51" fmla="*/ 2667352 w 3898347"/>
              <a:gd name="connsiteY51" fmla="*/ 3942821 h 4291255"/>
              <a:gd name="connsiteX52" fmla="*/ 2657096 w 3898347"/>
              <a:gd name="connsiteY52" fmla="*/ 3953571 h 4291255"/>
              <a:gd name="connsiteX53" fmla="*/ 2655161 w 3898347"/>
              <a:gd name="connsiteY53" fmla="*/ 3962216 h 4291255"/>
              <a:gd name="connsiteX54" fmla="*/ 2638604 w 3898347"/>
              <a:gd name="connsiteY54" fmla="*/ 3955936 h 4291255"/>
              <a:gd name="connsiteX55" fmla="*/ 2626185 w 3898347"/>
              <a:gd name="connsiteY55" fmla="*/ 3962937 h 4291255"/>
              <a:gd name="connsiteX56" fmla="*/ 2614077 w 3898347"/>
              <a:gd name="connsiteY56" fmla="*/ 3955576 h 4291255"/>
              <a:gd name="connsiteX57" fmla="*/ 2609403 w 3898347"/>
              <a:gd name="connsiteY57" fmla="*/ 3956215 h 4291255"/>
              <a:gd name="connsiteX58" fmla="*/ 2597896 w 3898347"/>
              <a:gd name="connsiteY58" fmla="*/ 3958939 h 4291255"/>
              <a:gd name="connsiteX59" fmla="*/ 2578251 w 3898347"/>
              <a:gd name="connsiteY59" fmla="*/ 3965812 h 4291255"/>
              <a:gd name="connsiteX60" fmla="*/ 2571961 w 3898347"/>
              <a:gd name="connsiteY60" fmla="*/ 3966278 h 4291255"/>
              <a:gd name="connsiteX61" fmla="*/ 2559399 w 3898347"/>
              <a:gd name="connsiteY61" fmla="*/ 3979193 h 4291255"/>
              <a:gd name="connsiteX62" fmla="*/ 2533560 w 3898347"/>
              <a:gd name="connsiteY62" fmla="*/ 3988160 h 4291255"/>
              <a:gd name="connsiteX63" fmla="*/ 2515299 w 3898347"/>
              <a:gd name="connsiteY63" fmla="*/ 4016867 h 4291255"/>
              <a:gd name="connsiteX64" fmla="*/ 2513423 w 3898347"/>
              <a:gd name="connsiteY64" fmla="*/ 4018759 h 4291255"/>
              <a:gd name="connsiteX65" fmla="*/ 2482991 w 3898347"/>
              <a:gd name="connsiteY65" fmla="*/ 4012935 h 4291255"/>
              <a:gd name="connsiteX66" fmla="*/ 2446940 w 3898347"/>
              <a:gd name="connsiteY66" fmla="*/ 4021172 h 4291255"/>
              <a:gd name="connsiteX67" fmla="*/ 2404883 w 3898347"/>
              <a:gd name="connsiteY67" fmla="*/ 4024808 h 4291255"/>
              <a:gd name="connsiteX68" fmla="*/ 2373894 w 3898347"/>
              <a:gd name="connsiteY68" fmla="*/ 4023827 h 4291255"/>
              <a:gd name="connsiteX69" fmla="*/ 2297080 w 3898347"/>
              <a:gd name="connsiteY69" fmla="*/ 4040841 h 4291255"/>
              <a:gd name="connsiteX70" fmla="*/ 2170615 w 3898347"/>
              <a:gd name="connsiteY70" fmla="*/ 4077196 h 4291255"/>
              <a:gd name="connsiteX71" fmla="*/ 2143580 w 3898347"/>
              <a:gd name="connsiteY71" fmla="*/ 4083102 h 4291255"/>
              <a:gd name="connsiteX72" fmla="*/ 2119893 w 3898347"/>
              <a:gd name="connsiteY72" fmla="*/ 4080874 h 4291255"/>
              <a:gd name="connsiteX73" fmla="*/ 2114008 w 3898347"/>
              <a:gd name="connsiteY73" fmla="*/ 4073996 h 4291255"/>
              <a:gd name="connsiteX74" fmla="*/ 2099067 w 3898347"/>
              <a:gd name="connsiteY74" fmla="*/ 4076068 h 4291255"/>
              <a:gd name="connsiteX75" fmla="*/ 2095000 w 3898347"/>
              <a:gd name="connsiteY75" fmla="*/ 4075096 h 4291255"/>
              <a:gd name="connsiteX76" fmla="*/ 2071767 w 3898347"/>
              <a:gd name="connsiteY76" fmla="*/ 4071044 h 4291255"/>
              <a:gd name="connsiteX77" fmla="*/ 2024486 w 3898347"/>
              <a:gd name="connsiteY77" fmla="*/ 4100276 h 4291255"/>
              <a:gd name="connsiteX78" fmla="*/ 1964411 w 3898347"/>
              <a:gd name="connsiteY78" fmla="*/ 4105069 h 4291255"/>
              <a:gd name="connsiteX79" fmla="*/ 1739945 w 3898347"/>
              <a:gd name="connsiteY79" fmla="*/ 4171795 h 4291255"/>
              <a:gd name="connsiteX80" fmla="*/ 1642330 w 3898347"/>
              <a:gd name="connsiteY80" fmla="*/ 4174762 h 4291255"/>
              <a:gd name="connsiteX81" fmla="*/ 1564215 w 3898347"/>
              <a:gd name="connsiteY81" fmla="*/ 4190149 h 4291255"/>
              <a:gd name="connsiteX82" fmla="*/ 1538049 w 3898347"/>
              <a:gd name="connsiteY82" fmla="*/ 4291255 h 4291255"/>
              <a:gd name="connsiteX83" fmla="*/ 1530136 w 3898347"/>
              <a:gd name="connsiteY83" fmla="*/ 4227121 h 4291255"/>
              <a:gd name="connsiteX84" fmla="*/ 1508787 w 3898347"/>
              <a:gd name="connsiteY84" fmla="*/ 4234213 h 4291255"/>
              <a:gd name="connsiteX85" fmla="*/ 1488914 w 3898347"/>
              <a:gd name="connsiteY85" fmla="*/ 4241772 h 4291255"/>
              <a:gd name="connsiteX86" fmla="*/ 1488999 w 3898347"/>
              <a:gd name="connsiteY86" fmla="*/ 4251186 h 4291255"/>
              <a:gd name="connsiteX87" fmla="*/ 1475364 w 3898347"/>
              <a:gd name="connsiteY87" fmla="*/ 4248364 h 4291255"/>
              <a:gd name="connsiteX88" fmla="*/ 1457275 w 3898347"/>
              <a:gd name="connsiteY88" fmla="*/ 4252863 h 4291255"/>
              <a:gd name="connsiteX89" fmla="*/ 1448085 w 3898347"/>
              <a:gd name="connsiteY89" fmla="*/ 4248391 h 4291255"/>
              <a:gd name="connsiteX90" fmla="*/ 1315306 w 3898347"/>
              <a:gd name="connsiteY90" fmla="*/ 4237004 h 4291255"/>
              <a:gd name="connsiteX91" fmla="*/ 1272434 w 3898347"/>
              <a:gd name="connsiteY91" fmla="*/ 4244958 h 4291255"/>
              <a:gd name="connsiteX92" fmla="*/ 1231567 w 3898347"/>
              <a:gd name="connsiteY92" fmla="*/ 4219356 h 4291255"/>
              <a:gd name="connsiteX93" fmla="*/ 1216643 w 3898347"/>
              <a:gd name="connsiteY93" fmla="*/ 4229828 h 4291255"/>
              <a:gd name="connsiteX94" fmla="*/ 1214101 w 3898347"/>
              <a:gd name="connsiteY94" fmla="*/ 4231991 h 4291255"/>
              <a:gd name="connsiteX95" fmla="*/ 1203193 w 3898347"/>
              <a:gd name="connsiteY95" fmla="*/ 4232867 h 4291255"/>
              <a:gd name="connsiteX96" fmla="*/ 1201049 w 3898347"/>
              <a:gd name="connsiteY96" fmla="*/ 4242842 h 4291255"/>
              <a:gd name="connsiteX97" fmla="*/ 1185298 w 3898347"/>
              <a:gd name="connsiteY97" fmla="*/ 4251133 h 4291255"/>
              <a:gd name="connsiteX98" fmla="*/ 1164955 w 3898347"/>
              <a:gd name="connsiteY98" fmla="*/ 4250027 h 4291255"/>
              <a:gd name="connsiteX99" fmla="*/ 1067357 w 3898347"/>
              <a:gd name="connsiteY99" fmla="*/ 4233908 h 4291255"/>
              <a:gd name="connsiteX100" fmla="*/ 1009492 w 3898347"/>
              <a:gd name="connsiteY100" fmla="*/ 4230455 h 4291255"/>
              <a:gd name="connsiteX101" fmla="*/ 988345 w 3898347"/>
              <a:gd name="connsiteY101" fmla="*/ 4238880 h 4291255"/>
              <a:gd name="connsiteX102" fmla="*/ 958251 w 3898347"/>
              <a:gd name="connsiteY102" fmla="*/ 4244100 h 4291255"/>
              <a:gd name="connsiteX103" fmla="*/ 905785 w 3898347"/>
              <a:gd name="connsiteY103" fmla="*/ 4260845 h 4291255"/>
              <a:gd name="connsiteX104" fmla="*/ 837706 w 3898347"/>
              <a:gd name="connsiteY104" fmla="*/ 4245528 h 4291255"/>
              <a:gd name="connsiteX105" fmla="*/ 778474 w 3898347"/>
              <a:gd name="connsiteY105" fmla="*/ 4235526 h 4291255"/>
              <a:gd name="connsiteX106" fmla="*/ 774418 w 3898347"/>
              <a:gd name="connsiteY106" fmla="*/ 4242583 h 4291255"/>
              <a:gd name="connsiteX107" fmla="*/ 737705 w 3898347"/>
              <a:gd name="connsiteY107" fmla="*/ 4238891 h 4291255"/>
              <a:gd name="connsiteX108" fmla="*/ 627717 w 3898347"/>
              <a:gd name="connsiteY108" fmla="*/ 4207629 h 4291255"/>
              <a:gd name="connsiteX109" fmla="*/ 551044 w 3898347"/>
              <a:gd name="connsiteY109" fmla="*/ 4180627 h 4291255"/>
              <a:gd name="connsiteX110" fmla="*/ 508621 w 3898347"/>
              <a:gd name="connsiteY110" fmla="*/ 4176044 h 4291255"/>
              <a:gd name="connsiteX111" fmla="*/ 467082 w 3898347"/>
              <a:gd name="connsiteY111" fmla="*/ 4185616 h 4291255"/>
              <a:gd name="connsiteX112" fmla="*/ 437646 w 3898347"/>
              <a:gd name="connsiteY112" fmla="*/ 4212658 h 4291255"/>
              <a:gd name="connsiteX113" fmla="*/ 402271 w 3898347"/>
              <a:gd name="connsiteY113" fmla="*/ 4212774 h 4291255"/>
              <a:gd name="connsiteX114" fmla="*/ 391968 w 3898347"/>
              <a:gd name="connsiteY114" fmla="*/ 4187073 h 4291255"/>
              <a:gd name="connsiteX115" fmla="*/ 337154 w 3898347"/>
              <a:gd name="connsiteY115" fmla="*/ 4206136 h 4291255"/>
              <a:gd name="connsiteX116" fmla="*/ 298662 w 3898347"/>
              <a:gd name="connsiteY116" fmla="*/ 4211227 h 4291255"/>
              <a:gd name="connsiteX117" fmla="*/ 265740 w 3898347"/>
              <a:gd name="connsiteY117" fmla="*/ 4213623 h 4291255"/>
              <a:gd name="connsiteX118" fmla="*/ 176403 w 3898347"/>
              <a:gd name="connsiteY118" fmla="*/ 4227393 h 4291255"/>
              <a:gd name="connsiteX119" fmla="*/ 82528 w 3898347"/>
              <a:gd name="connsiteY119" fmla="*/ 4243774 h 4291255"/>
              <a:gd name="connsiteX120" fmla="*/ 19464 w 3898347"/>
              <a:gd name="connsiteY120" fmla="*/ 4256103 h 4291255"/>
              <a:gd name="connsiteX121" fmla="*/ 0 w 3898347"/>
              <a:gd name="connsiteY121" fmla="*/ 4221939 h 4291255"/>
              <a:gd name="connsiteX122" fmla="*/ 0 w 3898347"/>
              <a:gd name="connsiteY122" fmla="*/ 15850 h 4291255"/>
              <a:gd name="connsiteX123" fmla="*/ 3898347 w 3898347"/>
              <a:gd name="connsiteY123" fmla="*/ 0 h 429125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64411 w 3898347"/>
              <a:gd name="connsiteY78" fmla="*/ 4105069 h 4260845"/>
              <a:gd name="connsiteX79" fmla="*/ 1739945 w 3898347"/>
              <a:gd name="connsiteY79" fmla="*/ 4171795 h 4260845"/>
              <a:gd name="connsiteX80" fmla="*/ 1642330 w 3898347"/>
              <a:gd name="connsiteY80" fmla="*/ 4174762 h 4260845"/>
              <a:gd name="connsiteX81" fmla="*/ 1564215 w 3898347"/>
              <a:gd name="connsiteY81" fmla="*/ 4190149 h 4260845"/>
              <a:gd name="connsiteX82" fmla="*/ 1548640 w 3898347"/>
              <a:gd name="connsiteY82" fmla="*/ 4217115 h 4260845"/>
              <a:gd name="connsiteX83" fmla="*/ 1530136 w 3898347"/>
              <a:gd name="connsiteY83" fmla="*/ 4227121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57275 w 3898347"/>
              <a:gd name="connsiteY88" fmla="*/ 4252863 h 4260845"/>
              <a:gd name="connsiteX89" fmla="*/ 1448085 w 3898347"/>
              <a:gd name="connsiteY89" fmla="*/ 4248391 h 4260845"/>
              <a:gd name="connsiteX90" fmla="*/ 1315306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27717 w 3898347"/>
              <a:gd name="connsiteY108" fmla="*/ 4207629 h 4260845"/>
              <a:gd name="connsiteX109" fmla="*/ 551044 w 3898347"/>
              <a:gd name="connsiteY109" fmla="*/ 4180627 h 4260845"/>
              <a:gd name="connsiteX110" fmla="*/ 508621 w 3898347"/>
              <a:gd name="connsiteY110" fmla="*/ 4176044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91968 w 3898347"/>
              <a:gd name="connsiteY114" fmla="*/ 4187073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64411 w 3898347"/>
              <a:gd name="connsiteY78" fmla="*/ 4105069 h 4260845"/>
              <a:gd name="connsiteX79" fmla="*/ 1739945 w 3898347"/>
              <a:gd name="connsiteY79" fmla="*/ 4171795 h 4260845"/>
              <a:gd name="connsiteX80" fmla="*/ 1642330 w 3898347"/>
              <a:gd name="connsiteY80" fmla="*/ 4174762 h 4260845"/>
              <a:gd name="connsiteX81" fmla="*/ 1595989 w 3898347"/>
              <a:gd name="connsiteY81" fmla="*/ 4193679 h 4260845"/>
              <a:gd name="connsiteX82" fmla="*/ 1548640 w 3898347"/>
              <a:gd name="connsiteY82" fmla="*/ 4217115 h 4260845"/>
              <a:gd name="connsiteX83" fmla="*/ 1530136 w 3898347"/>
              <a:gd name="connsiteY83" fmla="*/ 4227121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57275 w 3898347"/>
              <a:gd name="connsiteY88" fmla="*/ 4252863 h 4260845"/>
              <a:gd name="connsiteX89" fmla="*/ 1448085 w 3898347"/>
              <a:gd name="connsiteY89" fmla="*/ 4248391 h 4260845"/>
              <a:gd name="connsiteX90" fmla="*/ 1315306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27717 w 3898347"/>
              <a:gd name="connsiteY108" fmla="*/ 4207629 h 4260845"/>
              <a:gd name="connsiteX109" fmla="*/ 551044 w 3898347"/>
              <a:gd name="connsiteY109" fmla="*/ 4180627 h 4260845"/>
              <a:gd name="connsiteX110" fmla="*/ 508621 w 3898347"/>
              <a:gd name="connsiteY110" fmla="*/ 4176044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91968 w 3898347"/>
              <a:gd name="connsiteY114" fmla="*/ 4187073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64411 w 3898347"/>
              <a:gd name="connsiteY78" fmla="*/ 4105069 h 4260845"/>
              <a:gd name="connsiteX79" fmla="*/ 1739945 w 3898347"/>
              <a:gd name="connsiteY79" fmla="*/ 4171795 h 4260845"/>
              <a:gd name="connsiteX80" fmla="*/ 1642330 w 3898347"/>
              <a:gd name="connsiteY80" fmla="*/ 4174762 h 4260845"/>
              <a:gd name="connsiteX81" fmla="*/ 1595989 w 3898347"/>
              <a:gd name="connsiteY81" fmla="*/ 4193679 h 4260845"/>
              <a:gd name="connsiteX82" fmla="*/ 1548640 w 3898347"/>
              <a:gd name="connsiteY82" fmla="*/ 4217115 h 4260845"/>
              <a:gd name="connsiteX83" fmla="*/ 1530136 w 3898347"/>
              <a:gd name="connsiteY83" fmla="*/ 4227121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57275 w 3898347"/>
              <a:gd name="connsiteY88" fmla="*/ 4252863 h 4260845"/>
              <a:gd name="connsiteX89" fmla="*/ 1448085 w 3898347"/>
              <a:gd name="connsiteY89" fmla="*/ 4248391 h 4260845"/>
              <a:gd name="connsiteX90" fmla="*/ 1315306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27717 w 3898347"/>
              <a:gd name="connsiteY108" fmla="*/ 4207629 h 4260845"/>
              <a:gd name="connsiteX109" fmla="*/ 551044 w 3898347"/>
              <a:gd name="connsiteY109" fmla="*/ 4180627 h 4260845"/>
              <a:gd name="connsiteX110" fmla="*/ 508621 w 3898347"/>
              <a:gd name="connsiteY110" fmla="*/ 4176044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91968 w 3898347"/>
              <a:gd name="connsiteY114" fmla="*/ 4187073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64411 w 3898347"/>
              <a:gd name="connsiteY78" fmla="*/ 4105069 h 4260845"/>
              <a:gd name="connsiteX79" fmla="*/ 1739945 w 3898347"/>
              <a:gd name="connsiteY79" fmla="*/ 4171795 h 4260845"/>
              <a:gd name="connsiteX80" fmla="*/ 1642330 w 3898347"/>
              <a:gd name="connsiteY80" fmla="*/ 4174762 h 4260845"/>
              <a:gd name="connsiteX81" fmla="*/ 1595989 w 3898347"/>
              <a:gd name="connsiteY81" fmla="*/ 4193679 h 4260845"/>
              <a:gd name="connsiteX82" fmla="*/ 1548640 w 3898347"/>
              <a:gd name="connsiteY82" fmla="*/ 4217115 h 4260845"/>
              <a:gd name="connsiteX83" fmla="*/ 1530136 w 3898347"/>
              <a:gd name="connsiteY83" fmla="*/ 4227121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57275 w 3898347"/>
              <a:gd name="connsiteY88" fmla="*/ 4252863 h 4260845"/>
              <a:gd name="connsiteX89" fmla="*/ 1448085 w 3898347"/>
              <a:gd name="connsiteY89" fmla="*/ 4248391 h 4260845"/>
              <a:gd name="connsiteX90" fmla="*/ 1315306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27717 w 3898347"/>
              <a:gd name="connsiteY108" fmla="*/ 4207629 h 4260845"/>
              <a:gd name="connsiteX109" fmla="*/ 551044 w 3898347"/>
              <a:gd name="connsiteY109" fmla="*/ 4180627 h 4260845"/>
              <a:gd name="connsiteX110" fmla="*/ 508621 w 3898347"/>
              <a:gd name="connsiteY110" fmla="*/ 4176044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84907 w 3898347"/>
              <a:gd name="connsiteY114" fmla="*/ 4201195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64411 w 3898347"/>
              <a:gd name="connsiteY78" fmla="*/ 4105069 h 4260845"/>
              <a:gd name="connsiteX79" fmla="*/ 1739945 w 3898347"/>
              <a:gd name="connsiteY79" fmla="*/ 4171795 h 4260845"/>
              <a:gd name="connsiteX80" fmla="*/ 1642330 w 3898347"/>
              <a:gd name="connsiteY80" fmla="*/ 4174762 h 4260845"/>
              <a:gd name="connsiteX81" fmla="*/ 1595989 w 3898347"/>
              <a:gd name="connsiteY81" fmla="*/ 4193679 h 4260845"/>
              <a:gd name="connsiteX82" fmla="*/ 1548640 w 3898347"/>
              <a:gd name="connsiteY82" fmla="*/ 4217115 h 4260845"/>
              <a:gd name="connsiteX83" fmla="*/ 1530136 w 3898347"/>
              <a:gd name="connsiteY83" fmla="*/ 4227121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57275 w 3898347"/>
              <a:gd name="connsiteY88" fmla="*/ 4252863 h 4260845"/>
              <a:gd name="connsiteX89" fmla="*/ 1448085 w 3898347"/>
              <a:gd name="connsiteY89" fmla="*/ 4248391 h 4260845"/>
              <a:gd name="connsiteX90" fmla="*/ 1315306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27717 w 3898347"/>
              <a:gd name="connsiteY108" fmla="*/ 4207629 h 4260845"/>
              <a:gd name="connsiteX109" fmla="*/ 558105 w 3898347"/>
              <a:gd name="connsiteY109" fmla="*/ 4191218 h 4260845"/>
              <a:gd name="connsiteX110" fmla="*/ 508621 w 3898347"/>
              <a:gd name="connsiteY110" fmla="*/ 4176044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84907 w 3898347"/>
              <a:gd name="connsiteY114" fmla="*/ 4201195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64411 w 3898347"/>
              <a:gd name="connsiteY78" fmla="*/ 4105069 h 4260845"/>
              <a:gd name="connsiteX79" fmla="*/ 1739945 w 3898347"/>
              <a:gd name="connsiteY79" fmla="*/ 4171795 h 4260845"/>
              <a:gd name="connsiteX80" fmla="*/ 1642330 w 3898347"/>
              <a:gd name="connsiteY80" fmla="*/ 4174762 h 4260845"/>
              <a:gd name="connsiteX81" fmla="*/ 1595989 w 3898347"/>
              <a:gd name="connsiteY81" fmla="*/ 4193679 h 4260845"/>
              <a:gd name="connsiteX82" fmla="*/ 1548640 w 3898347"/>
              <a:gd name="connsiteY82" fmla="*/ 4217115 h 4260845"/>
              <a:gd name="connsiteX83" fmla="*/ 1530136 w 3898347"/>
              <a:gd name="connsiteY83" fmla="*/ 4227121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57275 w 3898347"/>
              <a:gd name="connsiteY88" fmla="*/ 4252863 h 4260845"/>
              <a:gd name="connsiteX89" fmla="*/ 1448085 w 3898347"/>
              <a:gd name="connsiteY89" fmla="*/ 4248391 h 4260845"/>
              <a:gd name="connsiteX90" fmla="*/ 1315306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27717 w 3898347"/>
              <a:gd name="connsiteY108" fmla="*/ 4207629 h 4260845"/>
              <a:gd name="connsiteX109" fmla="*/ 558105 w 3898347"/>
              <a:gd name="connsiteY109" fmla="*/ 4191218 h 4260845"/>
              <a:gd name="connsiteX110" fmla="*/ 515682 w 3898347"/>
              <a:gd name="connsiteY110" fmla="*/ 4193696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84907 w 3898347"/>
              <a:gd name="connsiteY114" fmla="*/ 4201195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64411 w 3898347"/>
              <a:gd name="connsiteY78" fmla="*/ 4105069 h 4260845"/>
              <a:gd name="connsiteX79" fmla="*/ 1739945 w 3898347"/>
              <a:gd name="connsiteY79" fmla="*/ 4171795 h 4260845"/>
              <a:gd name="connsiteX80" fmla="*/ 1642330 w 3898347"/>
              <a:gd name="connsiteY80" fmla="*/ 4174762 h 4260845"/>
              <a:gd name="connsiteX81" fmla="*/ 1595989 w 3898347"/>
              <a:gd name="connsiteY81" fmla="*/ 4193679 h 4260845"/>
              <a:gd name="connsiteX82" fmla="*/ 1548640 w 3898347"/>
              <a:gd name="connsiteY82" fmla="*/ 4217115 h 4260845"/>
              <a:gd name="connsiteX83" fmla="*/ 1530136 w 3898347"/>
              <a:gd name="connsiteY83" fmla="*/ 4227121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57275 w 3898347"/>
              <a:gd name="connsiteY88" fmla="*/ 4252863 h 4260845"/>
              <a:gd name="connsiteX89" fmla="*/ 1448085 w 3898347"/>
              <a:gd name="connsiteY89" fmla="*/ 4248391 h 4260845"/>
              <a:gd name="connsiteX90" fmla="*/ 1315306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41839 w 3898347"/>
              <a:gd name="connsiteY108" fmla="*/ 4211160 h 4260845"/>
              <a:gd name="connsiteX109" fmla="*/ 558105 w 3898347"/>
              <a:gd name="connsiteY109" fmla="*/ 4191218 h 4260845"/>
              <a:gd name="connsiteX110" fmla="*/ 515682 w 3898347"/>
              <a:gd name="connsiteY110" fmla="*/ 4193696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84907 w 3898347"/>
              <a:gd name="connsiteY114" fmla="*/ 4201195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64411 w 3898347"/>
              <a:gd name="connsiteY78" fmla="*/ 4105069 h 4260845"/>
              <a:gd name="connsiteX79" fmla="*/ 1739945 w 3898347"/>
              <a:gd name="connsiteY79" fmla="*/ 4171795 h 4260845"/>
              <a:gd name="connsiteX80" fmla="*/ 1642330 w 3898347"/>
              <a:gd name="connsiteY80" fmla="*/ 4174762 h 4260845"/>
              <a:gd name="connsiteX81" fmla="*/ 1595989 w 3898347"/>
              <a:gd name="connsiteY81" fmla="*/ 4193679 h 4260845"/>
              <a:gd name="connsiteX82" fmla="*/ 1559231 w 3898347"/>
              <a:gd name="connsiteY82" fmla="*/ 4195932 h 4260845"/>
              <a:gd name="connsiteX83" fmla="*/ 1530136 w 3898347"/>
              <a:gd name="connsiteY83" fmla="*/ 4227121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57275 w 3898347"/>
              <a:gd name="connsiteY88" fmla="*/ 4252863 h 4260845"/>
              <a:gd name="connsiteX89" fmla="*/ 1448085 w 3898347"/>
              <a:gd name="connsiteY89" fmla="*/ 4248391 h 4260845"/>
              <a:gd name="connsiteX90" fmla="*/ 1315306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41839 w 3898347"/>
              <a:gd name="connsiteY108" fmla="*/ 4211160 h 4260845"/>
              <a:gd name="connsiteX109" fmla="*/ 558105 w 3898347"/>
              <a:gd name="connsiteY109" fmla="*/ 4191218 h 4260845"/>
              <a:gd name="connsiteX110" fmla="*/ 515682 w 3898347"/>
              <a:gd name="connsiteY110" fmla="*/ 4193696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84907 w 3898347"/>
              <a:gd name="connsiteY114" fmla="*/ 4201195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64411 w 3898347"/>
              <a:gd name="connsiteY78" fmla="*/ 4105069 h 4260845"/>
              <a:gd name="connsiteX79" fmla="*/ 1739945 w 3898347"/>
              <a:gd name="connsiteY79" fmla="*/ 4171795 h 4260845"/>
              <a:gd name="connsiteX80" fmla="*/ 1642330 w 3898347"/>
              <a:gd name="connsiteY80" fmla="*/ 4174762 h 4260845"/>
              <a:gd name="connsiteX81" fmla="*/ 1595989 w 3898347"/>
              <a:gd name="connsiteY81" fmla="*/ 4193679 h 4260845"/>
              <a:gd name="connsiteX82" fmla="*/ 1559231 w 3898347"/>
              <a:gd name="connsiteY82" fmla="*/ 4195932 h 4260845"/>
              <a:gd name="connsiteX83" fmla="*/ 1537197 w 3898347"/>
              <a:gd name="connsiteY83" fmla="*/ 4209468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57275 w 3898347"/>
              <a:gd name="connsiteY88" fmla="*/ 4252863 h 4260845"/>
              <a:gd name="connsiteX89" fmla="*/ 1448085 w 3898347"/>
              <a:gd name="connsiteY89" fmla="*/ 4248391 h 4260845"/>
              <a:gd name="connsiteX90" fmla="*/ 1315306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41839 w 3898347"/>
              <a:gd name="connsiteY108" fmla="*/ 4211160 h 4260845"/>
              <a:gd name="connsiteX109" fmla="*/ 558105 w 3898347"/>
              <a:gd name="connsiteY109" fmla="*/ 4191218 h 4260845"/>
              <a:gd name="connsiteX110" fmla="*/ 515682 w 3898347"/>
              <a:gd name="connsiteY110" fmla="*/ 4193696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84907 w 3898347"/>
              <a:gd name="connsiteY114" fmla="*/ 4201195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64411 w 3898347"/>
              <a:gd name="connsiteY78" fmla="*/ 4105069 h 4260845"/>
              <a:gd name="connsiteX79" fmla="*/ 1739945 w 3898347"/>
              <a:gd name="connsiteY79" fmla="*/ 4171795 h 4260845"/>
              <a:gd name="connsiteX80" fmla="*/ 1642330 w 3898347"/>
              <a:gd name="connsiteY80" fmla="*/ 4174762 h 4260845"/>
              <a:gd name="connsiteX81" fmla="*/ 1595989 w 3898347"/>
              <a:gd name="connsiteY81" fmla="*/ 4193679 h 4260845"/>
              <a:gd name="connsiteX82" fmla="*/ 1559231 w 3898347"/>
              <a:gd name="connsiteY82" fmla="*/ 4195932 h 4260845"/>
              <a:gd name="connsiteX83" fmla="*/ 1537197 w 3898347"/>
              <a:gd name="connsiteY83" fmla="*/ 4209468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57275 w 3898347"/>
              <a:gd name="connsiteY88" fmla="*/ 4252863 h 4260845"/>
              <a:gd name="connsiteX89" fmla="*/ 1448085 w 3898347"/>
              <a:gd name="connsiteY89" fmla="*/ 4248391 h 4260845"/>
              <a:gd name="connsiteX90" fmla="*/ 1315306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41839 w 3898347"/>
              <a:gd name="connsiteY108" fmla="*/ 4211160 h 4260845"/>
              <a:gd name="connsiteX109" fmla="*/ 558105 w 3898347"/>
              <a:gd name="connsiteY109" fmla="*/ 4191218 h 4260845"/>
              <a:gd name="connsiteX110" fmla="*/ 515682 w 3898347"/>
              <a:gd name="connsiteY110" fmla="*/ 4193696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84907 w 3898347"/>
              <a:gd name="connsiteY114" fmla="*/ 4201195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64411 w 3898347"/>
              <a:gd name="connsiteY78" fmla="*/ 4105069 h 4260845"/>
              <a:gd name="connsiteX79" fmla="*/ 1739945 w 3898347"/>
              <a:gd name="connsiteY79" fmla="*/ 4171795 h 4260845"/>
              <a:gd name="connsiteX80" fmla="*/ 1642330 w 3898347"/>
              <a:gd name="connsiteY80" fmla="*/ 4174762 h 4260845"/>
              <a:gd name="connsiteX81" fmla="*/ 1595989 w 3898347"/>
              <a:gd name="connsiteY81" fmla="*/ 4193679 h 4260845"/>
              <a:gd name="connsiteX82" fmla="*/ 1559231 w 3898347"/>
              <a:gd name="connsiteY82" fmla="*/ 4195932 h 4260845"/>
              <a:gd name="connsiteX83" fmla="*/ 1537197 w 3898347"/>
              <a:gd name="connsiteY83" fmla="*/ 4209468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57275 w 3898347"/>
              <a:gd name="connsiteY88" fmla="*/ 4252863 h 4260845"/>
              <a:gd name="connsiteX89" fmla="*/ 1448085 w 3898347"/>
              <a:gd name="connsiteY89" fmla="*/ 4248391 h 4260845"/>
              <a:gd name="connsiteX90" fmla="*/ 1325174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41839 w 3898347"/>
              <a:gd name="connsiteY108" fmla="*/ 4211160 h 4260845"/>
              <a:gd name="connsiteX109" fmla="*/ 558105 w 3898347"/>
              <a:gd name="connsiteY109" fmla="*/ 4191218 h 4260845"/>
              <a:gd name="connsiteX110" fmla="*/ 515682 w 3898347"/>
              <a:gd name="connsiteY110" fmla="*/ 4193696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84907 w 3898347"/>
              <a:gd name="connsiteY114" fmla="*/ 4201195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64411 w 3898347"/>
              <a:gd name="connsiteY78" fmla="*/ 4105069 h 4260845"/>
              <a:gd name="connsiteX79" fmla="*/ 1739945 w 3898347"/>
              <a:gd name="connsiteY79" fmla="*/ 4171795 h 4260845"/>
              <a:gd name="connsiteX80" fmla="*/ 1642330 w 3898347"/>
              <a:gd name="connsiteY80" fmla="*/ 4174762 h 4260845"/>
              <a:gd name="connsiteX81" fmla="*/ 1595989 w 3898347"/>
              <a:gd name="connsiteY81" fmla="*/ 4193679 h 4260845"/>
              <a:gd name="connsiteX82" fmla="*/ 1559231 w 3898347"/>
              <a:gd name="connsiteY82" fmla="*/ 4195932 h 4260845"/>
              <a:gd name="connsiteX83" fmla="*/ 1537197 w 3898347"/>
              <a:gd name="connsiteY83" fmla="*/ 4209468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57275 w 3898347"/>
              <a:gd name="connsiteY88" fmla="*/ 4252863 h 4260845"/>
              <a:gd name="connsiteX89" fmla="*/ 1405326 w 3898347"/>
              <a:gd name="connsiteY89" fmla="*/ 4248391 h 4260845"/>
              <a:gd name="connsiteX90" fmla="*/ 1325174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41839 w 3898347"/>
              <a:gd name="connsiteY108" fmla="*/ 4211160 h 4260845"/>
              <a:gd name="connsiteX109" fmla="*/ 558105 w 3898347"/>
              <a:gd name="connsiteY109" fmla="*/ 4191218 h 4260845"/>
              <a:gd name="connsiteX110" fmla="*/ 515682 w 3898347"/>
              <a:gd name="connsiteY110" fmla="*/ 4193696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84907 w 3898347"/>
              <a:gd name="connsiteY114" fmla="*/ 4201195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64411 w 3898347"/>
              <a:gd name="connsiteY78" fmla="*/ 4105069 h 4260845"/>
              <a:gd name="connsiteX79" fmla="*/ 1739945 w 3898347"/>
              <a:gd name="connsiteY79" fmla="*/ 4171795 h 4260845"/>
              <a:gd name="connsiteX80" fmla="*/ 1642330 w 3898347"/>
              <a:gd name="connsiteY80" fmla="*/ 4174762 h 4260845"/>
              <a:gd name="connsiteX81" fmla="*/ 1595989 w 3898347"/>
              <a:gd name="connsiteY81" fmla="*/ 4193679 h 4260845"/>
              <a:gd name="connsiteX82" fmla="*/ 1559231 w 3898347"/>
              <a:gd name="connsiteY82" fmla="*/ 4195932 h 4260845"/>
              <a:gd name="connsiteX83" fmla="*/ 1537197 w 3898347"/>
              <a:gd name="connsiteY83" fmla="*/ 4209468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44118 w 3898347"/>
              <a:gd name="connsiteY88" fmla="*/ 4246285 h 4260845"/>
              <a:gd name="connsiteX89" fmla="*/ 1405326 w 3898347"/>
              <a:gd name="connsiteY89" fmla="*/ 4248391 h 4260845"/>
              <a:gd name="connsiteX90" fmla="*/ 1325174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41839 w 3898347"/>
              <a:gd name="connsiteY108" fmla="*/ 4211160 h 4260845"/>
              <a:gd name="connsiteX109" fmla="*/ 558105 w 3898347"/>
              <a:gd name="connsiteY109" fmla="*/ 4191218 h 4260845"/>
              <a:gd name="connsiteX110" fmla="*/ 515682 w 3898347"/>
              <a:gd name="connsiteY110" fmla="*/ 4193696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84907 w 3898347"/>
              <a:gd name="connsiteY114" fmla="*/ 4201195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44675 w 3898347"/>
              <a:gd name="connsiteY78" fmla="*/ 4121515 h 4260845"/>
              <a:gd name="connsiteX79" fmla="*/ 1739945 w 3898347"/>
              <a:gd name="connsiteY79" fmla="*/ 4171795 h 4260845"/>
              <a:gd name="connsiteX80" fmla="*/ 1642330 w 3898347"/>
              <a:gd name="connsiteY80" fmla="*/ 4174762 h 4260845"/>
              <a:gd name="connsiteX81" fmla="*/ 1595989 w 3898347"/>
              <a:gd name="connsiteY81" fmla="*/ 4193679 h 4260845"/>
              <a:gd name="connsiteX82" fmla="*/ 1559231 w 3898347"/>
              <a:gd name="connsiteY82" fmla="*/ 4195932 h 4260845"/>
              <a:gd name="connsiteX83" fmla="*/ 1537197 w 3898347"/>
              <a:gd name="connsiteY83" fmla="*/ 4209468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44118 w 3898347"/>
              <a:gd name="connsiteY88" fmla="*/ 4246285 h 4260845"/>
              <a:gd name="connsiteX89" fmla="*/ 1405326 w 3898347"/>
              <a:gd name="connsiteY89" fmla="*/ 4248391 h 4260845"/>
              <a:gd name="connsiteX90" fmla="*/ 1325174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41839 w 3898347"/>
              <a:gd name="connsiteY108" fmla="*/ 4211160 h 4260845"/>
              <a:gd name="connsiteX109" fmla="*/ 558105 w 3898347"/>
              <a:gd name="connsiteY109" fmla="*/ 4191218 h 4260845"/>
              <a:gd name="connsiteX110" fmla="*/ 515682 w 3898347"/>
              <a:gd name="connsiteY110" fmla="*/ 4193696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84907 w 3898347"/>
              <a:gd name="connsiteY114" fmla="*/ 4201195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44675 w 3898347"/>
              <a:gd name="connsiteY78" fmla="*/ 4121515 h 4260845"/>
              <a:gd name="connsiteX79" fmla="*/ 1739945 w 3898347"/>
              <a:gd name="connsiteY79" fmla="*/ 4171795 h 4260845"/>
              <a:gd name="connsiteX80" fmla="*/ 1662065 w 3898347"/>
              <a:gd name="connsiteY80" fmla="*/ 4184630 h 4260845"/>
              <a:gd name="connsiteX81" fmla="*/ 1595989 w 3898347"/>
              <a:gd name="connsiteY81" fmla="*/ 4193679 h 4260845"/>
              <a:gd name="connsiteX82" fmla="*/ 1559231 w 3898347"/>
              <a:gd name="connsiteY82" fmla="*/ 4195932 h 4260845"/>
              <a:gd name="connsiteX83" fmla="*/ 1537197 w 3898347"/>
              <a:gd name="connsiteY83" fmla="*/ 4209468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44118 w 3898347"/>
              <a:gd name="connsiteY88" fmla="*/ 4246285 h 4260845"/>
              <a:gd name="connsiteX89" fmla="*/ 1405326 w 3898347"/>
              <a:gd name="connsiteY89" fmla="*/ 4248391 h 4260845"/>
              <a:gd name="connsiteX90" fmla="*/ 1325174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41839 w 3898347"/>
              <a:gd name="connsiteY108" fmla="*/ 4211160 h 4260845"/>
              <a:gd name="connsiteX109" fmla="*/ 558105 w 3898347"/>
              <a:gd name="connsiteY109" fmla="*/ 4191218 h 4260845"/>
              <a:gd name="connsiteX110" fmla="*/ 515682 w 3898347"/>
              <a:gd name="connsiteY110" fmla="*/ 4193696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84907 w 3898347"/>
              <a:gd name="connsiteY114" fmla="*/ 4201195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44675 w 3898347"/>
              <a:gd name="connsiteY78" fmla="*/ 4121515 h 4260845"/>
              <a:gd name="connsiteX79" fmla="*/ 1739945 w 3898347"/>
              <a:gd name="connsiteY79" fmla="*/ 4171795 h 4260845"/>
              <a:gd name="connsiteX80" fmla="*/ 1662065 w 3898347"/>
              <a:gd name="connsiteY80" fmla="*/ 4184630 h 4260845"/>
              <a:gd name="connsiteX81" fmla="*/ 1595989 w 3898347"/>
              <a:gd name="connsiteY81" fmla="*/ 4193679 h 4260845"/>
              <a:gd name="connsiteX82" fmla="*/ 1559231 w 3898347"/>
              <a:gd name="connsiteY82" fmla="*/ 4195932 h 4260845"/>
              <a:gd name="connsiteX83" fmla="*/ 1537197 w 3898347"/>
              <a:gd name="connsiteY83" fmla="*/ 4209468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44118 w 3898347"/>
              <a:gd name="connsiteY88" fmla="*/ 4246285 h 4260845"/>
              <a:gd name="connsiteX89" fmla="*/ 1405326 w 3898347"/>
              <a:gd name="connsiteY89" fmla="*/ 4248391 h 4260845"/>
              <a:gd name="connsiteX90" fmla="*/ 1344909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41839 w 3898347"/>
              <a:gd name="connsiteY108" fmla="*/ 4211160 h 4260845"/>
              <a:gd name="connsiteX109" fmla="*/ 558105 w 3898347"/>
              <a:gd name="connsiteY109" fmla="*/ 4191218 h 4260845"/>
              <a:gd name="connsiteX110" fmla="*/ 515682 w 3898347"/>
              <a:gd name="connsiteY110" fmla="*/ 4193696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84907 w 3898347"/>
              <a:gd name="connsiteY114" fmla="*/ 4201195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44675 w 3898347"/>
              <a:gd name="connsiteY78" fmla="*/ 4121515 h 4260845"/>
              <a:gd name="connsiteX79" fmla="*/ 1739945 w 3898347"/>
              <a:gd name="connsiteY79" fmla="*/ 4171795 h 4260845"/>
              <a:gd name="connsiteX80" fmla="*/ 1662065 w 3898347"/>
              <a:gd name="connsiteY80" fmla="*/ 4184630 h 4260845"/>
              <a:gd name="connsiteX81" fmla="*/ 1595989 w 3898347"/>
              <a:gd name="connsiteY81" fmla="*/ 4193679 h 4260845"/>
              <a:gd name="connsiteX82" fmla="*/ 1559231 w 3898347"/>
              <a:gd name="connsiteY82" fmla="*/ 4195932 h 4260845"/>
              <a:gd name="connsiteX83" fmla="*/ 1537197 w 3898347"/>
              <a:gd name="connsiteY83" fmla="*/ 4209468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44118 w 3898347"/>
              <a:gd name="connsiteY88" fmla="*/ 4246285 h 4260845"/>
              <a:gd name="connsiteX89" fmla="*/ 1405326 w 3898347"/>
              <a:gd name="connsiteY89" fmla="*/ 4248391 h 4260845"/>
              <a:gd name="connsiteX90" fmla="*/ 1344909 w 3898347"/>
              <a:gd name="connsiteY90" fmla="*/ 4237004 h 4260845"/>
              <a:gd name="connsiteX91" fmla="*/ 1298748 w 3898347"/>
              <a:gd name="connsiteY91" fmla="*/ 4241669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41839 w 3898347"/>
              <a:gd name="connsiteY108" fmla="*/ 4211160 h 4260845"/>
              <a:gd name="connsiteX109" fmla="*/ 558105 w 3898347"/>
              <a:gd name="connsiteY109" fmla="*/ 4191218 h 4260845"/>
              <a:gd name="connsiteX110" fmla="*/ 515682 w 3898347"/>
              <a:gd name="connsiteY110" fmla="*/ 4193696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84907 w 3898347"/>
              <a:gd name="connsiteY114" fmla="*/ 4201195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44675 w 3898347"/>
              <a:gd name="connsiteY78" fmla="*/ 4121515 h 4260845"/>
              <a:gd name="connsiteX79" fmla="*/ 1739945 w 3898347"/>
              <a:gd name="connsiteY79" fmla="*/ 4171795 h 4260845"/>
              <a:gd name="connsiteX80" fmla="*/ 1662065 w 3898347"/>
              <a:gd name="connsiteY80" fmla="*/ 4184630 h 4260845"/>
              <a:gd name="connsiteX81" fmla="*/ 1595989 w 3898347"/>
              <a:gd name="connsiteY81" fmla="*/ 4193679 h 4260845"/>
              <a:gd name="connsiteX82" fmla="*/ 1559231 w 3898347"/>
              <a:gd name="connsiteY82" fmla="*/ 4195932 h 4260845"/>
              <a:gd name="connsiteX83" fmla="*/ 1537197 w 3898347"/>
              <a:gd name="connsiteY83" fmla="*/ 4209468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44118 w 3898347"/>
              <a:gd name="connsiteY88" fmla="*/ 4246285 h 4260845"/>
              <a:gd name="connsiteX89" fmla="*/ 1405326 w 3898347"/>
              <a:gd name="connsiteY89" fmla="*/ 4248391 h 4260845"/>
              <a:gd name="connsiteX90" fmla="*/ 1344909 w 3898347"/>
              <a:gd name="connsiteY90" fmla="*/ 4237004 h 4260845"/>
              <a:gd name="connsiteX91" fmla="*/ 1298748 w 3898347"/>
              <a:gd name="connsiteY91" fmla="*/ 4241669 h 4260845"/>
              <a:gd name="connsiteX92" fmla="*/ 1251302 w 3898347"/>
              <a:gd name="connsiteY92" fmla="*/ 4232513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41839 w 3898347"/>
              <a:gd name="connsiteY108" fmla="*/ 4211160 h 4260845"/>
              <a:gd name="connsiteX109" fmla="*/ 558105 w 3898347"/>
              <a:gd name="connsiteY109" fmla="*/ 4191218 h 4260845"/>
              <a:gd name="connsiteX110" fmla="*/ 515682 w 3898347"/>
              <a:gd name="connsiteY110" fmla="*/ 4193696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84907 w 3898347"/>
              <a:gd name="connsiteY114" fmla="*/ 4201195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56103"/>
              <a:gd name="connsiteX1" fmla="*/ 3898347 w 3898347"/>
              <a:gd name="connsiteY1" fmla="*/ 3834445 h 4256103"/>
              <a:gd name="connsiteX2" fmla="*/ 3892314 w 3898347"/>
              <a:gd name="connsiteY2" fmla="*/ 3832951 h 4256103"/>
              <a:gd name="connsiteX3" fmla="*/ 3851953 w 3898347"/>
              <a:gd name="connsiteY3" fmla="*/ 3802983 h 4256103"/>
              <a:gd name="connsiteX4" fmla="*/ 3836418 w 3898347"/>
              <a:gd name="connsiteY4" fmla="*/ 3811513 h 4256103"/>
              <a:gd name="connsiteX5" fmla="*/ 3833758 w 3898347"/>
              <a:gd name="connsiteY5" fmla="*/ 3813341 h 4256103"/>
              <a:gd name="connsiteX6" fmla="*/ 3822673 w 3898347"/>
              <a:gd name="connsiteY6" fmla="*/ 3812913 h 4256103"/>
              <a:gd name="connsiteX7" fmla="*/ 3820104 w 3898347"/>
              <a:gd name="connsiteY7" fmla="*/ 3822466 h 4256103"/>
              <a:gd name="connsiteX8" fmla="*/ 3803816 w 3898347"/>
              <a:gd name="connsiteY8" fmla="*/ 3828757 h 4256103"/>
              <a:gd name="connsiteX9" fmla="*/ 3729936 w 3898347"/>
              <a:gd name="connsiteY9" fmla="*/ 3815386 h 4256103"/>
              <a:gd name="connsiteX10" fmla="*/ 3726018 w 3898347"/>
              <a:gd name="connsiteY10" fmla="*/ 3815100 h 4256103"/>
              <a:gd name="connsiteX11" fmla="*/ 3725413 w 3898347"/>
              <a:gd name="connsiteY11" fmla="*/ 3814615 h 4256103"/>
              <a:gd name="connsiteX12" fmla="*/ 3713801 w 3898347"/>
              <a:gd name="connsiteY12" fmla="*/ 3811018 h 4256103"/>
              <a:gd name="connsiteX13" fmla="*/ 3709087 w 3898347"/>
              <a:gd name="connsiteY13" fmla="*/ 3813195 h 4256103"/>
              <a:gd name="connsiteX14" fmla="*/ 3698038 w 3898347"/>
              <a:gd name="connsiteY14" fmla="*/ 3806182 h 4256103"/>
              <a:gd name="connsiteX15" fmla="*/ 3662227 w 3898347"/>
              <a:gd name="connsiteY15" fmla="*/ 3807761 h 4256103"/>
              <a:gd name="connsiteX16" fmla="*/ 3659872 w 3898347"/>
              <a:gd name="connsiteY16" fmla="*/ 3805524 h 4256103"/>
              <a:gd name="connsiteX17" fmla="*/ 3643454 w 3898347"/>
              <a:gd name="connsiteY17" fmla="*/ 3794831 h 4256103"/>
              <a:gd name="connsiteX18" fmla="*/ 3624789 w 3898347"/>
              <a:gd name="connsiteY18" fmla="*/ 3803185 h 4256103"/>
              <a:gd name="connsiteX19" fmla="*/ 3602327 w 3898347"/>
              <a:gd name="connsiteY19" fmla="*/ 3794616 h 4256103"/>
              <a:gd name="connsiteX20" fmla="*/ 3596645 w 3898347"/>
              <a:gd name="connsiteY20" fmla="*/ 3797108 h 4256103"/>
              <a:gd name="connsiteX21" fmla="*/ 3574144 w 3898347"/>
              <a:gd name="connsiteY21" fmla="*/ 3795108 h 4256103"/>
              <a:gd name="connsiteX22" fmla="*/ 3562310 w 3898347"/>
              <a:gd name="connsiteY22" fmla="*/ 3787534 h 4256103"/>
              <a:gd name="connsiteX23" fmla="*/ 3551635 w 3898347"/>
              <a:gd name="connsiteY23" fmla="*/ 3797705 h 4256103"/>
              <a:gd name="connsiteX24" fmla="*/ 3542668 w 3898347"/>
              <a:gd name="connsiteY24" fmla="*/ 3803283 h 4256103"/>
              <a:gd name="connsiteX25" fmla="*/ 3533033 w 3898347"/>
              <a:gd name="connsiteY25" fmla="*/ 3799071 h 4256103"/>
              <a:gd name="connsiteX26" fmla="*/ 3521726 w 3898347"/>
              <a:gd name="connsiteY26" fmla="*/ 3804691 h 4256103"/>
              <a:gd name="connsiteX27" fmla="*/ 3520080 w 3898347"/>
              <a:gd name="connsiteY27" fmla="*/ 3805210 h 4256103"/>
              <a:gd name="connsiteX28" fmla="*/ 3508491 w 3898347"/>
              <a:gd name="connsiteY28" fmla="*/ 3797398 h 4256103"/>
              <a:gd name="connsiteX29" fmla="*/ 3503787 w 3898347"/>
              <a:gd name="connsiteY29" fmla="*/ 3797787 h 4256103"/>
              <a:gd name="connsiteX30" fmla="*/ 3492165 w 3898347"/>
              <a:gd name="connsiteY30" fmla="*/ 3799887 h 4256103"/>
              <a:gd name="connsiteX31" fmla="*/ 3472233 w 3898347"/>
              <a:gd name="connsiteY31" fmla="*/ 3805682 h 4256103"/>
              <a:gd name="connsiteX32" fmla="*/ 3465921 w 3898347"/>
              <a:gd name="connsiteY32" fmla="*/ 3805814 h 4256103"/>
              <a:gd name="connsiteX33" fmla="*/ 3455541 w 3898347"/>
              <a:gd name="connsiteY33" fmla="*/ 3815505 h 4256103"/>
              <a:gd name="connsiteX34" fmla="*/ 3429027 w 3898347"/>
              <a:gd name="connsiteY34" fmla="*/ 3816906 h 4256103"/>
              <a:gd name="connsiteX35" fmla="*/ 3369507 w 3898347"/>
              <a:gd name="connsiteY35" fmla="*/ 3825563 h 4256103"/>
              <a:gd name="connsiteX36" fmla="*/ 3324491 w 3898347"/>
              <a:gd name="connsiteY36" fmla="*/ 3832006 h 4256103"/>
              <a:gd name="connsiteX37" fmla="*/ 3244235 w 3898347"/>
              <a:gd name="connsiteY37" fmla="*/ 3834376 h 4256103"/>
              <a:gd name="connsiteX38" fmla="*/ 3226507 w 3898347"/>
              <a:gd name="connsiteY38" fmla="*/ 3820131 h 4256103"/>
              <a:gd name="connsiteX39" fmla="*/ 3191688 w 3898347"/>
              <a:gd name="connsiteY39" fmla="*/ 3837359 h 4256103"/>
              <a:gd name="connsiteX40" fmla="*/ 3153779 w 3898347"/>
              <a:gd name="connsiteY40" fmla="*/ 3848439 h 4256103"/>
              <a:gd name="connsiteX41" fmla="*/ 3090188 w 3898347"/>
              <a:gd name="connsiteY41" fmla="*/ 3855036 h 4256103"/>
              <a:gd name="connsiteX42" fmla="*/ 3031422 w 3898347"/>
              <a:gd name="connsiteY42" fmla="*/ 3858298 h 4256103"/>
              <a:gd name="connsiteX43" fmla="*/ 2996288 w 3898347"/>
              <a:gd name="connsiteY43" fmla="*/ 3860020 h 4256103"/>
              <a:gd name="connsiteX44" fmla="*/ 2901661 w 3898347"/>
              <a:gd name="connsiteY44" fmla="*/ 3882243 h 4256103"/>
              <a:gd name="connsiteX45" fmla="*/ 2782141 w 3898347"/>
              <a:gd name="connsiteY45" fmla="*/ 3932983 h 4256103"/>
              <a:gd name="connsiteX46" fmla="*/ 2749597 w 3898347"/>
              <a:gd name="connsiteY46" fmla="*/ 3956746 h 4256103"/>
              <a:gd name="connsiteX47" fmla="*/ 2730493 w 3898347"/>
              <a:gd name="connsiteY47" fmla="*/ 3955236 h 4256103"/>
              <a:gd name="connsiteX48" fmla="*/ 2707507 w 3898347"/>
              <a:gd name="connsiteY48" fmla="*/ 3947771 h 4256103"/>
              <a:gd name="connsiteX49" fmla="*/ 2701937 w 3898347"/>
              <a:gd name="connsiteY49" fmla="*/ 3950565 h 4256103"/>
              <a:gd name="connsiteX50" fmla="*/ 2679435 w 3898347"/>
              <a:gd name="connsiteY50" fmla="*/ 3949768 h 4256103"/>
              <a:gd name="connsiteX51" fmla="*/ 2667352 w 3898347"/>
              <a:gd name="connsiteY51" fmla="*/ 3942821 h 4256103"/>
              <a:gd name="connsiteX52" fmla="*/ 2657096 w 3898347"/>
              <a:gd name="connsiteY52" fmla="*/ 3953571 h 4256103"/>
              <a:gd name="connsiteX53" fmla="*/ 2655161 w 3898347"/>
              <a:gd name="connsiteY53" fmla="*/ 3962216 h 4256103"/>
              <a:gd name="connsiteX54" fmla="*/ 2638604 w 3898347"/>
              <a:gd name="connsiteY54" fmla="*/ 3955936 h 4256103"/>
              <a:gd name="connsiteX55" fmla="*/ 2626185 w 3898347"/>
              <a:gd name="connsiteY55" fmla="*/ 3962937 h 4256103"/>
              <a:gd name="connsiteX56" fmla="*/ 2614077 w 3898347"/>
              <a:gd name="connsiteY56" fmla="*/ 3955576 h 4256103"/>
              <a:gd name="connsiteX57" fmla="*/ 2609403 w 3898347"/>
              <a:gd name="connsiteY57" fmla="*/ 3956215 h 4256103"/>
              <a:gd name="connsiteX58" fmla="*/ 2597896 w 3898347"/>
              <a:gd name="connsiteY58" fmla="*/ 3958939 h 4256103"/>
              <a:gd name="connsiteX59" fmla="*/ 2578251 w 3898347"/>
              <a:gd name="connsiteY59" fmla="*/ 3965812 h 4256103"/>
              <a:gd name="connsiteX60" fmla="*/ 2571961 w 3898347"/>
              <a:gd name="connsiteY60" fmla="*/ 3966278 h 4256103"/>
              <a:gd name="connsiteX61" fmla="*/ 2559399 w 3898347"/>
              <a:gd name="connsiteY61" fmla="*/ 3979193 h 4256103"/>
              <a:gd name="connsiteX62" fmla="*/ 2533560 w 3898347"/>
              <a:gd name="connsiteY62" fmla="*/ 3988160 h 4256103"/>
              <a:gd name="connsiteX63" fmla="*/ 2515299 w 3898347"/>
              <a:gd name="connsiteY63" fmla="*/ 4016867 h 4256103"/>
              <a:gd name="connsiteX64" fmla="*/ 2513423 w 3898347"/>
              <a:gd name="connsiteY64" fmla="*/ 4018759 h 4256103"/>
              <a:gd name="connsiteX65" fmla="*/ 2482991 w 3898347"/>
              <a:gd name="connsiteY65" fmla="*/ 4012935 h 4256103"/>
              <a:gd name="connsiteX66" fmla="*/ 2446940 w 3898347"/>
              <a:gd name="connsiteY66" fmla="*/ 4021172 h 4256103"/>
              <a:gd name="connsiteX67" fmla="*/ 2404883 w 3898347"/>
              <a:gd name="connsiteY67" fmla="*/ 4024808 h 4256103"/>
              <a:gd name="connsiteX68" fmla="*/ 2373894 w 3898347"/>
              <a:gd name="connsiteY68" fmla="*/ 4023827 h 4256103"/>
              <a:gd name="connsiteX69" fmla="*/ 2297080 w 3898347"/>
              <a:gd name="connsiteY69" fmla="*/ 4040841 h 4256103"/>
              <a:gd name="connsiteX70" fmla="*/ 2170615 w 3898347"/>
              <a:gd name="connsiteY70" fmla="*/ 4077196 h 4256103"/>
              <a:gd name="connsiteX71" fmla="*/ 2143580 w 3898347"/>
              <a:gd name="connsiteY71" fmla="*/ 4083102 h 4256103"/>
              <a:gd name="connsiteX72" fmla="*/ 2119893 w 3898347"/>
              <a:gd name="connsiteY72" fmla="*/ 4080874 h 4256103"/>
              <a:gd name="connsiteX73" fmla="*/ 2114008 w 3898347"/>
              <a:gd name="connsiteY73" fmla="*/ 4073996 h 4256103"/>
              <a:gd name="connsiteX74" fmla="*/ 2099067 w 3898347"/>
              <a:gd name="connsiteY74" fmla="*/ 4076068 h 4256103"/>
              <a:gd name="connsiteX75" fmla="*/ 2095000 w 3898347"/>
              <a:gd name="connsiteY75" fmla="*/ 4075096 h 4256103"/>
              <a:gd name="connsiteX76" fmla="*/ 2071767 w 3898347"/>
              <a:gd name="connsiteY76" fmla="*/ 4071044 h 4256103"/>
              <a:gd name="connsiteX77" fmla="*/ 2024486 w 3898347"/>
              <a:gd name="connsiteY77" fmla="*/ 4100276 h 4256103"/>
              <a:gd name="connsiteX78" fmla="*/ 1944675 w 3898347"/>
              <a:gd name="connsiteY78" fmla="*/ 4121515 h 4256103"/>
              <a:gd name="connsiteX79" fmla="*/ 1739945 w 3898347"/>
              <a:gd name="connsiteY79" fmla="*/ 4171795 h 4256103"/>
              <a:gd name="connsiteX80" fmla="*/ 1662065 w 3898347"/>
              <a:gd name="connsiteY80" fmla="*/ 4184630 h 4256103"/>
              <a:gd name="connsiteX81" fmla="*/ 1595989 w 3898347"/>
              <a:gd name="connsiteY81" fmla="*/ 4193679 h 4256103"/>
              <a:gd name="connsiteX82" fmla="*/ 1559231 w 3898347"/>
              <a:gd name="connsiteY82" fmla="*/ 4195932 h 4256103"/>
              <a:gd name="connsiteX83" fmla="*/ 1537197 w 3898347"/>
              <a:gd name="connsiteY83" fmla="*/ 4209468 h 4256103"/>
              <a:gd name="connsiteX84" fmla="*/ 1508787 w 3898347"/>
              <a:gd name="connsiteY84" fmla="*/ 4234213 h 4256103"/>
              <a:gd name="connsiteX85" fmla="*/ 1488914 w 3898347"/>
              <a:gd name="connsiteY85" fmla="*/ 4241772 h 4256103"/>
              <a:gd name="connsiteX86" fmla="*/ 1488999 w 3898347"/>
              <a:gd name="connsiteY86" fmla="*/ 4251186 h 4256103"/>
              <a:gd name="connsiteX87" fmla="*/ 1475364 w 3898347"/>
              <a:gd name="connsiteY87" fmla="*/ 4248364 h 4256103"/>
              <a:gd name="connsiteX88" fmla="*/ 1444118 w 3898347"/>
              <a:gd name="connsiteY88" fmla="*/ 4246285 h 4256103"/>
              <a:gd name="connsiteX89" fmla="*/ 1405326 w 3898347"/>
              <a:gd name="connsiteY89" fmla="*/ 4248391 h 4256103"/>
              <a:gd name="connsiteX90" fmla="*/ 1344909 w 3898347"/>
              <a:gd name="connsiteY90" fmla="*/ 4237004 h 4256103"/>
              <a:gd name="connsiteX91" fmla="*/ 1298748 w 3898347"/>
              <a:gd name="connsiteY91" fmla="*/ 4241669 h 4256103"/>
              <a:gd name="connsiteX92" fmla="*/ 1251302 w 3898347"/>
              <a:gd name="connsiteY92" fmla="*/ 4232513 h 4256103"/>
              <a:gd name="connsiteX93" fmla="*/ 1216643 w 3898347"/>
              <a:gd name="connsiteY93" fmla="*/ 4229828 h 4256103"/>
              <a:gd name="connsiteX94" fmla="*/ 1214101 w 3898347"/>
              <a:gd name="connsiteY94" fmla="*/ 4231991 h 4256103"/>
              <a:gd name="connsiteX95" fmla="*/ 1203193 w 3898347"/>
              <a:gd name="connsiteY95" fmla="*/ 4232867 h 4256103"/>
              <a:gd name="connsiteX96" fmla="*/ 1201049 w 3898347"/>
              <a:gd name="connsiteY96" fmla="*/ 4242842 h 4256103"/>
              <a:gd name="connsiteX97" fmla="*/ 1185298 w 3898347"/>
              <a:gd name="connsiteY97" fmla="*/ 4251133 h 4256103"/>
              <a:gd name="connsiteX98" fmla="*/ 1164955 w 3898347"/>
              <a:gd name="connsiteY98" fmla="*/ 4250027 h 4256103"/>
              <a:gd name="connsiteX99" fmla="*/ 1067357 w 3898347"/>
              <a:gd name="connsiteY99" fmla="*/ 4233908 h 4256103"/>
              <a:gd name="connsiteX100" fmla="*/ 1009492 w 3898347"/>
              <a:gd name="connsiteY100" fmla="*/ 4230455 h 4256103"/>
              <a:gd name="connsiteX101" fmla="*/ 988345 w 3898347"/>
              <a:gd name="connsiteY101" fmla="*/ 4238880 h 4256103"/>
              <a:gd name="connsiteX102" fmla="*/ 958251 w 3898347"/>
              <a:gd name="connsiteY102" fmla="*/ 4244100 h 4256103"/>
              <a:gd name="connsiteX103" fmla="*/ 899207 w 3898347"/>
              <a:gd name="connsiteY103" fmla="*/ 4247688 h 4256103"/>
              <a:gd name="connsiteX104" fmla="*/ 837706 w 3898347"/>
              <a:gd name="connsiteY104" fmla="*/ 4245528 h 4256103"/>
              <a:gd name="connsiteX105" fmla="*/ 778474 w 3898347"/>
              <a:gd name="connsiteY105" fmla="*/ 4235526 h 4256103"/>
              <a:gd name="connsiteX106" fmla="*/ 774418 w 3898347"/>
              <a:gd name="connsiteY106" fmla="*/ 4242583 h 4256103"/>
              <a:gd name="connsiteX107" fmla="*/ 737705 w 3898347"/>
              <a:gd name="connsiteY107" fmla="*/ 4238891 h 4256103"/>
              <a:gd name="connsiteX108" fmla="*/ 641839 w 3898347"/>
              <a:gd name="connsiteY108" fmla="*/ 4211160 h 4256103"/>
              <a:gd name="connsiteX109" fmla="*/ 558105 w 3898347"/>
              <a:gd name="connsiteY109" fmla="*/ 4191218 h 4256103"/>
              <a:gd name="connsiteX110" fmla="*/ 515682 w 3898347"/>
              <a:gd name="connsiteY110" fmla="*/ 4193696 h 4256103"/>
              <a:gd name="connsiteX111" fmla="*/ 467082 w 3898347"/>
              <a:gd name="connsiteY111" fmla="*/ 4185616 h 4256103"/>
              <a:gd name="connsiteX112" fmla="*/ 437646 w 3898347"/>
              <a:gd name="connsiteY112" fmla="*/ 4212658 h 4256103"/>
              <a:gd name="connsiteX113" fmla="*/ 402271 w 3898347"/>
              <a:gd name="connsiteY113" fmla="*/ 4212774 h 4256103"/>
              <a:gd name="connsiteX114" fmla="*/ 384907 w 3898347"/>
              <a:gd name="connsiteY114" fmla="*/ 4201195 h 4256103"/>
              <a:gd name="connsiteX115" fmla="*/ 337154 w 3898347"/>
              <a:gd name="connsiteY115" fmla="*/ 4206136 h 4256103"/>
              <a:gd name="connsiteX116" fmla="*/ 298662 w 3898347"/>
              <a:gd name="connsiteY116" fmla="*/ 4211227 h 4256103"/>
              <a:gd name="connsiteX117" fmla="*/ 265740 w 3898347"/>
              <a:gd name="connsiteY117" fmla="*/ 4213623 h 4256103"/>
              <a:gd name="connsiteX118" fmla="*/ 176403 w 3898347"/>
              <a:gd name="connsiteY118" fmla="*/ 4227393 h 4256103"/>
              <a:gd name="connsiteX119" fmla="*/ 82528 w 3898347"/>
              <a:gd name="connsiteY119" fmla="*/ 4243774 h 4256103"/>
              <a:gd name="connsiteX120" fmla="*/ 19464 w 3898347"/>
              <a:gd name="connsiteY120" fmla="*/ 4256103 h 4256103"/>
              <a:gd name="connsiteX121" fmla="*/ 0 w 3898347"/>
              <a:gd name="connsiteY121" fmla="*/ 4221939 h 4256103"/>
              <a:gd name="connsiteX122" fmla="*/ 0 w 3898347"/>
              <a:gd name="connsiteY122" fmla="*/ 15850 h 4256103"/>
              <a:gd name="connsiteX123" fmla="*/ 3898347 w 3898347"/>
              <a:gd name="connsiteY123" fmla="*/ 0 h 4256103"/>
              <a:gd name="connsiteX0" fmla="*/ 3898347 w 3898347"/>
              <a:gd name="connsiteY0" fmla="*/ 0 h 4256103"/>
              <a:gd name="connsiteX1" fmla="*/ 3898347 w 3898347"/>
              <a:gd name="connsiteY1" fmla="*/ 3834445 h 4256103"/>
              <a:gd name="connsiteX2" fmla="*/ 3892314 w 3898347"/>
              <a:gd name="connsiteY2" fmla="*/ 3832951 h 4256103"/>
              <a:gd name="connsiteX3" fmla="*/ 3851953 w 3898347"/>
              <a:gd name="connsiteY3" fmla="*/ 3802983 h 4256103"/>
              <a:gd name="connsiteX4" fmla="*/ 3836418 w 3898347"/>
              <a:gd name="connsiteY4" fmla="*/ 3811513 h 4256103"/>
              <a:gd name="connsiteX5" fmla="*/ 3833758 w 3898347"/>
              <a:gd name="connsiteY5" fmla="*/ 3813341 h 4256103"/>
              <a:gd name="connsiteX6" fmla="*/ 3822673 w 3898347"/>
              <a:gd name="connsiteY6" fmla="*/ 3812913 h 4256103"/>
              <a:gd name="connsiteX7" fmla="*/ 3820104 w 3898347"/>
              <a:gd name="connsiteY7" fmla="*/ 3822466 h 4256103"/>
              <a:gd name="connsiteX8" fmla="*/ 3803816 w 3898347"/>
              <a:gd name="connsiteY8" fmla="*/ 3828757 h 4256103"/>
              <a:gd name="connsiteX9" fmla="*/ 3729936 w 3898347"/>
              <a:gd name="connsiteY9" fmla="*/ 3815386 h 4256103"/>
              <a:gd name="connsiteX10" fmla="*/ 3726018 w 3898347"/>
              <a:gd name="connsiteY10" fmla="*/ 3815100 h 4256103"/>
              <a:gd name="connsiteX11" fmla="*/ 3725413 w 3898347"/>
              <a:gd name="connsiteY11" fmla="*/ 3814615 h 4256103"/>
              <a:gd name="connsiteX12" fmla="*/ 3713801 w 3898347"/>
              <a:gd name="connsiteY12" fmla="*/ 3811018 h 4256103"/>
              <a:gd name="connsiteX13" fmla="*/ 3709087 w 3898347"/>
              <a:gd name="connsiteY13" fmla="*/ 3813195 h 4256103"/>
              <a:gd name="connsiteX14" fmla="*/ 3698038 w 3898347"/>
              <a:gd name="connsiteY14" fmla="*/ 3806182 h 4256103"/>
              <a:gd name="connsiteX15" fmla="*/ 3662227 w 3898347"/>
              <a:gd name="connsiteY15" fmla="*/ 3807761 h 4256103"/>
              <a:gd name="connsiteX16" fmla="*/ 3659872 w 3898347"/>
              <a:gd name="connsiteY16" fmla="*/ 3805524 h 4256103"/>
              <a:gd name="connsiteX17" fmla="*/ 3643454 w 3898347"/>
              <a:gd name="connsiteY17" fmla="*/ 3794831 h 4256103"/>
              <a:gd name="connsiteX18" fmla="*/ 3624789 w 3898347"/>
              <a:gd name="connsiteY18" fmla="*/ 3803185 h 4256103"/>
              <a:gd name="connsiteX19" fmla="*/ 3602327 w 3898347"/>
              <a:gd name="connsiteY19" fmla="*/ 3794616 h 4256103"/>
              <a:gd name="connsiteX20" fmla="*/ 3596645 w 3898347"/>
              <a:gd name="connsiteY20" fmla="*/ 3797108 h 4256103"/>
              <a:gd name="connsiteX21" fmla="*/ 3574144 w 3898347"/>
              <a:gd name="connsiteY21" fmla="*/ 3795108 h 4256103"/>
              <a:gd name="connsiteX22" fmla="*/ 3562310 w 3898347"/>
              <a:gd name="connsiteY22" fmla="*/ 3787534 h 4256103"/>
              <a:gd name="connsiteX23" fmla="*/ 3551635 w 3898347"/>
              <a:gd name="connsiteY23" fmla="*/ 3797705 h 4256103"/>
              <a:gd name="connsiteX24" fmla="*/ 3542668 w 3898347"/>
              <a:gd name="connsiteY24" fmla="*/ 3803283 h 4256103"/>
              <a:gd name="connsiteX25" fmla="*/ 3533033 w 3898347"/>
              <a:gd name="connsiteY25" fmla="*/ 3799071 h 4256103"/>
              <a:gd name="connsiteX26" fmla="*/ 3521726 w 3898347"/>
              <a:gd name="connsiteY26" fmla="*/ 3804691 h 4256103"/>
              <a:gd name="connsiteX27" fmla="*/ 3520080 w 3898347"/>
              <a:gd name="connsiteY27" fmla="*/ 3805210 h 4256103"/>
              <a:gd name="connsiteX28" fmla="*/ 3508491 w 3898347"/>
              <a:gd name="connsiteY28" fmla="*/ 3797398 h 4256103"/>
              <a:gd name="connsiteX29" fmla="*/ 3503787 w 3898347"/>
              <a:gd name="connsiteY29" fmla="*/ 3797787 h 4256103"/>
              <a:gd name="connsiteX30" fmla="*/ 3492165 w 3898347"/>
              <a:gd name="connsiteY30" fmla="*/ 3799887 h 4256103"/>
              <a:gd name="connsiteX31" fmla="*/ 3472233 w 3898347"/>
              <a:gd name="connsiteY31" fmla="*/ 3805682 h 4256103"/>
              <a:gd name="connsiteX32" fmla="*/ 3465921 w 3898347"/>
              <a:gd name="connsiteY32" fmla="*/ 3805814 h 4256103"/>
              <a:gd name="connsiteX33" fmla="*/ 3455541 w 3898347"/>
              <a:gd name="connsiteY33" fmla="*/ 3815505 h 4256103"/>
              <a:gd name="connsiteX34" fmla="*/ 3429027 w 3898347"/>
              <a:gd name="connsiteY34" fmla="*/ 3816906 h 4256103"/>
              <a:gd name="connsiteX35" fmla="*/ 3369507 w 3898347"/>
              <a:gd name="connsiteY35" fmla="*/ 3825563 h 4256103"/>
              <a:gd name="connsiteX36" fmla="*/ 3324491 w 3898347"/>
              <a:gd name="connsiteY36" fmla="*/ 3832006 h 4256103"/>
              <a:gd name="connsiteX37" fmla="*/ 3244235 w 3898347"/>
              <a:gd name="connsiteY37" fmla="*/ 3834376 h 4256103"/>
              <a:gd name="connsiteX38" fmla="*/ 3226507 w 3898347"/>
              <a:gd name="connsiteY38" fmla="*/ 3820131 h 4256103"/>
              <a:gd name="connsiteX39" fmla="*/ 3191688 w 3898347"/>
              <a:gd name="connsiteY39" fmla="*/ 3837359 h 4256103"/>
              <a:gd name="connsiteX40" fmla="*/ 3153779 w 3898347"/>
              <a:gd name="connsiteY40" fmla="*/ 3848439 h 4256103"/>
              <a:gd name="connsiteX41" fmla="*/ 3090188 w 3898347"/>
              <a:gd name="connsiteY41" fmla="*/ 3855036 h 4256103"/>
              <a:gd name="connsiteX42" fmla="*/ 3031422 w 3898347"/>
              <a:gd name="connsiteY42" fmla="*/ 3858298 h 4256103"/>
              <a:gd name="connsiteX43" fmla="*/ 2996288 w 3898347"/>
              <a:gd name="connsiteY43" fmla="*/ 3860020 h 4256103"/>
              <a:gd name="connsiteX44" fmla="*/ 2901661 w 3898347"/>
              <a:gd name="connsiteY44" fmla="*/ 3882243 h 4256103"/>
              <a:gd name="connsiteX45" fmla="*/ 2782141 w 3898347"/>
              <a:gd name="connsiteY45" fmla="*/ 3932983 h 4256103"/>
              <a:gd name="connsiteX46" fmla="*/ 2749597 w 3898347"/>
              <a:gd name="connsiteY46" fmla="*/ 3956746 h 4256103"/>
              <a:gd name="connsiteX47" fmla="*/ 2730493 w 3898347"/>
              <a:gd name="connsiteY47" fmla="*/ 3955236 h 4256103"/>
              <a:gd name="connsiteX48" fmla="*/ 2707507 w 3898347"/>
              <a:gd name="connsiteY48" fmla="*/ 3947771 h 4256103"/>
              <a:gd name="connsiteX49" fmla="*/ 2701937 w 3898347"/>
              <a:gd name="connsiteY49" fmla="*/ 3950565 h 4256103"/>
              <a:gd name="connsiteX50" fmla="*/ 2679435 w 3898347"/>
              <a:gd name="connsiteY50" fmla="*/ 3949768 h 4256103"/>
              <a:gd name="connsiteX51" fmla="*/ 2667352 w 3898347"/>
              <a:gd name="connsiteY51" fmla="*/ 3942821 h 4256103"/>
              <a:gd name="connsiteX52" fmla="*/ 2657096 w 3898347"/>
              <a:gd name="connsiteY52" fmla="*/ 3953571 h 4256103"/>
              <a:gd name="connsiteX53" fmla="*/ 2655161 w 3898347"/>
              <a:gd name="connsiteY53" fmla="*/ 3962216 h 4256103"/>
              <a:gd name="connsiteX54" fmla="*/ 2638604 w 3898347"/>
              <a:gd name="connsiteY54" fmla="*/ 3955936 h 4256103"/>
              <a:gd name="connsiteX55" fmla="*/ 2626185 w 3898347"/>
              <a:gd name="connsiteY55" fmla="*/ 3962937 h 4256103"/>
              <a:gd name="connsiteX56" fmla="*/ 2614077 w 3898347"/>
              <a:gd name="connsiteY56" fmla="*/ 3955576 h 4256103"/>
              <a:gd name="connsiteX57" fmla="*/ 2609403 w 3898347"/>
              <a:gd name="connsiteY57" fmla="*/ 3956215 h 4256103"/>
              <a:gd name="connsiteX58" fmla="*/ 2597896 w 3898347"/>
              <a:gd name="connsiteY58" fmla="*/ 3958939 h 4256103"/>
              <a:gd name="connsiteX59" fmla="*/ 2578251 w 3898347"/>
              <a:gd name="connsiteY59" fmla="*/ 3965812 h 4256103"/>
              <a:gd name="connsiteX60" fmla="*/ 2571961 w 3898347"/>
              <a:gd name="connsiteY60" fmla="*/ 3966278 h 4256103"/>
              <a:gd name="connsiteX61" fmla="*/ 2559399 w 3898347"/>
              <a:gd name="connsiteY61" fmla="*/ 3979193 h 4256103"/>
              <a:gd name="connsiteX62" fmla="*/ 2533560 w 3898347"/>
              <a:gd name="connsiteY62" fmla="*/ 3988160 h 4256103"/>
              <a:gd name="connsiteX63" fmla="*/ 2515299 w 3898347"/>
              <a:gd name="connsiteY63" fmla="*/ 4016867 h 4256103"/>
              <a:gd name="connsiteX64" fmla="*/ 2513423 w 3898347"/>
              <a:gd name="connsiteY64" fmla="*/ 4018759 h 4256103"/>
              <a:gd name="connsiteX65" fmla="*/ 2482991 w 3898347"/>
              <a:gd name="connsiteY65" fmla="*/ 4012935 h 4256103"/>
              <a:gd name="connsiteX66" fmla="*/ 2446940 w 3898347"/>
              <a:gd name="connsiteY66" fmla="*/ 4021172 h 4256103"/>
              <a:gd name="connsiteX67" fmla="*/ 2404883 w 3898347"/>
              <a:gd name="connsiteY67" fmla="*/ 4024808 h 4256103"/>
              <a:gd name="connsiteX68" fmla="*/ 2373894 w 3898347"/>
              <a:gd name="connsiteY68" fmla="*/ 4023827 h 4256103"/>
              <a:gd name="connsiteX69" fmla="*/ 2297080 w 3898347"/>
              <a:gd name="connsiteY69" fmla="*/ 4040841 h 4256103"/>
              <a:gd name="connsiteX70" fmla="*/ 2170615 w 3898347"/>
              <a:gd name="connsiteY70" fmla="*/ 4077196 h 4256103"/>
              <a:gd name="connsiteX71" fmla="*/ 2143580 w 3898347"/>
              <a:gd name="connsiteY71" fmla="*/ 4083102 h 4256103"/>
              <a:gd name="connsiteX72" fmla="*/ 2119893 w 3898347"/>
              <a:gd name="connsiteY72" fmla="*/ 4080874 h 4256103"/>
              <a:gd name="connsiteX73" fmla="*/ 2114008 w 3898347"/>
              <a:gd name="connsiteY73" fmla="*/ 4073996 h 4256103"/>
              <a:gd name="connsiteX74" fmla="*/ 2099067 w 3898347"/>
              <a:gd name="connsiteY74" fmla="*/ 4076068 h 4256103"/>
              <a:gd name="connsiteX75" fmla="*/ 2095000 w 3898347"/>
              <a:gd name="connsiteY75" fmla="*/ 4075096 h 4256103"/>
              <a:gd name="connsiteX76" fmla="*/ 2071767 w 3898347"/>
              <a:gd name="connsiteY76" fmla="*/ 4071044 h 4256103"/>
              <a:gd name="connsiteX77" fmla="*/ 2024486 w 3898347"/>
              <a:gd name="connsiteY77" fmla="*/ 4100276 h 4256103"/>
              <a:gd name="connsiteX78" fmla="*/ 1944675 w 3898347"/>
              <a:gd name="connsiteY78" fmla="*/ 4121515 h 4256103"/>
              <a:gd name="connsiteX79" fmla="*/ 1739945 w 3898347"/>
              <a:gd name="connsiteY79" fmla="*/ 4171795 h 4256103"/>
              <a:gd name="connsiteX80" fmla="*/ 1662065 w 3898347"/>
              <a:gd name="connsiteY80" fmla="*/ 4184630 h 4256103"/>
              <a:gd name="connsiteX81" fmla="*/ 1595989 w 3898347"/>
              <a:gd name="connsiteY81" fmla="*/ 4193679 h 4256103"/>
              <a:gd name="connsiteX82" fmla="*/ 1559231 w 3898347"/>
              <a:gd name="connsiteY82" fmla="*/ 4195932 h 4256103"/>
              <a:gd name="connsiteX83" fmla="*/ 1537197 w 3898347"/>
              <a:gd name="connsiteY83" fmla="*/ 4209468 h 4256103"/>
              <a:gd name="connsiteX84" fmla="*/ 1508787 w 3898347"/>
              <a:gd name="connsiteY84" fmla="*/ 4234213 h 4256103"/>
              <a:gd name="connsiteX85" fmla="*/ 1488914 w 3898347"/>
              <a:gd name="connsiteY85" fmla="*/ 4241772 h 4256103"/>
              <a:gd name="connsiteX86" fmla="*/ 1475364 w 3898347"/>
              <a:gd name="connsiteY86" fmla="*/ 4248364 h 4256103"/>
              <a:gd name="connsiteX87" fmla="*/ 1444118 w 3898347"/>
              <a:gd name="connsiteY87" fmla="*/ 4246285 h 4256103"/>
              <a:gd name="connsiteX88" fmla="*/ 1405326 w 3898347"/>
              <a:gd name="connsiteY88" fmla="*/ 4248391 h 4256103"/>
              <a:gd name="connsiteX89" fmla="*/ 1344909 w 3898347"/>
              <a:gd name="connsiteY89" fmla="*/ 4237004 h 4256103"/>
              <a:gd name="connsiteX90" fmla="*/ 1298748 w 3898347"/>
              <a:gd name="connsiteY90" fmla="*/ 4241669 h 4256103"/>
              <a:gd name="connsiteX91" fmla="*/ 1251302 w 3898347"/>
              <a:gd name="connsiteY91" fmla="*/ 4232513 h 4256103"/>
              <a:gd name="connsiteX92" fmla="*/ 1216643 w 3898347"/>
              <a:gd name="connsiteY92" fmla="*/ 4229828 h 4256103"/>
              <a:gd name="connsiteX93" fmla="*/ 1214101 w 3898347"/>
              <a:gd name="connsiteY93" fmla="*/ 4231991 h 4256103"/>
              <a:gd name="connsiteX94" fmla="*/ 1203193 w 3898347"/>
              <a:gd name="connsiteY94" fmla="*/ 4232867 h 4256103"/>
              <a:gd name="connsiteX95" fmla="*/ 1201049 w 3898347"/>
              <a:gd name="connsiteY95" fmla="*/ 4242842 h 4256103"/>
              <a:gd name="connsiteX96" fmla="*/ 1185298 w 3898347"/>
              <a:gd name="connsiteY96" fmla="*/ 4251133 h 4256103"/>
              <a:gd name="connsiteX97" fmla="*/ 1164955 w 3898347"/>
              <a:gd name="connsiteY97" fmla="*/ 4250027 h 4256103"/>
              <a:gd name="connsiteX98" fmla="*/ 1067357 w 3898347"/>
              <a:gd name="connsiteY98" fmla="*/ 4233908 h 4256103"/>
              <a:gd name="connsiteX99" fmla="*/ 1009492 w 3898347"/>
              <a:gd name="connsiteY99" fmla="*/ 4230455 h 4256103"/>
              <a:gd name="connsiteX100" fmla="*/ 988345 w 3898347"/>
              <a:gd name="connsiteY100" fmla="*/ 4238880 h 4256103"/>
              <a:gd name="connsiteX101" fmla="*/ 958251 w 3898347"/>
              <a:gd name="connsiteY101" fmla="*/ 4244100 h 4256103"/>
              <a:gd name="connsiteX102" fmla="*/ 899207 w 3898347"/>
              <a:gd name="connsiteY102" fmla="*/ 4247688 h 4256103"/>
              <a:gd name="connsiteX103" fmla="*/ 837706 w 3898347"/>
              <a:gd name="connsiteY103" fmla="*/ 4245528 h 4256103"/>
              <a:gd name="connsiteX104" fmla="*/ 778474 w 3898347"/>
              <a:gd name="connsiteY104" fmla="*/ 4235526 h 4256103"/>
              <a:gd name="connsiteX105" fmla="*/ 774418 w 3898347"/>
              <a:gd name="connsiteY105" fmla="*/ 4242583 h 4256103"/>
              <a:gd name="connsiteX106" fmla="*/ 737705 w 3898347"/>
              <a:gd name="connsiteY106" fmla="*/ 4238891 h 4256103"/>
              <a:gd name="connsiteX107" fmla="*/ 641839 w 3898347"/>
              <a:gd name="connsiteY107" fmla="*/ 4211160 h 4256103"/>
              <a:gd name="connsiteX108" fmla="*/ 558105 w 3898347"/>
              <a:gd name="connsiteY108" fmla="*/ 4191218 h 4256103"/>
              <a:gd name="connsiteX109" fmla="*/ 515682 w 3898347"/>
              <a:gd name="connsiteY109" fmla="*/ 4193696 h 4256103"/>
              <a:gd name="connsiteX110" fmla="*/ 467082 w 3898347"/>
              <a:gd name="connsiteY110" fmla="*/ 4185616 h 4256103"/>
              <a:gd name="connsiteX111" fmla="*/ 437646 w 3898347"/>
              <a:gd name="connsiteY111" fmla="*/ 4212658 h 4256103"/>
              <a:gd name="connsiteX112" fmla="*/ 402271 w 3898347"/>
              <a:gd name="connsiteY112" fmla="*/ 4212774 h 4256103"/>
              <a:gd name="connsiteX113" fmla="*/ 384907 w 3898347"/>
              <a:gd name="connsiteY113" fmla="*/ 4201195 h 4256103"/>
              <a:gd name="connsiteX114" fmla="*/ 337154 w 3898347"/>
              <a:gd name="connsiteY114" fmla="*/ 4206136 h 4256103"/>
              <a:gd name="connsiteX115" fmla="*/ 298662 w 3898347"/>
              <a:gd name="connsiteY115" fmla="*/ 4211227 h 4256103"/>
              <a:gd name="connsiteX116" fmla="*/ 265740 w 3898347"/>
              <a:gd name="connsiteY116" fmla="*/ 4213623 h 4256103"/>
              <a:gd name="connsiteX117" fmla="*/ 176403 w 3898347"/>
              <a:gd name="connsiteY117" fmla="*/ 4227393 h 4256103"/>
              <a:gd name="connsiteX118" fmla="*/ 82528 w 3898347"/>
              <a:gd name="connsiteY118" fmla="*/ 4243774 h 4256103"/>
              <a:gd name="connsiteX119" fmla="*/ 19464 w 3898347"/>
              <a:gd name="connsiteY119" fmla="*/ 4256103 h 4256103"/>
              <a:gd name="connsiteX120" fmla="*/ 0 w 3898347"/>
              <a:gd name="connsiteY120" fmla="*/ 4221939 h 4256103"/>
              <a:gd name="connsiteX121" fmla="*/ 0 w 3898347"/>
              <a:gd name="connsiteY121" fmla="*/ 15850 h 4256103"/>
              <a:gd name="connsiteX122" fmla="*/ 3898347 w 3898347"/>
              <a:gd name="connsiteY122" fmla="*/ 0 h 4256103"/>
              <a:gd name="connsiteX0" fmla="*/ 3898347 w 3898347"/>
              <a:gd name="connsiteY0" fmla="*/ 0 h 4256103"/>
              <a:gd name="connsiteX1" fmla="*/ 3898347 w 3898347"/>
              <a:gd name="connsiteY1" fmla="*/ 3834445 h 4256103"/>
              <a:gd name="connsiteX2" fmla="*/ 3892314 w 3898347"/>
              <a:gd name="connsiteY2" fmla="*/ 3832951 h 4256103"/>
              <a:gd name="connsiteX3" fmla="*/ 3851953 w 3898347"/>
              <a:gd name="connsiteY3" fmla="*/ 3802983 h 4256103"/>
              <a:gd name="connsiteX4" fmla="*/ 3836418 w 3898347"/>
              <a:gd name="connsiteY4" fmla="*/ 3811513 h 4256103"/>
              <a:gd name="connsiteX5" fmla="*/ 3833758 w 3898347"/>
              <a:gd name="connsiteY5" fmla="*/ 3813341 h 4256103"/>
              <a:gd name="connsiteX6" fmla="*/ 3822673 w 3898347"/>
              <a:gd name="connsiteY6" fmla="*/ 3812913 h 4256103"/>
              <a:gd name="connsiteX7" fmla="*/ 3820104 w 3898347"/>
              <a:gd name="connsiteY7" fmla="*/ 3822466 h 4256103"/>
              <a:gd name="connsiteX8" fmla="*/ 3803816 w 3898347"/>
              <a:gd name="connsiteY8" fmla="*/ 3828757 h 4256103"/>
              <a:gd name="connsiteX9" fmla="*/ 3729936 w 3898347"/>
              <a:gd name="connsiteY9" fmla="*/ 3815386 h 4256103"/>
              <a:gd name="connsiteX10" fmla="*/ 3726018 w 3898347"/>
              <a:gd name="connsiteY10" fmla="*/ 3815100 h 4256103"/>
              <a:gd name="connsiteX11" fmla="*/ 3725413 w 3898347"/>
              <a:gd name="connsiteY11" fmla="*/ 3814615 h 4256103"/>
              <a:gd name="connsiteX12" fmla="*/ 3713801 w 3898347"/>
              <a:gd name="connsiteY12" fmla="*/ 3811018 h 4256103"/>
              <a:gd name="connsiteX13" fmla="*/ 3709087 w 3898347"/>
              <a:gd name="connsiteY13" fmla="*/ 3813195 h 4256103"/>
              <a:gd name="connsiteX14" fmla="*/ 3698038 w 3898347"/>
              <a:gd name="connsiteY14" fmla="*/ 3806182 h 4256103"/>
              <a:gd name="connsiteX15" fmla="*/ 3662227 w 3898347"/>
              <a:gd name="connsiteY15" fmla="*/ 3807761 h 4256103"/>
              <a:gd name="connsiteX16" fmla="*/ 3659872 w 3898347"/>
              <a:gd name="connsiteY16" fmla="*/ 3805524 h 4256103"/>
              <a:gd name="connsiteX17" fmla="*/ 3643454 w 3898347"/>
              <a:gd name="connsiteY17" fmla="*/ 3794831 h 4256103"/>
              <a:gd name="connsiteX18" fmla="*/ 3624789 w 3898347"/>
              <a:gd name="connsiteY18" fmla="*/ 3803185 h 4256103"/>
              <a:gd name="connsiteX19" fmla="*/ 3602327 w 3898347"/>
              <a:gd name="connsiteY19" fmla="*/ 3794616 h 4256103"/>
              <a:gd name="connsiteX20" fmla="*/ 3596645 w 3898347"/>
              <a:gd name="connsiteY20" fmla="*/ 3797108 h 4256103"/>
              <a:gd name="connsiteX21" fmla="*/ 3574144 w 3898347"/>
              <a:gd name="connsiteY21" fmla="*/ 3795108 h 4256103"/>
              <a:gd name="connsiteX22" fmla="*/ 3562310 w 3898347"/>
              <a:gd name="connsiteY22" fmla="*/ 3787534 h 4256103"/>
              <a:gd name="connsiteX23" fmla="*/ 3551635 w 3898347"/>
              <a:gd name="connsiteY23" fmla="*/ 3797705 h 4256103"/>
              <a:gd name="connsiteX24" fmla="*/ 3542668 w 3898347"/>
              <a:gd name="connsiteY24" fmla="*/ 3803283 h 4256103"/>
              <a:gd name="connsiteX25" fmla="*/ 3533033 w 3898347"/>
              <a:gd name="connsiteY25" fmla="*/ 3799071 h 4256103"/>
              <a:gd name="connsiteX26" fmla="*/ 3521726 w 3898347"/>
              <a:gd name="connsiteY26" fmla="*/ 3804691 h 4256103"/>
              <a:gd name="connsiteX27" fmla="*/ 3520080 w 3898347"/>
              <a:gd name="connsiteY27" fmla="*/ 3805210 h 4256103"/>
              <a:gd name="connsiteX28" fmla="*/ 3508491 w 3898347"/>
              <a:gd name="connsiteY28" fmla="*/ 3797398 h 4256103"/>
              <a:gd name="connsiteX29" fmla="*/ 3503787 w 3898347"/>
              <a:gd name="connsiteY29" fmla="*/ 3797787 h 4256103"/>
              <a:gd name="connsiteX30" fmla="*/ 3492165 w 3898347"/>
              <a:gd name="connsiteY30" fmla="*/ 3799887 h 4256103"/>
              <a:gd name="connsiteX31" fmla="*/ 3472233 w 3898347"/>
              <a:gd name="connsiteY31" fmla="*/ 3805682 h 4256103"/>
              <a:gd name="connsiteX32" fmla="*/ 3465921 w 3898347"/>
              <a:gd name="connsiteY32" fmla="*/ 3805814 h 4256103"/>
              <a:gd name="connsiteX33" fmla="*/ 3455541 w 3898347"/>
              <a:gd name="connsiteY33" fmla="*/ 3815505 h 4256103"/>
              <a:gd name="connsiteX34" fmla="*/ 3429027 w 3898347"/>
              <a:gd name="connsiteY34" fmla="*/ 3816906 h 4256103"/>
              <a:gd name="connsiteX35" fmla="*/ 3369507 w 3898347"/>
              <a:gd name="connsiteY35" fmla="*/ 3825563 h 4256103"/>
              <a:gd name="connsiteX36" fmla="*/ 3324491 w 3898347"/>
              <a:gd name="connsiteY36" fmla="*/ 3832006 h 4256103"/>
              <a:gd name="connsiteX37" fmla="*/ 3244235 w 3898347"/>
              <a:gd name="connsiteY37" fmla="*/ 3834376 h 4256103"/>
              <a:gd name="connsiteX38" fmla="*/ 3226507 w 3898347"/>
              <a:gd name="connsiteY38" fmla="*/ 3820131 h 4256103"/>
              <a:gd name="connsiteX39" fmla="*/ 3191688 w 3898347"/>
              <a:gd name="connsiteY39" fmla="*/ 3837359 h 4256103"/>
              <a:gd name="connsiteX40" fmla="*/ 3153779 w 3898347"/>
              <a:gd name="connsiteY40" fmla="*/ 3848439 h 4256103"/>
              <a:gd name="connsiteX41" fmla="*/ 3090188 w 3898347"/>
              <a:gd name="connsiteY41" fmla="*/ 3855036 h 4256103"/>
              <a:gd name="connsiteX42" fmla="*/ 3031422 w 3898347"/>
              <a:gd name="connsiteY42" fmla="*/ 3858298 h 4256103"/>
              <a:gd name="connsiteX43" fmla="*/ 2996288 w 3898347"/>
              <a:gd name="connsiteY43" fmla="*/ 3860020 h 4256103"/>
              <a:gd name="connsiteX44" fmla="*/ 2901661 w 3898347"/>
              <a:gd name="connsiteY44" fmla="*/ 3882243 h 4256103"/>
              <a:gd name="connsiteX45" fmla="*/ 2782141 w 3898347"/>
              <a:gd name="connsiteY45" fmla="*/ 3932983 h 4256103"/>
              <a:gd name="connsiteX46" fmla="*/ 2749597 w 3898347"/>
              <a:gd name="connsiteY46" fmla="*/ 3956746 h 4256103"/>
              <a:gd name="connsiteX47" fmla="*/ 2730493 w 3898347"/>
              <a:gd name="connsiteY47" fmla="*/ 3955236 h 4256103"/>
              <a:gd name="connsiteX48" fmla="*/ 2707507 w 3898347"/>
              <a:gd name="connsiteY48" fmla="*/ 3947771 h 4256103"/>
              <a:gd name="connsiteX49" fmla="*/ 2701937 w 3898347"/>
              <a:gd name="connsiteY49" fmla="*/ 3950565 h 4256103"/>
              <a:gd name="connsiteX50" fmla="*/ 2679435 w 3898347"/>
              <a:gd name="connsiteY50" fmla="*/ 3949768 h 4256103"/>
              <a:gd name="connsiteX51" fmla="*/ 2667352 w 3898347"/>
              <a:gd name="connsiteY51" fmla="*/ 3942821 h 4256103"/>
              <a:gd name="connsiteX52" fmla="*/ 2657096 w 3898347"/>
              <a:gd name="connsiteY52" fmla="*/ 3953571 h 4256103"/>
              <a:gd name="connsiteX53" fmla="*/ 2655161 w 3898347"/>
              <a:gd name="connsiteY53" fmla="*/ 3962216 h 4256103"/>
              <a:gd name="connsiteX54" fmla="*/ 2638604 w 3898347"/>
              <a:gd name="connsiteY54" fmla="*/ 3955936 h 4256103"/>
              <a:gd name="connsiteX55" fmla="*/ 2626185 w 3898347"/>
              <a:gd name="connsiteY55" fmla="*/ 3962937 h 4256103"/>
              <a:gd name="connsiteX56" fmla="*/ 2614077 w 3898347"/>
              <a:gd name="connsiteY56" fmla="*/ 3955576 h 4256103"/>
              <a:gd name="connsiteX57" fmla="*/ 2609403 w 3898347"/>
              <a:gd name="connsiteY57" fmla="*/ 3956215 h 4256103"/>
              <a:gd name="connsiteX58" fmla="*/ 2597896 w 3898347"/>
              <a:gd name="connsiteY58" fmla="*/ 3958939 h 4256103"/>
              <a:gd name="connsiteX59" fmla="*/ 2578251 w 3898347"/>
              <a:gd name="connsiteY59" fmla="*/ 3965812 h 4256103"/>
              <a:gd name="connsiteX60" fmla="*/ 2571961 w 3898347"/>
              <a:gd name="connsiteY60" fmla="*/ 3966278 h 4256103"/>
              <a:gd name="connsiteX61" fmla="*/ 2559399 w 3898347"/>
              <a:gd name="connsiteY61" fmla="*/ 3979193 h 4256103"/>
              <a:gd name="connsiteX62" fmla="*/ 2533560 w 3898347"/>
              <a:gd name="connsiteY62" fmla="*/ 3988160 h 4256103"/>
              <a:gd name="connsiteX63" fmla="*/ 2515299 w 3898347"/>
              <a:gd name="connsiteY63" fmla="*/ 4016867 h 4256103"/>
              <a:gd name="connsiteX64" fmla="*/ 2513423 w 3898347"/>
              <a:gd name="connsiteY64" fmla="*/ 4018759 h 4256103"/>
              <a:gd name="connsiteX65" fmla="*/ 2482991 w 3898347"/>
              <a:gd name="connsiteY65" fmla="*/ 4012935 h 4256103"/>
              <a:gd name="connsiteX66" fmla="*/ 2446940 w 3898347"/>
              <a:gd name="connsiteY66" fmla="*/ 4021172 h 4256103"/>
              <a:gd name="connsiteX67" fmla="*/ 2404883 w 3898347"/>
              <a:gd name="connsiteY67" fmla="*/ 4024808 h 4256103"/>
              <a:gd name="connsiteX68" fmla="*/ 2373894 w 3898347"/>
              <a:gd name="connsiteY68" fmla="*/ 4023827 h 4256103"/>
              <a:gd name="connsiteX69" fmla="*/ 2297080 w 3898347"/>
              <a:gd name="connsiteY69" fmla="*/ 4040841 h 4256103"/>
              <a:gd name="connsiteX70" fmla="*/ 2170615 w 3898347"/>
              <a:gd name="connsiteY70" fmla="*/ 4077196 h 4256103"/>
              <a:gd name="connsiteX71" fmla="*/ 2143580 w 3898347"/>
              <a:gd name="connsiteY71" fmla="*/ 4083102 h 4256103"/>
              <a:gd name="connsiteX72" fmla="*/ 2119893 w 3898347"/>
              <a:gd name="connsiteY72" fmla="*/ 4080874 h 4256103"/>
              <a:gd name="connsiteX73" fmla="*/ 2114008 w 3898347"/>
              <a:gd name="connsiteY73" fmla="*/ 4073996 h 4256103"/>
              <a:gd name="connsiteX74" fmla="*/ 2099067 w 3898347"/>
              <a:gd name="connsiteY74" fmla="*/ 4076068 h 4256103"/>
              <a:gd name="connsiteX75" fmla="*/ 2095000 w 3898347"/>
              <a:gd name="connsiteY75" fmla="*/ 4075096 h 4256103"/>
              <a:gd name="connsiteX76" fmla="*/ 2071767 w 3898347"/>
              <a:gd name="connsiteY76" fmla="*/ 4071044 h 4256103"/>
              <a:gd name="connsiteX77" fmla="*/ 2024486 w 3898347"/>
              <a:gd name="connsiteY77" fmla="*/ 4100276 h 4256103"/>
              <a:gd name="connsiteX78" fmla="*/ 1944675 w 3898347"/>
              <a:gd name="connsiteY78" fmla="*/ 4121515 h 4256103"/>
              <a:gd name="connsiteX79" fmla="*/ 1739945 w 3898347"/>
              <a:gd name="connsiteY79" fmla="*/ 4171795 h 4256103"/>
              <a:gd name="connsiteX80" fmla="*/ 1662065 w 3898347"/>
              <a:gd name="connsiteY80" fmla="*/ 4184630 h 4256103"/>
              <a:gd name="connsiteX81" fmla="*/ 1595989 w 3898347"/>
              <a:gd name="connsiteY81" fmla="*/ 4193679 h 4256103"/>
              <a:gd name="connsiteX82" fmla="*/ 1559231 w 3898347"/>
              <a:gd name="connsiteY82" fmla="*/ 4195932 h 4256103"/>
              <a:gd name="connsiteX83" fmla="*/ 1537197 w 3898347"/>
              <a:gd name="connsiteY83" fmla="*/ 4209468 h 4256103"/>
              <a:gd name="connsiteX84" fmla="*/ 1508787 w 3898347"/>
              <a:gd name="connsiteY84" fmla="*/ 4234213 h 4256103"/>
              <a:gd name="connsiteX85" fmla="*/ 1488914 w 3898347"/>
              <a:gd name="connsiteY85" fmla="*/ 4241772 h 4256103"/>
              <a:gd name="connsiteX86" fmla="*/ 1465497 w 3898347"/>
              <a:gd name="connsiteY86" fmla="*/ 4245075 h 4256103"/>
              <a:gd name="connsiteX87" fmla="*/ 1444118 w 3898347"/>
              <a:gd name="connsiteY87" fmla="*/ 4246285 h 4256103"/>
              <a:gd name="connsiteX88" fmla="*/ 1405326 w 3898347"/>
              <a:gd name="connsiteY88" fmla="*/ 4248391 h 4256103"/>
              <a:gd name="connsiteX89" fmla="*/ 1344909 w 3898347"/>
              <a:gd name="connsiteY89" fmla="*/ 4237004 h 4256103"/>
              <a:gd name="connsiteX90" fmla="*/ 1298748 w 3898347"/>
              <a:gd name="connsiteY90" fmla="*/ 4241669 h 4256103"/>
              <a:gd name="connsiteX91" fmla="*/ 1251302 w 3898347"/>
              <a:gd name="connsiteY91" fmla="*/ 4232513 h 4256103"/>
              <a:gd name="connsiteX92" fmla="*/ 1216643 w 3898347"/>
              <a:gd name="connsiteY92" fmla="*/ 4229828 h 4256103"/>
              <a:gd name="connsiteX93" fmla="*/ 1214101 w 3898347"/>
              <a:gd name="connsiteY93" fmla="*/ 4231991 h 4256103"/>
              <a:gd name="connsiteX94" fmla="*/ 1203193 w 3898347"/>
              <a:gd name="connsiteY94" fmla="*/ 4232867 h 4256103"/>
              <a:gd name="connsiteX95" fmla="*/ 1201049 w 3898347"/>
              <a:gd name="connsiteY95" fmla="*/ 4242842 h 4256103"/>
              <a:gd name="connsiteX96" fmla="*/ 1185298 w 3898347"/>
              <a:gd name="connsiteY96" fmla="*/ 4251133 h 4256103"/>
              <a:gd name="connsiteX97" fmla="*/ 1164955 w 3898347"/>
              <a:gd name="connsiteY97" fmla="*/ 4250027 h 4256103"/>
              <a:gd name="connsiteX98" fmla="*/ 1067357 w 3898347"/>
              <a:gd name="connsiteY98" fmla="*/ 4233908 h 4256103"/>
              <a:gd name="connsiteX99" fmla="*/ 1009492 w 3898347"/>
              <a:gd name="connsiteY99" fmla="*/ 4230455 h 4256103"/>
              <a:gd name="connsiteX100" fmla="*/ 988345 w 3898347"/>
              <a:gd name="connsiteY100" fmla="*/ 4238880 h 4256103"/>
              <a:gd name="connsiteX101" fmla="*/ 958251 w 3898347"/>
              <a:gd name="connsiteY101" fmla="*/ 4244100 h 4256103"/>
              <a:gd name="connsiteX102" fmla="*/ 899207 w 3898347"/>
              <a:gd name="connsiteY102" fmla="*/ 4247688 h 4256103"/>
              <a:gd name="connsiteX103" fmla="*/ 837706 w 3898347"/>
              <a:gd name="connsiteY103" fmla="*/ 4245528 h 4256103"/>
              <a:gd name="connsiteX104" fmla="*/ 778474 w 3898347"/>
              <a:gd name="connsiteY104" fmla="*/ 4235526 h 4256103"/>
              <a:gd name="connsiteX105" fmla="*/ 774418 w 3898347"/>
              <a:gd name="connsiteY105" fmla="*/ 4242583 h 4256103"/>
              <a:gd name="connsiteX106" fmla="*/ 737705 w 3898347"/>
              <a:gd name="connsiteY106" fmla="*/ 4238891 h 4256103"/>
              <a:gd name="connsiteX107" fmla="*/ 641839 w 3898347"/>
              <a:gd name="connsiteY107" fmla="*/ 4211160 h 4256103"/>
              <a:gd name="connsiteX108" fmla="*/ 558105 w 3898347"/>
              <a:gd name="connsiteY108" fmla="*/ 4191218 h 4256103"/>
              <a:gd name="connsiteX109" fmla="*/ 515682 w 3898347"/>
              <a:gd name="connsiteY109" fmla="*/ 4193696 h 4256103"/>
              <a:gd name="connsiteX110" fmla="*/ 467082 w 3898347"/>
              <a:gd name="connsiteY110" fmla="*/ 4185616 h 4256103"/>
              <a:gd name="connsiteX111" fmla="*/ 437646 w 3898347"/>
              <a:gd name="connsiteY111" fmla="*/ 4212658 h 4256103"/>
              <a:gd name="connsiteX112" fmla="*/ 402271 w 3898347"/>
              <a:gd name="connsiteY112" fmla="*/ 4212774 h 4256103"/>
              <a:gd name="connsiteX113" fmla="*/ 384907 w 3898347"/>
              <a:gd name="connsiteY113" fmla="*/ 4201195 h 4256103"/>
              <a:gd name="connsiteX114" fmla="*/ 337154 w 3898347"/>
              <a:gd name="connsiteY114" fmla="*/ 4206136 h 4256103"/>
              <a:gd name="connsiteX115" fmla="*/ 298662 w 3898347"/>
              <a:gd name="connsiteY115" fmla="*/ 4211227 h 4256103"/>
              <a:gd name="connsiteX116" fmla="*/ 265740 w 3898347"/>
              <a:gd name="connsiteY116" fmla="*/ 4213623 h 4256103"/>
              <a:gd name="connsiteX117" fmla="*/ 176403 w 3898347"/>
              <a:gd name="connsiteY117" fmla="*/ 4227393 h 4256103"/>
              <a:gd name="connsiteX118" fmla="*/ 82528 w 3898347"/>
              <a:gd name="connsiteY118" fmla="*/ 4243774 h 4256103"/>
              <a:gd name="connsiteX119" fmla="*/ 19464 w 3898347"/>
              <a:gd name="connsiteY119" fmla="*/ 4256103 h 4256103"/>
              <a:gd name="connsiteX120" fmla="*/ 0 w 3898347"/>
              <a:gd name="connsiteY120" fmla="*/ 4221939 h 4256103"/>
              <a:gd name="connsiteX121" fmla="*/ 0 w 3898347"/>
              <a:gd name="connsiteY121" fmla="*/ 15850 h 4256103"/>
              <a:gd name="connsiteX122" fmla="*/ 3898347 w 3898347"/>
              <a:gd name="connsiteY122" fmla="*/ 0 h 4256103"/>
              <a:gd name="connsiteX0" fmla="*/ 3898347 w 3898347"/>
              <a:gd name="connsiteY0" fmla="*/ 0 h 4256103"/>
              <a:gd name="connsiteX1" fmla="*/ 3898347 w 3898347"/>
              <a:gd name="connsiteY1" fmla="*/ 3834445 h 4256103"/>
              <a:gd name="connsiteX2" fmla="*/ 3892314 w 3898347"/>
              <a:gd name="connsiteY2" fmla="*/ 3832951 h 4256103"/>
              <a:gd name="connsiteX3" fmla="*/ 3851953 w 3898347"/>
              <a:gd name="connsiteY3" fmla="*/ 3802983 h 4256103"/>
              <a:gd name="connsiteX4" fmla="*/ 3836418 w 3898347"/>
              <a:gd name="connsiteY4" fmla="*/ 3811513 h 4256103"/>
              <a:gd name="connsiteX5" fmla="*/ 3833758 w 3898347"/>
              <a:gd name="connsiteY5" fmla="*/ 3813341 h 4256103"/>
              <a:gd name="connsiteX6" fmla="*/ 3822673 w 3898347"/>
              <a:gd name="connsiteY6" fmla="*/ 3812913 h 4256103"/>
              <a:gd name="connsiteX7" fmla="*/ 3820104 w 3898347"/>
              <a:gd name="connsiteY7" fmla="*/ 3822466 h 4256103"/>
              <a:gd name="connsiteX8" fmla="*/ 3803816 w 3898347"/>
              <a:gd name="connsiteY8" fmla="*/ 3828757 h 4256103"/>
              <a:gd name="connsiteX9" fmla="*/ 3729936 w 3898347"/>
              <a:gd name="connsiteY9" fmla="*/ 3815386 h 4256103"/>
              <a:gd name="connsiteX10" fmla="*/ 3726018 w 3898347"/>
              <a:gd name="connsiteY10" fmla="*/ 3815100 h 4256103"/>
              <a:gd name="connsiteX11" fmla="*/ 3725413 w 3898347"/>
              <a:gd name="connsiteY11" fmla="*/ 3814615 h 4256103"/>
              <a:gd name="connsiteX12" fmla="*/ 3713801 w 3898347"/>
              <a:gd name="connsiteY12" fmla="*/ 3811018 h 4256103"/>
              <a:gd name="connsiteX13" fmla="*/ 3709087 w 3898347"/>
              <a:gd name="connsiteY13" fmla="*/ 3813195 h 4256103"/>
              <a:gd name="connsiteX14" fmla="*/ 3698038 w 3898347"/>
              <a:gd name="connsiteY14" fmla="*/ 3806182 h 4256103"/>
              <a:gd name="connsiteX15" fmla="*/ 3662227 w 3898347"/>
              <a:gd name="connsiteY15" fmla="*/ 3807761 h 4256103"/>
              <a:gd name="connsiteX16" fmla="*/ 3659872 w 3898347"/>
              <a:gd name="connsiteY16" fmla="*/ 3805524 h 4256103"/>
              <a:gd name="connsiteX17" fmla="*/ 3643454 w 3898347"/>
              <a:gd name="connsiteY17" fmla="*/ 3794831 h 4256103"/>
              <a:gd name="connsiteX18" fmla="*/ 3624789 w 3898347"/>
              <a:gd name="connsiteY18" fmla="*/ 3803185 h 4256103"/>
              <a:gd name="connsiteX19" fmla="*/ 3602327 w 3898347"/>
              <a:gd name="connsiteY19" fmla="*/ 3794616 h 4256103"/>
              <a:gd name="connsiteX20" fmla="*/ 3596645 w 3898347"/>
              <a:gd name="connsiteY20" fmla="*/ 3797108 h 4256103"/>
              <a:gd name="connsiteX21" fmla="*/ 3574144 w 3898347"/>
              <a:gd name="connsiteY21" fmla="*/ 3795108 h 4256103"/>
              <a:gd name="connsiteX22" fmla="*/ 3562310 w 3898347"/>
              <a:gd name="connsiteY22" fmla="*/ 3787534 h 4256103"/>
              <a:gd name="connsiteX23" fmla="*/ 3551635 w 3898347"/>
              <a:gd name="connsiteY23" fmla="*/ 3797705 h 4256103"/>
              <a:gd name="connsiteX24" fmla="*/ 3542668 w 3898347"/>
              <a:gd name="connsiteY24" fmla="*/ 3803283 h 4256103"/>
              <a:gd name="connsiteX25" fmla="*/ 3533033 w 3898347"/>
              <a:gd name="connsiteY25" fmla="*/ 3799071 h 4256103"/>
              <a:gd name="connsiteX26" fmla="*/ 3521726 w 3898347"/>
              <a:gd name="connsiteY26" fmla="*/ 3804691 h 4256103"/>
              <a:gd name="connsiteX27" fmla="*/ 3520080 w 3898347"/>
              <a:gd name="connsiteY27" fmla="*/ 3805210 h 4256103"/>
              <a:gd name="connsiteX28" fmla="*/ 3508491 w 3898347"/>
              <a:gd name="connsiteY28" fmla="*/ 3797398 h 4256103"/>
              <a:gd name="connsiteX29" fmla="*/ 3503787 w 3898347"/>
              <a:gd name="connsiteY29" fmla="*/ 3797787 h 4256103"/>
              <a:gd name="connsiteX30" fmla="*/ 3492165 w 3898347"/>
              <a:gd name="connsiteY30" fmla="*/ 3799887 h 4256103"/>
              <a:gd name="connsiteX31" fmla="*/ 3472233 w 3898347"/>
              <a:gd name="connsiteY31" fmla="*/ 3805682 h 4256103"/>
              <a:gd name="connsiteX32" fmla="*/ 3465921 w 3898347"/>
              <a:gd name="connsiteY32" fmla="*/ 3805814 h 4256103"/>
              <a:gd name="connsiteX33" fmla="*/ 3455541 w 3898347"/>
              <a:gd name="connsiteY33" fmla="*/ 3815505 h 4256103"/>
              <a:gd name="connsiteX34" fmla="*/ 3429027 w 3898347"/>
              <a:gd name="connsiteY34" fmla="*/ 3816906 h 4256103"/>
              <a:gd name="connsiteX35" fmla="*/ 3369507 w 3898347"/>
              <a:gd name="connsiteY35" fmla="*/ 3825563 h 4256103"/>
              <a:gd name="connsiteX36" fmla="*/ 3324491 w 3898347"/>
              <a:gd name="connsiteY36" fmla="*/ 3832006 h 4256103"/>
              <a:gd name="connsiteX37" fmla="*/ 3244235 w 3898347"/>
              <a:gd name="connsiteY37" fmla="*/ 3834376 h 4256103"/>
              <a:gd name="connsiteX38" fmla="*/ 3226507 w 3898347"/>
              <a:gd name="connsiteY38" fmla="*/ 3820131 h 4256103"/>
              <a:gd name="connsiteX39" fmla="*/ 3191688 w 3898347"/>
              <a:gd name="connsiteY39" fmla="*/ 3837359 h 4256103"/>
              <a:gd name="connsiteX40" fmla="*/ 3153779 w 3898347"/>
              <a:gd name="connsiteY40" fmla="*/ 3848439 h 4256103"/>
              <a:gd name="connsiteX41" fmla="*/ 3090188 w 3898347"/>
              <a:gd name="connsiteY41" fmla="*/ 3855036 h 4256103"/>
              <a:gd name="connsiteX42" fmla="*/ 3031422 w 3898347"/>
              <a:gd name="connsiteY42" fmla="*/ 3858298 h 4256103"/>
              <a:gd name="connsiteX43" fmla="*/ 2996288 w 3898347"/>
              <a:gd name="connsiteY43" fmla="*/ 3860020 h 4256103"/>
              <a:gd name="connsiteX44" fmla="*/ 2901661 w 3898347"/>
              <a:gd name="connsiteY44" fmla="*/ 3882243 h 4256103"/>
              <a:gd name="connsiteX45" fmla="*/ 2782141 w 3898347"/>
              <a:gd name="connsiteY45" fmla="*/ 3932983 h 4256103"/>
              <a:gd name="connsiteX46" fmla="*/ 2749597 w 3898347"/>
              <a:gd name="connsiteY46" fmla="*/ 3956746 h 4256103"/>
              <a:gd name="connsiteX47" fmla="*/ 2730493 w 3898347"/>
              <a:gd name="connsiteY47" fmla="*/ 3955236 h 4256103"/>
              <a:gd name="connsiteX48" fmla="*/ 2707507 w 3898347"/>
              <a:gd name="connsiteY48" fmla="*/ 3947771 h 4256103"/>
              <a:gd name="connsiteX49" fmla="*/ 2701937 w 3898347"/>
              <a:gd name="connsiteY49" fmla="*/ 3950565 h 4256103"/>
              <a:gd name="connsiteX50" fmla="*/ 2679435 w 3898347"/>
              <a:gd name="connsiteY50" fmla="*/ 3949768 h 4256103"/>
              <a:gd name="connsiteX51" fmla="*/ 2667352 w 3898347"/>
              <a:gd name="connsiteY51" fmla="*/ 3942821 h 4256103"/>
              <a:gd name="connsiteX52" fmla="*/ 2657096 w 3898347"/>
              <a:gd name="connsiteY52" fmla="*/ 3953571 h 4256103"/>
              <a:gd name="connsiteX53" fmla="*/ 2655161 w 3898347"/>
              <a:gd name="connsiteY53" fmla="*/ 3962216 h 4256103"/>
              <a:gd name="connsiteX54" fmla="*/ 2638604 w 3898347"/>
              <a:gd name="connsiteY54" fmla="*/ 3955936 h 4256103"/>
              <a:gd name="connsiteX55" fmla="*/ 2626185 w 3898347"/>
              <a:gd name="connsiteY55" fmla="*/ 3962937 h 4256103"/>
              <a:gd name="connsiteX56" fmla="*/ 2614077 w 3898347"/>
              <a:gd name="connsiteY56" fmla="*/ 3955576 h 4256103"/>
              <a:gd name="connsiteX57" fmla="*/ 2609403 w 3898347"/>
              <a:gd name="connsiteY57" fmla="*/ 3956215 h 4256103"/>
              <a:gd name="connsiteX58" fmla="*/ 2597896 w 3898347"/>
              <a:gd name="connsiteY58" fmla="*/ 3958939 h 4256103"/>
              <a:gd name="connsiteX59" fmla="*/ 2578251 w 3898347"/>
              <a:gd name="connsiteY59" fmla="*/ 3965812 h 4256103"/>
              <a:gd name="connsiteX60" fmla="*/ 2571961 w 3898347"/>
              <a:gd name="connsiteY60" fmla="*/ 3966278 h 4256103"/>
              <a:gd name="connsiteX61" fmla="*/ 2559399 w 3898347"/>
              <a:gd name="connsiteY61" fmla="*/ 3979193 h 4256103"/>
              <a:gd name="connsiteX62" fmla="*/ 2533560 w 3898347"/>
              <a:gd name="connsiteY62" fmla="*/ 3988160 h 4256103"/>
              <a:gd name="connsiteX63" fmla="*/ 2515299 w 3898347"/>
              <a:gd name="connsiteY63" fmla="*/ 4016867 h 4256103"/>
              <a:gd name="connsiteX64" fmla="*/ 2513423 w 3898347"/>
              <a:gd name="connsiteY64" fmla="*/ 4018759 h 4256103"/>
              <a:gd name="connsiteX65" fmla="*/ 2482991 w 3898347"/>
              <a:gd name="connsiteY65" fmla="*/ 4012935 h 4256103"/>
              <a:gd name="connsiteX66" fmla="*/ 2446940 w 3898347"/>
              <a:gd name="connsiteY66" fmla="*/ 4021172 h 4256103"/>
              <a:gd name="connsiteX67" fmla="*/ 2404883 w 3898347"/>
              <a:gd name="connsiteY67" fmla="*/ 4024808 h 4256103"/>
              <a:gd name="connsiteX68" fmla="*/ 2373894 w 3898347"/>
              <a:gd name="connsiteY68" fmla="*/ 4023827 h 4256103"/>
              <a:gd name="connsiteX69" fmla="*/ 2297080 w 3898347"/>
              <a:gd name="connsiteY69" fmla="*/ 4040841 h 4256103"/>
              <a:gd name="connsiteX70" fmla="*/ 2170615 w 3898347"/>
              <a:gd name="connsiteY70" fmla="*/ 4077196 h 4256103"/>
              <a:gd name="connsiteX71" fmla="*/ 2143580 w 3898347"/>
              <a:gd name="connsiteY71" fmla="*/ 4083102 h 4256103"/>
              <a:gd name="connsiteX72" fmla="*/ 2119893 w 3898347"/>
              <a:gd name="connsiteY72" fmla="*/ 4080874 h 4256103"/>
              <a:gd name="connsiteX73" fmla="*/ 2114008 w 3898347"/>
              <a:gd name="connsiteY73" fmla="*/ 4073996 h 4256103"/>
              <a:gd name="connsiteX74" fmla="*/ 2099067 w 3898347"/>
              <a:gd name="connsiteY74" fmla="*/ 4076068 h 4256103"/>
              <a:gd name="connsiteX75" fmla="*/ 2095000 w 3898347"/>
              <a:gd name="connsiteY75" fmla="*/ 4075096 h 4256103"/>
              <a:gd name="connsiteX76" fmla="*/ 2071767 w 3898347"/>
              <a:gd name="connsiteY76" fmla="*/ 4071044 h 4256103"/>
              <a:gd name="connsiteX77" fmla="*/ 2024486 w 3898347"/>
              <a:gd name="connsiteY77" fmla="*/ 4100276 h 4256103"/>
              <a:gd name="connsiteX78" fmla="*/ 1944675 w 3898347"/>
              <a:gd name="connsiteY78" fmla="*/ 4121515 h 4256103"/>
              <a:gd name="connsiteX79" fmla="*/ 1739945 w 3898347"/>
              <a:gd name="connsiteY79" fmla="*/ 4171795 h 4256103"/>
              <a:gd name="connsiteX80" fmla="*/ 1662065 w 3898347"/>
              <a:gd name="connsiteY80" fmla="*/ 4184630 h 4256103"/>
              <a:gd name="connsiteX81" fmla="*/ 1595989 w 3898347"/>
              <a:gd name="connsiteY81" fmla="*/ 4193679 h 4256103"/>
              <a:gd name="connsiteX82" fmla="*/ 1559231 w 3898347"/>
              <a:gd name="connsiteY82" fmla="*/ 4195932 h 4256103"/>
              <a:gd name="connsiteX83" fmla="*/ 1537197 w 3898347"/>
              <a:gd name="connsiteY83" fmla="*/ 4209468 h 4256103"/>
              <a:gd name="connsiteX84" fmla="*/ 1508787 w 3898347"/>
              <a:gd name="connsiteY84" fmla="*/ 4230924 h 4256103"/>
              <a:gd name="connsiteX85" fmla="*/ 1488914 w 3898347"/>
              <a:gd name="connsiteY85" fmla="*/ 4241772 h 4256103"/>
              <a:gd name="connsiteX86" fmla="*/ 1465497 w 3898347"/>
              <a:gd name="connsiteY86" fmla="*/ 4245075 h 4256103"/>
              <a:gd name="connsiteX87" fmla="*/ 1444118 w 3898347"/>
              <a:gd name="connsiteY87" fmla="*/ 4246285 h 4256103"/>
              <a:gd name="connsiteX88" fmla="*/ 1405326 w 3898347"/>
              <a:gd name="connsiteY88" fmla="*/ 4248391 h 4256103"/>
              <a:gd name="connsiteX89" fmla="*/ 1344909 w 3898347"/>
              <a:gd name="connsiteY89" fmla="*/ 4237004 h 4256103"/>
              <a:gd name="connsiteX90" fmla="*/ 1298748 w 3898347"/>
              <a:gd name="connsiteY90" fmla="*/ 4241669 h 4256103"/>
              <a:gd name="connsiteX91" fmla="*/ 1251302 w 3898347"/>
              <a:gd name="connsiteY91" fmla="*/ 4232513 h 4256103"/>
              <a:gd name="connsiteX92" fmla="*/ 1216643 w 3898347"/>
              <a:gd name="connsiteY92" fmla="*/ 4229828 h 4256103"/>
              <a:gd name="connsiteX93" fmla="*/ 1214101 w 3898347"/>
              <a:gd name="connsiteY93" fmla="*/ 4231991 h 4256103"/>
              <a:gd name="connsiteX94" fmla="*/ 1203193 w 3898347"/>
              <a:gd name="connsiteY94" fmla="*/ 4232867 h 4256103"/>
              <a:gd name="connsiteX95" fmla="*/ 1201049 w 3898347"/>
              <a:gd name="connsiteY95" fmla="*/ 4242842 h 4256103"/>
              <a:gd name="connsiteX96" fmla="*/ 1185298 w 3898347"/>
              <a:gd name="connsiteY96" fmla="*/ 4251133 h 4256103"/>
              <a:gd name="connsiteX97" fmla="*/ 1164955 w 3898347"/>
              <a:gd name="connsiteY97" fmla="*/ 4250027 h 4256103"/>
              <a:gd name="connsiteX98" fmla="*/ 1067357 w 3898347"/>
              <a:gd name="connsiteY98" fmla="*/ 4233908 h 4256103"/>
              <a:gd name="connsiteX99" fmla="*/ 1009492 w 3898347"/>
              <a:gd name="connsiteY99" fmla="*/ 4230455 h 4256103"/>
              <a:gd name="connsiteX100" fmla="*/ 988345 w 3898347"/>
              <a:gd name="connsiteY100" fmla="*/ 4238880 h 4256103"/>
              <a:gd name="connsiteX101" fmla="*/ 958251 w 3898347"/>
              <a:gd name="connsiteY101" fmla="*/ 4244100 h 4256103"/>
              <a:gd name="connsiteX102" fmla="*/ 899207 w 3898347"/>
              <a:gd name="connsiteY102" fmla="*/ 4247688 h 4256103"/>
              <a:gd name="connsiteX103" fmla="*/ 837706 w 3898347"/>
              <a:gd name="connsiteY103" fmla="*/ 4245528 h 4256103"/>
              <a:gd name="connsiteX104" fmla="*/ 778474 w 3898347"/>
              <a:gd name="connsiteY104" fmla="*/ 4235526 h 4256103"/>
              <a:gd name="connsiteX105" fmla="*/ 774418 w 3898347"/>
              <a:gd name="connsiteY105" fmla="*/ 4242583 h 4256103"/>
              <a:gd name="connsiteX106" fmla="*/ 737705 w 3898347"/>
              <a:gd name="connsiteY106" fmla="*/ 4238891 h 4256103"/>
              <a:gd name="connsiteX107" fmla="*/ 641839 w 3898347"/>
              <a:gd name="connsiteY107" fmla="*/ 4211160 h 4256103"/>
              <a:gd name="connsiteX108" fmla="*/ 558105 w 3898347"/>
              <a:gd name="connsiteY108" fmla="*/ 4191218 h 4256103"/>
              <a:gd name="connsiteX109" fmla="*/ 515682 w 3898347"/>
              <a:gd name="connsiteY109" fmla="*/ 4193696 h 4256103"/>
              <a:gd name="connsiteX110" fmla="*/ 467082 w 3898347"/>
              <a:gd name="connsiteY110" fmla="*/ 4185616 h 4256103"/>
              <a:gd name="connsiteX111" fmla="*/ 437646 w 3898347"/>
              <a:gd name="connsiteY111" fmla="*/ 4212658 h 4256103"/>
              <a:gd name="connsiteX112" fmla="*/ 402271 w 3898347"/>
              <a:gd name="connsiteY112" fmla="*/ 4212774 h 4256103"/>
              <a:gd name="connsiteX113" fmla="*/ 384907 w 3898347"/>
              <a:gd name="connsiteY113" fmla="*/ 4201195 h 4256103"/>
              <a:gd name="connsiteX114" fmla="*/ 337154 w 3898347"/>
              <a:gd name="connsiteY114" fmla="*/ 4206136 h 4256103"/>
              <a:gd name="connsiteX115" fmla="*/ 298662 w 3898347"/>
              <a:gd name="connsiteY115" fmla="*/ 4211227 h 4256103"/>
              <a:gd name="connsiteX116" fmla="*/ 265740 w 3898347"/>
              <a:gd name="connsiteY116" fmla="*/ 4213623 h 4256103"/>
              <a:gd name="connsiteX117" fmla="*/ 176403 w 3898347"/>
              <a:gd name="connsiteY117" fmla="*/ 4227393 h 4256103"/>
              <a:gd name="connsiteX118" fmla="*/ 82528 w 3898347"/>
              <a:gd name="connsiteY118" fmla="*/ 4243774 h 4256103"/>
              <a:gd name="connsiteX119" fmla="*/ 19464 w 3898347"/>
              <a:gd name="connsiteY119" fmla="*/ 4256103 h 4256103"/>
              <a:gd name="connsiteX120" fmla="*/ 0 w 3898347"/>
              <a:gd name="connsiteY120" fmla="*/ 4221939 h 4256103"/>
              <a:gd name="connsiteX121" fmla="*/ 0 w 3898347"/>
              <a:gd name="connsiteY121" fmla="*/ 15850 h 4256103"/>
              <a:gd name="connsiteX122" fmla="*/ 3898347 w 3898347"/>
              <a:gd name="connsiteY122" fmla="*/ 0 h 4256103"/>
              <a:gd name="connsiteX0" fmla="*/ 3898347 w 3898347"/>
              <a:gd name="connsiteY0" fmla="*/ 0 h 4256103"/>
              <a:gd name="connsiteX1" fmla="*/ 3898347 w 3898347"/>
              <a:gd name="connsiteY1" fmla="*/ 3834445 h 4256103"/>
              <a:gd name="connsiteX2" fmla="*/ 3892314 w 3898347"/>
              <a:gd name="connsiteY2" fmla="*/ 3832951 h 4256103"/>
              <a:gd name="connsiteX3" fmla="*/ 3851953 w 3898347"/>
              <a:gd name="connsiteY3" fmla="*/ 3802983 h 4256103"/>
              <a:gd name="connsiteX4" fmla="*/ 3836418 w 3898347"/>
              <a:gd name="connsiteY4" fmla="*/ 3811513 h 4256103"/>
              <a:gd name="connsiteX5" fmla="*/ 3833758 w 3898347"/>
              <a:gd name="connsiteY5" fmla="*/ 3813341 h 4256103"/>
              <a:gd name="connsiteX6" fmla="*/ 3822673 w 3898347"/>
              <a:gd name="connsiteY6" fmla="*/ 3812913 h 4256103"/>
              <a:gd name="connsiteX7" fmla="*/ 3820104 w 3898347"/>
              <a:gd name="connsiteY7" fmla="*/ 3822466 h 4256103"/>
              <a:gd name="connsiteX8" fmla="*/ 3803816 w 3898347"/>
              <a:gd name="connsiteY8" fmla="*/ 3828757 h 4256103"/>
              <a:gd name="connsiteX9" fmla="*/ 3729936 w 3898347"/>
              <a:gd name="connsiteY9" fmla="*/ 3815386 h 4256103"/>
              <a:gd name="connsiteX10" fmla="*/ 3726018 w 3898347"/>
              <a:gd name="connsiteY10" fmla="*/ 3815100 h 4256103"/>
              <a:gd name="connsiteX11" fmla="*/ 3725413 w 3898347"/>
              <a:gd name="connsiteY11" fmla="*/ 3814615 h 4256103"/>
              <a:gd name="connsiteX12" fmla="*/ 3713801 w 3898347"/>
              <a:gd name="connsiteY12" fmla="*/ 3811018 h 4256103"/>
              <a:gd name="connsiteX13" fmla="*/ 3709087 w 3898347"/>
              <a:gd name="connsiteY13" fmla="*/ 3813195 h 4256103"/>
              <a:gd name="connsiteX14" fmla="*/ 3698038 w 3898347"/>
              <a:gd name="connsiteY14" fmla="*/ 3806182 h 4256103"/>
              <a:gd name="connsiteX15" fmla="*/ 3662227 w 3898347"/>
              <a:gd name="connsiteY15" fmla="*/ 3807761 h 4256103"/>
              <a:gd name="connsiteX16" fmla="*/ 3659872 w 3898347"/>
              <a:gd name="connsiteY16" fmla="*/ 3805524 h 4256103"/>
              <a:gd name="connsiteX17" fmla="*/ 3643454 w 3898347"/>
              <a:gd name="connsiteY17" fmla="*/ 3794831 h 4256103"/>
              <a:gd name="connsiteX18" fmla="*/ 3624789 w 3898347"/>
              <a:gd name="connsiteY18" fmla="*/ 3803185 h 4256103"/>
              <a:gd name="connsiteX19" fmla="*/ 3602327 w 3898347"/>
              <a:gd name="connsiteY19" fmla="*/ 3794616 h 4256103"/>
              <a:gd name="connsiteX20" fmla="*/ 3596645 w 3898347"/>
              <a:gd name="connsiteY20" fmla="*/ 3797108 h 4256103"/>
              <a:gd name="connsiteX21" fmla="*/ 3574144 w 3898347"/>
              <a:gd name="connsiteY21" fmla="*/ 3795108 h 4256103"/>
              <a:gd name="connsiteX22" fmla="*/ 3562310 w 3898347"/>
              <a:gd name="connsiteY22" fmla="*/ 3787534 h 4256103"/>
              <a:gd name="connsiteX23" fmla="*/ 3551635 w 3898347"/>
              <a:gd name="connsiteY23" fmla="*/ 3797705 h 4256103"/>
              <a:gd name="connsiteX24" fmla="*/ 3542668 w 3898347"/>
              <a:gd name="connsiteY24" fmla="*/ 3803283 h 4256103"/>
              <a:gd name="connsiteX25" fmla="*/ 3533033 w 3898347"/>
              <a:gd name="connsiteY25" fmla="*/ 3799071 h 4256103"/>
              <a:gd name="connsiteX26" fmla="*/ 3521726 w 3898347"/>
              <a:gd name="connsiteY26" fmla="*/ 3804691 h 4256103"/>
              <a:gd name="connsiteX27" fmla="*/ 3520080 w 3898347"/>
              <a:gd name="connsiteY27" fmla="*/ 3805210 h 4256103"/>
              <a:gd name="connsiteX28" fmla="*/ 3508491 w 3898347"/>
              <a:gd name="connsiteY28" fmla="*/ 3797398 h 4256103"/>
              <a:gd name="connsiteX29" fmla="*/ 3503787 w 3898347"/>
              <a:gd name="connsiteY29" fmla="*/ 3797787 h 4256103"/>
              <a:gd name="connsiteX30" fmla="*/ 3492165 w 3898347"/>
              <a:gd name="connsiteY30" fmla="*/ 3799887 h 4256103"/>
              <a:gd name="connsiteX31" fmla="*/ 3472233 w 3898347"/>
              <a:gd name="connsiteY31" fmla="*/ 3805682 h 4256103"/>
              <a:gd name="connsiteX32" fmla="*/ 3465921 w 3898347"/>
              <a:gd name="connsiteY32" fmla="*/ 3805814 h 4256103"/>
              <a:gd name="connsiteX33" fmla="*/ 3455541 w 3898347"/>
              <a:gd name="connsiteY33" fmla="*/ 3815505 h 4256103"/>
              <a:gd name="connsiteX34" fmla="*/ 3429027 w 3898347"/>
              <a:gd name="connsiteY34" fmla="*/ 3816906 h 4256103"/>
              <a:gd name="connsiteX35" fmla="*/ 3369507 w 3898347"/>
              <a:gd name="connsiteY35" fmla="*/ 3825563 h 4256103"/>
              <a:gd name="connsiteX36" fmla="*/ 3324491 w 3898347"/>
              <a:gd name="connsiteY36" fmla="*/ 3832006 h 4256103"/>
              <a:gd name="connsiteX37" fmla="*/ 3244235 w 3898347"/>
              <a:gd name="connsiteY37" fmla="*/ 3834376 h 4256103"/>
              <a:gd name="connsiteX38" fmla="*/ 3226507 w 3898347"/>
              <a:gd name="connsiteY38" fmla="*/ 3820131 h 4256103"/>
              <a:gd name="connsiteX39" fmla="*/ 3191688 w 3898347"/>
              <a:gd name="connsiteY39" fmla="*/ 3837359 h 4256103"/>
              <a:gd name="connsiteX40" fmla="*/ 3153779 w 3898347"/>
              <a:gd name="connsiteY40" fmla="*/ 3848439 h 4256103"/>
              <a:gd name="connsiteX41" fmla="*/ 3090188 w 3898347"/>
              <a:gd name="connsiteY41" fmla="*/ 3855036 h 4256103"/>
              <a:gd name="connsiteX42" fmla="*/ 3031422 w 3898347"/>
              <a:gd name="connsiteY42" fmla="*/ 3858298 h 4256103"/>
              <a:gd name="connsiteX43" fmla="*/ 2996288 w 3898347"/>
              <a:gd name="connsiteY43" fmla="*/ 3860020 h 4256103"/>
              <a:gd name="connsiteX44" fmla="*/ 2901661 w 3898347"/>
              <a:gd name="connsiteY44" fmla="*/ 3882243 h 4256103"/>
              <a:gd name="connsiteX45" fmla="*/ 2782141 w 3898347"/>
              <a:gd name="connsiteY45" fmla="*/ 3932983 h 4256103"/>
              <a:gd name="connsiteX46" fmla="*/ 2749597 w 3898347"/>
              <a:gd name="connsiteY46" fmla="*/ 3956746 h 4256103"/>
              <a:gd name="connsiteX47" fmla="*/ 2730493 w 3898347"/>
              <a:gd name="connsiteY47" fmla="*/ 3955236 h 4256103"/>
              <a:gd name="connsiteX48" fmla="*/ 2707507 w 3898347"/>
              <a:gd name="connsiteY48" fmla="*/ 3947771 h 4256103"/>
              <a:gd name="connsiteX49" fmla="*/ 2701937 w 3898347"/>
              <a:gd name="connsiteY49" fmla="*/ 3950565 h 4256103"/>
              <a:gd name="connsiteX50" fmla="*/ 2679435 w 3898347"/>
              <a:gd name="connsiteY50" fmla="*/ 3949768 h 4256103"/>
              <a:gd name="connsiteX51" fmla="*/ 2667352 w 3898347"/>
              <a:gd name="connsiteY51" fmla="*/ 3942821 h 4256103"/>
              <a:gd name="connsiteX52" fmla="*/ 2657096 w 3898347"/>
              <a:gd name="connsiteY52" fmla="*/ 3953571 h 4256103"/>
              <a:gd name="connsiteX53" fmla="*/ 2655161 w 3898347"/>
              <a:gd name="connsiteY53" fmla="*/ 3962216 h 4256103"/>
              <a:gd name="connsiteX54" fmla="*/ 2638604 w 3898347"/>
              <a:gd name="connsiteY54" fmla="*/ 3955936 h 4256103"/>
              <a:gd name="connsiteX55" fmla="*/ 2626185 w 3898347"/>
              <a:gd name="connsiteY55" fmla="*/ 3962937 h 4256103"/>
              <a:gd name="connsiteX56" fmla="*/ 2614077 w 3898347"/>
              <a:gd name="connsiteY56" fmla="*/ 3955576 h 4256103"/>
              <a:gd name="connsiteX57" fmla="*/ 2609403 w 3898347"/>
              <a:gd name="connsiteY57" fmla="*/ 3956215 h 4256103"/>
              <a:gd name="connsiteX58" fmla="*/ 2597896 w 3898347"/>
              <a:gd name="connsiteY58" fmla="*/ 3958939 h 4256103"/>
              <a:gd name="connsiteX59" fmla="*/ 2578251 w 3898347"/>
              <a:gd name="connsiteY59" fmla="*/ 3965812 h 4256103"/>
              <a:gd name="connsiteX60" fmla="*/ 2571961 w 3898347"/>
              <a:gd name="connsiteY60" fmla="*/ 3966278 h 4256103"/>
              <a:gd name="connsiteX61" fmla="*/ 2559399 w 3898347"/>
              <a:gd name="connsiteY61" fmla="*/ 3979193 h 4256103"/>
              <a:gd name="connsiteX62" fmla="*/ 2533560 w 3898347"/>
              <a:gd name="connsiteY62" fmla="*/ 3988160 h 4256103"/>
              <a:gd name="connsiteX63" fmla="*/ 2515299 w 3898347"/>
              <a:gd name="connsiteY63" fmla="*/ 4016867 h 4256103"/>
              <a:gd name="connsiteX64" fmla="*/ 2513423 w 3898347"/>
              <a:gd name="connsiteY64" fmla="*/ 4018759 h 4256103"/>
              <a:gd name="connsiteX65" fmla="*/ 2482991 w 3898347"/>
              <a:gd name="connsiteY65" fmla="*/ 4012935 h 4256103"/>
              <a:gd name="connsiteX66" fmla="*/ 2446940 w 3898347"/>
              <a:gd name="connsiteY66" fmla="*/ 4021172 h 4256103"/>
              <a:gd name="connsiteX67" fmla="*/ 2404883 w 3898347"/>
              <a:gd name="connsiteY67" fmla="*/ 4024808 h 4256103"/>
              <a:gd name="connsiteX68" fmla="*/ 2373894 w 3898347"/>
              <a:gd name="connsiteY68" fmla="*/ 4023827 h 4256103"/>
              <a:gd name="connsiteX69" fmla="*/ 2297080 w 3898347"/>
              <a:gd name="connsiteY69" fmla="*/ 4040841 h 4256103"/>
              <a:gd name="connsiteX70" fmla="*/ 2170615 w 3898347"/>
              <a:gd name="connsiteY70" fmla="*/ 4077196 h 4256103"/>
              <a:gd name="connsiteX71" fmla="*/ 2143580 w 3898347"/>
              <a:gd name="connsiteY71" fmla="*/ 4083102 h 4256103"/>
              <a:gd name="connsiteX72" fmla="*/ 2119893 w 3898347"/>
              <a:gd name="connsiteY72" fmla="*/ 4080874 h 4256103"/>
              <a:gd name="connsiteX73" fmla="*/ 2114008 w 3898347"/>
              <a:gd name="connsiteY73" fmla="*/ 4073996 h 4256103"/>
              <a:gd name="connsiteX74" fmla="*/ 2099067 w 3898347"/>
              <a:gd name="connsiteY74" fmla="*/ 4076068 h 4256103"/>
              <a:gd name="connsiteX75" fmla="*/ 2095000 w 3898347"/>
              <a:gd name="connsiteY75" fmla="*/ 4075096 h 4256103"/>
              <a:gd name="connsiteX76" fmla="*/ 2071767 w 3898347"/>
              <a:gd name="connsiteY76" fmla="*/ 4071044 h 4256103"/>
              <a:gd name="connsiteX77" fmla="*/ 2024486 w 3898347"/>
              <a:gd name="connsiteY77" fmla="*/ 4100276 h 4256103"/>
              <a:gd name="connsiteX78" fmla="*/ 1944675 w 3898347"/>
              <a:gd name="connsiteY78" fmla="*/ 4121515 h 4256103"/>
              <a:gd name="connsiteX79" fmla="*/ 1739945 w 3898347"/>
              <a:gd name="connsiteY79" fmla="*/ 4171795 h 4256103"/>
              <a:gd name="connsiteX80" fmla="*/ 1662065 w 3898347"/>
              <a:gd name="connsiteY80" fmla="*/ 4184630 h 4256103"/>
              <a:gd name="connsiteX81" fmla="*/ 1595989 w 3898347"/>
              <a:gd name="connsiteY81" fmla="*/ 4193679 h 4256103"/>
              <a:gd name="connsiteX82" fmla="*/ 1559231 w 3898347"/>
              <a:gd name="connsiteY82" fmla="*/ 4195932 h 4256103"/>
              <a:gd name="connsiteX83" fmla="*/ 1537197 w 3898347"/>
              <a:gd name="connsiteY83" fmla="*/ 4209468 h 4256103"/>
              <a:gd name="connsiteX84" fmla="*/ 1508787 w 3898347"/>
              <a:gd name="connsiteY84" fmla="*/ 4230924 h 4256103"/>
              <a:gd name="connsiteX85" fmla="*/ 1488914 w 3898347"/>
              <a:gd name="connsiteY85" fmla="*/ 4241772 h 4256103"/>
              <a:gd name="connsiteX86" fmla="*/ 1465497 w 3898347"/>
              <a:gd name="connsiteY86" fmla="*/ 4245075 h 4256103"/>
              <a:gd name="connsiteX87" fmla="*/ 1444118 w 3898347"/>
              <a:gd name="connsiteY87" fmla="*/ 4246285 h 4256103"/>
              <a:gd name="connsiteX88" fmla="*/ 1405326 w 3898347"/>
              <a:gd name="connsiteY88" fmla="*/ 4248391 h 4256103"/>
              <a:gd name="connsiteX89" fmla="*/ 1344909 w 3898347"/>
              <a:gd name="connsiteY89" fmla="*/ 4237004 h 4256103"/>
              <a:gd name="connsiteX90" fmla="*/ 1298748 w 3898347"/>
              <a:gd name="connsiteY90" fmla="*/ 4241669 h 4256103"/>
              <a:gd name="connsiteX91" fmla="*/ 1251302 w 3898347"/>
              <a:gd name="connsiteY91" fmla="*/ 4232513 h 4256103"/>
              <a:gd name="connsiteX92" fmla="*/ 1216643 w 3898347"/>
              <a:gd name="connsiteY92" fmla="*/ 4229828 h 4256103"/>
              <a:gd name="connsiteX93" fmla="*/ 1214101 w 3898347"/>
              <a:gd name="connsiteY93" fmla="*/ 4231991 h 4256103"/>
              <a:gd name="connsiteX94" fmla="*/ 1203193 w 3898347"/>
              <a:gd name="connsiteY94" fmla="*/ 4232867 h 4256103"/>
              <a:gd name="connsiteX95" fmla="*/ 1201049 w 3898347"/>
              <a:gd name="connsiteY95" fmla="*/ 4242842 h 4256103"/>
              <a:gd name="connsiteX96" fmla="*/ 1185298 w 3898347"/>
              <a:gd name="connsiteY96" fmla="*/ 4251133 h 4256103"/>
              <a:gd name="connsiteX97" fmla="*/ 1164955 w 3898347"/>
              <a:gd name="connsiteY97" fmla="*/ 4250027 h 4256103"/>
              <a:gd name="connsiteX98" fmla="*/ 1067357 w 3898347"/>
              <a:gd name="connsiteY98" fmla="*/ 4233908 h 4256103"/>
              <a:gd name="connsiteX99" fmla="*/ 1009492 w 3898347"/>
              <a:gd name="connsiteY99" fmla="*/ 4230455 h 4256103"/>
              <a:gd name="connsiteX100" fmla="*/ 988345 w 3898347"/>
              <a:gd name="connsiteY100" fmla="*/ 4238880 h 4256103"/>
              <a:gd name="connsiteX101" fmla="*/ 958251 w 3898347"/>
              <a:gd name="connsiteY101" fmla="*/ 4244100 h 4256103"/>
              <a:gd name="connsiteX102" fmla="*/ 899207 w 3898347"/>
              <a:gd name="connsiteY102" fmla="*/ 4247688 h 4256103"/>
              <a:gd name="connsiteX103" fmla="*/ 837706 w 3898347"/>
              <a:gd name="connsiteY103" fmla="*/ 4245528 h 4256103"/>
              <a:gd name="connsiteX104" fmla="*/ 778474 w 3898347"/>
              <a:gd name="connsiteY104" fmla="*/ 4235526 h 4256103"/>
              <a:gd name="connsiteX105" fmla="*/ 774418 w 3898347"/>
              <a:gd name="connsiteY105" fmla="*/ 4242583 h 4256103"/>
              <a:gd name="connsiteX106" fmla="*/ 737705 w 3898347"/>
              <a:gd name="connsiteY106" fmla="*/ 4238891 h 4256103"/>
              <a:gd name="connsiteX107" fmla="*/ 641839 w 3898347"/>
              <a:gd name="connsiteY107" fmla="*/ 4211160 h 4256103"/>
              <a:gd name="connsiteX108" fmla="*/ 558105 w 3898347"/>
              <a:gd name="connsiteY108" fmla="*/ 4191218 h 4256103"/>
              <a:gd name="connsiteX109" fmla="*/ 515682 w 3898347"/>
              <a:gd name="connsiteY109" fmla="*/ 4193696 h 4256103"/>
              <a:gd name="connsiteX110" fmla="*/ 467082 w 3898347"/>
              <a:gd name="connsiteY110" fmla="*/ 4185616 h 4256103"/>
              <a:gd name="connsiteX111" fmla="*/ 437646 w 3898347"/>
              <a:gd name="connsiteY111" fmla="*/ 4212658 h 4256103"/>
              <a:gd name="connsiteX112" fmla="*/ 402271 w 3898347"/>
              <a:gd name="connsiteY112" fmla="*/ 4212774 h 4256103"/>
              <a:gd name="connsiteX113" fmla="*/ 384907 w 3898347"/>
              <a:gd name="connsiteY113" fmla="*/ 4201195 h 4256103"/>
              <a:gd name="connsiteX114" fmla="*/ 337154 w 3898347"/>
              <a:gd name="connsiteY114" fmla="*/ 4206136 h 4256103"/>
              <a:gd name="connsiteX115" fmla="*/ 298662 w 3898347"/>
              <a:gd name="connsiteY115" fmla="*/ 4211227 h 4256103"/>
              <a:gd name="connsiteX116" fmla="*/ 265740 w 3898347"/>
              <a:gd name="connsiteY116" fmla="*/ 4213623 h 4256103"/>
              <a:gd name="connsiteX117" fmla="*/ 176403 w 3898347"/>
              <a:gd name="connsiteY117" fmla="*/ 4227393 h 4256103"/>
              <a:gd name="connsiteX118" fmla="*/ 82528 w 3898347"/>
              <a:gd name="connsiteY118" fmla="*/ 4243774 h 4256103"/>
              <a:gd name="connsiteX119" fmla="*/ 19464 w 3898347"/>
              <a:gd name="connsiteY119" fmla="*/ 4256103 h 4256103"/>
              <a:gd name="connsiteX120" fmla="*/ 0 w 3898347"/>
              <a:gd name="connsiteY120" fmla="*/ 4221939 h 4256103"/>
              <a:gd name="connsiteX121" fmla="*/ 0 w 3898347"/>
              <a:gd name="connsiteY121" fmla="*/ 15850 h 4256103"/>
              <a:gd name="connsiteX122" fmla="*/ 3898347 w 3898347"/>
              <a:gd name="connsiteY122" fmla="*/ 0 h 4256103"/>
              <a:gd name="connsiteX0" fmla="*/ 3898347 w 3898347"/>
              <a:gd name="connsiteY0" fmla="*/ 0 h 4256103"/>
              <a:gd name="connsiteX1" fmla="*/ 3898347 w 3898347"/>
              <a:gd name="connsiteY1" fmla="*/ 3834445 h 4256103"/>
              <a:gd name="connsiteX2" fmla="*/ 3892314 w 3898347"/>
              <a:gd name="connsiteY2" fmla="*/ 3832951 h 4256103"/>
              <a:gd name="connsiteX3" fmla="*/ 3851953 w 3898347"/>
              <a:gd name="connsiteY3" fmla="*/ 3802983 h 4256103"/>
              <a:gd name="connsiteX4" fmla="*/ 3836418 w 3898347"/>
              <a:gd name="connsiteY4" fmla="*/ 3811513 h 4256103"/>
              <a:gd name="connsiteX5" fmla="*/ 3833758 w 3898347"/>
              <a:gd name="connsiteY5" fmla="*/ 3813341 h 4256103"/>
              <a:gd name="connsiteX6" fmla="*/ 3822673 w 3898347"/>
              <a:gd name="connsiteY6" fmla="*/ 3812913 h 4256103"/>
              <a:gd name="connsiteX7" fmla="*/ 3820104 w 3898347"/>
              <a:gd name="connsiteY7" fmla="*/ 3822466 h 4256103"/>
              <a:gd name="connsiteX8" fmla="*/ 3777502 w 3898347"/>
              <a:gd name="connsiteY8" fmla="*/ 3828757 h 4256103"/>
              <a:gd name="connsiteX9" fmla="*/ 3729936 w 3898347"/>
              <a:gd name="connsiteY9" fmla="*/ 3815386 h 4256103"/>
              <a:gd name="connsiteX10" fmla="*/ 3726018 w 3898347"/>
              <a:gd name="connsiteY10" fmla="*/ 3815100 h 4256103"/>
              <a:gd name="connsiteX11" fmla="*/ 3725413 w 3898347"/>
              <a:gd name="connsiteY11" fmla="*/ 3814615 h 4256103"/>
              <a:gd name="connsiteX12" fmla="*/ 3713801 w 3898347"/>
              <a:gd name="connsiteY12" fmla="*/ 3811018 h 4256103"/>
              <a:gd name="connsiteX13" fmla="*/ 3709087 w 3898347"/>
              <a:gd name="connsiteY13" fmla="*/ 3813195 h 4256103"/>
              <a:gd name="connsiteX14" fmla="*/ 3698038 w 3898347"/>
              <a:gd name="connsiteY14" fmla="*/ 3806182 h 4256103"/>
              <a:gd name="connsiteX15" fmla="*/ 3662227 w 3898347"/>
              <a:gd name="connsiteY15" fmla="*/ 3807761 h 4256103"/>
              <a:gd name="connsiteX16" fmla="*/ 3659872 w 3898347"/>
              <a:gd name="connsiteY16" fmla="*/ 3805524 h 4256103"/>
              <a:gd name="connsiteX17" fmla="*/ 3643454 w 3898347"/>
              <a:gd name="connsiteY17" fmla="*/ 3794831 h 4256103"/>
              <a:gd name="connsiteX18" fmla="*/ 3624789 w 3898347"/>
              <a:gd name="connsiteY18" fmla="*/ 3803185 h 4256103"/>
              <a:gd name="connsiteX19" fmla="*/ 3602327 w 3898347"/>
              <a:gd name="connsiteY19" fmla="*/ 3794616 h 4256103"/>
              <a:gd name="connsiteX20" fmla="*/ 3596645 w 3898347"/>
              <a:gd name="connsiteY20" fmla="*/ 3797108 h 4256103"/>
              <a:gd name="connsiteX21" fmla="*/ 3574144 w 3898347"/>
              <a:gd name="connsiteY21" fmla="*/ 3795108 h 4256103"/>
              <a:gd name="connsiteX22" fmla="*/ 3562310 w 3898347"/>
              <a:gd name="connsiteY22" fmla="*/ 3787534 h 4256103"/>
              <a:gd name="connsiteX23" fmla="*/ 3551635 w 3898347"/>
              <a:gd name="connsiteY23" fmla="*/ 3797705 h 4256103"/>
              <a:gd name="connsiteX24" fmla="*/ 3542668 w 3898347"/>
              <a:gd name="connsiteY24" fmla="*/ 3803283 h 4256103"/>
              <a:gd name="connsiteX25" fmla="*/ 3533033 w 3898347"/>
              <a:gd name="connsiteY25" fmla="*/ 3799071 h 4256103"/>
              <a:gd name="connsiteX26" fmla="*/ 3521726 w 3898347"/>
              <a:gd name="connsiteY26" fmla="*/ 3804691 h 4256103"/>
              <a:gd name="connsiteX27" fmla="*/ 3520080 w 3898347"/>
              <a:gd name="connsiteY27" fmla="*/ 3805210 h 4256103"/>
              <a:gd name="connsiteX28" fmla="*/ 3508491 w 3898347"/>
              <a:gd name="connsiteY28" fmla="*/ 3797398 h 4256103"/>
              <a:gd name="connsiteX29" fmla="*/ 3503787 w 3898347"/>
              <a:gd name="connsiteY29" fmla="*/ 3797787 h 4256103"/>
              <a:gd name="connsiteX30" fmla="*/ 3492165 w 3898347"/>
              <a:gd name="connsiteY30" fmla="*/ 3799887 h 4256103"/>
              <a:gd name="connsiteX31" fmla="*/ 3472233 w 3898347"/>
              <a:gd name="connsiteY31" fmla="*/ 3805682 h 4256103"/>
              <a:gd name="connsiteX32" fmla="*/ 3465921 w 3898347"/>
              <a:gd name="connsiteY32" fmla="*/ 3805814 h 4256103"/>
              <a:gd name="connsiteX33" fmla="*/ 3455541 w 3898347"/>
              <a:gd name="connsiteY33" fmla="*/ 3815505 h 4256103"/>
              <a:gd name="connsiteX34" fmla="*/ 3429027 w 3898347"/>
              <a:gd name="connsiteY34" fmla="*/ 3816906 h 4256103"/>
              <a:gd name="connsiteX35" fmla="*/ 3369507 w 3898347"/>
              <a:gd name="connsiteY35" fmla="*/ 3825563 h 4256103"/>
              <a:gd name="connsiteX36" fmla="*/ 3324491 w 3898347"/>
              <a:gd name="connsiteY36" fmla="*/ 3832006 h 4256103"/>
              <a:gd name="connsiteX37" fmla="*/ 3244235 w 3898347"/>
              <a:gd name="connsiteY37" fmla="*/ 3834376 h 4256103"/>
              <a:gd name="connsiteX38" fmla="*/ 3226507 w 3898347"/>
              <a:gd name="connsiteY38" fmla="*/ 3820131 h 4256103"/>
              <a:gd name="connsiteX39" fmla="*/ 3191688 w 3898347"/>
              <a:gd name="connsiteY39" fmla="*/ 3837359 h 4256103"/>
              <a:gd name="connsiteX40" fmla="*/ 3153779 w 3898347"/>
              <a:gd name="connsiteY40" fmla="*/ 3848439 h 4256103"/>
              <a:gd name="connsiteX41" fmla="*/ 3090188 w 3898347"/>
              <a:gd name="connsiteY41" fmla="*/ 3855036 h 4256103"/>
              <a:gd name="connsiteX42" fmla="*/ 3031422 w 3898347"/>
              <a:gd name="connsiteY42" fmla="*/ 3858298 h 4256103"/>
              <a:gd name="connsiteX43" fmla="*/ 2996288 w 3898347"/>
              <a:gd name="connsiteY43" fmla="*/ 3860020 h 4256103"/>
              <a:gd name="connsiteX44" fmla="*/ 2901661 w 3898347"/>
              <a:gd name="connsiteY44" fmla="*/ 3882243 h 4256103"/>
              <a:gd name="connsiteX45" fmla="*/ 2782141 w 3898347"/>
              <a:gd name="connsiteY45" fmla="*/ 3932983 h 4256103"/>
              <a:gd name="connsiteX46" fmla="*/ 2749597 w 3898347"/>
              <a:gd name="connsiteY46" fmla="*/ 3956746 h 4256103"/>
              <a:gd name="connsiteX47" fmla="*/ 2730493 w 3898347"/>
              <a:gd name="connsiteY47" fmla="*/ 3955236 h 4256103"/>
              <a:gd name="connsiteX48" fmla="*/ 2707507 w 3898347"/>
              <a:gd name="connsiteY48" fmla="*/ 3947771 h 4256103"/>
              <a:gd name="connsiteX49" fmla="*/ 2701937 w 3898347"/>
              <a:gd name="connsiteY49" fmla="*/ 3950565 h 4256103"/>
              <a:gd name="connsiteX50" fmla="*/ 2679435 w 3898347"/>
              <a:gd name="connsiteY50" fmla="*/ 3949768 h 4256103"/>
              <a:gd name="connsiteX51" fmla="*/ 2667352 w 3898347"/>
              <a:gd name="connsiteY51" fmla="*/ 3942821 h 4256103"/>
              <a:gd name="connsiteX52" fmla="*/ 2657096 w 3898347"/>
              <a:gd name="connsiteY52" fmla="*/ 3953571 h 4256103"/>
              <a:gd name="connsiteX53" fmla="*/ 2655161 w 3898347"/>
              <a:gd name="connsiteY53" fmla="*/ 3962216 h 4256103"/>
              <a:gd name="connsiteX54" fmla="*/ 2638604 w 3898347"/>
              <a:gd name="connsiteY54" fmla="*/ 3955936 h 4256103"/>
              <a:gd name="connsiteX55" fmla="*/ 2626185 w 3898347"/>
              <a:gd name="connsiteY55" fmla="*/ 3962937 h 4256103"/>
              <a:gd name="connsiteX56" fmla="*/ 2614077 w 3898347"/>
              <a:gd name="connsiteY56" fmla="*/ 3955576 h 4256103"/>
              <a:gd name="connsiteX57" fmla="*/ 2609403 w 3898347"/>
              <a:gd name="connsiteY57" fmla="*/ 3956215 h 4256103"/>
              <a:gd name="connsiteX58" fmla="*/ 2597896 w 3898347"/>
              <a:gd name="connsiteY58" fmla="*/ 3958939 h 4256103"/>
              <a:gd name="connsiteX59" fmla="*/ 2578251 w 3898347"/>
              <a:gd name="connsiteY59" fmla="*/ 3965812 h 4256103"/>
              <a:gd name="connsiteX60" fmla="*/ 2571961 w 3898347"/>
              <a:gd name="connsiteY60" fmla="*/ 3966278 h 4256103"/>
              <a:gd name="connsiteX61" fmla="*/ 2559399 w 3898347"/>
              <a:gd name="connsiteY61" fmla="*/ 3979193 h 4256103"/>
              <a:gd name="connsiteX62" fmla="*/ 2533560 w 3898347"/>
              <a:gd name="connsiteY62" fmla="*/ 3988160 h 4256103"/>
              <a:gd name="connsiteX63" fmla="*/ 2515299 w 3898347"/>
              <a:gd name="connsiteY63" fmla="*/ 4016867 h 4256103"/>
              <a:gd name="connsiteX64" fmla="*/ 2513423 w 3898347"/>
              <a:gd name="connsiteY64" fmla="*/ 4018759 h 4256103"/>
              <a:gd name="connsiteX65" fmla="*/ 2482991 w 3898347"/>
              <a:gd name="connsiteY65" fmla="*/ 4012935 h 4256103"/>
              <a:gd name="connsiteX66" fmla="*/ 2446940 w 3898347"/>
              <a:gd name="connsiteY66" fmla="*/ 4021172 h 4256103"/>
              <a:gd name="connsiteX67" fmla="*/ 2404883 w 3898347"/>
              <a:gd name="connsiteY67" fmla="*/ 4024808 h 4256103"/>
              <a:gd name="connsiteX68" fmla="*/ 2373894 w 3898347"/>
              <a:gd name="connsiteY68" fmla="*/ 4023827 h 4256103"/>
              <a:gd name="connsiteX69" fmla="*/ 2297080 w 3898347"/>
              <a:gd name="connsiteY69" fmla="*/ 4040841 h 4256103"/>
              <a:gd name="connsiteX70" fmla="*/ 2170615 w 3898347"/>
              <a:gd name="connsiteY70" fmla="*/ 4077196 h 4256103"/>
              <a:gd name="connsiteX71" fmla="*/ 2143580 w 3898347"/>
              <a:gd name="connsiteY71" fmla="*/ 4083102 h 4256103"/>
              <a:gd name="connsiteX72" fmla="*/ 2119893 w 3898347"/>
              <a:gd name="connsiteY72" fmla="*/ 4080874 h 4256103"/>
              <a:gd name="connsiteX73" fmla="*/ 2114008 w 3898347"/>
              <a:gd name="connsiteY73" fmla="*/ 4073996 h 4256103"/>
              <a:gd name="connsiteX74" fmla="*/ 2099067 w 3898347"/>
              <a:gd name="connsiteY74" fmla="*/ 4076068 h 4256103"/>
              <a:gd name="connsiteX75" fmla="*/ 2095000 w 3898347"/>
              <a:gd name="connsiteY75" fmla="*/ 4075096 h 4256103"/>
              <a:gd name="connsiteX76" fmla="*/ 2071767 w 3898347"/>
              <a:gd name="connsiteY76" fmla="*/ 4071044 h 4256103"/>
              <a:gd name="connsiteX77" fmla="*/ 2024486 w 3898347"/>
              <a:gd name="connsiteY77" fmla="*/ 4100276 h 4256103"/>
              <a:gd name="connsiteX78" fmla="*/ 1944675 w 3898347"/>
              <a:gd name="connsiteY78" fmla="*/ 4121515 h 4256103"/>
              <a:gd name="connsiteX79" fmla="*/ 1739945 w 3898347"/>
              <a:gd name="connsiteY79" fmla="*/ 4171795 h 4256103"/>
              <a:gd name="connsiteX80" fmla="*/ 1662065 w 3898347"/>
              <a:gd name="connsiteY80" fmla="*/ 4184630 h 4256103"/>
              <a:gd name="connsiteX81" fmla="*/ 1595989 w 3898347"/>
              <a:gd name="connsiteY81" fmla="*/ 4193679 h 4256103"/>
              <a:gd name="connsiteX82" fmla="*/ 1559231 w 3898347"/>
              <a:gd name="connsiteY82" fmla="*/ 4195932 h 4256103"/>
              <a:gd name="connsiteX83" fmla="*/ 1537197 w 3898347"/>
              <a:gd name="connsiteY83" fmla="*/ 4209468 h 4256103"/>
              <a:gd name="connsiteX84" fmla="*/ 1508787 w 3898347"/>
              <a:gd name="connsiteY84" fmla="*/ 4230924 h 4256103"/>
              <a:gd name="connsiteX85" fmla="*/ 1488914 w 3898347"/>
              <a:gd name="connsiteY85" fmla="*/ 4241772 h 4256103"/>
              <a:gd name="connsiteX86" fmla="*/ 1465497 w 3898347"/>
              <a:gd name="connsiteY86" fmla="*/ 4245075 h 4256103"/>
              <a:gd name="connsiteX87" fmla="*/ 1444118 w 3898347"/>
              <a:gd name="connsiteY87" fmla="*/ 4246285 h 4256103"/>
              <a:gd name="connsiteX88" fmla="*/ 1405326 w 3898347"/>
              <a:gd name="connsiteY88" fmla="*/ 4248391 h 4256103"/>
              <a:gd name="connsiteX89" fmla="*/ 1344909 w 3898347"/>
              <a:gd name="connsiteY89" fmla="*/ 4237004 h 4256103"/>
              <a:gd name="connsiteX90" fmla="*/ 1298748 w 3898347"/>
              <a:gd name="connsiteY90" fmla="*/ 4241669 h 4256103"/>
              <a:gd name="connsiteX91" fmla="*/ 1251302 w 3898347"/>
              <a:gd name="connsiteY91" fmla="*/ 4232513 h 4256103"/>
              <a:gd name="connsiteX92" fmla="*/ 1216643 w 3898347"/>
              <a:gd name="connsiteY92" fmla="*/ 4229828 h 4256103"/>
              <a:gd name="connsiteX93" fmla="*/ 1214101 w 3898347"/>
              <a:gd name="connsiteY93" fmla="*/ 4231991 h 4256103"/>
              <a:gd name="connsiteX94" fmla="*/ 1203193 w 3898347"/>
              <a:gd name="connsiteY94" fmla="*/ 4232867 h 4256103"/>
              <a:gd name="connsiteX95" fmla="*/ 1201049 w 3898347"/>
              <a:gd name="connsiteY95" fmla="*/ 4242842 h 4256103"/>
              <a:gd name="connsiteX96" fmla="*/ 1185298 w 3898347"/>
              <a:gd name="connsiteY96" fmla="*/ 4251133 h 4256103"/>
              <a:gd name="connsiteX97" fmla="*/ 1164955 w 3898347"/>
              <a:gd name="connsiteY97" fmla="*/ 4250027 h 4256103"/>
              <a:gd name="connsiteX98" fmla="*/ 1067357 w 3898347"/>
              <a:gd name="connsiteY98" fmla="*/ 4233908 h 4256103"/>
              <a:gd name="connsiteX99" fmla="*/ 1009492 w 3898347"/>
              <a:gd name="connsiteY99" fmla="*/ 4230455 h 4256103"/>
              <a:gd name="connsiteX100" fmla="*/ 988345 w 3898347"/>
              <a:gd name="connsiteY100" fmla="*/ 4238880 h 4256103"/>
              <a:gd name="connsiteX101" fmla="*/ 958251 w 3898347"/>
              <a:gd name="connsiteY101" fmla="*/ 4244100 h 4256103"/>
              <a:gd name="connsiteX102" fmla="*/ 899207 w 3898347"/>
              <a:gd name="connsiteY102" fmla="*/ 4247688 h 4256103"/>
              <a:gd name="connsiteX103" fmla="*/ 837706 w 3898347"/>
              <a:gd name="connsiteY103" fmla="*/ 4245528 h 4256103"/>
              <a:gd name="connsiteX104" fmla="*/ 778474 w 3898347"/>
              <a:gd name="connsiteY104" fmla="*/ 4235526 h 4256103"/>
              <a:gd name="connsiteX105" fmla="*/ 774418 w 3898347"/>
              <a:gd name="connsiteY105" fmla="*/ 4242583 h 4256103"/>
              <a:gd name="connsiteX106" fmla="*/ 737705 w 3898347"/>
              <a:gd name="connsiteY106" fmla="*/ 4238891 h 4256103"/>
              <a:gd name="connsiteX107" fmla="*/ 641839 w 3898347"/>
              <a:gd name="connsiteY107" fmla="*/ 4211160 h 4256103"/>
              <a:gd name="connsiteX108" fmla="*/ 558105 w 3898347"/>
              <a:gd name="connsiteY108" fmla="*/ 4191218 h 4256103"/>
              <a:gd name="connsiteX109" fmla="*/ 515682 w 3898347"/>
              <a:gd name="connsiteY109" fmla="*/ 4193696 h 4256103"/>
              <a:gd name="connsiteX110" fmla="*/ 467082 w 3898347"/>
              <a:gd name="connsiteY110" fmla="*/ 4185616 h 4256103"/>
              <a:gd name="connsiteX111" fmla="*/ 437646 w 3898347"/>
              <a:gd name="connsiteY111" fmla="*/ 4212658 h 4256103"/>
              <a:gd name="connsiteX112" fmla="*/ 402271 w 3898347"/>
              <a:gd name="connsiteY112" fmla="*/ 4212774 h 4256103"/>
              <a:gd name="connsiteX113" fmla="*/ 384907 w 3898347"/>
              <a:gd name="connsiteY113" fmla="*/ 4201195 h 4256103"/>
              <a:gd name="connsiteX114" fmla="*/ 337154 w 3898347"/>
              <a:gd name="connsiteY114" fmla="*/ 4206136 h 4256103"/>
              <a:gd name="connsiteX115" fmla="*/ 298662 w 3898347"/>
              <a:gd name="connsiteY115" fmla="*/ 4211227 h 4256103"/>
              <a:gd name="connsiteX116" fmla="*/ 265740 w 3898347"/>
              <a:gd name="connsiteY116" fmla="*/ 4213623 h 4256103"/>
              <a:gd name="connsiteX117" fmla="*/ 176403 w 3898347"/>
              <a:gd name="connsiteY117" fmla="*/ 4227393 h 4256103"/>
              <a:gd name="connsiteX118" fmla="*/ 82528 w 3898347"/>
              <a:gd name="connsiteY118" fmla="*/ 4243774 h 4256103"/>
              <a:gd name="connsiteX119" fmla="*/ 19464 w 3898347"/>
              <a:gd name="connsiteY119" fmla="*/ 4256103 h 4256103"/>
              <a:gd name="connsiteX120" fmla="*/ 0 w 3898347"/>
              <a:gd name="connsiteY120" fmla="*/ 4221939 h 4256103"/>
              <a:gd name="connsiteX121" fmla="*/ 0 w 3898347"/>
              <a:gd name="connsiteY121" fmla="*/ 15850 h 4256103"/>
              <a:gd name="connsiteX122" fmla="*/ 3898347 w 3898347"/>
              <a:gd name="connsiteY122" fmla="*/ 0 h 4256103"/>
              <a:gd name="connsiteX0" fmla="*/ 3898347 w 3898347"/>
              <a:gd name="connsiteY0" fmla="*/ 0 h 4256103"/>
              <a:gd name="connsiteX1" fmla="*/ 3898347 w 3898347"/>
              <a:gd name="connsiteY1" fmla="*/ 3834445 h 4256103"/>
              <a:gd name="connsiteX2" fmla="*/ 3892314 w 3898347"/>
              <a:gd name="connsiteY2" fmla="*/ 3832951 h 4256103"/>
              <a:gd name="connsiteX3" fmla="*/ 3851953 w 3898347"/>
              <a:gd name="connsiteY3" fmla="*/ 3816140 h 4256103"/>
              <a:gd name="connsiteX4" fmla="*/ 3836418 w 3898347"/>
              <a:gd name="connsiteY4" fmla="*/ 3811513 h 4256103"/>
              <a:gd name="connsiteX5" fmla="*/ 3833758 w 3898347"/>
              <a:gd name="connsiteY5" fmla="*/ 3813341 h 4256103"/>
              <a:gd name="connsiteX6" fmla="*/ 3822673 w 3898347"/>
              <a:gd name="connsiteY6" fmla="*/ 3812913 h 4256103"/>
              <a:gd name="connsiteX7" fmla="*/ 3820104 w 3898347"/>
              <a:gd name="connsiteY7" fmla="*/ 3822466 h 4256103"/>
              <a:gd name="connsiteX8" fmla="*/ 3777502 w 3898347"/>
              <a:gd name="connsiteY8" fmla="*/ 3828757 h 4256103"/>
              <a:gd name="connsiteX9" fmla="*/ 3729936 w 3898347"/>
              <a:gd name="connsiteY9" fmla="*/ 3815386 h 4256103"/>
              <a:gd name="connsiteX10" fmla="*/ 3726018 w 3898347"/>
              <a:gd name="connsiteY10" fmla="*/ 3815100 h 4256103"/>
              <a:gd name="connsiteX11" fmla="*/ 3725413 w 3898347"/>
              <a:gd name="connsiteY11" fmla="*/ 3814615 h 4256103"/>
              <a:gd name="connsiteX12" fmla="*/ 3713801 w 3898347"/>
              <a:gd name="connsiteY12" fmla="*/ 3811018 h 4256103"/>
              <a:gd name="connsiteX13" fmla="*/ 3709087 w 3898347"/>
              <a:gd name="connsiteY13" fmla="*/ 3813195 h 4256103"/>
              <a:gd name="connsiteX14" fmla="*/ 3698038 w 3898347"/>
              <a:gd name="connsiteY14" fmla="*/ 3806182 h 4256103"/>
              <a:gd name="connsiteX15" fmla="*/ 3662227 w 3898347"/>
              <a:gd name="connsiteY15" fmla="*/ 3807761 h 4256103"/>
              <a:gd name="connsiteX16" fmla="*/ 3659872 w 3898347"/>
              <a:gd name="connsiteY16" fmla="*/ 3805524 h 4256103"/>
              <a:gd name="connsiteX17" fmla="*/ 3643454 w 3898347"/>
              <a:gd name="connsiteY17" fmla="*/ 3794831 h 4256103"/>
              <a:gd name="connsiteX18" fmla="*/ 3624789 w 3898347"/>
              <a:gd name="connsiteY18" fmla="*/ 3803185 h 4256103"/>
              <a:gd name="connsiteX19" fmla="*/ 3602327 w 3898347"/>
              <a:gd name="connsiteY19" fmla="*/ 3794616 h 4256103"/>
              <a:gd name="connsiteX20" fmla="*/ 3596645 w 3898347"/>
              <a:gd name="connsiteY20" fmla="*/ 3797108 h 4256103"/>
              <a:gd name="connsiteX21" fmla="*/ 3574144 w 3898347"/>
              <a:gd name="connsiteY21" fmla="*/ 3795108 h 4256103"/>
              <a:gd name="connsiteX22" fmla="*/ 3562310 w 3898347"/>
              <a:gd name="connsiteY22" fmla="*/ 3787534 h 4256103"/>
              <a:gd name="connsiteX23" fmla="*/ 3551635 w 3898347"/>
              <a:gd name="connsiteY23" fmla="*/ 3797705 h 4256103"/>
              <a:gd name="connsiteX24" fmla="*/ 3542668 w 3898347"/>
              <a:gd name="connsiteY24" fmla="*/ 3803283 h 4256103"/>
              <a:gd name="connsiteX25" fmla="*/ 3533033 w 3898347"/>
              <a:gd name="connsiteY25" fmla="*/ 3799071 h 4256103"/>
              <a:gd name="connsiteX26" fmla="*/ 3521726 w 3898347"/>
              <a:gd name="connsiteY26" fmla="*/ 3804691 h 4256103"/>
              <a:gd name="connsiteX27" fmla="*/ 3520080 w 3898347"/>
              <a:gd name="connsiteY27" fmla="*/ 3805210 h 4256103"/>
              <a:gd name="connsiteX28" fmla="*/ 3508491 w 3898347"/>
              <a:gd name="connsiteY28" fmla="*/ 3797398 h 4256103"/>
              <a:gd name="connsiteX29" fmla="*/ 3503787 w 3898347"/>
              <a:gd name="connsiteY29" fmla="*/ 3797787 h 4256103"/>
              <a:gd name="connsiteX30" fmla="*/ 3492165 w 3898347"/>
              <a:gd name="connsiteY30" fmla="*/ 3799887 h 4256103"/>
              <a:gd name="connsiteX31" fmla="*/ 3472233 w 3898347"/>
              <a:gd name="connsiteY31" fmla="*/ 3805682 h 4256103"/>
              <a:gd name="connsiteX32" fmla="*/ 3465921 w 3898347"/>
              <a:gd name="connsiteY32" fmla="*/ 3805814 h 4256103"/>
              <a:gd name="connsiteX33" fmla="*/ 3455541 w 3898347"/>
              <a:gd name="connsiteY33" fmla="*/ 3815505 h 4256103"/>
              <a:gd name="connsiteX34" fmla="*/ 3429027 w 3898347"/>
              <a:gd name="connsiteY34" fmla="*/ 3816906 h 4256103"/>
              <a:gd name="connsiteX35" fmla="*/ 3369507 w 3898347"/>
              <a:gd name="connsiteY35" fmla="*/ 3825563 h 4256103"/>
              <a:gd name="connsiteX36" fmla="*/ 3324491 w 3898347"/>
              <a:gd name="connsiteY36" fmla="*/ 3832006 h 4256103"/>
              <a:gd name="connsiteX37" fmla="*/ 3244235 w 3898347"/>
              <a:gd name="connsiteY37" fmla="*/ 3834376 h 4256103"/>
              <a:gd name="connsiteX38" fmla="*/ 3226507 w 3898347"/>
              <a:gd name="connsiteY38" fmla="*/ 3820131 h 4256103"/>
              <a:gd name="connsiteX39" fmla="*/ 3191688 w 3898347"/>
              <a:gd name="connsiteY39" fmla="*/ 3837359 h 4256103"/>
              <a:gd name="connsiteX40" fmla="*/ 3153779 w 3898347"/>
              <a:gd name="connsiteY40" fmla="*/ 3848439 h 4256103"/>
              <a:gd name="connsiteX41" fmla="*/ 3090188 w 3898347"/>
              <a:gd name="connsiteY41" fmla="*/ 3855036 h 4256103"/>
              <a:gd name="connsiteX42" fmla="*/ 3031422 w 3898347"/>
              <a:gd name="connsiteY42" fmla="*/ 3858298 h 4256103"/>
              <a:gd name="connsiteX43" fmla="*/ 2996288 w 3898347"/>
              <a:gd name="connsiteY43" fmla="*/ 3860020 h 4256103"/>
              <a:gd name="connsiteX44" fmla="*/ 2901661 w 3898347"/>
              <a:gd name="connsiteY44" fmla="*/ 3882243 h 4256103"/>
              <a:gd name="connsiteX45" fmla="*/ 2782141 w 3898347"/>
              <a:gd name="connsiteY45" fmla="*/ 3932983 h 4256103"/>
              <a:gd name="connsiteX46" fmla="*/ 2749597 w 3898347"/>
              <a:gd name="connsiteY46" fmla="*/ 3956746 h 4256103"/>
              <a:gd name="connsiteX47" fmla="*/ 2730493 w 3898347"/>
              <a:gd name="connsiteY47" fmla="*/ 3955236 h 4256103"/>
              <a:gd name="connsiteX48" fmla="*/ 2707507 w 3898347"/>
              <a:gd name="connsiteY48" fmla="*/ 3947771 h 4256103"/>
              <a:gd name="connsiteX49" fmla="*/ 2701937 w 3898347"/>
              <a:gd name="connsiteY49" fmla="*/ 3950565 h 4256103"/>
              <a:gd name="connsiteX50" fmla="*/ 2679435 w 3898347"/>
              <a:gd name="connsiteY50" fmla="*/ 3949768 h 4256103"/>
              <a:gd name="connsiteX51" fmla="*/ 2667352 w 3898347"/>
              <a:gd name="connsiteY51" fmla="*/ 3942821 h 4256103"/>
              <a:gd name="connsiteX52" fmla="*/ 2657096 w 3898347"/>
              <a:gd name="connsiteY52" fmla="*/ 3953571 h 4256103"/>
              <a:gd name="connsiteX53" fmla="*/ 2655161 w 3898347"/>
              <a:gd name="connsiteY53" fmla="*/ 3962216 h 4256103"/>
              <a:gd name="connsiteX54" fmla="*/ 2638604 w 3898347"/>
              <a:gd name="connsiteY54" fmla="*/ 3955936 h 4256103"/>
              <a:gd name="connsiteX55" fmla="*/ 2626185 w 3898347"/>
              <a:gd name="connsiteY55" fmla="*/ 3962937 h 4256103"/>
              <a:gd name="connsiteX56" fmla="*/ 2614077 w 3898347"/>
              <a:gd name="connsiteY56" fmla="*/ 3955576 h 4256103"/>
              <a:gd name="connsiteX57" fmla="*/ 2609403 w 3898347"/>
              <a:gd name="connsiteY57" fmla="*/ 3956215 h 4256103"/>
              <a:gd name="connsiteX58" fmla="*/ 2597896 w 3898347"/>
              <a:gd name="connsiteY58" fmla="*/ 3958939 h 4256103"/>
              <a:gd name="connsiteX59" fmla="*/ 2578251 w 3898347"/>
              <a:gd name="connsiteY59" fmla="*/ 3965812 h 4256103"/>
              <a:gd name="connsiteX60" fmla="*/ 2571961 w 3898347"/>
              <a:gd name="connsiteY60" fmla="*/ 3966278 h 4256103"/>
              <a:gd name="connsiteX61" fmla="*/ 2559399 w 3898347"/>
              <a:gd name="connsiteY61" fmla="*/ 3979193 h 4256103"/>
              <a:gd name="connsiteX62" fmla="*/ 2533560 w 3898347"/>
              <a:gd name="connsiteY62" fmla="*/ 3988160 h 4256103"/>
              <a:gd name="connsiteX63" fmla="*/ 2515299 w 3898347"/>
              <a:gd name="connsiteY63" fmla="*/ 4016867 h 4256103"/>
              <a:gd name="connsiteX64" fmla="*/ 2513423 w 3898347"/>
              <a:gd name="connsiteY64" fmla="*/ 4018759 h 4256103"/>
              <a:gd name="connsiteX65" fmla="*/ 2482991 w 3898347"/>
              <a:gd name="connsiteY65" fmla="*/ 4012935 h 4256103"/>
              <a:gd name="connsiteX66" fmla="*/ 2446940 w 3898347"/>
              <a:gd name="connsiteY66" fmla="*/ 4021172 h 4256103"/>
              <a:gd name="connsiteX67" fmla="*/ 2404883 w 3898347"/>
              <a:gd name="connsiteY67" fmla="*/ 4024808 h 4256103"/>
              <a:gd name="connsiteX68" fmla="*/ 2373894 w 3898347"/>
              <a:gd name="connsiteY68" fmla="*/ 4023827 h 4256103"/>
              <a:gd name="connsiteX69" fmla="*/ 2297080 w 3898347"/>
              <a:gd name="connsiteY69" fmla="*/ 4040841 h 4256103"/>
              <a:gd name="connsiteX70" fmla="*/ 2170615 w 3898347"/>
              <a:gd name="connsiteY70" fmla="*/ 4077196 h 4256103"/>
              <a:gd name="connsiteX71" fmla="*/ 2143580 w 3898347"/>
              <a:gd name="connsiteY71" fmla="*/ 4083102 h 4256103"/>
              <a:gd name="connsiteX72" fmla="*/ 2119893 w 3898347"/>
              <a:gd name="connsiteY72" fmla="*/ 4080874 h 4256103"/>
              <a:gd name="connsiteX73" fmla="*/ 2114008 w 3898347"/>
              <a:gd name="connsiteY73" fmla="*/ 4073996 h 4256103"/>
              <a:gd name="connsiteX74" fmla="*/ 2099067 w 3898347"/>
              <a:gd name="connsiteY74" fmla="*/ 4076068 h 4256103"/>
              <a:gd name="connsiteX75" fmla="*/ 2095000 w 3898347"/>
              <a:gd name="connsiteY75" fmla="*/ 4075096 h 4256103"/>
              <a:gd name="connsiteX76" fmla="*/ 2071767 w 3898347"/>
              <a:gd name="connsiteY76" fmla="*/ 4071044 h 4256103"/>
              <a:gd name="connsiteX77" fmla="*/ 2024486 w 3898347"/>
              <a:gd name="connsiteY77" fmla="*/ 4100276 h 4256103"/>
              <a:gd name="connsiteX78" fmla="*/ 1944675 w 3898347"/>
              <a:gd name="connsiteY78" fmla="*/ 4121515 h 4256103"/>
              <a:gd name="connsiteX79" fmla="*/ 1739945 w 3898347"/>
              <a:gd name="connsiteY79" fmla="*/ 4171795 h 4256103"/>
              <a:gd name="connsiteX80" fmla="*/ 1662065 w 3898347"/>
              <a:gd name="connsiteY80" fmla="*/ 4184630 h 4256103"/>
              <a:gd name="connsiteX81" fmla="*/ 1595989 w 3898347"/>
              <a:gd name="connsiteY81" fmla="*/ 4193679 h 4256103"/>
              <a:gd name="connsiteX82" fmla="*/ 1559231 w 3898347"/>
              <a:gd name="connsiteY82" fmla="*/ 4195932 h 4256103"/>
              <a:gd name="connsiteX83" fmla="*/ 1537197 w 3898347"/>
              <a:gd name="connsiteY83" fmla="*/ 4209468 h 4256103"/>
              <a:gd name="connsiteX84" fmla="*/ 1508787 w 3898347"/>
              <a:gd name="connsiteY84" fmla="*/ 4230924 h 4256103"/>
              <a:gd name="connsiteX85" fmla="*/ 1488914 w 3898347"/>
              <a:gd name="connsiteY85" fmla="*/ 4241772 h 4256103"/>
              <a:gd name="connsiteX86" fmla="*/ 1465497 w 3898347"/>
              <a:gd name="connsiteY86" fmla="*/ 4245075 h 4256103"/>
              <a:gd name="connsiteX87" fmla="*/ 1444118 w 3898347"/>
              <a:gd name="connsiteY87" fmla="*/ 4246285 h 4256103"/>
              <a:gd name="connsiteX88" fmla="*/ 1405326 w 3898347"/>
              <a:gd name="connsiteY88" fmla="*/ 4248391 h 4256103"/>
              <a:gd name="connsiteX89" fmla="*/ 1344909 w 3898347"/>
              <a:gd name="connsiteY89" fmla="*/ 4237004 h 4256103"/>
              <a:gd name="connsiteX90" fmla="*/ 1298748 w 3898347"/>
              <a:gd name="connsiteY90" fmla="*/ 4241669 h 4256103"/>
              <a:gd name="connsiteX91" fmla="*/ 1251302 w 3898347"/>
              <a:gd name="connsiteY91" fmla="*/ 4232513 h 4256103"/>
              <a:gd name="connsiteX92" fmla="*/ 1216643 w 3898347"/>
              <a:gd name="connsiteY92" fmla="*/ 4229828 h 4256103"/>
              <a:gd name="connsiteX93" fmla="*/ 1214101 w 3898347"/>
              <a:gd name="connsiteY93" fmla="*/ 4231991 h 4256103"/>
              <a:gd name="connsiteX94" fmla="*/ 1203193 w 3898347"/>
              <a:gd name="connsiteY94" fmla="*/ 4232867 h 4256103"/>
              <a:gd name="connsiteX95" fmla="*/ 1201049 w 3898347"/>
              <a:gd name="connsiteY95" fmla="*/ 4242842 h 4256103"/>
              <a:gd name="connsiteX96" fmla="*/ 1185298 w 3898347"/>
              <a:gd name="connsiteY96" fmla="*/ 4251133 h 4256103"/>
              <a:gd name="connsiteX97" fmla="*/ 1164955 w 3898347"/>
              <a:gd name="connsiteY97" fmla="*/ 4250027 h 4256103"/>
              <a:gd name="connsiteX98" fmla="*/ 1067357 w 3898347"/>
              <a:gd name="connsiteY98" fmla="*/ 4233908 h 4256103"/>
              <a:gd name="connsiteX99" fmla="*/ 1009492 w 3898347"/>
              <a:gd name="connsiteY99" fmla="*/ 4230455 h 4256103"/>
              <a:gd name="connsiteX100" fmla="*/ 988345 w 3898347"/>
              <a:gd name="connsiteY100" fmla="*/ 4238880 h 4256103"/>
              <a:gd name="connsiteX101" fmla="*/ 958251 w 3898347"/>
              <a:gd name="connsiteY101" fmla="*/ 4244100 h 4256103"/>
              <a:gd name="connsiteX102" fmla="*/ 899207 w 3898347"/>
              <a:gd name="connsiteY102" fmla="*/ 4247688 h 4256103"/>
              <a:gd name="connsiteX103" fmla="*/ 837706 w 3898347"/>
              <a:gd name="connsiteY103" fmla="*/ 4245528 h 4256103"/>
              <a:gd name="connsiteX104" fmla="*/ 778474 w 3898347"/>
              <a:gd name="connsiteY104" fmla="*/ 4235526 h 4256103"/>
              <a:gd name="connsiteX105" fmla="*/ 774418 w 3898347"/>
              <a:gd name="connsiteY105" fmla="*/ 4242583 h 4256103"/>
              <a:gd name="connsiteX106" fmla="*/ 737705 w 3898347"/>
              <a:gd name="connsiteY106" fmla="*/ 4238891 h 4256103"/>
              <a:gd name="connsiteX107" fmla="*/ 641839 w 3898347"/>
              <a:gd name="connsiteY107" fmla="*/ 4211160 h 4256103"/>
              <a:gd name="connsiteX108" fmla="*/ 558105 w 3898347"/>
              <a:gd name="connsiteY108" fmla="*/ 4191218 h 4256103"/>
              <a:gd name="connsiteX109" fmla="*/ 515682 w 3898347"/>
              <a:gd name="connsiteY109" fmla="*/ 4193696 h 4256103"/>
              <a:gd name="connsiteX110" fmla="*/ 467082 w 3898347"/>
              <a:gd name="connsiteY110" fmla="*/ 4185616 h 4256103"/>
              <a:gd name="connsiteX111" fmla="*/ 437646 w 3898347"/>
              <a:gd name="connsiteY111" fmla="*/ 4212658 h 4256103"/>
              <a:gd name="connsiteX112" fmla="*/ 402271 w 3898347"/>
              <a:gd name="connsiteY112" fmla="*/ 4212774 h 4256103"/>
              <a:gd name="connsiteX113" fmla="*/ 384907 w 3898347"/>
              <a:gd name="connsiteY113" fmla="*/ 4201195 h 4256103"/>
              <a:gd name="connsiteX114" fmla="*/ 337154 w 3898347"/>
              <a:gd name="connsiteY114" fmla="*/ 4206136 h 4256103"/>
              <a:gd name="connsiteX115" fmla="*/ 298662 w 3898347"/>
              <a:gd name="connsiteY115" fmla="*/ 4211227 h 4256103"/>
              <a:gd name="connsiteX116" fmla="*/ 265740 w 3898347"/>
              <a:gd name="connsiteY116" fmla="*/ 4213623 h 4256103"/>
              <a:gd name="connsiteX117" fmla="*/ 176403 w 3898347"/>
              <a:gd name="connsiteY117" fmla="*/ 4227393 h 4256103"/>
              <a:gd name="connsiteX118" fmla="*/ 82528 w 3898347"/>
              <a:gd name="connsiteY118" fmla="*/ 4243774 h 4256103"/>
              <a:gd name="connsiteX119" fmla="*/ 19464 w 3898347"/>
              <a:gd name="connsiteY119" fmla="*/ 4256103 h 4256103"/>
              <a:gd name="connsiteX120" fmla="*/ 0 w 3898347"/>
              <a:gd name="connsiteY120" fmla="*/ 4221939 h 4256103"/>
              <a:gd name="connsiteX121" fmla="*/ 0 w 3898347"/>
              <a:gd name="connsiteY121" fmla="*/ 15850 h 4256103"/>
              <a:gd name="connsiteX122" fmla="*/ 3898347 w 3898347"/>
              <a:gd name="connsiteY122" fmla="*/ 0 h 4256103"/>
              <a:gd name="connsiteX0" fmla="*/ 3898347 w 3898347"/>
              <a:gd name="connsiteY0" fmla="*/ 0 h 4256103"/>
              <a:gd name="connsiteX1" fmla="*/ 3898347 w 3898347"/>
              <a:gd name="connsiteY1" fmla="*/ 3834445 h 4256103"/>
              <a:gd name="connsiteX2" fmla="*/ 3879157 w 3898347"/>
              <a:gd name="connsiteY2" fmla="*/ 3836240 h 4256103"/>
              <a:gd name="connsiteX3" fmla="*/ 3851953 w 3898347"/>
              <a:gd name="connsiteY3" fmla="*/ 3816140 h 4256103"/>
              <a:gd name="connsiteX4" fmla="*/ 3836418 w 3898347"/>
              <a:gd name="connsiteY4" fmla="*/ 3811513 h 4256103"/>
              <a:gd name="connsiteX5" fmla="*/ 3833758 w 3898347"/>
              <a:gd name="connsiteY5" fmla="*/ 3813341 h 4256103"/>
              <a:gd name="connsiteX6" fmla="*/ 3822673 w 3898347"/>
              <a:gd name="connsiteY6" fmla="*/ 3812913 h 4256103"/>
              <a:gd name="connsiteX7" fmla="*/ 3820104 w 3898347"/>
              <a:gd name="connsiteY7" fmla="*/ 3822466 h 4256103"/>
              <a:gd name="connsiteX8" fmla="*/ 3777502 w 3898347"/>
              <a:gd name="connsiteY8" fmla="*/ 3828757 h 4256103"/>
              <a:gd name="connsiteX9" fmla="*/ 3729936 w 3898347"/>
              <a:gd name="connsiteY9" fmla="*/ 3815386 h 4256103"/>
              <a:gd name="connsiteX10" fmla="*/ 3726018 w 3898347"/>
              <a:gd name="connsiteY10" fmla="*/ 3815100 h 4256103"/>
              <a:gd name="connsiteX11" fmla="*/ 3725413 w 3898347"/>
              <a:gd name="connsiteY11" fmla="*/ 3814615 h 4256103"/>
              <a:gd name="connsiteX12" fmla="*/ 3713801 w 3898347"/>
              <a:gd name="connsiteY12" fmla="*/ 3811018 h 4256103"/>
              <a:gd name="connsiteX13" fmla="*/ 3709087 w 3898347"/>
              <a:gd name="connsiteY13" fmla="*/ 3813195 h 4256103"/>
              <a:gd name="connsiteX14" fmla="*/ 3698038 w 3898347"/>
              <a:gd name="connsiteY14" fmla="*/ 3806182 h 4256103"/>
              <a:gd name="connsiteX15" fmla="*/ 3662227 w 3898347"/>
              <a:gd name="connsiteY15" fmla="*/ 3807761 h 4256103"/>
              <a:gd name="connsiteX16" fmla="*/ 3659872 w 3898347"/>
              <a:gd name="connsiteY16" fmla="*/ 3805524 h 4256103"/>
              <a:gd name="connsiteX17" fmla="*/ 3643454 w 3898347"/>
              <a:gd name="connsiteY17" fmla="*/ 3794831 h 4256103"/>
              <a:gd name="connsiteX18" fmla="*/ 3624789 w 3898347"/>
              <a:gd name="connsiteY18" fmla="*/ 3803185 h 4256103"/>
              <a:gd name="connsiteX19" fmla="*/ 3602327 w 3898347"/>
              <a:gd name="connsiteY19" fmla="*/ 3794616 h 4256103"/>
              <a:gd name="connsiteX20" fmla="*/ 3596645 w 3898347"/>
              <a:gd name="connsiteY20" fmla="*/ 3797108 h 4256103"/>
              <a:gd name="connsiteX21" fmla="*/ 3574144 w 3898347"/>
              <a:gd name="connsiteY21" fmla="*/ 3795108 h 4256103"/>
              <a:gd name="connsiteX22" fmla="*/ 3562310 w 3898347"/>
              <a:gd name="connsiteY22" fmla="*/ 3787534 h 4256103"/>
              <a:gd name="connsiteX23" fmla="*/ 3551635 w 3898347"/>
              <a:gd name="connsiteY23" fmla="*/ 3797705 h 4256103"/>
              <a:gd name="connsiteX24" fmla="*/ 3542668 w 3898347"/>
              <a:gd name="connsiteY24" fmla="*/ 3803283 h 4256103"/>
              <a:gd name="connsiteX25" fmla="*/ 3533033 w 3898347"/>
              <a:gd name="connsiteY25" fmla="*/ 3799071 h 4256103"/>
              <a:gd name="connsiteX26" fmla="*/ 3521726 w 3898347"/>
              <a:gd name="connsiteY26" fmla="*/ 3804691 h 4256103"/>
              <a:gd name="connsiteX27" fmla="*/ 3520080 w 3898347"/>
              <a:gd name="connsiteY27" fmla="*/ 3805210 h 4256103"/>
              <a:gd name="connsiteX28" fmla="*/ 3508491 w 3898347"/>
              <a:gd name="connsiteY28" fmla="*/ 3797398 h 4256103"/>
              <a:gd name="connsiteX29" fmla="*/ 3503787 w 3898347"/>
              <a:gd name="connsiteY29" fmla="*/ 3797787 h 4256103"/>
              <a:gd name="connsiteX30" fmla="*/ 3492165 w 3898347"/>
              <a:gd name="connsiteY30" fmla="*/ 3799887 h 4256103"/>
              <a:gd name="connsiteX31" fmla="*/ 3472233 w 3898347"/>
              <a:gd name="connsiteY31" fmla="*/ 3805682 h 4256103"/>
              <a:gd name="connsiteX32" fmla="*/ 3465921 w 3898347"/>
              <a:gd name="connsiteY32" fmla="*/ 3805814 h 4256103"/>
              <a:gd name="connsiteX33" fmla="*/ 3455541 w 3898347"/>
              <a:gd name="connsiteY33" fmla="*/ 3815505 h 4256103"/>
              <a:gd name="connsiteX34" fmla="*/ 3429027 w 3898347"/>
              <a:gd name="connsiteY34" fmla="*/ 3816906 h 4256103"/>
              <a:gd name="connsiteX35" fmla="*/ 3369507 w 3898347"/>
              <a:gd name="connsiteY35" fmla="*/ 3825563 h 4256103"/>
              <a:gd name="connsiteX36" fmla="*/ 3324491 w 3898347"/>
              <a:gd name="connsiteY36" fmla="*/ 3832006 h 4256103"/>
              <a:gd name="connsiteX37" fmla="*/ 3244235 w 3898347"/>
              <a:gd name="connsiteY37" fmla="*/ 3834376 h 4256103"/>
              <a:gd name="connsiteX38" fmla="*/ 3226507 w 3898347"/>
              <a:gd name="connsiteY38" fmla="*/ 3820131 h 4256103"/>
              <a:gd name="connsiteX39" fmla="*/ 3191688 w 3898347"/>
              <a:gd name="connsiteY39" fmla="*/ 3837359 h 4256103"/>
              <a:gd name="connsiteX40" fmla="*/ 3153779 w 3898347"/>
              <a:gd name="connsiteY40" fmla="*/ 3848439 h 4256103"/>
              <a:gd name="connsiteX41" fmla="*/ 3090188 w 3898347"/>
              <a:gd name="connsiteY41" fmla="*/ 3855036 h 4256103"/>
              <a:gd name="connsiteX42" fmla="*/ 3031422 w 3898347"/>
              <a:gd name="connsiteY42" fmla="*/ 3858298 h 4256103"/>
              <a:gd name="connsiteX43" fmla="*/ 2996288 w 3898347"/>
              <a:gd name="connsiteY43" fmla="*/ 3860020 h 4256103"/>
              <a:gd name="connsiteX44" fmla="*/ 2901661 w 3898347"/>
              <a:gd name="connsiteY44" fmla="*/ 3882243 h 4256103"/>
              <a:gd name="connsiteX45" fmla="*/ 2782141 w 3898347"/>
              <a:gd name="connsiteY45" fmla="*/ 3932983 h 4256103"/>
              <a:gd name="connsiteX46" fmla="*/ 2749597 w 3898347"/>
              <a:gd name="connsiteY46" fmla="*/ 3956746 h 4256103"/>
              <a:gd name="connsiteX47" fmla="*/ 2730493 w 3898347"/>
              <a:gd name="connsiteY47" fmla="*/ 3955236 h 4256103"/>
              <a:gd name="connsiteX48" fmla="*/ 2707507 w 3898347"/>
              <a:gd name="connsiteY48" fmla="*/ 3947771 h 4256103"/>
              <a:gd name="connsiteX49" fmla="*/ 2701937 w 3898347"/>
              <a:gd name="connsiteY49" fmla="*/ 3950565 h 4256103"/>
              <a:gd name="connsiteX50" fmla="*/ 2679435 w 3898347"/>
              <a:gd name="connsiteY50" fmla="*/ 3949768 h 4256103"/>
              <a:gd name="connsiteX51" fmla="*/ 2667352 w 3898347"/>
              <a:gd name="connsiteY51" fmla="*/ 3942821 h 4256103"/>
              <a:gd name="connsiteX52" fmla="*/ 2657096 w 3898347"/>
              <a:gd name="connsiteY52" fmla="*/ 3953571 h 4256103"/>
              <a:gd name="connsiteX53" fmla="*/ 2655161 w 3898347"/>
              <a:gd name="connsiteY53" fmla="*/ 3962216 h 4256103"/>
              <a:gd name="connsiteX54" fmla="*/ 2638604 w 3898347"/>
              <a:gd name="connsiteY54" fmla="*/ 3955936 h 4256103"/>
              <a:gd name="connsiteX55" fmla="*/ 2626185 w 3898347"/>
              <a:gd name="connsiteY55" fmla="*/ 3962937 h 4256103"/>
              <a:gd name="connsiteX56" fmla="*/ 2614077 w 3898347"/>
              <a:gd name="connsiteY56" fmla="*/ 3955576 h 4256103"/>
              <a:gd name="connsiteX57" fmla="*/ 2609403 w 3898347"/>
              <a:gd name="connsiteY57" fmla="*/ 3956215 h 4256103"/>
              <a:gd name="connsiteX58" fmla="*/ 2597896 w 3898347"/>
              <a:gd name="connsiteY58" fmla="*/ 3958939 h 4256103"/>
              <a:gd name="connsiteX59" fmla="*/ 2578251 w 3898347"/>
              <a:gd name="connsiteY59" fmla="*/ 3965812 h 4256103"/>
              <a:gd name="connsiteX60" fmla="*/ 2571961 w 3898347"/>
              <a:gd name="connsiteY60" fmla="*/ 3966278 h 4256103"/>
              <a:gd name="connsiteX61" fmla="*/ 2559399 w 3898347"/>
              <a:gd name="connsiteY61" fmla="*/ 3979193 h 4256103"/>
              <a:gd name="connsiteX62" fmla="*/ 2533560 w 3898347"/>
              <a:gd name="connsiteY62" fmla="*/ 3988160 h 4256103"/>
              <a:gd name="connsiteX63" fmla="*/ 2515299 w 3898347"/>
              <a:gd name="connsiteY63" fmla="*/ 4016867 h 4256103"/>
              <a:gd name="connsiteX64" fmla="*/ 2513423 w 3898347"/>
              <a:gd name="connsiteY64" fmla="*/ 4018759 h 4256103"/>
              <a:gd name="connsiteX65" fmla="*/ 2482991 w 3898347"/>
              <a:gd name="connsiteY65" fmla="*/ 4012935 h 4256103"/>
              <a:gd name="connsiteX66" fmla="*/ 2446940 w 3898347"/>
              <a:gd name="connsiteY66" fmla="*/ 4021172 h 4256103"/>
              <a:gd name="connsiteX67" fmla="*/ 2404883 w 3898347"/>
              <a:gd name="connsiteY67" fmla="*/ 4024808 h 4256103"/>
              <a:gd name="connsiteX68" fmla="*/ 2373894 w 3898347"/>
              <a:gd name="connsiteY68" fmla="*/ 4023827 h 4256103"/>
              <a:gd name="connsiteX69" fmla="*/ 2297080 w 3898347"/>
              <a:gd name="connsiteY69" fmla="*/ 4040841 h 4256103"/>
              <a:gd name="connsiteX70" fmla="*/ 2170615 w 3898347"/>
              <a:gd name="connsiteY70" fmla="*/ 4077196 h 4256103"/>
              <a:gd name="connsiteX71" fmla="*/ 2143580 w 3898347"/>
              <a:gd name="connsiteY71" fmla="*/ 4083102 h 4256103"/>
              <a:gd name="connsiteX72" fmla="*/ 2119893 w 3898347"/>
              <a:gd name="connsiteY72" fmla="*/ 4080874 h 4256103"/>
              <a:gd name="connsiteX73" fmla="*/ 2114008 w 3898347"/>
              <a:gd name="connsiteY73" fmla="*/ 4073996 h 4256103"/>
              <a:gd name="connsiteX74" fmla="*/ 2099067 w 3898347"/>
              <a:gd name="connsiteY74" fmla="*/ 4076068 h 4256103"/>
              <a:gd name="connsiteX75" fmla="*/ 2095000 w 3898347"/>
              <a:gd name="connsiteY75" fmla="*/ 4075096 h 4256103"/>
              <a:gd name="connsiteX76" fmla="*/ 2071767 w 3898347"/>
              <a:gd name="connsiteY76" fmla="*/ 4071044 h 4256103"/>
              <a:gd name="connsiteX77" fmla="*/ 2024486 w 3898347"/>
              <a:gd name="connsiteY77" fmla="*/ 4100276 h 4256103"/>
              <a:gd name="connsiteX78" fmla="*/ 1944675 w 3898347"/>
              <a:gd name="connsiteY78" fmla="*/ 4121515 h 4256103"/>
              <a:gd name="connsiteX79" fmla="*/ 1739945 w 3898347"/>
              <a:gd name="connsiteY79" fmla="*/ 4171795 h 4256103"/>
              <a:gd name="connsiteX80" fmla="*/ 1662065 w 3898347"/>
              <a:gd name="connsiteY80" fmla="*/ 4184630 h 4256103"/>
              <a:gd name="connsiteX81" fmla="*/ 1595989 w 3898347"/>
              <a:gd name="connsiteY81" fmla="*/ 4193679 h 4256103"/>
              <a:gd name="connsiteX82" fmla="*/ 1559231 w 3898347"/>
              <a:gd name="connsiteY82" fmla="*/ 4195932 h 4256103"/>
              <a:gd name="connsiteX83" fmla="*/ 1537197 w 3898347"/>
              <a:gd name="connsiteY83" fmla="*/ 4209468 h 4256103"/>
              <a:gd name="connsiteX84" fmla="*/ 1508787 w 3898347"/>
              <a:gd name="connsiteY84" fmla="*/ 4230924 h 4256103"/>
              <a:gd name="connsiteX85" fmla="*/ 1488914 w 3898347"/>
              <a:gd name="connsiteY85" fmla="*/ 4241772 h 4256103"/>
              <a:gd name="connsiteX86" fmla="*/ 1465497 w 3898347"/>
              <a:gd name="connsiteY86" fmla="*/ 4245075 h 4256103"/>
              <a:gd name="connsiteX87" fmla="*/ 1444118 w 3898347"/>
              <a:gd name="connsiteY87" fmla="*/ 4246285 h 4256103"/>
              <a:gd name="connsiteX88" fmla="*/ 1405326 w 3898347"/>
              <a:gd name="connsiteY88" fmla="*/ 4248391 h 4256103"/>
              <a:gd name="connsiteX89" fmla="*/ 1344909 w 3898347"/>
              <a:gd name="connsiteY89" fmla="*/ 4237004 h 4256103"/>
              <a:gd name="connsiteX90" fmla="*/ 1298748 w 3898347"/>
              <a:gd name="connsiteY90" fmla="*/ 4241669 h 4256103"/>
              <a:gd name="connsiteX91" fmla="*/ 1251302 w 3898347"/>
              <a:gd name="connsiteY91" fmla="*/ 4232513 h 4256103"/>
              <a:gd name="connsiteX92" fmla="*/ 1216643 w 3898347"/>
              <a:gd name="connsiteY92" fmla="*/ 4229828 h 4256103"/>
              <a:gd name="connsiteX93" fmla="*/ 1214101 w 3898347"/>
              <a:gd name="connsiteY93" fmla="*/ 4231991 h 4256103"/>
              <a:gd name="connsiteX94" fmla="*/ 1203193 w 3898347"/>
              <a:gd name="connsiteY94" fmla="*/ 4232867 h 4256103"/>
              <a:gd name="connsiteX95" fmla="*/ 1201049 w 3898347"/>
              <a:gd name="connsiteY95" fmla="*/ 4242842 h 4256103"/>
              <a:gd name="connsiteX96" fmla="*/ 1185298 w 3898347"/>
              <a:gd name="connsiteY96" fmla="*/ 4251133 h 4256103"/>
              <a:gd name="connsiteX97" fmla="*/ 1164955 w 3898347"/>
              <a:gd name="connsiteY97" fmla="*/ 4250027 h 4256103"/>
              <a:gd name="connsiteX98" fmla="*/ 1067357 w 3898347"/>
              <a:gd name="connsiteY98" fmla="*/ 4233908 h 4256103"/>
              <a:gd name="connsiteX99" fmla="*/ 1009492 w 3898347"/>
              <a:gd name="connsiteY99" fmla="*/ 4230455 h 4256103"/>
              <a:gd name="connsiteX100" fmla="*/ 988345 w 3898347"/>
              <a:gd name="connsiteY100" fmla="*/ 4238880 h 4256103"/>
              <a:gd name="connsiteX101" fmla="*/ 958251 w 3898347"/>
              <a:gd name="connsiteY101" fmla="*/ 4244100 h 4256103"/>
              <a:gd name="connsiteX102" fmla="*/ 899207 w 3898347"/>
              <a:gd name="connsiteY102" fmla="*/ 4247688 h 4256103"/>
              <a:gd name="connsiteX103" fmla="*/ 837706 w 3898347"/>
              <a:gd name="connsiteY103" fmla="*/ 4245528 h 4256103"/>
              <a:gd name="connsiteX104" fmla="*/ 778474 w 3898347"/>
              <a:gd name="connsiteY104" fmla="*/ 4235526 h 4256103"/>
              <a:gd name="connsiteX105" fmla="*/ 774418 w 3898347"/>
              <a:gd name="connsiteY105" fmla="*/ 4242583 h 4256103"/>
              <a:gd name="connsiteX106" fmla="*/ 737705 w 3898347"/>
              <a:gd name="connsiteY106" fmla="*/ 4238891 h 4256103"/>
              <a:gd name="connsiteX107" fmla="*/ 641839 w 3898347"/>
              <a:gd name="connsiteY107" fmla="*/ 4211160 h 4256103"/>
              <a:gd name="connsiteX108" fmla="*/ 558105 w 3898347"/>
              <a:gd name="connsiteY108" fmla="*/ 4191218 h 4256103"/>
              <a:gd name="connsiteX109" fmla="*/ 515682 w 3898347"/>
              <a:gd name="connsiteY109" fmla="*/ 4193696 h 4256103"/>
              <a:gd name="connsiteX110" fmla="*/ 467082 w 3898347"/>
              <a:gd name="connsiteY110" fmla="*/ 4185616 h 4256103"/>
              <a:gd name="connsiteX111" fmla="*/ 437646 w 3898347"/>
              <a:gd name="connsiteY111" fmla="*/ 4212658 h 4256103"/>
              <a:gd name="connsiteX112" fmla="*/ 402271 w 3898347"/>
              <a:gd name="connsiteY112" fmla="*/ 4212774 h 4256103"/>
              <a:gd name="connsiteX113" fmla="*/ 384907 w 3898347"/>
              <a:gd name="connsiteY113" fmla="*/ 4201195 h 4256103"/>
              <a:gd name="connsiteX114" fmla="*/ 337154 w 3898347"/>
              <a:gd name="connsiteY114" fmla="*/ 4206136 h 4256103"/>
              <a:gd name="connsiteX115" fmla="*/ 298662 w 3898347"/>
              <a:gd name="connsiteY115" fmla="*/ 4211227 h 4256103"/>
              <a:gd name="connsiteX116" fmla="*/ 265740 w 3898347"/>
              <a:gd name="connsiteY116" fmla="*/ 4213623 h 4256103"/>
              <a:gd name="connsiteX117" fmla="*/ 176403 w 3898347"/>
              <a:gd name="connsiteY117" fmla="*/ 4227393 h 4256103"/>
              <a:gd name="connsiteX118" fmla="*/ 82528 w 3898347"/>
              <a:gd name="connsiteY118" fmla="*/ 4243774 h 4256103"/>
              <a:gd name="connsiteX119" fmla="*/ 19464 w 3898347"/>
              <a:gd name="connsiteY119" fmla="*/ 4256103 h 4256103"/>
              <a:gd name="connsiteX120" fmla="*/ 0 w 3898347"/>
              <a:gd name="connsiteY120" fmla="*/ 4221939 h 4256103"/>
              <a:gd name="connsiteX121" fmla="*/ 0 w 3898347"/>
              <a:gd name="connsiteY121" fmla="*/ 15850 h 4256103"/>
              <a:gd name="connsiteX122" fmla="*/ 3898347 w 3898347"/>
              <a:gd name="connsiteY122" fmla="*/ 0 h 4256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3898347" h="4256103">
                <a:moveTo>
                  <a:pt x="3898347" y="0"/>
                </a:moveTo>
                <a:lnTo>
                  <a:pt x="3898347" y="3834445"/>
                </a:lnTo>
                <a:lnTo>
                  <a:pt x="3879157" y="3836240"/>
                </a:lnTo>
                <a:cubicBezTo>
                  <a:pt x="3885307" y="3798226"/>
                  <a:pt x="3856203" y="3861184"/>
                  <a:pt x="3851953" y="3816140"/>
                </a:cubicBezTo>
                <a:cubicBezTo>
                  <a:pt x="3846568" y="3817958"/>
                  <a:pt x="3841484" y="3807983"/>
                  <a:pt x="3836418" y="3811513"/>
                </a:cubicBezTo>
                <a:lnTo>
                  <a:pt x="3833758" y="3813341"/>
                </a:lnTo>
                <a:lnTo>
                  <a:pt x="3822673" y="3812913"/>
                </a:lnTo>
                <a:lnTo>
                  <a:pt x="3820104" y="3822466"/>
                </a:lnTo>
                <a:lnTo>
                  <a:pt x="3777502" y="3828757"/>
                </a:lnTo>
                <a:cubicBezTo>
                  <a:pt x="3762474" y="3827577"/>
                  <a:pt x="3742902" y="3817662"/>
                  <a:pt x="3729936" y="3815386"/>
                </a:cubicBezTo>
                <a:lnTo>
                  <a:pt x="3726018" y="3815100"/>
                </a:lnTo>
                <a:lnTo>
                  <a:pt x="3725413" y="3814615"/>
                </a:lnTo>
                <a:cubicBezTo>
                  <a:pt x="3721569" y="3812283"/>
                  <a:pt x="3717711" y="3810892"/>
                  <a:pt x="3713801" y="3811018"/>
                </a:cubicBezTo>
                <a:lnTo>
                  <a:pt x="3709087" y="3813195"/>
                </a:lnTo>
                <a:lnTo>
                  <a:pt x="3698038" y="3806182"/>
                </a:lnTo>
                <a:lnTo>
                  <a:pt x="3662227" y="3807761"/>
                </a:lnTo>
                <a:lnTo>
                  <a:pt x="3659872" y="3805524"/>
                </a:lnTo>
                <a:cubicBezTo>
                  <a:pt x="3654837" y="3800238"/>
                  <a:pt x="3649779" y="3795747"/>
                  <a:pt x="3643454" y="3794831"/>
                </a:cubicBezTo>
                <a:lnTo>
                  <a:pt x="3624789" y="3803185"/>
                </a:lnTo>
                <a:lnTo>
                  <a:pt x="3602327" y="3794616"/>
                </a:lnTo>
                <a:lnTo>
                  <a:pt x="3596645" y="3797108"/>
                </a:lnTo>
                <a:cubicBezTo>
                  <a:pt x="3586358" y="3794741"/>
                  <a:pt x="3572046" y="3779403"/>
                  <a:pt x="3574144" y="3795108"/>
                </a:cubicBezTo>
                <a:lnTo>
                  <a:pt x="3562310" y="3787534"/>
                </a:lnTo>
                <a:lnTo>
                  <a:pt x="3551635" y="3797705"/>
                </a:lnTo>
                <a:lnTo>
                  <a:pt x="3542668" y="3803283"/>
                </a:lnTo>
                <a:lnTo>
                  <a:pt x="3533033" y="3799071"/>
                </a:lnTo>
                <a:lnTo>
                  <a:pt x="3521726" y="3804691"/>
                </a:lnTo>
                <a:lnTo>
                  <a:pt x="3520080" y="3805210"/>
                </a:lnTo>
                <a:lnTo>
                  <a:pt x="3508491" y="3797398"/>
                </a:lnTo>
                <a:lnTo>
                  <a:pt x="3503787" y="3797787"/>
                </a:lnTo>
                <a:lnTo>
                  <a:pt x="3492165" y="3799887"/>
                </a:lnTo>
                <a:cubicBezTo>
                  <a:pt x="3486252" y="3801787"/>
                  <a:pt x="3479649" y="3804176"/>
                  <a:pt x="3472233" y="3805682"/>
                </a:cubicBezTo>
                <a:lnTo>
                  <a:pt x="3465921" y="3805814"/>
                </a:lnTo>
                <a:lnTo>
                  <a:pt x="3455541" y="3815505"/>
                </a:lnTo>
                <a:lnTo>
                  <a:pt x="3429027" y="3816906"/>
                </a:lnTo>
                <a:cubicBezTo>
                  <a:pt x="3408521" y="3817753"/>
                  <a:pt x="3388898" y="3819475"/>
                  <a:pt x="3369507" y="3825563"/>
                </a:cubicBezTo>
                <a:cubicBezTo>
                  <a:pt x="3353730" y="3819534"/>
                  <a:pt x="3338870" y="3818175"/>
                  <a:pt x="3324491" y="3832006"/>
                </a:cubicBezTo>
                <a:cubicBezTo>
                  <a:pt x="3281706" y="3833409"/>
                  <a:pt x="3271319" y="3817569"/>
                  <a:pt x="3244235" y="3834376"/>
                </a:cubicBezTo>
                <a:cubicBezTo>
                  <a:pt x="3236206" y="3826142"/>
                  <a:pt x="3230700" y="3821848"/>
                  <a:pt x="3226507" y="3820131"/>
                </a:cubicBezTo>
                <a:cubicBezTo>
                  <a:pt x="3213924" y="3814979"/>
                  <a:pt x="3213172" y="3833011"/>
                  <a:pt x="3191688" y="3837359"/>
                </a:cubicBezTo>
                <a:cubicBezTo>
                  <a:pt x="3168723" y="3844588"/>
                  <a:pt x="3175642" y="3846041"/>
                  <a:pt x="3153779" y="3848439"/>
                </a:cubicBezTo>
                <a:cubicBezTo>
                  <a:pt x="3136862" y="3851385"/>
                  <a:pt x="3115876" y="3855158"/>
                  <a:pt x="3090188" y="3855036"/>
                </a:cubicBezTo>
                <a:cubicBezTo>
                  <a:pt x="3066058" y="3880979"/>
                  <a:pt x="3059981" y="3849823"/>
                  <a:pt x="3031422" y="3858298"/>
                </a:cubicBezTo>
                <a:cubicBezTo>
                  <a:pt x="3017157" y="3868236"/>
                  <a:pt x="3007595" y="3870098"/>
                  <a:pt x="2996288" y="3860020"/>
                </a:cubicBezTo>
                <a:cubicBezTo>
                  <a:pt x="2930242" y="3908295"/>
                  <a:pt x="2959927" y="3862932"/>
                  <a:pt x="2901661" y="3882243"/>
                </a:cubicBezTo>
                <a:cubicBezTo>
                  <a:pt x="2863654" y="3897291"/>
                  <a:pt x="2822551" y="3908676"/>
                  <a:pt x="2782141" y="3932983"/>
                </a:cubicBezTo>
                <a:lnTo>
                  <a:pt x="2749597" y="3956746"/>
                </a:lnTo>
                <a:lnTo>
                  <a:pt x="2730493" y="3955236"/>
                </a:lnTo>
                <a:lnTo>
                  <a:pt x="2707507" y="3947771"/>
                </a:lnTo>
                <a:lnTo>
                  <a:pt x="2701937" y="3950565"/>
                </a:lnTo>
                <a:cubicBezTo>
                  <a:pt x="2691594" y="3948746"/>
                  <a:pt x="2676749" y="3934159"/>
                  <a:pt x="2679435" y="3949768"/>
                </a:cubicBezTo>
                <a:lnTo>
                  <a:pt x="2667352" y="3942821"/>
                </a:lnTo>
                <a:lnTo>
                  <a:pt x="2657096" y="3953571"/>
                </a:lnTo>
                <a:cubicBezTo>
                  <a:pt x="2656117" y="3956261"/>
                  <a:pt x="2655464" y="3959177"/>
                  <a:pt x="2655161" y="3962216"/>
                </a:cubicBezTo>
                <a:lnTo>
                  <a:pt x="2638604" y="3955936"/>
                </a:lnTo>
                <a:lnTo>
                  <a:pt x="2626185" y="3962937"/>
                </a:lnTo>
                <a:lnTo>
                  <a:pt x="2614077" y="3955576"/>
                </a:lnTo>
                <a:lnTo>
                  <a:pt x="2609403" y="3956215"/>
                </a:lnTo>
                <a:lnTo>
                  <a:pt x="2597896" y="3958939"/>
                </a:lnTo>
                <a:cubicBezTo>
                  <a:pt x="2592077" y="3961159"/>
                  <a:pt x="2585584" y="3963907"/>
                  <a:pt x="2578251" y="3965812"/>
                </a:cubicBezTo>
                <a:lnTo>
                  <a:pt x="2571961" y="3966278"/>
                </a:lnTo>
                <a:lnTo>
                  <a:pt x="2559399" y="3979193"/>
                </a:lnTo>
                <a:cubicBezTo>
                  <a:pt x="2550305" y="3989010"/>
                  <a:pt x="2543019" y="3995469"/>
                  <a:pt x="2533560" y="3988160"/>
                </a:cubicBezTo>
                <a:cubicBezTo>
                  <a:pt x="2526682" y="3994363"/>
                  <a:pt x="2521563" y="4007257"/>
                  <a:pt x="2515299" y="4016867"/>
                </a:cubicBezTo>
                <a:lnTo>
                  <a:pt x="2513423" y="4018759"/>
                </a:lnTo>
                <a:lnTo>
                  <a:pt x="2482991" y="4012935"/>
                </a:lnTo>
                <a:cubicBezTo>
                  <a:pt x="2469558" y="4010479"/>
                  <a:pt x="2456714" y="4010658"/>
                  <a:pt x="2446940" y="4021172"/>
                </a:cubicBezTo>
                <a:cubicBezTo>
                  <a:pt x="2445490" y="4004762"/>
                  <a:pt x="2418263" y="4035043"/>
                  <a:pt x="2404883" y="4024808"/>
                </a:cubicBezTo>
                <a:cubicBezTo>
                  <a:pt x="2395527" y="4015768"/>
                  <a:pt x="2385089" y="4022846"/>
                  <a:pt x="2373894" y="4023827"/>
                </a:cubicBezTo>
                <a:cubicBezTo>
                  <a:pt x="2360273" y="4016866"/>
                  <a:pt x="2310801" y="4031114"/>
                  <a:pt x="2297080" y="4040841"/>
                </a:cubicBezTo>
                <a:cubicBezTo>
                  <a:pt x="2262890" y="4074342"/>
                  <a:pt x="2198735" y="4051487"/>
                  <a:pt x="2170615" y="4077196"/>
                </a:cubicBezTo>
                <a:cubicBezTo>
                  <a:pt x="2161158" y="4081087"/>
                  <a:pt x="2152190" y="4082780"/>
                  <a:pt x="2143580" y="4083102"/>
                </a:cubicBezTo>
                <a:lnTo>
                  <a:pt x="2119893" y="4080874"/>
                </a:lnTo>
                <a:lnTo>
                  <a:pt x="2114008" y="4073996"/>
                </a:lnTo>
                <a:lnTo>
                  <a:pt x="2099067" y="4076068"/>
                </a:lnTo>
                <a:lnTo>
                  <a:pt x="2095000" y="4075096"/>
                </a:lnTo>
                <a:cubicBezTo>
                  <a:pt x="2087230" y="4073204"/>
                  <a:pt x="2079536" y="4071577"/>
                  <a:pt x="2071767" y="4071044"/>
                </a:cubicBezTo>
                <a:cubicBezTo>
                  <a:pt x="2077287" y="4106066"/>
                  <a:pt x="2006612" y="4072253"/>
                  <a:pt x="2024486" y="4100276"/>
                </a:cubicBezTo>
                <a:cubicBezTo>
                  <a:pt x="1982770" y="4103418"/>
                  <a:pt x="1990990" y="4145711"/>
                  <a:pt x="1944675" y="4121515"/>
                </a:cubicBezTo>
                <a:cubicBezTo>
                  <a:pt x="1876432" y="4151801"/>
                  <a:pt x="1796287" y="4126915"/>
                  <a:pt x="1739945" y="4171795"/>
                </a:cubicBezTo>
                <a:cubicBezTo>
                  <a:pt x="1680970" y="4182234"/>
                  <a:pt x="1693119" y="4173922"/>
                  <a:pt x="1662065" y="4184630"/>
                </a:cubicBezTo>
                <a:cubicBezTo>
                  <a:pt x="1658816" y="4205398"/>
                  <a:pt x="1624608" y="4174561"/>
                  <a:pt x="1595989" y="4193679"/>
                </a:cubicBezTo>
                <a:lnTo>
                  <a:pt x="1559231" y="4195932"/>
                </a:lnTo>
                <a:lnTo>
                  <a:pt x="1537197" y="4209468"/>
                </a:lnTo>
                <a:cubicBezTo>
                  <a:pt x="1524267" y="4212789"/>
                  <a:pt x="1508603" y="4203060"/>
                  <a:pt x="1508787" y="4230924"/>
                </a:cubicBezTo>
                <a:cubicBezTo>
                  <a:pt x="1500688" y="4227785"/>
                  <a:pt x="1493126" y="4234837"/>
                  <a:pt x="1488914" y="4241772"/>
                </a:cubicBezTo>
                <a:cubicBezTo>
                  <a:pt x="1483344" y="4244130"/>
                  <a:pt x="1472963" y="4244323"/>
                  <a:pt x="1465497" y="4245075"/>
                </a:cubicBezTo>
                <a:lnTo>
                  <a:pt x="1444118" y="4246285"/>
                </a:lnTo>
                <a:lnTo>
                  <a:pt x="1405326" y="4248391"/>
                </a:lnTo>
                <a:cubicBezTo>
                  <a:pt x="1362233" y="4238681"/>
                  <a:pt x="1386645" y="4253541"/>
                  <a:pt x="1344909" y="4237004"/>
                </a:cubicBezTo>
                <a:cubicBezTo>
                  <a:pt x="1319660" y="4278048"/>
                  <a:pt x="1328465" y="4235908"/>
                  <a:pt x="1298748" y="4241669"/>
                </a:cubicBezTo>
                <a:cubicBezTo>
                  <a:pt x="1303263" y="4202446"/>
                  <a:pt x="1257287" y="4277634"/>
                  <a:pt x="1251302" y="4232513"/>
                </a:cubicBezTo>
                <a:cubicBezTo>
                  <a:pt x="1246083" y="4234987"/>
                  <a:pt x="1221483" y="4225653"/>
                  <a:pt x="1216643" y="4229828"/>
                </a:cubicBezTo>
                <a:lnTo>
                  <a:pt x="1214101" y="4231991"/>
                </a:lnTo>
                <a:lnTo>
                  <a:pt x="1203193" y="4232867"/>
                </a:lnTo>
                <a:lnTo>
                  <a:pt x="1201049" y="4242842"/>
                </a:lnTo>
                <a:lnTo>
                  <a:pt x="1185298" y="4251133"/>
                </a:lnTo>
                <a:cubicBezTo>
                  <a:pt x="1179255" y="4252733"/>
                  <a:pt x="1172580" y="4252698"/>
                  <a:pt x="1164955" y="4250027"/>
                </a:cubicBezTo>
                <a:cubicBezTo>
                  <a:pt x="1138322" y="4224376"/>
                  <a:pt x="1100363" y="4267890"/>
                  <a:pt x="1067357" y="4233908"/>
                </a:cubicBezTo>
                <a:cubicBezTo>
                  <a:pt x="1055150" y="4224918"/>
                  <a:pt x="1016960" y="4218576"/>
                  <a:pt x="1009492" y="4230455"/>
                </a:cubicBezTo>
                <a:cubicBezTo>
                  <a:pt x="1001480" y="4231829"/>
                  <a:pt x="992281" y="4225396"/>
                  <a:pt x="988345" y="4238880"/>
                </a:cubicBezTo>
                <a:cubicBezTo>
                  <a:pt x="981958" y="4254801"/>
                  <a:pt x="954663" y="4223227"/>
                  <a:pt x="958251" y="4244100"/>
                </a:cubicBezTo>
                <a:cubicBezTo>
                  <a:pt x="938858" y="4222336"/>
                  <a:pt x="915951" y="4241975"/>
                  <a:pt x="899207" y="4247688"/>
                </a:cubicBezTo>
                <a:cubicBezTo>
                  <a:pt x="884002" y="4226854"/>
                  <a:pt x="873981" y="4247833"/>
                  <a:pt x="837706" y="4245528"/>
                </a:cubicBezTo>
                <a:cubicBezTo>
                  <a:pt x="821001" y="4221598"/>
                  <a:pt x="809746" y="4268977"/>
                  <a:pt x="778474" y="4235526"/>
                </a:cubicBezTo>
                <a:cubicBezTo>
                  <a:pt x="777421" y="4238161"/>
                  <a:pt x="776057" y="4240538"/>
                  <a:pt x="774418" y="4242583"/>
                </a:cubicBezTo>
                <a:cubicBezTo>
                  <a:pt x="764902" y="4254463"/>
                  <a:pt x="748468" y="4252810"/>
                  <a:pt x="737705" y="4238891"/>
                </a:cubicBezTo>
                <a:cubicBezTo>
                  <a:pt x="688302" y="4193107"/>
                  <a:pt x="682485" y="4224501"/>
                  <a:pt x="641839" y="4211160"/>
                </a:cubicBezTo>
                <a:cubicBezTo>
                  <a:pt x="596156" y="4200529"/>
                  <a:pt x="617273" y="4236299"/>
                  <a:pt x="558105" y="4191218"/>
                </a:cubicBezTo>
                <a:cubicBezTo>
                  <a:pt x="553107" y="4206459"/>
                  <a:pt x="528323" y="4202818"/>
                  <a:pt x="515682" y="4193696"/>
                </a:cubicBezTo>
                <a:cubicBezTo>
                  <a:pt x="493567" y="4189726"/>
                  <a:pt x="491022" y="4212483"/>
                  <a:pt x="467082" y="4185616"/>
                </a:cubicBezTo>
                <a:cubicBezTo>
                  <a:pt x="472585" y="4207692"/>
                  <a:pt x="425896" y="4188982"/>
                  <a:pt x="437646" y="4212658"/>
                </a:cubicBezTo>
                <a:cubicBezTo>
                  <a:pt x="424682" y="4230622"/>
                  <a:pt x="415313" y="4197369"/>
                  <a:pt x="402271" y="4212774"/>
                </a:cubicBezTo>
                <a:cubicBezTo>
                  <a:pt x="386486" y="4214846"/>
                  <a:pt x="402806" y="4204907"/>
                  <a:pt x="384907" y="4201195"/>
                </a:cubicBezTo>
                <a:cubicBezTo>
                  <a:pt x="363484" y="4200591"/>
                  <a:pt x="360732" y="4185695"/>
                  <a:pt x="337154" y="4206136"/>
                </a:cubicBezTo>
                <a:cubicBezTo>
                  <a:pt x="313728" y="4191390"/>
                  <a:pt x="328632" y="4203044"/>
                  <a:pt x="298662" y="4211227"/>
                </a:cubicBezTo>
                <a:cubicBezTo>
                  <a:pt x="284852" y="4197257"/>
                  <a:pt x="274958" y="4202411"/>
                  <a:pt x="265740" y="4213623"/>
                </a:cubicBezTo>
                <a:cubicBezTo>
                  <a:pt x="235520" y="4207388"/>
                  <a:pt x="209548" y="4223241"/>
                  <a:pt x="176403" y="4227393"/>
                </a:cubicBezTo>
                <a:cubicBezTo>
                  <a:pt x="138304" y="4239982"/>
                  <a:pt x="110954" y="4232182"/>
                  <a:pt x="82528" y="4243774"/>
                </a:cubicBezTo>
                <a:cubicBezTo>
                  <a:pt x="48751" y="4221865"/>
                  <a:pt x="39523" y="4251971"/>
                  <a:pt x="19464" y="4256103"/>
                </a:cubicBezTo>
                <a:lnTo>
                  <a:pt x="0" y="4221939"/>
                </a:lnTo>
                <a:lnTo>
                  <a:pt x="0" y="15850"/>
                </a:lnTo>
                <a:lnTo>
                  <a:pt x="3898347" y="0"/>
                </a:lnTo>
                <a:close/>
              </a:path>
            </a:pathLst>
          </a:custGeom>
          <a:ln>
            <a:noFill/>
          </a:ln>
          <a:effectLst>
            <a:outerShdw blurRad="254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072BFF3C-EA2F-4505-B609-BF3FC520B8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3231" y="727064"/>
            <a:ext cx="3898347" cy="4256103"/>
          </a:xfrm>
          <a:custGeom>
            <a:avLst/>
            <a:gdLst>
              <a:gd name="connsiteX0" fmla="*/ 3898347 w 3898347"/>
              <a:gd name="connsiteY0" fmla="*/ 0 h 4299085"/>
              <a:gd name="connsiteX1" fmla="*/ 3898347 w 3898347"/>
              <a:gd name="connsiteY1" fmla="*/ 3834445 h 4299085"/>
              <a:gd name="connsiteX2" fmla="*/ 3892314 w 3898347"/>
              <a:gd name="connsiteY2" fmla="*/ 3832951 h 4299085"/>
              <a:gd name="connsiteX3" fmla="*/ 3851953 w 3898347"/>
              <a:gd name="connsiteY3" fmla="*/ 3802983 h 4299085"/>
              <a:gd name="connsiteX4" fmla="*/ 3836418 w 3898347"/>
              <a:gd name="connsiteY4" fmla="*/ 3811513 h 4299085"/>
              <a:gd name="connsiteX5" fmla="*/ 3833758 w 3898347"/>
              <a:gd name="connsiteY5" fmla="*/ 3813341 h 4299085"/>
              <a:gd name="connsiteX6" fmla="*/ 3822673 w 3898347"/>
              <a:gd name="connsiteY6" fmla="*/ 3812913 h 4299085"/>
              <a:gd name="connsiteX7" fmla="*/ 3820104 w 3898347"/>
              <a:gd name="connsiteY7" fmla="*/ 3822466 h 4299085"/>
              <a:gd name="connsiteX8" fmla="*/ 3803816 w 3898347"/>
              <a:gd name="connsiteY8" fmla="*/ 3828757 h 4299085"/>
              <a:gd name="connsiteX9" fmla="*/ 3783259 w 3898347"/>
              <a:gd name="connsiteY9" fmla="*/ 3825276 h 4299085"/>
              <a:gd name="connsiteX10" fmla="*/ 3729936 w 3898347"/>
              <a:gd name="connsiteY10" fmla="*/ 3815386 h 4299085"/>
              <a:gd name="connsiteX11" fmla="*/ 3726018 w 3898347"/>
              <a:gd name="connsiteY11" fmla="*/ 3815100 h 4299085"/>
              <a:gd name="connsiteX12" fmla="*/ 3725413 w 3898347"/>
              <a:gd name="connsiteY12" fmla="*/ 3814615 h 4299085"/>
              <a:gd name="connsiteX13" fmla="*/ 3713801 w 3898347"/>
              <a:gd name="connsiteY13" fmla="*/ 3811018 h 4299085"/>
              <a:gd name="connsiteX14" fmla="*/ 3709087 w 3898347"/>
              <a:gd name="connsiteY14" fmla="*/ 3813195 h 4299085"/>
              <a:gd name="connsiteX15" fmla="*/ 3698038 w 3898347"/>
              <a:gd name="connsiteY15" fmla="*/ 3806182 h 4299085"/>
              <a:gd name="connsiteX16" fmla="*/ 3662227 w 3898347"/>
              <a:gd name="connsiteY16" fmla="*/ 3807761 h 4299085"/>
              <a:gd name="connsiteX17" fmla="*/ 3659872 w 3898347"/>
              <a:gd name="connsiteY17" fmla="*/ 3805524 h 4299085"/>
              <a:gd name="connsiteX18" fmla="*/ 3643454 w 3898347"/>
              <a:gd name="connsiteY18" fmla="*/ 3794831 h 4299085"/>
              <a:gd name="connsiteX19" fmla="*/ 3624789 w 3898347"/>
              <a:gd name="connsiteY19" fmla="*/ 3803185 h 4299085"/>
              <a:gd name="connsiteX20" fmla="*/ 3602327 w 3898347"/>
              <a:gd name="connsiteY20" fmla="*/ 3794616 h 4299085"/>
              <a:gd name="connsiteX21" fmla="*/ 3596645 w 3898347"/>
              <a:gd name="connsiteY21" fmla="*/ 3797108 h 4299085"/>
              <a:gd name="connsiteX22" fmla="*/ 3574144 w 3898347"/>
              <a:gd name="connsiteY22" fmla="*/ 3795108 h 4299085"/>
              <a:gd name="connsiteX23" fmla="*/ 3562310 w 3898347"/>
              <a:gd name="connsiteY23" fmla="*/ 3787534 h 4299085"/>
              <a:gd name="connsiteX24" fmla="*/ 3551635 w 3898347"/>
              <a:gd name="connsiteY24" fmla="*/ 3797705 h 4299085"/>
              <a:gd name="connsiteX25" fmla="*/ 3550175 w 3898347"/>
              <a:gd name="connsiteY25" fmla="*/ 3803199 h 4299085"/>
              <a:gd name="connsiteX26" fmla="*/ 3542668 w 3898347"/>
              <a:gd name="connsiteY26" fmla="*/ 3803283 h 4299085"/>
              <a:gd name="connsiteX27" fmla="*/ 3533033 w 3898347"/>
              <a:gd name="connsiteY27" fmla="*/ 3799071 h 4299085"/>
              <a:gd name="connsiteX28" fmla="*/ 3521726 w 3898347"/>
              <a:gd name="connsiteY28" fmla="*/ 3804691 h 4299085"/>
              <a:gd name="connsiteX29" fmla="*/ 3520080 w 3898347"/>
              <a:gd name="connsiteY29" fmla="*/ 3805210 h 4299085"/>
              <a:gd name="connsiteX30" fmla="*/ 3508491 w 3898347"/>
              <a:gd name="connsiteY30" fmla="*/ 3797398 h 4299085"/>
              <a:gd name="connsiteX31" fmla="*/ 3503787 w 3898347"/>
              <a:gd name="connsiteY31" fmla="*/ 3797787 h 4299085"/>
              <a:gd name="connsiteX32" fmla="*/ 3492165 w 3898347"/>
              <a:gd name="connsiteY32" fmla="*/ 3799887 h 4299085"/>
              <a:gd name="connsiteX33" fmla="*/ 3472233 w 3898347"/>
              <a:gd name="connsiteY33" fmla="*/ 3805682 h 4299085"/>
              <a:gd name="connsiteX34" fmla="*/ 3465921 w 3898347"/>
              <a:gd name="connsiteY34" fmla="*/ 3805814 h 4299085"/>
              <a:gd name="connsiteX35" fmla="*/ 3455541 w 3898347"/>
              <a:gd name="connsiteY35" fmla="*/ 3815505 h 4299085"/>
              <a:gd name="connsiteX36" fmla="*/ 3429027 w 3898347"/>
              <a:gd name="connsiteY36" fmla="*/ 3816906 h 4299085"/>
              <a:gd name="connsiteX37" fmla="*/ 3369507 w 3898347"/>
              <a:gd name="connsiteY37" fmla="*/ 3825563 h 4299085"/>
              <a:gd name="connsiteX38" fmla="*/ 3324491 w 3898347"/>
              <a:gd name="connsiteY38" fmla="*/ 3832006 h 4299085"/>
              <a:gd name="connsiteX39" fmla="*/ 3244235 w 3898347"/>
              <a:gd name="connsiteY39" fmla="*/ 3834376 h 4299085"/>
              <a:gd name="connsiteX40" fmla="*/ 3226507 w 3898347"/>
              <a:gd name="connsiteY40" fmla="*/ 3820131 h 4299085"/>
              <a:gd name="connsiteX41" fmla="*/ 3191688 w 3898347"/>
              <a:gd name="connsiteY41" fmla="*/ 3837359 h 4299085"/>
              <a:gd name="connsiteX42" fmla="*/ 3185553 w 3898347"/>
              <a:gd name="connsiteY42" fmla="*/ 3859030 h 4299085"/>
              <a:gd name="connsiteX43" fmla="*/ 3137926 w 3898347"/>
              <a:gd name="connsiteY43" fmla="*/ 3867782 h 4299085"/>
              <a:gd name="connsiteX44" fmla="*/ 3090188 w 3898347"/>
              <a:gd name="connsiteY44" fmla="*/ 3855036 h 4299085"/>
              <a:gd name="connsiteX45" fmla="*/ 3031422 w 3898347"/>
              <a:gd name="connsiteY45" fmla="*/ 3858298 h 4299085"/>
              <a:gd name="connsiteX46" fmla="*/ 2996288 w 3898347"/>
              <a:gd name="connsiteY46" fmla="*/ 3860020 h 4299085"/>
              <a:gd name="connsiteX47" fmla="*/ 2901661 w 3898347"/>
              <a:gd name="connsiteY47" fmla="*/ 3882243 h 4299085"/>
              <a:gd name="connsiteX48" fmla="*/ 2782141 w 3898347"/>
              <a:gd name="connsiteY48" fmla="*/ 3932983 h 4299085"/>
              <a:gd name="connsiteX49" fmla="*/ 2749597 w 3898347"/>
              <a:gd name="connsiteY49" fmla="*/ 3956746 h 4299085"/>
              <a:gd name="connsiteX50" fmla="*/ 2730493 w 3898347"/>
              <a:gd name="connsiteY50" fmla="*/ 3955236 h 4299085"/>
              <a:gd name="connsiteX51" fmla="*/ 2707507 w 3898347"/>
              <a:gd name="connsiteY51" fmla="*/ 3947771 h 4299085"/>
              <a:gd name="connsiteX52" fmla="*/ 2701937 w 3898347"/>
              <a:gd name="connsiteY52" fmla="*/ 3950565 h 4299085"/>
              <a:gd name="connsiteX53" fmla="*/ 2679435 w 3898347"/>
              <a:gd name="connsiteY53" fmla="*/ 3949768 h 4299085"/>
              <a:gd name="connsiteX54" fmla="*/ 2667352 w 3898347"/>
              <a:gd name="connsiteY54" fmla="*/ 3942821 h 4299085"/>
              <a:gd name="connsiteX55" fmla="*/ 2657096 w 3898347"/>
              <a:gd name="connsiteY55" fmla="*/ 3953571 h 4299085"/>
              <a:gd name="connsiteX56" fmla="*/ 2655161 w 3898347"/>
              <a:gd name="connsiteY56" fmla="*/ 3962216 h 4299085"/>
              <a:gd name="connsiteX57" fmla="*/ 2638604 w 3898347"/>
              <a:gd name="connsiteY57" fmla="*/ 3955936 h 4299085"/>
              <a:gd name="connsiteX58" fmla="*/ 2626185 w 3898347"/>
              <a:gd name="connsiteY58" fmla="*/ 3962937 h 4299085"/>
              <a:gd name="connsiteX59" fmla="*/ 2614077 w 3898347"/>
              <a:gd name="connsiteY59" fmla="*/ 3955576 h 4299085"/>
              <a:gd name="connsiteX60" fmla="*/ 2609403 w 3898347"/>
              <a:gd name="connsiteY60" fmla="*/ 3956215 h 4299085"/>
              <a:gd name="connsiteX61" fmla="*/ 2597896 w 3898347"/>
              <a:gd name="connsiteY61" fmla="*/ 3958939 h 4299085"/>
              <a:gd name="connsiteX62" fmla="*/ 2578251 w 3898347"/>
              <a:gd name="connsiteY62" fmla="*/ 3965812 h 4299085"/>
              <a:gd name="connsiteX63" fmla="*/ 2571961 w 3898347"/>
              <a:gd name="connsiteY63" fmla="*/ 3966278 h 4299085"/>
              <a:gd name="connsiteX64" fmla="*/ 2559399 w 3898347"/>
              <a:gd name="connsiteY64" fmla="*/ 3979193 h 4299085"/>
              <a:gd name="connsiteX65" fmla="*/ 2533560 w 3898347"/>
              <a:gd name="connsiteY65" fmla="*/ 3988160 h 4299085"/>
              <a:gd name="connsiteX66" fmla="*/ 2515299 w 3898347"/>
              <a:gd name="connsiteY66" fmla="*/ 4016867 h 4299085"/>
              <a:gd name="connsiteX67" fmla="*/ 2513423 w 3898347"/>
              <a:gd name="connsiteY67" fmla="*/ 4018759 h 4299085"/>
              <a:gd name="connsiteX68" fmla="*/ 2482991 w 3898347"/>
              <a:gd name="connsiteY68" fmla="*/ 4012935 h 4299085"/>
              <a:gd name="connsiteX69" fmla="*/ 2446940 w 3898347"/>
              <a:gd name="connsiteY69" fmla="*/ 4021172 h 4299085"/>
              <a:gd name="connsiteX70" fmla="*/ 2404883 w 3898347"/>
              <a:gd name="connsiteY70" fmla="*/ 4024808 h 4299085"/>
              <a:gd name="connsiteX71" fmla="*/ 2373894 w 3898347"/>
              <a:gd name="connsiteY71" fmla="*/ 4023827 h 4299085"/>
              <a:gd name="connsiteX72" fmla="*/ 2297080 w 3898347"/>
              <a:gd name="connsiteY72" fmla="*/ 4040841 h 4299085"/>
              <a:gd name="connsiteX73" fmla="*/ 2170615 w 3898347"/>
              <a:gd name="connsiteY73" fmla="*/ 4077196 h 4299085"/>
              <a:gd name="connsiteX74" fmla="*/ 2143580 w 3898347"/>
              <a:gd name="connsiteY74" fmla="*/ 4083102 h 4299085"/>
              <a:gd name="connsiteX75" fmla="*/ 2119893 w 3898347"/>
              <a:gd name="connsiteY75" fmla="*/ 4080874 h 4299085"/>
              <a:gd name="connsiteX76" fmla="*/ 2114008 w 3898347"/>
              <a:gd name="connsiteY76" fmla="*/ 4073996 h 4299085"/>
              <a:gd name="connsiteX77" fmla="*/ 2099067 w 3898347"/>
              <a:gd name="connsiteY77" fmla="*/ 4076068 h 4299085"/>
              <a:gd name="connsiteX78" fmla="*/ 2095000 w 3898347"/>
              <a:gd name="connsiteY78" fmla="*/ 4075096 h 4299085"/>
              <a:gd name="connsiteX79" fmla="*/ 2071767 w 3898347"/>
              <a:gd name="connsiteY79" fmla="*/ 4071044 h 4299085"/>
              <a:gd name="connsiteX80" fmla="*/ 2024486 w 3898347"/>
              <a:gd name="connsiteY80" fmla="*/ 4100276 h 4299085"/>
              <a:gd name="connsiteX81" fmla="*/ 1964411 w 3898347"/>
              <a:gd name="connsiteY81" fmla="*/ 4105069 h 4299085"/>
              <a:gd name="connsiteX82" fmla="*/ 1739945 w 3898347"/>
              <a:gd name="connsiteY82" fmla="*/ 4171795 h 4299085"/>
              <a:gd name="connsiteX83" fmla="*/ 1610556 w 3898347"/>
              <a:gd name="connsiteY83" fmla="*/ 4167701 h 4299085"/>
              <a:gd name="connsiteX84" fmla="*/ 1553623 w 3898347"/>
              <a:gd name="connsiteY84" fmla="*/ 4236045 h 4299085"/>
              <a:gd name="connsiteX85" fmla="*/ 1548640 w 3898347"/>
              <a:gd name="connsiteY85" fmla="*/ 4238297 h 4299085"/>
              <a:gd name="connsiteX86" fmla="*/ 1530136 w 3898347"/>
              <a:gd name="connsiteY86" fmla="*/ 4227121 h 4299085"/>
              <a:gd name="connsiteX87" fmla="*/ 1508787 w 3898347"/>
              <a:gd name="connsiteY87" fmla="*/ 4234213 h 4299085"/>
              <a:gd name="connsiteX88" fmla="*/ 1488914 w 3898347"/>
              <a:gd name="connsiteY88" fmla="*/ 4241772 h 4299085"/>
              <a:gd name="connsiteX89" fmla="*/ 1488999 w 3898347"/>
              <a:gd name="connsiteY89" fmla="*/ 4251186 h 4299085"/>
              <a:gd name="connsiteX90" fmla="*/ 1475364 w 3898347"/>
              <a:gd name="connsiteY90" fmla="*/ 4248364 h 4299085"/>
              <a:gd name="connsiteX91" fmla="*/ 1457275 w 3898347"/>
              <a:gd name="connsiteY91" fmla="*/ 4252863 h 4299085"/>
              <a:gd name="connsiteX92" fmla="*/ 1448085 w 3898347"/>
              <a:gd name="connsiteY92" fmla="*/ 4248391 h 4299085"/>
              <a:gd name="connsiteX93" fmla="*/ 1315306 w 3898347"/>
              <a:gd name="connsiteY93" fmla="*/ 4237004 h 4299085"/>
              <a:gd name="connsiteX94" fmla="*/ 1272434 w 3898347"/>
              <a:gd name="connsiteY94" fmla="*/ 4244958 h 4299085"/>
              <a:gd name="connsiteX95" fmla="*/ 1231567 w 3898347"/>
              <a:gd name="connsiteY95" fmla="*/ 4219356 h 4299085"/>
              <a:gd name="connsiteX96" fmla="*/ 1216643 w 3898347"/>
              <a:gd name="connsiteY96" fmla="*/ 4229828 h 4299085"/>
              <a:gd name="connsiteX97" fmla="*/ 1214101 w 3898347"/>
              <a:gd name="connsiteY97" fmla="*/ 4231991 h 4299085"/>
              <a:gd name="connsiteX98" fmla="*/ 1203193 w 3898347"/>
              <a:gd name="connsiteY98" fmla="*/ 4232867 h 4299085"/>
              <a:gd name="connsiteX99" fmla="*/ 1201049 w 3898347"/>
              <a:gd name="connsiteY99" fmla="*/ 4242842 h 4299085"/>
              <a:gd name="connsiteX100" fmla="*/ 1185298 w 3898347"/>
              <a:gd name="connsiteY100" fmla="*/ 4251133 h 4299085"/>
              <a:gd name="connsiteX101" fmla="*/ 1164955 w 3898347"/>
              <a:gd name="connsiteY101" fmla="*/ 4250027 h 4299085"/>
              <a:gd name="connsiteX102" fmla="*/ 1067357 w 3898347"/>
              <a:gd name="connsiteY102" fmla="*/ 4233908 h 4299085"/>
              <a:gd name="connsiteX103" fmla="*/ 1009492 w 3898347"/>
              <a:gd name="connsiteY103" fmla="*/ 4230455 h 4299085"/>
              <a:gd name="connsiteX104" fmla="*/ 988345 w 3898347"/>
              <a:gd name="connsiteY104" fmla="*/ 4238880 h 4299085"/>
              <a:gd name="connsiteX105" fmla="*/ 958251 w 3898347"/>
              <a:gd name="connsiteY105" fmla="*/ 4244100 h 4299085"/>
              <a:gd name="connsiteX106" fmla="*/ 905785 w 3898347"/>
              <a:gd name="connsiteY106" fmla="*/ 4260845 h 4299085"/>
              <a:gd name="connsiteX107" fmla="*/ 834176 w 3898347"/>
              <a:gd name="connsiteY107" fmla="*/ 4270241 h 4299085"/>
              <a:gd name="connsiteX108" fmla="*/ 778474 w 3898347"/>
              <a:gd name="connsiteY108" fmla="*/ 4235526 h 4299085"/>
              <a:gd name="connsiteX109" fmla="*/ 774418 w 3898347"/>
              <a:gd name="connsiteY109" fmla="*/ 4242583 h 4299085"/>
              <a:gd name="connsiteX110" fmla="*/ 737705 w 3898347"/>
              <a:gd name="connsiteY110" fmla="*/ 4238891 h 4299085"/>
              <a:gd name="connsiteX111" fmla="*/ 605027 w 3898347"/>
              <a:gd name="connsiteY111" fmla="*/ 4175863 h 4299085"/>
              <a:gd name="connsiteX112" fmla="*/ 533391 w 3898347"/>
              <a:gd name="connsiteY112" fmla="*/ 4170035 h 4299085"/>
              <a:gd name="connsiteX113" fmla="*/ 508621 w 3898347"/>
              <a:gd name="connsiteY113" fmla="*/ 4176044 h 4299085"/>
              <a:gd name="connsiteX114" fmla="*/ 467082 w 3898347"/>
              <a:gd name="connsiteY114" fmla="*/ 4185616 h 4299085"/>
              <a:gd name="connsiteX115" fmla="*/ 437646 w 3898347"/>
              <a:gd name="connsiteY115" fmla="*/ 4212658 h 4299085"/>
              <a:gd name="connsiteX116" fmla="*/ 402271 w 3898347"/>
              <a:gd name="connsiteY116" fmla="*/ 4212774 h 4299085"/>
              <a:gd name="connsiteX117" fmla="*/ 391968 w 3898347"/>
              <a:gd name="connsiteY117" fmla="*/ 4187073 h 4299085"/>
              <a:gd name="connsiteX118" fmla="*/ 354806 w 3898347"/>
              <a:gd name="connsiteY118" fmla="*/ 4195545 h 4299085"/>
              <a:gd name="connsiteX119" fmla="*/ 298662 w 3898347"/>
              <a:gd name="connsiteY119" fmla="*/ 4211227 h 4299085"/>
              <a:gd name="connsiteX120" fmla="*/ 265740 w 3898347"/>
              <a:gd name="connsiteY120" fmla="*/ 4213623 h 4299085"/>
              <a:gd name="connsiteX121" fmla="*/ 176403 w 3898347"/>
              <a:gd name="connsiteY121" fmla="*/ 4227393 h 4299085"/>
              <a:gd name="connsiteX122" fmla="*/ 87367 w 3898347"/>
              <a:gd name="connsiteY122" fmla="*/ 4246680 h 4299085"/>
              <a:gd name="connsiteX123" fmla="*/ 37148 w 3898347"/>
              <a:gd name="connsiteY123" fmla="*/ 4289154 h 4299085"/>
              <a:gd name="connsiteX124" fmla="*/ 5850 w 3898347"/>
              <a:gd name="connsiteY124" fmla="*/ 4296945 h 4299085"/>
              <a:gd name="connsiteX125" fmla="*/ 0 w 3898347"/>
              <a:gd name="connsiteY125" fmla="*/ 4299085 h 4299085"/>
              <a:gd name="connsiteX126" fmla="*/ 0 w 3898347"/>
              <a:gd name="connsiteY126" fmla="*/ 15850 h 4299085"/>
              <a:gd name="connsiteX0" fmla="*/ 3898347 w 3898347"/>
              <a:gd name="connsiteY0" fmla="*/ 0 h 4299085"/>
              <a:gd name="connsiteX1" fmla="*/ 3898347 w 3898347"/>
              <a:gd name="connsiteY1" fmla="*/ 3834445 h 4299085"/>
              <a:gd name="connsiteX2" fmla="*/ 3892314 w 3898347"/>
              <a:gd name="connsiteY2" fmla="*/ 3832951 h 4299085"/>
              <a:gd name="connsiteX3" fmla="*/ 3851953 w 3898347"/>
              <a:gd name="connsiteY3" fmla="*/ 3802983 h 4299085"/>
              <a:gd name="connsiteX4" fmla="*/ 3836418 w 3898347"/>
              <a:gd name="connsiteY4" fmla="*/ 3811513 h 4299085"/>
              <a:gd name="connsiteX5" fmla="*/ 3833758 w 3898347"/>
              <a:gd name="connsiteY5" fmla="*/ 3813341 h 4299085"/>
              <a:gd name="connsiteX6" fmla="*/ 3822673 w 3898347"/>
              <a:gd name="connsiteY6" fmla="*/ 3812913 h 4299085"/>
              <a:gd name="connsiteX7" fmla="*/ 3820104 w 3898347"/>
              <a:gd name="connsiteY7" fmla="*/ 3822466 h 4299085"/>
              <a:gd name="connsiteX8" fmla="*/ 3803816 w 3898347"/>
              <a:gd name="connsiteY8" fmla="*/ 3828757 h 4299085"/>
              <a:gd name="connsiteX9" fmla="*/ 3783259 w 3898347"/>
              <a:gd name="connsiteY9" fmla="*/ 3825276 h 4299085"/>
              <a:gd name="connsiteX10" fmla="*/ 3729936 w 3898347"/>
              <a:gd name="connsiteY10" fmla="*/ 3815386 h 4299085"/>
              <a:gd name="connsiteX11" fmla="*/ 3726018 w 3898347"/>
              <a:gd name="connsiteY11" fmla="*/ 3815100 h 4299085"/>
              <a:gd name="connsiteX12" fmla="*/ 3725413 w 3898347"/>
              <a:gd name="connsiteY12" fmla="*/ 3814615 h 4299085"/>
              <a:gd name="connsiteX13" fmla="*/ 3713801 w 3898347"/>
              <a:gd name="connsiteY13" fmla="*/ 3811018 h 4299085"/>
              <a:gd name="connsiteX14" fmla="*/ 3709087 w 3898347"/>
              <a:gd name="connsiteY14" fmla="*/ 3813195 h 4299085"/>
              <a:gd name="connsiteX15" fmla="*/ 3698038 w 3898347"/>
              <a:gd name="connsiteY15" fmla="*/ 3806182 h 4299085"/>
              <a:gd name="connsiteX16" fmla="*/ 3662227 w 3898347"/>
              <a:gd name="connsiteY16" fmla="*/ 3807761 h 4299085"/>
              <a:gd name="connsiteX17" fmla="*/ 3659872 w 3898347"/>
              <a:gd name="connsiteY17" fmla="*/ 3805524 h 4299085"/>
              <a:gd name="connsiteX18" fmla="*/ 3643454 w 3898347"/>
              <a:gd name="connsiteY18" fmla="*/ 3794831 h 4299085"/>
              <a:gd name="connsiteX19" fmla="*/ 3624789 w 3898347"/>
              <a:gd name="connsiteY19" fmla="*/ 3803185 h 4299085"/>
              <a:gd name="connsiteX20" fmla="*/ 3602327 w 3898347"/>
              <a:gd name="connsiteY20" fmla="*/ 3794616 h 4299085"/>
              <a:gd name="connsiteX21" fmla="*/ 3596645 w 3898347"/>
              <a:gd name="connsiteY21" fmla="*/ 3797108 h 4299085"/>
              <a:gd name="connsiteX22" fmla="*/ 3574144 w 3898347"/>
              <a:gd name="connsiteY22" fmla="*/ 3795108 h 4299085"/>
              <a:gd name="connsiteX23" fmla="*/ 3562310 w 3898347"/>
              <a:gd name="connsiteY23" fmla="*/ 3787534 h 4299085"/>
              <a:gd name="connsiteX24" fmla="*/ 3551635 w 3898347"/>
              <a:gd name="connsiteY24" fmla="*/ 3797705 h 4299085"/>
              <a:gd name="connsiteX25" fmla="*/ 3550175 w 3898347"/>
              <a:gd name="connsiteY25" fmla="*/ 3803199 h 4299085"/>
              <a:gd name="connsiteX26" fmla="*/ 3542668 w 3898347"/>
              <a:gd name="connsiteY26" fmla="*/ 3803283 h 4299085"/>
              <a:gd name="connsiteX27" fmla="*/ 3533033 w 3898347"/>
              <a:gd name="connsiteY27" fmla="*/ 3799071 h 4299085"/>
              <a:gd name="connsiteX28" fmla="*/ 3521726 w 3898347"/>
              <a:gd name="connsiteY28" fmla="*/ 3804691 h 4299085"/>
              <a:gd name="connsiteX29" fmla="*/ 3520080 w 3898347"/>
              <a:gd name="connsiteY29" fmla="*/ 3805210 h 4299085"/>
              <a:gd name="connsiteX30" fmla="*/ 3508491 w 3898347"/>
              <a:gd name="connsiteY30" fmla="*/ 3797398 h 4299085"/>
              <a:gd name="connsiteX31" fmla="*/ 3503787 w 3898347"/>
              <a:gd name="connsiteY31" fmla="*/ 3797787 h 4299085"/>
              <a:gd name="connsiteX32" fmla="*/ 3492165 w 3898347"/>
              <a:gd name="connsiteY32" fmla="*/ 3799887 h 4299085"/>
              <a:gd name="connsiteX33" fmla="*/ 3472233 w 3898347"/>
              <a:gd name="connsiteY33" fmla="*/ 3805682 h 4299085"/>
              <a:gd name="connsiteX34" fmla="*/ 3465921 w 3898347"/>
              <a:gd name="connsiteY34" fmla="*/ 3805814 h 4299085"/>
              <a:gd name="connsiteX35" fmla="*/ 3455541 w 3898347"/>
              <a:gd name="connsiteY35" fmla="*/ 3815505 h 4299085"/>
              <a:gd name="connsiteX36" fmla="*/ 3429027 w 3898347"/>
              <a:gd name="connsiteY36" fmla="*/ 3816906 h 4299085"/>
              <a:gd name="connsiteX37" fmla="*/ 3369507 w 3898347"/>
              <a:gd name="connsiteY37" fmla="*/ 3825563 h 4299085"/>
              <a:gd name="connsiteX38" fmla="*/ 3324491 w 3898347"/>
              <a:gd name="connsiteY38" fmla="*/ 3832006 h 4299085"/>
              <a:gd name="connsiteX39" fmla="*/ 3244235 w 3898347"/>
              <a:gd name="connsiteY39" fmla="*/ 3834376 h 4299085"/>
              <a:gd name="connsiteX40" fmla="*/ 3226507 w 3898347"/>
              <a:gd name="connsiteY40" fmla="*/ 3820131 h 4299085"/>
              <a:gd name="connsiteX41" fmla="*/ 3191688 w 3898347"/>
              <a:gd name="connsiteY41" fmla="*/ 3837359 h 4299085"/>
              <a:gd name="connsiteX42" fmla="*/ 3185553 w 3898347"/>
              <a:gd name="connsiteY42" fmla="*/ 3859030 h 4299085"/>
              <a:gd name="connsiteX43" fmla="*/ 3137926 w 3898347"/>
              <a:gd name="connsiteY43" fmla="*/ 3867782 h 4299085"/>
              <a:gd name="connsiteX44" fmla="*/ 3090188 w 3898347"/>
              <a:gd name="connsiteY44" fmla="*/ 3855036 h 4299085"/>
              <a:gd name="connsiteX45" fmla="*/ 3031422 w 3898347"/>
              <a:gd name="connsiteY45" fmla="*/ 3858298 h 4299085"/>
              <a:gd name="connsiteX46" fmla="*/ 2996288 w 3898347"/>
              <a:gd name="connsiteY46" fmla="*/ 3860020 h 4299085"/>
              <a:gd name="connsiteX47" fmla="*/ 2901661 w 3898347"/>
              <a:gd name="connsiteY47" fmla="*/ 3882243 h 4299085"/>
              <a:gd name="connsiteX48" fmla="*/ 2782141 w 3898347"/>
              <a:gd name="connsiteY48" fmla="*/ 3932983 h 4299085"/>
              <a:gd name="connsiteX49" fmla="*/ 2749597 w 3898347"/>
              <a:gd name="connsiteY49" fmla="*/ 3956746 h 4299085"/>
              <a:gd name="connsiteX50" fmla="*/ 2730493 w 3898347"/>
              <a:gd name="connsiteY50" fmla="*/ 3955236 h 4299085"/>
              <a:gd name="connsiteX51" fmla="*/ 2707507 w 3898347"/>
              <a:gd name="connsiteY51" fmla="*/ 3947771 h 4299085"/>
              <a:gd name="connsiteX52" fmla="*/ 2701937 w 3898347"/>
              <a:gd name="connsiteY52" fmla="*/ 3950565 h 4299085"/>
              <a:gd name="connsiteX53" fmla="*/ 2679435 w 3898347"/>
              <a:gd name="connsiteY53" fmla="*/ 3949768 h 4299085"/>
              <a:gd name="connsiteX54" fmla="*/ 2667352 w 3898347"/>
              <a:gd name="connsiteY54" fmla="*/ 3942821 h 4299085"/>
              <a:gd name="connsiteX55" fmla="*/ 2657096 w 3898347"/>
              <a:gd name="connsiteY55" fmla="*/ 3953571 h 4299085"/>
              <a:gd name="connsiteX56" fmla="*/ 2655161 w 3898347"/>
              <a:gd name="connsiteY56" fmla="*/ 3962216 h 4299085"/>
              <a:gd name="connsiteX57" fmla="*/ 2638604 w 3898347"/>
              <a:gd name="connsiteY57" fmla="*/ 3955936 h 4299085"/>
              <a:gd name="connsiteX58" fmla="*/ 2626185 w 3898347"/>
              <a:gd name="connsiteY58" fmla="*/ 3962937 h 4299085"/>
              <a:gd name="connsiteX59" fmla="*/ 2614077 w 3898347"/>
              <a:gd name="connsiteY59" fmla="*/ 3955576 h 4299085"/>
              <a:gd name="connsiteX60" fmla="*/ 2609403 w 3898347"/>
              <a:gd name="connsiteY60" fmla="*/ 3956215 h 4299085"/>
              <a:gd name="connsiteX61" fmla="*/ 2597896 w 3898347"/>
              <a:gd name="connsiteY61" fmla="*/ 3958939 h 4299085"/>
              <a:gd name="connsiteX62" fmla="*/ 2578251 w 3898347"/>
              <a:gd name="connsiteY62" fmla="*/ 3965812 h 4299085"/>
              <a:gd name="connsiteX63" fmla="*/ 2571961 w 3898347"/>
              <a:gd name="connsiteY63" fmla="*/ 3966278 h 4299085"/>
              <a:gd name="connsiteX64" fmla="*/ 2559399 w 3898347"/>
              <a:gd name="connsiteY64" fmla="*/ 3979193 h 4299085"/>
              <a:gd name="connsiteX65" fmla="*/ 2533560 w 3898347"/>
              <a:gd name="connsiteY65" fmla="*/ 3988160 h 4299085"/>
              <a:gd name="connsiteX66" fmla="*/ 2515299 w 3898347"/>
              <a:gd name="connsiteY66" fmla="*/ 4016867 h 4299085"/>
              <a:gd name="connsiteX67" fmla="*/ 2513423 w 3898347"/>
              <a:gd name="connsiteY67" fmla="*/ 4018759 h 4299085"/>
              <a:gd name="connsiteX68" fmla="*/ 2482991 w 3898347"/>
              <a:gd name="connsiteY68" fmla="*/ 4012935 h 4299085"/>
              <a:gd name="connsiteX69" fmla="*/ 2446940 w 3898347"/>
              <a:gd name="connsiteY69" fmla="*/ 4021172 h 4299085"/>
              <a:gd name="connsiteX70" fmla="*/ 2404883 w 3898347"/>
              <a:gd name="connsiteY70" fmla="*/ 4024808 h 4299085"/>
              <a:gd name="connsiteX71" fmla="*/ 2373894 w 3898347"/>
              <a:gd name="connsiteY71" fmla="*/ 4023827 h 4299085"/>
              <a:gd name="connsiteX72" fmla="*/ 2297080 w 3898347"/>
              <a:gd name="connsiteY72" fmla="*/ 4040841 h 4299085"/>
              <a:gd name="connsiteX73" fmla="*/ 2170615 w 3898347"/>
              <a:gd name="connsiteY73" fmla="*/ 4077196 h 4299085"/>
              <a:gd name="connsiteX74" fmla="*/ 2143580 w 3898347"/>
              <a:gd name="connsiteY74" fmla="*/ 4083102 h 4299085"/>
              <a:gd name="connsiteX75" fmla="*/ 2119893 w 3898347"/>
              <a:gd name="connsiteY75" fmla="*/ 4080874 h 4299085"/>
              <a:gd name="connsiteX76" fmla="*/ 2114008 w 3898347"/>
              <a:gd name="connsiteY76" fmla="*/ 4073996 h 4299085"/>
              <a:gd name="connsiteX77" fmla="*/ 2099067 w 3898347"/>
              <a:gd name="connsiteY77" fmla="*/ 4076068 h 4299085"/>
              <a:gd name="connsiteX78" fmla="*/ 2095000 w 3898347"/>
              <a:gd name="connsiteY78" fmla="*/ 4075096 h 4299085"/>
              <a:gd name="connsiteX79" fmla="*/ 2071767 w 3898347"/>
              <a:gd name="connsiteY79" fmla="*/ 4071044 h 4299085"/>
              <a:gd name="connsiteX80" fmla="*/ 2024486 w 3898347"/>
              <a:gd name="connsiteY80" fmla="*/ 4100276 h 4299085"/>
              <a:gd name="connsiteX81" fmla="*/ 1964411 w 3898347"/>
              <a:gd name="connsiteY81" fmla="*/ 4105069 h 4299085"/>
              <a:gd name="connsiteX82" fmla="*/ 1739945 w 3898347"/>
              <a:gd name="connsiteY82" fmla="*/ 4171795 h 4299085"/>
              <a:gd name="connsiteX83" fmla="*/ 1610556 w 3898347"/>
              <a:gd name="connsiteY83" fmla="*/ 4167701 h 4299085"/>
              <a:gd name="connsiteX84" fmla="*/ 1553623 w 3898347"/>
              <a:gd name="connsiteY84" fmla="*/ 4236045 h 4299085"/>
              <a:gd name="connsiteX85" fmla="*/ 1548640 w 3898347"/>
              <a:gd name="connsiteY85" fmla="*/ 4238297 h 4299085"/>
              <a:gd name="connsiteX86" fmla="*/ 1530136 w 3898347"/>
              <a:gd name="connsiteY86" fmla="*/ 4227121 h 4299085"/>
              <a:gd name="connsiteX87" fmla="*/ 1508787 w 3898347"/>
              <a:gd name="connsiteY87" fmla="*/ 4234213 h 4299085"/>
              <a:gd name="connsiteX88" fmla="*/ 1488914 w 3898347"/>
              <a:gd name="connsiteY88" fmla="*/ 4241772 h 4299085"/>
              <a:gd name="connsiteX89" fmla="*/ 1488999 w 3898347"/>
              <a:gd name="connsiteY89" fmla="*/ 4251186 h 4299085"/>
              <a:gd name="connsiteX90" fmla="*/ 1475364 w 3898347"/>
              <a:gd name="connsiteY90" fmla="*/ 4248364 h 4299085"/>
              <a:gd name="connsiteX91" fmla="*/ 1457275 w 3898347"/>
              <a:gd name="connsiteY91" fmla="*/ 4252863 h 4299085"/>
              <a:gd name="connsiteX92" fmla="*/ 1448085 w 3898347"/>
              <a:gd name="connsiteY92" fmla="*/ 4248391 h 4299085"/>
              <a:gd name="connsiteX93" fmla="*/ 1315306 w 3898347"/>
              <a:gd name="connsiteY93" fmla="*/ 4237004 h 4299085"/>
              <a:gd name="connsiteX94" fmla="*/ 1272434 w 3898347"/>
              <a:gd name="connsiteY94" fmla="*/ 4244958 h 4299085"/>
              <a:gd name="connsiteX95" fmla="*/ 1231567 w 3898347"/>
              <a:gd name="connsiteY95" fmla="*/ 4219356 h 4299085"/>
              <a:gd name="connsiteX96" fmla="*/ 1216643 w 3898347"/>
              <a:gd name="connsiteY96" fmla="*/ 4229828 h 4299085"/>
              <a:gd name="connsiteX97" fmla="*/ 1214101 w 3898347"/>
              <a:gd name="connsiteY97" fmla="*/ 4231991 h 4299085"/>
              <a:gd name="connsiteX98" fmla="*/ 1203193 w 3898347"/>
              <a:gd name="connsiteY98" fmla="*/ 4232867 h 4299085"/>
              <a:gd name="connsiteX99" fmla="*/ 1201049 w 3898347"/>
              <a:gd name="connsiteY99" fmla="*/ 4242842 h 4299085"/>
              <a:gd name="connsiteX100" fmla="*/ 1185298 w 3898347"/>
              <a:gd name="connsiteY100" fmla="*/ 4251133 h 4299085"/>
              <a:gd name="connsiteX101" fmla="*/ 1164955 w 3898347"/>
              <a:gd name="connsiteY101" fmla="*/ 4250027 h 4299085"/>
              <a:gd name="connsiteX102" fmla="*/ 1067357 w 3898347"/>
              <a:gd name="connsiteY102" fmla="*/ 4233908 h 4299085"/>
              <a:gd name="connsiteX103" fmla="*/ 1009492 w 3898347"/>
              <a:gd name="connsiteY103" fmla="*/ 4230455 h 4299085"/>
              <a:gd name="connsiteX104" fmla="*/ 988345 w 3898347"/>
              <a:gd name="connsiteY104" fmla="*/ 4238880 h 4299085"/>
              <a:gd name="connsiteX105" fmla="*/ 958251 w 3898347"/>
              <a:gd name="connsiteY105" fmla="*/ 4244100 h 4299085"/>
              <a:gd name="connsiteX106" fmla="*/ 905785 w 3898347"/>
              <a:gd name="connsiteY106" fmla="*/ 4260845 h 4299085"/>
              <a:gd name="connsiteX107" fmla="*/ 834176 w 3898347"/>
              <a:gd name="connsiteY107" fmla="*/ 4270241 h 4299085"/>
              <a:gd name="connsiteX108" fmla="*/ 778474 w 3898347"/>
              <a:gd name="connsiteY108" fmla="*/ 4235526 h 4299085"/>
              <a:gd name="connsiteX109" fmla="*/ 774418 w 3898347"/>
              <a:gd name="connsiteY109" fmla="*/ 4242583 h 4299085"/>
              <a:gd name="connsiteX110" fmla="*/ 737705 w 3898347"/>
              <a:gd name="connsiteY110" fmla="*/ 4238891 h 4299085"/>
              <a:gd name="connsiteX111" fmla="*/ 605027 w 3898347"/>
              <a:gd name="connsiteY111" fmla="*/ 4175863 h 4299085"/>
              <a:gd name="connsiteX112" fmla="*/ 533391 w 3898347"/>
              <a:gd name="connsiteY112" fmla="*/ 4170035 h 4299085"/>
              <a:gd name="connsiteX113" fmla="*/ 508621 w 3898347"/>
              <a:gd name="connsiteY113" fmla="*/ 4176044 h 4299085"/>
              <a:gd name="connsiteX114" fmla="*/ 467082 w 3898347"/>
              <a:gd name="connsiteY114" fmla="*/ 4185616 h 4299085"/>
              <a:gd name="connsiteX115" fmla="*/ 437646 w 3898347"/>
              <a:gd name="connsiteY115" fmla="*/ 4212658 h 4299085"/>
              <a:gd name="connsiteX116" fmla="*/ 402271 w 3898347"/>
              <a:gd name="connsiteY116" fmla="*/ 4212774 h 4299085"/>
              <a:gd name="connsiteX117" fmla="*/ 391968 w 3898347"/>
              <a:gd name="connsiteY117" fmla="*/ 4187073 h 4299085"/>
              <a:gd name="connsiteX118" fmla="*/ 354806 w 3898347"/>
              <a:gd name="connsiteY118" fmla="*/ 4195545 h 4299085"/>
              <a:gd name="connsiteX119" fmla="*/ 298662 w 3898347"/>
              <a:gd name="connsiteY119" fmla="*/ 4211227 h 4299085"/>
              <a:gd name="connsiteX120" fmla="*/ 265740 w 3898347"/>
              <a:gd name="connsiteY120" fmla="*/ 4213623 h 4299085"/>
              <a:gd name="connsiteX121" fmla="*/ 176403 w 3898347"/>
              <a:gd name="connsiteY121" fmla="*/ 4227393 h 4299085"/>
              <a:gd name="connsiteX122" fmla="*/ 37148 w 3898347"/>
              <a:gd name="connsiteY122" fmla="*/ 4289154 h 4299085"/>
              <a:gd name="connsiteX123" fmla="*/ 5850 w 3898347"/>
              <a:gd name="connsiteY123" fmla="*/ 4296945 h 4299085"/>
              <a:gd name="connsiteX124" fmla="*/ 0 w 3898347"/>
              <a:gd name="connsiteY124" fmla="*/ 4299085 h 4299085"/>
              <a:gd name="connsiteX125" fmla="*/ 0 w 3898347"/>
              <a:gd name="connsiteY125" fmla="*/ 15850 h 4299085"/>
              <a:gd name="connsiteX126" fmla="*/ 3898347 w 3898347"/>
              <a:gd name="connsiteY126" fmla="*/ 0 h 4299085"/>
              <a:gd name="connsiteX0" fmla="*/ 3898347 w 3898347"/>
              <a:gd name="connsiteY0" fmla="*/ 0 h 4296945"/>
              <a:gd name="connsiteX1" fmla="*/ 3898347 w 3898347"/>
              <a:gd name="connsiteY1" fmla="*/ 3834445 h 4296945"/>
              <a:gd name="connsiteX2" fmla="*/ 3892314 w 3898347"/>
              <a:gd name="connsiteY2" fmla="*/ 3832951 h 4296945"/>
              <a:gd name="connsiteX3" fmla="*/ 3851953 w 3898347"/>
              <a:gd name="connsiteY3" fmla="*/ 3802983 h 4296945"/>
              <a:gd name="connsiteX4" fmla="*/ 3836418 w 3898347"/>
              <a:gd name="connsiteY4" fmla="*/ 3811513 h 4296945"/>
              <a:gd name="connsiteX5" fmla="*/ 3833758 w 3898347"/>
              <a:gd name="connsiteY5" fmla="*/ 3813341 h 4296945"/>
              <a:gd name="connsiteX6" fmla="*/ 3822673 w 3898347"/>
              <a:gd name="connsiteY6" fmla="*/ 3812913 h 4296945"/>
              <a:gd name="connsiteX7" fmla="*/ 3820104 w 3898347"/>
              <a:gd name="connsiteY7" fmla="*/ 3822466 h 4296945"/>
              <a:gd name="connsiteX8" fmla="*/ 3803816 w 3898347"/>
              <a:gd name="connsiteY8" fmla="*/ 3828757 h 4296945"/>
              <a:gd name="connsiteX9" fmla="*/ 3783259 w 3898347"/>
              <a:gd name="connsiteY9" fmla="*/ 3825276 h 4296945"/>
              <a:gd name="connsiteX10" fmla="*/ 3729936 w 3898347"/>
              <a:gd name="connsiteY10" fmla="*/ 3815386 h 4296945"/>
              <a:gd name="connsiteX11" fmla="*/ 3726018 w 3898347"/>
              <a:gd name="connsiteY11" fmla="*/ 3815100 h 4296945"/>
              <a:gd name="connsiteX12" fmla="*/ 3725413 w 3898347"/>
              <a:gd name="connsiteY12" fmla="*/ 3814615 h 4296945"/>
              <a:gd name="connsiteX13" fmla="*/ 3713801 w 3898347"/>
              <a:gd name="connsiteY13" fmla="*/ 3811018 h 4296945"/>
              <a:gd name="connsiteX14" fmla="*/ 3709087 w 3898347"/>
              <a:gd name="connsiteY14" fmla="*/ 3813195 h 4296945"/>
              <a:gd name="connsiteX15" fmla="*/ 3698038 w 3898347"/>
              <a:gd name="connsiteY15" fmla="*/ 3806182 h 4296945"/>
              <a:gd name="connsiteX16" fmla="*/ 3662227 w 3898347"/>
              <a:gd name="connsiteY16" fmla="*/ 3807761 h 4296945"/>
              <a:gd name="connsiteX17" fmla="*/ 3659872 w 3898347"/>
              <a:gd name="connsiteY17" fmla="*/ 3805524 h 4296945"/>
              <a:gd name="connsiteX18" fmla="*/ 3643454 w 3898347"/>
              <a:gd name="connsiteY18" fmla="*/ 3794831 h 4296945"/>
              <a:gd name="connsiteX19" fmla="*/ 3624789 w 3898347"/>
              <a:gd name="connsiteY19" fmla="*/ 3803185 h 4296945"/>
              <a:gd name="connsiteX20" fmla="*/ 3602327 w 3898347"/>
              <a:gd name="connsiteY20" fmla="*/ 3794616 h 4296945"/>
              <a:gd name="connsiteX21" fmla="*/ 3596645 w 3898347"/>
              <a:gd name="connsiteY21" fmla="*/ 3797108 h 4296945"/>
              <a:gd name="connsiteX22" fmla="*/ 3574144 w 3898347"/>
              <a:gd name="connsiteY22" fmla="*/ 3795108 h 4296945"/>
              <a:gd name="connsiteX23" fmla="*/ 3562310 w 3898347"/>
              <a:gd name="connsiteY23" fmla="*/ 3787534 h 4296945"/>
              <a:gd name="connsiteX24" fmla="*/ 3551635 w 3898347"/>
              <a:gd name="connsiteY24" fmla="*/ 3797705 h 4296945"/>
              <a:gd name="connsiteX25" fmla="*/ 3550175 w 3898347"/>
              <a:gd name="connsiteY25" fmla="*/ 3803199 h 4296945"/>
              <a:gd name="connsiteX26" fmla="*/ 3542668 w 3898347"/>
              <a:gd name="connsiteY26" fmla="*/ 3803283 h 4296945"/>
              <a:gd name="connsiteX27" fmla="*/ 3533033 w 3898347"/>
              <a:gd name="connsiteY27" fmla="*/ 3799071 h 4296945"/>
              <a:gd name="connsiteX28" fmla="*/ 3521726 w 3898347"/>
              <a:gd name="connsiteY28" fmla="*/ 3804691 h 4296945"/>
              <a:gd name="connsiteX29" fmla="*/ 3520080 w 3898347"/>
              <a:gd name="connsiteY29" fmla="*/ 3805210 h 4296945"/>
              <a:gd name="connsiteX30" fmla="*/ 3508491 w 3898347"/>
              <a:gd name="connsiteY30" fmla="*/ 3797398 h 4296945"/>
              <a:gd name="connsiteX31" fmla="*/ 3503787 w 3898347"/>
              <a:gd name="connsiteY31" fmla="*/ 3797787 h 4296945"/>
              <a:gd name="connsiteX32" fmla="*/ 3492165 w 3898347"/>
              <a:gd name="connsiteY32" fmla="*/ 3799887 h 4296945"/>
              <a:gd name="connsiteX33" fmla="*/ 3472233 w 3898347"/>
              <a:gd name="connsiteY33" fmla="*/ 3805682 h 4296945"/>
              <a:gd name="connsiteX34" fmla="*/ 3465921 w 3898347"/>
              <a:gd name="connsiteY34" fmla="*/ 3805814 h 4296945"/>
              <a:gd name="connsiteX35" fmla="*/ 3455541 w 3898347"/>
              <a:gd name="connsiteY35" fmla="*/ 3815505 h 4296945"/>
              <a:gd name="connsiteX36" fmla="*/ 3429027 w 3898347"/>
              <a:gd name="connsiteY36" fmla="*/ 3816906 h 4296945"/>
              <a:gd name="connsiteX37" fmla="*/ 3369507 w 3898347"/>
              <a:gd name="connsiteY37" fmla="*/ 3825563 h 4296945"/>
              <a:gd name="connsiteX38" fmla="*/ 3324491 w 3898347"/>
              <a:gd name="connsiteY38" fmla="*/ 3832006 h 4296945"/>
              <a:gd name="connsiteX39" fmla="*/ 3244235 w 3898347"/>
              <a:gd name="connsiteY39" fmla="*/ 3834376 h 4296945"/>
              <a:gd name="connsiteX40" fmla="*/ 3226507 w 3898347"/>
              <a:gd name="connsiteY40" fmla="*/ 3820131 h 4296945"/>
              <a:gd name="connsiteX41" fmla="*/ 3191688 w 3898347"/>
              <a:gd name="connsiteY41" fmla="*/ 3837359 h 4296945"/>
              <a:gd name="connsiteX42" fmla="*/ 3185553 w 3898347"/>
              <a:gd name="connsiteY42" fmla="*/ 3859030 h 4296945"/>
              <a:gd name="connsiteX43" fmla="*/ 3137926 w 3898347"/>
              <a:gd name="connsiteY43" fmla="*/ 3867782 h 4296945"/>
              <a:gd name="connsiteX44" fmla="*/ 3090188 w 3898347"/>
              <a:gd name="connsiteY44" fmla="*/ 3855036 h 4296945"/>
              <a:gd name="connsiteX45" fmla="*/ 3031422 w 3898347"/>
              <a:gd name="connsiteY45" fmla="*/ 3858298 h 4296945"/>
              <a:gd name="connsiteX46" fmla="*/ 2996288 w 3898347"/>
              <a:gd name="connsiteY46" fmla="*/ 3860020 h 4296945"/>
              <a:gd name="connsiteX47" fmla="*/ 2901661 w 3898347"/>
              <a:gd name="connsiteY47" fmla="*/ 3882243 h 4296945"/>
              <a:gd name="connsiteX48" fmla="*/ 2782141 w 3898347"/>
              <a:gd name="connsiteY48" fmla="*/ 3932983 h 4296945"/>
              <a:gd name="connsiteX49" fmla="*/ 2749597 w 3898347"/>
              <a:gd name="connsiteY49" fmla="*/ 3956746 h 4296945"/>
              <a:gd name="connsiteX50" fmla="*/ 2730493 w 3898347"/>
              <a:gd name="connsiteY50" fmla="*/ 3955236 h 4296945"/>
              <a:gd name="connsiteX51" fmla="*/ 2707507 w 3898347"/>
              <a:gd name="connsiteY51" fmla="*/ 3947771 h 4296945"/>
              <a:gd name="connsiteX52" fmla="*/ 2701937 w 3898347"/>
              <a:gd name="connsiteY52" fmla="*/ 3950565 h 4296945"/>
              <a:gd name="connsiteX53" fmla="*/ 2679435 w 3898347"/>
              <a:gd name="connsiteY53" fmla="*/ 3949768 h 4296945"/>
              <a:gd name="connsiteX54" fmla="*/ 2667352 w 3898347"/>
              <a:gd name="connsiteY54" fmla="*/ 3942821 h 4296945"/>
              <a:gd name="connsiteX55" fmla="*/ 2657096 w 3898347"/>
              <a:gd name="connsiteY55" fmla="*/ 3953571 h 4296945"/>
              <a:gd name="connsiteX56" fmla="*/ 2655161 w 3898347"/>
              <a:gd name="connsiteY56" fmla="*/ 3962216 h 4296945"/>
              <a:gd name="connsiteX57" fmla="*/ 2638604 w 3898347"/>
              <a:gd name="connsiteY57" fmla="*/ 3955936 h 4296945"/>
              <a:gd name="connsiteX58" fmla="*/ 2626185 w 3898347"/>
              <a:gd name="connsiteY58" fmla="*/ 3962937 h 4296945"/>
              <a:gd name="connsiteX59" fmla="*/ 2614077 w 3898347"/>
              <a:gd name="connsiteY59" fmla="*/ 3955576 h 4296945"/>
              <a:gd name="connsiteX60" fmla="*/ 2609403 w 3898347"/>
              <a:gd name="connsiteY60" fmla="*/ 3956215 h 4296945"/>
              <a:gd name="connsiteX61" fmla="*/ 2597896 w 3898347"/>
              <a:gd name="connsiteY61" fmla="*/ 3958939 h 4296945"/>
              <a:gd name="connsiteX62" fmla="*/ 2578251 w 3898347"/>
              <a:gd name="connsiteY62" fmla="*/ 3965812 h 4296945"/>
              <a:gd name="connsiteX63" fmla="*/ 2571961 w 3898347"/>
              <a:gd name="connsiteY63" fmla="*/ 3966278 h 4296945"/>
              <a:gd name="connsiteX64" fmla="*/ 2559399 w 3898347"/>
              <a:gd name="connsiteY64" fmla="*/ 3979193 h 4296945"/>
              <a:gd name="connsiteX65" fmla="*/ 2533560 w 3898347"/>
              <a:gd name="connsiteY65" fmla="*/ 3988160 h 4296945"/>
              <a:gd name="connsiteX66" fmla="*/ 2515299 w 3898347"/>
              <a:gd name="connsiteY66" fmla="*/ 4016867 h 4296945"/>
              <a:gd name="connsiteX67" fmla="*/ 2513423 w 3898347"/>
              <a:gd name="connsiteY67" fmla="*/ 4018759 h 4296945"/>
              <a:gd name="connsiteX68" fmla="*/ 2482991 w 3898347"/>
              <a:gd name="connsiteY68" fmla="*/ 4012935 h 4296945"/>
              <a:gd name="connsiteX69" fmla="*/ 2446940 w 3898347"/>
              <a:gd name="connsiteY69" fmla="*/ 4021172 h 4296945"/>
              <a:gd name="connsiteX70" fmla="*/ 2404883 w 3898347"/>
              <a:gd name="connsiteY70" fmla="*/ 4024808 h 4296945"/>
              <a:gd name="connsiteX71" fmla="*/ 2373894 w 3898347"/>
              <a:gd name="connsiteY71" fmla="*/ 4023827 h 4296945"/>
              <a:gd name="connsiteX72" fmla="*/ 2297080 w 3898347"/>
              <a:gd name="connsiteY72" fmla="*/ 4040841 h 4296945"/>
              <a:gd name="connsiteX73" fmla="*/ 2170615 w 3898347"/>
              <a:gd name="connsiteY73" fmla="*/ 4077196 h 4296945"/>
              <a:gd name="connsiteX74" fmla="*/ 2143580 w 3898347"/>
              <a:gd name="connsiteY74" fmla="*/ 4083102 h 4296945"/>
              <a:gd name="connsiteX75" fmla="*/ 2119893 w 3898347"/>
              <a:gd name="connsiteY75" fmla="*/ 4080874 h 4296945"/>
              <a:gd name="connsiteX76" fmla="*/ 2114008 w 3898347"/>
              <a:gd name="connsiteY76" fmla="*/ 4073996 h 4296945"/>
              <a:gd name="connsiteX77" fmla="*/ 2099067 w 3898347"/>
              <a:gd name="connsiteY77" fmla="*/ 4076068 h 4296945"/>
              <a:gd name="connsiteX78" fmla="*/ 2095000 w 3898347"/>
              <a:gd name="connsiteY78" fmla="*/ 4075096 h 4296945"/>
              <a:gd name="connsiteX79" fmla="*/ 2071767 w 3898347"/>
              <a:gd name="connsiteY79" fmla="*/ 4071044 h 4296945"/>
              <a:gd name="connsiteX80" fmla="*/ 2024486 w 3898347"/>
              <a:gd name="connsiteY80" fmla="*/ 4100276 h 4296945"/>
              <a:gd name="connsiteX81" fmla="*/ 1964411 w 3898347"/>
              <a:gd name="connsiteY81" fmla="*/ 4105069 h 4296945"/>
              <a:gd name="connsiteX82" fmla="*/ 1739945 w 3898347"/>
              <a:gd name="connsiteY82" fmla="*/ 4171795 h 4296945"/>
              <a:gd name="connsiteX83" fmla="*/ 1610556 w 3898347"/>
              <a:gd name="connsiteY83" fmla="*/ 4167701 h 4296945"/>
              <a:gd name="connsiteX84" fmla="*/ 1553623 w 3898347"/>
              <a:gd name="connsiteY84" fmla="*/ 4236045 h 4296945"/>
              <a:gd name="connsiteX85" fmla="*/ 1548640 w 3898347"/>
              <a:gd name="connsiteY85" fmla="*/ 4238297 h 4296945"/>
              <a:gd name="connsiteX86" fmla="*/ 1530136 w 3898347"/>
              <a:gd name="connsiteY86" fmla="*/ 4227121 h 4296945"/>
              <a:gd name="connsiteX87" fmla="*/ 1508787 w 3898347"/>
              <a:gd name="connsiteY87" fmla="*/ 4234213 h 4296945"/>
              <a:gd name="connsiteX88" fmla="*/ 1488914 w 3898347"/>
              <a:gd name="connsiteY88" fmla="*/ 4241772 h 4296945"/>
              <a:gd name="connsiteX89" fmla="*/ 1488999 w 3898347"/>
              <a:gd name="connsiteY89" fmla="*/ 4251186 h 4296945"/>
              <a:gd name="connsiteX90" fmla="*/ 1475364 w 3898347"/>
              <a:gd name="connsiteY90" fmla="*/ 4248364 h 4296945"/>
              <a:gd name="connsiteX91" fmla="*/ 1457275 w 3898347"/>
              <a:gd name="connsiteY91" fmla="*/ 4252863 h 4296945"/>
              <a:gd name="connsiteX92" fmla="*/ 1448085 w 3898347"/>
              <a:gd name="connsiteY92" fmla="*/ 4248391 h 4296945"/>
              <a:gd name="connsiteX93" fmla="*/ 1315306 w 3898347"/>
              <a:gd name="connsiteY93" fmla="*/ 4237004 h 4296945"/>
              <a:gd name="connsiteX94" fmla="*/ 1272434 w 3898347"/>
              <a:gd name="connsiteY94" fmla="*/ 4244958 h 4296945"/>
              <a:gd name="connsiteX95" fmla="*/ 1231567 w 3898347"/>
              <a:gd name="connsiteY95" fmla="*/ 4219356 h 4296945"/>
              <a:gd name="connsiteX96" fmla="*/ 1216643 w 3898347"/>
              <a:gd name="connsiteY96" fmla="*/ 4229828 h 4296945"/>
              <a:gd name="connsiteX97" fmla="*/ 1214101 w 3898347"/>
              <a:gd name="connsiteY97" fmla="*/ 4231991 h 4296945"/>
              <a:gd name="connsiteX98" fmla="*/ 1203193 w 3898347"/>
              <a:gd name="connsiteY98" fmla="*/ 4232867 h 4296945"/>
              <a:gd name="connsiteX99" fmla="*/ 1201049 w 3898347"/>
              <a:gd name="connsiteY99" fmla="*/ 4242842 h 4296945"/>
              <a:gd name="connsiteX100" fmla="*/ 1185298 w 3898347"/>
              <a:gd name="connsiteY100" fmla="*/ 4251133 h 4296945"/>
              <a:gd name="connsiteX101" fmla="*/ 1164955 w 3898347"/>
              <a:gd name="connsiteY101" fmla="*/ 4250027 h 4296945"/>
              <a:gd name="connsiteX102" fmla="*/ 1067357 w 3898347"/>
              <a:gd name="connsiteY102" fmla="*/ 4233908 h 4296945"/>
              <a:gd name="connsiteX103" fmla="*/ 1009492 w 3898347"/>
              <a:gd name="connsiteY103" fmla="*/ 4230455 h 4296945"/>
              <a:gd name="connsiteX104" fmla="*/ 988345 w 3898347"/>
              <a:gd name="connsiteY104" fmla="*/ 4238880 h 4296945"/>
              <a:gd name="connsiteX105" fmla="*/ 958251 w 3898347"/>
              <a:gd name="connsiteY105" fmla="*/ 4244100 h 4296945"/>
              <a:gd name="connsiteX106" fmla="*/ 905785 w 3898347"/>
              <a:gd name="connsiteY106" fmla="*/ 4260845 h 4296945"/>
              <a:gd name="connsiteX107" fmla="*/ 834176 w 3898347"/>
              <a:gd name="connsiteY107" fmla="*/ 4270241 h 4296945"/>
              <a:gd name="connsiteX108" fmla="*/ 778474 w 3898347"/>
              <a:gd name="connsiteY108" fmla="*/ 4235526 h 4296945"/>
              <a:gd name="connsiteX109" fmla="*/ 774418 w 3898347"/>
              <a:gd name="connsiteY109" fmla="*/ 4242583 h 4296945"/>
              <a:gd name="connsiteX110" fmla="*/ 737705 w 3898347"/>
              <a:gd name="connsiteY110" fmla="*/ 4238891 h 4296945"/>
              <a:gd name="connsiteX111" fmla="*/ 605027 w 3898347"/>
              <a:gd name="connsiteY111" fmla="*/ 4175863 h 4296945"/>
              <a:gd name="connsiteX112" fmla="*/ 533391 w 3898347"/>
              <a:gd name="connsiteY112" fmla="*/ 4170035 h 4296945"/>
              <a:gd name="connsiteX113" fmla="*/ 508621 w 3898347"/>
              <a:gd name="connsiteY113" fmla="*/ 4176044 h 4296945"/>
              <a:gd name="connsiteX114" fmla="*/ 467082 w 3898347"/>
              <a:gd name="connsiteY114" fmla="*/ 4185616 h 4296945"/>
              <a:gd name="connsiteX115" fmla="*/ 437646 w 3898347"/>
              <a:gd name="connsiteY115" fmla="*/ 4212658 h 4296945"/>
              <a:gd name="connsiteX116" fmla="*/ 402271 w 3898347"/>
              <a:gd name="connsiteY116" fmla="*/ 4212774 h 4296945"/>
              <a:gd name="connsiteX117" fmla="*/ 391968 w 3898347"/>
              <a:gd name="connsiteY117" fmla="*/ 4187073 h 4296945"/>
              <a:gd name="connsiteX118" fmla="*/ 354806 w 3898347"/>
              <a:gd name="connsiteY118" fmla="*/ 4195545 h 4296945"/>
              <a:gd name="connsiteX119" fmla="*/ 298662 w 3898347"/>
              <a:gd name="connsiteY119" fmla="*/ 4211227 h 4296945"/>
              <a:gd name="connsiteX120" fmla="*/ 265740 w 3898347"/>
              <a:gd name="connsiteY120" fmla="*/ 4213623 h 4296945"/>
              <a:gd name="connsiteX121" fmla="*/ 176403 w 3898347"/>
              <a:gd name="connsiteY121" fmla="*/ 4227393 h 4296945"/>
              <a:gd name="connsiteX122" fmla="*/ 37148 w 3898347"/>
              <a:gd name="connsiteY122" fmla="*/ 4289154 h 4296945"/>
              <a:gd name="connsiteX123" fmla="*/ 5850 w 3898347"/>
              <a:gd name="connsiteY123" fmla="*/ 4296945 h 4296945"/>
              <a:gd name="connsiteX124" fmla="*/ 0 w 3898347"/>
              <a:gd name="connsiteY124" fmla="*/ 4221939 h 4296945"/>
              <a:gd name="connsiteX125" fmla="*/ 0 w 3898347"/>
              <a:gd name="connsiteY125" fmla="*/ 15850 h 4296945"/>
              <a:gd name="connsiteX126" fmla="*/ 3898347 w 3898347"/>
              <a:gd name="connsiteY126" fmla="*/ 0 h 4296945"/>
              <a:gd name="connsiteX0" fmla="*/ 3898347 w 3898347"/>
              <a:gd name="connsiteY0" fmla="*/ 0 h 4296945"/>
              <a:gd name="connsiteX1" fmla="*/ 3898347 w 3898347"/>
              <a:gd name="connsiteY1" fmla="*/ 3834445 h 4296945"/>
              <a:gd name="connsiteX2" fmla="*/ 3892314 w 3898347"/>
              <a:gd name="connsiteY2" fmla="*/ 3832951 h 4296945"/>
              <a:gd name="connsiteX3" fmla="*/ 3851953 w 3898347"/>
              <a:gd name="connsiteY3" fmla="*/ 3802983 h 4296945"/>
              <a:gd name="connsiteX4" fmla="*/ 3836418 w 3898347"/>
              <a:gd name="connsiteY4" fmla="*/ 3811513 h 4296945"/>
              <a:gd name="connsiteX5" fmla="*/ 3833758 w 3898347"/>
              <a:gd name="connsiteY5" fmla="*/ 3813341 h 4296945"/>
              <a:gd name="connsiteX6" fmla="*/ 3822673 w 3898347"/>
              <a:gd name="connsiteY6" fmla="*/ 3812913 h 4296945"/>
              <a:gd name="connsiteX7" fmla="*/ 3820104 w 3898347"/>
              <a:gd name="connsiteY7" fmla="*/ 3822466 h 4296945"/>
              <a:gd name="connsiteX8" fmla="*/ 3803816 w 3898347"/>
              <a:gd name="connsiteY8" fmla="*/ 3828757 h 4296945"/>
              <a:gd name="connsiteX9" fmla="*/ 3783259 w 3898347"/>
              <a:gd name="connsiteY9" fmla="*/ 3825276 h 4296945"/>
              <a:gd name="connsiteX10" fmla="*/ 3729936 w 3898347"/>
              <a:gd name="connsiteY10" fmla="*/ 3815386 h 4296945"/>
              <a:gd name="connsiteX11" fmla="*/ 3726018 w 3898347"/>
              <a:gd name="connsiteY11" fmla="*/ 3815100 h 4296945"/>
              <a:gd name="connsiteX12" fmla="*/ 3725413 w 3898347"/>
              <a:gd name="connsiteY12" fmla="*/ 3814615 h 4296945"/>
              <a:gd name="connsiteX13" fmla="*/ 3713801 w 3898347"/>
              <a:gd name="connsiteY13" fmla="*/ 3811018 h 4296945"/>
              <a:gd name="connsiteX14" fmla="*/ 3709087 w 3898347"/>
              <a:gd name="connsiteY14" fmla="*/ 3813195 h 4296945"/>
              <a:gd name="connsiteX15" fmla="*/ 3698038 w 3898347"/>
              <a:gd name="connsiteY15" fmla="*/ 3806182 h 4296945"/>
              <a:gd name="connsiteX16" fmla="*/ 3662227 w 3898347"/>
              <a:gd name="connsiteY16" fmla="*/ 3807761 h 4296945"/>
              <a:gd name="connsiteX17" fmla="*/ 3659872 w 3898347"/>
              <a:gd name="connsiteY17" fmla="*/ 3805524 h 4296945"/>
              <a:gd name="connsiteX18" fmla="*/ 3643454 w 3898347"/>
              <a:gd name="connsiteY18" fmla="*/ 3794831 h 4296945"/>
              <a:gd name="connsiteX19" fmla="*/ 3624789 w 3898347"/>
              <a:gd name="connsiteY19" fmla="*/ 3803185 h 4296945"/>
              <a:gd name="connsiteX20" fmla="*/ 3602327 w 3898347"/>
              <a:gd name="connsiteY20" fmla="*/ 3794616 h 4296945"/>
              <a:gd name="connsiteX21" fmla="*/ 3596645 w 3898347"/>
              <a:gd name="connsiteY21" fmla="*/ 3797108 h 4296945"/>
              <a:gd name="connsiteX22" fmla="*/ 3574144 w 3898347"/>
              <a:gd name="connsiteY22" fmla="*/ 3795108 h 4296945"/>
              <a:gd name="connsiteX23" fmla="*/ 3562310 w 3898347"/>
              <a:gd name="connsiteY23" fmla="*/ 3787534 h 4296945"/>
              <a:gd name="connsiteX24" fmla="*/ 3551635 w 3898347"/>
              <a:gd name="connsiteY24" fmla="*/ 3797705 h 4296945"/>
              <a:gd name="connsiteX25" fmla="*/ 3550175 w 3898347"/>
              <a:gd name="connsiteY25" fmla="*/ 3803199 h 4296945"/>
              <a:gd name="connsiteX26" fmla="*/ 3542668 w 3898347"/>
              <a:gd name="connsiteY26" fmla="*/ 3803283 h 4296945"/>
              <a:gd name="connsiteX27" fmla="*/ 3533033 w 3898347"/>
              <a:gd name="connsiteY27" fmla="*/ 3799071 h 4296945"/>
              <a:gd name="connsiteX28" fmla="*/ 3521726 w 3898347"/>
              <a:gd name="connsiteY28" fmla="*/ 3804691 h 4296945"/>
              <a:gd name="connsiteX29" fmla="*/ 3520080 w 3898347"/>
              <a:gd name="connsiteY29" fmla="*/ 3805210 h 4296945"/>
              <a:gd name="connsiteX30" fmla="*/ 3508491 w 3898347"/>
              <a:gd name="connsiteY30" fmla="*/ 3797398 h 4296945"/>
              <a:gd name="connsiteX31" fmla="*/ 3503787 w 3898347"/>
              <a:gd name="connsiteY31" fmla="*/ 3797787 h 4296945"/>
              <a:gd name="connsiteX32" fmla="*/ 3492165 w 3898347"/>
              <a:gd name="connsiteY32" fmla="*/ 3799887 h 4296945"/>
              <a:gd name="connsiteX33" fmla="*/ 3472233 w 3898347"/>
              <a:gd name="connsiteY33" fmla="*/ 3805682 h 4296945"/>
              <a:gd name="connsiteX34" fmla="*/ 3465921 w 3898347"/>
              <a:gd name="connsiteY34" fmla="*/ 3805814 h 4296945"/>
              <a:gd name="connsiteX35" fmla="*/ 3455541 w 3898347"/>
              <a:gd name="connsiteY35" fmla="*/ 3815505 h 4296945"/>
              <a:gd name="connsiteX36" fmla="*/ 3429027 w 3898347"/>
              <a:gd name="connsiteY36" fmla="*/ 3816906 h 4296945"/>
              <a:gd name="connsiteX37" fmla="*/ 3369507 w 3898347"/>
              <a:gd name="connsiteY37" fmla="*/ 3825563 h 4296945"/>
              <a:gd name="connsiteX38" fmla="*/ 3324491 w 3898347"/>
              <a:gd name="connsiteY38" fmla="*/ 3832006 h 4296945"/>
              <a:gd name="connsiteX39" fmla="*/ 3244235 w 3898347"/>
              <a:gd name="connsiteY39" fmla="*/ 3834376 h 4296945"/>
              <a:gd name="connsiteX40" fmla="*/ 3226507 w 3898347"/>
              <a:gd name="connsiteY40" fmla="*/ 3820131 h 4296945"/>
              <a:gd name="connsiteX41" fmla="*/ 3191688 w 3898347"/>
              <a:gd name="connsiteY41" fmla="*/ 3837359 h 4296945"/>
              <a:gd name="connsiteX42" fmla="*/ 3185553 w 3898347"/>
              <a:gd name="connsiteY42" fmla="*/ 3859030 h 4296945"/>
              <a:gd name="connsiteX43" fmla="*/ 3137926 w 3898347"/>
              <a:gd name="connsiteY43" fmla="*/ 3867782 h 4296945"/>
              <a:gd name="connsiteX44" fmla="*/ 3090188 w 3898347"/>
              <a:gd name="connsiteY44" fmla="*/ 3855036 h 4296945"/>
              <a:gd name="connsiteX45" fmla="*/ 3031422 w 3898347"/>
              <a:gd name="connsiteY45" fmla="*/ 3858298 h 4296945"/>
              <a:gd name="connsiteX46" fmla="*/ 2996288 w 3898347"/>
              <a:gd name="connsiteY46" fmla="*/ 3860020 h 4296945"/>
              <a:gd name="connsiteX47" fmla="*/ 2901661 w 3898347"/>
              <a:gd name="connsiteY47" fmla="*/ 3882243 h 4296945"/>
              <a:gd name="connsiteX48" fmla="*/ 2782141 w 3898347"/>
              <a:gd name="connsiteY48" fmla="*/ 3932983 h 4296945"/>
              <a:gd name="connsiteX49" fmla="*/ 2749597 w 3898347"/>
              <a:gd name="connsiteY49" fmla="*/ 3956746 h 4296945"/>
              <a:gd name="connsiteX50" fmla="*/ 2730493 w 3898347"/>
              <a:gd name="connsiteY50" fmla="*/ 3955236 h 4296945"/>
              <a:gd name="connsiteX51" fmla="*/ 2707507 w 3898347"/>
              <a:gd name="connsiteY51" fmla="*/ 3947771 h 4296945"/>
              <a:gd name="connsiteX52" fmla="*/ 2701937 w 3898347"/>
              <a:gd name="connsiteY52" fmla="*/ 3950565 h 4296945"/>
              <a:gd name="connsiteX53" fmla="*/ 2679435 w 3898347"/>
              <a:gd name="connsiteY53" fmla="*/ 3949768 h 4296945"/>
              <a:gd name="connsiteX54" fmla="*/ 2667352 w 3898347"/>
              <a:gd name="connsiteY54" fmla="*/ 3942821 h 4296945"/>
              <a:gd name="connsiteX55" fmla="*/ 2657096 w 3898347"/>
              <a:gd name="connsiteY55" fmla="*/ 3953571 h 4296945"/>
              <a:gd name="connsiteX56" fmla="*/ 2655161 w 3898347"/>
              <a:gd name="connsiteY56" fmla="*/ 3962216 h 4296945"/>
              <a:gd name="connsiteX57" fmla="*/ 2638604 w 3898347"/>
              <a:gd name="connsiteY57" fmla="*/ 3955936 h 4296945"/>
              <a:gd name="connsiteX58" fmla="*/ 2626185 w 3898347"/>
              <a:gd name="connsiteY58" fmla="*/ 3962937 h 4296945"/>
              <a:gd name="connsiteX59" fmla="*/ 2614077 w 3898347"/>
              <a:gd name="connsiteY59" fmla="*/ 3955576 h 4296945"/>
              <a:gd name="connsiteX60" fmla="*/ 2609403 w 3898347"/>
              <a:gd name="connsiteY60" fmla="*/ 3956215 h 4296945"/>
              <a:gd name="connsiteX61" fmla="*/ 2597896 w 3898347"/>
              <a:gd name="connsiteY61" fmla="*/ 3958939 h 4296945"/>
              <a:gd name="connsiteX62" fmla="*/ 2578251 w 3898347"/>
              <a:gd name="connsiteY62" fmla="*/ 3965812 h 4296945"/>
              <a:gd name="connsiteX63" fmla="*/ 2571961 w 3898347"/>
              <a:gd name="connsiteY63" fmla="*/ 3966278 h 4296945"/>
              <a:gd name="connsiteX64" fmla="*/ 2559399 w 3898347"/>
              <a:gd name="connsiteY64" fmla="*/ 3979193 h 4296945"/>
              <a:gd name="connsiteX65" fmla="*/ 2533560 w 3898347"/>
              <a:gd name="connsiteY65" fmla="*/ 3988160 h 4296945"/>
              <a:gd name="connsiteX66" fmla="*/ 2515299 w 3898347"/>
              <a:gd name="connsiteY66" fmla="*/ 4016867 h 4296945"/>
              <a:gd name="connsiteX67" fmla="*/ 2513423 w 3898347"/>
              <a:gd name="connsiteY67" fmla="*/ 4018759 h 4296945"/>
              <a:gd name="connsiteX68" fmla="*/ 2482991 w 3898347"/>
              <a:gd name="connsiteY68" fmla="*/ 4012935 h 4296945"/>
              <a:gd name="connsiteX69" fmla="*/ 2446940 w 3898347"/>
              <a:gd name="connsiteY69" fmla="*/ 4021172 h 4296945"/>
              <a:gd name="connsiteX70" fmla="*/ 2404883 w 3898347"/>
              <a:gd name="connsiteY70" fmla="*/ 4024808 h 4296945"/>
              <a:gd name="connsiteX71" fmla="*/ 2373894 w 3898347"/>
              <a:gd name="connsiteY71" fmla="*/ 4023827 h 4296945"/>
              <a:gd name="connsiteX72" fmla="*/ 2297080 w 3898347"/>
              <a:gd name="connsiteY72" fmla="*/ 4040841 h 4296945"/>
              <a:gd name="connsiteX73" fmla="*/ 2170615 w 3898347"/>
              <a:gd name="connsiteY73" fmla="*/ 4077196 h 4296945"/>
              <a:gd name="connsiteX74" fmla="*/ 2143580 w 3898347"/>
              <a:gd name="connsiteY74" fmla="*/ 4083102 h 4296945"/>
              <a:gd name="connsiteX75" fmla="*/ 2119893 w 3898347"/>
              <a:gd name="connsiteY75" fmla="*/ 4080874 h 4296945"/>
              <a:gd name="connsiteX76" fmla="*/ 2114008 w 3898347"/>
              <a:gd name="connsiteY76" fmla="*/ 4073996 h 4296945"/>
              <a:gd name="connsiteX77" fmla="*/ 2099067 w 3898347"/>
              <a:gd name="connsiteY77" fmla="*/ 4076068 h 4296945"/>
              <a:gd name="connsiteX78" fmla="*/ 2095000 w 3898347"/>
              <a:gd name="connsiteY78" fmla="*/ 4075096 h 4296945"/>
              <a:gd name="connsiteX79" fmla="*/ 2071767 w 3898347"/>
              <a:gd name="connsiteY79" fmla="*/ 4071044 h 4296945"/>
              <a:gd name="connsiteX80" fmla="*/ 2024486 w 3898347"/>
              <a:gd name="connsiteY80" fmla="*/ 4100276 h 4296945"/>
              <a:gd name="connsiteX81" fmla="*/ 1964411 w 3898347"/>
              <a:gd name="connsiteY81" fmla="*/ 4105069 h 4296945"/>
              <a:gd name="connsiteX82" fmla="*/ 1739945 w 3898347"/>
              <a:gd name="connsiteY82" fmla="*/ 4171795 h 4296945"/>
              <a:gd name="connsiteX83" fmla="*/ 1610556 w 3898347"/>
              <a:gd name="connsiteY83" fmla="*/ 4167701 h 4296945"/>
              <a:gd name="connsiteX84" fmla="*/ 1553623 w 3898347"/>
              <a:gd name="connsiteY84" fmla="*/ 4236045 h 4296945"/>
              <a:gd name="connsiteX85" fmla="*/ 1548640 w 3898347"/>
              <a:gd name="connsiteY85" fmla="*/ 4238297 h 4296945"/>
              <a:gd name="connsiteX86" fmla="*/ 1530136 w 3898347"/>
              <a:gd name="connsiteY86" fmla="*/ 4227121 h 4296945"/>
              <a:gd name="connsiteX87" fmla="*/ 1508787 w 3898347"/>
              <a:gd name="connsiteY87" fmla="*/ 4234213 h 4296945"/>
              <a:gd name="connsiteX88" fmla="*/ 1488914 w 3898347"/>
              <a:gd name="connsiteY88" fmla="*/ 4241772 h 4296945"/>
              <a:gd name="connsiteX89" fmla="*/ 1488999 w 3898347"/>
              <a:gd name="connsiteY89" fmla="*/ 4251186 h 4296945"/>
              <a:gd name="connsiteX90" fmla="*/ 1475364 w 3898347"/>
              <a:gd name="connsiteY90" fmla="*/ 4248364 h 4296945"/>
              <a:gd name="connsiteX91" fmla="*/ 1457275 w 3898347"/>
              <a:gd name="connsiteY91" fmla="*/ 4252863 h 4296945"/>
              <a:gd name="connsiteX92" fmla="*/ 1448085 w 3898347"/>
              <a:gd name="connsiteY92" fmla="*/ 4248391 h 4296945"/>
              <a:gd name="connsiteX93" fmla="*/ 1315306 w 3898347"/>
              <a:gd name="connsiteY93" fmla="*/ 4237004 h 4296945"/>
              <a:gd name="connsiteX94" fmla="*/ 1272434 w 3898347"/>
              <a:gd name="connsiteY94" fmla="*/ 4244958 h 4296945"/>
              <a:gd name="connsiteX95" fmla="*/ 1231567 w 3898347"/>
              <a:gd name="connsiteY95" fmla="*/ 4219356 h 4296945"/>
              <a:gd name="connsiteX96" fmla="*/ 1216643 w 3898347"/>
              <a:gd name="connsiteY96" fmla="*/ 4229828 h 4296945"/>
              <a:gd name="connsiteX97" fmla="*/ 1214101 w 3898347"/>
              <a:gd name="connsiteY97" fmla="*/ 4231991 h 4296945"/>
              <a:gd name="connsiteX98" fmla="*/ 1203193 w 3898347"/>
              <a:gd name="connsiteY98" fmla="*/ 4232867 h 4296945"/>
              <a:gd name="connsiteX99" fmla="*/ 1201049 w 3898347"/>
              <a:gd name="connsiteY99" fmla="*/ 4242842 h 4296945"/>
              <a:gd name="connsiteX100" fmla="*/ 1185298 w 3898347"/>
              <a:gd name="connsiteY100" fmla="*/ 4251133 h 4296945"/>
              <a:gd name="connsiteX101" fmla="*/ 1164955 w 3898347"/>
              <a:gd name="connsiteY101" fmla="*/ 4250027 h 4296945"/>
              <a:gd name="connsiteX102" fmla="*/ 1067357 w 3898347"/>
              <a:gd name="connsiteY102" fmla="*/ 4233908 h 4296945"/>
              <a:gd name="connsiteX103" fmla="*/ 1009492 w 3898347"/>
              <a:gd name="connsiteY103" fmla="*/ 4230455 h 4296945"/>
              <a:gd name="connsiteX104" fmla="*/ 988345 w 3898347"/>
              <a:gd name="connsiteY104" fmla="*/ 4238880 h 4296945"/>
              <a:gd name="connsiteX105" fmla="*/ 958251 w 3898347"/>
              <a:gd name="connsiteY105" fmla="*/ 4244100 h 4296945"/>
              <a:gd name="connsiteX106" fmla="*/ 905785 w 3898347"/>
              <a:gd name="connsiteY106" fmla="*/ 4260845 h 4296945"/>
              <a:gd name="connsiteX107" fmla="*/ 834176 w 3898347"/>
              <a:gd name="connsiteY107" fmla="*/ 4270241 h 4296945"/>
              <a:gd name="connsiteX108" fmla="*/ 778474 w 3898347"/>
              <a:gd name="connsiteY108" fmla="*/ 4235526 h 4296945"/>
              <a:gd name="connsiteX109" fmla="*/ 774418 w 3898347"/>
              <a:gd name="connsiteY109" fmla="*/ 4242583 h 4296945"/>
              <a:gd name="connsiteX110" fmla="*/ 737705 w 3898347"/>
              <a:gd name="connsiteY110" fmla="*/ 4238891 h 4296945"/>
              <a:gd name="connsiteX111" fmla="*/ 605027 w 3898347"/>
              <a:gd name="connsiteY111" fmla="*/ 4175863 h 4296945"/>
              <a:gd name="connsiteX112" fmla="*/ 533391 w 3898347"/>
              <a:gd name="connsiteY112" fmla="*/ 4170035 h 4296945"/>
              <a:gd name="connsiteX113" fmla="*/ 508621 w 3898347"/>
              <a:gd name="connsiteY113" fmla="*/ 4176044 h 4296945"/>
              <a:gd name="connsiteX114" fmla="*/ 467082 w 3898347"/>
              <a:gd name="connsiteY114" fmla="*/ 4185616 h 4296945"/>
              <a:gd name="connsiteX115" fmla="*/ 437646 w 3898347"/>
              <a:gd name="connsiteY115" fmla="*/ 4212658 h 4296945"/>
              <a:gd name="connsiteX116" fmla="*/ 402271 w 3898347"/>
              <a:gd name="connsiteY116" fmla="*/ 4212774 h 4296945"/>
              <a:gd name="connsiteX117" fmla="*/ 391968 w 3898347"/>
              <a:gd name="connsiteY117" fmla="*/ 4187073 h 4296945"/>
              <a:gd name="connsiteX118" fmla="*/ 354806 w 3898347"/>
              <a:gd name="connsiteY118" fmla="*/ 4195545 h 4296945"/>
              <a:gd name="connsiteX119" fmla="*/ 298662 w 3898347"/>
              <a:gd name="connsiteY119" fmla="*/ 4211227 h 4296945"/>
              <a:gd name="connsiteX120" fmla="*/ 265740 w 3898347"/>
              <a:gd name="connsiteY120" fmla="*/ 4213623 h 4296945"/>
              <a:gd name="connsiteX121" fmla="*/ 176403 w 3898347"/>
              <a:gd name="connsiteY121" fmla="*/ 4227393 h 4296945"/>
              <a:gd name="connsiteX122" fmla="*/ 82528 w 3898347"/>
              <a:gd name="connsiteY122" fmla="*/ 4275540 h 4296945"/>
              <a:gd name="connsiteX123" fmla="*/ 5850 w 3898347"/>
              <a:gd name="connsiteY123" fmla="*/ 4296945 h 4296945"/>
              <a:gd name="connsiteX124" fmla="*/ 0 w 3898347"/>
              <a:gd name="connsiteY124" fmla="*/ 4221939 h 4296945"/>
              <a:gd name="connsiteX125" fmla="*/ 0 w 3898347"/>
              <a:gd name="connsiteY125" fmla="*/ 15850 h 4296945"/>
              <a:gd name="connsiteX126" fmla="*/ 3898347 w 3898347"/>
              <a:gd name="connsiteY126" fmla="*/ 0 h 4296945"/>
              <a:gd name="connsiteX0" fmla="*/ 3898347 w 3898347"/>
              <a:gd name="connsiteY0" fmla="*/ 0 h 4275540"/>
              <a:gd name="connsiteX1" fmla="*/ 3898347 w 3898347"/>
              <a:gd name="connsiteY1" fmla="*/ 3834445 h 4275540"/>
              <a:gd name="connsiteX2" fmla="*/ 3892314 w 3898347"/>
              <a:gd name="connsiteY2" fmla="*/ 3832951 h 4275540"/>
              <a:gd name="connsiteX3" fmla="*/ 3851953 w 3898347"/>
              <a:gd name="connsiteY3" fmla="*/ 3802983 h 4275540"/>
              <a:gd name="connsiteX4" fmla="*/ 3836418 w 3898347"/>
              <a:gd name="connsiteY4" fmla="*/ 3811513 h 4275540"/>
              <a:gd name="connsiteX5" fmla="*/ 3833758 w 3898347"/>
              <a:gd name="connsiteY5" fmla="*/ 3813341 h 4275540"/>
              <a:gd name="connsiteX6" fmla="*/ 3822673 w 3898347"/>
              <a:gd name="connsiteY6" fmla="*/ 3812913 h 4275540"/>
              <a:gd name="connsiteX7" fmla="*/ 3820104 w 3898347"/>
              <a:gd name="connsiteY7" fmla="*/ 3822466 h 4275540"/>
              <a:gd name="connsiteX8" fmla="*/ 3803816 w 3898347"/>
              <a:gd name="connsiteY8" fmla="*/ 3828757 h 4275540"/>
              <a:gd name="connsiteX9" fmla="*/ 3783259 w 3898347"/>
              <a:gd name="connsiteY9" fmla="*/ 3825276 h 4275540"/>
              <a:gd name="connsiteX10" fmla="*/ 3729936 w 3898347"/>
              <a:gd name="connsiteY10" fmla="*/ 3815386 h 4275540"/>
              <a:gd name="connsiteX11" fmla="*/ 3726018 w 3898347"/>
              <a:gd name="connsiteY11" fmla="*/ 3815100 h 4275540"/>
              <a:gd name="connsiteX12" fmla="*/ 3725413 w 3898347"/>
              <a:gd name="connsiteY12" fmla="*/ 3814615 h 4275540"/>
              <a:gd name="connsiteX13" fmla="*/ 3713801 w 3898347"/>
              <a:gd name="connsiteY13" fmla="*/ 3811018 h 4275540"/>
              <a:gd name="connsiteX14" fmla="*/ 3709087 w 3898347"/>
              <a:gd name="connsiteY14" fmla="*/ 3813195 h 4275540"/>
              <a:gd name="connsiteX15" fmla="*/ 3698038 w 3898347"/>
              <a:gd name="connsiteY15" fmla="*/ 3806182 h 4275540"/>
              <a:gd name="connsiteX16" fmla="*/ 3662227 w 3898347"/>
              <a:gd name="connsiteY16" fmla="*/ 3807761 h 4275540"/>
              <a:gd name="connsiteX17" fmla="*/ 3659872 w 3898347"/>
              <a:gd name="connsiteY17" fmla="*/ 3805524 h 4275540"/>
              <a:gd name="connsiteX18" fmla="*/ 3643454 w 3898347"/>
              <a:gd name="connsiteY18" fmla="*/ 3794831 h 4275540"/>
              <a:gd name="connsiteX19" fmla="*/ 3624789 w 3898347"/>
              <a:gd name="connsiteY19" fmla="*/ 3803185 h 4275540"/>
              <a:gd name="connsiteX20" fmla="*/ 3602327 w 3898347"/>
              <a:gd name="connsiteY20" fmla="*/ 3794616 h 4275540"/>
              <a:gd name="connsiteX21" fmla="*/ 3596645 w 3898347"/>
              <a:gd name="connsiteY21" fmla="*/ 3797108 h 4275540"/>
              <a:gd name="connsiteX22" fmla="*/ 3574144 w 3898347"/>
              <a:gd name="connsiteY22" fmla="*/ 3795108 h 4275540"/>
              <a:gd name="connsiteX23" fmla="*/ 3562310 w 3898347"/>
              <a:gd name="connsiteY23" fmla="*/ 3787534 h 4275540"/>
              <a:gd name="connsiteX24" fmla="*/ 3551635 w 3898347"/>
              <a:gd name="connsiteY24" fmla="*/ 3797705 h 4275540"/>
              <a:gd name="connsiteX25" fmla="*/ 3550175 w 3898347"/>
              <a:gd name="connsiteY25" fmla="*/ 3803199 h 4275540"/>
              <a:gd name="connsiteX26" fmla="*/ 3542668 w 3898347"/>
              <a:gd name="connsiteY26" fmla="*/ 3803283 h 4275540"/>
              <a:gd name="connsiteX27" fmla="*/ 3533033 w 3898347"/>
              <a:gd name="connsiteY27" fmla="*/ 3799071 h 4275540"/>
              <a:gd name="connsiteX28" fmla="*/ 3521726 w 3898347"/>
              <a:gd name="connsiteY28" fmla="*/ 3804691 h 4275540"/>
              <a:gd name="connsiteX29" fmla="*/ 3520080 w 3898347"/>
              <a:gd name="connsiteY29" fmla="*/ 3805210 h 4275540"/>
              <a:gd name="connsiteX30" fmla="*/ 3508491 w 3898347"/>
              <a:gd name="connsiteY30" fmla="*/ 3797398 h 4275540"/>
              <a:gd name="connsiteX31" fmla="*/ 3503787 w 3898347"/>
              <a:gd name="connsiteY31" fmla="*/ 3797787 h 4275540"/>
              <a:gd name="connsiteX32" fmla="*/ 3492165 w 3898347"/>
              <a:gd name="connsiteY32" fmla="*/ 3799887 h 4275540"/>
              <a:gd name="connsiteX33" fmla="*/ 3472233 w 3898347"/>
              <a:gd name="connsiteY33" fmla="*/ 3805682 h 4275540"/>
              <a:gd name="connsiteX34" fmla="*/ 3465921 w 3898347"/>
              <a:gd name="connsiteY34" fmla="*/ 3805814 h 4275540"/>
              <a:gd name="connsiteX35" fmla="*/ 3455541 w 3898347"/>
              <a:gd name="connsiteY35" fmla="*/ 3815505 h 4275540"/>
              <a:gd name="connsiteX36" fmla="*/ 3429027 w 3898347"/>
              <a:gd name="connsiteY36" fmla="*/ 3816906 h 4275540"/>
              <a:gd name="connsiteX37" fmla="*/ 3369507 w 3898347"/>
              <a:gd name="connsiteY37" fmla="*/ 3825563 h 4275540"/>
              <a:gd name="connsiteX38" fmla="*/ 3324491 w 3898347"/>
              <a:gd name="connsiteY38" fmla="*/ 3832006 h 4275540"/>
              <a:gd name="connsiteX39" fmla="*/ 3244235 w 3898347"/>
              <a:gd name="connsiteY39" fmla="*/ 3834376 h 4275540"/>
              <a:gd name="connsiteX40" fmla="*/ 3226507 w 3898347"/>
              <a:gd name="connsiteY40" fmla="*/ 3820131 h 4275540"/>
              <a:gd name="connsiteX41" fmla="*/ 3191688 w 3898347"/>
              <a:gd name="connsiteY41" fmla="*/ 3837359 h 4275540"/>
              <a:gd name="connsiteX42" fmla="*/ 3185553 w 3898347"/>
              <a:gd name="connsiteY42" fmla="*/ 3859030 h 4275540"/>
              <a:gd name="connsiteX43" fmla="*/ 3137926 w 3898347"/>
              <a:gd name="connsiteY43" fmla="*/ 3867782 h 4275540"/>
              <a:gd name="connsiteX44" fmla="*/ 3090188 w 3898347"/>
              <a:gd name="connsiteY44" fmla="*/ 3855036 h 4275540"/>
              <a:gd name="connsiteX45" fmla="*/ 3031422 w 3898347"/>
              <a:gd name="connsiteY45" fmla="*/ 3858298 h 4275540"/>
              <a:gd name="connsiteX46" fmla="*/ 2996288 w 3898347"/>
              <a:gd name="connsiteY46" fmla="*/ 3860020 h 4275540"/>
              <a:gd name="connsiteX47" fmla="*/ 2901661 w 3898347"/>
              <a:gd name="connsiteY47" fmla="*/ 3882243 h 4275540"/>
              <a:gd name="connsiteX48" fmla="*/ 2782141 w 3898347"/>
              <a:gd name="connsiteY48" fmla="*/ 3932983 h 4275540"/>
              <a:gd name="connsiteX49" fmla="*/ 2749597 w 3898347"/>
              <a:gd name="connsiteY49" fmla="*/ 3956746 h 4275540"/>
              <a:gd name="connsiteX50" fmla="*/ 2730493 w 3898347"/>
              <a:gd name="connsiteY50" fmla="*/ 3955236 h 4275540"/>
              <a:gd name="connsiteX51" fmla="*/ 2707507 w 3898347"/>
              <a:gd name="connsiteY51" fmla="*/ 3947771 h 4275540"/>
              <a:gd name="connsiteX52" fmla="*/ 2701937 w 3898347"/>
              <a:gd name="connsiteY52" fmla="*/ 3950565 h 4275540"/>
              <a:gd name="connsiteX53" fmla="*/ 2679435 w 3898347"/>
              <a:gd name="connsiteY53" fmla="*/ 3949768 h 4275540"/>
              <a:gd name="connsiteX54" fmla="*/ 2667352 w 3898347"/>
              <a:gd name="connsiteY54" fmla="*/ 3942821 h 4275540"/>
              <a:gd name="connsiteX55" fmla="*/ 2657096 w 3898347"/>
              <a:gd name="connsiteY55" fmla="*/ 3953571 h 4275540"/>
              <a:gd name="connsiteX56" fmla="*/ 2655161 w 3898347"/>
              <a:gd name="connsiteY56" fmla="*/ 3962216 h 4275540"/>
              <a:gd name="connsiteX57" fmla="*/ 2638604 w 3898347"/>
              <a:gd name="connsiteY57" fmla="*/ 3955936 h 4275540"/>
              <a:gd name="connsiteX58" fmla="*/ 2626185 w 3898347"/>
              <a:gd name="connsiteY58" fmla="*/ 3962937 h 4275540"/>
              <a:gd name="connsiteX59" fmla="*/ 2614077 w 3898347"/>
              <a:gd name="connsiteY59" fmla="*/ 3955576 h 4275540"/>
              <a:gd name="connsiteX60" fmla="*/ 2609403 w 3898347"/>
              <a:gd name="connsiteY60" fmla="*/ 3956215 h 4275540"/>
              <a:gd name="connsiteX61" fmla="*/ 2597896 w 3898347"/>
              <a:gd name="connsiteY61" fmla="*/ 3958939 h 4275540"/>
              <a:gd name="connsiteX62" fmla="*/ 2578251 w 3898347"/>
              <a:gd name="connsiteY62" fmla="*/ 3965812 h 4275540"/>
              <a:gd name="connsiteX63" fmla="*/ 2571961 w 3898347"/>
              <a:gd name="connsiteY63" fmla="*/ 3966278 h 4275540"/>
              <a:gd name="connsiteX64" fmla="*/ 2559399 w 3898347"/>
              <a:gd name="connsiteY64" fmla="*/ 3979193 h 4275540"/>
              <a:gd name="connsiteX65" fmla="*/ 2533560 w 3898347"/>
              <a:gd name="connsiteY65" fmla="*/ 3988160 h 4275540"/>
              <a:gd name="connsiteX66" fmla="*/ 2515299 w 3898347"/>
              <a:gd name="connsiteY66" fmla="*/ 4016867 h 4275540"/>
              <a:gd name="connsiteX67" fmla="*/ 2513423 w 3898347"/>
              <a:gd name="connsiteY67" fmla="*/ 4018759 h 4275540"/>
              <a:gd name="connsiteX68" fmla="*/ 2482991 w 3898347"/>
              <a:gd name="connsiteY68" fmla="*/ 4012935 h 4275540"/>
              <a:gd name="connsiteX69" fmla="*/ 2446940 w 3898347"/>
              <a:gd name="connsiteY69" fmla="*/ 4021172 h 4275540"/>
              <a:gd name="connsiteX70" fmla="*/ 2404883 w 3898347"/>
              <a:gd name="connsiteY70" fmla="*/ 4024808 h 4275540"/>
              <a:gd name="connsiteX71" fmla="*/ 2373894 w 3898347"/>
              <a:gd name="connsiteY71" fmla="*/ 4023827 h 4275540"/>
              <a:gd name="connsiteX72" fmla="*/ 2297080 w 3898347"/>
              <a:gd name="connsiteY72" fmla="*/ 4040841 h 4275540"/>
              <a:gd name="connsiteX73" fmla="*/ 2170615 w 3898347"/>
              <a:gd name="connsiteY73" fmla="*/ 4077196 h 4275540"/>
              <a:gd name="connsiteX74" fmla="*/ 2143580 w 3898347"/>
              <a:gd name="connsiteY74" fmla="*/ 4083102 h 4275540"/>
              <a:gd name="connsiteX75" fmla="*/ 2119893 w 3898347"/>
              <a:gd name="connsiteY75" fmla="*/ 4080874 h 4275540"/>
              <a:gd name="connsiteX76" fmla="*/ 2114008 w 3898347"/>
              <a:gd name="connsiteY76" fmla="*/ 4073996 h 4275540"/>
              <a:gd name="connsiteX77" fmla="*/ 2099067 w 3898347"/>
              <a:gd name="connsiteY77" fmla="*/ 4076068 h 4275540"/>
              <a:gd name="connsiteX78" fmla="*/ 2095000 w 3898347"/>
              <a:gd name="connsiteY78" fmla="*/ 4075096 h 4275540"/>
              <a:gd name="connsiteX79" fmla="*/ 2071767 w 3898347"/>
              <a:gd name="connsiteY79" fmla="*/ 4071044 h 4275540"/>
              <a:gd name="connsiteX80" fmla="*/ 2024486 w 3898347"/>
              <a:gd name="connsiteY80" fmla="*/ 4100276 h 4275540"/>
              <a:gd name="connsiteX81" fmla="*/ 1964411 w 3898347"/>
              <a:gd name="connsiteY81" fmla="*/ 4105069 h 4275540"/>
              <a:gd name="connsiteX82" fmla="*/ 1739945 w 3898347"/>
              <a:gd name="connsiteY82" fmla="*/ 4171795 h 4275540"/>
              <a:gd name="connsiteX83" fmla="*/ 1610556 w 3898347"/>
              <a:gd name="connsiteY83" fmla="*/ 4167701 h 4275540"/>
              <a:gd name="connsiteX84" fmla="*/ 1553623 w 3898347"/>
              <a:gd name="connsiteY84" fmla="*/ 4236045 h 4275540"/>
              <a:gd name="connsiteX85" fmla="*/ 1548640 w 3898347"/>
              <a:gd name="connsiteY85" fmla="*/ 4238297 h 4275540"/>
              <a:gd name="connsiteX86" fmla="*/ 1530136 w 3898347"/>
              <a:gd name="connsiteY86" fmla="*/ 4227121 h 4275540"/>
              <a:gd name="connsiteX87" fmla="*/ 1508787 w 3898347"/>
              <a:gd name="connsiteY87" fmla="*/ 4234213 h 4275540"/>
              <a:gd name="connsiteX88" fmla="*/ 1488914 w 3898347"/>
              <a:gd name="connsiteY88" fmla="*/ 4241772 h 4275540"/>
              <a:gd name="connsiteX89" fmla="*/ 1488999 w 3898347"/>
              <a:gd name="connsiteY89" fmla="*/ 4251186 h 4275540"/>
              <a:gd name="connsiteX90" fmla="*/ 1475364 w 3898347"/>
              <a:gd name="connsiteY90" fmla="*/ 4248364 h 4275540"/>
              <a:gd name="connsiteX91" fmla="*/ 1457275 w 3898347"/>
              <a:gd name="connsiteY91" fmla="*/ 4252863 h 4275540"/>
              <a:gd name="connsiteX92" fmla="*/ 1448085 w 3898347"/>
              <a:gd name="connsiteY92" fmla="*/ 4248391 h 4275540"/>
              <a:gd name="connsiteX93" fmla="*/ 1315306 w 3898347"/>
              <a:gd name="connsiteY93" fmla="*/ 4237004 h 4275540"/>
              <a:gd name="connsiteX94" fmla="*/ 1272434 w 3898347"/>
              <a:gd name="connsiteY94" fmla="*/ 4244958 h 4275540"/>
              <a:gd name="connsiteX95" fmla="*/ 1231567 w 3898347"/>
              <a:gd name="connsiteY95" fmla="*/ 4219356 h 4275540"/>
              <a:gd name="connsiteX96" fmla="*/ 1216643 w 3898347"/>
              <a:gd name="connsiteY96" fmla="*/ 4229828 h 4275540"/>
              <a:gd name="connsiteX97" fmla="*/ 1214101 w 3898347"/>
              <a:gd name="connsiteY97" fmla="*/ 4231991 h 4275540"/>
              <a:gd name="connsiteX98" fmla="*/ 1203193 w 3898347"/>
              <a:gd name="connsiteY98" fmla="*/ 4232867 h 4275540"/>
              <a:gd name="connsiteX99" fmla="*/ 1201049 w 3898347"/>
              <a:gd name="connsiteY99" fmla="*/ 4242842 h 4275540"/>
              <a:gd name="connsiteX100" fmla="*/ 1185298 w 3898347"/>
              <a:gd name="connsiteY100" fmla="*/ 4251133 h 4275540"/>
              <a:gd name="connsiteX101" fmla="*/ 1164955 w 3898347"/>
              <a:gd name="connsiteY101" fmla="*/ 4250027 h 4275540"/>
              <a:gd name="connsiteX102" fmla="*/ 1067357 w 3898347"/>
              <a:gd name="connsiteY102" fmla="*/ 4233908 h 4275540"/>
              <a:gd name="connsiteX103" fmla="*/ 1009492 w 3898347"/>
              <a:gd name="connsiteY103" fmla="*/ 4230455 h 4275540"/>
              <a:gd name="connsiteX104" fmla="*/ 988345 w 3898347"/>
              <a:gd name="connsiteY104" fmla="*/ 4238880 h 4275540"/>
              <a:gd name="connsiteX105" fmla="*/ 958251 w 3898347"/>
              <a:gd name="connsiteY105" fmla="*/ 4244100 h 4275540"/>
              <a:gd name="connsiteX106" fmla="*/ 905785 w 3898347"/>
              <a:gd name="connsiteY106" fmla="*/ 4260845 h 4275540"/>
              <a:gd name="connsiteX107" fmla="*/ 834176 w 3898347"/>
              <a:gd name="connsiteY107" fmla="*/ 4270241 h 4275540"/>
              <a:gd name="connsiteX108" fmla="*/ 778474 w 3898347"/>
              <a:gd name="connsiteY108" fmla="*/ 4235526 h 4275540"/>
              <a:gd name="connsiteX109" fmla="*/ 774418 w 3898347"/>
              <a:gd name="connsiteY109" fmla="*/ 4242583 h 4275540"/>
              <a:gd name="connsiteX110" fmla="*/ 737705 w 3898347"/>
              <a:gd name="connsiteY110" fmla="*/ 4238891 h 4275540"/>
              <a:gd name="connsiteX111" fmla="*/ 605027 w 3898347"/>
              <a:gd name="connsiteY111" fmla="*/ 4175863 h 4275540"/>
              <a:gd name="connsiteX112" fmla="*/ 533391 w 3898347"/>
              <a:gd name="connsiteY112" fmla="*/ 4170035 h 4275540"/>
              <a:gd name="connsiteX113" fmla="*/ 508621 w 3898347"/>
              <a:gd name="connsiteY113" fmla="*/ 4176044 h 4275540"/>
              <a:gd name="connsiteX114" fmla="*/ 467082 w 3898347"/>
              <a:gd name="connsiteY114" fmla="*/ 4185616 h 4275540"/>
              <a:gd name="connsiteX115" fmla="*/ 437646 w 3898347"/>
              <a:gd name="connsiteY115" fmla="*/ 4212658 h 4275540"/>
              <a:gd name="connsiteX116" fmla="*/ 402271 w 3898347"/>
              <a:gd name="connsiteY116" fmla="*/ 4212774 h 4275540"/>
              <a:gd name="connsiteX117" fmla="*/ 391968 w 3898347"/>
              <a:gd name="connsiteY117" fmla="*/ 4187073 h 4275540"/>
              <a:gd name="connsiteX118" fmla="*/ 354806 w 3898347"/>
              <a:gd name="connsiteY118" fmla="*/ 4195545 h 4275540"/>
              <a:gd name="connsiteX119" fmla="*/ 298662 w 3898347"/>
              <a:gd name="connsiteY119" fmla="*/ 4211227 h 4275540"/>
              <a:gd name="connsiteX120" fmla="*/ 265740 w 3898347"/>
              <a:gd name="connsiteY120" fmla="*/ 4213623 h 4275540"/>
              <a:gd name="connsiteX121" fmla="*/ 176403 w 3898347"/>
              <a:gd name="connsiteY121" fmla="*/ 4227393 h 4275540"/>
              <a:gd name="connsiteX122" fmla="*/ 82528 w 3898347"/>
              <a:gd name="connsiteY122" fmla="*/ 4275540 h 4275540"/>
              <a:gd name="connsiteX123" fmla="*/ 19464 w 3898347"/>
              <a:gd name="connsiteY123" fmla="*/ 4256103 h 4275540"/>
              <a:gd name="connsiteX124" fmla="*/ 0 w 3898347"/>
              <a:gd name="connsiteY124" fmla="*/ 4221939 h 4275540"/>
              <a:gd name="connsiteX125" fmla="*/ 0 w 3898347"/>
              <a:gd name="connsiteY125" fmla="*/ 15850 h 4275540"/>
              <a:gd name="connsiteX126" fmla="*/ 3898347 w 3898347"/>
              <a:gd name="connsiteY126" fmla="*/ 0 h 4275540"/>
              <a:gd name="connsiteX0" fmla="*/ 3898347 w 3898347"/>
              <a:gd name="connsiteY0" fmla="*/ 0 h 4275540"/>
              <a:gd name="connsiteX1" fmla="*/ 3898347 w 3898347"/>
              <a:gd name="connsiteY1" fmla="*/ 3834445 h 4275540"/>
              <a:gd name="connsiteX2" fmla="*/ 3892314 w 3898347"/>
              <a:gd name="connsiteY2" fmla="*/ 3832951 h 4275540"/>
              <a:gd name="connsiteX3" fmla="*/ 3851953 w 3898347"/>
              <a:gd name="connsiteY3" fmla="*/ 3802983 h 4275540"/>
              <a:gd name="connsiteX4" fmla="*/ 3836418 w 3898347"/>
              <a:gd name="connsiteY4" fmla="*/ 3811513 h 4275540"/>
              <a:gd name="connsiteX5" fmla="*/ 3833758 w 3898347"/>
              <a:gd name="connsiteY5" fmla="*/ 3813341 h 4275540"/>
              <a:gd name="connsiteX6" fmla="*/ 3822673 w 3898347"/>
              <a:gd name="connsiteY6" fmla="*/ 3812913 h 4275540"/>
              <a:gd name="connsiteX7" fmla="*/ 3820104 w 3898347"/>
              <a:gd name="connsiteY7" fmla="*/ 3822466 h 4275540"/>
              <a:gd name="connsiteX8" fmla="*/ 3803816 w 3898347"/>
              <a:gd name="connsiteY8" fmla="*/ 3828757 h 4275540"/>
              <a:gd name="connsiteX9" fmla="*/ 3729936 w 3898347"/>
              <a:gd name="connsiteY9" fmla="*/ 3815386 h 4275540"/>
              <a:gd name="connsiteX10" fmla="*/ 3726018 w 3898347"/>
              <a:gd name="connsiteY10" fmla="*/ 3815100 h 4275540"/>
              <a:gd name="connsiteX11" fmla="*/ 3725413 w 3898347"/>
              <a:gd name="connsiteY11" fmla="*/ 3814615 h 4275540"/>
              <a:gd name="connsiteX12" fmla="*/ 3713801 w 3898347"/>
              <a:gd name="connsiteY12" fmla="*/ 3811018 h 4275540"/>
              <a:gd name="connsiteX13" fmla="*/ 3709087 w 3898347"/>
              <a:gd name="connsiteY13" fmla="*/ 3813195 h 4275540"/>
              <a:gd name="connsiteX14" fmla="*/ 3698038 w 3898347"/>
              <a:gd name="connsiteY14" fmla="*/ 3806182 h 4275540"/>
              <a:gd name="connsiteX15" fmla="*/ 3662227 w 3898347"/>
              <a:gd name="connsiteY15" fmla="*/ 3807761 h 4275540"/>
              <a:gd name="connsiteX16" fmla="*/ 3659872 w 3898347"/>
              <a:gd name="connsiteY16" fmla="*/ 3805524 h 4275540"/>
              <a:gd name="connsiteX17" fmla="*/ 3643454 w 3898347"/>
              <a:gd name="connsiteY17" fmla="*/ 3794831 h 4275540"/>
              <a:gd name="connsiteX18" fmla="*/ 3624789 w 3898347"/>
              <a:gd name="connsiteY18" fmla="*/ 3803185 h 4275540"/>
              <a:gd name="connsiteX19" fmla="*/ 3602327 w 3898347"/>
              <a:gd name="connsiteY19" fmla="*/ 3794616 h 4275540"/>
              <a:gd name="connsiteX20" fmla="*/ 3596645 w 3898347"/>
              <a:gd name="connsiteY20" fmla="*/ 3797108 h 4275540"/>
              <a:gd name="connsiteX21" fmla="*/ 3574144 w 3898347"/>
              <a:gd name="connsiteY21" fmla="*/ 3795108 h 4275540"/>
              <a:gd name="connsiteX22" fmla="*/ 3562310 w 3898347"/>
              <a:gd name="connsiteY22" fmla="*/ 3787534 h 4275540"/>
              <a:gd name="connsiteX23" fmla="*/ 3551635 w 3898347"/>
              <a:gd name="connsiteY23" fmla="*/ 3797705 h 4275540"/>
              <a:gd name="connsiteX24" fmla="*/ 3550175 w 3898347"/>
              <a:gd name="connsiteY24" fmla="*/ 3803199 h 4275540"/>
              <a:gd name="connsiteX25" fmla="*/ 3542668 w 3898347"/>
              <a:gd name="connsiteY25" fmla="*/ 3803283 h 4275540"/>
              <a:gd name="connsiteX26" fmla="*/ 3533033 w 3898347"/>
              <a:gd name="connsiteY26" fmla="*/ 3799071 h 4275540"/>
              <a:gd name="connsiteX27" fmla="*/ 3521726 w 3898347"/>
              <a:gd name="connsiteY27" fmla="*/ 3804691 h 4275540"/>
              <a:gd name="connsiteX28" fmla="*/ 3520080 w 3898347"/>
              <a:gd name="connsiteY28" fmla="*/ 3805210 h 4275540"/>
              <a:gd name="connsiteX29" fmla="*/ 3508491 w 3898347"/>
              <a:gd name="connsiteY29" fmla="*/ 3797398 h 4275540"/>
              <a:gd name="connsiteX30" fmla="*/ 3503787 w 3898347"/>
              <a:gd name="connsiteY30" fmla="*/ 3797787 h 4275540"/>
              <a:gd name="connsiteX31" fmla="*/ 3492165 w 3898347"/>
              <a:gd name="connsiteY31" fmla="*/ 3799887 h 4275540"/>
              <a:gd name="connsiteX32" fmla="*/ 3472233 w 3898347"/>
              <a:gd name="connsiteY32" fmla="*/ 3805682 h 4275540"/>
              <a:gd name="connsiteX33" fmla="*/ 3465921 w 3898347"/>
              <a:gd name="connsiteY33" fmla="*/ 3805814 h 4275540"/>
              <a:gd name="connsiteX34" fmla="*/ 3455541 w 3898347"/>
              <a:gd name="connsiteY34" fmla="*/ 3815505 h 4275540"/>
              <a:gd name="connsiteX35" fmla="*/ 3429027 w 3898347"/>
              <a:gd name="connsiteY35" fmla="*/ 3816906 h 4275540"/>
              <a:gd name="connsiteX36" fmla="*/ 3369507 w 3898347"/>
              <a:gd name="connsiteY36" fmla="*/ 3825563 h 4275540"/>
              <a:gd name="connsiteX37" fmla="*/ 3324491 w 3898347"/>
              <a:gd name="connsiteY37" fmla="*/ 3832006 h 4275540"/>
              <a:gd name="connsiteX38" fmla="*/ 3244235 w 3898347"/>
              <a:gd name="connsiteY38" fmla="*/ 3834376 h 4275540"/>
              <a:gd name="connsiteX39" fmla="*/ 3226507 w 3898347"/>
              <a:gd name="connsiteY39" fmla="*/ 3820131 h 4275540"/>
              <a:gd name="connsiteX40" fmla="*/ 3191688 w 3898347"/>
              <a:gd name="connsiteY40" fmla="*/ 3837359 h 4275540"/>
              <a:gd name="connsiteX41" fmla="*/ 3185553 w 3898347"/>
              <a:gd name="connsiteY41" fmla="*/ 3859030 h 4275540"/>
              <a:gd name="connsiteX42" fmla="*/ 3137926 w 3898347"/>
              <a:gd name="connsiteY42" fmla="*/ 3867782 h 4275540"/>
              <a:gd name="connsiteX43" fmla="*/ 3090188 w 3898347"/>
              <a:gd name="connsiteY43" fmla="*/ 3855036 h 4275540"/>
              <a:gd name="connsiteX44" fmla="*/ 3031422 w 3898347"/>
              <a:gd name="connsiteY44" fmla="*/ 3858298 h 4275540"/>
              <a:gd name="connsiteX45" fmla="*/ 2996288 w 3898347"/>
              <a:gd name="connsiteY45" fmla="*/ 3860020 h 4275540"/>
              <a:gd name="connsiteX46" fmla="*/ 2901661 w 3898347"/>
              <a:gd name="connsiteY46" fmla="*/ 3882243 h 4275540"/>
              <a:gd name="connsiteX47" fmla="*/ 2782141 w 3898347"/>
              <a:gd name="connsiteY47" fmla="*/ 3932983 h 4275540"/>
              <a:gd name="connsiteX48" fmla="*/ 2749597 w 3898347"/>
              <a:gd name="connsiteY48" fmla="*/ 3956746 h 4275540"/>
              <a:gd name="connsiteX49" fmla="*/ 2730493 w 3898347"/>
              <a:gd name="connsiteY49" fmla="*/ 3955236 h 4275540"/>
              <a:gd name="connsiteX50" fmla="*/ 2707507 w 3898347"/>
              <a:gd name="connsiteY50" fmla="*/ 3947771 h 4275540"/>
              <a:gd name="connsiteX51" fmla="*/ 2701937 w 3898347"/>
              <a:gd name="connsiteY51" fmla="*/ 3950565 h 4275540"/>
              <a:gd name="connsiteX52" fmla="*/ 2679435 w 3898347"/>
              <a:gd name="connsiteY52" fmla="*/ 3949768 h 4275540"/>
              <a:gd name="connsiteX53" fmla="*/ 2667352 w 3898347"/>
              <a:gd name="connsiteY53" fmla="*/ 3942821 h 4275540"/>
              <a:gd name="connsiteX54" fmla="*/ 2657096 w 3898347"/>
              <a:gd name="connsiteY54" fmla="*/ 3953571 h 4275540"/>
              <a:gd name="connsiteX55" fmla="*/ 2655161 w 3898347"/>
              <a:gd name="connsiteY55" fmla="*/ 3962216 h 4275540"/>
              <a:gd name="connsiteX56" fmla="*/ 2638604 w 3898347"/>
              <a:gd name="connsiteY56" fmla="*/ 3955936 h 4275540"/>
              <a:gd name="connsiteX57" fmla="*/ 2626185 w 3898347"/>
              <a:gd name="connsiteY57" fmla="*/ 3962937 h 4275540"/>
              <a:gd name="connsiteX58" fmla="*/ 2614077 w 3898347"/>
              <a:gd name="connsiteY58" fmla="*/ 3955576 h 4275540"/>
              <a:gd name="connsiteX59" fmla="*/ 2609403 w 3898347"/>
              <a:gd name="connsiteY59" fmla="*/ 3956215 h 4275540"/>
              <a:gd name="connsiteX60" fmla="*/ 2597896 w 3898347"/>
              <a:gd name="connsiteY60" fmla="*/ 3958939 h 4275540"/>
              <a:gd name="connsiteX61" fmla="*/ 2578251 w 3898347"/>
              <a:gd name="connsiteY61" fmla="*/ 3965812 h 4275540"/>
              <a:gd name="connsiteX62" fmla="*/ 2571961 w 3898347"/>
              <a:gd name="connsiteY62" fmla="*/ 3966278 h 4275540"/>
              <a:gd name="connsiteX63" fmla="*/ 2559399 w 3898347"/>
              <a:gd name="connsiteY63" fmla="*/ 3979193 h 4275540"/>
              <a:gd name="connsiteX64" fmla="*/ 2533560 w 3898347"/>
              <a:gd name="connsiteY64" fmla="*/ 3988160 h 4275540"/>
              <a:gd name="connsiteX65" fmla="*/ 2515299 w 3898347"/>
              <a:gd name="connsiteY65" fmla="*/ 4016867 h 4275540"/>
              <a:gd name="connsiteX66" fmla="*/ 2513423 w 3898347"/>
              <a:gd name="connsiteY66" fmla="*/ 4018759 h 4275540"/>
              <a:gd name="connsiteX67" fmla="*/ 2482991 w 3898347"/>
              <a:gd name="connsiteY67" fmla="*/ 4012935 h 4275540"/>
              <a:gd name="connsiteX68" fmla="*/ 2446940 w 3898347"/>
              <a:gd name="connsiteY68" fmla="*/ 4021172 h 4275540"/>
              <a:gd name="connsiteX69" fmla="*/ 2404883 w 3898347"/>
              <a:gd name="connsiteY69" fmla="*/ 4024808 h 4275540"/>
              <a:gd name="connsiteX70" fmla="*/ 2373894 w 3898347"/>
              <a:gd name="connsiteY70" fmla="*/ 4023827 h 4275540"/>
              <a:gd name="connsiteX71" fmla="*/ 2297080 w 3898347"/>
              <a:gd name="connsiteY71" fmla="*/ 4040841 h 4275540"/>
              <a:gd name="connsiteX72" fmla="*/ 2170615 w 3898347"/>
              <a:gd name="connsiteY72" fmla="*/ 4077196 h 4275540"/>
              <a:gd name="connsiteX73" fmla="*/ 2143580 w 3898347"/>
              <a:gd name="connsiteY73" fmla="*/ 4083102 h 4275540"/>
              <a:gd name="connsiteX74" fmla="*/ 2119893 w 3898347"/>
              <a:gd name="connsiteY74" fmla="*/ 4080874 h 4275540"/>
              <a:gd name="connsiteX75" fmla="*/ 2114008 w 3898347"/>
              <a:gd name="connsiteY75" fmla="*/ 4073996 h 4275540"/>
              <a:gd name="connsiteX76" fmla="*/ 2099067 w 3898347"/>
              <a:gd name="connsiteY76" fmla="*/ 4076068 h 4275540"/>
              <a:gd name="connsiteX77" fmla="*/ 2095000 w 3898347"/>
              <a:gd name="connsiteY77" fmla="*/ 4075096 h 4275540"/>
              <a:gd name="connsiteX78" fmla="*/ 2071767 w 3898347"/>
              <a:gd name="connsiteY78" fmla="*/ 4071044 h 4275540"/>
              <a:gd name="connsiteX79" fmla="*/ 2024486 w 3898347"/>
              <a:gd name="connsiteY79" fmla="*/ 4100276 h 4275540"/>
              <a:gd name="connsiteX80" fmla="*/ 1964411 w 3898347"/>
              <a:gd name="connsiteY80" fmla="*/ 4105069 h 4275540"/>
              <a:gd name="connsiteX81" fmla="*/ 1739945 w 3898347"/>
              <a:gd name="connsiteY81" fmla="*/ 4171795 h 4275540"/>
              <a:gd name="connsiteX82" fmla="*/ 1610556 w 3898347"/>
              <a:gd name="connsiteY82" fmla="*/ 4167701 h 4275540"/>
              <a:gd name="connsiteX83" fmla="*/ 1553623 w 3898347"/>
              <a:gd name="connsiteY83" fmla="*/ 4236045 h 4275540"/>
              <a:gd name="connsiteX84" fmla="*/ 1548640 w 3898347"/>
              <a:gd name="connsiteY84" fmla="*/ 4238297 h 4275540"/>
              <a:gd name="connsiteX85" fmla="*/ 1530136 w 3898347"/>
              <a:gd name="connsiteY85" fmla="*/ 4227121 h 4275540"/>
              <a:gd name="connsiteX86" fmla="*/ 1508787 w 3898347"/>
              <a:gd name="connsiteY86" fmla="*/ 4234213 h 4275540"/>
              <a:gd name="connsiteX87" fmla="*/ 1488914 w 3898347"/>
              <a:gd name="connsiteY87" fmla="*/ 4241772 h 4275540"/>
              <a:gd name="connsiteX88" fmla="*/ 1488999 w 3898347"/>
              <a:gd name="connsiteY88" fmla="*/ 4251186 h 4275540"/>
              <a:gd name="connsiteX89" fmla="*/ 1475364 w 3898347"/>
              <a:gd name="connsiteY89" fmla="*/ 4248364 h 4275540"/>
              <a:gd name="connsiteX90" fmla="*/ 1457275 w 3898347"/>
              <a:gd name="connsiteY90" fmla="*/ 4252863 h 4275540"/>
              <a:gd name="connsiteX91" fmla="*/ 1448085 w 3898347"/>
              <a:gd name="connsiteY91" fmla="*/ 4248391 h 4275540"/>
              <a:gd name="connsiteX92" fmla="*/ 1315306 w 3898347"/>
              <a:gd name="connsiteY92" fmla="*/ 4237004 h 4275540"/>
              <a:gd name="connsiteX93" fmla="*/ 1272434 w 3898347"/>
              <a:gd name="connsiteY93" fmla="*/ 4244958 h 4275540"/>
              <a:gd name="connsiteX94" fmla="*/ 1231567 w 3898347"/>
              <a:gd name="connsiteY94" fmla="*/ 4219356 h 4275540"/>
              <a:gd name="connsiteX95" fmla="*/ 1216643 w 3898347"/>
              <a:gd name="connsiteY95" fmla="*/ 4229828 h 4275540"/>
              <a:gd name="connsiteX96" fmla="*/ 1214101 w 3898347"/>
              <a:gd name="connsiteY96" fmla="*/ 4231991 h 4275540"/>
              <a:gd name="connsiteX97" fmla="*/ 1203193 w 3898347"/>
              <a:gd name="connsiteY97" fmla="*/ 4232867 h 4275540"/>
              <a:gd name="connsiteX98" fmla="*/ 1201049 w 3898347"/>
              <a:gd name="connsiteY98" fmla="*/ 4242842 h 4275540"/>
              <a:gd name="connsiteX99" fmla="*/ 1185298 w 3898347"/>
              <a:gd name="connsiteY99" fmla="*/ 4251133 h 4275540"/>
              <a:gd name="connsiteX100" fmla="*/ 1164955 w 3898347"/>
              <a:gd name="connsiteY100" fmla="*/ 4250027 h 4275540"/>
              <a:gd name="connsiteX101" fmla="*/ 1067357 w 3898347"/>
              <a:gd name="connsiteY101" fmla="*/ 4233908 h 4275540"/>
              <a:gd name="connsiteX102" fmla="*/ 1009492 w 3898347"/>
              <a:gd name="connsiteY102" fmla="*/ 4230455 h 4275540"/>
              <a:gd name="connsiteX103" fmla="*/ 988345 w 3898347"/>
              <a:gd name="connsiteY103" fmla="*/ 4238880 h 4275540"/>
              <a:gd name="connsiteX104" fmla="*/ 958251 w 3898347"/>
              <a:gd name="connsiteY104" fmla="*/ 4244100 h 4275540"/>
              <a:gd name="connsiteX105" fmla="*/ 905785 w 3898347"/>
              <a:gd name="connsiteY105" fmla="*/ 4260845 h 4275540"/>
              <a:gd name="connsiteX106" fmla="*/ 834176 w 3898347"/>
              <a:gd name="connsiteY106" fmla="*/ 4270241 h 4275540"/>
              <a:gd name="connsiteX107" fmla="*/ 778474 w 3898347"/>
              <a:gd name="connsiteY107" fmla="*/ 4235526 h 4275540"/>
              <a:gd name="connsiteX108" fmla="*/ 774418 w 3898347"/>
              <a:gd name="connsiteY108" fmla="*/ 4242583 h 4275540"/>
              <a:gd name="connsiteX109" fmla="*/ 737705 w 3898347"/>
              <a:gd name="connsiteY109" fmla="*/ 4238891 h 4275540"/>
              <a:gd name="connsiteX110" fmla="*/ 605027 w 3898347"/>
              <a:gd name="connsiteY110" fmla="*/ 4175863 h 4275540"/>
              <a:gd name="connsiteX111" fmla="*/ 533391 w 3898347"/>
              <a:gd name="connsiteY111" fmla="*/ 4170035 h 4275540"/>
              <a:gd name="connsiteX112" fmla="*/ 508621 w 3898347"/>
              <a:gd name="connsiteY112" fmla="*/ 4176044 h 4275540"/>
              <a:gd name="connsiteX113" fmla="*/ 467082 w 3898347"/>
              <a:gd name="connsiteY113" fmla="*/ 4185616 h 4275540"/>
              <a:gd name="connsiteX114" fmla="*/ 437646 w 3898347"/>
              <a:gd name="connsiteY114" fmla="*/ 4212658 h 4275540"/>
              <a:gd name="connsiteX115" fmla="*/ 402271 w 3898347"/>
              <a:gd name="connsiteY115" fmla="*/ 4212774 h 4275540"/>
              <a:gd name="connsiteX116" fmla="*/ 391968 w 3898347"/>
              <a:gd name="connsiteY116" fmla="*/ 4187073 h 4275540"/>
              <a:gd name="connsiteX117" fmla="*/ 354806 w 3898347"/>
              <a:gd name="connsiteY117" fmla="*/ 4195545 h 4275540"/>
              <a:gd name="connsiteX118" fmla="*/ 298662 w 3898347"/>
              <a:gd name="connsiteY118" fmla="*/ 4211227 h 4275540"/>
              <a:gd name="connsiteX119" fmla="*/ 265740 w 3898347"/>
              <a:gd name="connsiteY119" fmla="*/ 4213623 h 4275540"/>
              <a:gd name="connsiteX120" fmla="*/ 176403 w 3898347"/>
              <a:gd name="connsiteY120" fmla="*/ 4227393 h 4275540"/>
              <a:gd name="connsiteX121" fmla="*/ 82528 w 3898347"/>
              <a:gd name="connsiteY121" fmla="*/ 4275540 h 4275540"/>
              <a:gd name="connsiteX122" fmla="*/ 19464 w 3898347"/>
              <a:gd name="connsiteY122" fmla="*/ 4256103 h 4275540"/>
              <a:gd name="connsiteX123" fmla="*/ 0 w 3898347"/>
              <a:gd name="connsiteY123" fmla="*/ 4221939 h 4275540"/>
              <a:gd name="connsiteX124" fmla="*/ 0 w 3898347"/>
              <a:gd name="connsiteY124" fmla="*/ 15850 h 4275540"/>
              <a:gd name="connsiteX125" fmla="*/ 3898347 w 3898347"/>
              <a:gd name="connsiteY125" fmla="*/ 0 h 4275540"/>
              <a:gd name="connsiteX0" fmla="*/ 3898347 w 3898347"/>
              <a:gd name="connsiteY0" fmla="*/ 0 h 4275540"/>
              <a:gd name="connsiteX1" fmla="*/ 3898347 w 3898347"/>
              <a:gd name="connsiteY1" fmla="*/ 3834445 h 4275540"/>
              <a:gd name="connsiteX2" fmla="*/ 3892314 w 3898347"/>
              <a:gd name="connsiteY2" fmla="*/ 3832951 h 4275540"/>
              <a:gd name="connsiteX3" fmla="*/ 3851953 w 3898347"/>
              <a:gd name="connsiteY3" fmla="*/ 3802983 h 4275540"/>
              <a:gd name="connsiteX4" fmla="*/ 3836418 w 3898347"/>
              <a:gd name="connsiteY4" fmla="*/ 3811513 h 4275540"/>
              <a:gd name="connsiteX5" fmla="*/ 3833758 w 3898347"/>
              <a:gd name="connsiteY5" fmla="*/ 3813341 h 4275540"/>
              <a:gd name="connsiteX6" fmla="*/ 3822673 w 3898347"/>
              <a:gd name="connsiteY6" fmla="*/ 3812913 h 4275540"/>
              <a:gd name="connsiteX7" fmla="*/ 3820104 w 3898347"/>
              <a:gd name="connsiteY7" fmla="*/ 3822466 h 4275540"/>
              <a:gd name="connsiteX8" fmla="*/ 3803816 w 3898347"/>
              <a:gd name="connsiteY8" fmla="*/ 3828757 h 4275540"/>
              <a:gd name="connsiteX9" fmla="*/ 3729936 w 3898347"/>
              <a:gd name="connsiteY9" fmla="*/ 3815386 h 4275540"/>
              <a:gd name="connsiteX10" fmla="*/ 3726018 w 3898347"/>
              <a:gd name="connsiteY10" fmla="*/ 3815100 h 4275540"/>
              <a:gd name="connsiteX11" fmla="*/ 3725413 w 3898347"/>
              <a:gd name="connsiteY11" fmla="*/ 3814615 h 4275540"/>
              <a:gd name="connsiteX12" fmla="*/ 3713801 w 3898347"/>
              <a:gd name="connsiteY12" fmla="*/ 3811018 h 4275540"/>
              <a:gd name="connsiteX13" fmla="*/ 3709087 w 3898347"/>
              <a:gd name="connsiteY13" fmla="*/ 3813195 h 4275540"/>
              <a:gd name="connsiteX14" fmla="*/ 3698038 w 3898347"/>
              <a:gd name="connsiteY14" fmla="*/ 3806182 h 4275540"/>
              <a:gd name="connsiteX15" fmla="*/ 3662227 w 3898347"/>
              <a:gd name="connsiteY15" fmla="*/ 3807761 h 4275540"/>
              <a:gd name="connsiteX16" fmla="*/ 3659872 w 3898347"/>
              <a:gd name="connsiteY16" fmla="*/ 3805524 h 4275540"/>
              <a:gd name="connsiteX17" fmla="*/ 3643454 w 3898347"/>
              <a:gd name="connsiteY17" fmla="*/ 3794831 h 4275540"/>
              <a:gd name="connsiteX18" fmla="*/ 3624789 w 3898347"/>
              <a:gd name="connsiteY18" fmla="*/ 3803185 h 4275540"/>
              <a:gd name="connsiteX19" fmla="*/ 3602327 w 3898347"/>
              <a:gd name="connsiteY19" fmla="*/ 3794616 h 4275540"/>
              <a:gd name="connsiteX20" fmla="*/ 3596645 w 3898347"/>
              <a:gd name="connsiteY20" fmla="*/ 3797108 h 4275540"/>
              <a:gd name="connsiteX21" fmla="*/ 3574144 w 3898347"/>
              <a:gd name="connsiteY21" fmla="*/ 3795108 h 4275540"/>
              <a:gd name="connsiteX22" fmla="*/ 3562310 w 3898347"/>
              <a:gd name="connsiteY22" fmla="*/ 3787534 h 4275540"/>
              <a:gd name="connsiteX23" fmla="*/ 3551635 w 3898347"/>
              <a:gd name="connsiteY23" fmla="*/ 3797705 h 4275540"/>
              <a:gd name="connsiteX24" fmla="*/ 3542668 w 3898347"/>
              <a:gd name="connsiteY24" fmla="*/ 3803283 h 4275540"/>
              <a:gd name="connsiteX25" fmla="*/ 3533033 w 3898347"/>
              <a:gd name="connsiteY25" fmla="*/ 3799071 h 4275540"/>
              <a:gd name="connsiteX26" fmla="*/ 3521726 w 3898347"/>
              <a:gd name="connsiteY26" fmla="*/ 3804691 h 4275540"/>
              <a:gd name="connsiteX27" fmla="*/ 3520080 w 3898347"/>
              <a:gd name="connsiteY27" fmla="*/ 3805210 h 4275540"/>
              <a:gd name="connsiteX28" fmla="*/ 3508491 w 3898347"/>
              <a:gd name="connsiteY28" fmla="*/ 3797398 h 4275540"/>
              <a:gd name="connsiteX29" fmla="*/ 3503787 w 3898347"/>
              <a:gd name="connsiteY29" fmla="*/ 3797787 h 4275540"/>
              <a:gd name="connsiteX30" fmla="*/ 3492165 w 3898347"/>
              <a:gd name="connsiteY30" fmla="*/ 3799887 h 4275540"/>
              <a:gd name="connsiteX31" fmla="*/ 3472233 w 3898347"/>
              <a:gd name="connsiteY31" fmla="*/ 3805682 h 4275540"/>
              <a:gd name="connsiteX32" fmla="*/ 3465921 w 3898347"/>
              <a:gd name="connsiteY32" fmla="*/ 3805814 h 4275540"/>
              <a:gd name="connsiteX33" fmla="*/ 3455541 w 3898347"/>
              <a:gd name="connsiteY33" fmla="*/ 3815505 h 4275540"/>
              <a:gd name="connsiteX34" fmla="*/ 3429027 w 3898347"/>
              <a:gd name="connsiteY34" fmla="*/ 3816906 h 4275540"/>
              <a:gd name="connsiteX35" fmla="*/ 3369507 w 3898347"/>
              <a:gd name="connsiteY35" fmla="*/ 3825563 h 4275540"/>
              <a:gd name="connsiteX36" fmla="*/ 3324491 w 3898347"/>
              <a:gd name="connsiteY36" fmla="*/ 3832006 h 4275540"/>
              <a:gd name="connsiteX37" fmla="*/ 3244235 w 3898347"/>
              <a:gd name="connsiteY37" fmla="*/ 3834376 h 4275540"/>
              <a:gd name="connsiteX38" fmla="*/ 3226507 w 3898347"/>
              <a:gd name="connsiteY38" fmla="*/ 3820131 h 4275540"/>
              <a:gd name="connsiteX39" fmla="*/ 3191688 w 3898347"/>
              <a:gd name="connsiteY39" fmla="*/ 3837359 h 4275540"/>
              <a:gd name="connsiteX40" fmla="*/ 3185553 w 3898347"/>
              <a:gd name="connsiteY40" fmla="*/ 3859030 h 4275540"/>
              <a:gd name="connsiteX41" fmla="*/ 3137926 w 3898347"/>
              <a:gd name="connsiteY41" fmla="*/ 3867782 h 4275540"/>
              <a:gd name="connsiteX42" fmla="*/ 3090188 w 3898347"/>
              <a:gd name="connsiteY42" fmla="*/ 3855036 h 4275540"/>
              <a:gd name="connsiteX43" fmla="*/ 3031422 w 3898347"/>
              <a:gd name="connsiteY43" fmla="*/ 3858298 h 4275540"/>
              <a:gd name="connsiteX44" fmla="*/ 2996288 w 3898347"/>
              <a:gd name="connsiteY44" fmla="*/ 3860020 h 4275540"/>
              <a:gd name="connsiteX45" fmla="*/ 2901661 w 3898347"/>
              <a:gd name="connsiteY45" fmla="*/ 3882243 h 4275540"/>
              <a:gd name="connsiteX46" fmla="*/ 2782141 w 3898347"/>
              <a:gd name="connsiteY46" fmla="*/ 3932983 h 4275540"/>
              <a:gd name="connsiteX47" fmla="*/ 2749597 w 3898347"/>
              <a:gd name="connsiteY47" fmla="*/ 3956746 h 4275540"/>
              <a:gd name="connsiteX48" fmla="*/ 2730493 w 3898347"/>
              <a:gd name="connsiteY48" fmla="*/ 3955236 h 4275540"/>
              <a:gd name="connsiteX49" fmla="*/ 2707507 w 3898347"/>
              <a:gd name="connsiteY49" fmla="*/ 3947771 h 4275540"/>
              <a:gd name="connsiteX50" fmla="*/ 2701937 w 3898347"/>
              <a:gd name="connsiteY50" fmla="*/ 3950565 h 4275540"/>
              <a:gd name="connsiteX51" fmla="*/ 2679435 w 3898347"/>
              <a:gd name="connsiteY51" fmla="*/ 3949768 h 4275540"/>
              <a:gd name="connsiteX52" fmla="*/ 2667352 w 3898347"/>
              <a:gd name="connsiteY52" fmla="*/ 3942821 h 4275540"/>
              <a:gd name="connsiteX53" fmla="*/ 2657096 w 3898347"/>
              <a:gd name="connsiteY53" fmla="*/ 3953571 h 4275540"/>
              <a:gd name="connsiteX54" fmla="*/ 2655161 w 3898347"/>
              <a:gd name="connsiteY54" fmla="*/ 3962216 h 4275540"/>
              <a:gd name="connsiteX55" fmla="*/ 2638604 w 3898347"/>
              <a:gd name="connsiteY55" fmla="*/ 3955936 h 4275540"/>
              <a:gd name="connsiteX56" fmla="*/ 2626185 w 3898347"/>
              <a:gd name="connsiteY56" fmla="*/ 3962937 h 4275540"/>
              <a:gd name="connsiteX57" fmla="*/ 2614077 w 3898347"/>
              <a:gd name="connsiteY57" fmla="*/ 3955576 h 4275540"/>
              <a:gd name="connsiteX58" fmla="*/ 2609403 w 3898347"/>
              <a:gd name="connsiteY58" fmla="*/ 3956215 h 4275540"/>
              <a:gd name="connsiteX59" fmla="*/ 2597896 w 3898347"/>
              <a:gd name="connsiteY59" fmla="*/ 3958939 h 4275540"/>
              <a:gd name="connsiteX60" fmla="*/ 2578251 w 3898347"/>
              <a:gd name="connsiteY60" fmla="*/ 3965812 h 4275540"/>
              <a:gd name="connsiteX61" fmla="*/ 2571961 w 3898347"/>
              <a:gd name="connsiteY61" fmla="*/ 3966278 h 4275540"/>
              <a:gd name="connsiteX62" fmla="*/ 2559399 w 3898347"/>
              <a:gd name="connsiteY62" fmla="*/ 3979193 h 4275540"/>
              <a:gd name="connsiteX63" fmla="*/ 2533560 w 3898347"/>
              <a:gd name="connsiteY63" fmla="*/ 3988160 h 4275540"/>
              <a:gd name="connsiteX64" fmla="*/ 2515299 w 3898347"/>
              <a:gd name="connsiteY64" fmla="*/ 4016867 h 4275540"/>
              <a:gd name="connsiteX65" fmla="*/ 2513423 w 3898347"/>
              <a:gd name="connsiteY65" fmla="*/ 4018759 h 4275540"/>
              <a:gd name="connsiteX66" fmla="*/ 2482991 w 3898347"/>
              <a:gd name="connsiteY66" fmla="*/ 4012935 h 4275540"/>
              <a:gd name="connsiteX67" fmla="*/ 2446940 w 3898347"/>
              <a:gd name="connsiteY67" fmla="*/ 4021172 h 4275540"/>
              <a:gd name="connsiteX68" fmla="*/ 2404883 w 3898347"/>
              <a:gd name="connsiteY68" fmla="*/ 4024808 h 4275540"/>
              <a:gd name="connsiteX69" fmla="*/ 2373894 w 3898347"/>
              <a:gd name="connsiteY69" fmla="*/ 4023827 h 4275540"/>
              <a:gd name="connsiteX70" fmla="*/ 2297080 w 3898347"/>
              <a:gd name="connsiteY70" fmla="*/ 4040841 h 4275540"/>
              <a:gd name="connsiteX71" fmla="*/ 2170615 w 3898347"/>
              <a:gd name="connsiteY71" fmla="*/ 4077196 h 4275540"/>
              <a:gd name="connsiteX72" fmla="*/ 2143580 w 3898347"/>
              <a:gd name="connsiteY72" fmla="*/ 4083102 h 4275540"/>
              <a:gd name="connsiteX73" fmla="*/ 2119893 w 3898347"/>
              <a:gd name="connsiteY73" fmla="*/ 4080874 h 4275540"/>
              <a:gd name="connsiteX74" fmla="*/ 2114008 w 3898347"/>
              <a:gd name="connsiteY74" fmla="*/ 4073996 h 4275540"/>
              <a:gd name="connsiteX75" fmla="*/ 2099067 w 3898347"/>
              <a:gd name="connsiteY75" fmla="*/ 4076068 h 4275540"/>
              <a:gd name="connsiteX76" fmla="*/ 2095000 w 3898347"/>
              <a:gd name="connsiteY76" fmla="*/ 4075096 h 4275540"/>
              <a:gd name="connsiteX77" fmla="*/ 2071767 w 3898347"/>
              <a:gd name="connsiteY77" fmla="*/ 4071044 h 4275540"/>
              <a:gd name="connsiteX78" fmla="*/ 2024486 w 3898347"/>
              <a:gd name="connsiteY78" fmla="*/ 4100276 h 4275540"/>
              <a:gd name="connsiteX79" fmla="*/ 1964411 w 3898347"/>
              <a:gd name="connsiteY79" fmla="*/ 4105069 h 4275540"/>
              <a:gd name="connsiteX80" fmla="*/ 1739945 w 3898347"/>
              <a:gd name="connsiteY80" fmla="*/ 4171795 h 4275540"/>
              <a:gd name="connsiteX81" fmla="*/ 1610556 w 3898347"/>
              <a:gd name="connsiteY81" fmla="*/ 4167701 h 4275540"/>
              <a:gd name="connsiteX82" fmla="*/ 1553623 w 3898347"/>
              <a:gd name="connsiteY82" fmla="*/ 4236045 h 4275540"/>
              <a:gd name="connsiteX83" fmla="*/ 1548640 w 3898347"/>
              <a:gd name="connsiteY83" fmla="*/ 4238297 h 4275540"/>
              <a:gd name="connsiteX84" fmla="*/ 1530136 w 3898347"/>
              <a:gd name="connsiteY84" fmla="*/ 4227121 h 4275540"/>
              <a:gd name="connsiteX85" fmla="*/ 1508787 w 3898347"/>
              <a:gd name="connsiteY85" fmla="*/ 4234213 h 4275540"/>
              <a:gd name="connsiteX86" fmla="*/ 1488914 w 3898347"/>
              <a:gd name="connsiteY86" fmla="*/ 4241772 h 4275540"/>
              <a:gd name="connsiteX87" fmla="*/ 1488999 w 3898347"/>
              <a:gd name="connsiteY87" fmla="*/ 4251186 h 4275540"/>
              <a:gd name="connsiteX88" fmla="*/ 1475364 w 3898347"/>
              <a:gd name="connsiteY88" fmla="*/ 4248364 h 4275540"/>
              <a:gd name="connsiteX89" fmla="*/ 1457275 w 3898347"/>
              <a:gd name="connsiteY89" fmla="*/ 4252863 h 4275540"/>
              <a:gd name="connsiteX90" fmla="*/ 1448085 w 3898347"/>
              <a:gd name="connsiteY90" fmla="*/ 4248391 h 4275540"/>
              <a:gd name="connsiteX91" fmla="*/ 1315306 w 3898347"/>
              <a:gd name="connsiteY91" fmla="*/ 4237004 h 4275540"/>
              <a:gd name="connsiteX92" fmla="*/ 1272434 w 3898347"/>
              <a:gd name="connsiteY92" fmla="*/ 4244958 h 4275540"/>
              <a:gd name="connsiteX93" fmla="*/ 1231567 w 3898347"/>
              <a:gd name="connsiteY93" fmla="*/ 4219356 h 4275540"/>
              <a:gd name="connsiteX94" fmla="*/ 1216643 w 3898347"/>
              <a:gd name="connsiteY94" fmla="*/ 4229828 h 4275540"/>
              <a:gd name="connsiteX95" fmla="*/ 1214101 w 3898347"/>
              <a:gd name="connsiteY95" fmla="*/ 4231991 h 4275540"/>
              <a:gd name="connsiteX96" fmla="*/ 1203193 w 3898347"/>
              <a:gd name="connsiteY96" fmla="*/ 4232867 h 4275540"/>
              <a:gd name="connsiteX97" fmla="*/ 1201049 w 3898347"/>
              <a:gd name="connsiteY97" fmla="*/ 4242842 h 4275540"/>
              <a:gd name="connsiteX98" fmla="*/ 1185298 w 3898347"/>
              <a:gd name="connsiteY98" fmla="*/ 4251133 h 4275540"/>
              <a:gd name="connsiteX99" fmla="*/ 1164955 w 3898347"/>
              <a:gd name="connsiteY99" fmla="*/ 4250027 h 4275540"/>
              <a:gd name="connsiteX100" fmla="*/ 1067357 w 3898347"/>
              <a:gd name="connsiteY100" fmla="*/ 4233908 h 4275540"/>
              <a:gd name="connsiteX101" fmla="*/ 1009492 w 3898347"/>
              <a:gd name="connsiteY101" fmla="*/ 4230455 h 4275540"/>
              <a:gd name="connsiteX102" fmla="*/ 988345 w 3898347"/>
              <a:gd name="connsiteY102" fmla="*/ 4238880 h 4275540"/>
              <a:gd name="connsiteX103" fmla="*/ 958251 w 3898347"/>
              <a:gd name="connsiteY103" fmla="*/ 4244100 h 4275540"/>
              <a:gd name="connsiteX104" fmla="*/ 905785 w 3898347"/>
              <a:gd name="connsiteY104" fmla="*/ 4260845 h 4275540"/>
              <a:gd name="connsiteX105" fmla="*/ 834176 w 3898347"/>
              <a:gd name="connsiteY105" fmla="*/ 4270241 h 4275540"/>
              <a:gd name="connsiteX106" fmla="*/ 778474 w 3898347"/>
              <a:gd name="connsiteY106" fmla="*/ 4235526 h 4275540"/>
              <a:gd name="connsiteX107" fmla="*/ 774418 w 3898347"/>
              <a:gd name="connsiteY107" fmla="*/ 4242583 h 4275540"/>
              <a:gd name="connsiteX108" fmla="*/ 737705 w 3898347"/>
              <a:gd name="connsiteY108" fmla="*/ 4238891 h 4275540"/>
              <a:gd name="connsiteX109" fmla="*/ 605027 w 3898347"/>
              <a:gd name="connsiteY109" fmla="*/ 4175863 h 4275540"/>
              <a:gd name="connsiteX110" fmla="*/ 533391 w 3898347"/>
              <a:gd name="connsiteY110" fmla="*/ 4170035 h 4275540"/>
              <a:gd name="connsiteX111" fmla="*/ 508621 w 3898347"/>
              <a:gd name="connsiteY111" fmla="*/ 4176044 h 4275540"/>
              <a:gd name="connsiteX112" fmla="*/ 467082 w 3898347"/>
              <a:gd name="connsiteY112" fmla="*/ 4185616 h 4275540"/>
              <a:gd name="connsiteX113" fmla="*/ 437646 w 3898347"/>
              <a:gd name="connsiteY113" fmla="*/ 4212658 h 4275540"/>
              <a:gd name="connsiteX114" fmla="*/ 402271 w 3898347"/>
              <a:gd name="connsiteY114" fmla="*/ 4212774 h 4275540"/>
              <a:gd name="connsiteX115" fmla="*/ 391968 w 3898347"/>
              <a:gd name="connsiteY115" fmla="*/ 4187073 h 4275540"/>
              <a:gd name="connsiteX116" fmla="*/ 354806 w 3898347"/>
              <a:gd name="connsiteY116" fmla="*/ 4195545 h 4275540"/>
              <a:gd name="connsiteX117" fmla="*/ 298662 w 3898347"/>
              <a:gd name="connsiteY117" fmla="*/ 4211227 h 4275540"/>
              <a:gd name="connsiteX118" fmla="*/ 265740 w 3898347"/>
              <a:gd name="connsiteY118" fmla="*/ 4213623 h 4275540"/>
              <a:gd name="connsiteX119" fmla="*/ 176403 w 3898347"/>
              <a:gd name="connsiteY119" fmla="*/ 4227393 h 4275540"/>
              <a:gd name="connsiteX120" fmla="*/ 82528 w 3898347"/>
              <a:gd name="connsiteY120" fmla="*/ 4275540 h 4275540"/>
              <a:gd name="connsiteX121" fmla="*/ 19464 w 3898347"/>
              <a:gd name="connsiteY121" fmla="*/ 4256103 h 4275540"/>
              <a:gd name="connsiteX122" fmla="*/ 0 w 3898347"/>
              <a:gd name="connsiteY122" fmla="*/ 4221939 h 4275540"/>
              <a:gd name="connsiteX123" fmla="*/ 0 w 3898347"/>
              <a:gd name="connsiteY123" fmla="*/ 15850 h 4275540"/>
              <a:gd name="connsiteX124" fmla="*/ 3898347 w 3898347"/>
              <a:gd name="connsiteY124" fmla="*/ 0 h 4275540"/>
              <a:gd name="connsiteX0" fmla="*/ 3898347 w 3898347"/>
              <a:gd name="connsiteY0" fmla="*/ 0 h 4275540"/>
              <a:gd name="connsiteX1" fmla="*/ 3898347 w 3898347"/>
              <a:gd name="connsiteY1" fmla="*/ 3834445 h 4275540"/>
              <a:gd name="connsiteX2" fmla="*/ 3892314 w 3898347"/>
              <a:gd name="connsiteY2" fmla="*/ 3832951 h 4275540"/>
              <a:gd name="connsiteX3" fmla="*/ 3851953 w 3898347"/>
              <a:gd name="connsiteY3" fmla="*/ 3802983 h 4275540"/>
              <a:gd name="connsiteX4" fmla="*/ 3836418 w 3898347"/>
              <a:gd name="connsiteY4" fmla="*/ 3811513 h 4275540"/>
              <a:gd name="connsiteX5" fmla="*/ 3833758 w 3898347"/>
              <a:gd name="connsiteY5" fmla="*/ 3813341 h 4275540"/>
              <a:gd name="connsiteX6" fmla="*/ 3822673 w 3898347"/>
              <a:gd name="connsiteY6" fmla="*/ 3812913 h 4275540"/>
              <a:gd name="connsiteX7" fmla="*/ 3820104 w 3898347"/>
              <a:gd name="connsiteY7" fmla="*/ 3822466 h 4275540"/>
              <a:gd name="connsiteX8" fmla="*/ 3803816 w 3898347"/>
              <a:gd name="connsiteY8" fmla="*/ 3828757 h 4275540"/>
              <a:gd name="connsiteX9" fmla="*/ 3729936 w 3898347"/>
              <a:gd name="connsiteY9" fmla="*/ 3815386 h 4275540"/>
              <a:gd name="connsiteX10" fmla="*/ 3726018 w 3898347"/>
              <a:gd name="connsiteY10" fmla="*/ 3815100 h 4275540"/>
              <a:gd name="connsiteX11" fmla="*/ 3725413 w 3898347"/>
              <a:gd name="connsiteY11" fmla="*/ 3814615 h 4275540"/>
              <a:gd name="connsiteX12" fmla="*/ 3713801 w 3898347"/>
              <a:gd name="connsiteY12" fmla="*/ 3811018 h 4275540"/>
              <a:gd name="connsiteX13" fmla="*/ 3709087 w 3898347"/>
              <a:gd name="connsiteY13" fmla="*/ 3813195 h 4275540"/>
              <a:gd name="connsiteX14" fmla="*/ 3698038 w 3898347"/>
              <a:gd name="connsiteY14" fmla="*/ 3806182 h 4275540"/>
              <a:gd name="connsiteX15" fmla="*/ 3662227 w 3898347"/>
              <a:gd name="connsiteY15" fmla="*/ 3807761 h 4275540"/>
              <a:gd name="connsiteX16" fmla="*/ 3659872 w 3898347"/>
              <a:gd name="connsiteY16" fmla="*/ 3805524 h 4275540"/>
              <a:gd name="connsiteX17" fmla="*/ 3643454 w 3898347"/>
              <a:gd name="connsiteY17" fmla="*/ 3794831 h 4275540"/>
              <a:gd name="connsiteX18" fmla="*/ 3624789 w 3898347"/>
              <a:gd name="connsiteY18" fmla="*/ 3803185 h 4275540"/>
              <a:gd name="connsiteX19" fmla="*/ 3602327 w 3898347"/>
              <a:gd name="connsiteY19" fmla="*/ 3794616 h 4275540"/>
              <a:gd name="connsiteX20" fmla="*/ 3596645 w 3898347"/>
              <a:gd name="connsiteY20" fmla="*/ 3797108 h 4275540"/>
              <a:gd name="connsiteX21" fmla="*/ 3574144 w 3898347"/>
              <a:gd name="connsiteY21" fmla="*/ 3795108 h 4275540"/>
              <a:gd name="connsiteX22" fmla="*/ 3562310 w 3898347"/>
              <a:gd name="connsiteY22" fmla="*/ 3787534 h 4275540"/>
              <a:gd name="connsiteX23" fmla="*/ 3551635 w 3898347"/>
              <a:gd name="connsiteY23" fmla="*/ 3797705 h 4275540"/>
              <a:gd name="connsiteX24" fmla="*/ 3542668 w 3898347"/>
              <a:gd name="connsiteY24" fmla="*/ 3803283 h 4275540"/>
              <a:gd name="connsiteX25" fmla="*/ 3533033 w 3898347"/>
              <a:gd name="connsiteY25" fmla="*/ 3799071 h 4275540"/>
              <a:gd name="connsiteX26" fmla="*/ 3521726 w 3898347"/>
              <a:gd name="connsiteY26" fmla="*/ 3804691 h 4275540"/>
              <a:gd name="connsiteX27" fmla="*/ 3520080 w 3898347"/>
              <a:gd name="connsiteY27" fmla="*/ 3805210 h 4275540"/>
              <a:gd name="connsiteX28" fmla="*/ 3508491 w 3898347"/>
              <a:gd name="connsiteY28" fmla="*/ 3797398 h 4275540"/>
              <a:gd name="connsiteX29" fmla="*/ 3503787 w 3898347"/>
              <a:gd name="connsiteY29" fmla="*/ 3797787 h 4275540"/>
              <a:gd name="connsiteX30" fmla="*/ 3492165 w 3898347"/>
              <a:gd name="connsiteY30" fmla="*/ 3799887 h 4275540"/>
              <a:gd name="connsiteX31" fmla="*/ 3472233 w 3898347"/>
              <a:gd name="connsiteY31" fmla="*/ 3805682 h 4275540"/>
              <a:gd name="connsiteX32" fmla="*/ 3465921 w 3898347"/>
              <a:gd name="connsiteY32" fmla="*/ 3805814 h 4275540"/>
              <a:gd name="connsiteX33" fmla="*/ 3455541 w 3898347"/>
              <a:gd name="connsiteY33" fmla="*/ 3815505 h 4275540"/>
              <a:gd name="connsiteX34" fmla="*/ 3429027 w 3898347"/>
              <a:gd name="connsiteY34" fmla="*/ 3816906 h 4275540"/>
              <a:gd name="connsiteX35" fmla="*/ 3369507 w 3898347"/>
              <a:gd name="connsiteY35" fmla="*/ 3825563 h 4275540"/>
              <a:gd name="connsiteX36" fmla="*/ 3324491 w 3898347"/>
              <a:gd name="connsiteY36" fmla="*/ 3832006 h 4275540"/>
              <a:gd name="connsiteX37" fmla="*/ 3244235 w 3898347"/>
              <a:gd name="connsiteY37" fmla="*/ 3834376 h 4275540"/>
              <a:gd name="connsiteX38" fmla="*/ 3226507 w 3898347"/>
              <a:gd name="connsiteY38" fmla="*/ 3820131 h 4275540"/>
              <a:gd name="connsiteX39" fmla="*/ 3191688 w 3898347"/>
              <a:gd name="connsiteY39" fmla="*/ 3837359 h 4275540"/>
              <a:gd name="connsiteX40" fmla="*/ 3185553 w 3898347"/>
              <a:gd name="connsiteY40" fmla="*/ 3859030 h 4275540"/>
              <a:gd name="connsiteX41" fmla="*/ 3090188 w 3898347"/>
              <a:gd name="connsiteY41" fmla="*/ 3855036 h 4275540"/>
              <a:gd name="connsiteX42" fmla="*/ 3031422 w 3898347"/>
              <a:gd name="connsiteY42" fmla="*/ 3858298 h 4275540"/>
              <a:gd name="connsiteX43" fmla="*/ 2996288 w 3898347"/>
              <a:gd name="connsiteY43" fmla="*/ 3860020 h 4275540"/>
              <a:gd name="connsiteX44" fmla="*/ 2901661 w 3898347"/>
              <a:gd name="connsiteY44" fmla="*/ 3882243 h 4275540"/>
              <a:gd name="connsiteX45" fmla="*/ 2782141 w 3898347"/>
              <a:gd name="connsiteY45" fmla="*/ 3932983 h 4275540"/>
              <a:gd name="connsiteX46" fmla="*/ 2749597 w 3898347"/>
              <a:gd name="connsiteY46" fmla="*/ 3956746 h 4275540"/>
              <a:gd name="connsiteX47" fmla="*/ 2730493 w 3898347"/>
              <a:gd name="connsiteY47" fmla="*/ 3955236 h 4275540"/>
              <a:gd name="connsiteX48" fmla="*/ 2707507 w 3898347"/>
              <a:gd name="connsiteY48" fmla="*/ 3947771 h 4275540"/>
              <a:gd name="connsiteX49" fmla="*/ 2701937 w 3898347"/>
              <a:gd name="connsiteY49" fmla="*/ 3950565 h 4275540"/>
              <a:gd name="connsiteX50" fmla="*/ 2679435 w 3898347"/>
              <a:gd name="connsiteY50" fmla="*/ 3949768 h 4275540"/>
              <a:gd name="connsiteX51" fmla="*/ 2667352 w 3898347"/>
              <a:gd name="connsiteY51" fmla="*/ 3942821 h 4275540"/>
              <a:gd name="connsiteX52" fmla="*/ 2657096 w 3898347"/>
              <a:gd name="connsiteY52" fmla="*/ 3953571 h 4275540"/>
              <a:gd name="connsiteX53" fmla="*/ 2655161 w 3898347"/>
              <a:gd name="connsiteY53" fmla="*/ 3962216 h 4275540"/>
              <a:gd name="connsiteX54" fmla="*/ 2638604 w 3898347"/>
              <a:gd name="connsiteY54" fmla="*/ 3955936 h 4275540"/>
              <a:gd name="connsiteX55" fmla="*/ 2626185 w 3898347"/>
              <a:gd name="connsiteY55" fmla="*/ 3962937 h 4275540"/>
              <a:gd name="connsiteX56" fmla="*/ 2614077 w 3898347"/>
              <a:gd name="connsiteY56" fmla="*/ 3955576 h 4275540"/>
              <a:gd name="connsiteX57" fmla="*/ 2609403 w 3898347"/>
              <a:gd name="connsiteY57" fmla="*/ 3956215 h 4275540"/>
              <a:gd name="connsiteX58" fmla="*/ 2597896 w 3898347"/>
              <a:gd name="connsiteY58" fmla="*/ 3958939 h 4275540"/>
              <a:gd name="connsiteX59" fmla="*/ 2578251 w 3898347"/>
              <a:gd name="connsiteY59" fmla="*/ 3965812 h 4275540"/>
              <a:gd name="connsiteX60" fmla="*/ 2571961 w 3898347"/>
              <a:gd name="connsiteY60" fmla="*/ 3966278 h 4275540"/>
              <a:gd name="connsiteX61" fmla="*/ 2559399 w 3898347"/>
              <a:gd name="connsiteY61" fmla="*/ 3979193 h 4275540"/>
              <a:gd name="connsiteX62" fmla="*/ 2533560 w 3898347"/>
              <a:gd name="connsiteY62" fmla="*/ 3988160 h 4275540"/>
              <a:gd name="connsiteX63" fmla="*/ 2515299 w 3898347"/>
              <a:gd name="connsiteY63" fmla="*/ 4016867 h 4275540"/>
              <a:gd name="connsiteX64" fmla="*/ 2513423 w 3898347"/>
              <a:gd name="connsiteY64" fmla="*/ 4018759 h 4275540"/>
              <a:gd name="connsiteX65" fmla="*/ 2482991 w 3898347"/>
              <a:gd name="connsiteY65" fmla="*/ 4012935 h 4275540"/>
              <a:gd name="connsiteX66" fmla="*/ 2446940 w 3898347"/>
              <a:gd name="connsiteY66" fmla="*/ 4021172 h 4275540"/>
              <a:gd name="connsiteX67" fmla="*/ 2404883 w 3898347"/>
              <a:gd name="connsiteY67" fmla="*/ 4024808 h 4275540"/>
              <a:gd name="connsiteX68" fmla="*/ 2373894 w 3898347"/>
              <a:gd name="connsiteY68" fmla="*/ 4023827 h 4275540"/>
              <a:gd name="connsiteX69" fmla="*/ 2297080 w 3898347"/>
              <a:gd name="connsiteY69" fmla="*/ 4040841 h 4275540"/>
              <a:gd name="connsiteX70" fmla="*/ 2170615 w 3898347"/>
              <a:gd name="connsiteY70" fmla="*/ 4077196 h 4275540"/>
              <a:gd name="connsiteX71" fmla="*/ 2143580 w 3898347"/>
              <a:gd name="connsiteY71" fmla="*/ 4083102 h 4275540"/>
              <a:gd name="connsiteX72" fmla="*/ 2119893 w 3898347"/>
              <a:gd name="connsiteY72" fmla="*/ 4080874 h 4275540"/>
              <a:gd name="connsiteX73" fmla="*/ 2114008 w 3898347"/>
              <a:gd name="connsiteY73" fmla="*/ 4073996 h 4275540"/>
              <a:gd name="connsiteX74" fmla="*/ 2099067 w 3898347"/>
              <a:gd name="connsiteY74" fmla="*/ 4076068 h 4275540"/>
              <a:gd name="connsiteX75" fmla="*/ 2095000 w 3898347"/>
              <a:gd name="connsiteY75" fmla="*/ 4075096 h 4275540"/>
              <a:gd name="connsiteX76" fmla="*/ 2071767 w 3898347"/>
              <a:gd name="connsiteY76" fmla="*/ 4071044 h 4275540"/>
              <a:gd name="connsiteX77" fmla="*/ 2024486 w 3898347"/>
              <a:gd name="connsiteY77" fmla="*/ 4100276 h 4275540"/>
              <a:gd name="connsiteX78" fmla="*/ 1964411 w 3898347"/>
              <a:gd name="connsiteY78" fmla="*/ 4105069 h 4275540"/>
              <a:gd name="connsiteX79" fmla="*/ 1739945 w 3898347"/>
              <a:gd name="connsiteY79" fmla="*/ 4171795 h 4275540"/>
              <a:gd name="connsiteX80" fmla="*/ 1610556 w 3898347"/>
              <a:gd name="connsiteY80" fmla="*/ 4167701 h 4275540"/>
              <a:gd name="connsiteX81" fmla="*/ 1553623 w 3898347"/>
              <a:gd name="connsiteY81" fmla="*/ 4236045 h 4275540"/>
              <a:gd name="connsiteX82" fmla="*/ 1548640 w 3898347"/>
              <a:gd name="connsiteY82" fmla="*/ 4238297 h 4275540"/>
              <a:gd name="connsiteX83" fmla="*/ 1530136 w 3898347"/>
              <a:gd name="connsiteY83" fmla="*/ 4227121 h 4275540"/>
              <a:gd name="connsiteX84" fmla="*/ 1508787 w 3898347"/>
              <a:gd name="connsiteY84" fmla="*/ 4234213 h 4275540"/>
              <a:gd name="connsiteX85" fmla="*/ 1488914 w 3898347"/>
              <a:gd name="connsiteY85" fmla="*/ 4241772 h 4275540"/>
              <a:gd name="connsiteX86" fmla="*/ 1488999 w 3898347"/>
              <a:gd name="connsiteY86" fmla="*/ 4251186 h 4275540"/>
              <a:gd name="connsiteX87" fmla="*/ 1475364 w 3898347"/>
              <a:gd name="connsiteY87" fmla="*/ 4248364 h 4275540"/>
              <a:gd name="connsiteX88" fmla="*/ 1457275 w 3898347"/>
              <a:gd name="connsiteY88" fmla="*/ 4252863 h 4275540"/>
              <a:gd name="connsiteX89" fmla="*/ 1448085 w 3898347"/>
              <a:gd name="connsiteY89" fmla="*/ 4248391 h 4275540"/>
              <a:gd name="connsiteX90" fmla="*/ 1315306 w 3898347"/>
              <a:gd name="connsiteY90" fmla="*/ 4237004 h 4275540"/>
              <a:gd name="connsiteX91" fmla="*/ 1272434 w 3898347"/>
              <a:gd name="connsiteY91" fmla="*/ 4244958 h 4275540"/>
              <a:gd name="connsiteX92" fmla="*/ 1231567 w 3898347"/>
              <a:gd name="connsiteY92" fmla="*/ 4219356 h 4275540"/>
              <a:gd name="connsiteX93" fmla="*/ 1216643 w 3898347"/>
              <a:gd name="connsiteY93" fmla="*/ 4229828 h 4275540"/>
              <a:gd name="connsiteX94" fmla="*/ 1214101 w 3898347"/>
              <a:gd name="connsiteY94" fmla="*/ 4231991 h 4275540"/>
              <a:gd name="connsiteX95" fmla="*/ 1203193 w 3898347"/>
              <a:gd name="connsiteY95" fmla="*/ 4232867 h 4275540"/>
              <a:gd name="connsiteX96" fmla="*/ 1201049 w 3898347"/>
              <a:gd name="connsiteY96" fmla="*/ 4242842 h 4275540"/>
              <a:gd name="connsiteX97" fmla="*/ 1185298 w 3898347"/>
              <a:gd name="connsiteY97" fmla="*/ 4251133 h 4275540"/>
              <a:gd name="connsiteX98" fmla="*/ 1164955 w 3898347"/>
              <a:gd name="connsiteY98" fmla="*/ 4250027 h 4275540"/>
              <a:gd name="connsiteX99" fmla="*/ 1067357 w 3898347"/>
              <a:gd name="connsiteY99" fmla="*/ 4233908 h 4275540"/>
              <a:gd name="connsiteX100" fmla="*/ 1009492 w 3898347"/>
              <a:gd name="connsiteY100" fmla="*/ 4230455 h 4275540"/>
              <a:gd name="connsiteX101" fmla="*/ 988345 w 3898347"/>
              <a:gd name="connsiteY101" fmla="*/ 4238880 h 4275540"/>
              <a:gd name="connsiteX102" fmla="*/ 958251 w 3898347"/>
              <a:gd name="connsiteY102" fmla="*/ 4244100 h 4275540"/>
              <a:gd name="connsiteX103" fmla="*/ 905785 w 3898347"/>
              <a:gd name="connsiteY103" fmla="*/ 4260845 h 4275540"/>
              <a:gd name="connsiteX104" fmla="*/ 834176 w 3898347"/>
              <a:gd name="connsiteY104" fmla="*/ 4270241 h 4275540"/>
              <a:gd name="connsiteX105" fmla="*/ 778474 w 3898347"/>
              <a:gd name="connsiteY105" fmla="*/ 4235526 h 4275540"/>
              <a:gd name="connsiteX106" fmla="*/ 774418 w 3898347"/>
              <a:gd name="connsiteY106" fmla="*/ 4242583 h 4275540"/>
              <a:gd name="connsiteX107" fmla="*/ 737705 w 3898347"/>
              <a:gd name="connsiteY107" fmla="*/ 4238891 h 4275540"/>
              <a:gd name="connsiteX108" fmla="*/ 605027 w 3898347"/>
              <a:gd name="connsiteY108" fmla="*/ 4175863 h 4275540"/>
              <a:gd name="connsiteX109" fmla="*/ 533391 w 3898347"/>
              <a:gd name="connsiteY109" fmla="*/ 4170035 h 4275540"/>
              <a:gd name="connsiteX110" fmla="*/ 508621 w 3898347"/>
              <a:gd name="connsiteY110" fmla="*/ 4176044 h 4275540"/>
              <a:gd name="connsiteX111" fmla="*/ 467082 w 3898347"/>
              <a:gd name="connsiteY111" fmla="*/ 4185616 h 4275540"/>
              <a:gd name="connsiteX112" fmla="*/ 437646 w 3898347"/>
              <a:gd name="connsiteY112" fmla="*/ 4212658 h 4275540"/>
              <a:gd name="connsiteX113" fmla="*/ 402271 w 3898347"/>
              <a:gd name="connsiteY113" fmla="*/ 4212774 h 4275540"/>
              <a:gd name="connsiteX114" fmla="*/ 391968 w 3898347"/>
              <a:gd name="connsiteY114" fmla="*/ 4187073 h 4275540"/>
              <a:gd name="connsiteX115" fmla="*/ 354806 w 3898347"/>
              <a:gd name="connsiteY115" fmla="*/ 4195545 h 4275540"/>
              <a:gd name="connsiteX116" fmla="*/ 298662 w 3898347"/>
              <a:gd name="connsiteY116" fmla="*/ 4211227 h 4275540"/>
              <a:gd name="connsiteX117" fmla="*/ 265740 w 3898347"/>
              <a:gd name="connsiteY117" fmla="*/ 4213623 h 4275540"/>
              <a:gd name="connsiteX118" fmla="*/ 176403 w 3898347"/>
              <a:gd name="connsiteY118" fmla="*/ 4227393 h 4275540"/>
              <a:gd name="connsiteX119" fmla="*/ 82528 w 3898347"/>
              <a:gd name="connsiteY119" fmla="*/ 4275540 h 4275540"/>
              <a:gd name="connsiteX120" fmla="*/ 19464 w 3898347"/>
              <a:gd name="connsiteY120" fmla="*/ 4256103 h 4275540"/>
              <a:gd name="connsiteX121" fmla="*/ 0 w 3898347"/>
              <a:gd name="connsiteY121" fmla="*/ 4221939 h 4275540"/>
              <a:gd name="connsiteX122" fmla="*/ 0 w 3898347"/>
              <a:gd name="connsiteY122" fmla="*/ 15850 h 4275540"/>
              <a:gd name="connsiteX123" fmla="*/ 3898347 w 3898347"/>
              <a:gd name="connsiteY123" fmla="*/ 0 h 4275540"/>
              <a:gd name="connsiteX0" fmla="*/ 3898347 w 3898347"/>
              <a:gd name="connsiteY0" fmla="*/ 0 h 4275540"/>
              <a:gd name="connsiteX1" fmla="*/ 3898347 w 3898347"/>
              <a:gd name="connsiteY1" fmla="*/ 3834445 h 4275540"/>
              <a:gd name="connsiteX2" fmla="*/ 3892314 w 3898347"/>
              <a:gd name="connsiteY2" fmla="*/ 3832951 h 4275540"/>
              <a:gd name="connsiteX3" fmla="*/ 3851953 w 3898347"/>
              <a:gd name="connsiteY3" fmla="*/ 3802983 h 4275540"/>
              <a:gd name="connsiteX4" fmla="*/ 3836418 w 3898347"/>
              <a:gd name="connsiteY4" fmla="*/ 3811513 h 4275540"/>
              <a:gd name="connsiteX5" fmla="*/ 3833758 w 3898347"/>
              <a:gd name="connsiteY5" fmla="*/ 3813341 h 4275540"/>
              <a:gd name="connsiteX6" fmla="*/ 3822673 w 3898347"/>
              <a:gd name="connsiteY6" fmla="*/ 3812913 h 4275540"/>
              <a:gd name="connsiteX7" fmla="*/ 3820104 w 3898347"/>
              <a:gd name="connsiteY7" fmla="*/ 3822466 h 4275540"/>
              <a:gd name="connsiteX8" fmla="*/ 3803816 w 3898347"/>
              <a:gd name="connsiteY8" fmla="*/ 3828757 h 4275540"/>
              <a:gd name="connsiteX9" fmla="*/ 3729936 w 3898347"/>
              <a:gd name="connsiteY9" fmla="*/ 3815386 h 4275540"/>
              <a:gd name="connsiteX10" fmla="*/ 3726018 w 3898347"/>
              <a:gd name="connsiteY10" fmla="*/ 3815100 h 4275540"/>
              <a:gd name="connsiteX11" fmla="*/ 3725413 w 3898347"/>
              <a:gd name="connsiteY11" fmla="*/ 3814615 h 4275540"/>
              <a:gd name="connsiteX12" fmla="*/ 3713801 w 3898347"/>
              <a:gd name="connsiteY12" fmla="*/ 3811018 h 4275540"/>
              <a:gd name="connsiteX13" fmla="*/ 3709087 w 3898347"/>
              <a:gd name="connsiteY13" fmla="*/ 3813195 h 4275540"/>
              <a:gd name="connsiteX14" fmla="*/ 3698038 w 3898347"/>
              <a:gd name="connsiteY14" fmla="*/ 3806182 h 4275540"/>
              <a:gd name="connsiteX15" fmla="*/ 3662227 w 3898347"/>
              <a:gd name="connsiteY15" fmla="*/ 3807761 h 4275540"/>
              <a:gd name="connsiteX16" fmla="*/ 3659872 w 3898347"/>
              <a:gd name="connsiteY16" fmla="*/ 3805524 h 4275540"/>
              <a:gd name="connsiteX17" fmla="*/ 3643454 w 3898347"/>
              <a:gd name="connsiteY17" fmla="*/ 3794831 h 4275540"/>
              <a:gd name="connsiteX18" fmla="*/ 3624789 w 3898347"/>
              <a:gd name="connsiteY18" fmla="*/ 3803185 h 4275540"/>
              <a:gd name="connsiteX19" fmla="*/ 3602327 w 3898347"/>
              <a:gd name="connsiteY19" fmla="*/ 3794616 h 4275540"/>
              <a:gd name="connsiteX20" fmla="*/ 3596645 w 3898347"/>
              <a:gd name="connsiteY20" fmla="*/ 3797108 h 4275540"/>
              <a:gd name="connsiteX21" fmla="*/ 3574144 w 3898347"/>
              <a:gd name="connsiteY21" fmla="*/ 3795108 h 4275540"/>
              <a:gd name="connsiteX22" fmla="*/ 3562310 w 3898347"/>
              <a:gd name="connsiteY22" fmla="*/ 3787534 h 4275540"/>
              <a:gd name="connsiteX23" fmla="*/ 3551635 w 3898347"/>
              <a:gd name="connsiteY23" fmla="*/ 3797705 h 4275540"/>
              <a:gd name="connsiteX24" fmla="*/ 3542668 w 3898347"/>
              <a:gd name="connsiteY24" fmla="*/ 3803283 h 4275540"/>
              <a:gd name="connsiteX25" fmla="*/ 3533033 w 3898347"/>
              <a:gd name="connsiteY25" fmla="*/ 3799071 h 4275540"/>
              <a:gd name="connsiteX26" fmla="*/ 3521726 w 3898347"/>
              <a:gd name="connsiteY26" fmla="*/ 3804691 h 4275540"/>
              <a:gd name="connsiteX27" fmla="*/ 3520080 w 3898347"/>
              <a:gd name="connsiteY27" fmla="*/ 3805210 h 4275540"/>
              <a:gd name="connsiteX28" fmla="*/ 3508491 w 3898347"/>
              <a:gd name="connsiteY28" fmla="*/ 3797398 h 4275540"/>
              <a:gd name="connsiteX29" fmla="*/ 3503787 w 3898347"/>
              <a:gd name="connsiteY29" fmla="*/ 3797787 h 4275540"/>
              <a:gd name="connsiteX30" fmla="*/ 3492165 w 3898347"/>
              <a:gd name="connsiteY30" fmla="*/ 3799887 h 4275540"/>
              <a:gd name="connsiteX31" fmla="*/ 3472233 w 3898347"/>
              <a:gd name="connsiteY31" fmla="*/ 3805682 h 4275540"/>
              <a:gd name="connsiteX32" fmla="*/ 3465921 w 3898347"/>
              <a:gd name="connsiteY32" fmla="*/ 3805814 h 4275540"/>
              <a:gd name="connsiteX33" fmla="*/ 3455541 w 3898347"/>
              <a:gd name="connsiteY33" fmla="*/ 3815505 h 4275540"/>
              <a:gd name="connsiteX34" fmla="*/ 3429027 w 3898347"/>
              <a:gd name="connsiteY34" fmla="*/ 3816906 h 4275540"/>
              <a:gd name="connsiteX35" fmla="*/ 3369507 w 3898347"/>
              <a:gd name="connsiteY35" fmla="*/ 3825563 h 4275540"/>
              <a:gd name="connsiteX36" fmla="*/ 3324491 w 3898347"/>
              <a:gd name="connsiteY36" fmla="*/ 3832006 h 4275540"/>
              <a:gd name="connsiteX37" fmla="*/ 3244235 w 3898347"/>
              <a:gd name="connsiteY37" fmla="*/ 3834376 h 4275540"/>
              <a:gd name="connsiteX38" fmla="*/ 3226507 w 3898347"/>
              <a:gd name="connsiteY38" fmla="*/ 3820131 h 4275540"/>
              <a:gd name="connsiteX39" fmla="*/ 3191688 w 3898347"/>
              <a:gd name="connsiteY39" fmla="*/ 3837359 h 4275540"/>
              <a:gd name="connsiteX40" fmla="*/ 3185553 w 3898347"/>
              <a:gd name="connsiteY40" fmla="*/ 3859030 h 4275540"/>
              <a:gd name="connsiteX41" fmla="*/ 3090188 w 3898347"/>
              <a:gd name="connsiteY41" fmla="*/ 3855036 h 4275540"/>
              <a:gd name="connsiteX42" fmla="*/ 3031422 w 3898347"/>
              <a:gd name="connsiteY42" fmla="*/ 3858298 h 4275540"/>
              <a:gd name="connsiteX43" fmla="*/ 2996288 w 3898347"/>
              <a:gd name="connsiteY43" fmla="*/ 3860020 h 4275540"/>
              <a:gd name="connsiteX44" fmla="*/ 2901661 w 3898347"/>
              <a:gd name="connsiteY44" fmla="*/ 3882243 h 4275540"/>
              <a:gd name="connsiteX45" fmla="*/ 2782141 w 3898347"/>
              <a:gd name="connsiteY45" fmla="*/ 3932983 h 4275540"/>
              <a:gd name="connsiteX46" fmla="*/ 2749597 w 3898347"/>
              <a:gd name="connsiteY46" fmla="*/ 3956746 h 4275540"/>
              <a:gd name="connsiteX47" fmla="*/ 2730493 w 3898347"/>
              <a:gd name="connsiteY47" fmla="*/ 3955236 h 4275540"/>
              <a:gd name="connsiteX48" fmla="*/ 2707507 w 3898347"/>
              <a:gd name="connsiteY48" fmla="*/ 3947771 h 4275540"/>
              <a:gd name="connsiteX49" fmla="*/ 2701937 w 3898347"/>
              <a:gd name="connsiteY49" fmla="*/ 3950565 h 4275540"/>
              <a:gd name="connsiteX50" fmla="*/ 2679435 w 3898347"/>
              <a:gd name="connsiteY50" fmla="*/ 3949768 h 4275540"/>
              <a:gd name="connsiteX51" fmla="*/ 2667352 w 3898347"/>
              <a:gd name="connsiteY51" fmla="*/ 3942821 h 4275540"/>
              <a:gd name="connsiteX52" fmla="*/ 2657096 w 3898347"/>
              <a:gd name="connsiteY52" fmla="*/ 3953571 h 4275540"/>
              <a:gd name="connsiteX53" fmla="*/ 2655161 w 3898347"/>
              <a:gd name="connsiteY53" fmla="*/ 3962216 h 4275540"/>
              <a:gd name="connsiteX54" fmla="*/ 2638604 w 3898347"/>
              <a:gd name="connsiteY54" fmla="*/ 3955936 h 4275540"/>
              <a:gd name="connsiteX55" fmla="*/ 2626185 w 3898347"/>
              <a:gd name="connsiteY55" fmla="*/ 3962937 h 4275540"/>
              <a:gd name="connsiteX56" fmla="*/ 2614077 w 3898347"/>
              <a:gd name="connsiteY56" fmla="*/ 3955576 h 4275540"/>
              <a:gd name="connsiteX57" fmla="*/ 2609403 w 3898347"/>
              <a:gd name="connsiteY57" fmla="*/ 3956215 h 4275540"/>
              <a:gd name="connsiteX58" fmla="*/ 2597896 w 3898347"/>
              <a:gd name="connsiteY58" fmla="*/ 3958939 h 4275540"/>
              <a:gd name="connsiteX59" fmla="*/ 2578251 w 3898347"/>
              <a:gd name="connsiteY59" fmla="*/ 3965812 h 4275540"/>
              <a:gd name="connsiteX60" fmla="*/ 2571961 w 3898347"/>
              <a:gd name="connsiteY60" fmla="*/ 3966278 h 4275540"/>
              <a:gd name="connsiteX61" fmla="*/ 2559399 w 3898347"/>
              <a:gd name="connsiteY61" fmla="*/ 3979193 h 4275540"/>
              <a:gd name="connsiteX62" fmla="*/ 2533560 w 3898347"/>
              <a:gd name="connsiteY62" fmla="*/ 3988160 h 4275540"/>
              <a:gd name="connsiteX63" fmla="*/ 2515299 w 3898347"/>
              <a:gd name="connsiteY63" fmla="*/ 4016867 h 4275540"/>
              <a:gd name="connsiteX64" fmla="*/ 2513423 w 3898347"/>
              <a:gd name="connsiteY64" fmla="*/ 4018759 h 4275540"/>
              <a:gd name="connsiteX65" fmla="*/ 2482991 w 3898347"/>
              <a:gd name="connsiteY65" fmla="*/ 4012935 h 4275540"/>
              <a:gd name="connsiteX66" fmla="*/ 2446940 w 3898347"/>
              <a:gd name="connsiteY66" fmla="*/ 4021172 h 4275540"/>
              <a:gd name="connsiteX67" fmla="*/ 2404883 w 3898347"/>
              <a:gd name="connsiteY67" fmla="*/ 4024808 h 4275540"/>
              <a:gd name="connsiteX68" fmla="*/ 2373894 w 3898347"/>
              <a:gd name="connsiteY68" fmla="*/ 4023827 h 4275540"/>
              <a:gd name="connsiteX69" fmla="*/ 2297080 w 3898347"/>
              <a:gd name="connsiteY69" fmla="*/ 4040841 h 4275540"/>
              <a:gd name="connsiteX70" fmla="*/ 2170615 w 3898347"/>
              <a:gd name="connsiteY70" fmla="*/ 4077196 h 4275540"/>
              <a:gd name="connsiteX71" fmla="*/ 2143580 w 3898347"/>
              <a:gd name="connsiteY71" fmla="*/ 4083102 h 4275540"/>
              <a:gd name="connsiteX72" fmla="*/ 2119893 w 3898347"/>
              <a:gd name="connsiteY72" fmla="*/ 4080874 h 4275540"/>
              <a:gd name="connsiteX73" fmla="*/ 2114008 w 3898347"/>
              <a:gd name="connsiteY73" fmla="*/ 4073996 h 4275540"/>
              <a:gd name="connsiteX74" fmla="*/ 2099067 w 3898347"/>
              <a:gd name="connsiteY74" fmla="*/ 4076068 h 4275540"/>
              <a:gd name="connsiteX75" fmla="*/ 2095000 w 3898347"/>
              <a:gd name="connsiteY75" fmla="*/ 4075096 h 4275540"/>
              <a:gd name="connsiteX76" fmla="*/ 2071767 w 3898347"/>
              <a:gd name="connsiteY76" fmla="*/ 4071044 h 4275540"/>
              <a:gd name="connsiteX77" fmla="*/ 2024486 w 3898347"/>
              <a:gd name="connsiteY77" fmla="*/ 4100276 h 4275540"/>
              <a:gd name="connsiteX78" fmla="*/ 1964411 w 3898347"/>
              <a:gd name="connsiteY78" fmla="*/ 4105069 h 4275540"/>
              <a:gd name="connsiteX79" fmla="*/ 1739945 w 3898347"/>
              <a:gd name="connsiteY79" fmla="*/ 4171795 h 4275540"/>
              <a:gd name="connsiteX80" fmla="*/ 1610556 w 3898347"/>
              <a:gd name="connsiteY80" fmla="*/ 4167701 h 4275540"/>
              <a:gd name="connsiteX81" fmla="*/ 1553623 w 3898347"/>
              <a:gd name="connsiteY81" fmla="*/ 4236045 h 4275540"/>
              <a:gd name="connsiteX82" fmla="*/ 1548640 w 3898347"/>
              <a:gd name="connsiteY82" fmla="*/ 4238297 h 4275540"/>
              <a:gd name="connsiteX83" fmla="*/ 1530136 w 3898347"/>
              <a:gd name="connsiteY83" fmla="*/ 4227121 h 4275540"/>
              <a:gd name="connsiteX84" fmla="*/ 1508787 w 3898347"/>
              <a:gd name="connsiteY84" fmla="*/ 4234213 h 4275540"/>
              <a:gd name="connsiteX85" fmla="*/ 1488914 w 3898347"/>
              <a:gd name="connsiteY85" fmla="*/ 4241772 h 4275540"/>
              <a:gd name="connsiteX86" fmla="*/ 1488999 w 3898347"/>
              <a:gd name="connsiteY86" fmla="*/ 4251186 h 4275540"/>
              <a:gd name="connsiteX87" fmla="*/ 1475364 w 3898347"/>
              <a:gd name="connsiteY87" fmla="*/ 4248364 h 4275540"/>
              <a:gd name="connsiteX88" fmla="*/ 1457275 w 3898347"/>
              <a:gd name="connsiteY88" fmla="*/ 4252863 h 4275540"/>
              <a:gd name="connsiteX89" fmla="*/ 1448085 w 3898347"/>
              <a:gd name="connsiteY89" fmla="*/ 4248391 h 4275540"/>
              <a:gd name="connsiteX90" fmla="*/ 1315306 w 3898347"/>
              <a:gd name="connsiteY90" fmla="*/ 4237004 h 4275540"/>
              <a:gd name="connsiteX91" fmla="*/ 1272434 w 3898347"/>
              <a:gd name="connsiteY91" fmla="*/ 4244958 h 4275540"/>
              <a:gd name="connsiteX92" fmla="*/ 1231567 w 3898347"/>
              <a:gd name="connsiteY92" fmla="*/ 4219356 h 4275540"/>
              <a:gd name="connsiteX93" fmla="*/ 1216643 w 3898347"/>
              <a:gd name="connsiteY93" fmla="*/ 4229828 h 4275540"/>
              <a:gd name="connsiteX94" fmla="*/ 1214101 w 3898347"/>
              <a:gd name="connsiteY94" fmla="*/ 4231991 h 4275540"/>
              <a:gd name="connsiteX95" fmla="*/ 1203193 w 3898347"/>
              <a:gd name="connsiteY95" fmla="*/ 4232867 h 4275540"/>
              <a:gd name="connsiteX96" fmla="*/ 1201049 w 3898347"/>
              <a:gd name="connsiteY96" fmla="*/ 4242842 h 4275540"/>
              <a:gd name="connsiteX97" fmla="*/ 1185298 w 3898347"/>
              <a:gd name="connsiteY97" fmla="*/ 4251133 h 4275540"/>
              <a:gd name="connsiteX98" fmla="*/ 1164955 w 3898347"/>
              <a:gd name="connsiteY98" fmla="*/ 4250027 h 4275540"/>
              <a:gd name="connsiteX99" fmla="*/ 1067357 w 3898347"/>
              <a:gd name="connsiteY99" fmla="*/ 4233908 h 4275540"/>
              <a:gd name="connsiteX100" fmla="*/ 1009492 w 3898347"/>
              <a:gd name="connsiteY100" fmla="*/ 4230455 h 4275540"/>
              <a:gd name="connsiteX101" fmla="*/ 988345 w 3898347"/>
              <a:gd name="connsiteY101" fmla="*/ 4238880 h 4275540"/>
              <a:gd name="connsiteX102" fmla="*/ 958251 w 3898347"/>
              <a:gd name="connsiteY102" fmla="*/ 4244100 h 4275540"/>
              <a:gd name="connsiteX103" fmla="*/ 905785 w 3898347"/>
              <a:gd name="connsiteY103" fmla="*/ 4260845 h 4275540"/>
              <a:gd name="connsiteX104" fmla="*/ 834176 w 3898347"/>
              <a:gd name="connsiteY104" fmla="*/ 4270241 h 4275540"/>
              <a:gd name="connsiteX105" fmla="*/ 778474 w 3898347"/>
              <a:gd name="connsiteY105" fmla="*/ 4235526 h 4275540"/>
              <a:gd name="connsiteX106" fmla="*/ 774418 w 3898347"/>
              <a:gd name="connsiteY106" fmla="*/ 4242583 h 4275540"/>
              <a:gd name="connsiteX107" fmla="*/ 737705 w 3898347"/>
              <a:gd name="connsiteY107" fmla="*/ 4238891 h 4275540"/>
              <a:gd name="connsiteX108" fmla="*/ 627717 w 3898347"/>
              <a:gd name="connsiteY108" fmla="*/ 4207629 h 4275540"/>
              <a:gd name="connsiteX109" fmla="*/ 533391 w 3898347"/>
              <a:gd name="connsiteY109" fmla="*/ 4170035 h 4275540"/>
              <a:gd name="connsiteX110" fmla="*/ 508621 w 3898347"/>
              <a:gd name="connsiteY110" fmla="*/ 4176044 h 4275540"/>
              <a:gd name="connsiteX111" fmla="*/ 467082 w 3898347"/>
              <a:gd name="connsiteY111" fmla="*/ 4185616 h 4275540"/>
              <a:gd name="connsiteX112" fmla="*/ 437646 w 3898347"/>
              <a:gd name="connsiteY112" fmla="*/ 4212658 h 4275540"/>
              <a:gd name="connsiteX113" fmla="*/ 402271 w 3898347"/>
              <a:gd name="connsiteY113" fmla="*/ 4212774 h 4275540"/>
              <a:gd name="connsiteX114" fmla="*/ 391968 w 3898347"/>
              <a:gd name="connsiteY114" fmla="*/ 4187073 h 4275540"/>
              <a:gd name="connsiteX115" fmla="*/ 354806 w 3898347"/>
              <a:gd name="connsiteY115" fmla="*/ 4195545 h 4275540"/>
              <a:gd name="connsiteX116" fmla="*/ 298662 w 3898347"/>
              <a:gd name="connsiteY116" fmla="*/ 4211227 h 4275540"/>
              <a:gd name="connsiteX117" fmla="*/ 265740 w 3898347"/>
              <a:gd name="connsiteY117" fmla="*/ 4213623 h 4275540"/>
              <a:gd name="connsiteX118" fmla="*/ 176403 w 3898347"/>
              <a:gd name="connsiteY118" fmla="*/ 4227393 h 4275540"/>
              <a:gd name="connsiteX119" fmla="*/ 82528 w 3898347"/>
              <a:gd name="connsiteY119" fmla="*/ 4275540 h 4275540"/>
              <a:gd name="connsiteX120" fmla="*/ 19464 w 3898347"/>
              <a:gd name="connsiteY120" fmla="*/ 4256103 h 4275540"/>
              <a:gd name="connsiteX121" fmla="*/ 0 w 3898347"/>
              <a:gd name="connsiteY121" fmla="*/ 4221939 h 4275540"/>
              <a:gd name="connsiteX122" fmla="*/ 0 w 3898347"/>
              <a:gd name="connsiteY122" fmla="*/ 15850 h 4275540"/>
              <a:gd name="connsiteX123" fmla="*/ 3898347 w 3898347"/>
              <a:gd name="connsiteY123" fmla="*/ 0 h 4275540"/>
              <a:gd name="connsiteX0" fmla="*/ 3898347 w 3898347"/>
              <a:gd name="connsiteY0" fmla="*/ 0 h 4270358"/>
              <a:gd name="connsiteX1" fmla="*/ 3898347 w 3898347"/>
              <a:gd name="connsiteY1" fmla="*/ 3834445 h 4270358"/>
              <a:gd name="connsiteX2" fmla="*/ 3892314 w 3898347"/>
              <a:gd name="connsiteY2" fmla="*/ 3832951 h 4270358"/>
              <a:gd name="connsiteX3" fmla="*/ 3851953 w 3898347"/>
              <a:gd name="connsiteY3" fmla="*/ 3802983 h 4270358"/>
              <a:gd name="connsiteX4" fmla="*/ 3836418 w 3898347"/>
              <a:gd name="connsiteY4" fmla="*/ 3811513 h 4270358"/>
              <a:gd name="connsiteX5" fmla="*/ 3833758 w 3898347"/>
              <a:gd name="connsiteY5" fmla="*/ 3813341 h 4270358"/>
              <a:gd name="connsiteX6" fmla="*/ 3822673 w 3898347"/>
              <a:gd name="connsiteY6" fmla="*/ 3812913 h 4270358"/>
              <a:gd name="connsiteX7" fmla="*/ 3820104 w 3898347"/>
              <a:gd name="connsiteY7" fmla="*/ 3822466 h 4270358"/>
              <a:gd name="connsiteX8" fmla="*/ 3803816 w 3898347"/>
              <a:gd name="connsiteY8" fmla="*/ 3828757 h 4270358"/>
              <a:gd name="connsiteX9" fmla="*/ 3729936 w 3898347"/>
              <a:gd name="connsiteY9" fmla="*/ 3815386 h 4270358"/>
              <a:gd name="connsiteX10" fmla="*/ 3726018 w 3898347"/>
              <a:gd name="connsiteY10" fmla="*/ 3815100 h 4270358"/>
              <a:gd name="connsiteX11" fmla="*/ 3725413 w 3898347"/>
              <a:gd name="connsiteY11" fmla="*/ 3814615 h 4270358"/>
              <a:gd name="connsiteX12" fmla="*/ 3713801 w 3898347"/>
              <a:gd name="connsiteY12" fmla="*/ 3811018 h 4270358"/>
              <a:gd name="connsiteX13" fmla="*/ 3709087 w 3898347"/>
              <a:gd name="connsiteY13" fmla="*/ 3813195 h 4270358"/>
              <a:gd name="connsiteX14" fmla="*/ 3698038 w 3898347"/>
              <a:gd name="connsiteY14" fmla="*/ 3806182 h 4270358"/>
              <a:gd name="connsiteX15" fmla="*/ 3662227 w 3898347"/>
              <a:gd name="connsiteY15" fmla="*/ 3807761 h 4270358"/>
              <a:gd name="connsiteX16" fmla="*/ 3659872 w 3898347"/>
              <a:gd name="connsiteY16" fmla="*/ 3805524 h 4270358"/>
              <a:gd name="connsiteX17" fmla="*/ 3643454 w 3898347"/>
              <a:gd name="connsiteY17" fmla="*/ 3794831 h 4270358"/>
              <a:gd name="connsiteX18" fmla="*/ 3624789 w 3898347"/>
              <a:gd name="connsiteY18" fmla="*/ 3803185 h 4270358"/>
              <a:gd name="connsiteX19" fmla="*/ 3602327 w 3898347"/>
              <a:gd name="connsiteY19" fmla="*/ 3794616 h 4270358"/>
              <a:gd name="connsiteX20" fmla="*/ 3596645 w 3898347"/>
              <a:gd name="connsiteY20" fmla="*/ 3797108 h 4270358"/>
              <a:gd name="connsiteX21" fmla="*/ 3574144 w 3898347"/>
              <a:gd name="connsiteY21" fmla="*/ 3795108 h 4270358"/>
              <a:gd name="connsiteX22" fmla="*/ 3562310 w 3898347"/>
              <a:gd name="connsiteY22" fmla="*/ 3787534 h 4270358"/>
              <a:gd name="connsiteX23" fmla="*/ 3551635 w 3898347"/>
              <a:gd name="connsiteY23" fmla="*/ 3797705 h 4270358"/>
              <a:gd name="connsiteX24" fmla="*/ 3542668 w 3898347"/>
              <a:gd name="connsiteY24" fmla="*/ 3803283 h 4270358"/>
              <a:gd name="connsiteX25" fmla="*/ 3533033 w 3898347"/>
              <a:gd name="connsiteY25" fmla="*/ 3799071 h 4270358"/>
              <a:gd name="connsiteX26" fmla="*/ 3521726 w 3898347"/>
              <a:gd name="connsiteY26" fmla="*/ 3804691 h 4270358"/>
              <a:gd name="connsiteX27" fmla="*/ 3520080 w 3898347"/>
              <a:gd name="connsiteY27" fmla="*/ 3805210 h 4270358"/>
              <a:gd name="connsiteX28" fmla="*/ 3508491 w 3898347"/>
              <a:gd name="connsiteY28" fmla="*/ 3797398 h 4270358"/>
              <a:gd name="connsiteX29" fmla="*/ 3503787 w 3898347"/>
              <a:gd name="connsiteY29" fmla="*/ 3797787 h 4270358"/>
              <a:gd name="connsiteX30" fmla="*/ 3492165 w 3898347"/>
              <a:gd name="connsiteY30" fmla="*/ 3799887 h 4270358"/>
              <a:gd name="connsiteX31" fmla="*/ 3472233 w 3898347"/>
              <a:gd name="connsiteY31" fmla="*/ 3805682 h 4270358"/>
              <a:gd name="connsiteX32" fmla="*/ 3465921 w 3898347"/>
              <a:gd name="connsiteY32" fmla="*/ 3805814 h 4270358"/>
              <a:gd name="connsiteX33" fmla="*/ 3455541 w 3898347"/>
              <a:gd name="connsiteY33" fmla="*/ 3815505 h 4270358"/>
              <a:gd name="connsiteX34" fmla="*/ 3429027 w 3898347"/>
              <a:gd name="connsiteY34" fmla="*/ 3816906 h 4270358"/>
              <a:gd name="connsiteX35" fmla="*/ 3369507 w 3898347"/>
              <a:gd name="connsiteY35" fmla="*/ 3825563 h 4270358"/>
              <a:gd name="connsiteX36" fmla="*/ 3324491 w 3898347"/>
              <a:gd name="connsiteY36" fmla="*/ 3832006 h 4270358"/>
              <a:gd name="connsiteX37" fmla="*/ 3244235 w 3898347"/>
              <a:gd name="connsiteY37" fmla="*/ 3834376 h 4270358"/>
              <a:gd name="connsiteX38" fmla="*/ 3226507 w 3898347"/>
              <a:gd name="connsiteY38" fmla="*/ 3820131 h 4270358"/>
              <a:gd name="connsiteX39" fmla="*/ 3191688 w 3898347"/>
              <a:gd name="connsiteY39" fmla="*/ 3837359 h 4270358"/>
              <a:gd name="connsiteX40" fmla="*/ 3185553 w 3898347"/>
              <a:gd name="connsiteY40" fmla="*/ 3859030 h 4270358"/>
              <a:gd name="connsiteX41" fmla="*/ 3090188 w 3898347"/>
              <a:gd name="connsiteY41" fmla="*/ 3855036 h 4270358"/>
              <a:gd name="connsiteX42" fmla="*/ 3031422 w 3898347"/>
              <a:gd name="connsiteY42" fmla="*/ 3858298 h 4270358"/>
              <a:gd name="connsiteX43" fmla="*/ 2996288 w 3898347"/>
              <a:gd name="connsiteY43" fmla="*/ 3860020 h 4270358"/>
              <a:gd name="connsiteX44" fmla="*/ 2901661 w 3898347"/>
              <a:gd name="connsiteY44" fmla="*/ 3882243 h 4270358"/>
              <a:gd name="connsiteX45" fmla="*/ 2782141 w 3898347"/>
              <a:gd name="connsiteY45" fmla="*/ 3932983 h 4270358"/>
              <a:gd name="connsiteX46" fmla="*/ 2749597 w 3898347"/>
              <a:gd name="connsiteY46" fmla="*/ 3956746 h 4270358"/>
              <a:gd name="connsiteX47" fmla="*/ 2730493 w 3898347"/>
              <a:gd name="connsiteY47" fmla="*/ 3955236 h 4270358"/>
              <a:gd name="connsiteX48" fmla="*/ 2707507 w 3898347"/>
              <a:gd name="connsiteY48" fmla="*/ 3947771 h 4270358"/>
              <a:gd name="connsiteX49" fmla="*/ 2701937 w 3898347"/>
              <a:gd name="connsiteY49" fmla="*/ 3950565 h 4270358"/>
              <a:gd name="connsiteX50" fmla="*/ 2679435 w 3898347"/>
              <a:gd name="connsiteY50" fmla="*/ 3949768 h 4270358"/>
              <a:gd name="connsiteX51" fmla="*/ 2667352 w 3898347"/>
              <a:gd name="connsiteY51" fmla="*/ 3942821 h 4270358"/>
              <a:gd name="connsiteX52" fmla="*/ 2657096 w 3898347"/>
              <a:gd name="connsiteY52" fmla="*/ 3953571 h 4270358"/>
              <a:gd name="connsiteX53" fmla="*/ 2655161 w 3898347"/>
              <a:gd name="connsiteY53" fmla="*/ 3962216 h 4270358"/>
              <a:gd name="connsiteX54" fmla="*/ 2638604 w 3898347"/>
              <a:gd name="connsiteY54" fmla="*/ 3955936 h 4270358"/>
              <a:gd name="connsiteX55" fmla="*/ 2626185 w 3898347"/>
              <a:gd name="connsiteY55" fmla="*/ 3962937 h 4270358"/>
              <a:gd name="connsiteX56" fmla="*/ 2614077 w 3898347"/>
              <a:gd name="connsiteY56" fmla="*/ 3955576 h 4270358"/>
              <a:gd name="connsiteX57" fmla="*/ 2609403 w 3898347"/>
              <a:gd name="connsiteY57" fmla="*/ 3956215 h 4270358"/>
              <a:gd name="connsiteX58" fmla="*/ 2597896 w 3898347"/>
              <a:gd name="connsiteY58" fmla="*/ 3958939 h 4270358"/>
              <a:gd name="connsiteX59" fmla="*/ 2578251 w 3898347"/>
              <a:gd name="connsiteY59" fmla="*/ 3965812 h 4270358"/>
              <a:gd name="connsiteX60" fmla="*/ 2571961 w 3898347"/>
              <a:gd name="connsiteY60" fmla="*/ 3966278 h 4270358"/>
              <a:gd name="connsiteX61" fmla="*/ 2559399 w 3898347"/>
              <a:gd name="connsiteY61" fmla="*/ 3979193 h 4270358"/>
              <a:gd name="connsiteX62" fmla="*/ 2533560 w 3898347"/>
              <a:gd name="connsiteY62" fmla="*/ 3988160 h 4270358"/>
              <a:gd name="connsiteX63" fmla="*/ 2515299 w 3898347"/>
              <a:gd name="connsiteY63" fmla="*/ 4016867 h 4270358"/>
              <a:gd name="connsiteX64" fmla="*/ 2513423 w 3898347"/>
              <a:gd name="connsiteY64" fmla="*/ 4018759 h 4270358"/>
              <a:gd name="connsiteX65" fmla="*/ 2482991 w 3898347"/>
              <a:gd name="connsiteY65" fmla="*/ 4012935 h 4270358"/>
              <a:gd name="connsiteX66" fmla="*/ 2446940 w 3898347"/>
              <a:gd name="connsiteY66" fmla="*/ 4021172 h 4270358"/>
              <a:gd name="connsiteX67" fmla="*/ 2404883 w 3898347"/>
              <a:gd name="connsiteY67" fmla="*/ 4024808 h 4270358"/>
              <a:gd name="connsiteX68" fmla="*/ 2373894 w 3898347"/>
              <a:gd name="connsiteY68" fmla="*/ 4023827 h 4270358"/>
              <a:gd name="connsiteX69" fmla="*/ 2297080 w 3898347"/>
              <a:gd name="connsiteY69" fmla="*/ 4040841 h 4270358"/>
              <a:gd name="connsiteX70" fmla="*/ 2170615 w 3898347"/>
              <a:gd name="connsiteY70" fmla="*/ 4077196 h 4270358"/>
              <a:gd name="connsiteX71" fmla="*/ 2143580 w 3898347"/>
              <a:gd name="connsiteY71" fmla="*/ 4083102 h 4270358"/>
              <a:gd name="connsiteX72" fmla="*/ 2119893 w 3898347"/>
              <a:gd name="connsiteY72" fmla="*/ 4080874 h 4270358"/>
              <a:gd name="connsiteX73" fmla="*/ 2114008 w 3898347"/>
              <a:gd name="connsiteY73" fmla="*/ 4073996 h 4270358"/>
              <a:gd name="connsiteX74" fmla="*/ 2099067 w 3898347"/>
              <a:gd name="connsiteY74" fmla="*/ 4076068 h 4270358"/>
              <a:gd name="connsiteX75" fmla="*/ 2095000 w 3898347"/>
              <a:gd name="connsiteY75" fmla="*/ 4075096 h 4270358"/>
              <a:gd name="connsiteX76" fmla="*/ 2071767 w 3898347"/>
              <a:gd name="connsiteY76" fmla="*/ 4071044 h 4270358"/>
              <a:gd name="connsiteX77" fmla="*/ 2024486 w 3898347"/>
              <a:gd name="connsiteY77" fmla="*/ 4100276 h 4270358"/>
              <a:gd name="connsiteX78" fmla="*/ 1964411 w 3898347"/>
              <a:gd name="connsiteY78" fmla="*/ 4105069 h 4270358"/>
              <a:gd name="connsiteX79" fmla="*/ 1739945 w 3898347"/>
              <a:gd name="connsiteY79" fmla="*/ 4171795 h 4270358"/>
              <a:gd name="connsiteX80" fmla="*/ 1610556 w 3898347"/>
              <a:gd name="connsiteY80" fmla="*/ 4167701 h 4270358"/>
              <a:gd name="connsiteX81" fmla="*/ 1553623 w 3898347"/>
              <a:gd name="connsiteY81" fmla="*/ 4236045 h 4270358"/>
              <a:gd name="connsiteX82" fmla="*/ 1548640 w 3898347"/>
              <a:gd name="connsiteY82" fmla="*/ 4238297 h 4270358"/>
              <a:gd name="connsiteX83" fmla="*/ 1530136 w 3898347"/>
              <a:gd name="connsiteY83" fmla="*/ 4227121 h 4270358"/>
              <a:gd name="connsiteX84" fmla="*/ 1508787 w 3898347"/>
              <a:gd name="connsiteY84" fmla="*/ 4234213 h 4270358"/>
              <a:gd name="connsiteX85" fmla="*/ 1488914 w 3898347"/>
              <a:gd name="connsiteY85" fmla="*/ 4241772 h 4270358"/>
              <a:gd name="connsiteX86" fmla="*/ 1488999 w 3898347"/>
              <a:gd name="connsiteY86" fmla="*/ 4251186 h 4270358"/>
              <a:gd name="connsiteX87" fmla="*/ 1475364 w 3898347"/>
              <a:gd name="connsiteY87" fmla="*/ 4248364 h 4270358"/>
              <a:gd name="connsiteX88" fmla="*/ 1457275 w 3898347"/>
              <a:gd name="connsiteY88" fmla="*/ 4252863 h 4270358"/>
              <a:gd name="connsiteX89" fmla="*/ 1448085 w 3898347"/>
              <a:gd name="connsiteY89" fmla="*/ 4248391 h 4270358"/>
              <a:gd name="connsiteX90" fmla="*/ 1315306 w 3898347"/>
              <a:gd name="connsiteY90" fmla="*/ 4237004 h 4270358"/>
              <a:gd name="connsiteX91" fmla="*/ 1272434 w 3898347"/>
              <a:gd name="connsiteY91" fmla="*/ 4244958 h 4270358"/>
              <a:gd name="connsiteX92" fmla="*/ 1231567 w 3898347"/>
              <a:gd name="connsiteY92" fmla="*/ 4219356 h 4270358"/>
              <a:gd name="connsiteX93" fmla="*/ 1216643 w 3898347"/>
              <a:gd name="connsiteY93" fmla="*/ 4229828 h 4270358"/>
              <a:gd name="connsiteX94" fmla="*/ 1214101 w 3898347"/>
              <a:gd name="connsiteY94" fmla="*/ 4231991 h 4270358"/>
              <a:gd name="connsiteX95" fmla="*/ 1203193 w 3898347"/>
              <a:gd name="connsiteY95" fmla="*/ 4232867 h 4270358"/>
              <a:gd name="connsiteX96" fmla="*/ 1201049 w 3898347"/>
              <a:gd name="connsiteY96" fmla="*/ 4242842 h 4270358"/>
              <a:gd name="connsiteX97" fmla="*/ 1185298 w 3898347"/>
              <a:gd name="connsiteY97" fmla="*/ 4251133 h 4270358"/>
              <a:gd name="connsiteX98" fmla="*/ 1164955 w 3898347"/>
              <a:gd name="connsiteY98" fmla="*/ 4250027 h 4270358"/>
              <a:gd name="connsiteX99" fmla="*/ 1067357 w 3898347"/>
              <a:gd name="connsiteY99" fmla="*/ 4233908 h 4270358"/>
              <a:gd name="connsiteX100" fmla="*/ 1009492 w 3898347"/>
              <a:gd name="connsiteY100" fmla="*/ 4230455 h 4270358"/>
              <a:gd name="connsiteX101" fmla="*/ 988345 w 3898347"/>
              <a:gd name="connsiteY101" fmla="*/ 4238880 h 4270358"/>
              <a:gd name="connsiteX102" fmla="*/ 958251 w 3898347"/>
              <a:gd name="connsiteY102" fmla="*/ 4244100 h 4270358"/>
              <a:gd name="connsiteX103" fmla="*/ 905785 w 3898347"/>
              <a:gd name="connsiteY103" fmla="*/ 4260845 h 4270358"/>
              <a:gd name="connsiteX104" fmla="*/ 834176 w 3898347"/>
              <a:gd name="connsiteY104" fmla="*/ 4270241 h 4270358"/>
              <a:gd name="connsiteX105" fmla="*/ 778474 w 3898347"/>
              <a:gd name="connsiteY105" fmla="*/ 4235526 h 4270358"/>
              <a:gd name="connsiteX106" fmla="*/ 774418 w 3898347"/>
              <a:gd name="connsiteY106" fmla="*/ 4242583 h 4270358"/>
              <a:gd name="connsiteX107" fmla="*/ 737705 w 3898347"/>
              <a:gd name="connsiteY107" fmla="*/ 4238891 h 4270358"/>
              <a:gd name="connsiteX108" fmla="*/ 627717 w 3898347"/>
              <a:gd name="connsiteY108" fmla="*/ 4207629 h 4270358"/>
              <a:gd name="connsiteX109" fmla="*/ 533391 w 3898347"/>
              <a:gd name="connsiteY109" fmla="*/ 4170035 h 4270358"/>
              <a:gd name="connsiteX110" fmla="*/ 508621 w 3898347"/>
              <a:gd name="connsiteY110" fmla="*/ 4176044 h 4270358"/>
              <a:gd name="connsiteX111" fmla="*/ 467082 w 3898347"/>
              <a:gd name="connsiteY111" fmla="*/ 4185616 h 4270358"/>
              <a:gd name="connsiteX112" fmla="*/ 437646 w 3898347"/>
              <a:gd name="connsiteY112" fmla="*/ 4212658 h 4270358"/>
              <a:gd name="connsiteX113" fmla="*/ 402271 w 3898347"/>
              <a:gd name="connsiteY113" fmla="*/ 4212774 h 4270358"/>
              <a:gd name="connsiteX114" fmla="*/ 391968 w 3898347"/>
              <a:gd name="connsiteY114" fmla="*/ 4187073 h 4270358"/>
              <a:gd name="connsiteX115" fmla="*/ 354806 w 3898347"/>
              <a:gd name="connsiteY115" fmla="*/ 4195545 h 4270358"/>
              <a:gd name="connsiteX116" fmla="*/ 298662 w 3898347"/>
              <a:gd name="connsiteY116" fmla="*/ 4211227 h 4270358"/>
              <a:gd name="connsiteX117" fmla="*/ 265740 w 3898347"/>
              <a:gd name="connsiteY117" fmla="*/ 4213623 h 4270358"/>
              <a:gd name="connsiteX118" fmla="*/ 176403 w 3898347"/>
              <a:gd name="connsiteY118" fmla="*/ 4227393 h 4270358"/>
              <a:gd name="connsiteX119" fmla="*/ 82528 w 3898347"/>
              <a:gd name="connsiteY119" fmla="*/ 4243774 h 4270358"/>
              <a:gd name="connsiteX120" fmla="*/ 19464 w 3898347"/>
              <a:gd name="connsiteY120" fmla="*/ 4256103 h 4270358"/>
              <a:gd name="connsiteX121" fmla="*/ 0 w 3898347"/>
              <a:gd name="connsiteY121" fmla="*/ 4221939 h 4270358"/>
              <a:gd name="connsiteX122" fmla="*/ 0 w 3898347"/>
              <a:gd name="connsiteY122" fmla="*/ 15850 h 4270358"/>
              <a:gd name="connsiteX123" fmla="*/ 3898347 w 3898347"/>
              <a:gd name="connsiteY123" fmla="*/ 0 h 4270358"/>
              <a:gd name="connsiteX0" fmla="*/ 3898347 w 3898347"/>
              <a:gd name="connsiteY0" fmla="*/ 0 h 4270358"/>
              <a:gd name="connsiteX1" fmla="*/ 3898347 w 3898347"/>
              <a:gd name="connsiteY1" fmla="*/ 3834445 h 4270358"/>
              <a:gd name="connsiteX2" fmla="*/ 3892314 w 3898347"/>
              <a:gd name="connsiteY2" fmla="*/ 3832951 h 4270358"/>
              <a:gd name="connsiteX3" fmla="*/ 3851953 w 3898347"/>
              <a:gd name="connsiteY3" fmla="*/ 3802983 h 4270358"/>
              <a:gd name="connsiteX4" fmla="*/ 3836418 w 3898347"/>
              <a:gd name="connsiteY4" fmla="*/ 3811513 h 4270358"/>
              <a:gd name="connsiteX5" fmla="*/ 3833758 w 3898347"/>
              <a:gd name="connsiteY5" fmla="*/ 3813341 h 4270358"/>
              <a:gd name="connsiteX6" fmla="*/ 3822673 w 3898347"/>
              <a:gd name="connsiteY6" fmla="*/ 3812913 h 4270358"/>
              <a:gd name="connsiteX7" fmla="*/ 3820104 w 3898347"/>
              <a:gd name="connsiteY7" fmla="*/ 3822466 h 4270358"/>
              <a:gd name="connsiteX8" fmla="*/ 3803816 w 3898347"/>
              <a:gd name="connsiteY8" fmla="*/ 3828757 h 4270358"/>
              <a:gd name="connsiteX9" fmla="*/ 3729936 w 3898347"/>
              <a:gd name="connsiteY9" fmla="*/ 3815386 h 4270358"/>
              <a:gd name="connsiteX10" fmla="*/ 3726018 w 3898347"/>
              <a:gd name="connsiteY10" fmla="*/ 3815100 h 4270358"/>
              <a:gd name="connsiteX11" fmla="*/ 3725413 w 3898347"/>
              <a:gd name="connsiteY11" fmla="*/ 3814615 h 4270358"/>
              <a:gd name="connsiteX12" fmla="*/ 3713801 w 3898347"/>
              <a:gd name="connsiteY12" fmla="*/ 3811018 h 4270358"/>
              <a:gd name="connsiteX13" fmla="*/ 3709087 w 3898347"/>
              <a:gd name="connsiteY13" fmla="*/ 3813195 h 4270358"/>
              <a:gd name="connsiteX14" fmla="*/ 3698038 w 3898347"/>
              <a:gd name="connsiteY14" fmla="*/ 3806182 h 4270358"/>
              <a:gd name="connsiteX15" fmla="*/ 3662227 w 3898347"/>
              <a:gd name="connsiteY15" fmla="*/ 3807761 h 4270358"/>
              <a:gd name="connsiteX16" fmla="*/ 3659872 w 3898347"/>
              <a:gd name="connsiteY16" fmla="*/ 3805524 h 4270358"/>
              <a:gd name="connsiteX17" fmla="*/ 3643454 w 3898347"/>
              <a:gd name="connsiteY17" fmla="*/ 3794831 h 4270358"/>
              <a:gd name="connsiteX18" fmla="*/ 3624789 w 3898347"/>
              <a:gd name="connsiteY18" fmla="*/ 3803185 h 4270358"/>
              <a:gd name="connsiteX19" fmla="*/ 3602327 w 3898347"/>
              <a:gd name="connsiteY19" fmla="*/ 3794616 h 4270358"/>
              <a:gd name="connsiteX20" fmla="*/ 3596645 w 3898347"/>
              <a:gd name="connsiteY20" fmla="*/ 3797108 h 4270358"/>
              <a:gd name="connsiteX21" fmla="*/ 3574144 w 3898347"/>
              <a:gd name="connsiteY21" fmla="*/ 3795108 h 4270358"/>
              <a:gd name="connsiteX22" fmla="*/ 3562310 w 3898347"/>
              <a:gd name="connsiteY22" fmla="*/ 3787534 h 4270358"/>
              <a:gd name="connsiteX23" fmla="*/ 3551635 w 3898347"/>
              <a:gd name="connsiteY23" fmla="*/ 3797705 h 4270358"/>
              <a:gd name="connsiteX24" fmla="*/ 3542668 w 3898347"/>
              <a:gd name="connsiteY24" fmla="*/ 3803283 h 4270358"/>
              <a:gd name="connsiteX25" fmla="*/ 3533033 w 3898347"/>
              <a:gd name="connsiteY25" fmla="*/ 3799071 h 4270358"/>
              <a:gd name="connsiteX26" fmla="*/ 3521726 w 3898347"/>
              <a:gd name="connsiteY26" fmla="*/ 3804691 h 4270358"/>
              <a:gd name="connsiteX27" fmla="*/ 3520080 w 3898347"/>
              <a:gd name="connsiteY27" fmla="*/ 3805210 h 4270358"/>
              <a:gd name="connsiteX28" fmla="*/ 3508491 w 3898347"/>
              <a:gd name="connsiteY28" fmla="*/ 3797398 h 4270358"/>
              <a:gd name="connsiteX29" fmla="*/ 3503787 w 3898347"/>
              <a:gd name="connsiteY29" fmla="*/ 3797787 h 4270358"/>
              <a:gd name="connsiteX30" fmla="*/ 3492165 w 3898347"/>
              <a:gd name="connsiteY30" fmla="*/ 3799887 h 4270358"/>
              <a:gd name="connsiteX31" fmla="*/ 3472233 w 3898347"/>
              <a:gd name="connsiteY31" fmla="*/ 3805682 h 4270358"/>
              <a:gd name="connsiteX32" fmla="*/ 3465921 w 3898347"/>
              <a:gd name="connsiteY32" fmla="*/ 3805814 h 4270358"/>
              <a:gd name="connsiteX33" fmla="*/ 3455541 w 3898347"/>
              <a:gd name="connsiteY33" fmla="*/ 3815505 h 4270358"/>
              <a:gd name="connsiteX34" fmla="*/ 3429027 w 3898347"/>
              <a:gd name="connsiteY34" fmla="*/ 3816906 h 4270358"/>
              <a:gd name="connsiteX35" fmla="*/ 3369507 w 3898347"/>
              <a:gd name="connsiteY35" fmla="*/ 3825563 h 4270358"/>
              <a:gd name="connsiteX36" fmla="*/ 3324491 w 3898347"/>
              <a:gd name="connsiteY36" fmla="*/ 3832006 h 4270358"/>
              <a:gd name="connsiteX37" fmla="*/ 3244235 w 3898347"/>
              <a:gd name="connsiteY37" fmla="*/ 3834376 h 4270358"/>
              <a:gd name="connsiteX38" fmla="*/ 3226507 w 3898347"/>
              <a:gd name="connsiteY38" fmla="*/ 3820131 h 4270358"/>
              <a:gd name="connsiteX39" fmla="*/ 3191688 w 3898347"/>
              <a:gd name="connsiteY39" fmla="*/ 3837359 h 4270358"/>
              <a:gd name="connsiteX40" fmla="*/ 3153779 w 3898347"/>
              <a:gd name="connsiteY40" fmla="*/ 3848439 h 4270358"/>
              <a:gd name="connsiteX41" fmla="*/ 3090188 w 3898347"/>
              <a:gd name="connsiteY41" fmla="*/ 3855036 h 4270358"/>
              <a:gd name="connsiteX42" fmla="*/ 3031422 w 3898347"/>
              <a:gd name="connsiteY42" fmla="*/ 3858298 h 4270358"/>
              <a:gd name="connsiteX43" fmla="*/ 2996288 w 3898347"/>
              <a:gd name="connsiteY43" fmla="*/ 3860020 h 4270358"/>
              <a:gd name="connsiteX44" fmla="*/ 2901661 w 3898347"/>
              <a:gd name="connsiteY44" fmla="*/ 3882243 h 4270358"/>
              <a:gd name="connsiteX45" fmla="*/ 2782141 w 3898347"/>
              <a:gd name="connsiteY45" fmla="*/ 3932983 h 4270358"/>
              <a:gd name="connsiteX46" fmla="*/ 2749597 w 3898347"/>
              <a:gd name="connsiteY46" fmla="*/ 3956746 h 4270358"/>
              <a:gd name="connsiteX47" fmla="*/ 2730493 w 3898347"/>
              <a:gd name="connsiteY47" fmla="*/ 3955236 h 4270358"/>
              <a:gd name="connsiteX48" fmla="*/ 2707507 w 3898347"/>
              <a:gd name="connsiteY48" fmla="*/ 3947771 h 4270358"/>
              <a:gd name="connsiteX49" fmla="*/ 2701937 w 3898347"/>
              <a:gd name="connsiteY49" fmla="*/ 3950565 h 4270358"/>
              <a:gd name="connsiteX50" fmla="*/ 2679435 w 3898347"/>
              <a:gd name="connsiteY50" fmla="*/ 3949768 h 4270358"/>
              <a:gd name="connsiteX51" fmla="*/ 2667352 w 3898347"/>
              <a:gd name="connsiteY51" fmla="*/ 3942821 h 4270358"/>
              <a:gd name="connsiteX52" fmla="*/ 2657096 w 3898347"/>
              <a:gd name="connsiteY52" fmla="*/ 3953571 h 4270358"/>
              <a:gd name="connsiteX53" fmla="*/ 2655161 w 3898347"/>
              <a:gd name="connsiteY53" fmla="*/ 3962216 h 4270358"/>
              <a:gd name="connsiteX54" fmla="*/ 2638604 w 3898347"/>
              <a:gd name="connsiteY54" fmla="*/ 3955936 h 4270358"/>
              <a:gd name="connsiteX55" fmla="*/ 2626185 w 3898347"/>
              <a:gd name="connsiteY55" fmla="*/ 3962937 h 4270358"/>
              <a:gd name="connsiteX56" fmla="*/ 2614077 w 3898347"/>
              <a:gd name="connsiteY56" fmla="*/ 3955576 h 4270358"/>
              <a:gd name="connsiteX57" fmla="*/ 2609403 w 3898347"/>
              <a:gd name="connsiteY57" fmla="*/ 3956215 h 4270358"/>
              <a:gd name="connsiteX58" fmla="*/ 2597896 w 3898347"/>
              <a:gd name="connsiteY58" fmla="*/ 3958939 h 4270358"/>
              <a:gd name="connsiteX59" fmla="*/ 2578251 w 3898347"/>
              <a:gd name="connsiteY59" fmla="*/ 3965812 h 4270358"/>
              <a:gd name="connsiteX60" fmla="*/ 2571961 w 3898347"/>
              <a:gd name="connsiteY60" fmla="*/ 3966278 h 4270358"/>
              <a:gd name="connsiteX61" fmla="*/ 2559399 w 3898347"/>
              <a:gd name="connsiteY61" fmla="*/ 3979193 h 4270358"/>
              <a:gd name="connsiteX62" fmla="*/ 2533560 w 3898347"/>
              <a:gd name="connsiteY62" fmla="*/ 3988160 h 4270358"/>
              <a:gd name="connsiteX63" fmla="*/ 2515299 w 3898347"/>
              <a:gd name="connsiteY63" fmla="*/ 4016867 h 4270358"/>
              <a:gd name="connsiteX64" fmla="*/ 2513423 w 3898347"/>
              <a:gd name="connsiteY64" fmla="*/ 4018759 h 4270358"/>
              <a:gd name="connsiteX65" fmla="*/ 2482991 w 3898347"/>
              <a:gd name="connsiteY65" fmla="*/ 4012935 h 4270358"/>
              <a:gd name="connsiteX66" fmla="*/ 2446940 w 3898347"/>
              <a:gd name="connsiteY66" fmla="*/ 4021172 h 4270358"/>
              <a:gd name="connsiteX67" fmla="*/ 2404883 w 3898347"/>
              <a:gd name="connsiteY67" fmla="*/ 4024808 h 4270358"/>
              <a:gd name="connsiteX68" fmla="*/ 2373894 w 3898347"/>
              <a:gd name="connsiteY68" fmla="*/ 4023827 h 4270358"/>
              <a:gd name="connsiteX69" fmla="*/ 2297080 w 3898347"/>
              <a:gd name="connsiteY69" fmla="*/ 4040841 h 4270358"/>
              <a:gd name="connsiteX70" fmla="*/ 2170615 w 3898347"/>
              <a:gd name="connsiteY70" fmla="*/ 4077196 h 4270358"/>
              <a:gd name="connsiteX71" fmla="*/ 2143580 w 3898347"/>
              <a:gd name="connsiteY71" fmla="*/ 4083102 h 4270358"/>
              <a:gd name="connsiteX72" fmla="*/ 2119893 w 3898347"/>
              <a:gd name="connsiteY72" fmla="*/ 4080874 h 4270358"/>
              <a:gd name="connsiteX73" fmla="*/ 2114008 w 3898347"/>
              <a:gd name="connsiteY73" fmla="*/ 4073996 h 4270358"/>
              <a:gd name="connsiteX74" fmla="*/ 2099067 w 3898347"/>
              <a:gd name="connsiteY74" fmla="*/ 4076068 h 4270358"/>
              <a:gd name="connsiteX75" fmla="*/ 2095000 w 3898347"/>
              <a:gd name="connsiteY75" fmla="*/ 4075096 h 4270358"/>
              <a:gd name="connsiteX76" fmla="*/ 2071767 w 3898347"/>
              <a:gd name="connsiteY76" fmla="*/ 4071044 h 4270358"/>
              <a:gd name="connsiteX77" fmla="*/ 2024486 w 3898347"/>
              <a:gd name="connsiteY77" fmla="*/ 4100276 h 4270358"/>
              <a:gd name="connsiteX78" fmla="*/ 1964411 w 3898347"/>
              <a:gd name="connsiteY78" fmla="*/ 4105069 h 4270358"/>
              <a:gd name="connsiteX79" fmla="*/ 1739945 w 3898347"/>
              <a:gd name="connsiteY79" fmla="*/ 4171795 h 4270358"/>
              <a:gd name="connsiteX80" fmla="*/ 1610556 w 3898347"/>
              <a:gd name="connsiteY80" fmla="*/ 4167701 h 4270358"/>
              <a:gd name="connsiteX81" fmla="*/ 1553623 w 3898347"/>
              <a:gd name="connsiteY81" fmla="*/ 4236045 h 4270358"/>
              <a:gd name="connsiteX82" fmla="*/ 1548640 w 3898347"/>
              <a:gd name="connsiteY82" fmla="*/ 4238297 h 4270358"/>
              <a:gd name="connsiteX83" fmla="*/ 1530136 w 3898347"/>
              <a:gd name="connsiteY83" fmla="*/ 4227121 h 4270358"/>
              <a:gd name="connsiteX84" fmla="*/ 1508787 w 3898347"/>
              <a:gd name="connsiteY84" fmla="*/ 4234213 h 4270358"/>
              <a:gd name="connsiteX85" fmla="*/ 1488914 w 3898347"/>
              <a:gd name="connsiteY85" fmla="*/ 4241772 h 4270358"/>
              <a:gd name="connsiteX86" fmla="*/ 1488999 w 3898347"/>
              <a:gd name="connsiteY86" fmla="*/ 4251186 h 4270358"/>
              <a:gd name="connsiteX87" fmla="*/ 1475364 w 3898347"/>
              <a:gd name="connsiteY87" fmla="*/ 4248364 h 4270358"/>
              <a:gd name="connsiteX88" fmla="*/ 1457275 w 3898347"/>
              <a:gd name="connsiteY88" fmla="*/ 4252863 h 4270358"/>
              <a:gd name="connsiteX89" fmla="*/ 1448085 w 3898347"/>
              <a:gd name="connsiteY89" fmla="*/ 4248391 h 4270358"/>
              <a:gd name="connsiteX90" fmla="*/ 1315306 w 3898347"/>
              <a:gd name="connsiteY90" fmla="*/ 4237004 h 4270358"/>
              <a:gd name="connsiteX91" fmla="*/ 1272434 w 3898347"/>
              <a:gd name="connsiteY91" fmla="*/ 4244958 h 4270358"/>
              <a:gd name="connsiteX92" fmla="*/ 1231567 w 3898347"/>
              <a:gd name="connsiteY92" fmla="*/ 4219356 h 4270358"/>
              <a:gd name="connsiteX93" fmla="*/ 1216643 w 3898347"/>
              <a:gd name="connsiteY93" fmla="*/ 4229828 h 4270358"/>
              <a:gd name="connsiteX94" fmla="*/ 1214101 w 3898347"/>
              <a:gd name="connsiteY94" fmla="*/ 4231991 h 4270358"/>
              <a:gd name="connsiteX95" fmla="*/ 1203193 w 3898347"/>
              <a:gd name="connsiteY95" fmla="*/ 4232867 h 4270358"/>
              <a:gd name="connsiteX96" fmla="*/ 1201049 w 3898347"/>
              <a:gd name="connsiteY96" fmla="*/ 4242842 h 4270358"/>
              <a:gd name="connsiteX97" fmla="*/ 1185298 w 3898347"/>
              <a:gd name="connsiteY97" fmla="*/ 4251133 h 4270358"/>
              <a:gd name="connsiteX98" fmla="*/ 1164955 w 3898347"/>
              <a:gd name="connsiteY98" fmla="*/ 4250027 h 4270358"/>
              <a:gd name="connsiteX99" fmla="*/ 1067357 w 3898347"/>
              <a:gd name="connsiteY99" fmla="*/ 4233908 h 4270358"/>
              <a:gd name="connsiteX100" fmla="*/ 1009492 w 3898347"/>
              <a:gd name="connsiteY100" fmla="*/ 4230455 h 4270358"/>
              <a:gd name="connsiteX101" fmla="*/ 988345 w 3898347"/>
              <a:gd name="connsiteY101" fmla="*/ 4238880 h 4270358"/>
              <a:gd name="connsiteX102" fmla="*/ 958251 w 3898347"/>
              <a:gd name="connsiteY102" fmla="*/ 4244100 h 4270358"/>
              <a:gd name="connsiteX103" fmla="*/ 905785 w 3898347"/>
              <a:gd name="connsiteY103" fmla="*/ 4260845 h 4270358"/>
              <a:gd name="connsiteX104" fmla="*/ 834176 w 3898347"/>
              <a:gd name="connsiteY104" fmla="*/ 4270241 h 4270358"/>
              <a:gd name="connsiteX105" fmla="*/ 778474 w 3898347"/>
              <a:gd name="connsiteY105" fmla="*/ 4235526 h 4270358"/>
              <a:gd name="connsiteX106" fmla="*/ 774418 w 3898347"/>
              <a:gd name="connsiteY106" fmla="*/ 4242583 h 4270358"/>
              <a:gd name="connsiteX107" fmla="*/ 737705 w 3898347"/>
              <a:gd name="connsiteY107" fmla="*/ 4238891 h 4270358"/>
              <a:gd name="connsiteX108" fmla="*/ 627717 w 3898347"/>
              <a:gd name="connsiteY108" fmla="*/ 4207629 h 4270358"/>
              <a:gd name="connsiteX109" fmla="*/ 533391 w 3898347"/>
              <a:gd name="connsiteY109" fmla="*/ 4170035 h 4270358"/>
              <a:gd name="connsiteX110" fmla="*/ 508621 w 3898347"/>
              <a:gd name="connsiteY110" fmla="*/ 4176044 h 4270358"/>
              <a:gd name="connsiteX111" fmla="*/ 467082 w 3898347"/>
              <a:gd name="connsiteY111" fmla="*/ 4185616 h 4270358"/>
              <a:gd name="connsiteX112" fmla="*/ 437646 w 3898347"/>
              <a:gd name="connsiteY112" fmla="*/ 4212658 h 4270358"/>
              <a:gd name="connsiteX113" fmla="*/ 402271 w 3898347"/>
              <a:gd name="connsiteY113" fmla="*/ 4212774 h 4270358"/>
              <a:gd name="connsiteX114" fmla="*/ 391968 w 3898347"/>
              <a:gd name="connsiteY114" fmla="*/ 4187073 h 4270358"/>
              <a:gd name="connsiteX115" fmla="*/ 354806 w 3898347"/>
              <a:gd name="connsiteY115" fmla="*/ 4195545 h 4270358"/>
              <a:gd name="connsiteX116" fmla="*/ 298662 w 3898347"/>
              <a:gd name="connsiteY116" fmla="*/ 4211227 h 4270358"/>
              <a:gd name="connsiteX117" fmla="*/ 265740 w 3898347"/>
              <a:gd name="connsiteY117" fmla="*/ 4213623 h 4270358"/>
              <a:gd name="connsiteX118" fmla="*/ 176403 w 3898347"/>
              <a:gd name="connsiteY118" fmla="*/ 4227393 h 4270358"/>
              <a:gd name="connsiteX119" fmla="*/ 82528 w 3898347"/>
              <a:gd name="connsiteY119" fmla="*/ 4243774 h 4270358"/>
              <a:gd name="connsiteX120" fmla="*/ 19464 w 3898347"/>
              <a:gd name="connsiteY120" fmla="*/ 4256103 h 4270358"/>
              <a:gd name="connsiteX121" fmla="*/ 0 w 3898347"/>
              <a:gd name="connsiteY121" fmla="*/ 4221939 h 4270358"/>
              <a:gd name="connsiteX122" fmla="*/ 0 w 3898347"/>
              <a:gd name="connsiteY122" fmla="*/ 15850 h 4270358"/>
              <a:gd name="connsiteX123" fmla="*/ 3898347 w 3898347"/>
              <a:gd name="connsiteY123" fmla="*/ 0 h 4270358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64411 w 3898347"/>
              <a:gd name="connsiteY78" fmla="*/ 4105069 h 4260845"/>
              <a:gd name="connsiteX79" fmla="*/ 1739945 w 3898347"/>
              <a:gd name="connsiteY79" fmla="*/ 4171795 h 4260845"/>
              <a:gd name="connsiteX80" fmla="*/ 1610556 w 3898347"/>
              <a:gd name="connsiteY80" fmla="*/ 4167701 h 4260845"/>
              <a:gd name="connsiteX81" fmla="*/ 1553623 w 3898347"/>
              <a:gd name="connsiteY81" fmla="*/ 4236045 h 4260845"/>
              <a:gd name="connsiteX82" fmla="*/ 1548640 w 3898347"/>
              <a:gd name="connsiteY82" fmla="*/ 4238297 h 4260845"/>
              <a:gd name="connsiteX83" fmla="*/ 1530136 w 3898347"/>
              <a:gd name="connsiteY83" fmla="*/ 4227121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57275 w 3898347"/>
              <a:gd name="connsiteY88" fmla="*/ 4252863 h 4260845"/>
              <a:gd name="connsiteX89" fmla="*/ 1448085 w 3898347"/>
              <a:gd name="connsiteY89" fmla="*/ 4248391 h 4260845"/>
              <a:gd name="connsiteX90" fmla="*/ 1315306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27717 w 3898347"/>
              <a:gd name="connsiteY108" fmla="*/ 4207629 h 4260845"/>
              <a:gd name="connsiteX109" fmla="*/ 533391 w 3898347"/>
              <a:gd name="connsiteY109" fmla="*/ 4170035 h 4260845"/>
              <a:gd name="connsiteX110" fmla="*/ 508621 w 3898347"/>
              <a:gd name="connsiteY110" fmla="*/ 4176044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91968 w 3898347"/>
              <a:gd name="connsiteY114" fmla="*/ 4187073 h 4260845"/>
              <a:gd name="connsiteX115" fmla="*/ 354806 w 3898347"/>
              <a:gd name="connsiteY115" fmla="*/ 4195545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64411 w 3898347"/>
              <a:gd name="connsiteY78" fmla="*/ 4105069 h 4260845"/>
              <a:gd name="connsiteX79" fmla="*/ 1739945 w 3898347"/>
              <a:gd name="connsiteY79" fmla="*/ 4171795 h 4260845"/>
              <a:gd name="connsiteX80" fmla="*/ 1610556 w 3898347"/>
              <a:gd name="connsiteY80" fmla="*/ 4167701 h 4260845"/>
              <a:gd name="connsiteX81" fmla="*/ 1553623 w 3898347"/>
              <a:gd name="connsiteY81" fmla="*/ 4236045 h 4260845"/>
              <a:gd name="connsiteX82" fmla="*/ 1548640 w 3898347"/>
              <a:gd name="connsiteY82" fmla="*/ 4238297 h 4260845"/>
              <a:gd name="connsiteX83" fmla="*/ 1530136 w 3898347"/>
              <a:gd name="connsiteY83" fmla="*/ 4227121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57275 w 3898347"/>
              <a:gd name="connsiteY88" fmla="*/ 4252863 h 4260845"/>
              <a:gd name="connsiteX89" fmla="*/ 1448085 w 3898347"/>
              <a:gd name="connsiteY89" fmla="*/ 4248391 h 4260845"/>
              <a:gd name="connsiteX90" fmla="*/ 1315306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27717 w 3898347"/>
              <a:gd name="connsiteY108" fmla="*/ 4207629 h 4260845"/>
              <a:gd name="connsiteX109" fmla="*/ 551044 w 3898347"/>
              <a:gd name="connsiteY109" fmla="*/ 4180627 h 4260845"/>
              <a:gd name="connsiteX110" fmla="*/ 508621 w 3898347"/>
              <a:gd name="connsiteY110" fmla="*/ 4176044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91968 w 3898347"/>
              <a:gd name="connsiteY114" fmla="*/ 4187073 h 4260845"/>
              <a:gd name="connsiteX115" fmla="*/ 354806 w 3898347"/>
              <a:gd name="connsiteY115" fmla="*/ 4195545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64411 w 3898347"/>
              <a:gd name="connsiteY78" fmla="*/ 4105069 h 4260845"/>
              <a:gd name="connsiteX79" fmla="*/ 1739945 w 3898347"/>
              <a:gd name="connsiteY79" fmla="*/ 4171795 h 4260845"/>
              <a:gd name="connsiteX80" fmla="*/ 1610556 w 3898347"/>
              <a:gd name="connsiteY80" fmla="*/ 4167701 h 4260845"/>
              <a:gd name="connsiteX81" fmla="*/ 1553623 w 3898347"/>
              <a:gd name="connsiteY81" fmla="*/ 4236045 h 4260845"/>
              <a:gd name="connsiteX82" fmla="*/ 1548640 w 3898347"/>
              <a:gd name="connsiteY82" fmla="*/ 4238297 h 4260845"/>
              <a:gd name="connsiteX83" fmla="*/ 1530136 w 3898347"/>
              <a:gd name="connsiteY83" fmla="*/ 4227121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57275 w 3898347"/>
              <a:gd name="connsiteY88" fmla="*/ 4252863 h 4260845"/>
              <a:gd name="connsiteX89" fmla="*/ 1448085 w 3898347"/>
              <a:gd name="connsiteY89" fmla="*/ 4248391 h 4260845"/>
              <a:gd name="connsiteX90" fmla="*/ 1315306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27717 w 3898347"/>
              <a:gd name="connsiteY108" fmla="*/ 4207629 h 4260845"/>
              <a:gd name="connsiteX109" fmla="*/ 551044 w 3898347"/>
              <a:gd name="connsiteY109" fmla="*/ 4180627 h 4260845"/>
              <a:gd name="connsiteX110" fmla="*/ 508621 w 3898347"/>
              <a:gd name="connsiteY110" fmla="*/ 4176044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91968 w 3898347"/>
              <a:gd name="connsiteY114" fmla="*/ 4187073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64411 w 3898347"/>
              <a:gd name="connsiteY78" fmla="*/ 4105069 h 4260845"/>
              <a:gd name="connsiteX79" fmla="*/ 1739945 w 3898347"/>
              <a:gd name="connsiteY79" fmla="*/ 4171795 h 4260845"/>
              <a:gd name="connsiteX80" fmla="*/ 1610556 w 3898347"/>
              <a:gd name="connsiteY80" fmla="*/ 4167701 h 4260845"/>
              <a:gd name="connsiteX81" fmla="*/ 1553623 w 3898347"/>
              <a:gd name="connsiteY81" fmla="*/ 4236045 h 4260845"/>
              <a:gd name="connsiteX82" fmla="*/ 1548640 w 3898347"/>
              <a:gd name="connsiteY82" fmla="*/ 4238297 h 4260845"/>
              <a:gd name="connsiteX83" fmla="*/ 1530136 w 3898347"/>
              <a:gd name="connsiteY83" fmla="*/ 4227121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57275 w 3898347"/>
              <a:gd name="connsiteY88" fmla="*/ 4252863 h 4260845"/>
              <a:gd name="connsiteX89" fmla="*/ 1448085 w 3898347"/>
              <a:gd name="connsiteY89" fmla="*/ 4248391 h 4260845"/>
              <a:gd name="connsiteX90" fmla="*/ 1315306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27717 w 3898347"/>
              <a:gd name="connsiteY108" fmla="*/ 4207629 h 4260845"/>
              <a:gd name="connsiteX109" fmla="*/ 551044 w 3898347"/>
              <a:gd name="connsiteY109" fmla="*/ 4180627 h 4260845"/>
              <a:gd name="connsiteX110" fmla="*/ 508621 w 3898347"/>
              <a:gd name="connsiteY110" fmla="*/ 4176044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91968 w 3898347"/>
              <a:gd name="connsiteY114" fmla="*/ 4187073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91255"/>
              <a:gd name="connsiteX1" fmla="*/ 3898347 w 3898347"/>
              <a:gd name="connsiteY1" fmla="*/ 3834445 h 4291255"/>
              <a:gd name="connsiteX2" fmla="*/ 3892314 w 3898347"/>
              <a:gd name="connsiteY2" fmla="*/ 3832951 h 4291255"/>
              <a:gd name="connsiteX3" fmla="*/ 3851953 w 3898347"/>
              <a:gd name="connsiteY3" fmla="*/ 3802983 h 4291255"/>
              <a:gd name="connsiteX4" fmla="*/ 3836418 w 3898347"/>
              <a:gd name="connsiteY4" fmla="*/ 3811513 h 4291255"/>
              <a:gd name="connsiteX5" fmla="*/ 3833758 w 3898347"/>
              <a:gd name="connsiteY5" fmla="*/ 3813341 h 4291255"/>
              <a:gd name="connsiteX6" fmla="*/ 3822673 w 3898347"/>
              <a:gd name="connsiteY6" fmla="*/ 3812913 h 4291255"/>
              <a:gd name="connsiteX7" fmla="*/ 3820104 w 3898347"/>
              <a:gd name="connsiteY7" fmla="*/ 3822466 h 4291255"/>
              <a:gd name="connsiteX8" fmla="*/ 3803816 w 3898347"/>
              <a:gd name="connsiteY8" fmla="*/ 3828757 h 4291255"/>
              <a:gd name="connsiteX9" fmla="*/ 3729936 w 3898347"/>
              <a:gd name="connsiteY9" fmla="*/ 3815386 h 4291255"/>
              <a:gd name="connsiteX10" fmla="*/ 3726018 w 3898347"/>
              <a:gd name="connsiteY10" fmla="*/ 3815100 h 4291255"/>
              <a:gd name="connsiteX11" fmla="*/ 3725413 w 3898347"/>
              <a:gd name="connsiteY11" fmla="*/ 3814615 h 4291255"/>
              <a:gd name="connsiteX12" fmla="*/ 3713801 w 3898347"/>
              <a:gd name="connsiteY12" fmla="*/ 3811018 h 4291255"/>
              <a:gd name="connsiteX13" fmla="*/ 3709087 w 3898347"/>
              <a:gd name="connsiteY13" fmla="*/ 3813195 h 4291255"/>
              <a:gd name="connsiteX14" fmla="*/ 3698038 w 3898347"/>
              <a:gd name="connsiteY14" fmla="*/ 3806182 h 4291255"/>
              <a:gd name="connsiteX15" fmla="*/ 3662227 w 3898347"/>
              <a:gd name="connsiteY15" fmla="*/ 3807761 h 4291255"/>
              <a:gd name="connsiteX16" fmla="*/ 3659872 w 3898347"/>
              <a:gd name="connsiteY16" fmla="*/ 3805524 h 4291255"/>
              <a:gd name="connsiteX17" fmla="*/ 3643454 w 3898347"/>
              <a:gd name="connsiteY17" fmla="*/ 3794831 h 4291255"/>
              <a:gd name="connsiteX18" fmla="*/ 3624789 w 3898347"/>
              <a:gd name="connsiteY18" fmla="*/ 3803185 h 4291255"/>
              <a:gd name="connsiteX19" fmla="*/ 3602327 w 3898347"/>
              <a:gd name="connsiteY19" fmla="*/ 3794616 h 4291255"/>
              <a:gd name="connsiteX20" fmla="*/ 3596645 w 3898347"/>
              <a:gd name="connsiteY20" fmla="*/ 3797108 h 4291255"/>
              <a:gd name="connsiteX21" fmla="*/ 3574144 w 3898347"/>
              <a:gd name="connsiteY21" fmla="*/ 3795108 h 4291255"/>
              <a:gd name="connsiteX22" fmla="*/ 3562310 w 3898347"/>
              <a:gd name="connsiteY22" fmla="*/ 3787534 h 4291255"/>
              <a:gd name="connsiteX23" fmla="*/ 3551635 w 3898347"/>
              <a:gd name="connsiteY23" fmla="*/ 3797705 h 4291255"/>
              <a:gd name="connsiteX24" fmla="*/ 3542668 w 3898347"/>
              <a:gd name="connsiteY24" fmla="*/ 3803283 h 4291255"/>
              <a:gd name="connsiteX25" fmla="*/ 3533033 w 3898347"/>
              <a:gd name="connsiteY25" fmla="*/ 3799071 h 4291255"/>
              <a:gd name="connsiteX26" fmla="*/ 3521726 w 3898347"/>
              <a:gd name="connsiteY26" fmla="*/ 3804691 h 4291255"/>
              <a:gd name="connsiteX27" fmla="*/ 3520080 w 3898347"/>
              <a:gd name="connsiteY27" fmla="*/ 3805210 h 4291255"/>
              <a:gd name="connsiteX28" fmla="*/ 3508491 w 3898347"/>
              <a:gd name="connsiteY28" fmla="*/ 3797398 h 4291255"/>
              <a:gd name="connsiteX29" fmla="*/ 3503787 w 3898347"/>
              <a:gd name="connsiteY29" fmla="*/ 3797787 h 4291255"/>
              <a:gd name="connsiteX30" fmla="*/ 3492165 w 3898347"/>
              <a:gd name="connsiteY30" fmla="*/ 3799887 h 4291255"/>
              <a:gd name="connsiteX31" fmla="*/ 3472233 w 3898347"/>
              <a:gd name="connsiteY31" fmla="*/ 3805682 h 4291255"/>
              <a:gd name="connsiteX32" fmla="*/ 3465921 w 3898347"/>
              <a:gd name="connsiteY32" fmla="*/ 3805814 h 4291255"/>
              <a:gd name="connsiteX33" fmla="*/ 3455541 w 3898347"/>
              <a:gd name="connsiteY33" fmla="*/ 3815505 h 4291255"/>
              <a:gd name="connsiteX34" fmla="*/ 3429027 w 3898347"/>
              <a:gd name="connsiteY34" fmla="*/ 3816906 h 4291255"/>
              <a:gd name="connsiteX35" fmla="*/ 3369507 w 3898347"/>
              <a:gd name="connsiteY35" fmla="*/ 3825563 h 4291255"/>
              <a:gd name="connsiteX36" fmla="*/ 3324491 w 3898347"/>
              <a:gd name="connsiteY36" fmla="*/ 3832006 h 4291255"/>
              <a:gd name="connsiteX37" fmla="*/ 3244235 w 3898347"/>
              <a:gd name="connsiteY37" fmla="*/ 3834376 h 4291255"/>
              <a:gd name="connsiteX38" fmla="*/ 3226507 w 3898347"/>
              <a:gd name="connsiteY38" fmla="*/ 3820131 h 4291255"/>
              <a:gd name="connsiteX39" fmla="*/ 3191688 w 3898347"/>
              <a:gd name="connsiteY39" fmla="*/ 3837359 h 4291255"/>
              <a:gd name="connsiteX40" fmla="*/ 3153779 w 3898347"/>
              <a:gd name="connsiteY40" fmla="*/ 3848439 h 4291255"/>
              <a:gd name="connsiteX41" fmla="*/ 3090188 w 3898347"/>
              <a:gd name="connsiteY41" fmla="*/ 3855036 h 4291255"/>
              <a:gd name="connsiteX42" fmla="*/ 3031422 w 3898347"/>
              <a:gd name="connsiteY42" fmla="*/ 3858298 h 4291255"/>
              <a:gd name="connsiteX43" fmla="*/ 2996288 w 3898347"/>
              <a:gd name="connsiteY43" fmla="*/ 3860020 h 4291255"/>
              <a:gd name="connsiteX44" fmla="*/ 2901661 w 3898347"/>
              <a:gd name="connsiteY44" fmla="*/ 3882243 h 4291255"/>
              <a:gd name="connsiteX45" fmla="*/ 2782141 w 3898347"/>
              <a:gd name="connsiteY45" fmla="*/ 3932983 h 4291255"/>
              <a:gd name="connsiteX46" fmla="*/ 2749597 w 3898347"/>
              <a:gd name="connsiteY46" fmla="*/ 3956746 h 4291255"/>
              <a:gd name="connsiteX47" fmla="*/ 2730493 w 3898347"/>
              <a:gd name="connsiteY47" fmla="*/ 3955236 h 4291255"/>
              <a:gd name="connsiteX48" fmla="*/ 2707507 w 3898347"/>
              <a:gd name="connsiteY48" fmla="*/ 3947771 h 4291255"/>
              <a:gd name="connsiteX49" fmla="*/ 2701937 w 3898347"/>
              <a:gd name="connsiteY49" fmla="*/ 3950565 h 4291255"/>
              <a:gd name="connsiteX50" fmla="*/ 2679435 w 3898347"/>
              <a:gd name="connsiteY50" fmla="*/ 3949768 h 4291255"/>
              <a:gd name="connsiteX51" fmla="*/ 2667352 w 3898347"/>
              <a:gd name="connsiteY51" fmla="*/ 3942821 h 4291255"/>
              <a:gd name="connsiteX52" fmla="*/ 2657096 w 3898347"/>
              <a:gd name="connsiteY52" fmla="*/ 3953571 h 4291255"/>
              <a:gd name="connsiteX53" fmla="*/ 2655161 w 3898347"/>
              <a:gd name="connsiteY53" fmla="*/ 3962216 h 4291255"/>
              <a:gd name="connsiteX54" fmla="*/ 2638604 w 3898347"/>
              <a:gd name="connsiteY54" fmla="*/ 3955936 h 4291255"/>
              <a:gd name="connsiteX55" fmla="*/ 2626185 w 3898347"/>
              <a:gd name="connsiteY55" fmla="*/ 3962937 h 4291255"/>
              <a:gd name="connsiteX56" fmla="*/ 2614077 w 3898347"/>
              <a:gd name="connsiteY56" fmla="*/ 3955576 h 4291255"/>
              <a:gd name="connsiteX57" fmla="*/ 2609403 w 3898347"/>
              <a:gd name="connsiteY57" fmla="*/ 3956215 h 4291255"/>
              <a:gd name="connsiteX58" fmla="*/ 2597896 w 3898347"/>
              <a:gd name="connsiteY58" fmla="*/ 3958939 h 4291255"/>
              <a:gd name="connsiteX59" fmla="*/ 2578251 w 3898347"/>
              <a:gd name="connsiteY59" fmla="*/ 3965812 h 4291255"/>
              <a:gd name="connsiteX60" fmla="*/ 2571961 w 3898347"/>
              <a:gd name="connsiteY60" fmla="*/ 3966278 h 4291255"/>
              <a:gd name="connsiteX61" fmla="*/ 2559399 w 3898347"/>
              <a:gd name="connsiteY61" fmla="*/ 3979193 h 4291255"/>
              <a:gd name="connsiteX62" fmla="*/ 2533560 w 3898347"/>
              <a:gd name="connsiteY62" fmla="*/ 3988160 h 4291255"/>
              <a:gd name="connsiteX63" fmla="*/ 2515299 w 3898347"/>
              <a:gd name="connsiteY63" fmla="*/ 4016867 h 4291255"/>
              <a:gd name="connsiteX64" fmla="*/ 2513423 w 3898347"/>
              <a:gd name="connsiteY64" fmla="*/ 4018759 h 4291255"/>
              <a:gd name="connsiteX65" fmla="*/ 2482991 w 3898347"/>
              <a:gd name="connsiteY65" fmla="*/ 4012935 h 4291255"/>
              <a:gd name="connsiteX66" fmla="*/ 2446940 w 3898347"/>
              <a:gd name="connsiteY66" fmla="*/ 4021172 h 4291255"/>
              <a:gd name="connsiteX67" fmla="*/ 2404883 w 3898347"/>
              <a:gd name="connsiteY67" fmla="*/ 4024808 h 4291255"/>
              <a:gd name="connsiteX68" fmla="*/ 2373894 w 3898347"/>
              <a:gd name="connsiteY68" fmla="*/ 4023827 h 4291255"/>
              <a:gd name="connsiteX69" fmla="*/ 2297080 w 3898347"/>
              <a:gd name="connsiteY69" fmla="*/ 4040841 h 4291255"/>
              <a:gd name="connsiteX70" fmla="*/ 2170615 w 3898347"/>
              <a:gd name="connsiteY70" fmla="*/ 4077196 h 4291255"/>
              <a:gd name="connsiteX71" fmla="*/ 2143580 w 3898347"/>
              <a:gd name="connsiteY71" fmla="*/ 4083102 h 4291255"/>
              <a:gd name="connsiteX72" fmla="*/ 2119893 w 3898347"/>
              <a:gd name="connsiteY72" fmla="*/ 4080874 h 4291255"/>
              <a:gd name="connsiteX73" fmla="*/ 2114008 w 3898347"/>
              <a:gd name="connsiteY73" fmla="*/ 4073996 h 4291255"/>
              <a:gd name="connsiteX74" fmla="*/ 2099067 w 3898347"/>
              <a:gd name="connsiteY74" fmla="*/ 4076068 h 4291255"/>
              <a:gd name="connsiteX75" fmla="*/ 2095000 w 3898347"/>
              <a:gd name="connsiteY75" fmla="*/ 4075096 h 4291255"/>
              <a:gd name="connsiteX76" fmla="*/ 2071767 w 3898347"/>
              <a:gd name="connsiteY76" fmla="*/ 4071044 h 4291255"/>
              <a:gd name="connsiteX77" fmla="*/ 2024486 w 3898347"/>
              <a:gd name="connsiteY77" fmla="*/ 4100276 h 4291255"/>
              <a:gd name="connsiteX78" fmla="*/ 1964411 w 3898347"/>
              <a:gd name="connsiteY78" fmla="*/ 4105069 h 4291255"/>
              <a:gd name="connsiteX79" fmla="*/ 1739945 w 3898347"/>
              <a:gd name="connsiteY79" fmla="*/ 4171795 h 4291255"/>
              <a:gd name="connsiteX80" fmla="*/ 1610556 w 3898347"/>
              <a:gd name="connsiteY80" fmla="*/ 4167701 h 4291255"/>
              <a:gd name="connsiteX81" fmla="*/ 1553623 w 3898347"/>
              <a:gd name="connsiteY81" fmla="*/ 4236045 h 4291255"/>
              <a:gd name="connsiteX82" fmla="*/ 1538049 w 3898347"/>
              <a:gd name="connsiteY82" fmla="*/ 4291255 h 4291255"/>
              <a:gd name="connsiteX83" fmla="*/ 1530136 w 3898347"/>
              <a:gd name="connsiteY83" fmla="*/ 4227121 h 4291255"/>
              <a:gd name="connsiteX84" fmla="*/ 1508787 w 3898347"/>
              <a:gd name="connsiteY84" fmla="*/ 4234213 h 4291255"/>
              <a:gd name="connsiteX85" fmla="*/ 1488914 w 3898347"/>
              <a:gd name="connsiteY85" fmla="*/ 4241772 h 4291255"/>
              <a:gd name="connsiteX86" fmla="*/ 1488999 w 3898347"/>
              <a:gd name="connsiteY86" fmla="*/ 4251186 h 4291255"/>
              <a:gd name="connsiteX87" fmla="*/ 1475364 w 3898347"/>
              <a:gd name="connsiteY87" fmla="*/ 4248364 h 4291255"/>
              <a:gd name="connsiteX88" fmla="*/ 1457275 w 3898347"/>
              <a:gd name="connsiteY88" fmla="*/ 4252863 h 4291255"/>
              <a:gd name="connsiteX89" fmla="*/ 1448085 w 3898347"/>
              <a:gd name="connsiteY89" fmla="*/ 4248391 h 4291255"/>
              <a:gd name="connsiteX90" fmla="*/ 1315306 w 3898347"/>
              <a:gd name="connsiteY90" fmla="*/ 4237004 h 4291255"/>
              <a:gd name="connsiteX91" fmla="*/ 1272434 w 3898347"/>
              <a:gd name="connsiteY91" fmla="*/ 4244958 h 4291255"/>
              <a:gd name="connsiteX92" fmla="*/ 1231567 w 3898347"/>
              <a:gd name="connsiteY92" fmla="*/ 4219356 h 4291255"/>
              <a:gd name="connsiteX93" fmla="*/ 1216643 w 3898347"/>
              <a:gd name="connsiteY93" fmla="*/ 4229828 h 4291255"/>
              <a:gd name="connsiteX94" fmla="*/ 1214101 w 3898347"/>
              <a:gd name="connsiteY94" fmla="*/ 4231991 h 4291255"/>
              <a:gd name="connsiteX95" fmla="*/ 1203193 w 3898347"/>
              <a:gd name="connsiteY95" fmla="*/ 4232867 h 4291255"/>
              <a:gd name="connsiteX96" fmla="*/ 1201049 w 3898347"/>
              <a:gd name="connsiteY96" fmla="*/ 4242842 h 4291255"/>
              <a:gd name="connsiteX97" fmla="*/ 1185298 w 3898347"/>
              <a:gd name="connsiteY97" fmla="*/ 4251133 h 4291255"/>
              <a:gd name="connsiteX98" fmla="*/ 1164955 w 3898347"/>
              <a:gd name="connsiteY98" fmla="*/ 4250027 h 4291255"/>
              <a:gd name="connsiteX99" fmla="*/ 1067357 w 3898347"/>
              <a:gd name="connsiteY99" fmla="*/ 4233908 h 4291255"/>
              <a:gd name="connsiteX100" fmla="*/ 1009492 w 3898347"/>
              <a:gd name="connsiteY100" fmla="*/ 4230455 h 4291255"/>
              <a:gd name="connsiteX101" fmla="*/ 988345 w 3898347"/>
              <a:gd name="connsiteY101" fmla="*/ 4238880 h 4291255"/>
              <a:gd name="connsiteX102" fmla="*/ 958251 w 3898347"/>
              <a:gd name="connsiteY102" fmla="*/ 4244100 h 4291255"/>
              <a:gd name="connsiteX103" fmla="*/ 905785 w 3898347"/>
              <a:gd name="connsiteY103" fmla="*/ 4260845 h 4291255"/>
              <a:gd name="connsiteX104" fmla="*/ 837706 w 3898347"/>
              <a:gd name="connsiteY104" fmla="*/ 4245528 h 4291255"/>
              <a:gd name="connsiteX105" fmla="*/ 778474 w 3898347"/>
              <a:gd name="connsiteY105" fmla="*/ 4235526 h 4291255"/>
              <a:gd name="connsiteX106" fmla="*/ 774418 w 3898347"/>
              <a:gd name="connsiteY106" fmla="*/ 4242583 h 4291255"/>
              <a:gd name="connsiteX107" fmla="*/ 737705 w 3898347"/>
              <a:gd name="connsiteY107" fmla="*/ 4238891 h 4291255"/>
              <a:gd name="connsiteX108" fmla="*/ 627717 w 3898347"/>
              <a:gd name="connsiteY108" fmla="*/ 4207629 h 4291255"/>
              <a:gd name="connsiteX109" fmla="*/ 551044 w 3898347"/>
              <a:gd name="connsiteY109" fmla="*/ 4180627 h 4291255"/>
              <a:gd name="connsiteX110" fmla="*/ 508621 w 3898347"/>
              <a:gd name="connsiteY110" fmla="*/ 4176044 h 4291255"/>
              <a:gd name="connsiteX111" fmla="*/ 467082 w 3898347"/>
              <a:gd name="connsiteY111" fmla="*/ 4185616 h 4291255"/>
              <a:gd name="connsiteX112" fmla="*/ 437646 w 3898347"/>
              <a:gd name="connsiteY112" fmla="*/ 4212658 h 4291255"/>
              <a:gd name="connsiteX113" fmla="*/ 402271 w 3898347"/>
              <a:gd name="connsiteY113" fmla="*/ 4212774 h 4291255"/>
              <a:gd name="connsiteX114" fmla="*/ 391968 w 3898347"/>
              <a:gd name="connsiteY114" fmla="*/ 4187073 h 4291255"/>
              <a:gd name="connsiteX115" fmla="*/ 337154 w 3898347"/>
              <a:gd name="connsiteY115" fmla="*/ 4206136 h 4291255"/>
              <a:gd name="connsiteX116" fmla="*/ 298662 w 3898347"/>
              <a:gd name="connsiteY116" fmla="*/ 4211227 h 4291255"/>
              <a:gd name="connsiteX117" fmla="*/ 265740 w 3898347"/>
              <a:gd name="connsiteY117" fmla="*/ 4213623 h 4291255"/>
              <a:gd name="connsiteX118" fmla="*/ 176403 w 3898347"/>
              <a:gd name="connsiteY118" fmla="*/ 4227393 h 4291255"/>
              <a:gd name="connsiteX119" fmla="*/ 82528 w 3898347"/>
              <a:gd name="connsiteY119" fmla="*/ 4243774 h 4291255"/>
              <a:gd name="connsiteX120" fmla="*/ 19464 w 3898347"/>
              <a:gd name="connsiteY120" fmla="*/ 4256103 h 4291255"/>
              <a:gd name="connsiteX121" fmla="*/ 0 w 3898347"/>
              <a:gd name="connsiteY121" fmla="*/ 4221939 h 4291255"/>
              <a:gd name="connsiteX122" fmla="*/ 0 w 3898347"/>
              <a:gd name="connsiteY122" fmla="*/ 15850 h 4291255"/>
              <a:gd name="connsiteX123" fmla="*/ 3898347 w 3898347"/>
              <a:gd name="connsiteY123" fmla="*/ 0 h 4291255"/>
              <a:gd name="connsiteX0" fmla="*/ 3898347 w 3898347"/>
              <a:gd name="connsiteY0" fmla="*/ 0 h 4291255"/>
              <a:gd name="connsiteX1" fmla="*/ 3898347 w 3898347"/>
              <a:gd name="connsiteY1" fmla="*/ 3834445 h 4291255"/>
              <a:gd name="connsiteX2" fmla="*/ 3892314 w 3898347"/>
              <a:gd name="connsiteY2" fmla="*/ 3832951 h 4291255"/>
              <a:gd name="connsiteX3" fmla="*/ 3851953 w 3898347"/>
              <a:gd name="connsiteY3" fmla="*/ 3802983 h 4291255"/>
              <a:gd name="connsiteX4" fmla="*/ 3836418 w 3898347"/>
              <a:gd name="connsiteY4" fmla="*/ 3811513 h 4291255"/>
              <a:gd name="connsiteX5" fmla="*/ 3833758 w 3898347"/>
              <a:gd name="connsiteY5" fmla="*/ 3813341 h 4291255"/>
              <a:gd name="connsiteX6" fmla="*/ 3822673 w 3898347"/>
              <a:gd name="connsiteY6" fmla="*/ 3812913 h 4291255"/>
              <a:gd name="connsiteX7" fmla="*/ 3820104 w 3898347"/>
              <a:gd name="connsiteY7" fmla="*/ 3822466 h 4291255"/>
              <a:gd name="connsiteX8" fmla="*/ 3803816 w 3898347"/>
              <a:gd name="connsiteY8" fmla="*/ 3828757 h 4291255"/>
              <a:gd name="connsiteX9" fmla="*/ 3729936 w 3898347"/>
              <a:gd name="connsiteY9" fmla="*/ 3815386 h 4291255"/>
              <a:gd name="connsiteX10" fmla="*/ 3726018 w 3898347"/>
              <a:gd name="connsiteY10" fmla="*/ 3815100 h 4291255"/>
              <a:gd name="connsiteX11" fmla="*/ 3725413 w 3898347"/>
              <a:gd name="connsiteY11" fmla="*/ 3814615 h 4291255"/>
              <a:gd name="connsiteX12" fmla="*/ 3713801 w 3898347"/>
              <a:gd name="connsiteY12" fmla="*/ 3811018 h 4291255"/>
              <a:gd name="connsiteX13" fmla="*/ 3709087 w 3898347"/>
              <a:gd name="connsiteY13" fmla="*/ 3813195 h 4291255"/>
              <a:gd name="connsiteX14" fmla="*/ 3698038 w 3898347"/>
              <a:gd name="connsiteY14" fmla="*/ 3806182 h 4291255"/>
              <a:gd name="connsiteX15" fmla="*/ 3662227 w 3898347"/>
              <a:gd name="connsiteY15" fmla="*/ 3807761 h 4291255"/>
              <a:gd name="connsiteX16" fmla="*/ 3659872 w 3898347"/>
              <a:gd name="connsiteY16" fmla="*/ 3805524 h 4291255"/>
              <a:gd name="connsiteX17" fmla="*/ 3643454 w 3898347"/>
              <a:gd name="connsiteY17" fmla="*/ 3794831 h 4291255"/>
              <a:gd name="connsiteX18" fmla="*/ 3624789 w 3898347"/>
              <a:gd name="connsiteY18" fmla="*/ 3803185 h 4291255"/>
              <a:gd name="connsiteX19" fmla="*/ 3602327 w 3898347"/>
              <a:gd name="connsiteY19" fmla="*/ 3794616 h 4291255"/>
              <a:gd name="connsiteX20" fmla="*/ 3596645 w 3898347"/>
              <a:gd name="connsiteY20" fmla="*/ 3797108 h 4291255"/>
              <a:gd name="connsiteX21" fmla="*/ 3574144 w 3898347"/>
              <a:gd name="connsiteY21" fmla="*/ 3795108 h 4291255"/>
              <a:gd name="connsiteX22" fmla="*/ 3562310 w 3898347"/>
              <a:gd name="connsiteY22" fmla="*/ 3787534 h 4291255"/>
              <a:gd name="connsiteX23" fmla="*/ 3551635 w 3898347"/>
              <a:gd name="connsiteY23" fmla="*/ 3797705 h 4291255"/>
              <a:gd name="connsiteX24" fmla="*/ 3542668 w 3898347"/>
              <a:gd name="connsiteY24" fmla="*/ 3803283 h 4291255"/>
              <a:gd name="connsiteX25" fmla="*/ 3533033 w 3898347"/>
              <a:gd name="connsiteY25" fmla="*/ 3799071 h 4291255"/>
              <a:gd name="connsiteX26" fmla="*/ 3521726 w 3898347"/>
              <a:gd name="connsiteY26" fmla="*/ 3804691 h 4291255"/>
              <a:gd name="connsiteX27" fmla="*/ 3520080 w 3898347"/>
              <a:gd name="connsiteY27" fmla="*/ 3805210 h 4291255"/>
              <a:gd name="connsiteX28" fmla="*/ 3508491 w 3898347"/>
              <a:gd name="connsiteY28" fmla="*/ 3797398 h 4291255"/>
              <a:gd name="connsiteX29" fmla="*/ 3503787 w 3898347"/>
              <a:gd name="connsiteY29" fmla="*/ 3797787 h 4291255"/>
              <a:gd name="connsiteX30" fmla="*/ 3492165 w 3898347"/>
              <a:gd name="connsiteY30" fmla="*/ 3799887 h 4291255"/>
              <a:gd name="connsiteX31" fmla="*/ 3472233 w 3898347"/>
              <a:gd name="connsiteY31" fmla="*/ 3805682 h 4291255"/>
              <a:gd name="connsiteX32" fmla="*/ 3465921 w 3898347"/>
              <a:gd name="connsiteY32" fmla="*/ 3805814 h 4291255"/>
              <a:gd name="connsiteX33" fmla="*/ 3455541 w 3898347"/>
              <a:gd name="connsiteY33" fmla="*/ 3815505 h 4291255"/>
              <a:gd name="connsiteX34" fmla="*/ 3429027 w 3898347"/>
              <a:gd name="connsiteY34" fmla="*/ 3816906 h 4291255"/>
              <a:gd name="connsiteX35" fmla="*/ 3369507 w 3898347"/>
              <a:gd name="connsiteY35" fmla="*/ 3825563 h 4291255"/>
              <a:gd name="connsiteX36" fmla="*/ 3324491 w 3898347"/>
              <a:gd name="connsiteY36" fmla="*/ 3832006 h 4291255"/>
              <a:gd name="connsiteX37" fmla="*/ 3244235 w 3898347"/>
              <a:gd name="connsiteY37" fmla="*/ 3834376 h 4291255"/>
              <a:gd name="connsiteX38" fmla="*/ 3226507 w 3898347"/>
              <a:gd name="connsiteY38" fmla="*/ 3820131 h 4291255"/>
              <a:gd name="connsiteX39" fmla="*/ 3191688 w 3898347"/>
              <a:gd name="connsiteY39" fmla="*/ 3837359 h 4291255"/>
              <a:gd name="connsiteX40" fmla="*/ 3153779 w 3898347"/>
              <a:gd name="connsiteY40" fmla="*/ 3848439 h 4291255"/>
              <a:gd name="connsiteX41" fmla="*/ 3090188 w 3898347"/>
              <a:gd name="connsiteY41" fmla="*/ 3855036 h 4291255"/>
              <a:gd name="connsiteX42" fmla="*/ 3031422 w 3898347"/>
              <a:gd name="connsiteY42" fmla="*/ 3858298 h 4291255"/>
              <a:gd name="connsiteX43" fmla="*/ 2996288 w 3898347"/>
              <a:gd name="connsiteY43" fmla="*/ 3860020 h 4291255"/>
              <a:gd name="connsiteX44" fmla="*/ 2901661 w 3898347"/>
              <a:gd name="connsiteY44" fmla="*/ 3882243 h 4291255"/>
              <a:gd name="connsiteX45" fmla="*/ 2782141 w 3898347"/>
              <a:gd name="connsiteY45" fmla="*/ 3932983 h 4291255"/>
              <a:gd name="connsiteX46" fmla="*/ 2749597 w 3898347"/>
              <a:gd name="connsiteY46" fmla="*/ 3956746 h 4291255"/>
              <a:gd name="connsiteX47" fmla="*/ 2730493 w 3898347"/>
              <a:gd name="connsiteY47" fmla="*/ 3955236 h 4291255"/>
              <a:gd name="connsiteX48" fmla="*/ 2707507 w 3898347"/>
              <a:gd name="connsiteY48" fmla="*/ 3947771 h 4291255"/>
              <a:gd name="connsiteX49" fmla="*/ 2701937 w 3898347"/>
              <a:gd name="connsiteY49" fmla="*/ 3950565 h 4291255"/>
              <a:gd name="connsiteX50" fmla="*/ 2679435 w 3898347"/>
              <a:gd name="connsiteY50" fmla="*/ 3949768 h 4291255"/>
              <a:gd name="connsiteX51" fmla="*/ 2667352 w 3898347"/>
              <a:gd name="connsiteY51" fmla="*/ 3942821 h 4291255"/>
              <a:gd name="connsiteX52" fmla="*/ 2657096 w 3898347"/>
              <a:gd name="connsiteY52" fmla="*/ 3953571 h 4291255"/>
              <a:gd name="connsiteX53" fmla="*/ 2655161 w 3898347"/>
              <a:gd name="connsiteY53" fmla="*/ 3962216 h 4291255"/>
              <a:gd name="connsiteX54" fmla="*/ 2638604 w 3898347"/>
              <a:gd name="connsiteY54" fmla="*/ 3955936 h 4291255"/>
              <a:gd name="connsiteX55" fmla="*/ 2626185 w 3898347"/>
              <a:gd name="connsiteY55" fmla="*/ 3962937 h 4291255"/>
              <a:gd name="connsiteX56" fmla="*/ 2614077 w 3898347"/>
              <a:gd name="connsiteY56" fmla="*/ 3955576 h 4291255"/>
              <a:gd name="connsiteX57" fmla="*/ 2609403 w 3898347"/>
              <a:gd name="connsiteY57" fmla="*/ 3956215 h 4291255"/>
              <a:gd name="connsiteX58" fmla="*/ 2597896 w 3898347"/>
              <a:gd name="connsiteY58" fmla="*/ 3958939 h 4291255"/>
              <a:gd name="connsiteX59" fmla="*/ 2578251 w 3898347"/>
              <a:gd name="connsiteY59" fmla="*/ 3965812 h 4291255"/>
              <a:gd name="connsiteX60" fmla="*/ 2571961 w 3898347"/>
              <a:gd name="connsiteY60" fmla="*/ 3966278 h 4291255"/>
              <a:gd name="connsiteX61" fmla="*/ 2559399 w 3898347"/>
              <a:gd name="connsiteY61" fmla="*/ 3979193 h 4291255"/>
              <a:gd name="connsiteX62" fmla="*/ 2533560 w 3898347"/>
              <a:gd name="connsiteY62" fmla="*/ 3988160 h 4291255"/>
              <a:gd name="connsiteX63" fmla="*/ 2515299 w 3898347"/>
              <a:gd name="connsiteY63" fmla="*/ 4016867 h 4291255"/>
              <a:gd name="connsiteX64" fmla="*/ 2513423 w 3898347"/>
              <a:gd name="connsiteY64" fmla="*/ 4018759 h 4291255"/>
              <a:gd name="connsiteX65" fmla="*/ 2482991 w 3898347"/>
              <a:gd name="connsiteY65" fmla="*/ 4012935 h 4291255"/>
              <a:gd name="connsiteX66" fmla="*/ 2446940 w 3898347"/>
              <a:gd name="connsiteY66" fmla="*/ 4021172 h 4291255"/>
              <a:gd name="connsiteX67" fmla="*/ 2404883 w 3898347"/>
              <a:gd name="connsiteY67" fmla="*/ 4024808 h 4291255"/>
              <a:gd name="connsiteX68" fmla="*/ 2373894 w 3898347"/>
              <a:gd name="connsiteY68" fmla="*/ 4023827 h 4291255"/>
              <a:gd name="connsiteX69" fmla="*/ 2297080 w 3898347"/>
              <a:gd name="connsiteY69" fmla="*/ 4040841 h 4291255"/>
              <a:gd name="connsiteX70" fmla="*/ 2170615 w 3898347"/>
              <a:gd name="connsiteY70" fmla="*/ 4077196 h 4291255"/>
              <a:gd name="connsiteX71" fmla="*/ 2143580 w 3898347"/>
              <a:gd name="connsiteY71" fmla="*/ 4083102 h 4291255"/>
              <a:gd name="connsiteX72" fmla="*/ 2119893 w 3898347"/>
              <a:gd name="connsiteY72" fmla="*/ 4080874 h 4291255"/>
              <a:gd name="connsiteX73" fmla="*/ 2114008 w 3898347"/>
              <a:gd name="connsiteY73" fmla="*/ 4073996 h 4291255"/>
              <a:gd name="connsiteX74" fmla="*/ 2099067 w 3898347"/>
              <a:gd name="connsiteY74" fmla="*/ 4076068 h 4291255"/>
              <a:gd name="connsiteX75" fmla="*/ 2095000 w 3898347"/>
              <a:gd name="connsiteY75" fmla="*/ 4075096 h 4291255"/>
              <a:gd name="connsiteX76" fmla="*/ 2071767 w 3898347"/>
              <a:gd name="connsiteY76" fmla="*/ 4071044 h 4291255"/>
              <a:gd name="connsiteX77" fmla="*/ 2024486 w 3898347"/>
              <a:gd name="connsiteY77" fmla="*/ 4100276 h 4291255"/>
              <a:gd name="connsiteX78" fmla="*/ 1964411 w 3898347"/>
              <a:gd name="connsiteY78" fmla="*/ 4105069 h 4291255"/>
              <a:gd name="connsiteX79" fmla="*/ 1739945 w 3898347"/>
              <a:gd name="connsiteY79" fmla="*/ 4171795 h 4291255"/>
              <a:gd name="connsiteX80" fmla="*/ 1610556 w 3898347"/>
              <a:gd name="connsiteY80" fmla="*/ 4167701 h 4291255"/>
              <a:gd name="connsiteX81" fmla="*/ 1564215 w 3898347"/>
              <a:gd name="connsiteY81" fmla="*/ 4190149 h 4291255"/>
              <a:gd name="connsiteX82" fmla="*/ 1538049 w 3898347"/>
              <a:gd name="connsiteY82" fmla="*/ 4291255 h 4291255"/>
              <a:gd name="connsiteX83" fmla="*/ 1530136 w 3898347"/>
              <a:gd name="connsiteY83" fmla="*/ 4227121 h 4291255"/>
              <a:gd name="connsiteX84" fmla="*/ 1508787 w 3898347"/>
              <a:gd name="connsiteY84" fmla="*/ 4234213 h 4291255"/>
              <a:gd name="connsiteX85" fmla="*/ 1488914 w 3898347"/>
              <a:gd name="connsiteY85" fmla="*/ 4241772 h 4291255"/>
              <a:gd name="connsiteX86" fmla="*/ 1488999 w 3898347"/>
              <a:gd name="connsiteY86" fmla="*/ 4251186 h 4291255"/>
              <a:gd name="connsiteX87" fmla="*/ 1475364 w 3898347"/>
              <a:gd name="connsiteY87" fmla="*/ 4248364 h 4291255"/>
              <a:gd name="connsiteX88" fmla="*/ 1457275 w 3898347"/>
              <a:gd name="connsiteY88" fmla="*/ 4252863 h 4291255"/>
              <a:gd name="connsiteX89" fmla="*/ 1448085 w 3898347"/>
              <a:gd name="connsiteY89" fmla="*/ 4248391 h 4291255"/>
              <a:gd name="connsiteX90" fmla="*/ 1315306 w 3898347"/>
              <a:gd name="connsiteY90" fmla="*/ 4237004 h 4291255"/>
              <a:gd name="connsiteX91" fmla="*/ 1272434 w 3898347"/>
              <a:gd name="connsiteY91" fmla="*/ 4244958 h 4291255"/>
              <a:gd name="connsiteX92" fmla="*/ 1231567 w 3898347"/>
              <a:gd name="connsiteY92" fmla="*/ 4219356 h 4291255"/>
              <a:gd name="connsiteX93" fmla="*/ 1216643 w 3898347"/>
              <a:gd name="connsiteY93" fmla="*/ 4229828 h 4291255"/>
              <a:gd name="connsiteX94" fmla="*/ 1214101 w 3898347"/>
              <a:gd name="connsiteY94" fmla="*/ 4231991 h 4291255"/>
              <a:gd name="connsiteX95" fmla="*/ 1203193 w 3898347"/>
              <a:gd name="connsiteY95" fmla="*/ 4232867 h 4291255"/>
              <a:gd name="connsiteX96" fmla="*/ 1201049 w 3898347"/>
              <a:gd name="connsiteY96" fmla="*/ 4242842 h 4291255"/>
              <a:gd name="connsiteX97" fmla="*/ 1185298 w 3898347"/>
              <a:gd name="connsiteY97" fmla="*/ 4251133 h 4291255"/>
              <a:gd name="connsiteX98" fmla="*/ 1164955 w 3898347"/>
              <a:gd name="connsiteY98" fmla="*/ 4250027 h 4291255"/>
              <a:gd name="connsiteX99" fmla="*/ 1067357 w 3898347"/>
              <a:gd name="connsiteY99" fmla="*/ 4233908 h 4291255"/>
              <a:gd name="connsiteX100" fmla="*/ 1009492 w 3898347"/>
              <a:gd name="connsiteY100" fmla="*/ 4230455 h 4291255"/>
              <a:gd name="connsiteX101" fmla="*/ 988345 w 3898347"/>
              <a:gd name="connsiteY101" fmla="*/ 4238880 h 4291255"/>
              <a:gd name="connsiteX102" fmla="*/ 958251 w 3898347"/>
              <a:gd name="connsiteY102" fmla="*/ 4244100 h 4291255"/>
              <a:gd name="connsiteX103" fmla="*/ 905785 w 3898347"/>
              <a:gd name="connsiteY103" fmla="*/ 4260845 h 4291255"/>
              <a:gd name="connsiteX104" fmla="*/ 837706 w 3898347"/>
              <a:gd name="connsiteY104" fmla="*/ 4245528 h 4291255"/>
              <a:gd name="connsiteX105" fmla="*/ 778474 w 3898347"/>
              <a:gd name="connsiteY105" fmla="*/ 4235526 h 4291255"/>
              <a:gd name="connsiteX106" fmla="*/ 774418 w 3898347"/>
              <a:gd name="connsiteY106" fmla="*/ 4242583 h 4291255"/>
              <a:gd name="connsiteX107" fmla="*/ 737705 w 3898347"/>
              <a:gd name="connsiteY107" fmla="*/ 4238891 h 4291255"/>
              <a:gd name="connsiteX108" fmla="*/ 627717 w 3898347"/>
              <a:gd name="connsiteY108" fmla="*/ 4207629 h 4291255"/>
              <a:gd name="connsiteX109" fmla="*/ 551044 w 3898347"/>
              <a:gd name="connsiteY109" fmla="*/ 4180627 h 4291255"/>
              <a:gd name="connsiteX110" fmla="*/ 508621 w 3898347"/>
              <a:gd name="connsiteY110" fmla="*/ 4176044 h 4291255"/>
              <a:gd name="connsiteX111" fmla="*/ 467082 w 3898347"/>
              <a:gd name="connsiteY111" fmla="*/ 4185616 h 4291255"/>
              <a:gd name="connsiteX112" fmla="*/ 437646 w 3898347"/>
              <a:gd name="connsiteY112" fmla="*/ 4212658 h 4291255"/>
              <a:gd name="connsiteX113" fmla="*/ 402271 w 3898347"/>
              <a:gd name="connsiteY113" fmla="*/ 4212774 h 4291255"/>
              <a:gd name="connsiteX114" fmla="*/ 391968 w 3898347"/>
              <a:gd name="connsiteY114" fmla="*/ 4187073 h 4291255"/>
              <a:gd name="connsiteX115" fmla="*/ 337154 w 3898347"/>
              <a:gd name="connsiteY115" fmla="*/ 4206136 h 4291255"/>
              <a:gd name="connsiteX116" fmla="*/ 298662 w 3898347"/>
              <a:gd name="connsiteY116" fmla="*/ 4211227 h 4291255"/>
              <a:gd name="connsiteX117" fmla="*/ 265740 w 3898347"/>
              <a:gd name="connsiteY117" fmla="*/ 4213623 h 4291255"/>
              <a:gd name="connsiteX118" fmla="*/ 176403 w 3898347"/>
              <a:gd name="connsiteY118" fmla="*/ 4227393 h 4291255"/>
              <a:gd name="connsiteX119" fmla="*/ 82528 w 3898347"/>
              <a:gd name="connsiteY119" fmla="*/ 4243774 h 4291255"/>
              <a:gd name="connsiteX120" fmla="*/ 19464 w 3898347"/>
              <a:gd name="connsiteY120" fmla="*/ 4256103 h 4291255"/>
              <a:gd name="connsiteX121" fmla="*/ 0 w 3898347"/>
              <a:gd name="connsiteY121" fmla="*/ 4221939 h 4291255"/>
              <a:gd name="connsiteX122" fmla="*/ 0 w 3898347"/>
              <a:gd name="connsiteY122" fmla="*/ 15850 h 4291255"/>
              <a:gd name="connsiteX123" fmla="*/ 3898347 w 3898347"/>
              <a:gd name="connsiteY123" fmla="*/ 0 h 4291255"/>
              <a:gd name="connsiteX0" fmla="*/ 3898347 w 3898347"/>
              <a:gd name="connsiteY0" fmla="*/ 0 h 4291255"/>
              <a:gd name="connsiteX1" fmla="*/ 3898347 w 3898347"/>
              <a:gd name="connsiteY1" fmla="*/ 3834445 h 4291255"/>
              <a:gd name="connsiteX2" fmla="*/ 3892314 w 3898347"/>
              <a:gd name="connsiteY2" fmla="*/ 3832951 h 4291255"/>
              <a:gd name="connsiteX3" fmla="*/ 3851953 w 3898347"/>
              <a:gd name="connsiteY3" fmla="*/ 3802983 h 4291255"/>
              <a:gd name="connsiteX4" fmla="*/ 3836418 w 3898347"/>
              <a:gd name="connsiteY4" fmla="*/ 3811513 h 4291255"/>
              <a:gd name="connsiteX5" fmla="*/ 3833758 w 3898347"/>
              <a:gd name="connsiteY5" fmla="*/ 3813341 h 4291255"/>
              <a:gd name="connsiteX6" fmla="*/ 3822673 w 3898347"/>
              <a:gd name="connsiteY6" fmla="*/ 3812913 h 4291255"/>
              <a:gd name="connsiteX7" fmla="*/ 3820104 w 3898347"/>
              <a:gd name="connsiteY7" fmla="*/ 3822466 h 4291255"/>
              <a:gd name="connsiteX8" fmla="*/ 3803816 w 3898347"/>
              <a:gd name="connsiteY8" fmla="*/ 3828757 h 4291255"/>
              <a:gd name="connsiteX9" fmla="*/ 3729936 w 3898347"/>
              <a:gd name="connsiteY9" fmla="*/ 3815386 h 4291255"/>
              <a:gd name="connsiteX10" fmla="*/ 3726018 w 3898347"/>
              <a:gd name="connsiteY10" fmla="*/ 3815100 h 4291255"/>
              <a:gd name="connsiteX11" fmla="*/ 3725413 w 3898347"/>
              <a:gd name="connsiteY11" fmla="*/ 3814615 h 4291255"/>
              <a:gd name="connsiteX12" fmla="*/ 3713801 w 3898347"/>
              <a:gd name="connsiteY12" fmla="*/ 3811018 h 4291255"/>
              <a:gd name="connsiteX13" fmla="*/ 3709087 w 3898347"/>
              <a:gd name="connsiteY13" fmla="*/ 3813195 h 4291255"/>
              <a:gd name="connsiteX14" fmla="*/ 3698038 w 3898347"/>
              <a:gd name="connsiteY14" fmla="*/ 3806182 h 4291255"/>
              <a:gd name="connsiteX15" fmla="*/ 3662227 w 3898347"/>
              <a:gd name="connsiteY15" fmla="*/ 3807761 h 4291255"/>
              <a:gd name="connsiteX16" fmla="*/ 3659872 w 3898347"/>
              <a:gd name="connsiteY16" fmla="*/ 3805524 h 4291255"/>
              <a:gd name="connsiteX17" fmla="*/ 3643454 w 3898347"/>
              <a:gd name="connsiteY17" fmla="*/ 3794831 h 4291255"/>
              <a:gd name="connsiteX18" fmla="*/ 3624789 w 3898347"/>
              <a:gd name="connsiteY18" fmla="*/ 3803185 h 4291255"/>
              <a:gd name="connsiteX19" fmla="*/ 3602327 w 3898347"/>
              <a:gd name="connsiteY19" fmla="*/ 3794616 h 4291255"/>
              <a:gd name="connsiteX20" fmla="*/ 3596645 w 3898347"/>
              <a:gd name="connsiteY20" fmla="*/ 3797108 h 4291255"/>
              <a:gd name="connsiteX21" fmla="*/ 3574144 w 3898347"/>
              <a:gd name="connsiteY21" fmla="*/ 3795108 h 4291255"/>
              <a:gd name="connsiteX22" fmla="*/ 3562310 w 3898347"/>
              <a:gd name="connsiteY22" fmla="*/ 3787534 h 4291255"/>
              <a:gd name="connsiteX23" fmla="*/ 3551635 w 3898347"/>
              <a:gd name="connsiteY23" fmla="*/ 3797705 h 4291255"/>
              <a:gd name="connsiteX24" fmla="*/ 3542668 w 3898347"/>
              <a:gd name="connsiteY24" fmla="*/ 3803283 h 4291255"/>
              <a:gd name="connsiteX25" fmla="*/ 3533033 w 3898347"/>
              <a:gd name="connsiteY25" fmla="*/ 3799071 h 4291255"/>
              <a:gd name="connsiteX26" fmla="*/ 3521726 w 3898347"/>
              <a:gd name="connsiteY26" fmla="*/ 3804691 h 4291255"/>
              <a:gd name="connsiteX27" fmla="*/ 3520080 w 3898347"/>
              <a:gd name="connsiteY27" fmla="*/ 3805210 h 4291255"/>
              <a:gd name="connsiteX28" fmla="*/ 3508491 w 3898347"/>
              <a:gd name="connsiteY28" fmla="*/ 3797398 h 4291255"/>
              <a:gd name="connsiteX29" fmla="*/ 3503787 w 3898347"/>
              <a:gd name="connsiteY29" fmla="*/ 3797787 h 4291255"/>
              <a:gd name="connsiteX30" fmla="*/ 3492165 w 3898347"/>
              <a:gd name="connsiteY30" fmla="*/ 3799887 h 4291255"/>
              <a:gd name="connsiteX31" fmla="*/ 3472233 w 3898347"/>
              <a:gd name="connsiteY31" fmla="*/ 3805682 h 4291255"/>
              <a:gd name="connsiteX32" fmla="*/ 3465921 w 3898347"/>
              <a:gd name="connsiteY32" fmla="*/ 3805814 h 4291255"/>
              <a:gd name="connsiteX33" fmla="*/ 3455541 w 3898347"/>
              <a:gd name="connsiteY33" fmla="*/ 3815505 h 4291255"/>
              <a:gd name="connsiteX34" fmla="*/ 3429027 w 3898347"/>
              <a:gd name="connsiteY34" fmla="*/ 3816906 h 4291255"/>
              <a:gd name="connsiteX35" fmla="*/ 3369507 w 3898347"/>
              <a:gd name="connsiteY35" fmla="*/ 3825563 h 4291255"/>
              <a:gd name="connsiteX36" fmla="*/ 3324491 w 3898347"/>
              <a:gd name="connsiteY36" fmla="*/ 3832006 h 4291255"/>
              <a:gd name="connsiteX37" fmla="*/ 3244235 w 3898347"/>
              <a:gd name="connsiteY37" fmla="*/ 3834376 h 4291255"/>
              <a:gd name="connsiteX38" fmla="*/ 3226507 w 3898347"/>
              <a:gd name="connsiteY38" fmla="*/ 3820131 h 4291255"/>
              <a:gd name="connsiteX39" fmla="*/ 3191688 w 3898347"/>
              <a:gd name="connsiteY39" fmla="*/ 3837359 h 4291255"/>
              <a:gd name="connsiteX40" fmla="*/ 3153779 w 3898347"/>
              <a:gd name="connsiteY40" fmla="*/ 3848439 h 4291255"/>
              <a:gd name="connsiteX41" fmla="*/ 3090188 w 3898347"/>
              <a:gd name="connsiteY41" fmla="*/ 3855036 h 4291255"/>
              <a:gd name="connsiteX42" fmla="*/ 3031422 w 3898347"/>
              <a:gd name="connsiteY42" fmla="*/ 3858298 h 4291255"/>
              <a:gd name="connsiteX43" fmla="*/ 2996288 w 3898347"/>
              <a:gd name="connsiteY43" fmla="*/ 3860020 h 4291255"/>
              <a:gd name="connsiteX44" fmla="*/ 2901661 w 3898347"/>
              <a:gd name="connsiteY44" fmla="*/ 3882243 h 4291255"/>
              <a:gd name="connsiteX45" fmla="*/ 2782141 w 3898347"/>
              <a:gd name="connsiteY45" fmla="*/ 3932983 h 4291255"/>
              <a:gd name="connsiteX46" fmla="*/ 2749597 w 3898347"/>
              <a:gd name="connsiteY46" fmla="*/ 3956746 h 4291255"/>
              <a:gd name="connsiteX47" fmla="*/ 2730493 w 3898347"/>
              <a:gd name="connsiteY47" fmla="*/ 3955236 h 4291255"/>
              <a:gd name="connsiteX48" fmla="*/ 2707507 w 3898347"/>
              <a:gd name="connsiteY48" fmla="*/ 3947771 h 4291255"/>
              <a:gd name="connsiteX49" fmla="*/ 2701937 w 3898347"/>
              <a:gd name="connsiteY49" fmla="*/ 3950565 h 4291255"/>
              <a:gd name="connsiteX50" fmla="*/ 2679435 w 3898347"/>
              <a:gd name="connsiteY50" fmla="*/ 3949768 h 4291255"/>
              <a:gd name="connsiteX51" fmla="*/ 2667352 w 3898347"/>
              <a:gd name="connsiteY51" fmla="*/ 3942821 h 4291255"/>
              <a:gd name="connsiteX52" fmla="*/ 2657096 w 3898347"/>
              <a:gd name="connsiteY52" fmla="*/ 3953571 h 4291255"/>
              <a:gd name="connsiteX53" fmla="*/ 2655161 w 3898347"/>
              <a:gd name="connsiteY53" fmla="*/ 3962216 h 4291255"/>
              <a:gd name="connsiteX54" fmla="*/ 2638604 w 3898347"/>
              <a:gd name="connsiteY54" fmla="*/ 3955936 h 4291255"/>
              <a:gd name="connsiteX55" fmla="*/ 2626185 w 3898347"/>
              <a:gd name="connsiteY55" fmla="*/ 3962937 h 4291255"/>
              <a:gd name="connsiteX56" fmla="*/ 2614077 w 3898347"/>
              <a:gd name="connsiteY56" fmla="*/ 3955576 h 4291255"/>
              <a:gd name="connsiteX57" fmla="*/ 2609403 w 3898347"/>
              <a:gd name="connsiteY57" fmla="*/ 3956215 h 4291255"/>
              <a:gd name="connsiteX58" fmla="*/ 2597896 w 3898347"/>
              <a:gd name="connsiteY58" fmla="*/ 3958939 h 4291255"/>
              <a:gd name="connsiteX59" fmla="*/ 2578251 w 3898347"/>
              <a:gd name="connsiteY59" fmla="*/ 3965812 h 4291255"/>
              <a:gd name="connsiteX60" fmla="*/ 2571961 w 3898347"/>
              <a:gd name="connsiteY60" fmla="*/ 3966278 h 4291255"/>
              <a:gd name="connsiteX61" fmla="*/ 2559399 w 3898347"/>
              <a:gd name="connsiteY61" fmla="*/ 3979193 h 4291255"/>
              <a:gd name="connsiteX62" fmla="*/ 2533560 w 3898347"/>
              <a:gd name="connsiteY62" fmla="*/ 3988160 h 4291255"/>
              <a:gd name="connsiteX63" fmla="*/ 2515299 w 3898347"/>
              <a:gd name="connsiteY63" fmla="*/ 4016867 h 4291255"/>
              <a:gd name="connsiteX64" fmla="*/ 2513423 w 3898347"/>
              <a:gd name="connsiteY64" fmla="*/ 4018759 h 4291255"/>
              <a:gd name="connsiteX65" fmla="*/ 2482991 w 3898347"/>
              <a:gd name="connsiteY65" fmla="*/ 4012935 h 4291255"/>
              <a:gd name="connsiteX66" fmla="*/ 2446940 w 3898347"/>
              <a:gd name="connsiteY66" fmla="*/ 4021172 h 4291255"/>
              <a:gd name="connsiteX67" fmla="*/ 2404883 w 3898347"/>
              <a:gd name="connsiteY67" fmla="*/ 4024808 h 4291255"/>
              <a:gd name="connsiteX68" fmla="*/ 2373894 w 3898347"/>
              <a:gd name="connsiteY68" fmla="*/ 4023827 h 4291255"/>
              <a:gd name="connsiteX69" fmla="*/ 2297080 w 3898347"/>
              <a:gd name="connsiteY69" fmla="*/ 4040841 h 4291255"/>
              <a:gd name="connsiteX70" fmla="*/ 2170615 w 3898347"/>
              <a:gd name="connsiteY70" fmla="*/ 4077196 h 4291255"/>
              <a:gd name="connsiteX71" fmla="*/ 2143580 w 3898347"/>
              <a:gd name="connsiteY71" fmla="*/ 4083102 h 4291255"/>
              <a:gd name="connsiteX72" fmla="*/ 2119893 w 3898347"/>
              <a:gd name="connsiteY72" fmla="*/ 4080874 h 4291255"/>
              <a:gd name="connsiteX73" fmla="*/ 2114008 w 3898347"/>
              <a:gd name="connsiteY73" fmla="*/ 4073996 h 4291255"/>
              <a:gd name="connsiteX74" fmla="*/ 2099067 w 3898347"/>
              <a:gd name="connsiteY74" fmla="*/ 4076068 h 4291255"/>
              <a:gd name="connsiteX75" fmla="*/ 2095000 w 3898347"/>
              <a:gd name="connsiteY75" fmla="*/ 4075096 h 4291255"/>
              <a:gd name="connsiteX76" fmla="*/ 2071767 w 3898347"/>
              <a:gd name="connsiteY76" fmla="*/ 4071044 h 4291255"/>
              <a:gd name="connsiteX77" fmla="*/ 2024486 w 3898347"/>
              <a:gd name="connsiteY77" fmla="*/ 4100276 h 4291255"/>
              <a:gd name="connsiteX78" fmla="*/ 1964411 w 3898347"/>
              <a:gd name="connsiteY78" fmla="*/ 4105069 h 4291255"/>
              <a:gd name="connsiteX79" fmla="*/ 1739945 w 3898347"/>
              <a:gd name="connsiteY79" fmla="*/ 4171795 h 4291255"/>
              <a:gd name="connsiteX80" fmla="*/ 1642330 w 3898347"/>
              <a:gd name="connsiteY80" fmla="*/ 4174762 h 4291255"/>
              <a:gd name="connsiteX81" fmla="*/ 1564215 w 3898347"/>
              <a:gd name="connsiteY81" fmla="*/ 4190149 h 4291255"/>
              <a:gd name="connsiteX82" fmla="*/ 1538049 w 3898347"/>
              <a:gd name="connsiteY82" fmla="*/ 4291255 h 4291255"/>
              <a:gd name="connsiteX83" fmla="*/ 1530136 w 3898347"/>
              <a:gd name="connsiteY83" fmla="*/ 4227121 h 4291255"/>
              <a:gd name="connsiteX84" fmla="*/ 1508787 w 3898347"/>
              <a:gd name="connsiteY84" fmla="*/ 4234213 h 4291255"/>
              <a:gd name="connsiteX85" fmla="*/ 1488914 w 3898347"/>
              <a:gd name="connsiteY85" fmla="*/ 4241772 h 4291255"/>
              <a:gd name="connsiteX86" fmla="*/ 1488999 w 3898347"/>
              <a:gd name="connsiteY86" fmla="*/ 4251186 h 4291255"/>
              <a:gd name="connsiteX87" fmla="*/ 1475364 w 3898347"/>
              <a:gd name="connsiteY87" fmla="*/ 4248364 h 4291255"/>
              <a:gd name="connsiteX88" fmla="*/ 1457275 w 3898347"/>
              <a:gd name="connsiteY88" fmla="*/ 4252863 h 4291255"/>
              <a:gd name="connsiteX89" fmla="*/ 1448085 w 3898347"/>
              <a:gd name="connsiteY89" fmla="*/ 4248391 h 4291255"/>
              <a:gd name="connsiteX90" fmla="*/ 1315306 w 3898347"/>
              <a:gd name="connsiteY90" fmla="*/ 4237004 h 4291255"/>
              <a:gd name="connsiteX91" fmla="*/ 1272434 w 3898347"/>
              <a:gd name="connsiteY91" fmla="*/ 4244958 h 4291255"/>
              <a:gd name="connsiteX92" fmla="*/ 1231567 w 3898347"/>
              <a:gd name="connsiteY92" fmla="*/ 4219356 h 4291255"/>
              <a:gd name="connsiteX93" fmla="*/ 1216643 w 3898347"/>
              <a:gd name="connsiteY93" fmla="*/ 4229828 h 4291255"/>
              <a:gd name="connsiteX94" fmla="*/ 1214101 w 3898347"/>
              <a:gd name="connsiteY94" fmla="*/ 4231991 h 4291255"/>
              <a:gd name="connsiteX95" fmla="*/ 1203193 w 3898347"/>
              <a:gd name="connsiteY95" fmla="*/ 4232867 h 4291255"/>
              <a:gd name="connsiteX96" fmla="*/ 1201049 w 3898347"/>
              <a:gd name="connsiteY96" fmla="*/ 4242842 h 4291255"/>
              <a:gd name="connsiteX97" fmla="*/ 1185298 w 3898347"/>
              <a:gd name="connsiteY97" fmla="*/ 4251133 h 4291255"/>
              <a:gd name="connsiteX98" fmla="*/ 1164955 w 3898347"/>
              <a:gd name="connsiteY98" fmla="*/ 4250027 h 4291255"/>
              <a:gd name="connsiteX99" fmla="*/ 1067357 w 3898347"/>
              <a:gd name="connsiteY99" fmla="*/ 4233908 h 4291255"/>
              <a:gd name="connsiteX100" fmla="*/ 1009492 w 3898347"/>
              <a:gd name="connsiteY100" fmla="*/ 4230455 h 4291255"/>
              <a:gd name="connsiteX101" fmla="*/ 988345 w 3898347"/>
              <a:gd name="connsiteY101" fmla="*/ 4238880 h 4291255"/>
              <a:gd name="connsiteX102" fmla="*/ 958251 w 3898347"/>
              <a:gd name="connsiteY102" fmla="*/ 4244100 h 4291255"/>
              <a:gd name="connsiteX103" fmla="*/ 905785 w 3898347"/>
              <a:gd name="connsiteY103" fmla="*/ 4260845 h 4291255"/>
              <a:gd name="connsiteX104" fmla="*/ 837706 w 3898347"/>
              <a:gd name="connsiteY104" fmla="*/ 4245528 h 4291255"/>
              <a:gd name="connsiteX105" fmla="*/ 778474 w 3898347"/>
              <a:gd name="connsiteY105" fmla="*/ 4235526 h 4291255"/>
              <a:gd name="connsiteX106" fmla="*/ 774418 w 3898347"/>
              <a:gd name="connsiteY106" fmla="*/ 4242583 h 4291255"/>
              <a:gd name="connsiteX107" fmla="*/ 737705 w 3898347"/>
              <a:gd name="connsiteY107" fmla="*/ 4238891 h 4291255"/>
              <a:gd name="connsiteX108" fmla="*/ 627717 w 3898347"/>
              <a:gd name="connsiteY108" fmla="*/ 4207629 h 4291255"/>
              <a:gd name="connsiteX109" fmla="*/ 551044 w 3898347"/>
              <a:gd name="connsiteY109" fmla="*/ 4180627 h 4291255"/>
              <a:gd name="connsiteX110" fmla="*/ 508621 w 3898347"/>
              <a:gd name="connsiteY110" fmla="*/ 4176044 h 4291255"/>
              <a:gd name="connsiteX111" fmla="*/ 467082 w 3898347"/>
              <a:gd name="connsiteY111" fmla="*/ 4185616 h 4291255"/>
              <a:gd name="connsiteX112" fmla="*/ 437646 w 3898347"/>
              <a:gd name="connsiteY112" fmla="*/ 4212658 h 4291255"/>
              <a:gd name="connsiteX113" fmla="*/ 402271 w 3898347"/>
              <a:gd name="connsiteY113" fmla="*/ 4212774 h 4291255"/>
              <a:gd name="connsiteX114" fmla="*/ 391968 w 3898347"/>
              <a:gd name="connsiteY114" fmla="*/ 4187073 h 4291255"/>
              <a:gd name="connsiteX115" fmla="*/ 337154 w 3898347"/>
              <a:gd name="connsiteY115" fmla="*/ 4206136 h 4291255"/>
              <a:gd name="connsiteX116" fmla="*/ 298662 w 3898347"/>
              <a:gd name="connsiteY116" fmla="*/ 4211227 h 4291255"/>
              <a:gd name="connsiteX117" fmla="*/ 265740 w 3898347"/>
              <a:gd name="connsiteY117" fmla="*/ 4213623 h 4291255"/>
              <a:gd name="connsiteX118" fmla="*/ 176403 w 3898347"/>
              <a:gd name="connsiteY118" fmla="*/ 4227393 h 4291255"/>
              <a:gd name="connsiteX119" fmla="*/ 82528 w 3898347"/>
              <a:gd name="connsiteY119" fmla="*/ 4243774 h 4291255"/>
              <a:gd name="connsiteX120" fmla="*/ 19464 w 3898347"/>
              <a:gd name="connsiteY120" fmla="*/ 4256103 h 4291255"/>
              <a:gd name="connsiteX121" fmla="*/ 0 w 3898347"/>
              <a:gd name="connsiteY121" fmla="*/ 4221939 h 4291255"/>
              <a:gd name="connsiteX122" fmla="*/ 0 w 3898347"/>
              <a:gd name="connsiteY122" fmla="*/ 15850 h 4291255"/>
              <a:gd name="connsiteX123" fmla="*/ 3898347 w 3898347"/>
              <a:gd name="connsiteY123" fmla="*/ 0 h 429125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64411 w 3898347"/>
              <a:gd name="connsiteY78" fmla="*/ 4105069 h 4260845"/>
              <a:gd name="connsiteX79" fmla="*/ 1739945 w 3898347"/>
              <a:gd name="connsiteY79" fmla="*/ 4171795 h 4260845"/>
              <a:gd name="connsiteX80" fmla="*/ 1642330 w 3898347"/>
              <a:gd name="connsiteY80" fmla="*/ 4174762 h 4260845"/>
              <a:gd name="connsiteX81" fmla="*/ 1564215 w 3898347"/>
              <a:gd name="connsiteY81" fmla="*/ 4190149 h 4260845"/>
              <a:gd name="connsiteX82" fmla="*/ 1548640 w 3898347"/>
              <a:gd name="connsiteY82" fmla="*/ 4217115 h 4260845"/>
              <a:gd name="connsiteX83" fmla="*/ 1530136 w 3898347"/>
              <a:gd name="connsiteY83" fmla="*/ 4227121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57275 w 3898347"/>
              <a:gd name="connsiteY88" fmla="*/ 4252863 h 4260845"/>
              <a:gd name="connsiteX89" fmla="*/ 1448085 w 3898347"/>
              <a:gd name="connsiteY89" fmla="*/ 4248391 h 4260845"/>
              <a:gd name="connsiteX90" fmla="*/ 1315306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27717 w 3898347"/>
              <a:gd name="connsiteY108" fmla="*/ 4207629 h 4260845"/>
              <a:gd name="connsiteX109" fmla="*/ 551044 w 3898347"/>
              <a:gd name="connsiteY109" fmla="*/ 4180627 h 4260845"/>
              <a:gd name="connsiteX110" fmla="*/ 508621 w 3898347"/>
              <a:gd name="connsiteY110" fmla="*/ 4176044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91968 w 3898347"/>
              <a:gd name="connsiteY114" fmla="*/ 4187073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64411 w 3898347"/>
              <a:gd name="connsiteY78" fmla="*/ 4105069 h 4260845"/>
              <a:gd name="connsiteX79" fmla="*/ 1739945 w 3898347"/>
              <a:gd name="connsiteY79" fmla="*/ 4171795 h 4260845"/>
              <a:gd name="connsiteX80" fmla="*/ 1642330 w 3898347"/>
              <a:gd name="connsiteY80" fmla="*/ 4174762 h 4260845"/>
              <a:gd name="connsiteX81" fmla="*/ 1595989 w 3898347"/>
              <a:gd name="connsiteY81" fmla="*/ 4193679 h 4260845"/>
              <a:gd name="connsiteX82" fmla="*/ 1548640 w 3898347"/>
              <a:gd name="connsiteY82" fmla="*/ 4217115 h 4260845"/>
              <a:gd name="connsiteX83" fmla="*/ 1530136 w 3898347"/>
              <a:gd name="connsiteY83" fmla="*/ 4227121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57275 w 3898347"/>
              <a:gd name="connsiteY88" fmla="*/ 4252863 h 4260845"/>
              <a:gd name="connsiteX89" fmla="*/ 1448085 w 3898347"/>
              <a:gd name="connsiteY89" fmla="*/ 4248391 h 4260845"/>
              <a:gd name="connsiteX90" fmla="*/ 1315306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27717 w 3898347"/>
              <a:gd name="connsiteY108" fmla="*/ 4207629 h 4260845"/>
              <a:gd name="connsiteX109" fmla="*/ 551044 w 3898347"/>
              <a:gd name="connsiteY109" fmla="*/ 4180627 h 4260845"/>
              <a:gd name="connsiteX110" fmla="*/ 508621 w 3898347"/>
              <a:gd name="connsiteY110" fmla="*/ 4176044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91968 w 3898347"/>
              <a:gd name="connsiteY114" fmla="*/ 4187073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64411 w 3898347"/>
              <a:gd name="connsiteY78" fmla="*/ 4105069 h 4260845"/>
              <a:gd name="connsiteX79" fmla="*/ 1739945 w 3898347"/>
              <a:gd name="connsiteY79" fmla="*/ 4171795 h 4260845"/>
              <a:gd name="connsiteX80" fmla="*/ 1642330 w 3898347"/>
              <a:gd name="connsiteY80" fmla="*/ 4174762 h 4260845"/>
              <a:gd name="connsiteX81" fmla="*/ 1595989 w 3898347"/>
              <a:gd name="connsiteY81" fmla="*/ 4193679 h 4260845"/>
              <a:gd name="connsiteX82" fmla="*/ 1548640 w 3898347"/>
              <a:gd name="connsiteY82" fmla="*/ 4217115 h 4260845"/>
              <a:gd name="connsiteX83" fmla="*/ 1530136 w 3898347"/>
              <a:gd name="connsiteY83" fmla="*/ 4227121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57275 w 3898347"/>
              <a:gd name="connsiteY88" fmla="*/ 4252863 h 4260845"/>
              <a:gd name="connsiteX89" fmla="*/ 1448085 w 3898347"/>
              <a:gd name="connsiteY89" fmla="*/ 4248391 h 4260845"/>
              <a:gd name="connsiteX90" fmla="*/ 1315306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27717 w 3898347"/>
              <a:gd name="connsiteY108" fmla="*/ 4207629 h 4260845"/>
              <a:gd name="connsiteX109" fmla="*/ 551044 w 3898347"/>
              <a:gd name="connsiteY109" fmla="*/ 4180627 h 4260845"/>
              <a:gd name="connsiteX110" fmla="*/ 508621 w 3898347"/>
              <a:gd name="connsiteY110" fmla="*/ 4176044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91968 w 3898347"/>
              <a:gd name="connsiteY114" fmla="*/ 4187073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64411 w 3898347"/>
              <a:gd name="connsiteY78" fmla="*/ 4105069 h 4260845"/>
              <a:gd name="connsiteX79" fmla="*/ 1739945 w 3898347"/>
              <a:gd name="connsiteY79" fmla="*/ 4171795 h 4260845"/>
              <a:gd name="connsiteX80" fmla="*/ 1642330 w 3898347"/>
              <a:gd name="connsiteY80" fmla="*/ 4174762 h 4260845"/>
              <a:gd name="connsiteX81" fmla="*/ 1595989 w 3898347"/>
              <a:gd name="connsiteY81" fmla="*/ 4193679 h 4260845"/>
              <a:gd name="connsiteX82" fmla="*/ 1548640 w 3898347"/>
              <a:gd name="connsiteY82" fmla="*/ 4217115 h 4260845"/>
              <a:gd name="connsiteX83" fmla="*/ 1530136 w 3898347"/>
              <a:gd name="connsiteY83" fmla="*/ 4227121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57275 w 3898347"/>
              <a:gd name="connsiteY88" fmla="*/ 4252863 h 4260845"/>
              <a:gd name="connsiteX89" fmla="*/ 1448085 w 3898347"/>
              <a:gd name="connsiteY89" fmla="*/ 4248391 h 4260845"/>
              <a:gd name="connsiteX90" fmla="*/ 1315306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27717 w 3898347"/>
              <a:gd name="connsiteY108" fmla="*/ 4207629 h 4260845"/>
              <a:gd name="connsiteX109" fmla="*/ 551044 w 3898347"/>
              <a:gd name="connsiteY109" fmla="*/ 4180627 h 4260845"/>
              <a:gd name="connsiteX110" fmla="*/ 508621 w 3898347"/>
              <a:gd name="connsiteY110" fmla="*/ 4176044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84907 w 3898347"/>
              <a:gd name="connsiteY114" fmla="*/ 4201195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64411 w 3898347"/>
              <a:gd name="connsiteY78" fmla="*/ 4105069 h 4260845"/>
              <a:gd name="connsiteX79" fmla="*/ 1739945 w 3898347"/>
              <a:gd name="connsiteY79" fmla="*/ 4171795 h 4260845"/>
              <a:gd name="connsiteX80" fmla="*/ 1642330 w 3898347"/>
              <a:gd name="connsiteY80" fmla="*/ 4174762 h 4260845"/>
              <a:gd name="connsiteX81" fmla="*/ 1595989 w 3898347"/>
              <a:gd name="connsiteY81" fmla="*/ 4193679 h 4260845"/>
              <a:gd name="connsiteX82" fmla="*/ 1548640 w 3898347"/>
              <a:gd name="connsiteY82" fmla="*/ 4217115 h 4260845"/>
              <a:gd name="connsiteX83" fmla="*/ 1530136 w 3898347"/>
              <a:gd name="connsiteY83" fmla="*/ 4227121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57275 w 3898347"/>
              <a:gd name="connsiteY88" fmla="*/ 4252863 h 4260845"/>
              <a:gd name="connsiteX89" fmla="*/ 1448085 w 3898347"/>
              <a:gd name="connsiteY89" fmla="*/ 4248391 h 4260845"/>
              <a:gd name="connsiteX90" fmla="*/ 1315306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27717 w 3898347"/>
              <a:gd name="connsiteY108" fmla="*/ 4207629 h 4260845"/>
              <a:gd name="connsiteX109" fmla="*/ 558105 w 3898347"/>
              <a:gd name="connsiteY109" fmla="*/ 4191218 h 4260845"/>
              <a:gd name="connsiteX110" fmla="*/ 508621 w 3898347"/>
              <a:gd name="connsiteY110" fmla="*/ 4176044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84907 w 3898347"/>
              <a:gd name="connsiteY114" fmla="*/ 4201195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64411 w 3898347"/>
              <a:gd name="connsiteY78" fmla="*/ 4105069 h 4260845"/>
              <a:gd name="connsiteX79" fmla="*/ 1739945 w 3898347"/>
              <a:gd name="connsiteY79" fmla="*/ 4171795 h 4260845"/>
              <a:gd name="connsiteX80" fmla="*/ 1642330 w 3898347"/>
              <a:gd name="connsiteY80" fmla="*/ 4174762 h 4260845"/>
              <a:gd name="connsiteX81" fmla="*/ 1595989 w 3898347"/>
              <a:gd name="connsiteY81" fmla="*/ 4193679 h 4260845"/>
              <a:gd name="connsiteX82" fmla="*/ 1548640 w 3898347"/>
              <a:gd name="connsiteY82" fmla="*/ 4217115 h 4260845"/>
              <a:gd name="connsiteX83" fmla="*/ 1530136 w 3898347"/>
              <a:gd name="connsiteY83" fmla="*/ 4227121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57275 w 3898347"/>
              <a:gd name="connsiteY88" fmla="*/ 4252863 h 4260845"/>
              <a:gd name="connsiteX89" fmla="*/ 1448085 w 3898347"/>
              <a:gd name="connsiteY89" fmla="*/ 4248391 h 4260845"/>
              <a:gd name="connsiteX90" fmla="*/ 1315306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27717 w 3898347"/>
              <a:gd name="connsiteY108" fmla="*/ 4207629 h 4260845"/>
              <a:gd name="connsiteX109" fmla="*/ 558105 w 3898347"/>
              <a:gd name="connsiteY109" fmla="*/ 4191218 h 4260845"/>
              <a:gd name="connsiteX110" fmla="*/ 515682 w 3898347"/>
              <a:gd name="connsiteY110" fmla="*/ 4193696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84907 w 3898347"/>
              <a:gd name="connsiteY114" fmla="*/ 4201195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64411 w 3898347"/>
              <a:gd name="connsiteY78" fmla="*/ 4105069 h 4260845"/>
              <a:gd name="connsiteX79" fmla="*/ 1739945 w 3898347"/>
              <a:gd name="connsiteY79" fmla="*/ 4171795 h 4260845"/>
              <a:gd name="connsiteX80" fmla="*/ 1642330 w 3898347"/>
              <a:gd name="connsiteY80" fmla="*/ 4174762 h 4260845"/>
              <a:gd name="connsiteX81" fmla="*/ 1595989 w 3898347"/>
              <a:gd name="connsiteY81" fmla="*/ 4193679 h 4260845"/>
              <a:gd name="connsiteX82" fmla="*/ 1548640 w 3898347"/>
              <a:gd name="connsiteY82" fmla="*/ 4217115 h 4260845"/>
              <a:gd name="connsiteX83" fmla="*/ 1530136 w 3898347"/>
              <a:gd name="connsiteY83" fmla="*/ 4227121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57275 w 3898347"/>
              <a:gd name="connsiteY88" fmla="*/ 4252863 h 4260845"/>
              <a:gd name="connsiteX89" fmla="*/ 1448085 w 3898347"/>
              <a:gd name="connsiteY89" fmla="*/ 4248391 h 4260845"/>
              <a:gd name="connsiteX90" fmla="*/ 1315306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41839 w 3898347"/>
              <a:gd name="connsiteY108" fmla="*/ 4211160 h 4260845"/>
              <a:gd name="connsiteX109" fmla="*/ 558105 w 3898347"/>
              <a:gd name="connsiteY109" fmla="*/ 4191218 h 4260845"/>
              <a:gd name="connsiteX110" fmla="*/ 515682 w 3898347"/>
              <a:gd name="connsiteY110" fmla="*/ 4193696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84907 w 3898347"/>
              <a:gd name="connsiteY114" fmla="*/ 4201195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64411 w 3898347"/>
              <a:gd name="connsiteY78" fmla="*/ 4105069 h 4260845"/>
              <a:gd name="connsiteX79" fmla="*/ 1739945 w 3898347"/>
              <a:gd name="connsiteY79" fmla="*/ 4171795 h 4260845"/>
              <a:gd name="connsiteX80" fmla="*/ 1642330 w 3898347"/>
              <a:gd name="connsiteY80" fmla="*/ 4174762 h 4260845"/>
              <a:gd name="connsiteX81" fmla="*/ 1595989 w 3898347"/>
              <a:gd name="connsiteY81" fmla="*/ 4193679 h 4260845"/>
              <a:gd name="connsiteX82" fmla="*/ 1559231 w 3898347"/>
              <a:gd name="connsiteY82" fmla="*/ 4195932 h 4260845"/>
              <a:gd name="connsiteX83" fmla="*/ 1530136 w 3898347"/>
              <a:gd name="connsiteY83" fmla="*/ 4227121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57275 w 3898347"/>
              <a:gd name="connsiteY88" fmla="*/ 4252863 h 4260845"/>
              <a:gd name="connsiteX89" fmla="*/ 1448085 w 3898347"/>
              <a:gd name="connsiteY89" fmla="*/ 4248391 h 4260845"/>
              <a:gd name="connsiteX90" fmla="*/ 1315306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41839 w 3898347"/>
              <a:gd name="connsiteY108" fmla="*/ 4211160 h 4260845"/>
              <a:gd name="connsiteX109" fmla="*/ 558105 w 3898347"/>
              <a:gd name="connsiteY109" fmla="*/ 4191218 h 4260845"/>
              <a:gd name="connsiteX110" fmla="*/ 515682 w 3898347"/>
              <a:gd name="connsiteY110" fmla="*/ 4193696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84907 w 3898347"/>
              <a:gd name="connsiteY114" fmla="*/ 4201195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64411 w 3898347"/>
              <a:gd name="connsiteY78" fmla="*/ 4105069 h 4260845"/>
              <a:gd name="connsiteX79" fmla="*/ 1739945 w 3898347"/>
              <a:gd name="connsiteY79" fmla="*/ 4171795 h 4260845"/>
              <a:gd name="connsiteX80" fmla="*/ 1642330 w 3898347"/>
              <a:gd name="connsiteY80" fmla="*/ 4174762 h 4260845"/>
              <a:gd name="connsiteX81" fmla="*/ 1595989 w 3898347"/>
              <a:gd name="connsiteY81" fmla="*/ 4193679 h 4260845"/>
              <a:gd name="connsiteX82" fmla="*/ 1559231 w 3898347"/>
              <a:gd name="connsiteY82" fmla="*/ 4195932 h 4260845"/>
              <a:gd name="connsiteX83" fmla="*/ 1537197 w 3898347"/>
              <a:gd name="connsiteY83" fmla="*/ 4209468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57275 w 3898347"/>
              <a:gd name="connsiteY88" fmla="*/ 4252863 h 4260845"/>
              <a:gd name="connsiteX89" fmla="*/ 1448085 w 3898347"/>
              <a:gd name="connsiteY89" fmla="*/ 4248391 h 4260845"/>
              <a:gd name="connsiteX90" fmla="*/ 1315306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41839 w 3898347"/>
              <a:gd name="connsiteY108" fmla="*/ 4211160 h 4260845"/>
              <a:gd name="connsiteX109" fmla="*/ 558105 w 3898347"/>
              <a:gd name="connsiteY109" fmla="*/ 4191218 h 4260845"/>
              <a:gd name="connsiteX110" fmla="*/ 515682 w 3898347"/>
              <a:gd name="connsiteY110" fmla="*/ 4193696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84907 w 3898347"/>
              <a:gd name="connsiteY114" fmla="*/ 4201195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64411 w 3898347"/>
              <a:gd name="connsiteY78" fmla="*/ 4105069 h 4260845"/>
              <a:gd name="connsiteX79" fmla="*/ 1739945 w 3898347"/>
              <a:gd name="connsiteY79" fmla="*/ 4171795 h 4260845"/>
              <a:gd name="connsiteX80" fmla="*/ 1642330 w 3898347"/>
              <a:gd name="connsiteY80" fmla="*/ 4174762 h 4260845"/>
              <a:gd name="connsiteX81" fmla="*/ 1595989 w 3898347"/>
              <a:gd name="connsiteY81" fmla="*/ 4193679 h 4260845"/>
              <a:gd name="connsiteX82" fmla="*/ 1559231 w 3898347"/>
              <a:gd name="connsiteY82" fmla="*/ 4195932 h 4260845"/>
              <a:gd name="connsiteX83" fmla="*/ 1537197 w 3898347"/>
              <a:gd name="connsiteY83" fmla="*/ 4209468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57275 w 3898347"/>
              <a:gd name="connsiteY88" fmla="*/ 4252863 h 4260845"/>
              <a:gd name="connsiteX89" fmla="*/ 1448085 w 3898347"/>
              <a:gd name="connsiteY89" fmla="*/ 4248391 h 4260845"/>
              <a:gd name="connsiteX90" fmla="*/ 1315306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41839 w 3898347"/>
              <a:gd name="connsiteY108" fmla="*/ 4211160 h 4260845"/>
              <a:gd name="connsiteX109" fmla="*/ 558105 w 3898347"/>
              <a:gd name="connsiteY109" fmla="*/ 4191218 h 4260845"/>
              <a:gd name="connsiteX110" fmla="*/ 515682 w 3898347"/>
              <a:gd name="connsiteY110" fmla="*/ 4193696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84907 w 3898347"/>
              <a:gd name="connsiteY114" fmla="*/ 4201195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64411 w 3898347"/>
              <a:gd name="connsiteY78" fmla="*/ 4105069 h 4260845"/>
              <a:gd name="connsiteX79" fmla="*/ 1739945 w 3898347"/>
              <a:gd name="connsiteY79" fmla="*/ 4171795 h 4260845"/>
              <a:gd name="connsiteX80" fmla="*/ 1642330 w 3898347"/>
              <a:gd name="connsiteY80" fmla="*/ 4174762 h 4260845"/>
              <a:gd name="connsiteX81" fmla="*/ 1595989 w 3898347"/>
              <a:gd name="connsiteY81" fmla="*/ 4193679 h 4260845"/>
              <a:gd name="connsiteX82" fmla="*/ 1559231 w 3898347"/>
              <a:gd name="connsiteY82" fmla="*/ 4195932 h 4260845"/>
              <a:gd name="connsiteX83" fmla="*/ 1537197 w 3898347"/>
              <a:gd name="connsiteY83" fmla="*/ 4209468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57275 w 3898347"/>
              <a:gd name="connsiteY88" fmla="*/ 4252863 h 4260845"/>
              <a:gd name="connsiteX89" fmla="*/ 1448085 w 3898347"/>
              <a:gd name="connsiteY89" fmla="*/ 4248391 h 4260845"/>
              <a:gd name="connsiteX90" fmla="*/ 1325174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41839 w 3898347"/>
              <a:gd name="connsiteY108" fmla="*/ 4211160 h 4260845"/>
              <a:gd name="connsiteX109" fmla="*/ 558105 w 3898347"/>
              <a:gd name="connsiteY109" fmla="*/ 4191218 h 4260845"/>
              <a:gd name="connsiteX110" fmla="*/ 515682 w 3898347"/>
              <a:gd name="connsiteY110" fmla="*/ 4193696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84907 w 3898347"/>
              <a:gd name="connsiteY114" fmla="*/ 4201195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64411 w 3898347"/>
              <a:gd name="connsiteY78" fmla="*/ 4105069 h 4260845"/>
              <a:gd name="connsiteX79" fmla="*/ 1739945 w 3898347"/>
              <a:gd name="connsiteY79" fmla="*/ 4171795 h 4260845"/>
              <a:gd name="connsiteX80" fmla="*/ 1642330 w 3898347"/>
              <a:gd name="connsiteY80" fmla="*/ 4174762 h 4260845"/>
              <a:gd name="connsiteX81" fmla="*/ 1595989 w 3898347"/>
              <a:gd name="connsiteY81" fmla="*/ 4193679 h 4260845"/>
              <a:gd name="connsiteX82" fmla="*/ 1559231 w 3898347"/>
              <a:gd name="connsiteY82" fmla="*/ 4195932 h 4260845"/>
              <a:gd name="connsiteX83" fmla="*/ 1537197 w 3898347"/>
              <a:gd name="connsiteY83" fmla="*/ 4209468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57275 w 3898347"/>
              <a:gd name="connsiteY88" fmla="*/ 4252863 h 4260845"/>
              <a:gd name="connsiteX89" fmla="*/ 1405326 w 3898347"/>
              <a:gd name="connsiteY89" fmla="*/ 4248391 h 4260845"/>
              <a:gd name="connsiteX90" fmla="*/ 1325174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41839 w 3898347"/>
              <a:gd name="connsiteY108" fmla="*/ 4211160 h 4260845"/>
              <a:gd name="connsiteX109" fmla="*/ 558105 w 3898347"/>
              <a:gd name="connsiteY109" fmla="*/ 4191218 h 4260845"/>
              <a:gd name="connsiteX110" fmla="*/ 515682 w 3898347"/>
              <a:gd name="connsiteY110" fmla="*/ 4193696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84907 w 3898347"/>
              <a:gd name="connsiteY114" fmla="*/ 4201195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64411 w 3898347"/>
              <a:gd name="connsiteY78" fmla="*/ 4105069 h 4260845"/>
              <a:gd name="connsiteX79" fmla="*/ 1739945 w 3898347"/>
              <a:gd name="connsiteY79" fmla="*/ 4171795 h 4260845"/>
              <a:gd name="connsiteX80" fmla="*/ 1642330 w 3898347"/>
              <a:gd name="connsiteY80" fmla="*/ 4174762 h 4260845"/>
              <a:gd name="connsiteX81" fmla="*/ 1595989 w 3898347"/>
              <a:gd name="connsiteY81" fmla="*/ 4193679 h 4260845"/>
              <a:gd name="connsiteX82" fmla="*/ 1559231 w 3898347"/>
              <a:gd name="connsiteY82" fmla="*/ 4195932 h 4260845"/>
              <a:gd name="connsiteX83" fmla="*/ 1537197 w 3898347"/>
              <a:gd name="connsiteY83" fmla="*/ 4209468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44118 w 3898347"/>
              <a:gd name="connsiteY88" fmla="*/ 4246285 h 4260845"/>
              <a:gd name="connsiteX89" fmla="*/ 1405326 w 3898347"/>
              <a:gd name="connsiteY89" fmla="*/ 4248391 h 4260845"/>
              <a:gd name="connsiteX90" fmla="*/ 1325174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41839 w 3898347"/>
              <a:gd name="connsiteY108" fmla="*/ 4211160 h 4260845"/>
              <a:gd name="connsiteX109" fmla="*/ 558105 w 3898347"/>
              <a:gd name="connsiteY109" fmla="*/ 4191218 h 4260845"/>
              <a:gd name="connsiteX110" fmla="*/ 515682 w 3898347"/>
              <a:gd name="connsiteY110" fmla="*/ 4193696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84907 w 3898347"/>
              <a:gd name="connsiteY114" fmla="*/ 4201195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44675 w 3898347"/>
              <a:gd name="connsiteY78" fmla="*/ 4121515 h 4260845"/>
              <a:gd name="connsiteX79" fmla="*/ 1739945 w 3898347"/>
              <a:gd name="connsiteY79" fmla="*/ 4171795 h 4260845"/>
              <a:gd name="connsiteX80" fmla="*/ 1642330 w 3898347"/>
              <a:gd name="connsiteY80" fmla="*/ 4174762 h 4260845"/>
              <a:gd name="connsiteX81" fmla="*/ 1595989 w 3898347"/>
              <a:gd name="connsiteY81" fmla="*/ 4193679 h 4260845"/>
              <a:gd name="connsiteX82" fmla="*/ 1559231 w 3898347"/>
              <a:gd name="connsiteY82" fmla="*/ 4195932 h 4260845"/>
              <a:gd name="connsiteX83" fmla="*/ 1537197 w 3898347"/>
              <a:gd name="connsiteY83" fmla="*/ 4209468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44118 w 3898347"/>
              <a:gd name="connsiteY88" fmla="*/ 4246285 h 4260845"/>
              <a:gd name="connsiteX89" fmla="*/ 1405326 w 3898347"/>
              <a:gd name="connsiteY89" fmla="*/ 4248391 h 4260845"/>
              <a:gd name="connsiteX90" fmla="*/ 1325174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41839 w 3898347"/>
              <a:gd name="connsiteY108" fmla="*/ 4211160 h 4260845"/>
              <a:gd name="connsiteX109" fmla="*/ 558105 w 3898347"/>
              <a:gd name="connsiteY109" fmla="*/ 4191218 h 4260845"/>
              <a:gd name="connsiteX110" fmla="*/ 515682 w 3898347"/>
              <a:gd name="connsiteY110" fmla="*/ 4193696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84907 w 3898347"/>
              <a:gd name="connsiteY114" fmla="*/ 4201195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44675 w 3898347"/>
              <a:gd name="connsiteY78" fmla="*/ 4121515 h 4260845"/>
              <a:gd name="connsiteX79" fmla="*/ 1739945 w 3898347"/>
              <a:gd name="connsiteY79" fmla="*/ 4171795 h 4260845"/>
              <a:gd name="connsiteX80" fmla="*/ 1662065 w 3898347"/>
              <a:gd name="connsiteY80" fmla="*/ 4184630 h 4260845"/>
              <a:gd name="connsiteX81" fmla="*/ 1595989 w 3898347"/>
              <a:gd name="connsiteY81" fmla="*/ 4193679 h 4260845"/>
              <a:gd name="connsiteX82" fmla="*/ 1559231 w 3898347"/>
              <a:gd name="connsiteY82" fmla="*/ 4195932 h 4260845"/>
              <a:gd name="connsiteX83" fmla="*/ 1537197 w 3898347"/>
              <a:gd name="connsiteY83" fmla="*/ 4209468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44118 w 3898347"/>
              <a:gd name="connsiteY88" fmla="*/ 4246285 h 4260845"/>
              <a:gd name="connsiteX89" fmla="*/ 1405326 w 3898347"/>
              <a:gd name="connsiteY89" fmla="*/ 4248391 h 4260845"/>
              <a:gd name="connsiteX90" fmla="*/ 1325174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41839 w 3898347"/>
              <a:gd name="connsiteY108" fmla="*/ 4211160 h 4260845"/>
              <a:gd name="connsiteX109" fmla="*/ 558105 w 3898347"/>
              <a:gd name="connsiteY109" fmla="*/ 4191218 h 4260845"/>
              <a:gd name="connsiteX110" fmla="*/ 515682 w 3898347"/>
              <a:gd name="connsiteY110" fmla="*/ 4193696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84907 w 3898347"/>
              <a:gd name="connsiteY114" fmla="*/ 4201195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44675 w 3898347"/>
              <a:gd name="connsiteY78" fmla="*/ 4121515 h 4260845"/>
              <a:gd name="connsiteX79" fmla="*/ 1739945 w 3898347"/>
              <a:gd name="connsiteY79" fmla="*/ 4171795 h 4260845"/>
              <a:gd name="connsiteX80" fmla="*/ 1662065 w 3898347"/>
              <a:gd name="connsiteY80" fmla="*/ 4184630 h 4260845"/>
              <a:gd name="connsiteX81" fmla="*/ 1595989 w 3898347"/>
              <a:gd name="connsiteY81" fmla="*/ 4193679 h 4260845"/>
              <a:gd name="connsiteX82" fmla="*/ 1559231 w 3898347"/>
              <a:gd name="connsiteY82" fmla="*/ 4195932 h 4260845"/>
              <a:gd name="connsiteX83" fmla="*/ 1537197 w 3898347"/>
              <a:gd name="connsiteY83" fmla="*/ 4209468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44118 w 3898347"/>
              <a:gd name="connsiteY88" fmla="*/ 4246285 h 4260845"/>
              <a:gd name="connsiteX89" fmla="*/ 1405326 w 3898347"/>
              <a:gd name="connsiteY89" fmla="*/ 4248391 h 4260845"/>
              <a:gd name="connsiteX90" fmla="*/ 1344909 w 3898347"/>
              <a:gd name="connsiteY90" fmla="*/ 4237004 h 4260845"/>
              <a:gd name="connsiteX91" fmla="*/ 1272434 w 3898347"/>
              <a:gd name="connsiteY91" fmla="*/ 4244958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41839 w 3898347"/>
              <a:gd name="connsiteY108" fmla="*/ 4211160 h 4260845"/>
              <a:gd name="connsiteX109" fmla="*/ 558105 w 3898347"/>
              <a:gd name="connsiteY109" fmla="*/ 4191218 h 4260845"/>
              <a:gd name="connsiteX110" fmla="*/ 515682 w 3898347"/>
              <a:gd name="connsiteY110" fmla="*/ 4193696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84907 w 3898347"/>
              <a:gd name="connsiteY114" fmla="*/ 4201195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44675 w 3898347"/>
              <a:gd name="connsiteY78" fmla="*/ 4121515 h 4260845"/>
              <a:gd name="connsiteX79" fmla="*/ 1739945 w 3898347"/>
              <a:gd name="connsiteY79" fmla="*/ 4171795 h 4260845"/>
              <a:gd name="connsiteX80" fmla="*/ 1662065 w 3898347"/>
              <a:gd name="connsiteY80" fmla="*/ 4184630 h 4260845"/>
              <a:gd name="connsiteX81" fmla="*/ 1595989 w 3898347"/>
              <a:gd name="connsiteY81" fmla="*/ 4193679 h 4260845"/>
              <a:gd name="connsiteX82" fmla="*/ 1559231 w 3898347"/>
              <a:gd name="connsiteY82" fmla="*/ 4195932 h 4260845"/>
              <a:gd name="connsiteX83" fmla="*/ 1537197 w 3898347"/>
              <a:gd name="connsiteY83" fmla="*/ 4209468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44118 w 3898347"/>
              <a:gd name="connsiteY88" fmla="*/ 4246285 h 4260845"/>
              <a:gd name="connsiteX89" fmla="*/ 1405326 w 3898347"/>
              <a:gd name="connsiteY89" fmla="*/ 4248391 h 4260845"/>
              <a:gd name="connsiteX90" fmla="*/ 1344909 w 3898347"/>
              <a:gd name="connsiteY90" fmla="*/ 4237004 h 4260845"/>
              <a:gd name="connsiteX91" fmla="*/ 1298748 w 3898347"/>
              <a:gd name="connsiteY91" fmla="*/ 4241669 h 4260845"/>
              <a:gd name="connsiteX92" fmla="*/ 1231567 w 3898347"/>
              <a:gd name="connsiteY92" fmla="*/ 4219356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41839 w 3898347"/>
              <a:gd name="connsiteY108" fmla="*/ 4211160 h 4260845"/>
              <a:gd name="connsiteX109" fmla="*/ 558105 w 3898347"/>
              <a:gd name="connsiteY109" fmla="*/ 4191218 h 4260845"/>
              <a:gd name="connsiteX110" fmla="*/ 515682 w 3898347"/>
              <a:gd name="connsiteY110" fmla="*/ 4193696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84907 w 3898347"/>
              <a:gd name="connsiteY114" fmla="*/ 4201195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60845"/>
              <a:gd name="connsiteX1" fmla="*/ 3898347 w 3898347"/>
              <a:gd name="connsiteY1" fmla="*/ 3834445 h 4260845"/>
              <a:gd name="connsiteX2" fmla="*/ 3892314 w 3898347"/>
              <a:gd name="connsiteY2" fmla="*/ 3832951 h 4260845"/>
              <a:gd name="connsiteX3" fmla="*/ 3851953 w 3898347"/>
              <a:gd name="connsiteY3" fmla="*/ 3802983 h 4260845"/>
              <a:gd name="connsiteX4" fmla="*/ 3836418 w 3898347"/>
              <a:gd name="connsiteY4" fmla="*/ 3811513 h 4260845"/>
              <a:gd name="connsiteX5" fmla="*/ 3833758 w 3898347"/>
              <a:gd name="connsiteY5" fmla="*/ 3813341 h 4260845"/>
              <a:gd name="connsiteX6" fmla="*/ 3822673 w 3898347"/>
              <a:gd name="connsiteY6" fmla="*/ 3812913 h 4260845"/>
              <a:gd name="connsiteX7" fmla="*/ 3820104 w 3898347"/>
              <a:gd name="connsiteY7" fmla="*/ 3822466 h 4260845"/>
              <a:gd name="connsiteX8" fmla="*/ 3803816 w 3898347"/>
              <a:gd name="connsiteY8" fmla="*/ 3828757 h 4260845"/>
              <a:gd name="connsiteX9" fmla="*/ 3729936 w 3898347"/>
              <a:gd name="connsiteY9" fmla="*/ 3815386 h 4260845"/>
              <a:gd name="connsiteX10" fmla="*/ 3726018 w 3898347"/>
              <a:gd name="connsiteY10" fmla="*/ 3815100 h 4260845"/>
              <a:gd name="connsiteX11" fmla="*/ 3725413 w 3898347"/>
              <a:gd name="connsiteY11" fmla="*/ 3814615 h 4260845"/>
              <a:gd name="connsiteX12" fmla="*/ 3713801 w 3898347"/>
              <a:gd name="connsiteY12" fmla="*/ 3811018 h 4260845"/>
              <a:gd name="connsiteX13" fmla="*/ 3709087 w 3898347"/>
              <a:gd name="connsiteY13" fmla="*/ 3813195 h 4260845"/>
              <a:gd name="connsiteX14" fmla="*/ 3698038 w 3898347"/>
              <a:gd name="connsiteY14" fmla="*/ 3806182 h 4260845"/>
              <a:gd name="connsiteX15" fmla="*/ 3662227 w 3898347"/>
              <a:gd name="connsiteY15" fmla="*/ 3807761 h 4260845"/>
              <a:gd name="connsiteX16" fmla="*/ 3659872 w 3898347"/>
              <a:gd name="connsiteY16" fmla="*/ 3805524 h 4260845"/>
              <a:gd name="connsiteX17" fmla="*/ 3643454 w 3898347"/>
              <a:gd name="connsiteY17" fmla="*/ 3794831 h 4260845"/>
              <a:gd name="connsiteX18" fmla="*/ 3624789 w 3898347"/>
              <a:gd name="connsiteY18" fmla="*/ 3803185 h 4260845"/>
              <a:gd name="connsiteX19" fmla="*/ 3602327 w 3898347"/>
              <a:gd name="connsiteY19" fmla="*/ 3794616 h 4260845"/>
              <a:gd name="connsiteX20" fmla="*/ 3596645 w 3898347"/>
              <a:gd name="connsiteY20" fmla="*/ 3797108 h 4260845"/>
              <a:gd name="connsiteX21" fmla="*/ 3574144 w 3898347"/>
              <a:gd name="connsiteY21" fmla="*/ 3795108 h 4260845"/>
              <a:gd name="connsiteX22" fmla="*/ 3562310 w 3898347"/>
              <a:gd name="connsiteY22" fmla="*/ 3787534 h 4260845"/>
              <a:gd name="connsiteX23" fmla="*/ 3551635 w 3898347"/>
              <a:gd name="connsiteY23" fmla="*/ 3797705 h 4260845"/>
              <a:gd name="connsiteX24" fmla="*/ 3542668 w 3898347"/>
              <a:gd name="connsiteY24" fmla="*/ 3803283 h 4260845"/>
              <a:gd name="connsiteX25" fmla="*/ 3533033 w 3898347"/>
              <a:gd name="connsiteY25" fmla="*/ 3799071 h 4260845"/>
              <a:gd name="connsiteX26" fmla="*/ 3521726 w 3898347"/>
              <a:gd name="connsiteY26" fmla="*/ 3804691 h 4260845"/>
              <a:gd name="connsiteX27" fmla="*/ 3520080 w 3898347"/>
              <a:gd name="connsiteY27" fmla="*/ 3805210 h 4260845"/>
              <a:gd name="connsiteX28" fmla="*/ 3508491 w 3898347"/>
              <a:gd name="connsiteY28" fmla="*/ 3797398 h 4260845"/>
              <a:gd name="connsiteX29" fmla="*/ 3503787 w 3898347"/>
              <a:gd name="connsiteY29" fmla="*/ 3797787 h 4260845"/>
              <a:gd name="connsiteX30" fmla="*/ 3492165 w 3898347"/>
              <a:gd name="connsiteY30" fmla="*/ 3799887 h 4260845"/>
              <a:gd name="connsiteX31" fmla="*/ 3472233 w 3898347"/>
              <a:gd name="connsiteY31" fmla="*/ 3805682 h 4260845"/>
              <a:gd name="connsiteX32" fmla="*/ 3465921 w 3898347"/>
              <a:gd name="connsiteY32" fmla="*/ 3805814 h 4260845"/>
              <a:gd name="connsiteX33" fmla="*/ 3455541 w 3898347"/>
              <a:gd name="connsiteY33" fmla="*/ 3815505 h 4260845"/>
              <a:gd name="connsiteX34" fmla="*/ 3429027 w 3898347"/>
              <a:gd name="connsiteY34" fmla="*/ 3816906 h 4260845"/>
              <a:gd name="connsiteX35" fmla="*/ 3369507 w 3898347"/>
              <a:gd name="connsiteY35" fmla="*/ 3825563 h 4260845"/>
              <a:gd name="connsiteX36" fmla="*/ 3324491 w 3898347"/>
              <a:gd name="connsiteY36" fmla="*/ 3832006 h 4260845"/>
              <a:gd name="connsiteX37" fmla="*/ 3244235 w 3898347"/>
              <a:gd name="connsiteY37" fmla="*/ 3834376 h 4260845"/>
              <a:gd name="connsiteX38" fmla="*/ 3226507 w 3898347"/>
              <a:gd name="connsiteY38" fmla="*/ 3820131 h 4260845"/>
              <a:gd name="connsiteX39" fmla="*/ 3191688 w 3898347"/>
              <a:gd name="connsiteY39" fmla="*/ 3837359 h 4260845"/>
              <a:gd name="connsiteX40" fmla="*/ 3153779 w 3898347"/>
              <a:gd name="connsiteY40" fmla="*/ 3848439 h 4260845"/>
              <a:gd name="connsiteX41" fmla="*/ 3090188 w 3898347"/>
              <a:gd name="connsiteY41" fmla="*/ 3855036 h 4260845"/>
              <a:gd name="connsiteX42" fmla="*/ 3031422 w 3898347"/>
              <a:gd name="connsiteY42" fmla="*/ 3858298 h 4260845"/>
              <a:gd name="connsiteX43" fmla="*/ 2996288 w 3898347"/>
              <a:gd name="connsiteY43" fmla="*/ 3860020 h 4260845"/>
              <a:gd name="connsiteX44" fmla="*/ 2901661 w 3898347"/>
              <a:gd name="connsiteY44" fmla="*/ 3882243 h 4260845"/>
              <a:gd name="connsiteX45" fmla="*/ 2782141 w 3898347"/>
              <a:gd name="connsiteY45" fmla="*/ 3932983 h 4260845"/>
              <a:gd name="connsiteX46" fmla="*/ 2749597 w 3898347"/>
              <a:gd name="connsiteY46" fmla="*/ 3956746 h 4260845"/>
              <a:gd name="connsiteX47" fmla="*/ 2730493 w 3898347"/>
              <a:gd name="connsiteY47" fmla="*/ 3955236 h 4260845"/>
              <a:gd name="connsiteX48" fmla="*/ 2707507 w 3898347"/>
              <a:gd name="connsiteY48" fmla="*/ 3947771 h 4260845"/>
              <a:gd name="connsiteX49" fmla="*/ 2701937 w 3898347"/>
              <a:gd name="connsiteY49" fmla="*/ 3950565 h 4260845"/>
              <a:gd name="connsiteX50" fmla="*/ 2679435 w 3898347"/>
              <a:gd name="connsiteY50" fmla="*/ 3949768 h 4260845"/>
              <a:gd name="connsiteX51" fmla="*/ 2667352 w 3898347"/>
              <a:gd name="connsiteY51" fmla="*/ 3942821 h 4260845"/>
              <a:gd name="connsiteX52" fmla="*/ 2657096 w 3898347"/>
              <a:gd name="connsiteY52" fmla="*/ 3953571 h 4260845"/>
              <a:gd name="connsiteX53" fmla="*/ 2655161 w 3898347"/>
              <a:gd name="connsiteY53" fmla="*/ 3962216 h 4260845"/>
              <a:gd name="connsiteX54" fmla="*/ 2638604 w 3898347"/>
              <a:gd name="connsiteY54" fmla="*/ 3955936 h 4260845"/>
              <a:gd name="connsiteX55" fmla="*/ 2626185 w 3898347"/>
              <a:gd name="connsiteY55" fmla="*/ 3962937 h 4260845"/>
              <a:gd name="connsiteX56" fmla="*/ 2614077 w 3898347"/>
              <a:gd name="connsiteY56" fmla="*/ 3955576 h 4260845"/>
              <a:gd name="connsiteX57" fmla="*/ 2609403 w 3898347"/>
              <a:gd name="connsiteY57" fmla="*/ 3956215 h 4260845"/>
              <a:gd name="connsiteX58" fmla="*/ 2597896 w 3898347"/>
              <a:gd name="connsiteY58" fmla="*/ 3958939 h 4260845"/>
              <a:gd name="connsiteX59" fmla="*/ 2578251 w 3898347"/>
              <a:gd name="connsiteY59" fmla="*/ 3965812 h 4260845"/>
              <a:gd name="connsiteX60" fmla="*/ 2571961 w 3898347"/>
              <a:gd name="connsiteY60" fmla="*/ 3966278 h 4260845"/>
              <a:gd name="connsiteX61" fmla="*/ 2559399 w 3898347"/>
              <a:gd name="connsiteY61" fmla="*/ 3979193 h 4260845"/>
              <a:gd name="connsiteX62" fmla="*/ 2533560 w 3898347"/>
              <a:gd name="connsiteY62" fmla="*/ 3988160 h 4260845"/>
              <a:gd name="connsiteX63" fmla="*/ 2515299 w 3898347"/>
              <a:gd name="connsiteY63" fmla="*/ 4016867 h 4260845"/>
              <a:gd name="connsiteX64" fmla="*/ 2513423 w 3898347"/>
              <a:gd name="connsiteY64" fmla="*/ 4018759 h 4260845"/>
              <a:gd name="connsiteX65" fmla="*/ 2482991 w 3898347"/>
              <a:gd name="connsiteY65" fmla="*/ 4012935 h 4260845"/>
              <a:gd name="connsiteX66" fmla="*/ 2446940 w 3898347"/>
              <a:gd name="connsiteY66" fmla="*/ 4021172 h 4260845"/>
              <a:gd name="connsiteX67" fmla="*/ 2404883 w 3898347"/>
              <a:gd name="connsiteY67" fmla="*/ 4024808 h 4260845"/>
              <a:gd name="connsiteX68" fmla="*/ 2373894 w 3898347"/>
              <a:gd name="connsiteY68" fmla="*/ 4023827 h 4260845"/>
              <a:gd name="connsiteX69" fmla="*/ 2297080 w 3898347"/>
              <a:gd name="connsiteY69" fmla="*/ 4040841 h 4260845"/>
              <a:gd name="connsiteX70" fmla="*/ 2170615 w 3898347"/>
              <a:gd name="connsiteY70" fmla="*/ 4077196 h 4260845"/>
              <a:gd name="connsiteX71" fmla="*/ 2143580 w 3898347"/>
              <a:gd name="connsiteY71" fmla="*/ 4083102 h 4260845"/>
              <a:gd name="connsiteX72" fmla="*/ 2119893 w 3898347"/>
              <a:gd name="connsiteY72" fmla="*/ 4080874 h 4260845"/>
              <a:gd name="connsiteX73" fmla="*/ 2114008 w 3898347"/>
              <a:gd name="connsiteY73" fmla="*/ 4073996 h 4260845"/>
              <a:gd name="connsiteX74" fmla="*/ 2099067 w 3898347"/>
              <a:gd name="connsiteY74" fmla="*/ 4076068 h 4260845"/>
              <a:gd name="connsiteX75" fmla="*/ 2095000 w 3898347"/>
              <a:gd name="connsiteY75" fmla="*/ 4075096 h 4260845"/>
              <a:gd name="connsiteX76" fmla="*/ 2071767 w 3898347"/>
              <a:gd name="connsiteY76" fmla="*/ 4071044 h 4260845"/>
              <a:gd name="connsiteX77" fmla="*/ 2024486 w 3898347"/>
              <a:gd name="connsiteY77" fmla="*/ 4100276 h 4260845"/>
              <a:gd name="connsiteX78" fmla="*/ 1944675 w 3898347"/>
              <a:gd name="connsiteY78" fmla="*/ 4121515 h 4260845"/>
              <a:gd name="connsiteX79" fmla="*/ 1739945 w 3898347"/>
              <a:gd name="connsiteY79" fmla="*/ 4171795 h 4260845"/>
              <a:gd name="connsiteX80" fmla="*/ 1662065 w 3898347"/>
              <a:gd name="connsiteY80" fmla="*/ 4184630 h 4260845"/>
              <a:gd name="connsiteX81" fmla="*/ 1595989 w 3898347"/>
              <a:gd name="connsiteY81" fmla="*/ 4193679 h 4260845"/>
              <a:gd name="connsiteX82" fmla="*/ 1559231 w 3898347"/>
              <a:gd name="connsiteY82" fmla="*/ 4195932 h 4260845"/>
              <a:gd name="connsiteX83" fmla="*/ 1537197 w 3898347"/>
              <a:gd name="connsiteY83" fmla="*/ 4209468 h 4260845"/>
              <a:gd name="connsiteX84" fmla="*/ 1508787 w 3898347"/>
              <a:gd name="connsiteY84" fmla="*/ 4234213 h 4260845"/>
              <a:gd name="connsiteX85" fmla="*/ 1488914 w 3898347"/>
              <a:gd name="connsiteY85" fmla="*/ 4241772 h 4260845"/>
              <a:gd name="connsiteX86" fmla="*/ 1488999 w 3898347"/>
              <a:gd name="connsiteY86" fmla="*/ 4251186 h 4260845"/>
              <a:gd name="connsiteX87" fmla="*/ 1475364 w 3898347"/>
              <a:gd name="connsiteY87" fmla="*/ 4248364 h 4260845"/>
              <a:gd name="connsiteX88" fmla="*/ 1444118 w 3898347"/>
              <a:gd name="connsiteY88" fmla="*/ 4246285 h 4260845"/>
              <a:gd name="connsiteX89" fmla="*/ 1405326 w 3898347"/>
              <a:gd name="connsiteY89" fmla="*/ 4248391 h 4260845"/>
              <a:gd name="connsiteX90" fmla="*/ 1344909 w 3898347"/>
              <a:gd name="connsiteY90" fmla="*/ 4237004 h 4260845"/>
              <a:gd name="connsiteX91" fmla="*/ 1298748 w 3898347"/>
              <a:gd name="connsiteY91" fmla="*/ 4241669 h 4260845"/>
              <a:gd name="connsiteX92" fmla="*/ 1251302 w 3898347"/>
              <a:gd name="connsiteY92" fmla="*/ 4232513 h 4260845"/>
              <a:gd name="connsiteX93" fmla="*/ 1216643 w 3898347"/>
              <a:gd name="connsiteY93" fmla="*/ 4229828 h 4260845"/>
              <a:gd name="connsiteX94" fmla="*/ 1214101 w 3898347"/>
              <a:gd name="connsiteY94" fmla="*/ 4231991 h 4260845"/>
              <a:gd name="connsiteX95" fmla="*/ 1203193 w 3898347"/>
              <a:gd name="connsiteY95" fmla="*/ 4232867 h 4260845"/>
              <a:gd name="connsiteX96" fmla="*/ 1201049 w 3898347"/>
              <a:gd name="connsiteY96" fmla="*/ 4242842 h 4260845"/>
              <a:gd name="connsiteX97" fmla="*/ 1185298 w 3898347"/>
              <a:gd name="connsiteY97" fmla="*/ 4251133 h 4260845"/>
              <a:gd name="connsiteX98" fmla="*/ 1164955 w 3898347"/>
              <a:gd name="connsiteY98" fmla="*/ 4250027 h 4260845"/>
              <a:gd name="connsiteX99" fmla="*/ 1067357 w 3898347"/>
              <a:gd name="connsiteY99" fmla="*/ 4233908 h 4260845"/>
              <a:gd name="connsiteX100" fmla="*/ 1009492 w 3898347"/>
              <a:gd name="connsiteY100" fmla="*/ 4230455 h 4260845"/>
              <a:gd name="connsiteX101" fmla="*/ 988345 w 3898347"/>
              <a:gd name="connsiteY101" fmla="*/ 4238880 h 4260845"/>
              <a:gd name="connsiteX102" fmla="*/ 958251 w 3898347"/>
              <a:gd name="connsiteY102" fmla="*/ 4244100 h 4260845"/>
              <a:gd name="connsiteX103" fmla="*/ 905785 w 3898347"/>
              <a:gd name="connsiteY103" fmla="*/ 4260845 h 4260845"/>
              <a:gd name="connsiteX104" fmla="*/ 837706 w 3898347"/>
              <a:gd name="connsiteY104" fmla="*/ 4245528 h 4260845"/>
              <a:gd name="connsiteX105" fmla="*/ 778474 w 3898347"/>
              <a:gd name="connsiteY105" fmla="*/ 4235526 h 4260845"/>
              <a:gd name="connsiteX106" fmla="*/ 774418 w 3898347"/>
              <a:gd name="connsiteY106" fmla="*/ 4242583 h 4260845"/>
              <a:gd name="connsiteX107" fmla="*/ 737705 w 3898347"/>
              <a:gd name="connsiteY107" fmla="*/ 4238891 h 4260845"/>
              <a:gd name="connsiteX108" fmla="*/ 641839 w 3898347"/>
              <a:gd name="connsiteY108" fmla="*/ 4211160 h 4260845"/>
              <a:gd name="connsiteX109" fmla="*/ 558105 w 3898347"/>
              <a:gd name="connsiteY109" fmla="*/ 4191218 h 4260845"/>
              <a:gd name="connsiteX110" fmla="*/ 515682 w 3898347"/>
              <a:gd name="connsiteY110" fmla="*/ 4193696 h 4260845"/>
              <a:gd name="connsiteX111" fmla="*/ 467082 w 3898347"/>
              <a:gd name="connsiteY111" fmla="*/ 4185616 h 4260845"/>
              <a:gd name="connsiteX112" fmla="*/ 437646 w 3898347"/>
              <a:gd name="connsiteY112" fmla="*/ 4212658 h 4260845"/>
              <a:gd name="connsiteX113" fmla="*/ 402271 w 3898347"/>
              <a:gd name="connsiteY113" fmla="*/ 4212774 h 4260845"/>
              <a:gd name="connsiteX114" fmla="*/ 384907 w 3898347"/>
              <a:gd name="connsiteY114" fmla="*/ 4201195 h 4260845"/>
              <a:gd name="connsiteX115" fmla="*/ 337154 w 3898347"/>
              <a:gd name="connsiteY115" fmla="*/ 4206136 h 4260845"/>
              <a:gd name="connsiteX116" fmla="*/ 298662 w 3898347"/>
              <a:gd name="connsiteY116" fmla="*/ 4211227 h 4260845"/>
              <a:gd name="connsiteX117" fmla="*/ 265740 w 3898347"/>
              <a:gd name="connsiteY117" fmla="*/ 4213623 h 4260845"/>
              <a:gd name="connsiteX118" fmla="*/ 176403 w 3898347"/>
              <a:gd name="connsiteY118" fmla="*/ 4227393 h 4260845"/>
              <a:gd name="connsiteX119" fmla="*/ 82528 w 3898347"/>
              <a:gd name="connsiteY119" fmla="*/ 4243774 h 4260845"/>
              <a:gd name="connsiteX120" fmla="*/ 19464 w 3898347"/>
              <a:gd name="connsiteY120" fmla="*/ 4256103 h 4260845"/>
              <a:gd name="connsiteX121" fmla="*/ 0 w 3898347"/>
              <a:gd name="connsiteY121" fmla="*/ 4221939 h 4260845"/>
              <a:gd name="connsiteX122" fmla="*/ 0 w 3898347"/>
              <a:gd name="connsiteY122" fmla="*/ 15850 h 4260845"/>
              <a:gd name="connsiteX123" fmla="*/ 3898347 w 3898347"/>
              <a:gd name="connsiteY123" fmla="*/ 0 h 4260845"/>
              <a:gd name="connsiteX0" fmla="*/ 3898347 w 3898347"/>
              <a:gd name="connsiteY0" fmla="*/ 0 h 4256103"/>
              <a:gd name="connsiteX1" fmla="*/ 3898347 w 3898347"/>
              <a:gd name="connsiteY1" fmla="*/ 3834445 h 4256103"/>
              <a:gd name="connsiteX2" fmla="*/ 3892314 w 3898347"/>
              <a:gd name="connsiteY2" fmla="*/ 3832951 h 4256103"/>
              <a:gd name="connsiteX3" fmla="*/ 3851953 w 3898347"/>
              <a:gd name="connsiteY3" fmla="*/ 3802983 h 4256103"/>
              <a:gd name="connsiteX4" fmla="*/ 3836418 w 3898347"/>
              <a:gd name="connsiteY4" fmla="*/ 3811513 h 4256103"/>
              <a:gd name="connsiteX5" fmla="*/ 3833758 w 3898347"/>
              <a:gd name="connsiteY5" fmla="*/ 3813341 h 4256103"/>
              <a:gd name="connsiteX6" fmla="*/ 3822673 w 3898347"/>
              <a:gd name="connsiteY6" fmla="*/ 3812913 h 4256103"/>
              <a:gd name="connsiteX7" fmla="*/ 3820104 w 3898347"/>
              <a:gd name="connsiteY7" fmla="*/ 3822466 h 4256103"/>
              <a:gd name="connsiteX8" fmla="*/ 3803816 w 3898347"/>
              <a:gd name="connsiteY8" fmla="*/ 3828757 h 4256103"/>
              <a:gd name="connsiteX9" fmla="*/ 3729936 w 3898347"/>
              <a:gd name="connsiteY9" fmla="*/ 3815386 h 4256103"/>
              <a:gd name="connsiteX10" fmla="*/ 3726018 w 3898347"/>
              <a:gd name="connsiteY10" fmla="*/ 3815100 h 4256103"/>
              <a:gd name="connsiteX11" fmla="*/ 3725413 w 3898347"/>
              <a:gd name="connsiteY11" fmla="*/ 3814615 h 4256103"/>
              <a:gd name="connsiteX12" fmla="*/ 3713801 w 3898347"/>
              <a:gd name="connsiteY12" fmla="*/ 3811018 h 4256103"/>
              <a:gd name="connsiteX13" fmla="*/ 3709087 w 3898347"/>
              <a:gd name="connsiteY13" fmla="*/ 3813195 h 4256103"/>
              <a:gd name="connsiteX14" fmla="*/ 3698038 w 3898347"/>
              <a:gd name="connsiteY14" fmla="*/ 3806182 h 4256103"/>
              <a:gd name="connsiteX15" fmla="*/ 3662227 w 3898347"/>
              <a:gd name="connsiteY15" fmla="*/ 3807761 h 4256103"/>
              <a:gd name="connsiteX16" fmla="*/ 3659872 w 3898347"/>
              <a:gd name="connsiteY16" fmla="*/ 3805524 h 4256103"/>
              <a:gd name="connsiteX17" fmla="*/ 3643454 w 3898347"/>
              <a:gd name="connsiteY17" fmla="*/ 3794831 h 4256103"/>
              <a:gd name="connsiteX18" fmla="*/ 3624789 w 3898347"/>
              <a:gd name="connsiteY18" fmla="*/ 3803185 h 4256103"/>
              <a:gd name="connsiteX19" fmla="*/ 3602327 w 3898347"/>
              <a:gd name="connsiteY19" fmla="*/ 3794616 h 4256103"/>
              <a:gd name="connsiteX20" fmla="*/ 3596645 w 3898347"/>
              <a:gd name="connsiteY20" fmla="*/ 3797108 h 4256103"/>
              <a:gd name="connsiteX21" fmla="*/ 3574144 w 3898347"/>
              <a:gd name="connsiteY21" fmla="*/ 3795108 h 4256103"/>
              <a:gd name="connsiteX22" fmla="*/ 3562310 w 3898347"/>
              <a:gd name="connsiteY22" fmla="*/ 3787534 h 4256103"/>
              <a:gd name="connsiteX23" fmla="*/ 3551635 w 3898347"/>
              <a:gd name="connsiteY23" fmla="*/ 3797705 h 4256103"/>
              <a:gd name="connsiteX24" fmla="*/ 3542668 w 3898347"/>
              <a:gd name="connsiteY24" fmla="*/ 3803283 h 4256103"/>
              <a:gd name="connsiteX25" fmla="*/ 3533033 w 3898347"/>
              <a:gd name="connsiteY25" fmla="*/ 3799071 h 4256103"/>
              <a:gd name="connsiteX26" fmla="*/ 3521726 w 3898347"/>
              <a:gd name="connsiteY26" fmla="*/ 3804691 h 4256103"/>
              <a:gd name="connsiteX27" fmla="*/ 3520080 w 3898347"/>
              <a:gd name="connsiteY27" fmla="*/ 3805210 h 4256103"/>
              <a:gd name="connsiteX28" fmla="*/ 3508491 w 3898347"/>
              <a:gd name="connsiteY28" fmla="*/ 3797398 h 4256103"/>
              <a:gd name="connsiteX29" fmla="*/ 3503787 w 3898347"/>
              <a:gd name="connsiteY29" fmla="*/ 3797787 h 4256103"/>
              <a:gd name="connsiteX30" fmla="*/ 3492165 w 3898347"/>
              <a:gd name="connsiteY30" fmla="*/ 3799887 h 4256103"/>
              <a:gd name="connsiteX31" fmla="*/ 3472233 w 3898347"/>
              <a:gd name="connsiteY31" fmla="*/ 3805682 h 4256103"/>
              <a:gd name="connsiteX32" fmla="*/ 3465921 w 3898347"/>
              <a:gd name="connsiteY32" fmla="*/ 3805814 h 4256103"/>
              <a:gd name="connsiteX33" fmla="*/ 3455541 w 3898347"/>
              <a:gd name="connsiteY33" fmla="*/ 3815505 h 4256103"/>
              <a:gd name="connsiteX34" fmla="*/ 3429027 w 3898347"/>
              <a:gd name="connsiteY34" fmla="*/ 3816906 h 4256103"/>
              <a:gd name="connsiteX35" fmla="*/ 3369507 w 3898347"/>
              <a:gd name="connsiteY35" fmla="*/ 3825563 h 4256103"/>
              <a:gd name="connsiteX36" fmla="*/ 3324491 w 3898347"/>
              <a:gd name="connsiteY36" fmla="*/ 3832006 h 4256103"/>
              <a:gd name="connsiteX37" fmla="*/ 3244235 w 3898347"/>
              <a:gd name="connsiteY37" fmla="*/ 3834376 h 4256103"/>
              <a:gd name="connsiteX38" fmla="*/ 3226507 w 3898347"/>
              <a:gd name="connsiteY38" fmla="*/ 3820131 h 4256103"/>
              <a:gd name="connsiteX39" fmla="*/ 3191688 w 3898347"/>
              <a:gd name="connsiteY39" fmla="*/ 3837359 h 4256103"/>
              <a:gd name="connsiteX40" fmla="*/ 3153779 w 3898347"/>
              <a:gd name="connsiteY40" fmla="*/ 3848439 h 4256103"/>
              <a:gd name="connsiteX41" fmla="*/ 3090188 w 3898347"/>
              <a:gd name="connsiteY41" fmla="*/ 3855036 h 4256103"/>
              <a:gd name="connsiteX42" fmla="*/ 3031422 w 3898347"/>
              <a:gd name="connsiteY42" fmla="*/ 3858298 h 4256103"/>
              <a:gd name="connsiteX43" fmla="*/ 2996288 w 3898347"/>
              <a:gd name="connsiteY43" fmla="*/ 3860020 h 4256103"/>
              <a:gd name="connsiteX44" fmla="*/ 2901661 w 3898347"/>
              <a:gd name="connsiteY44" fmla="*/ 3882243 h 4256103"/>
              <a:gd name="connsiteX45" fmla="*/ 2782141 w 3898347"/>
              <a:gd name="connsiteY45" fmla="*/ 3932983 h 4256103"/>
              <a:gd name="connsiteX46" fmla="*/ 2749597 w 3898347"/>
              <a:gd name="connsiteY46" fmla="*/ 3956746 h 4256103"/>
              <a:gd name="connsiteX47" fmla="*/ 2730493 w 3898347"/>
              <a:gd name="connsiteY47" fmla="*/ 3955236 h 4256103"/>
              <a:gd name="connsiteX48" fmla="*/ 2707507 w 3898347"/>
              <a:gd name="connsiteY48" fmla="*/ 3947771 h 4256103"/>
              <a:gd name="connsiteX49" fmla="*/ 2701937 w 3898347"/>
              <a:gd name="connsiteY49" fmla="*/ 3950565 h 4256103"/>
              <a:gd name="connsiteX50" fmla="*/ 2679435 w 3898347"/>
              <a:gd name="connsiteY50" fmla="*/ 3949768 h 4256103"/>
              <a:gd name="connsiteX51" fmla="*/ 2667352 w 3898347"/>
              <a:gd name="connsiteY51" fmla="*/ 3942821 h 4256103"/>
              <a:gd name="connsiteX52" fmla="*/ 2657096 w 3898347"/>
              <a:gd name="connsiteY52" fmla="*/ 3953571 h 4256103"/>
              <a:gd name="connsiteX53" fmla="*/ 2655161 w 3898347"/>
              <a:gd name="connsiteY53" fmla="*/ 3962216 h 4256103"/>
              <a:gd name="connsiteX54" fmla="*/ 2638604 w 3898347"/>
              <a:gd name="connsiteY54" fmla="*/ 3955936 h 4256103"/>
              <a:gd name="connsiteX55" fmla="*/ 2626185 w 3898347"/>
              <a:gd name="connsiteY55" fmla="*/ 3962937 h 4256103"/>
              <a:gd name="connsiteX56" fmla="*/ 2614077 w 3898347"/>
              <a:gd name="connsiteY56" fmla="*/ 3955576 h 4256103"/>
              <a:gd name="connsiteX57" fmla="*/ 2609403 w 3898347"/>
              <a:gd name="connsiteY57" fmla="*/ 3956215 h 4256103"/>
              <a:gd name="connsiteX58" fmla="*/ 2597896 w 3898347"/>
              <a:gd name="connsiteY58" fmla="*/ 3958939 h 4256103"/>
              <a:gd name="connsiteX59" fmla="*/ 2578251 w 3898347"/>
              <a:gd name="connsiteY59" fmla="*/ 3965812 h 4256103"/>
              <a:gd name="connsiteX60" fmla="*/ 2571961 w 3898347"/>
              <a:gd name="connsiteY60" fmla="*/ 3966278 h 4256103"/>
              <a:gd name="connsiteX61" fmla="*/ 2559399 w 3898347"/>
              <a:gd name="connsiteY61" fmla="*/ 3979193 h 4256103"/>
              <a:gd name="connsiteX62" fmla="*/ 2533560 w 3898347"/>
              <a:gd name="connsiteY62" fmla="*/ 3988160 h 4256103"/>
              <a:gd name="connsiteX63" fmla="*/ 2515299 w 3898347"/>
              <a:gd name="connsiteY63" fmla="*/ 4016867 h 4256103"/>
              <a:gd name="connsiteX64" fmla="*/ 2513423 w 3898347"/>
              <a:gd name="connsiteY64" fmla="*/ 4018759 h 4256103"/>
              <a:gd name="connsiteX65" fmla="*/ 2482991 w 3898347"/>
              <a:gd name="connsiteY65" fmla="*/ 4012935 h 4256103"/>
              <a:gd name="connsiteX66" fmla="*/ 2446940 w 3898347"/>
              <a:gd name="connsiteY66" fmla="*/ 4021172 h 4256103"/>
              <a:gd name="connsiteX67" fmla="*/ 2404883 w 3898347"/>
              <a:gd name="connsiteY67" fmla="*/ 4024808 h 4256103"/>
              <a:gd name="connsiteX68" fmla="*/ 2373894 w 3898347"/>
              <a:gd name="connsiteY68" fmla="*/ 4023827 h 4256103"/>
              <a:gd name="connsiteX69" fmla="*/ 2297080 w 3898347"/>
              <a:gd name="connsiteY69" fmla="*/ 4040841 h 4256103"/>
              <a:gd name="connsiteX70" fmla="*/ 2170615 w 3898347"/>
              <a:gd name="connsiteY70" fmla="*/ 4077196 h 4256103"/>
              <a:gd name="connsiteX71" fmla="*/ 2143580 w 3898347"/>
              <a:gd name="connsiteY71" fmla="*/ 4083102 h 4256103"/>
              <a:gd name="connsiteX72" fmla="*/ 2119893 w 3898347"/>
              <a:gd name="connsiteY72" fmla="*/ 4080874 h 4256103"/>
              <a:gd name="connsiteX73" fmla="*/ 2114008 w 3898347"/>
              <a:gd name="connsiteY73" fmla="*/ 4073996 h 4256103"/>
              <a:gd name="connsiteX74" fmla="*/ 2099067 w 3898347"/>
              <a:gd name="connsiteY74" fmla="*/ 4076068 h 4256103"/>
              <a:gd name="connsiteX75" fmla="*/ 2095000 w 3898347"/>
              <a:gd name="connsiteY75" fmla="*/ 4075096 h 4256103"/>
              <a:gd name="connsiteX76" fmla="*/ 2071767 w 3898347"/>
              <a:gd name="connsiteY76" fmla="*/ 4071044 h 4256103"/>
              <a:gd name="connsiteX77" fmla="*/ 2024486 w 3898347"/>
              <a:gd name="connsiteY77" fmla="*/ 4100276 h 4256103"/>
              <a:gd name="connsiteX78" fmla="*/ 1944675 w 3898347"/>
              <a:gd name="connsiteY78" fmla="*/ 4121515 h 4256103"/>
              <a:gd name="connsiteX79" fmla="*/ 1739945 w 3898347"/>
              <a:gd name="connsiteY79" fmla="*/ 4171795 h 4256103"/>
              <a:gd name="connsiteX80" fmla="*/ 1662065 w 3898347"/>
              <a:gd name="connsiteY80" fmla="*/ 4184630 h 4256103"/>
              <a:gd name="connsiteX81" fmla="*/ 1595989 w 3898347"/>
              <a:gd name="connsiteY81" fmla="*/ 4193679 h 4256103"/>
              <a:gd name="connsiteX82" fmla="*/ 1559231 w 3898347"/>
              <a:gd name="connsiteY82" fmla="*/ 4195932 h 4256103"/>
              <a:gd name="connsiteX83" fmla="*/ 1537197 w 3898347"/>
              <a:gd name="connsiteY83" fmla="*/ 4209468 h 4256103"/>
              <a:gd name="connsiteX84" fmla="*/ 1508787 w 3898347"/>
              <a:gd name="connsiteY84" fmla="*/ 4234213 h 4256103"/>
              <a:gd name="connsiteX85" fmla="*/ 1488914 w 3898347"/>
              <a:gd name="connsiteY85" fmla="*/ 4241772 h 4256103"/>
              <a:gd name="connsiteX86" fmla="*/ 1488999 w 3898347"/>
              <a:gd name="connsiteY86" fmla="*/ 4251186 h 4256103"/>
              <a:gd name="connsiteX87" fmla="*/ 1475364 w 3898347"/>
              <a:gd name="connsiteY87" fmla="*/ 4248364 h 4256103"/>
              <a:gd name="connsiteX88" fmla="*/ 1444118 w 3898347"/>
              <a:gd name="connsiteY88" fmla="*/ 4246285 h 4256103"/>
              <a:gd name="connsiteX89" fmla="*/ 1405326 w 3898347"/>
              <a:gd name="connsiteY89" fmla="*/ 4248391 h 4256103"/>
              <a:gd name="connsiteX90" fmla="*/ 1344909 w 3898347"/>
              <a:gd name="connsiteY90" fmla="*/ 4237004 h 4256103"/>
              <a:gd name="connsiteX91" fmla="*/ 1298748 w 3898347"/>
              <a:gd name="connsiteY91" fmla="*/ 4241669 h 4256103"/>
              <a:gd name="connsiteX92" fmla="*/ 1251302 w 3898347"/>
              <a:gd name="connsiteY92" fmla="*/ 4232513 h 4256103"/>
              <a:gd name="connsiteX93" fmla="*/ 1216643 w 3898347"/>
              <a:gd name="connsiteY93" fmla="*/ 4229828 h 4256103"/>
              <a:gd name="connsiteX94" fmla="*/ 1214101 w 3898347"/>
              <a:gd name="connsiteY94" fmla="*/ 4231991 h 4256103"/>
              <a:gd name="connsiteX95" fmla="*/ 1203193 w 3898347"/>
              <a:gd name="connsiteY95" fmla="*/ 4232867 h 4256103"/>
              <a:gd name="connsiteX96" fmla="*/ 1201049 w 3898347"/>
              <a:gd name="connsiteY96" fmla="*/ 4242842 h 4256103"/>
              <a:gd name="connsiteX97" fmla="*/ 1185298 w 3898347"/>
              <a:gd name="connsiteY97" fmla="*/ 4251133 h 4256103"/>
              <a:gd name="connsiteX98" fmla="*/ 1164955 w 3898347"/>
              <a:gd name="connsiteY98" fmla="*/ 4250027 h 4256103"/>
              <a:gd name="connsiteX99" fmla="*/ 1067357 w 3898347"/>
              <a:gd name="connsiteY99" fmla="*/ 4233908 h 4256103"/>
              <a:gd name="connsiteX100" fmla="*/ 1009492 w 3898347"/>
              <a:gd name="connsiteY100" fmla="*/ 4230455 h 4256103"/>
              <a:gd name="connsiteX101" fmla="*/ 988345 w 3898347"/>
              <a:gd name="connsiteY101" fmla="*/ 4238880 h 4256103"/>
              <a:gd name="connsiteX102" fmla="*/ 958251 w 3898347"/>
              <a:gd name="connsiteY102" fmla="*/ 4244100 h 4256103"/>
              <a:gd name="connsiteX103" fmla="*/ 899207 w 3898347"/>
              <a:gd name="connsiteY103" fmla="*/ 4247688 h 4256103"/>
              <a:gd name="connsiteX104" fmla="*/ 837706 w 3898347"/>
              <a:gd name="connsiteY104" fmla="*/ 4245528 h 4256103"/>
              <a:gd name="connsiteX105" fmla="*/ 778474 w 3898347"/>
              <a:gd name="connsiteY105" fmla="*/ 4235526 h 4256103"/>
              <a:gd name="connsiteX106" fmla="*/ 774418 w 3898347"/>
              <a:gd name="connsiteY106" fmla="*/ 4242583 h 4256103"/>
              <a:gd name="connsiteX107" fmla="*/ 737705 w 3898347"/>
              <a:gd name="connsiteY107" fmla="*/ 4238891 h 4256103"/>
              <a:gd name="connsiteX108" fmla="*/ 641839 w 3898347"/>
              <a:gd name="connsiteY108" fmla="*/ 4211160 h 4256103"/>
              <a:gd name="connsiteX109" fmla="*/ 558105 w 3898347"/>
              <a:gd name="connsiteY109" fmla="*/ 4191218 h 4256103"/>
              <a:gd name="connsiteX110" fmla="*/ 515682 w 3898347"/>
              <a:gd name="connsiteY110" fmla="*/ 4193696 h 4256103"/>
              <a:gd name="connsiteX111" fmla="*/ 467082 w 3898347"/>
              <a:gd name="connsiteY111" fmla="*/ 4185616 h 4256103"/>
              <a:gd name="connsiteX112" fmla="*/ 437646 w 3898347"/>
              <a:gd name="connsiteY112" fmla="*/ 4212658 h 4256103"/>
              <a:gd name="connsiteX113" fmla="*/ 402271 w 3898347"/>
              <a:gd name="connsiteY113" fmla="*/ 4212774 h 4256103"/>
              <a:gd name="connsiteX114" fmla="*/ 384907 w 3898347"/>
              <a:gd name="connsiteY114" fmla="*/ 4201195 h 4256103"/>
              <a:gd name="connsiteX115" fmla="*/ 337154 w 3898347"/>
              <a:gd name="connsiteY115" fmla="*/ 4206136 h 4256103"/>
              <a:gd name="connsiteX116" fmla="*/ 298662 w 3898347"/>
              <a:gd name="connsiteY116" fmla="*/ 4211227 h 4256103"/>
              <a:gd name="connsiteX117" fmla="*/ 265740 w 3898347"/>
              <a:gd name="connsiteY117" fmla="*/ 4213623 h 4256103"/>
              <a:gd name="connsiteX118" fmla="*/ 176403 w 3898347"/>
              <a:gd name="connsiteY118" fmla="*/ 4227393 h 4256103"/>
              <a:gd name="connsiteX119" fmla="*/ 82528 w 3898347"/>
              <a:gd name="connsiteY119" fmla="*/ 4243774 h 4256103"/>
              <a:gd name="connsiteX120" fmla="*/ 19464 w 3898347"/>
              <a:gd name="connsiteY120" fmla="*/ 4256103 h 4256103"/>
              <a:gd name="connsiteX121" fmla="*/ 0 w 3898347"/>
              <a:gd name="connsiteY121" fmla="*/ 4221939 h 4256103"/>
              <a:gd name="connsiteX122" fmla="*/ 0 w 3898347"/>
              <a:gd name="connsiteY122" fmla="*/ 15850 h 4256103"/>
              <a:gd name="connsiteX123" fmla="*/ 3898347 w 3898347"/>
              <a:gd name="connsiteY123" fmla="*/ 0 h 4256103"/>
              <a:gd name="connsiteX0" fmla="*/ 3898347 w 3898347"/>
              <a:gd name="connsiteY0" fmla="*/ 0 h 4256103"/>
              <a:gd name="connsiteX1" fmla="*/ 3898347 w 3898347"/>
              <a:gd name="connsiteY1" fmla="*/ 3834445 h 4256103"/>
              <a:gd name="connsiteX2" fmla="*/ 3892314 w 3898347"/>
              <a:gd name="connsiteY2" fmla="*/ 3832951 h 4256103"/>
              <a:gd name="connsiteX3" fmla="*/ 3851953 w 3898347"/>
              <a:gd name="connsiteY3" fmla="*/ 3802983 h 4256103"/>
              <a:gd name="connsiteX4" fmla="*/ 3836418 w 3898347"/>
              <a:gd name="connsiteY4" fmla="*/ 3811513 h 4256103"/>
              <a:gd name="connsiteX5" fmla="*/ 3833758 w 3898347"/>
              <a:gd name="connsiteY5" fmla="*/ 3813341 h 4256103"/>
              <a:gd name="connsiteX6" fmla="*/ 3822673 w 3898347"/>
              <a:gd name="connsiteY6" fmla="*/ 3812913 h 4256103"/>
              <a:gd name="connsiteX7" fmla="*/ 3820104 w 3898347"/>
              <a:gd name="connsiteY7" fmla="*/ 3822466 h 4256103"/>
              <a:gd name="connsiteX8" fmla="*/ 3803816 w 3898347"/>
              <a:gd name="connsiteY8" fmla="*/ 3828757 h 4256103"/>
              <a:gd name="connsiteX9" fmla="*/ 3729936 w 3898347"/>
              <a:gd name="connsiteY9" fmla="*/ 3815386 h 4256103"/>
              <a:gd name="connsiteX10" fmla="*/ 3726018 w 3898347"/>
              <a:gd name="connsiteY10" fmla="*/ 3815100 h 4256103"/>
              <a:gd name="connsiteX11" fmla="*/ 3725413 w 3898347"/>
              <a:gd name="connsiteY11" fmla="*/ 3814615 h 4256103"/>
              <a:gd name="connsiteX12" fmla="*/ 3713801 w 3898347"/>
              <a:gd name="connsiteY12" fmla="*/ 3811018 h 4256103"/>
              <a:gd name="connsiteX13" fmla="*/ 3709087 w 3898347"/>
              <a:gd name="connsiteY13" fmla="*/ 3813195 h 4256103"/>
              <a:gd name="connsiteX14" fmla="*/ 3698038 w 3898347"/>
              <a:gd name="connsiteY14" fmla="*/ 3806182 h 4256103"/>
              <a:gd name="connsiteX15" fmla="*/ 3662227 w 3898347"/>
              <a:gd name="connsiteY15" fmla="*/ 3807761 h 4256103"/>
              <a:gd name="connsiteX16" fmla="*/ 3659872 w 3898347"/>
              <a:gd name="connsiteY16" fmla="*/ 3805524 h 4256103"/>
              <a:gd name="connsiteX17" fmla="*/ 3643454 w 3898347"/>
              <a:gd name="connsiteY17" fmla="*/ 3794831 h 4256103"/>
              <a:gd name="connsiteX18" fmla="*/ 3624789 w 3898347"/>
              <a:gd name="connsiteY18" fmla="*/ 3803185 h 4256103"/>
              <a:gd name="connsiteX19" fmla="*/ 3602327 w 3898347"/>
              <a:gd name="connsiteY19" fmla="*/ 3794616 h 4256103"/>
              <a:gd name="connsiteX20" fmla="*/ 3596645 w 3898347"/>
              <a:gd name="connsiteY20" fmla="*/ 3797108 h 4256103"/>
              <a:gd name="connsiteX21" fmla="*/ 3574144 w 3898347"/>
              <a:gd name="connsiteY21" fmla="*/ 3795108 h 4256103"/>
              <a:gd name="connsiteX22" fmla="*/ 3562310 w 3898347"/>
              <a:gd name="connsiteY22" fmla="*/ 3787534 h 4256103"/>
              <a:gd name="connsiteX23" fmla="*/ 3551635 w 3898347"/>
              <a:gd name="connsiteY23" fmla="*/ 3797705 h 4256103"/>
              <a:gd name="connsiteX24" fmla="*/ 3542668 w 3898347"/>
              <a:gd name="connsiteY24" fmla="*/ 3803283 h 4256103"/>
              <a:gd name="connsiteX25" fmla="*/ 3533033 w 3898347"/>
              <a:gd name="connsiteY25" fmla="*/ 3799071 h 4256103"/>
              <a:gd name="connsiteX26" fmla="*/ 3521726 w 3898347"/>
              <a:gd name="connsiteY26" fmla="*/ 3804691 h 4256103"/>
              <a:gd name="connsiteX27" fmla="*/ 3520080 w 3898347"/>
              <a:gd name="connsiteY27" fmla="*/ 3805210 h 4256103"/>
              <a:gd name="connsiteX28" fmla="*/ 3508491 w 3898347"/>
              <a:gd name="connsiteY28" fmla="*/ 3797398 h 4256103"/>
              <a:gd name="connsiteX29" fmla="*/ 3503787 w 3898347"/>
              <a:gd name="connsiteY29" fmla="*/ 3797787 h 4256103"/>
              <a:gd name="connsiteX30" fmla="*/ 3492165 w 3898347"/>
              <a:gd name="connsiteY30" fmla="*/ 3799887 h 4256103"/>
              <a:gd name="connsiteX31" fmla="*/ 3472233 w 3898347"/>
              <a:gd name="connsiteY31" fmla="*/ 3805682 h 4256103"/>
              <a:gd name="connsiteX32" fmla="*/ 3465921 w 3898347"/>
              <a:gd name="connsiteY32" fmla="*/ 3805814 h 4256103"/>
              <a:gd name="connsiteX33" fmla="*/ 3455541 w 3898347"/>
              <a:gd name="connsiteY33" fmla="*/ 3815505 h 4256103"/>
              <a:gd name="connsiteX34" fmla="*/ 3429027 w 3898347"/>
              <a:gd name="connsiteY34" fmla="*/ 3816906 h 4256103"/>
              <a:gd name="connsiteX35" fmla="*/ 3369507 w 3898347"/>
              <a:gd name="connsiteY35" fmla="*/ 3825563 h 4256103"/>
              <a:gd name="connsiteX36" fmla="*/ 3324491 w 3898347"/>
              <a:gd name="connsiteY36" fmla="*/ 3832006 h 4256103"/>
              <a:gd name="connsiteX37" fmla="*/ 3244235 w 3898347"/>
              <a:gd name="connsiteY37" fmla="*/ 3834376 h 4256103"/>
              <a:gd name="connsiteX38" fmla="*/ 3226507 w 3898347"/>
              <a:gd name="connsiteY38" fmla="*/ 3820131 h 4256103"/>
              <a:gd name="connsiteX39" fmla="*/ 3191688 w 3898347"/>
              <a:gd name="connsiteY39" fmla="*/ 3837359 h 4256103"/>
              <a:gd name="connsiteX40" fmla="*/ 3153779 w 3898347"/>
              <a:gd name="connsiteY40" fmla="*/ 3848439 h 4256103"/>
              <a:gd name="connsiteX41" fmla="*/ 3090188 w 3898347"/>
              <a:gd name="connsiteY41" fmla="*/ 3855036 h 4256103"/>
              <a:gd name="connsiteX42" fmla="*/ 3031422 w 3898347"/>
              <a:gd name="connsiteY42" fmla="*/ 3858298 h 4256103"/>
              <a:gd name="connsiteX43" fmla="*/ 2996288 w 3898347"/>
              <a:gd name="connsiteY43" fmla="*/ 3860020 h 4256103"/>
              <a:gd name="connsiteX44" fmla="*/ 2901661 w 3898347"/>
              <a:gd name="connsiteY44" fmla="*/ 3882243 h 4256103"/>
              <a:gd name="connsiteX45" fmla="*/ 2782141 w 3898347"/>
              <a:gd name="connsiteY45" fmla="*/ 3932983 h 4256103"/>
              <a:gd name="connsiteX46" fmla="*/ 2749597 w 3898347"/>
              <a:gd name="connsiteY46" fmla="*/ 3956746 h 4256103"/>
              <a:gd name="connsiteX47" fmla="*/ 2730493 w 3898347"/>
              <a:gd name="connsiteY47" fmla="*/ 3955236 h 4256103"/>
              <a:gd name="connsiteX48" fmla="*/ 2707507 w 3898347"/>
              <a:gd name="connsiteY48" fmla="*/ 3947771 h 4256103"/>
              <a:gd name="connsiteX49" fmla="*/ 2701937 w 3898347"/>
              <a:gd name="connsiteY49" fmla="*/ 3950565 h 4256103"/>
              <a:gd name="connsiteX50" fmla="*/ 2679435 w 3898347"/>
              <a:gd name="connsiteY50" fmla="*/ 3949768 h 4256103"/>
              <a:gd name="connsiteX51" fmla="*/ 2667352 w 3898347"/>
              <a:gd name="connsiteY51" fmla="*/ 3942821 h 4256103"/>
              <a:gd name="connsiteX52" fmla="*/ 2657096 w 3898347"/>
              <a:gd name="connsiteY52" fmla="*/ 3953571 h 4256103"/>
              <a:gd name="connsiteX53" fmla="*/ 2655161 w 3898347"/>
              <a:gd name="connsiteY53" fmla="*/ 3962216 h 4256103"/>
              <a:gd name="connsiteX54" fmla="*/ 2638604 w 3898347"/>
              <a:gd name="connsiteY54" fmla="*/ 3955936 h 4256103"/>
              <a:gd name="connsiteX55" fmla="*/ 2626185 w 3898347"/>
              <a:gd name="connsiteY55" fmla="*/ 3962937 h 4256103"/>
              <a:gd name="connsiteX56" fmla="*/ 2614077 w 3898347"/>
              <a:gd name="connsiteY56" fmla="*/ 3955576 h 4256103"/>
              <a:gd name="connsiteX57" fmla="*/ 2609403 w 3898347"/>
              <a:gd name="connsiteY57" fmla="*/ 3956215 h 4256103"/>
              <a:gd name="connsiteX58" fmla="*/ 2597896 w 3898347"/>
              <a:gd name="connsiteY58" fmla="*/ 3958939 h 4256103"/>
              <a:gd name="connsiteX59" fmla="*/ 2578251 w 3898347"/>
              <a:gd name="connsiteY59" fmla="*/ 3965812 h 4256103"/>
              <a:gd name="connsiteX60" fmla="*/ 2571961 w 3898347"/>
              <a:gd name="connsiteY60" fmla="*/ 3966278 h 4256103"/>
              <a:gd name="connsiteX61" fmla="*/ 2559399 w 3898347"/>
              <a:gd name="connsiteY61" fmla="*/ 3979193 h 4256103"/>
              <a:gd name="connsiteX62" fmla="*/ 2533560 w 3898347"/>
              <a:gd name="connsiteY62" fmla="*/ 3988160 h 4256103"/>
              <a:gd name="connsiteX63" fmla="*/ 2515299 w 3898347"/>
              <a:gd name="connsiteY63" fmla="*/ 4016867 h 4256103"/>
              <a:gd name="connsiteX64" fmla="*/ 2513423 w 3898347"/>
              <a:gd name="connsiteY64" fmla="*/ 4018759 h 4256103"/>
              <a:gd name="connsiteX65" fmla="*/ 2482991 w 3898347"/>
              <a:gd name="connsiteY65" fmla="*/ 4012935 h 4256103"/>
              <a:gd name="connsiteX66" fmla="*/ 2446940 w 3898347"/>
              <a:gd name="connsiteY66" fmla="*/ 4021172 h 4256103"/>
              <a:gd name="connsiteX67" fmla="*/ 2404883 w 3898347"/>
              <a:gd name="connsiteY67" fmla="*/ 4024808 h 4256103"/>
              <a:gd name="connsiteX68" fmla="*/ 2373894 w 3898347"/>
              <a:gd name="connsiteY68" fmla="*/ 4023827 h 4256103"/>
              <a:gd name="connsiteX69" fmla="*/ 2297080 w 3898347"/>
              <a:gd name="connsiteY69" fmla="*/ 4040841 h 4256103"/>
              <a:gd name="connsiteX70" fmla="*/ 2170615 w 3898347"/>
              <a:gd name="connsiteY70" fmla="*/ 4077196 h 4256103"/>
              <a:gd name="connsiteX71" fmla="*/ 2143580 w 3898347"/>
              <a:gd name="connsiteY71" fmla="*/ 4083102 h 4256103"/>
              <a:gd name="connsiteX72" fmla="*/ 2119893 w 3898347"/>
              <a:gd name="connsiteY72" fmla="*/ 4080874 h 4256103"/>
              <a:gd name="connsiteX73" fmla="*/ 2114008 w 3898347"/>
              <a:gd name="connsiteY73" fmla="*/ 4073996 h 4256103"/>
              <a:gd name="connsiteX74" fmla="*/ 2099067 w 3898347"/>
              <a:gd name="connsiteY74" fmla="*/ 4076068 h 4256103"/>
              <a:gd name="connsiteX75" fmla="*/ 2095000 w 3898347"/>
              <a:gd name="connsiteY75" fmla="*/ 4075096 h 4256103"/>
              <a:gd name="connsiteX76" fmla="*/ 2071767 w 3898347"/>
              <a:gd name="connsiteY76" fmla="*/ 4071044 h 4256103"/>
              <a:gd name="connsiteX77" fmla="*/ 2024486 w 3898347"/>
              <a:gd name="connsiteY77" fmla="*/ 4100276 h 4256103"/>
              <a:gd name="connsiteX78" fmla="*/ 1944675 w 3898347"/>
              <a:gd name="connsiteY78" fmla="*/ 4121515 h 4256103"/>
              <a:gd name="connsiteX79" fmla="*/ 1739945 w 3898347"/>
              <a:gd name="connsiteY79" fmla="*/ 4171795 h 4256103"/>
              <a:gd name="connsiteX80" fmla="*/ 1662065 w 3898347"/>
              <a:gd name="connsiteY80" fmla="*/ 4184630 h 4256103"/>
              <a:gd name="connsiteX81" fmla="*/ 1595989 w 3898347"/>
              <a:gd name="connsiteY81" fmla="*/ 4193679 h 4256103"/>
              <a:gd name="connsiteX82" fmla="*/ 1559231 w 3898347"/>
              <a:gd name="connsiteY82" fmla="*/ 4195932 h 4256103"/>
              <a:gd name="connsiteX83" fmla="*/ 1537197 w 3898347"/>
              <a:gd name="connsiteY83" fmla="*/ 4209468 h 4256103"/>
              <a:gd name="connsiteX84" fmla="*/ 1508787 w 3898347"/>
              <a:gd name="connsiteY84" fmla="*/ 4234213 h 4256103"/>
              <a:gd name="connsiteX85" fmla="*/ 1488914 w 3898347"/>
              <a:gd name="connsiteY85" fmla="*/ 4241772 h 4256103"/>
              <a:gd name="connsiteX86" fmla="*/ 1475364 w 3898347"/>
              <a:gd name="connsiteY86" fmla="*/ 4248364 h 4256103"/>
              <a:gd name="connsiteX87" fmla="*/ 1444118 w 3898347"/>
              <a:gd name="connsiteY87" fmla="*/ 4246285 h 4256103"/>
              <a:gd name="connsiteX88" fmla="*/ 1405326 w 3898347"/>
              <a:gd name="connsiteY88" fmla="*/ 4248391 h 4256103"/>
              <a:gd name="connsiteX89" fmla="*/ 1344909 w 3898347"/>
              <a:gd name="connsiteY89" fmla="*/ 4237004 h 4256103"/>
              <a:gd name="connsiteX90" fmla="*/ 1298748 w 3898347"/>
              <a:gd name="connsiteY90" fmla="*/ 4241669 h 4256103"/>
              <a:gd name="connsiteX91" fmla="*/ 1251302 w 3898347"/>
              <a:gd name="connsiteY91" fmla="*/ 4232513 h 4256103"/>
              <a:gd name="connsiteX92" fmla="*/ 1216643 w 3898347"/>
              <a:gd name="connsiteY92" fmla="*/ 4229828 h 4256103"/>
              <a:gd name="connsiteX93" fmla="*/ 1214101 w 3898347"/>
              <a:gd name="connsiteY93" fmla="*/ 4231991 h 4256103"/>
              <a:gd name="connsiteX94" fmla="*/ 1203193 w 3898347"/>
              <a:gd name="connsiteY94" fmla="*/ 4232867 h 4256103"/>
              <a:gd name="connsiteX95" fmla="*/ 1201049 w 3898347"/>
              <a:gd name="connsiteY95" fmla="*/ 4242842 h 4256103"/>
              <a:gd name="connsiteX96" fmla="*/ 1185298 w 3898347"/>
              <a:gd name="connsiteY96" fmla="*/ 4251133 h 4256103"/>
              <a:gd name="connsiteX97" fmla="*/ 1164955 w 3898347"/>
              <a:gd name="connsiteY97" fmla="*/ 4250027 h 4256103"/>
              <a:gd name="connsiteX98" fmla="*/ 1067357 w 3898347"/>
              <a:gd name="connsiteY98" fmla="*/ 4233908 h 4256103"/>
              <a:gd name="connsiteX99" fmla="*/ 1009492 w 3898347"/>
              <a:gd name="connsiteY99" fmla="*/ 4230455 h 4256103"/>
              <a:gd name="connsiteX100" fmla="*/ 988345 w 3898347"/>
              <a:gd name="connsiteY100" fmla="*/ 4238880 h 4256103"/>
              <a:gd name="connsiteX101" fmla="*/ 958251 w 3898347"/>
              <a:gd name="connsiteY101" fmla="*/ 4244100 h 4256103"/>
              <a:gd name="connsiteX102" fmla="*/ 899207 w 3898347"/>
              <a:gd name="connsiteY102" fmla="*/ 4247688 h 4256103"/>
              <a:gd name="connsiteX103" fmla="*/ 837706 w 3898347"/>
              <a:gd name="connsiteY103" fmla="*/ 4245528 h 4256103"/>
              <a:gd name="connsiteX104" fmla="*/ 778474 w 3898347"/>
              <a:gd name="connsiteY104" fmla="*/ 4235526 h 4256103"/>
              <a:gd name="connsiteX105" fmla="*/ 774418 w 3898347"/>
              <a:gd name="connsiteY105" fmla="*/ 4242583 h 4256103"/>
              <a:gd name="connsiteX106" fmla="*/ 737705 w 3898347"/>
              <a:gd name="connsiteY106" fmla="*/ 4238891 h 4256103"/>
              <a:gd name="connsiteX107" fmla="*/ 641839 w 3898347"/>
              <a:gd name="connsiteY107" fmla="*/ 4211160 h 4256103"/>
              <a:gd name="connsiteX108" fmla="*/ 558105 w 3898347"/>
              <a:gd name="connsiteY108" fmla="*/ 4191218 h 4256103"/>
              <a:gd name="connsiteX109" fmla="*/ 515682 w 3898347"/>
              <a:gd name="connsiteY109" fmla="*/ 4193696 h 4256103"/>
              <a:gd name="connsiteX110" fmla="*/ 467082 w 3898347"/>
              <a:gd name="connsiteY110" fmla="*/ 4185616 h 4256103"/>
              <a:gd name="connsiteX111" fmla="*/ 437646 w 3898347"/>
              <a:gd name="connsiteY111" fmla="*/ 4212658 h 4256103"/>
              <a:gd name="connsiteX112" fmla="*/ 402271 w 3898347"/>
              <a:gd name="connsiteY112" fmla="*/ 4212774 h 4256103"/>
              <a:gd name="connsiteX113" fmla="*/ 384907 w 3898347"/>
              <a:gd name="connsiteY113" fmla="*/ 4201195 h 4256103"/>
              <a:gd name="connsiteX114" fmla="*/ 337154 w 3898347"/>
              <a:gd name="connsiteY114" fmla="*/ 4206136 h 4256103"/>
              <a:gd name="connsiteX115" fmla="*/ 298662 w 3898347"/>
              <a:gd name="connsiteY115" fmla="*/ 4211227 h 4256103"/>
              <a:gd name="connsiteX116" fmla="*/ 265740 w 3898347"/>
              <a:gd name="connsiteY116" fmla="*/ 4213623 h 4256103"/>
              <a:gd name="connsiteX117" fmla="*/ 176403 w 3898347"/>
              <a:gd name="connsiteY117" fmla="*/ 4227393 h 4256103"/>
              <a:gd name="connsiteX118" fmla="*/ 82528 w 3898347"/>
              <a:gd name="connsiteY118" fmla="*/ 4243774 h 4256103"/>
              <a:gd name="connsiteX119" fmla="*/ 19464 w 3898347"/>
              <a:gd name="connsiteY119" fmla="*/ 4256103 h 4256103"/>
              <a:gd name="connsiteX120" fmla="*/ 0 w 3898347"/>
              <a:gd name="connsiteY120" fmla="*/ 4221939 h 4256103"/>
              <a:gd name="connsiteX121" fmla="*/ 0 w 3898347"/>
              <a:gd name="connsiteY121" fmla="*/ 15850 h 4256103"/>
              <a:gd name="connsiteX122" fmla="*/ 3898347 w 3898347"/>
              <a:gd name="connsiteY122" fmla="*/ 0 h 4256103"/>
              <a:gd name="connsiteX0" fmla="*/ 3898347 w 3898347"/>
              <a:gd name="connsiteY0" fmla="*/ 0 h 4256103"/>
              <a:gd name="connsiteX1" fmla="*/ 3898347 w 3898347"/>
              <a:gd name="connsiteY1" fmla="*/ 3834445 h 4256103"/>
              <a:gd name="connsiteX2" fmla="*/ 3892314 w 3898347"/>
              <a:gd name="connsiteY2" fmla="*/ 3832951 h 4256103"/>
              <a:gd name="connsiteX3" fmla="*/ 3851953 w 3898347"/>
              <a:gd name="connsiteY3" fmla="*/ 3802983 h 4256103"/>
              <a:gd name="connsiteX4" fmla="*/ 3836418 w 3898347"/>
              <a:gd name="connsiteY4" fmla="*/ 3811513 h 4256103"/>
              <a:gd name="connsiteX5" fmla="*/ 3833758 w 3898347"/>
              <a:gd name="connsiteY5" fmla="*/ 3813341 h 4256103"/>
              <a:gd name="connsiteX6" fmla="*/ 3822673 w 3898347"/>
              <a:gd name="connsiteY6" fmla="*/ 3812913 h 4256103"/>
              <a:gd name="connsiteX7" fmla="*/ 3820104 w 3898347"/>
              <a:gd name="connsiteY7" fmla="*/ 3822466 h 4256103"/>
              <a:gd name="connsiteX8" fmla="*/ 3803816 w 3898347"/>
              <a:gd name="connsiteY8" fmla="*/ 3828757 h 4256103"/>
              <a:gd name="connsiteX9" fmla="*/ 3729936 w 3898347"/>
              <a:gd name="connsiteY9" fmla="*/ 3815386 h 4256103"/>
              <a:gd name="connsiteX10" fmla="*/ 3726018 w 3898347"/>
              <a:gd name="connsiteY10" fmla="*/ 3815100 h 4256103"/>
              <a:gd name="connsiteX11" fmla="*/ 3725413 w 3898347"/>
              <a:gd name="connsiteY11" fmla="*/ 3814615 h 4256103"/>
              <a:gd name="connsiteX12" fmla="*/ 3713801 w 3898347"/>
              <a:gd name="connsiteY12" fmla="*/ 3811018 h 4256103"/>
              <a:gd name="connsiteX13" fmla="*/ 3709087 w 3898347"/>
              <a:gd name="connsiteY13" fmla="*/ 3813195 h 4256103"/>
              <a:gd name="connsiteX14" fmla="*/ 3698038 w 3898347"/>
              <a:gd name="connsiteY14" fmla="*/ 3806182 h 4256103"/>
              <a:gd name="connsiteX15" fmla="*/ 3662227 w 3898347"/>
              <a:gd name="connsiteY15" fmla="*/ 3807761 h 4256103"/>
              <a:gd name="connsiteX16" fmla="*/ 3659872 w 3898347"/>
              <a:gd name="connsiteY16" fmla="*/ 3805524 h 4256103"/>
              <a:gd name="connsiteX17" fmla="*/ 3643454 w 3898347"/>
              <a:gd name="connsiteY17" fmla="*/ 3794831 h 4256103"/>
              <a:gd name="connsiteX18" fmla="*/ 3624789 w 3898347"/>
              <a:gd name="connsiteY18" fmla="*/ 3803185 h 4256103"/>
              <a:gd name="connsiteX19" fmla="*/ 3602327 w 3898347"/>
              <a:gd name="connsiteY19" fmla="*/ 3794616 h 4256103"/>
              <a:gd name="connsiteX20" fmla="*/ 3596645 w 3898347"/>
              <a:gd name="connsiteY20" fmla="*/ 3797108 h 4256103"/>
              <a:gd name="connsiteX21" fmla="*/ 3574144 w 3898347"/>
              <a:gd name="connsiteY21" fmla="*/ 3795108 h 4256103"/>
              <a:gd name="connsiteX22" fmla="*/ 3562310 w 3898347"/>
              <a:gd name="connsiteY22" fmla="*/ 3787534 h 4256103"/>
              <a:gd name="connsiteX23" fmla="*/ 3551635 w 3898347"/>
              <a:gd name="connsiteY23" fmla="*/ 3797705 h 4256103"/>
              <a:gd name="connsiteX24" fmla="*/ 3542668 w 3898347"/>
              <a:gd name="connsiteY24" fmla="*/ 3803283 h 4256103"/>
              <a:gd name="connsiteX25" fmla="*/ 3533033 w 3898347"/>
              <a:gd name="connsiteY25" fmla="*/ 3799071 h 4256103"/>
              <a:gd name="connsiteX26" fmla="*/ 3521726 w 3898347"/>
              <a:gd name="connsiteY26" fmla="*/ 3804691 h 4256103"/>
              <a:gd name="connsiteX27" fmla="*/ 3520080 w 3898347"/>
              <a:gd name="connsiteY27" fmla="*/ 3805210 h 4256103"/>
              <a:gd name="connsiteX28" fmla="*/ 3508491 w 3898347"/>
              <a:gd name="connsiteY28" fmla="*/ 3797398 h 4256103"/>
              <a:gd name="connsiteX29" fmla="*/ 3503787 w 3898347"/>
              <a:gd name="connsiteY29" fmla="*/ 3797787 h 4256103"/>
              <a:gd name="connsiteX30" fmla="*/ 3492165 w 3898347"/>
              <a:gd name="connsiteY30" fmla="*/ 3799887 h 4256103"/>
              <a:gd name="connsiteX31" fmla="*/ 3472233 w 3898347"/>
              <a:gd name="connsiteY31" fmla="*/ 3805682 h 4256103"/>
              <a:gd name="connsiteX32" fmla="*/ 3465921 w 3898347"/>
              <a:gd name="connsiteY32" fmla="*/ 3805814 h 4256103"/>
              <a:gd name="connsiteX33" fmla="*/ 3455541 w 3898347"/>
              <a:gd name="connsiteY33" fmla="*/ 3815505 h 4256103"/>
              <a:gd name="connsiteX34" fmla="*/ 3429027 w 3898347"/>
              <a:gd name="connsiteY34" fmla="*/ 3816906 h 4256103"/>
              <a:gd name="connsiteX35" fmla="*/ 3369507 w 3898347"/>
              <a:gd name="connsiteY35" fmla="*/ 3825563 h 4256103"/>
              <a:gd name="connsiteX36" fmla="*/ 3324491 w 3898347"/>
              <a:gd name="connsiteY36" fmla="*/ 3832006 h 4256103"/>
              <a:gd name="connsiteX37" fmla="*/ 3244235 w 3898347"/>
              <a:gd name="connsiteY37" fmla="*/ 3834376 h 4256103"/>
              <a:gd name="connsiteX38" fmla="*/ 3226507 w 3898347"/>
              <a:gd name="connsiteY38" fmla="*/ 3820131 h 4256103"/>
              <a:gd name="connsiteX39" fmla="*/ 3191688 w 3898347"/>
              <a:gd name="connsiteY39" fmla="*/ 3837359 h 4256103"/>
              <a:gd name="connsiteX40" fmla="*/ 3153779 w 3898347"/>
              <a:gd name="connsiteY40" fmla="*/ 3848439 h 4256103"/>
              <a:gd name="connsiteX41" fmla="*/ 3090188 w 3898347"/>
              <a:gd name="connsiteY41" fmla="*/ 3855036 h 4256103"/>
              <a:gd name="connsiteX42" fmla="*/ 3031422 w 3898347"/>
              <a:gd name="connsiteY42" fmla="*/ 3858298 h 4256103"/>
              <a:gd name="connsiteX43" fmla="*/ 2996288 w 3898347"/>
              <a:gd name="connsiteY43" fmla="*/ 3860020 h 4256103"/>
              <a:gd name="connsiteX44" fmla="*/ 2901661 w 3898347"/>
              <a:gd name="connsiteY44" fmla="*/ 3882243 h 4256103"/>
              <a:gd name="connsiteX45" fmla="*/ 2782141 w 3898347"/>
              <a:gd name="connsiteY45" fmla="*/ 3932983 h 4256103"/>
              <a:gd name="connsiteX46" fmla="*/ 2749597 w 3898347"/>
              <a:gd name="connsiteY46" fmla="*/ 3956746 h 4256103"/>
              <a:gd name="connsiteX47" fmla="*/ 2730493 w 3898347"/>
              <a:gd name="connsiteY47" fmla="*/ 3955236 h 4256103"/>
              <a:gd name="connsiteX48" fmla="*/ 2707507 w 3898347"/>
              <a:gd name="connsiteY48" fmla="*/ 3947771 h 4256103"/>
              <a:gd name="connsiteX49" fmla="*/ 2701937 w 3898347"/>
              <a:gd name="connsiteY49" fmla="*/ 3950565 h 4256103"/>
              <a:gd name="connsiteX50" fmla="*/ 2679435 w 3898347"/>
              <a:gd name="connsiteY50" fmla="*/ 3949768 h 4256103"/>
              <a:gd name="connsiteX51" fmla="*/ 2667352 w 3898347"/>
              <a:gd name="connsiteY51" fmla="*/ 3942821 h 4256103"/>
              <a:gd name="connsiteX52" fmla="*/ 2657096 w 3898347"/>
              <a:gd name="connsiteY52" fmla="*/ 3953571 h 4256103"/>
              <a:gd name="connsiteX53" fmla="*/ 2655161 w 3898347"/>
              <a:gd name="connsiteY53" fmla="*/ 3962216 h 4256103"/>
              <a:gd name="connsiteX54" fmla="*/ 2638604 w 3898347"/>
              <a:gd name="connsiteY54" fmla="*/ 3955936 h 4256103"/>
              <a:gd name="connsiteX55" fmla="*/ 2626185 w 3898347"/>
              <a:gd name="connsiteY55" fmla="*/ 3962937 h 4256103"/>
              <a:gd name="connsiteX56" fmla="*/ 2614077 w 3898347"/>
              <a:gd name="connsiteY56" fmla="*/ 3955576 h 4256103"/>
              <a:gd name="connsiteX57" fmla="*/ 2609403 w 3898347"/>
              <a:gd name="connsiteY57" fmla="*/ 3956215 h 4256103"/>
              <a:gd name="connsiteX58" fmla="*/ 2597896 w 3898347"/>
              <a:gd name="connsiteY58" fmla="*/ 3958939 h 4256103"/>
              <a:gd name="connsiteX59" fmla="*/ 2578251 w 3898347"/>
              <a:gd name="connsiteY59" fmla="*/ 3965812 h 4256103"/>
              <a:gd name="connsiteX60" fmla="*/ 2571961 w 3898347"/>
              <a:gd name="connsiteY60" fmla="*/ 3966278 h 4256103"/>
              <a:gd name="connsiteX61" fmla="*/ 2559399 w 3898347"/>
              <a:gd name="connsiteY61" fmla="*/ 3979193 h 4256103"/>
              <a:gd name="connsiteX62" fmla="*/ 2533560 w 3898347"/>
              <a:gd name="connsiteY62" fmla="*/ 3988160 h 4256103"/>
              <a:gd name="connsiteX63" fmla="*/ 2515299 w 3898347"/>
              <a:gd name="connsiteY63" fmla="*/ 4016867 h 4256103"/>
              <a:gd name="connsiteX64" fmla="*/ 2513423 w 3898347"/>
              <a:gd name="connsiteY64" fmla="*/ 4018759 h 4256103"/>
              <a:gd name="connsiteX65" fmla="*/ 2482991 w 3898347"/>
              <a:gd name="connsiteY65" fmla="*/ 4012935 h 4256103"/>
              <a:gd name="connsiteX66" fmla="*/ 2446940 w 3898347"/>
              <a:gd name="connsiteY66" fmla="*/ 4021172 h 4256103"/>
              <a:gd name="connsiteX67" fmla="*/ 2404883 w 3898347"/>
              <a:gd name="connsiteY67" fmla="*/ 4024808 h 4256103"/>
              <a:gd name="connsiteX68" fmla="*/ 2373894 w 3898347"/>
              <a:gd name="connsiteY68" fmla="*/ 4023827 h 4256103"/>
              <a:gd name="connsiteX69" fmla="*/ 2297080 w 3898347"/>
              <a:gd name="connsiteY69" fmla="*/ 4040841 h 4256103"/>
              <a:gd name="connsiteX70" fmla="*/ 2170615 w 3898347"/>
              <a:gd name="connsiteY70" fmla="*/ 4077196 h 4256103"/>
              <a:gd name="connsiteX71" fmla="*/ 2143580 w 3898347"/>
              <a:gd name="connsiteY71" fmla="*/ 4083102 h 4256103"/>
              <a:gd name="connsiteX72" fmla="*/ 2119893 w 3898347"/>
              <a:gd name="connsiteY72" fmla="*/ 4080874 h 4256103"/>
              <a:gd name="connsiteX73" fmla="*/ 2114008 w 3898347"/>
              <a:gd name="connsiteY73" fmla="*/ 4073996 h 4256103"/>
              <a:gd name="connsiteX74" fmla="*/ 2099067 w 3898347"/>
              <a:gd name="connsiteY74" fmla="*/ 4076068 h 4256103"/>
              <a:gd name="connsiteX75" fmla="*/ 2095000 w 3898347"/>
              <a:gd name="connsiteY75" fmla="*/ 4075096 h 4256103"/>
              <a:gd name="connsiteX76" fmla="*/ 2071767 w 3898347"/>
              <a:gd name="connsiteY76" fmla="*/ 4071044 h 4256103"/>
              <a:gd name="connsiteX77" fmla="*/ 2024486 w 3898347"/>
              <a:gd name="connsiteY77" fmla="*/ 4100276 h 4256103"/>
              <a:gd name="connsiteX78" fmla="*/ 1944675 w 3898347"/>
              <a:gd name="connsiteY78" fmla="*/ 4121515 h 4256103"/>
              <a:gd name="connsiteX79" fmla="*/ 1739945 w 3898347"/>
              <a:gd name="connsiteY79" fmla="*/ 4171795 h 4256103"/>
              <a:gd name="connsiteX80" fmla="*/ 1662065 w 3898347"/>
              <a:gd name="connsiteY80" fmla="*/ 4184630 h 4256103"/>
              <a:gd name="connsiteX81" fmla="*/ 1595989 w 3898347"/>
              <a:gd name="connsiteY81" fmla="*/ 4193679 h 4256103"/>
              <a:gd name="connsiteX82" fmla="*/ 1559231 w 3898347"/>
              <a:gd name="connsiteY82" fmla="*/ 4195932 h 4256103"/>
              <a:gd name="connsiteX83" fmla="*/ 1537197 w 3898347"/>
              <a:gd name="connsiteY83" fmla="*/ 4209468 h 4256103"/>
              <a:gd name="connsiteX84" fmla="*/ 1508787 w 3898347"/>
              <a:gd name="connsiteY84" fmla="*/ 4234213 h 4256103"/>
              <a:gd name="connsiteX85" fmla="*/ 1488914 w 3898347"/>
              <a:gd name="connsiteY85" fmla="*/ 4241772 h 4256103"/>
              <a:gd name="connsiteX86" fmla="*/ 1465497 w 3898347"/>
              <a:gd name="connsiteY86" fmla="*/ 4245075 h 4256103"/>
              <a:gd name="connsiteX87" fmla="*/ 1444118 w 3898347"/>
              <a:gd name="connsiteY87" fmla="*/ 4246285 h 4256103"/>
              <a:gd name="connsiteX88" fmla="*/ 1405326 w 3898347"/>
              <a:gd name="connsiteY88" fmla="*/ 4248391 h 4256103"/>
              <a:gd name="connsiteX89" fmla="*/ 1344909 w 3898347"/>
              <a:gd name="connsiteY89" fmla="*/ 4237004 h 4256103"/>
              <a:gd name="connsiteX90" fmla="*/ 1298748 w 3898347"/>
              <a:gd name="connsiteY90" fmla="*/ 4241669 h 4256103"/>
              <a:gd name="connsiteX91" fmla="*/ 1251302 w 3898347"/>
              <a:gd name="connsiteY91" fmla="*/ 4232513 h 4256103"/>
              <a:gd name="connsiteX92" fmla="*/ 1216643 w 3898347"/>
              <a:gd name="connsiteY92" fmla="*/ 4229828 h 4256103"/>
              <a:gd name="connsiteX93" fmla="*/ 1214101 w 3898347"/>
              <a:gd name="connsiteY93" fmla="*/ 4231991 h 4256103"/>
              <a:gd name="connsiteX94" fmla="*/ 1203193 w 3898347"/>
              <a:gd name="connsiteY94" fmla="*/ 4232867 h 4256103"/>
              <a:gd name="connsiteX95" fmla="*/ 1201049 w 3898347"/>
              <a:gd name="connsiteY95" fmla="*/ 4242842 h 4256103"/>
              <a:gd name="connsiteX96" fmla="*/ 1185298 w 3898347"/>
              <a:gd name="connsiteY96" fmla="*/ 4251133 h 4256103"/>
              <a:gd name="connsiteX97" fmla="*/ 1164955 w 3898347"/>
              <a:gd name="connsiteY97" fmla="*/ 4250027 h 4256103"/>
              <a:gd name="connsiteX98" fmla="*/ 1067357 w 3898347"/>
              <a:gd name="connsiteY98" fmla="*/ 4233908 h 4256103"/>
              <a:gd name="connsiteX99" fmla="*/ 1009492 w 3898347"/>
              <a:gd name="connsiteY99" fmla="*/ 4230455 h 4256103"/>
              <a:gd name="connsiteX100" fmla="*/ 988345 w 3898347"/>
              <a:gd name="connsiteY100" fmla="*/ 4238880 h 4256103"/>
              <a:gd name="connsiteX101" fmla="*/ 958251 w 3898347"/>
              <a:gd name="connsiteY101" fmla="*/ 4244100 h 4256103"/>
              <a:gd name="connsiteX102" fmla="*/ 899207 w 3898347"/>
              <a:gd name="connsiteY102" fmla="*/ 4247688 h 4256103"/>
              <a:gd name="connsiteX103" fmla="*/ 837706 w 3898347"/>
              <a:gd name="connsiteY103" fmla="*/ 4245528 h 4256103"/>
              <a:gd name="connsiteX104" fmla="*/ 778474 w 3898347"/>
              <a:gd name="connsiteY104" fmla="*/ 4235526 h 4256103"/>
              <a:gd name="connsiteX105" fmla="*/ 774418 w 3898347"/>
              <a:gd name="connsiteY105" fmla="*/ 4242583 h 4256103"/>
              <a:gd name="connsiteX106" fmla="*/ 737705 w 3898347"/>
              <a:gd name="connsiteY106" fmla="*/ 4238891 h 4256103"/>
              <a:gd name="connsiteX107" fmla="*/ 641839 w 3898347"/>
              <a:gd name="connsiteY107" fmla="*/ 4211160 h 4256103"/>
              <a:gd name="connsiteX108" fmla="*/ 558105 w 3898347"/>
              <a:gd name="connsiteY108" fmla="*/ 4191218 h 4256103"/>
              <a:gd name="connsiteX109" fmla="*/ 515682 w 3898347"/>
              <a:gd name="connsiteY109" fmla="*/ 4193696 h 4256103"/>
              <a:gd name="connsiteX110" fmla="*/ 467082 w 3898347"/>
              <a:gd name="connsiteY110" fmla="*/ 4185616 h 4256103"/>
              <a:gd name="connsiteX111" fmla="*/ 437646 w 3898347"/>
              <a:gd name="connsiteY111" fmla="*/ 4212658 h 4256103"/>
              <a:gd name="connsiteX112" fmla="*/ 402271 w 3898347"/>
              <a:gd name="connsiteY112" fmla="*/ 4212774 h 4256103"/>
              <a:gd name="connsiteX113" fmla="*/ 384907 w 3898347"/>
              <a:gd name="connsiteY113" fmla="*/ 4201195 h 4256103"/>
              <a:gd name="connsiteX114" fmla="*/ 337154 w 3898347"/>
              <a:gd name="connsiteY114" fmla="*/ 4206136 h 4256103"/>
              <a:gd name="connsiteX115" fmla="*/ 298662 w 3898347"/>
              <a:gd name="connsiteY115" fmla="*/ 4211227 h 4256103"/>
              <a:gd name="connsiteX116" fmla="*/ 265740 w 3898347"/>
              <a:gd name="connsiteY116" fmla="*/ 4213623 h 4256103"/>
              <a:gd name="connsiteX117" fmla="*/ 176403 w 3898347"/>
              <a:gd name="connsiteY117" fmla="*/ 4227393 h 4256103"/>
              <a:gd name="connsiteX118" fmla="*/ 82528 w 3898347"/>
              <a:gd name="connsiteY118" fmla="*/ 4243774 h 4256103"/>
              <a:gd name="connsiteX119" fmla="*/ 19464 w 3898347"/>
              <a:gd name="connsiteY119" fmla="*/ 4256103 h 4256103"/>
              <a:gd name="connsiteX120" fmla="*/ 0 w 3898347"/>
              <a:gd name="connsiteY120" fmla="*/ 4221939 h 4256103"/>
              <a:gd name="connsiteX121" fmla="*/ 0 w 3898347"/>
              <a:gd name="connsiteY121" fmla="*/ 15850 h 4256103"/>
              <a:gd name="connsiteX122" fmla="*/ 3898347 w 3898347"/>
              <a:gd name="connsiteY122" fmla="*/ 0 h 4256103"/>
              <a:gd name="connsiteX0" fmla="*/ 3898347 w 3898347"/>
              <a:gd name="connsiteY0" fmla="*/ 0 h 4256103"/>
              <a:gd name="connsiteX1" fmla="*/ 3898347 w 3898347"/>
              <a:gd name="connsiteY1" fmla="*/ 3834445 h 4256103"/>
              <a:gd name="connsiteX2" fmla="*/ 3892314 w 3898347"/>
              <a:gd name="connsiteY2" fmla="*/ 3832951 h 4256103"/>
              <a:gd name="connsiteX3" fmla="*/ 3851953 w 3898347"/>
              <a:gd name="connsiteY3" fmla="*/ 3802983 h 4256103"/>
              <a:gd name="connsiteX4" fmla="*/ 3836418 w 3898347"/>
              <a:gd name="connsiteY4" fmla="*/ 3811513 h 4256103"/>
              <a:gd name="connsiteX5" fmla="*/ 3833758 w 3898347"/>
              <a:gd name="connsiteY5" fmla="*/ 3813341 h 4256103"/>
              <a:gd name="connsiteX6" fmla="*/ 3822673 w 3898347"/>
              <a:gd name="connsiteY6" fmla="*/ 3812913 h 4256103"/>
              <a:gd name="connsiteX7" fmla="*/ 3820104 w 3898347"/>
              <a:gd name="connsiteY7" fmla="*/ 3822466 h 4256103"/>
              <a:gd name="connsiteX8" fmla="*/ 3803816 w 3898347"/>
              <a:gd name="connsiteY8" fmla="*/ 3828757 h 4256103"/>
              <a:gd name="connsiteX9" fmla="*/ 3729936 w 3898347"/>
              <a:gd name="connsiteY9" fmla="*/ 3815386 h 4256103"/>
              <a:gd name="connsiteX10" fmla="*/ 3726018 w 3898347"/>
              <a:gd name="connsiteY10" fmla="*/ 3815100 h 4256103"/>
              <a:gd name="connsiteX11" fmla="*/ 3725413 w 3898347"/>
              <a:gd name="connsiteY11" fmla="*/ 3814615 h 4256103"/>
              <a:gd name="connsiteX12" fmla="*/ 3713801 w 3898347"/>
              <a:gd name="connsiteY12" fmla="*/ 3811018 h 4256103"/>
              <a:gd name="connsiteX13" fmla="*/ 3709087 w 3898347"/>
              <a:gd name="connsiteY13" fmla="*/ 3813195 h 4256103"/>
              <a:gd name="connsiteX14" fmla="*/ 3698038 w 3898347"/>
              <a:gd name="connsiteY14" fmla="*/ 3806182 h 4256103"/>
              <a:gd name="connsiteX15" fmla="*/ 3662227 w 3898347"/>
              <a:gd name="connsiteY15" fmla="*/ 3807761 h 4256103"/>
              <a:gd name="connsiteX16" fmla="*/ 3659872 w 3898347"/>
              <a:gd name="connsiteY16" fmla="*/ 3805524 h 4256103"/>
              <a:gd name="connsiteX17" fmla="*/ 3643454 w 3898347"/>
              <a:gd name="connsiteY17" fmla="*/ 3794831 h 4256103"/>
              <a:gd name="connsiteX18" fmla="*/ 3624789 w 3898347"/>
              <a:gd name="connsiteY18" fmla="*/ 3803185 h 4256103"/>
              <a:gd name="connsiteX19" fmla="*/ 3602327 w 3898347"/>
              <a:gd name="connsiteY19" fmla="*/ 3794616 h 4256103"/>
              <a:gd name="connsiteX20" fmla="*/ 3596645 w 3898347"/>
              <a:gd name="connsiteY20" fmla="*/ 3797108 h 4256103"/>
              <a:gd name="connsiteX21" fmla="*/ 3574144 w 3898347"/>
              <a:gd name="connsiteY21" fmla="*/ 3795108 h 4256103"/>
              <a:gd name="connsiteX22" fmla="*/ 3562310 w 3898347"/>
              <a:gd name="connsiteY22" fmla="*/ 3787534 h 4256103"/>
              <a:gd name="connsiteX23" fmla="*/ 3551635 w 3898347"/>
              <a:gd name="connsiteY23" fmla="*/ 3797705 h 4256103"/>
              <a:gd name="connsiteX24" fmla="*/ 3542668 w 3898347"/>
              <a:gd name="connsiteY24" fmla="*/ 3803283 h 4256103"/>
              <a:gd name="connsiteX25" fmla="*/ 3533033 w 3898347"/>
              <a:gd name="connsiteY25" fmla="*/ 3799071 h 4256103"/>
              <a:gd name="connsiteX26" fmla="*/ 3521726 w 3898347"/>
              <a:gd name="connsiteY26" fmla="*/ 3804691 h 4256103"/>
              <a:gd name="connsiteX27" fmla="*/ 3520080 w 3898347"/>
              <a:gd name="connsiteY27" fmla="*/ 3805210 h 4256103"/>
              <a:gd name="connsiteX28" fmla="*/ 3508491 w 3898347"/>
              <a:gd name="connsiteY28" fmla="*/ 3797398 h 4256103"/>
              <a:gd name="connsiteX29" fmla="*/ 3503787 w 3898347"/>
              <a:gd name="connsiteY29" fmla="*/ 3797787 h 4256103"/>
              <a:gd name="connsiteX30" fmla="*/ 3492165 w 3898347"/>
              <a:gd name="connsiteY30" fmla="*/ 3799887 h 4256103"/>
              <a:gd name="connsiteX31" fmla="*/ 3472233 w 3898347"/>
              <a:gd name="connsiteY31" fmla="*/ 3805682 h 4256103"/>
              <a:gd name="connsiteX32" fmla="*/ 3465921 w 3898347"/>
              <a:gd name="connsiteY32" fmla="*/ 3805814 h 4256103"/>
              <a:gd name="connsiteX33" fmla="*/ 3455541 w 3898347"/>
              <a:gd name="connsiteY33" fmla="*/ 3815505 h 4256103"/>
              <a:gd name="connsiteX34" fmla="*/ 3429027 w 3898347"/>
              <a:gd name="connsiteY34" fmla="*/ 3816906 h 4256103"/>
              <a:gd name="connsiteX35" fmla="*/ 3369507 w 3898347"/>
              <a:gd name="connsiteY35" fmla="*/ 3825563 h 4256103"/>
              <a:gd name="connsiteX36" fmla="*/ 3324491 w 3898347"/>
              <a:gd name="connsiteY36" fmla="*/ 3832006 h 4256103"/>
              <a:gd name="connsiteX37" fmla="*/ 3244235 w 3898347"/>
              <a:gd name="connsiteY37" fmla="*/ 3834376 h 4256103"/>
              <a:gd name="connsiteX38" fmla="*/ 3226507 w 3898347"/>
              <a:gd name="connsiteY38" fmla="*/ 3820131 h 4256103"/>
              <a:gd name="connsiteX39" fmla="*/ 3191688 w 3898347"/>
              <a:gd name="connsiteY39" fmla="*/ 3837359 h 4256103"/>
              <a:gd name="connsiteX40" fmla="*/ 3153779 w 3898347"/>
              <a:gd name="connsiteY40" fmla="*/ 3848439 h 4256103"/>
              <a:gd name="connsiteX41" fmla="*/ 3090188 w 3898347"/>
              <a:gd name="connsiteY41" fmla="*/ 3855036 h 4256103"/>
              <a:gd name="connsiteX42" fmla="*/ 3031422 w 3898347"/>
              <a:gd name="connsiteY42" fmla="*/ 3858298 h 4256103"/>
              <a:gd name="connsiteX43" fmla="*/ 2996288 w 3898347"/>
              <a:gd name="connsiteY43" fmla="*/ 3860020 h 4256103"/>
              <a:gd name="connsiteX44" fmla="*/ 2901661 w 3898347"/>
              <a:gd name="connsiteY44" fmla="*/ 3882243 h 4256103"/>
              <a:gd name="connsiteX45" fmla="*/ 2782141 w 3898347"/>
              <a:gd name="connsiteY45" fmla="*/ 3932983 h 4256103"/>
              <a:gd name="connsiteX46" fmla="*/ 2749597 w 3898347"/>
              <a:gd name="connsiteY46" fmla="*/ 3956746 h 4256103"/>
              <a:gd name="connsiteX47" fmla="*/ 2730493 w 3898347"/>
              <a:gd name="connsiteY47" fmla="*/ 3955236 h 4256103"/>
              <a:gd name="connsiteX48" fmla="*/ 2707507 w 3898347"/>
              <a:gd name="connsiteY48" fmla="*/ 3947771 h 4256103"/>
              <a:gd name="connsiteX49" fmla="*/ 2701937 w 3898347"/>
              <a:gd name="connsiteY49" fmla="*/ 3950565 h 4256103"/>
              <a:gd name="connsiteX50" fmla="*/ 2679435 w 3898347"/>
              <a:gd name="connsiteY50" fmla="*/ 3949768 h 4256103"/>
              <a:gd name="connsiteX51" fmla="*/ 2667352 w 3898347"/>
              <a:gd name="connsiteY51" fmla="*/ 3942821 h 4256103"/>
              <a:gd name="connsiteX52" fmla="*/ 2657096 w 3898347"/>
              <a:gd name="connsiteY52" fmla="*/ 3953571 h 4256103"/>
              <a:gd name="connsiteX53" fmla="*/ 2655161 w 3898347"/>
              <a:gd name="connsiteY53" fmla="*/ 3962216 h 4256103"/>
              <a:gd name="connsiteX54" fmla="*/ 2638604 w 3898347"/>
              <a:gd name="connsiteY54" fmla="*/ 3955936 h 4256103"/>
              <a:gd name="connsiteX55" fmla="*/ 2626185 w 3898347"/>
              <a:gd name="connsiteY55" fmla="*/ 3962937 h 4256103"/>
              <a:gd name="connsiteX56" fmla="*/ 2614077 w 3898347"/>
              <a:gd name="connsiteY56" fmla="*/ 3955576 h 4256103"/>
              <a:gd name="connsiteX57" fmla="*/ 2609403 w 3898347"/>
              <a:gd name="connsiteY57" fmla="*/ 3956215 h 4256103"/>
              <a:gd name="connsiteX58" fmla="*/ 2597896 w 3898347"/>
              <a:gd name="connsiteY58" fmla="*/ 3958939 h 4256103"/>
              <a:gd name="connsiteX59" fmla="*/ 2578251 w 3898347"/>
              <a:gd name="connsiteY59" fmla="*/ 3965812 h 4256103"/>
              <a:gd name="connsiteX60" fmla="*/ 2571961 w 3898347"/>
              <a:gd name="connsiteY60" fmla="*/ 3966278 h 4256103"/>
              <a:gd name="connsiteX61" fmla="*/ 2559399 w 3898347"/>
              <a:gd name="connsiteY61" fmla="*/ 3979193 h 4256103"/>
              <a:gd name="connsiteX62" fmla="*/ 2533560 w 3898347"/>
              <a:gd name="connsiteY62" fmla="*/ 3988160 h 4256103"/>
              <a:gd name="connsiteX63" fmla="*/ 2515299 w 3898347"/>
              <a:gd name="connsiteY63" fmla="*/ 4016867 h 4256103"/>
              <a:gd name="connsiteX64" fmla="*/ 2513423 w 3898347"/>
              <a:gd name="connsiteY64" fmla="*/ 4018759 h 4256103"/>
              <a:gd name="connsiteX65" fmla="*/ 2482991 w 3898347"/>
              <a:gd name="connsiteY65" fmla="*/ 4012935 h 4256103"/>
              <a:gd name="connsiteX66" fmla="*/ 2446940 w 3898347"/>
              <a:gd name="connsiteY66" fmla="*/ 4021172 h 4256103"/>
              <a:gd name="connsiteX67" fmla="*/ 2404883 w 3898347"/>
              <a:gd name="connsiteY67" fmla="*/ 4024808 h 4256103"/>
              <a:gd name="connsiteX68" fmla="*/ 2373894 w 3898347"/>
              <a:gd name="connsiteY68" fmla="*/ 4023827 h 4256103"/>
              <a:gd name="connsiteX69" fmla="*/ 2297080 w 3898347"/>
              <a:gd name="connsiteY69" fmla="*/ 4040841 h 4256103"/>
              <a:gd name="connsiteX70" fmla="*/ 2170615 w 3898347"/>
              <a:gd name="connsiteY70" fmla="*/ 4077196 h 4256103"/>
              <a:gd name="connsiteX71" fmla="*/ 2143580 w 3898347"/>
              <a:gd name="connsiteY71" fmla="*/ 4083102 h 4256103"/>
              <a:gd name="connsiteX72" fmla="*/ 2119893 w 3898347"/>
              <a:gd name="connsiteY72" fmla="*/ 4080874 h 4256103"/>
              <a:gd name="connsiteX73" fmla="*/ 2114008 w 3898347"/>
              <a:gd name="connsiteY73" fmla="*/ 4073996 h 4256103"/>
              <a:gd name="connsiteX74" fmla="*/ 2099067 w 3898347"/>
              <a:gd name="connsiteY74" fmla="*/ 4076068 h 4256103"/>
              <a:gd name="connsiteX75" fmla="*/ 2095000 w 3898347"/>
              <a:gd name="connsiteY75" fmla="*/ 4075096 h 4256103"/>
              <a:gd name="connsiteX76" fmla="*/ 2071767 w 3898347"/>
              <a:gd name="connsiteY76" fmla="*/ 4071044 h 4256103"/>
              <a:gd name="connsiteX77" fmla="*/ 2024486 w 3898347"/>
              <a:gd name="connsiteY77" fmla="*/ 4100276 h 4256103"/>
              <a:gd name="connsiteX78" fmla="*/ 1944675 w 3898347"/>
              <a:gd name="connsiteY78" fmla="*/ 4121515 h 4256103"/>
              <a:gd name="connsiteX79" fmla="*/ 1739945 w 3898347"/>
              <a:gd name="connsiteY79" fmla="*/ 4171795 h 4256103"/>
              <a:gd name="connsiteX80" fmla="*/ 1662065 w 3898347"/>
              <a:gd name="connsiteY80" fmla="*/ 4184630 h 4256103"/>
              <a:gd name="connsiteX81" fmla="*/ 1595989 w 3898347"/>
              <a:gd name="connsiteY81" fmla="*/ 4193679 h 4256103"/>
              <a:gd name="connsiteX82" fmla="*/ 1559231 w 3898347"/>
              <a:gd name="connsiteY82" fmla="*/ 4195932 h 4256103"/>
              <a:gd name="connsiteX83" fmla="*/ 1537197 w 3898347"/>
              <a:gd name="connsiteY83" fmla="*/ 4209468 h 4256103"/>
              <a:gd name="connsiteX84" fmla="*/ 1508787 w 3898347"/>
              <a:gd name="connsiteY84" fmla="*/ 4230924 h 4256103"/>
              <a:gd name="connsiteX85" fmla="*/ 1488914 w 3898347"/>
              <a:gd name="connsiteY85" fmla="*/ 4241772 h 4256103"/>
              <a:gd name="connsiteX86" fmla="*/ 1465497 w 3898347"/>
              <a:gd name="connsiteY86" fmla="*/ 4245075 h 4256103"/>
              <a:gd name="connsiteX87" fmla="*/ 1444118 w 3898347"/>
              <a:gd name="connsiteY87" fmla="*/ 4246285 h 4256103"/>
              <a:gd name="connsiteX88" fmla="*/ 1405326 w 3898347"/>
              <a:gd name="connsiteY88" fmla="*/ 4248391 h 4256103"/>
              <a:gd name="connsiteX89" fmla="*/ 1344909 w 3898347"/>
              <a:gd name="connsiteY89" fmla="*/ 4237004 h 4256103"/>
              <a:gd name="connsiteX90" fmla="*/ 1298748 w 3898347"/>
              <a:gd name="connsiteY90" fmla="*/ 4241669 h 4256103"/>
              <a:gd name="connsiteX91" fmla="*/ 1251302 w 3898347"/>
              <a:gd name="connsiteY91" fmla="*/ 4232513 h 4256103"/>
              <a:gd name="connsiteX92" fmla="*/ 1216643 w 3898347"/>
              <a:gd name="connsiteY92" fmla="*/ 4229828 h 4256103"/>
              <a:gd name="connsiteX93" fmla="*/ 1214101 w 3898347"/>
              <a:gd name="connsiteY93" fmla="*/ 4231991 h 4256103"/>
              <a:gd name="connsiteX94" fmla="*/ 1203193 w 3898347"/>
              <a:gd name="connsiteY94" fmla="*/ 4232867 h 4256103"/>
              <a:gd name="connsiteX95" fmla="*/ 1201049 w 3898347"/>
              <a:gd name="connsiteY95" fmla="*/ 4242842 h 4256103"/>
              <a:gd name="connsiteX96" fmla="*/ 1185298 w 3898347"/>
              <a:gd name="connsiteY96" fmla="*/ 4251133 h 4256103"/>
              <a:gd name="connsiteX97" fmla="*/ 1164955 w 3898347"/>
              <a:gd name="connsiteY97" fmla="*/ 4250027 h 4256103"/>
              <a:gd name="connsiteX98" fmla="*/ 1067357 w 3898347"/>
              <a:gd name="connsiteY98" fmla="*/ 4233908 h 4256103"/>
              <a:gd name="connsiteX99" fmla="*/ 1009492 w 3898347"/>
              <a:gd name="connsiteY99" fmla="*/ 4230455 h 4256103"/>
              <a:gd name="connsiteX100" fmla="*/ 988345 w 3898347"/>
              <a:gd name="connsiteY100" fmla="*/ 4238880 h 4256103"/>
              <a:gd name="connsiteX101" fmla="*/ 958251 w 3898347"/>
              <a:gd name="connsiteY101" fmla="*/ 4244100 h 4256103"/>
              <a:gd name="connsiteX102" fmla="*/ 899207 w 3898347"/>
              <a:gd name="connsiteY102" fmla="*/ 4247688 h 4256103"/>
              <a:gd name="connsiteX103" fmla="*/ 837706 w 3898347"/>
              <a:gd name="connsiteY103" fmla="*/ 4245528 h 4256103"/>
              <a:gd name="connsiteX104" fmla="*/ 778474 w 3898347"/>
              <a:gd name="connsiteY104" fmla="*/ 4235526 h 4256103"/>
              <a:gd name="connsiteX105" fmla="*/ 774418 w 3898347"/>
              <a:gd name="connsiteY105" fmla="*/ 4242583 h 4256103"/>
              <a:gd name="connsiteX106" fmla="*/ 737705 w 3898347"/>
              <a:gd name="connsiteY106" fmla="*/ 4238891 h 4256103"/>
              <a:gd name="connsiteX107" fmla="*/ 641839 w 3898347"/>
              <a:gd name="connsiteY107" fmla="*/ 4211160 h 4256103"/>
              <a:gd name="connsiteX108" fmla="*/ 558105 w 3898347"/>
              <a:gd name="connsiteY108" fmla="*/ 4191218 h 4256103"/>
              <a:gd name="connsiteX109" fmla="*/ 515682 w 3898347"/>
              <a:gd name="connsiteY109" fmla="*/ 4193696 h 4256103"/>
              <a:gd name="connsiteX110" fmla="*/ 467082 w 3898347"/>
              <a:gd name="connsiteY110" fmla="*/ 4185616 h 4256103"/>
              <a:gd name="connsiteX111" fmla="*/ 437646 w 3898347"/>
              <a:gd name="connsiteY111" fmla="*/ 4212658 h 4256103"/>
              <a:gd name="connsiteX112" fmla="*/ 402271 w 3898347"/>
              <a:gd name="connsiteY112" fmla="*/ 4212774 h 4256103"/>
              <a:gd name="connsiteX113" fmla="*/ 384907 w 3898347"/>
              <a:gd name="connsiteY113" fmla="*/ 4201195 h 4256103"/>
              <a:gd name="connsiteX114" fmla="*/ 337154 w 3898347"/>
              <a:gd name="connsiteY114" fmla="*/ 4206136 h 4256103"/>
              <a:gd name="connsiteX115" fmla="*/ 298662 w 3898347"/>
              <a:gd name="connsiteY115" fmla="*/ 4211227 h 4256103"/>
              <a:gd name="connsiteX116" fmla="*/ 265740 w 3898347"/>
              <a:gd name="connsiteY116" fmla="*/ 4213623 h 4256103"/>
              <a:gd name="connsiteX117" fmla="*/ 176403 w 3898347"/>
              <a:gd name="connsiteY117" fmla="*/ 4227393 h 4256103"/>
              <a:gd name="connsiteX118" fmla="*/ 82528 w 3898347"/>
              <a:gd name="connsiteY118" fmla="*/ 4243774 h 4256103"/>
              <a:gd name="connsiteX119" fmla="*/ 19464 w 3898347"/>
              <a:gd name="connsiteY119" fmla="*/ 4256103 h 4256103"/>
              <a:gd name="connsiteX120" fmla="*/ 0 w 3898347"/>
              <a:gd name="connsiteY120" fmla="*/ 4221939 h 4256103"/>
              <a:gd name="connsiteX121" fmla="*/ 0 w 3898347"/>
              <a:gd name="connsiteY121" fmla="*/ 15850 h 4256103"/>
              <a:gd name="connsiteX122" fmla="*/ 3898347 w 3898347"/>
              <a:gd name="connsiteY122" fmla="*/ 0 h 4256103"/>
              <a:gd name="connsiteX0" fmla="*/ 3898347 w 3898347"/>
              <a:gd name="connsiteY0" fmla="*/ 0 h 4256103"/>
              <a:gd name="connsiteX1" fmla="*/ 3898347 w 3898347"/>
              <a:gd name="connsiteY1" fmla="*/ 3834445 h 4256103"/>
              <a:gd name="connsiteX2" fmla="*/ 3892314 w 3898347"/>
              <a:gd name="connsiteY2" fmla="*/ 3832951 h 4256103"/>
              <a:gd name="connsiteX3" fmla="*/ 3851953 w 3898347"/>
              <a:gd name="connsiteY3" fmla="*/ 3802983 h 4256103"/>
              <a:gd name="connsiteX4" fmla="*/ 3836418 w 3898347"/>
              <a:gd name="connsiteY4" fmla="*/ 3811513 h 4256103"/>
              <a:gd name="connsiteX5" fmla="*/ 3833758 w 3898347"/>
              <a:gd name="connsiteY5" fmla="*/ 3813341 h 4256103"/>
              <a:gd name="connsiteX6" fmla="*/ 3822673 w 3898347"/>
              <a:gd name="connsiteY6" fmla="*/ 3812913 h 4256103"/>
              <a:gd name="connsiteX7" fmla="*/ 3820104 w 3898347"/>
              <a:gd name="connsiteY7" fmla="*/ 3822466 h 4256103"/>
              <a:gd name="connsiteX8" fmla="*/ 3803816 w 3898347"/>
              <a:gd name="connsiteY8" fmla="*/ 3828757 h 4256103"/>
              <a:gd name="connsiteX9" fmla="*/ 3729936 w 3898347"/>
              <a:gd name="connsiteY9" fmla="*/ 3815386 h 4256103"/>
              <a:gd name="connsiteX10" fmla="*/ 3726018 w 3898347"/>
              <a:gd name="connsiteY10" fmla="*/ 3815100 h 4256103"/>
              <a:gd name="connsiteX11" fmla="*/ 3725413 w 3898347"/>
              <a:gd name="connsiteY11" fmla="*/ 3814615 h 4256103"/>
              <a:gd name="connsiteX12" fmla="*/ 3713801 w 3898347"/>
              <a:gd name="connsiteY12" fmla="*/ 3811018 h 4256103"/>
              <a:gd name="connsiteX13" fmla="*/ 3709087 w 3898347"/>
              <a:gd name="connsiteY13" fmla="*/ 3813195 h 4256103"/>
              <a:gd name="connsiteX14" fmla="*/ 3698038 w 3898347"/>
              <a:gd name="connsiteY14" fmla="*/ 3806182 h 4256103"/>
              <a:gd name="connsiteX15" fmla="*/ 3662227 w 3898347"/>
              <a:gd name="connsiteY15" fmla="*/ 3807761 h 4256103"/>
              <a:gd name="connsiteX16" fmla="*/ 3659872 w 3898347"/>
              <a:gd name="connsiteY16" fmla="*/ 3805524 h 4256103"/>
              <a:gd name="connsiteX17" fmla="*/ 3643454 w 3898347"/>
              <a:gd name="connsiteY17" fmla="*/ 3794831 h 4256103"/>
              <a:gd name="connsiteX18" fmla="*/ 3624789 w 3898347"/>
              <a:gd name="connsiteY18" fmla="*/ 3803185 h 4256103"/>
              <a:gd name="connsiteX19" fmla="*/ 3602327 w 3898347"/>
              <a:gd name="connsiteY19" fmla="*/ 3794616 h 4256103"/>
              <a:gd name="connsiteX20" fmla="*/ 3596645 w 3898347"/>
              <a:gd name="connsiteY20" fmla="*/ 3797108 h 4256103"/>
              <a:gd name="connsiteX21" fmla="*/ 3574144 w 3898347"/>
              <a:gd name="connsiteY21" fmla="*/ 3795108 h 4256103"/>
              <a:gd name="connsiteX22" fmla="*/ 3562310 w 3898347"/>
              <a:gd name="connsiteY22" fmla="*/ 3787534 h 4256103"/>
              <a:gd name="connsiteX23" fmla="*/ 3551635 w 3898347"/>
              <a:gd name="connsiteY23" fmla="*/ 3797705 h 4256103"/>
              <a:gd name="connsiteX24" fmla="*/ 3542668 w 3898347"/>
              <a:gd name="connsiteY24" fmla="*/ 3803283 h 4256103"/>
              <a:gd name="connsiteX25" fmla="*/ 3533033 w 3898347"/>
              <a:gd name="connsiteY25" fmla="*/ 3799071 h 4256103"/>
              <a:gd name="connsiteX26" fmla="*/ 3521726 w 3898347"/>
              <a:gd name="connsiteY26" fmla="*/ 3804691 h 4256103"/>
              <a:gd name="connsiteX27" fmla="*/ 3520080 w 3898347"/>
              <a:gd name="connsiteY27" fmla="*/ 3805210 h 4256103"/>
              <a:gd name="connsiteX28" fmla="*/ 3508491 w 3898347"/>
              <a:gd name="connsiteY28" fmla="*/ 3797398 h 4256103"/>
              <a:gd name="connsiteX29" fmla="*/ 3503787 w 3898347"/>
              <a:gd name="connsiteY29" fmla="*/ 3797787 h 4256103"/>
              <a:gd name="connsiteX30" fmla="*/ 3492165 w 3898347"/>
              <a:gd name="connsiteY30" fmla="*/ 3799887 h 4256103"/>
              <a:gd name="connsiteX31" fmla="*/ 3472233 w 3898347"/>
              <a:gd name="connsiteY31" fmla="*/ 3805682 h 4256103"/>
              <a:gd name="connsiteX32" fmla="*/ 3465921 w 3898347"/>
              <a:gd name="connsiteY32" fmla="*/ 3805814 h 4256103"/>
              <a:gd name="connsiteX33" fmla="*/ 3455541 w 3898347"/>
              <a:gd name="connsiteY33" fmla="*/ 3815505 h 4256103"/>
              <a:gd name="connsiteX34" fmla="*/ 3429027 w 3898347"/>
              <a:gd name="connsiteY34" fmla="*/ 3816906 h 4256103"/>
              <a:gd name="connsiteX35" fmla="*/ 3369507 w 3898347"/>
              <a:gd name="connsiteY35" fmla="*/ 3825563 h 4256103"/>
              <a:gd name="connsiteX36" fmla="*/ 3324491 w 3898347"/>
              <a:gd name="connsiteY36" fmla="*/ 3832006 h 4256103"/>
              <a:gd name="connsiteX37" fmla="*/ 3244235 w 3898347"/>
              <a:gd name="connsiteY37" fmla="*/ 3834376 h 4256103"/>
              <a:gd name="connsiteX38" fmla="*/ 3226507 w 3898347"/>
              <a:gd name="connsiteY38" fmla="*/ 3820131 h 4256103"/>
              <a:gd name="connsiteX39" fmla="*/ 3191688 w 3898347"/>
              <a:gd name="connsiteY39" fmla="*/ 3837359 h 4256103"/>
              <a:gd name="connsiteX40" fmla="*/ 3153779 w 3898347"/>
              <a:gd name="connsiteY40" fmla="*/ 3848439 h 4256103"/>
              <a:gd name="connsiteX41" fmla="*/ 3090188 w 3898347"/>
              <a:gd name="connsiteY41" fmla="*/ 3855036 h 4256103"/>
              <a:gd name="connsiteX42" fmla="*/ 3031422 w 3898347"/>
              <a:gd name="connsiteY42" fmla="*/ 3858298 h 4256103"/>
              <a:gd name="connsiteX43" fmla="*/ 2996288 w 3898347"/>
              <a:gd name="connsiteY43" fmla="*/ 3860020 h 4256103"/>
              <a:gd name="connsiteX44" fmla="*/ 2901661 w 3898347"/>
              <a:gd name="connsiteY44" fmla="*/ 3882243 h 4256103"/>
              <a:gd name="connsiteX45" fmla="*/ 2782141 w 3898347"/>
              <a:gd name="connsiteY45" fmla="*/ 3932983 h 4256103"/>
              <a:gd name="connsiteX46" fmla="*/ 2749597 w 3898347"/>
              <a:gd name="connsiteY46" fmla="*/ 3956746 h 4256103"/>
              <a:gd name="connsiteX47" fmla="*/ 2730493 w 3898347"/>
              <a:gd name="connsiteY47" fmla="*/ 3955236 h 4256103"/>
              <a:gd name="connsiteX48" fmla="*/ 2707507 w 3898347"/>
              <a:gd name="connsiteY48" fmla="*/ 3947771 h 4256103"/>
              <a:gd name="connsiteX49" fmla="*/ 2701937 w 3898347"/>
              <a:gd name="connsiteY49" fmla="*/ 3950565 h 4256103"/>
              <a:gd name="connsiteX50" fmla="*/ 2679435 w 3898347"/>
              <a:gd name="connsiteY50" fmla="*/ 3949768 h 4256103"/>
              <a:gd name="connsiteX51" fmla="*/ 2667352 w 3898347"/>
              <a:gd name="connsiteY51" fmla="*/ 3942821 h 4256103"/>
              <a:gd name="connsiteX52" fmla="*/ 2657096 w 3898347"/>
              <a:gd name="connsiteY52" fmla="*/ 3953571 h 4256103"/>
              <a:gd name="connsiteX53" fmla="*/ 2655161 w 3898347"/>
              <a:gd name="connsiteY53" fmla="*/ 3962216 h 4256103"/>
              <a:gd name="connsiteX54" fmla="*/ 2638604 w 3898347"/>
              <a:gd name="connsiteY54" fmla="*/ 3955936 h 4256103"/>
              <a:gd name="connsiteX55" fmla="*/ 2626185 w 3898347"/>
              <a:gd name="connsiteY55" fmla="*/ 3962937 h 4256103"/>
              <a:gd name="connsiteX56" fmla="*/ 2614077 w 3898347"/>
              <a:gd name="connsiteY56" fmla="*/ 3955576 h 4256103"/>
              <a:gd name="connsiteX57" fmla="*/ 2609403 w 3898347"/>
              <a:gd name="connsiteY57" fmla="*/ 3956215 h 4256103"/>
              <a:gd name="connsiteX58" fmla="*/ 2597896 w 3898347"/>
              <a:gd name="connsiteY58" fmla="*/ 3958939 h 4256103"/>
              <a:gd name="connsiteX59" fmla="*/ 2578251 w 3898347"/>
              <a:gd name="connsiteY59" fmla="*/ 3965812 h 4256103"/>
              <a:gd name="connsiteX60" fmla="*/ 2571961 w 3898347"/>
              <a:gd name="connsiteY60" fmla="*/ 3966278 h 4256103"/>
              <a:gd name="connsiteX61" fmla="*/ 2559399 w 3898347"/>
              <a:gd name="connsiteY61" fmla="*/ 3979193 h 4256103"/>
              <a:gd name="connsiteX62" fmla="*/ 2533560 w 3898347"/>
              <a:gd name="connsiteY62" fmla="*/ 3988160 h 4256103"/>
              <a:gd name="connsiteX63" fmla="*/ 2515299 w 3898347"/>
              <a:gd name="connsiteY63" fmla="*/ 4016867 h 4256103"/>
              <a:gd name="connsiteX64" fmla="*/ 2513423 w 3898347"/>
              <a:gd name="connsiteY64" fmla="*/ 4018759 h 4256103"/>
              <a:gd name="connsiteX65" fmla="*/ 2482991 w 3898347"/>
              <a:gd name="connsiteY65" fmla="*/ 4012935 h 4256103"/>
              <a:gd name="connsiteX66" fmla="*/ 2446940 w 3898347"/>
              <a:gd name="connsiteY66" fmla="*/ 4021172 h 4256103"/>
              <a:gd name="connsiteX67" fmla="*/ 2404883 w 3898347"/>
              <a:gd name="connsiteY67" fmla="*/ 4024808 h 4256103"/>
              <a:gd name="connsiteX68" fmla="*/ 2373894 w 3898347"/>
              <a:gd name="connsiteY68" fmla="*/ 4023827 h 4256103"/>
              <a:gd name="connsiteX69" fmla="*/ 2297080 w 3898347"/>
              <a:gd name="connsiteY69" fmla="*/ 4040841 h 4256103"/>
              <a:gd name="connsiteX70" fmla="*/ 2170615 w 3898347"/>
              <a:gd name="connsiteY70" fmla="*/ 4077196 h 4256103"/>
              <a:gd name="connsiteX71" fmla="*/ 2143580 w 3898347"/>
              <a:gd name="connsiteY71" fmla="*/ 4083102 h 4256103"/>
              <a:gd name="connsiteX72" fmla="*/ 2119893 w 3898347"/>
              <a:gd name="connsiteY72" fmla="*/ 4080874 h 4256103"/>
              <a:gd name="connsiteX73" fmla="*/ 2114008 w 3898347"/>
              <a:gd name="connsiteY73" fmla="*/ 4073996 h 4256103"/>
              <a:gd name="connsiteX74" fmla="*/ 2099067 w 3898347"/>
              <a:gd name="connsiteY74" fmla="*/ 4076068 h 4256103"/>
              <a:gd name="connsiteX75" fmla="*/ 2095000 w 3898347"/>
              <a:gd name="connsiteY75" fmla="*/ 4075096 h 4256103"/>
              <a:gd name="connsiteX76" fmla="*/ 2071767 w 3898347"/>
              <a:gd name="connsiteY76" fmla="*/ 4071044 h 4256103"/>
              <a:gd name="connsiteX77" fmla="*/ 2024486 w 3898347"/>
              <a:gd name="connsiteY77" fmla="*/ 4100276 h 4256103"/>
              <a:gd name="connsiteX78" fmla="*/ 1944675 w 3898347"/>
              <a:gd name="connsiteY78" fmla="*/ 4121515 h 4256103"/>
              <a:gd name="connsiteX79" fmla="*/ 1739945 w 3898347"/>
              <a:gd name="connsiteY79" fmla="*/ 4171795 h 4256103"/>
              <a:gd name="connsiteX80" fmla="*/ 1662065 w 3898347"/>
              <a:gd name="connsiteY80" fmla="*/ 4184630 h 4256103"/>
              <a:gd name="connsiteX81" fmla="*/ 1595989 w 3898347"/>
              <a:gd name="connsiteY81" fmla="*/ 4193679 h 4256103"/>
              <a:gd name="connsiteX82" fmla="*/ 1559231 w 3898347"/>
              <a:gd name="connsiteY82" fmla="*/ 4195932 h 4256103"/>
              <a:gd name="connsiteX83" fmla="*/ 1537197 w 3898347"/>
              <a:gd name="connsiteY83" fmla="*/ 4209468 h 4256103"/>
              <a:gd name="connsiteX84" fmla="*/ 1508787 w 3898347"/>
              <a:gd name="connsiteY84" fmla="*/ 4230924 h 4256103"/>
              <a:gd name="connsiteX85" fmla="*/ 1488914 w 3898347"/>
              <a:gd name="connsiteY85" fmla="*/ 4241772 h 4256103"/>
              <a:gd name="connsiteX86" fmla="*/ 1465497 w 3898347"/>
              <a:gd name="connsiteY86" fmla="*/ 4245075 h 4256103"/>
              <a:gd name="connsiteX87" fmla="*/ 1444118 w 3898347"/>
              <a:gd name="connsiteY87" fmla="*/ 4246285 h 4256103"/>
              <a:gd name="connsiteX88" fmla="*/ 1405326 w 3898347"/>
              <a:gd name="connsiteY88" fmla="*/ 4248391 h 4256103"/>
              <a:gd name="connsiteX89" fmla="*/ 1344909 w 3898347"/>
              <a:gd name="connsiteY89" fmla="*/ 4237004 h 4256103"/>
              <a:gd name="connsiteX90" fmla="*/ 1298748 w 3898347"/>
              <a:gd name="connsiteY90" fmla="*/ 4241669 h 4256103"/>
              <a:gd name="connsiteX91" fmla="*/ 1251302 w 3898347"/>
              <a:gd name="connsiteY91" fmla="*/ 4232513 h 4256103"/>
              <a:gd name="connsiteX92" fmla="*/ 1216643 w 3898347"/>
              <a:gd name="connsiteY92" fmla="*/ 4229828 h 4256103"/>
              <a:gd name="connsiteX93" fmla="*/ 1214101 w 3898347"/>
              <a:gd name="connsiteY93" fmla="*/ 4231991 h 4256103"/>
              <a:gd name="connsiteX94" fmla="*/ 1203193 w 3898347"/>
              <a:gd name="connsiteY94" fmla="*/ 4232867 h 4256103"/>
              <a:gd name="connsiteX95" fmla="*/ 1201049 w 3898347"/>
              <a:gd name="connsiteY95" fmla="*/ 4242842 h 4256103"/>
              <a:gd name="connsiteX96" fmla="*/ 1185298 w 3898347"/>
              <a:gd name="connsiteY96" fmla="*/ 4251133 h 4256103"/>
              <a:gd name="connsiteX97" fmla="*/ 1164955 w 3898347"/>
              <a:gd name="connsiteY97" fmla="*/ 4250027 h 4256103"/>
              <a:gd name="connsiteX98" fmla="*/ 1067357 w 3898347"/>
              <a:gd name="connsiteY98" fmla="*/ 4233908 h 4256103"/>
              <a:gd name="connsiteX99" fmla="*/ 1009492 w 3898347"/>
              <a:gd name="connsiteY99" fmla="*/ 4230455 h 4256103"/>
              <a:gd name="connsiteX100" fmla="*/ 988345 w 3898347"/>
              <a:gd name="connsiteY100" fmla="*/ 4238880 h 4256103"/>
              <a:gd name="connsiteX101" fmla="*/ 958251 w 3898347"/>
              <a:gd name="connsiteY101" fmla="*/ 4244100 h 4256103"/>
              <a:gd name="connsiteX102" fmla="*/ 899207 w 3898347"/>
              <a:gd name="connsiteY102" fmla="*/ 4247688 h 4256103"/>
              <a:gd name="connsiteX103" fmla="*/ 837706 w 3898347"/>
              <a:gd name="connsiteY103" fmla="*/ 4245528 h 4256103"/>
              <a:gd name="connsiteX104" fmla="*/ 778474 w 3898347"/>
              <a:gd name="connsiteY104" fmla="*/ 4235526 h 4256103"/>
              <a:gd name="connsiteX105" fmla="*/ 774418 w 3898347"/>
              <a:gd name="connsiteY105" fmla="*/ 4242583 h 4256103"/>
              <a:gd name="connsiteX106" fmla="*/ 737705 w 3898347"/>
              <a:gd name="connsiteY106" fmla="*/ 4238891 h 4256103"/>
              <a:gd name="connsiteX107" fmla="*/ 641839 w 3898347"/>
              <a:gd name="connsiteY107" fmla="*/ 4211160 h 4256103"/>
              <a:gd name="connsiteX108" fmla="*/ 558105 w 3898347"/>
              <a:gd name="connsiteY108" fmla="*/ 4191218 h 4256103"/>
              <a:gd name="connsiteX109" fmla="*/ 515682 w 3898347"/>
              <a:gd name="connsiteY109" fmla="*/ 4193696 h 4256103"/>
              <a:gd name="connsiteX110" fmla="*/ 467082 w 3898347"/>
              <a:gd name="connsiteY110" fmla="*/ 4185616 h 4256103"/>
              <a:gd name="connsiteX111" fmla="*/ 437646 w 3898347"/>
              <a:gd name="connsiteY111" fmla="*/ 4212658 h 4256103"/>
              <a:gd name="connsiteX112" fmla="*/ 402271 w 3898347"/>
              <a:gd name="connsiteY112" fmla="*/ 4212774 h 4256103"/>
              <a:gd name="connsiteX113" fmla="*/ 384907 w 3898347"/>
              <a:gd name="connsiteY113" fmla="*/ 4201195 h 4256103"/>
              <a:gd name="connsiteX114" fmla="*/ 337154 w 3898347"/>
              <a:gd name="connsiteY114" fmla="*/ 4206136 h 4256103"/>
              <a:gd name="connsiteX115" fmla="*/ 298662 w 3898347"/>
              <a:gd name="connsiteY115" fmla="*/ 4211227 h 4256103"/>
              <a:gd name="connsiteX116" fmla="*/ 265740 w 3898347"/>
              <a:gd name="connsiteY116" fmla="*/ 4213623 h 4256103"/>
              <a:gd name="connsiteX117" fmla="*/ 176403 w 3898347"/>
              <a:gd name="connsiteY117" fmla="*/ 4227393 h 4256103"/>
              <a:gd name="connsiteX118" fmla="*/ 82528 w 3898347"/>
              <a:gd name="connsiteY118" fmla="*/ 4243774 h 4256103"/>
              <a:gd name="connsiteX119" fmla="*/ 19464 w 3898347"/>
              <a:gd name="connsiteY119" fmla="*/ 4256103 h 4256103"/>
              <a:gd name="connsiteX120" fmla="*/ 0 w 3898347"/>
              <a:gd name="connsiteY120" fmla="*/ 4221939 h 4256103"/>
              <a:gd name="connsiteX121" fmla="*/ 0 w 3898347"/>
              <a:gd name="connsiteY121" fmla="*/ 15850 h 4256103"/>
              <a:gd name="connsiteX122" fmla="*/ 3898347 w 3898347"/>
              <a:gd name="connsiteY122" fmla="*/ 0 h 4256103"/>
              <a:gd name="connsiteX0" fmla="*/ 3898347 w 3898347"/>
              <a:gd name="connsiteY0" fmla="*/ 0 h 4256103"/>
              <a:gd name="connsiteX1" fmla="*/ 3898347 w 3898347"/>
              <a:gd name="connsiteY1" fmla="*/ 3834445 h 4256103"/>
              <a:gd name="connsiteX2" fmla="*/ 3892314 w 3898347"/>
              <a:gd name="connsiteY2" fmla="*/ 3832951 h 4256103"/>
              <a:gd name="connsiteX3" fmla="*/ 3851953 w 3898347"/>
              <a:gd name="connsiteY3" fmla="*/ 3802983 h 4256103"/>
              <a:gd name="connsiteX4" fmla="*/ 3836418 w 3898347"/>
              <a:gd name="connsiteY4" fmla="*/ 3811513 h 4256103"/>
              <a:gd name="connsiteX5" fmla="*/ 3833758 w 3898347"/>
              <a:gd name="connsiteY5" fmla="*/ 3813341 h 4256103"/>
              <a:gd name="connsiteX6" fmla="*/ 3822673 w 3898347"/>
              <a:gd name="connsiteY6" fmla="*/ 3812913 h 4256103"/>
              <a:gd name="connsiteX7" fmla="*/ 3820104 w 3898347"/>
              <a:gd name="connsiteY7" fmla="*/ 3822466 h 4256103"/>
              <a:gd name="connsiteX8" fmla="*/ 3777502 w 3898347"/>
              <a:gd name="connsiteY8" fmla="*/ 3828757 h 4256103"/>
              <a:gd name="connsiteX9" fmla="*/ 3729936 w 3898347"/>
              <a:gd name="connsiteY9" fmla="*/ 3815386 h 4256103"/>
              <a:gd name="connsiteX10" fmla="*/ 3726018 w 3898347"/>
              <a:gd name="connsiteY10" fmla="*/ 3815100 h 4256103"/>
              <a:gd name="connsiteX11" fmla="*/ 3725413 w 3898347"/>
              <a:gd name="connsiteY11" fmla="*/ 3814615 h 4256103"/>
              <a:gd name="connsiteX12" fmla="*/ 3713801 w 3898347"/>
              <a:gd name="connsiteY12" fmla="*/ 3811018 h 4256103"/>
              <a:gd name="connsiteX13" fmla="*/ 3709087 w 3898347"/>
              <a:gd name="connsiteY13" fmla="*/ 3813195 h 4256103"/>
              <a:gd name="connsiteX14" fmla="*/ 3698038 w 3898347"/>
              <a:gd name="connsiteY14" fmla="*/ 3806182 h 4256103"/>
              <a:gd name="connsiteX15" fmla="*/ 3662227 w 3898347"/>
              <a:gd name="connsiteY15" fmla="*/ 3807761 h 4256103"/>
              <a:gd name="connsiteX16" fmla="*/ 3659872 w 3898347"/>
              <a:gd name="connsiteY16" fmla="*/ 3805524 h 4256103"/>
              <a:gd name="connsiteX17" fmla="*/ 3643454 w 3898347"/>
              <a:gd name="connsiteY17" fmla="*/ 3794831 h 4256103"/>
              <a:gd name="connsiteX18" fmla="*/ 3624789 w 3898347"/>
              <a:gd name="connsiteY18" fmla="*/ 3803185 h 4256103"/>
              <a:gd name="connsiteX19" fmla="*/ 3602327 w 3898347"/>
              <a:gd name="connsiteY19" fmla="*/ 3794616 h 4256103"/>
              <a:gd name="connsiteX20" fmla="*/ 3596645 w 3898347"/>
              <a:gd name="connsiteY20" fmla="*/ 3797108 h 4256103"/>
              <a:gd name="connsiteX21" fmla="*/ 3574144 w 3898347"/>
              <a:gd name="connsiteY21" fmla="*/ 3795108 h 4256103"/>
              <a:gd name="connsiteX22" fmla="*/ 3562310 w 3898347"/>
              <a:gd name="connsiteY22" fmla="*/ 3787534 h 4256103"/>
              <a:gd name="connsiteX23" fmla="*/ 3551635 w 3898347"/>
              <a:gd name="connsiteY23" fmla="*/ 3797705 h 4256103"/>
              <a:gd name="connsiteX24" fmla="*/ 3542668 w 3898347"/>
              <a:gd name="connsiteY24" fmla="*/ 3803283 h 4256103"/>
              <a:gd name="connsiteX25" fmla="*/ 3533033 w 3898347"/>
              <a:gd name="connsiteY25" fmla="*/ 3799071 h 4256103"/>
              <a:gd name="connsiteX26" fmla="*/ 3521726 w 3898347"/>
              <a:gd name="connsiteY26" fmla="*/ 3804691 h 4256103"/>
              <a:gd name="connsiteX27" fmla="*/ 3520080 w 3898347"/>
              <a:gd name="connsiteY27" fmla="*/ 3805210 h 4256103"/>
              <a:gd name="connsiteX28" fmla="*/ 3508491 w 3898347"/>
              <a:gd name="connsiteY28" fmla="*/ 3797398 h 4256103"/>
              <a:gd name="connsiteX29" fmla="*/ 3503787 w 3898347"/>
              <a:gd name="connsiteY29" fmla="*/ 3797787 h 4256103"/>
              <a:gd name="connsiteX30" fmla="*/ 3492165 w 3898347"/>
              <a:gd name="connsiteY30" fmla="*/ 3799887 h 4256103"/>
              <a:gd name="connsiteX31" fmla="*/ 3472233 w 3898347"/>
              <a:gd name="connsiteY31" fmla="*/ 3805682 h 4256103"/>
              <a:gd name="connsiteX32" fmla="*/ 3465921 w 3898347"/>
              <a:gd name="connsiteY32" fmla="*/ 3805814 h 4256103"/>
              <a:gd name="connsiteX33" fmla="*/ 3455541 w 3898347"/>
              <a:gd name="connsiteY33" fmla="*/ 3815505 h 4256103"/>
              <a:gd name="connsiteX34" fmla="*/ 3429027 w 3898347"/>
              <a:gd name="connsiteY34" fmla="*/ 3816906 h 4256103"/>
              <a:gd name="connsiteX35" fmla="*/ 3369507 w 3898347"/>
              <a:gd name="connsiteY35" fmla="*/ 3825563 h 4256103"/>
              <a:gd name="connsiteX36" fmla="*/ 3324491 w 3898347"/>
              <a:gd name="connsiteY36" fmla="*/ 3832006 h 4256103"/>
              <a:gd name="connsiteX37" fmla="*/ 3244235 w 3898347"/>
              <a:gd name="connsiteY37" fmla="*/ 3834376 h 4256103"/>
              <a:gd name="connsiteX38" fmla="*/ 3226507 w 3898347"/>
              <a:gd name="connsiteY38" fmla="*/ 3820131 h 4256103"/>
              <a:gd name="connsiteX39" fmla="*/ 3191688 w 3898347"/>
              <a:gd name="connsiteY39" fmla="*/ 3837359 h 4256103"/>
              <a:gd name="connsiteX40" fmla="*/ 3153779 w 3898347"/>
              <a:gd name="connsiteY40" fmla="*/ 3848439 h 4256103"/>
              <a:gd name="connsiteX41" fmla="*/ 3090188 w 3898347"/>
              <a:gd name="connsiteY41" fmla="*/ 3855036 h 4256103"/>
              <a:gd name="connsiteX42" fmla="*/ 3031422 w 3898347"/>
              <a:gd name="connsiteY42" fmla="*/ 3858298 h 4256103"/>
              <a:gd name="connsiteX43" fmla="*/ 2996288 w 3898347"/>
              <a:gd name="connsiteY43" fmla="*/ 3860020 h 4256103"/>
              <a:gd name="connsiteX44" fmla="*/ 2901661 w 3898347"/>
              <a:gd name="connsiteY44" fmla="*/ 3882243 h 4256103"/>
              <a:gd name="connsiteX45" fmla="*/ 2782141 w 3898347"/>
              <a:gd name="connsiteY45" fmla="*/ 3932983 h 4256103"/>
              <a:gd name="connsiteX46" fmla="*/ 2749597 w 3898347"/>
              <a:gd name="connsiteY46" fmla="*/ 3956746 h 4256103"/>
              <a:gd name="connsiteX47" fmla="*/ 2730493 w 3898347"/>
              <a:gd name="connsiteY47" fmla="*/ 3955236 h 4256103"/>
              <a:gd name="connsiteX48" fmla="*/ 2707507 w 3898347"/>
              <a:gd name="connsiteY48" fmla="*/ 3947771 h 4256103"/>
              <a:gd name="connsiteX49" fmla="*/ 2701937 w 3898347"/>
              <a:gd name="connsiteY49" fmla="*/ 3950565 h 4256103"/>
              <a:gd name="connsiteX50" fmla="*/ 2679435 w 3898347"/>
              <a:gd name="connsiteY50" fmla="*/ 3949768 h 4256103"/>
              <a:gd name="connsiteX51" fmla="*/ 2667352 w 3898347"/>
              <a:gd name="connsiteY51" fmla="*/ 3942821 h 4256103"/>
              <a:gd name="connsiteX52" fmla="*/ 2657096 w 3898347"/>
              <a:gd name="connsiteY52" fmla="*/ 3953571 h 4256103"/>
              <a:gd name="connsiteX53" fmla="*/ 2655161 w 3898347"/>
              <a:gd name="connsiteY53" fmla="*/ 3962216 h 4256103"/>
              <a:gd name="connsiteX54" fmla="*/ 2638604 w 3898347"/>
              <a:gd name="connsiteY54" fmla="*/ 3955936 h 4256103"/>
              <a:gd name="connsiteX55" fmla="*/ 2626185 w 3898347"/>
              <a:gd name="connsiteY55" fmla="*/ 3962937 h 4256103"/>
              <a:gd name="connsiteX56" fmla="*/ 2614077 w 3898347"/>
              <a:gd name="connsiteY56" fmla="*/ 3955576 h 4256103"/>
              <a:gd name="connsiteX57" fmla="*/ 2609403 w 3898347"/>
              <a:gd name="connsiteY57" fmla="*/ 3956215 h 4256103"/>
              <a:gd name="connsiteX58" fmla="*/ 2597896 w 3898347"/>
              <a:gd name="connsiteY58" fmla="*/ 3958939 h 4256103"/>
              <a:gd name="connsiteX59" fmla="*/ 2578251 w 3898347"/>
              <a:gd name="connsiteY59" fmla="*/ 3965812 h 4256103"/>
              <a:gd name="connsiteX60" fmla="*/ 2571961 w 3898347"/>
              <a:gd name="connsiteY60" fmla="*/ 3966278 h 4256103"/>
              <a:gd name="connsiteX61" fmla="*/ 2559399 w 3898347"/>
              <a:gd name="connsiteY61" fmla="*/ 3979193 h 4256103"/>
              <a:gd name="connsiteX62" fmla="*/ 2533560 w 3898347"/>
              <a:gd name="connsiteY62" fmla="*/ 3988160 h 4256103"/>
              <a:gd name="connsiteX63" fmla="*/ 2515299 w 3898347"/>
              <a:gd name="connsiteY63" fmla="*/ 4016867 h 4256103"/>
              <a:gd name="connsiteX64" fmla="*/ 2513423 w 3898347"/>
              <a:gd name="connsiteY64" fmla="*/ 4018759 h 4256103"/>
              <a:gd name="connsiteX65" fmla="*/ 2482991 w 3898347"/>
              <a:gd name="connsiteY65" fmla="*/ 4012935 h 4256103"/>
              <a:gd name="connsiteX66" fmla="*/ 2446940 w 3898347"/>
              <a:gd name="connsiteY66" fmla="*/ 4021172 h 4256103"/>
              <a:gd name="connsiteX67" fmla="*/ 2404883 w 3898347"/>
              <a:gd name="connsiteY67" fmla="*/ 4024808 h 4256103"/>
              <a:gd name="connsiteX68" fmla="*/ 2373894 w 3898347"/>
              <a:gd name="connsiteY68" fmla="*/ 4023827 h 4256103"/>
              <a:gd name="connsiteX69" fmla="*/ 2297080 w 3898347"/>
              <a:gd name="connsiteY69" fmla="*/ 4040841 h 4256103"/>
              <a:gd name="connsiteX70" fmla="*/ 2170615 w 3898347"/>
              <a:gd name="connsiteY70" fmla="*/ 4077196 h 4256103"/>
              <a:gd name="connsiteX71" fmla="*/ 2143580 w 3898347"/>
              <a:gd name="connsiteY71" fmla="*/ 4083102 h 4256103"/>
              <a:gd name="connsiteX72" fmla="*/ 2119893 w 3898347"/>
              <a:gd name="connsiteY72" fmla="*/ 4080874 h 4256103"/>
              <a:gd name="connsiteX73" fmla="*/ 2114008 w 3898347"/>
              <a:gd name="connsiteY73" fmla="*/ 4073996 h 4256103"/>
              <a:gd name="connsiteX74" fmla="*/ 2099067 w 3898347"/>
              <a:gd name="connsiteY74" fmla="*/ 4076068 h 4256103"/>
              <a:gd name="connsiteX75" fmla="*/ 2095000 w 3898347"/>
              <a:gd name="connsiteY75" fmla="*/ 4075096 h 4256103"/>
              <a:gd name="connsiteX76" fmla="*/ 2071767 w 3898347"/>
              <a:gd name="connsiteY76" fmla="*/ 4071044 h 4256103"/>
              <a:gd name="connsiteX77" fmla="*/ 2024486 w 3898347"/>
              <a:gd name="connsiteY77" fmla="*/ 4100276 h 4256103"/>
              <a:gd name="connsiteX78" fmla="*/ 1944675 w 3898347"/>
              <a:gd name="connsiteY78" fmla="*/ 4121515 h 4256103"/>
              <a:gd name="connsiteX79" fmla="*/ 1739945 w 3898347"/>
              <a:gd name="connsiteY79" fmla="*/ 4171795 h 4256103"/>
              <a:gd name="connsiteX80" fmla="*/ 1662065 w 3898347"/>
              <a:gd name="connsiteY80" fmla="*/ 4184630 h 4256103"/>
              <a:gd name="connsiteX81" fmla="*/ 1595989 w 3898347"/>
              <a:gd name="connsiteY81" fmla="*/ 4193679 h 4256103"/>
              <a:gd name="connsiteX82" fmla="*/ 1559231 w 3898347"/>
              <a:gd name="connsiteY82" fmla="*/ 4195932 h 4256103"/>
              <a:gd name="connsiteX83" fmla="*/ 1537197 w 3898347"/>
              <a:gd name="connsiteY83" fmla="*/ 4209468 h 4256103"/>
              <a:gd name="connsiteX84" fmla="*/ 1508787 w 3898347"/>
              <a:gd name="connsiteY84" fmla="*/ 4230924 h 4256103"/>
              <a:gd name="connsiteX85" fmla="*/ 1488914 w 3898347"/>
              <a:gd name="connsiteY85" fmla="*/ 4241772 h 4256103"/>
              <a:gd name="connsiteX86" fmla="*/ 1465497 w 3898347"/>
              <a:gd name="connsiteY86" fmla="*/ 4245075 h 4256103"/>
              <a:gd name="connsiteX87" fmla="*/ 1444118 w 3898347"/>
              <a:gd name="connsiteY87" fmla="*/ 4246285 h 4256103"/>
              <a:gd name="connsiteX88" fmla="*/ 1405326 w 3898347"/>
              <a:gd name="connsiteY88" fmla="*/ 4248391 h 4256103"/>
              <a:gd name="connsiteX89" fmla="*/ 1344909 w 3898347"/>
              <a:gd name="connsiteY89" fmla="*/ 4237004 h 4256103"/>
              <a:gd name="connsiteX90" fmla="*/ 1298748 w 3898347"/>
              <a:gd name="connsiteY90" fmla="*/ 4241669 h 4256103"/>
              <a:gd name="connsiteX91" fmla="*/ 1251302 w 3898347"/>
              <a:gd name="connsiteY91" fmla="*/ 4232513 h 4256103"/>
              <a:gd name="connsiteX92" fmla="*/ 1216643 w 3898347"/>
              <a:gd name="connsiteY92" fmla="*/ 4229828 h 4256103"/>
              <a:gd name="connsiteX93" fmla="*/ 1214101 w 3898347"/>
              <a:gd name="connsiteY93" fmla="*/ 4231991 h 4256103"/>
              <a:gd name="connsiteX94" fmla="*/ 1203193 w 3898347"/>
              <a:gd name="connsiteY94" fmla="*/ 4232867 h 4256103"/>
              <a:gd name="connsiteX95" fmla="*/ 1201049 w 3898347"/>
              <a:gd name="connsiteY95" fmla="*/ 4242842 h 4256103"/>
              <a:gd name="connsiteX96" fmla="*/ 1185298 w 3898347"/>
              <a:gd name="connsiteY96" fmla="*/ 4251133 h 4256103"/>
              <a:gd name="connsiteX97" fmla="*/ 1164955 w 3898347"/>
              <a:gd name="connsiteY97" fmla="*/ 4250027 h 4256103"/>
              <a:gd name="connsiteX98" fmla="*/ 1067357 w 3898347"/>
              <a:gd name="connsiteY98" fmla="*/ 4233908 h 4256103"/>
              <a:gd name="connsiteX99" fmla="*/ 1009492 w 3898347"/>
              <a:gd name="connsiteY99" fmla="*/ 4230455 h 4256103"/>
              <a:gd name="connsiteX100" fmla="*/ 988345 w 3898347"/>
              <a:gd name="connsiteY100" fmla="*/ 4238880 h 4256103"/>
              <a:gd name="connsiteX101" fmla="*/ 958251 w 3898347"/>
              <a:gd name="connsiteY101" fmla="*/ 4244100 h 4256103"/>
              <a:gd name="connsiteX102" fmla="*/ 899207 w 3898347"/>
              <a:gd name="connsiteY102" fmla="*/ 4247688 h 4256103"/>
              <a:gd name="connsiteX103" fmla="*/ 837706 w 3898347"/>
              <a:gd name="connsiteY103" fmla="*/ 4245528 h 4256103"/>
              <a:gd name="connsiteX104" fmla="*/ 778474 w 3898347"/>
              <a:gd name="connsiteY104" fmla="*/ 4235526 h 4256103"/>
              <a:gd name="connsiteX105" fmla="*/ 774418 w 3898347"/>
              <a:gd name="connsiteY105" fmla="*/ 4242583 h 4256103"/>
              <a:gd name="connsiteX106" fmla="*/ 737705 w 3898347"/>
              <a:gd name="connsiteY106" fmla="*/ 4238891 h 4256103"/>
              <a:gd name="connsiteX107" fmla="*/ 641839 w 3898347"/>
              <a:gd name="connsiteY107" fmla="*/ 4211160 h 4256103"/>
              <a:gd name="connsiteX108" fmla="*/ 558105 w 3898347"/>
              <a:gd name="connsiteY108" fmla="*/ 4191218 h 4256103"/>
              <a:gd name="connsiteX109" fmla="*/ 515682 w 3898347"/>
              <a:gd name="connsiteY109" fmla="*/ 4193696 h 4256103"/>
              <a:gd name="connsiteX110" fmla="*/ 467082 w 3898347"/>
              <a:gd name="connsiteY110" fmla="*/ 4185616 h 4256103"/>
              <a:gd name="connsiteX111" fmla="*/ 437646 w 3898347"/>
              <a:gd name="connsiteY111" fmla="*/ 4212658 h 4256103"/>
              <a:gd name="connsiteX112" fmla="*/ 402271 w 3898347"/>
              <a:gd name="connsiteY112" fmla="*/ 4212774 h 4256103"/>
              <a:gd name="connsiteX113" fmla="*/ 384907 w 3898347"/>
              <a:gd name="connsiteY113" fmla="*/ 4201195 h 4256103"/>
              <a:gd name="connsiteX114" fmla="*/ 337154 w 3898347"/>
              <a:gd name="connsiteY114" fmla="*/ 4206136 h 4256103"/>
              <a:gd name="connsiteX115" fmla="*/ 298662 w 3898347"/>
              <a:gd name="connsiteY115" fmla="*/ 4211227 h 4256103"/>
              <a:gd name="connsiteX116" fmla="*/ 265740 w 3898347"/>
              <a:gd name="connsiteY116" fmla="*/ 4213623 h 4256103"/>
              <a:gd name="connsiteX117" fmla="*/ 176403 w 3898347"/>
              <a:gd name="connsiteY117" fmla="*/ 4227393 h 4256103"/>
              <a:gd name="connsiteX118" fmla="*/ 82528 w 3898347"/>
              <a:gd name="connsiteY118" fmla="*/ 4243774 h 4256103"/>
              <a:gd name="connsiteX119" fmla="*/ 19464 w 3898347"/>
              <a:gd name="connsiteY119" fmla="*/ 4256103 h 4256103"/>
              <a:gd name="connsiteX120" fmla="*/ 0 w 3898347"/>
              <a:gd name="connsiteY120" fmla="*/ 4221939 h 4256103"/>
              <a:gd name="connsiteX121" fmla="*/ 0 w 3898347"/>
              <a:gd name="connsiteY121" fmla="*/ 15850 h 4256103"/>
              <a:gd name="connsiteX122" fmla="*/ 3898347 w 3898347"/>
              <a:gd name="connsiteY122" fmla="*/ 0 h 4256103"/>
              <a:gd name="connsiteX0" fmla="*/ 3898347 w 3898347"/>
              <a:gd name="connsiteY0" fmla="*/ 0 h 4256103"/>
              <a:gd name="connsiteX1" fmla="*/ 3898347 w 3898347"/>
              <a:gd name="connsiteY1" fmla="*/ 3834445 h 4256103"/>
              <a:gd name="connsiteX2" fmla="*/ 3892314 w 3898347"/>
              <a:gd name="connsiteY2" fmla="*/ 3832951 h 4256103"/>
              <a:gd name="connsiteX3" fmla="*/ 3851953 w 3898347"/>
              <a:gd name="connsiteY3" fmla="*/ 3816140 h 4256103"/>
              <a:gd name="connsiteX4" fmla="*/ 3836418 w 3898347"/>
              <a:gd name="connsiteY4" fmla="*/ 3811513 h 4256103"/>
              <a:gd name="connsiteX5" fmla="*/ 3833758 w 3898347"/>
              <a:gd name="connsiteY5" fmla="*/ 3813341 h 4256103"/>
              <a:gd name="connsiteX6" fmla="*/ 3822673 w 3898347"/>
              <a:gd name="connsiteY6" fmla="*/ 3812913 h 4256103"/>
              <a:gd name="connsiteX7" fmla="*/ 3820104 w 3898347"/>
              <a:gd name="connsiteY7" fmla="*/ 3822466 h 4256103"/>
              <a:gd name="connsiteX8" fmla="*/ 3777502 w 3898347"/>
              <a:gd name="connsiteY8" fmla="*/ 3828757 h 4256103"/>
              <a:gd name="connsiteX9" fmla="*/ 3729936 w 3898347"/>
              <a:gd name="connsiteY9" fmla="*/ 3815386 h 4256103"/>
              <a:gd name="connsiteX10" fmla="*/ 3726018 w 3898347"/>
              <a:gd name="connsiteY10" fmla="*/ 3815100 h 4256103"/>
              <a:gd name="connsiteX11" fmla="*/ 3725413 w 3898347"/>
              <a:gd name="connsiteY11" fmla="*/ 3814615 h 4256103"/>
              <a:gd name="connsiteX12" fmla="*/ 3713801 w 3898347"/>
              <a:gd name="connsiteY12" fmla="*/ 3811018 h 4256103"/>
              <a:gd name="connsiteX13" fmla="*/ 3709087 w 3898347"/>
              <a:gd name="connsiteY13" fmla="*/ 3813195 h 4256103"/>
              <a:gd name="connsiteX14" fmla="*/ 3698038 w 3898347"/>
              <a:gd name="connsiteY14" fmla="*/ 3806182 h 4256103"/>
              <a:gd name="connsiteX15" fmla="*/ 3662227 w 3898347"/>
              <a:gd name="connsiteY15" fmla="*/ 3807761 h 4256103"/>
              <a:gd name="connsiteX16" fmla="*/ 3659872 w 3898347"/>
              <a:gd name="connsiteY16" fmla="*/ 3805524 h 4256103"/>
              <a:gd name="connsiteX17" fmla="*/ 3643454 w 3898347"/>
              <a:gd name="connsiteY17" fmla="*/ 3794831 h 4256103"/>
              <a:gd name="connsiteX18" fmla="*/ 3624789 w 3898347"/>
              <a:gd name="connsiteY18" fmla="*/ 3803185 h 4256103"/>
              <a:gd name="connsiteX19" fmla="*/ 3602327 w 3898347"/>
              <a:gd name="connsiteY19" fmla="*/ 3794616 h 4256103"/>
              <a:gd name="connsiteX20" fmla="*/ 3596645 w 3898347"/>
              <a:gd name="connsiteY20" fmla="*/ 3797108 h 4256103"/>
              <a:gd name="connsiteX21" fmla="*/ 3574144 w 3898347"/>
              <a:gd name="connsiteY21" fmla="*/ 3795108 h 4256103"/>
              <a:gd name="connsiteX22" fmla="*/ 3562310 w 3898347"/>
              <a:gd name="connsiteY22" fmla="*/ 3787534 h 4256103"/>
              <a:gd name="connsiteX23" fmla="*/ 3551635 w 3898347"/>
              <a:gd name="connsiteY23" fmla="*/ 3797705 h 4256103"/>
              <a:gd name="connsiteX24" fmla="*/ 3542668 w 3898347"/>
              <a:gd name="connsiteY24" fmla="*/ 3803283 h 4256103"/>
              <a:gd name="connsiteX25" fmla="*/ 3533033 w 3898347"/>
              <a:gd name="connsiteY25" fmla="*/ 3799071 h 4256103"/>
              <a:gd name="connsiteX26" fmla="*/ 3521726 w 3898347"/>
              <a:gd name="connsiteY26" fmla="*/ 3804691 h 4256103"/>
              <a:gd name="connsiteX27" fmla="*/ 3520080 w 3898347"/>
              <a:gd name="connsiteY27" fmla="*/ 3805210 h 4256103"/>
              <a:gd name="connsiteX28" fmla="*/ 3508491 w 3898347"/>
              <a:gd name="connsiteY28" fmla="*/ 3797398 h 4256103"/>
              <a:gd name="connsiteX29" fmla="*/ 3503787 w 3898347"/>
              <a:gd name="connsiteY29" fmla="*/ 3797787 h 4256103"/>
              <a:gd name="connsiteX30" fmla="*/ 3492165 w 3898347"/>
              <a:gd name="connsiteY30" fmla="*/ 3799887 h 4256103"/>
              <a:gd name="connsiteX31" fmla="*/ 3472233 w 3898347"/>
              <a:gd name="connsiteY31" fmla="*/ 3805682 h 4256103"/>
              <a:gd name="connsiteX32" fmla="*/ 3465921 w 3898347"/>
              <a:gd name="connsiteY32" fmla="*/ 3805814 h 4256103"/>
              <a:gd name="connsiteX33" fmla="*/ 3455541 w 3898347"/>
              <a:gd name="connsiteY33" fmla="*/ 3815505 h 4256103"/>
              <a:gd name="connsiteX34" fmla="*/ 3429027 w 3898347"/>
              <a:gd name="connsiteY34" fmla="*/ 3816906 h 4256103"/>
              <a:gd name="connsiteX35" fmla="*/ 3369507 w 3898347"/>
              <a:gd name="connsiteY35" fmla="*/ 3825563 h 4256103"/>
              <a:gd name="connsiteX36" fmla="*/ 3324491 w 3898347"/>
              <a:gd name="connsiteY36" fmla="*/ 3832006 h 4256103"/>
              <a:gd name="connsiteX37" fmla="*/ 3244235 w 3898347"/>
              <a:gd name="connsiteY37" fmla="*/ 3834376 h 4256103"/>
              <a:gd name="connsiteX38" fmla="*/ 3226507 w 3898347"/>
              <a:gd name="connsiteY38" fmla="*/ 3820131 h 4256103"/>
              <a:gd name="connsiteX39" fmla="*/ 3191688 w 3898347"/>
              <a:gd name="connsiteY39" fmla="*/ 3837359 h 4256103"/>
              <a:gd name="connsiteX40" fmla="*/ 3153779 w 3898347"/>
              <a:gd name="connsiteY40" fmla="*/ 3848439 h 4256103"/>
              <a:gd name="connsiteX41" fmla="*/ 3090188 w 3898347"/>
              <a:gd name="connsiteY41" fmla="*/ 3855036 h 4256103"/>
              <a:gd name="connsiteX42" fmla="*/ 3031422 w 3898347"/>
              <a:gd name="connsiteY42" fmla="*/ 3858298 h 4256103"/>
              <a:gd name="connsiteX43" fmla="*/ 2996288 w 3898347"/>
              <a:gd name="connsiteY43" fmla="*/ 3860020 h 4256103"/>
              <a:gd name="connsiteX44" fmla="*/ 2901661 w 3898347"/>
              <a:gd name="connsiteY44" fmla="*/ 3882243 h 4256103"/>
              <a:gd name="connsiteX45" fmla="*/ 2782141 w 3898347"/>
              <a:gd name="connsiteY45" fmla="*/ 3932983 h 4256103"/>
              <a:gd name="connsiteX46" fmla="*/ 2749597 w 3898347"/>
              <a:gd name="connsiteY46" fmla="*/ 3956746 h 4256103"/>
              <a:gd name="connsiteX47" fmla="*/ 2730493 w 3898347"/>
              <a:gd name="connsiteY47" fmla="*/ 3955236 h 4256103"/>
              <a:gd name="connsiteX48" fmla="*/ 2707507 w 3898347"/>
              <a:gd name="connsiteY48" fmla="*/ 3947771 h 4256103"/>
              <a:gd name="connsiteX49" fmla="*/ 2701937 w 3898347"/>
              <a:gd name="connsiteY49" fmla="*/ 3950565 h 4256103"/>
              <a:gd name="connsiteX50" fmla="*/ 2679435 w 3898347"/>
              <a:gd name="connsiteY50" fmla="*/ 3949768 h 4256103"/>
              <a:gd name="connsiteX51" fmla="*/ 2667352 w 3898347"/>
              <a:gd name="connsiteY51" fmla="*/ 3942821 h 4256103"/>
              <a:gd name="connsiteX52" fmla="*/ 2657096 w 3898347"/>
              <a:gd name="connsiteY52" fmla="*/ 3953571 h 4256103"/>
              <a:gd name="connsiteX53" fmla="*/ 2655161 w 3898347"/>
              <a:gd name="connsiteY53" fmla="*/ 3962216 h 4256103"/>
              <a:gd name="connsiteX54" fmla="*/ 2638604 w 3898347"/>
              <a:gd name="connsiteY54" fmla="*/ 3955936 h 4256103"/>
              <a:gd name="connsiteX55" fmla="*/ 2626185 w 3898347"/>
              <a:gd name="connsiteY55" fmla="*/ 3962937 h 4256103"/>
              <a:gd name="connsiteX56" fmla="*/ 2614077 w 3898347"/>
              <a:gd name="connsiteY56" fmla="*/ 3955576 h 4256103"/>
              <a:gd name="connsiteX57" fmla="*/ 2609403 w 3898347"/>
              <a:gd name="connsiteY57" fmla="*/ 3956215 h 4256103"/>
              <a:gd name="connsiteX58" fmla="*/ 2597896 w 3898347"/>
              <a:gd name="connsiteY58" fmla="*/ 3958939 h 4256103"/>
              <a:gd name="connsiteX59" fmla="*/ 2578251 w 3898347"/>
              <a:gd name="connsiteY59" fmla="*/ 3965812 h 4256103"/>
              <a:gd name="connsiteX60" fmla="*/ 2571961 w 3898347"/>
              <a:gd name="connsiteY60" fmla="*/ 3966278 h 4256103"/>
              <a:gd name="connsiteX61" fmla="*/ 2559399 w 3898347"/>
              <a:gd name="connsiteY61" fmla="*/ 3979193 h 4256103"/>
              <a:gd name="connsiteX62" fmla="*/ 2533560 w 3898347"/>
              <a:gd name="connsiteY62" fmla="*/ 3988160 h 4256103"/>
              <a:gd name="connsiteX63" fmla="*/ 2515299 w 3898347"/>
              <a:gd name="connsiteY63" fmla="*/ 4016867 h 4256103"/>
              <a:gd name="connsiteX64" fmla="*/ 2513423 w 3898347"/>
              <a:gd name="connsiteY64" fmla="*/ 4018759 h 4256103"/>
              <a:gd name="connsiteX65" fmla="*/ 2482991 w 3898347"/>
              <a:gd name="connsiteY65" fmla="*/ 4012935 h 4256103"/>
              <a:gd name="connsiteX66" fmla="*/ 2446940 w 3898347"/>
              <a:gd name="connsiteY66" fmla="*/ 4021172 h 4256103"/>
              <a:gd name="connsiteX67" fmla="*/ 2404883 w 3898347"/>
              <a:gd name="connsiteY67" fmla="*/ 4024808 h 4256103"/>
              <a:gd name="connsiteX68" fmla="*/ 2373894 w 3898347"/>
              <a:gd name="connsiteY68" fmla="*/ 4023827 h 4256103"/>
              <a:gd name="connsiteX69" fmla="*/ 2297080 w 3898347"/>
              <a:gd name="connsiteY69" fmla="*/ 4040841 h 4256103"/>
              <a:gd name="connsiteX70" fmla="*/ 2170615 w 3898347"/>
              <a:gd name="connsiteY70" fmla="*/ 4077196 h 4256103"/>
              <a:gd name="connsiteX71" fmla="*/ 2143580 w 3898347"/>
              <a:gd name="connsiteY71" fmla="*/ 4083102 h 4256103"/>
              <a:gd name="connsiteX72" fmla="*/ 2119893 w 3898347"/>
              <a:gd name="connsiteY72" fmla="*/ 4080874 h 4256103"/>
              <a:gd name="connsiteX73" fmla="*/ 2114008 w 3898347"/>
              <a:gd name="connsiteY73" fmla="*/ 4073996 h 4256103"/>
              <a:gd name="connsiteX74" fmla="*/ 2099067 w 3898347"/>
              <a:gd name="connsiteY74" fmla="*/ 4076068 h 4256103"/>
              <a:gd name="connsiteX75" fmla="*/ 2095000 w 3898347"/>
              <a:gd name="connsiteY75" fmla="*/ 4075096 h 4256103"/>
              <a:gd name="connsiteX76" fmla="*/ 2071767 w 3898347"/>
              <a:gd name="connsiteY76" fmla="*/ 4071044 h 4256103"/>
              <a:gd name="connsiteX77" fmla="*/ 2024486 w 3898347"/>
              <a:gd name="connsiteY77" fmla="*/ 4100276 h 4256103"/>
              <a:gd name="connsiteX78" fmla="*/ 1944675 w 3898347"/>
              <a:gd name="connsiteY78" fmla="*/ 4121515 h 4256103"/>
              <a:gd name="connsiteX79" fmla="*/ 1739945 w 3898347"/>
              <a:gd name="connsiteY79" fmla="*/ 4171795 h 4256103"/>
              <a:gd name="connsiteX80" fmla="*/ 1662065 w 3898347"/>
              <a:gd name="connsiteY80" fmla="*/ 4184630 h 4256103"/>
              <a:gd name="connsiteX81" fmla="*/ 1595989 w 3898347"/>
              <a:gd name="connsiteY81" fmla="*/ 4193679 h 4256103"/>
              <a:gd name="connsiteX82" fmla="*/ 1559231 w 3898347"/>
              <a:gd name="connsiteY82" fmla="*/ 4195932 h 4256103"/>
              <a:gd name="connsiteX83" fmla="*/ 1537197 w 3898347"/>
              <a:gd name="connsiteY83" fmla="*/ 4209468 h 4256103"/>
              <a:gd name="connsiteX84" fmla="*/ 1508787 w 3898347"/>
              <a:gd name="connsiteY84" fmla="*/ 4230924 h 4256103"/>
              <a:gd name="connsiteX85" fmla="*/ 1488914 w 3898347"/>
              <a:gd name="connsiteY85" fmla="*/ 4241772 h 4256103"/>
              <a:gd name="connsiteX86" fmla="*/ 1465497 w 3898347"/>
              <a:gd name="connsiteY86" fmla="*/ 4245075 h 4256103"/>
              <a:gd name="connsiteX87" fmla="*/ 1444118 w 3898347"/>
              <a:gd name="connsiteY87" fmla="*/ 4246285 h 4256103"/>
              <a:gd name="connsiteX88" fmla="*/ 1405326 w 3898347"/>
              <a:gd name="connsiteY88" fmla="*/ 4248391 h 4256103"/>
              <a:gd name="connsiteX89" fmla="*/ 1344909 w 3898347"/>
              <a:gd name="connsiteY89" fmla="*/ 4237004 h 4256103"/>
              <a:gd name="connsiteX90" fmla="*/ 1298748 w 3898347"/>
              <a:gd name="connsiteY90" fmla="*/ 4241669 h 4256103"/>
              <a:gd name="connsiteX91" fmla="*/ 1251302 w 3898347"/>
              <a:gd name="connsiteY91" fmla="*/ 4232513 h 4256103"/>
              <a:gd name="connsiteX92" fmla="*/ 1216643 w 3898347"/>
              <a:gd name="connsiteY92" fmla="*/ 4229828 h 4256103"/>
              <a:gd name="connsiteX93" fmla="*/ 1214101 w 3898347"/>
              <a:gd name="connsiteY93" fmla="*/ 4231991 h 4256103"/>
              <a:gd name="connsiteX94" fmla="*/ 1203193 w 3898347"/>
              <a:gd name="connsiteY94" fmla="*/ 4232867 h 4256103"/>
              <a:gd name="connsiteX95" fmla="*/ 1201049 w 3898347"/>
              <a:gd name="connsiteY95" fmla="*/ 4242842 h 4256103"/>
              <a:gd name="connsiteX96" fmla="*/ 1185298 w 3898347"/>
              <a:gd name="connsiteY96" fmla="*/ 4251133 h 4256103"/>
              <a:gd name="connsiteX97" fmla="*/ 1164955 w 3898347"/>
              <a:gd name="connsiteY97" fmla="*/ 4250027 h 4256103"/>
              <a:gd name="connsiteX98" fmla="*/ 1067357 w 3898347"/>
              <a:gd name="connsiteY98" fmla="*/ 4233908 h 4256103"/>
              <a:gd name="connsiteX99" fmla="*/ 1009492 w 3898347"/>
              <a:gd name="connsiteY99" fmla="*/ 4230455 h 4256103"/>
              <a:gd name="connsiteX100" fmla="*/ 988345 w 3898347"/>
              <a:gd name="connsiteY100" fmla="*/ 4238880 h 4256103"/>
              <a:gd name="connsiteX101" fmla="*/ 958251 w 3898347"/>
              <a:gd name="connsiteY101" fmla="*/ 4244100 h 4256103"/>
              <a:gd name="connsiteX102" fmla="*/ 899207 w 3898347"/>
              <a:gd name="connsiteY102" fmla="*/ 4247688 h 4256103"/>
              <a:gd name="connsiteX103" fmla="*/ 837706 w 3898347"/>
              <a:gd name="connsiteY103" fmla="*/ 4245528 h 4256103"/>
              <a:gd name="connsiteX104" fmla="*/ 778474 w 3898347"/>
              <a:gd name="connsiteY104" fmla="*/ 4235526 h 4256103"/>
              <a:gd name="connsiteX105" fmla="*/ 774418 w 3898347"/>
              <a:gd name="connsiteY105" fmla="*/ 4242583 h 4256103"/>
              <a:gd name="connsiteX106" fmla="*/ 737705 w 3898347"/>
              <a:gd name="connsiteY106" fmla="*/ 4238891 h 4256103"/>
              <a:gd name="connsiteX107" fmla="*/ 641839 w 3898347"/>
              <a:gd name="connsiteY107" fmla="*/ 4211160 h 4256103"/>
              <a:gd name="connsiteX108" fmla="*/ 558105 w 3898347"/>
              <a:gd name="connsiteY108" fmla="*/ 4191218 h 4256103"/>
              <a:gd name="connsiteX109" fmla="*/ 515682 w 3898347"/>
              <a:gd name="connsiteY109" fmla="*/ 4193696 h 4256103"/>
              <a:gd name="connsiteX110" fmla="*/ 467082 w 3898347"/>
              <a:gd name="connsiteY110" fmla="*/ 4185616 h 4256103"/>
              <a:gd name="connsiteX111" fmla="*/ 437646 w 3898347"/>
              <a:gd name="connsiteY111" fmla="*/ 4212658 h 4256103"/>
              <a:gd name="connsiteX112" fmla="*/ 402271 w 3898347"/>
              <a:gd name="connsiteY112" fmla="*/ 4212774 h 4256103"/>
              <a:gd name="connsiteX113" fmla="*/ 384907 w 3898347"/>
              <a:gd name="connsiteY113" fmla="*/ 4201195 h 4256103"/>
              <a:gd name="connsiteX114" fmla="*/ 337154 w 3898347"/>
              <a:gd name="connsiteY114" fmla="*/ 4206136 h 4256103"/>
              <a:gd name="connsiteX115" fmla="*/ 298662 w 3898347"/>
              <a:gd name="connsiteY115" fmla="*/ 4211227 h 4256103"/>
              <a:gd name="connsiteX116" fmla="*/ 265740 w 3898347"/>
              <a:gd name="connsiteY116" fmla="*/ 4213623 h 4256103"/>
              <a:gd name="connsiteX117" fmla="*/ 176403 w 3898347"/>
              <a:gd name="connsiteY117" fmla="*/ 4227393 h 4256103"/>
              <a:gd name="connsiteX118" fmla="*/ 82528 w 3898347"/>
              <a:gd name="connsiteY118" fmla="*/ 4243774 h 4256103"/>
              <a:gd name="connsiteX119" fmla="*/ 19464 w 3898347"/>
              <a:gd name="connsiteY119" fmla="*/ 4256103 h 4256103"/>
              <a:gd name="connsiteX120" fmla="*/ 0 w 3898347"/>
              <a:gd name="connsiteY120" fmla="*/ 4221939 h 4256103"/>
              <a:gd name="connsiteX121" fmla="*/ 0 w 3898347"/>
              <a:gd name="connsiteY121" fmla="*/ 15850 h 4256103"/>
              <a:gd name="connsiteX122" fmla="*/ 3898347 w 3898347"/>
              <a:gd name="connsiteY122" fmla="*/ 0 h 4256103"/>
              <a:gd name="connsiteX0" fmla="*/ 3898347 w 3898347"/>
              <a:gd name="connsiteY0" fmla="*/ 0 h 4256103"/>
              <a:gd name="connsiteX1" fmla="*/ 3898347 w 3898347"/>
              <a:gd name="connsiteY1" fmla="*/ 3834445 h 4256103"/>
              <a:gd name="connsiteX2" fmla="*/ 3879157 w 3898347"/>
              <a:gd name="connsiteY2" fmla="*/ 3836240 h 4256103"/>
              <a:gd name="connsiteX3" fmla="*/ 3851953 w 3898347"/>
              <a:gd name="connsiteY3" fmla="*/ 3816140 h 4256103"/>
              <a:gd name="connsiteX4" fmla="*/ 3836418 w 3898347"/>
              <a:gd name="connsiteY4" fmla="*/ 3811513 h 4256103"/>
              <a:gd name="connsiteX5" fmla="*/ 3833758 w 3898347"/>
              <a:gd name="connsiteY5" fmla="*/ 3813341 h 4256103"/>
              <a:gd name="connsiteX6" fmla="*/ 3822673 w 3898347"/>
              <a:gd name="connsiteY6" fmla="*/ 3812913 h 4256103"/>
              <a:gd name="connsiteX7" fmla="*/ 3820104 w 3898347"/>
              <a:gd name="connsiteY7" fmla="*/ 3822466 h 4256103"/>
              <a:gd name="connsiteX8" fmla="*/ 3777502 w 3898347"/>
              <a:gd name="connsiteY8" fmla="*/ 3828757 h 4256103"/>
              <a:gd name="connsiteX9" fmla="*/ 3729936 w 3898347"/>
              <a:gd name="connsiteY9" fmla="*/ 3815386 h 4256103"/>
              <a:gd name="connsiteX10" fmla="*/ 3726018 w 3898347"/>
              <a:gd name="connsiteY10" fmla="*/ 3815100 h 4256103"/>
              <a:gd name="connsiteX11" fmla="*/ 3725413 w 3898347"/>
              <a:gd name="connsiteY11" fmla="*/ 3814615 h 4256103"/>
              <a:gd name="connsiteX12" fmla="*/ 3713801 w 3898347"/>
              <a:gd name="connsiteY12" fmla="*/ 3811018 h 4256103"/>
              <a:gd name="connsiteX13" fmla="*/ 3709087 w 3898347"/>
              <a:gd name="connsiteY13" fmla="*/ 3813195 h 4256103"/>
              <a:gd name="connsiteX14" fmla="*/ 3698038 w 3898347"/>
              <a:gd name="connsiteY14" fmla="*/ 3806182 h 4256103"/>
              <a:gd name="connsiteX15" fmla="*/ 3662227 w 3898347"/>
              <a:gd name="connsiteY15" fmla="*/ 3807761 h 4256103"/>
              <a:gd name="connsiteX16" fmla="*/ 3659872 w 3898347"/>
              <a:gd name="connsiteY16" fmla="*/ 3805524 h 4256103"/>
              <a:gd name="connsiteX17" fmla="*/ 3643454 w 3898347"/>
              <a:gd name="connsiteY17" fmla="*/ 3794831 h 4256103"/>
              <a:gd name="connsiteX18" fmla="*/ 3624789 w 3898347"/>
              <a:gd name="connsiteY18" fmla="*/ 3803185 h 4256103"/>
              <a:gd name="connsiteX19" fmla="*/ 3602327 w 3898347"/>
              <a:gd name="connsiteY19" fmla="*/ 3794616 h 4256103"/>
              <a:gd name="connsiteX20" fmla="*/ 3596645 w 3898347"/>
              <a:gd name="connsiteY20" fmla="*/ 3797108 h 4256103"/>
              <a:gd name="connsiteX21" fmla="*/ 3574144 w 3898347"/>
              <a:gd name="connsiteY21" fmla="*/ 3795108 h 4256103"/>
              <a:gd name="connsiteX22" fmla="*/ 3562310 w 3898347"/>
              <a:gd name="connsiteY22" fmla="*/ 3787534 h 4256103"/>
              <a:gd name="connsiteX23" fmla="*/ 3551635 w 3898347"/>
              <a:gd name="connsiteY23" fmla="*/ 3797705 h 4256103"/>
              <a:gd name="connsiteX24" fmla="*/ 3542668 w 3898347"/>
              <a:gd name="connsiteY24" fmla="*/ 3803283 h 4256103"/>
              <a:gd name="connsiteX25" fmla="*/ 3533033 w 3898347"/>
              <a:gd name="connsiteY25" fmla="*/ 3799071 h 4256103"/>
              <a:gd name="connsiteX26" fmla="*/ 3521726 w 3898347"/>
              <a:gd name="connsiteY26" fmla="*/ 3804691 h 4256103"/>
              <a:gd name="connsiteX27" fmla="*/ 3520080 w 3898347"/>
              <a:gd name="connsiteY27" fmla="*/ 3805210 h 4256103"/>
              <a:gd name="connsiteX28" fmla="*/ 3508491 w 3898347"/>
              <a:gd name="connsiteY28" fmla="*/ 3797398 h 4256103"/>
              <a:gd name="connsiteX29" fmla="*/ 3503787 w 3898347"/>
              <a:gd name="connsiteY29" fmla="*/ 3797787 h 4256103"/>
              <a:gd name="connsiteX30" fmla="*/ 3492165 w 3898347"/>
              <a:gd name="connsiteY30" fmla="*/ 3799887 h 4256103"/>
              <a:gd name="connsiteX31" fmla="*/ 3472233 w 3898347"/>
              <a:gd name="connsiteY31" fmla="*/ 3805682 h 4256103"/>
              <a:gd name="connsiteX32" fmla="*/ 3465921 w 3898347"/>
              <a:gd name="connsiteY32" fmla="*/ 3805814 h 4256103"/>
              <a:gd name="connsiteX33" fmla="*/ 3455541 w 3898347"/>
              <a:gd name="connsiteY33" fmla="*/ 3815505 h 4256103"/>
              <a:gd name="connsiteX34" fmla="*/ 3429027 w 3898347"/>
              <a:gd name="connsiteY34" fmla="*/ 3816906 h 4256103"/>
              <a:gd name="connsiteX35" fmla="*/ 3369507 w 3898347"/>
              <a:gd name="connsiteY35" fmla="*/ 3825563 h 4256103"/>
              <a:gd name="connsiteX36" fmla="*/ 3324491 w 3898347"/>
              <a:gd name="connsiteY36" fmla="*/ 3832006 h 4256103"/>
              <a:gd name="connsiteX37" fmla="*/ 3244235 w 3898347"/>
              <a:gd name="connsiteY37" fmla="*/ 3834376 h 4256103"/>
              <a:gd name="connsiteX38" fmla="*/ 3226507 w 3898347"/>
              <a:gd name="connsiteY38" fmla="*/ 3820131 h 4256103"/>
              <a:gd name="connsiteX39" fmla="*/ 3191688 w 3898347"/>
              <a:gd name="connsiteY39" fmla="*/ 3837359 h 4256103"/>
              <a:gd name="connsiteX40" fmla="*/ 3153779 w 3898347"/>
              <a:gd name="connsiteY40" fmla="*/ 3848439 h 4256103"/>
              <a:gd name="connsiteX41" fmla="*/ 3090188 w 3898347"/>
              <a:gd name="connsiteY41" fmla="*/ 3855036 h 4256103"/>
              <a:gd name="connsiteX42" fmla="*/ 3031422 w 3898347"/>
              <a:gd name="connsiteY42" fmla="*/ 3858298 h 4256103"/>
              <a:gd name="connsiteX43" fmla="*/ 2996288 w 3898347"/>
              <a:gd name="connsiteY43" fmla="*/ 3860020 h 4256103"/>
              <a:gd name="connsiteX44" fmla="*/ 2901661 w 3898347"/>
              <a:gd name="connsiteY44" fmla="*/ 3882243 h 4256103"/>
              <a:gd name="connsiteX45" fmla="*/ 2782141 w 3898347"/>
              <a:gd name="connsiteY45" fmla="*/ 3932983 h 4256103"/>
              <a:gd name="connsiteX46" fmla="*/ 2749597 w 3898347"/>
              <a:gd name="connsiteY46" fmla="*/ 3956746 h 4256103"/>
              <a:gd name="connsiteX47" fmla="*/ 2730493 w 3898347"/>
              <a:gd name="connsiteY47" fmla="*/ 3955236 h 4256103"/>
              <a:gd name="connsiteX48" fmla="*/ 2707507 w 3898347"/>
              <a:gd name="connsiteY48" fmla="*/ 3947771 h 4256103"/>
              <a:gd name="connsiteX49" fmla="*/ 2701937 w 3898347"/>
              <a:gd name="connsiteY49" fmla="*/ 3950565 h 4256103"/>
              <a:gd name="connsiteX50" fmla="*/ 2679435 w 3898347"/>
              <a:gd name="connsiteY50" fmla="*/ 3949768 h 4256103"/>
              <a:gd name="connsiteX51" fmla="*/ 2667352 w 3898347"/>
              <a:gd name="connsiteY51" fmla="*/ 3942821 h 4256103"/>
              <a:gd name="connsiteX52" fmla="*/ 2657096 w 3898347"/>
              <a:gd name="connsiteY52" fmla="*/ 3953571 h 4256103"/>
              <a:gd name="connsiteX53" fmla="*/ 2655161 w 3898347"/>
              <a:gd name="connsiteY53" fmla="*/ 3962216 h 4256103"/>
              <a:gd name="connsiteX54" fmla="*/ 2638604 w 3898347"/>
              <a:gd name="connsiteY54" fmla="*/ 3955936 h 4256103"/>
              <a:gd name="connsiteX55" fmla="*/ 2626185 w 3898347"/>
              <a:gd name="connsiteY55" fmla="*/ 3962937 h 4256103"/>
              <a:gd name="connsiteX56" fmla="*/ 2614077 w 3898347"/>
              <a:gd name="connsiteY56" fmla="*/ 3955576 h 4256103"/>
              <a:gd name="connsiteX57" fmla="*/ 2609403 w 3898347"/>
              <a:gd name="connsiteY57" fmla="*/ 3956215 h 4256103"/>
              <a:gd name="connsiteX58" fmla="*/ 2597896 w 3898347"/>
              <a:gd name="connsiteY58" fmla="*/ 3958939 h 4256103"/>
              <a:gd name="connsiteX59" fmla="*/ 2578251 w 3898347"/>
              <a:gd name="connsiteY59" fmla="*/ 3965812 h 4256103"/>
              <a:gd name="connsiteX60" fmla="*/ 2571961 w 3898347"/>
              <a:gd name="connsiteY60" fmla="*/ 3966278 h 4256103"/>
              <a:gd name="connsiteX61" fmla="*/ 2559399 w 3898347"/>
              <a:gd name="connsiteY61" fmla="*/ 3979193 h 4256103"/>
              <a:gd name="connsiteX62" fmla="*/ 2533560 w 3898347"/>
              <a:gd name="connsiteY62" fmla="*/ 3988160 h 4256103"/>
              <a:gd name="connsiteX63" fmla="*/ 2515299 w 3898347"/>
              <a:gd name="connsiteY63" fmla="*/ 4016867 h 4256103"/>
              <a:gd name="connsiteX64" fmla="*/ 2513423 w 3898347"/>
              <a:gd name="connsiteY64" fmla="*/ 4018759 h 4256103"/>
              <a:gd name="connsiteX65" fmla="*/ 2482991 w 3898347"/>
              <a:gd name="connsiteY65" fmla="*/ 4012935 h 4256103"/>
              <a:gd name="connsiteX66" fmla="*/ 2446940 w 3898347"/>
              <a:gd name="connsiteY66" fmla="*/ 4021172 h 4256103"/>
              <a:gd name="connsiteX67" fmla="*/ 2404883 w 3898347"/>
              <a:gd name="connsiteY67" fmla="*/ 4024808 h 4256103"/>
              <a:gd name="connsiteX68" fmla="*/ 2373894 w 3898347"/>
              <a:gd name="connsiteY68" fmla="*/ 4023827 h 4256103"/>
              <a:gd name="connsiteX69" fmla="*/ 2297080 w 3898347"/>
              <a:gd name="connsiteY69" fmla="*/ 4040841 h 4256103"/>
              <a:gd name="connsiteX70" fmla="*/ 2170615 w 3898347"/>
              <a:gd name="connsiteY70" fmla="*/ 4077196 h 4256103"/>
              <a:gd name="connsiteX71" fmla="*/ 2143580 w 3898347"/>
              <a:gd name="connsiteY71" fmla="*/ 4083102 h 4256103"/>
              <a:gd name="connsiteX72" fmla="*/ 2119893 w 3898347"/>
              <a:gd name="connsiteY72" fmla="*/ 4080874 h 4256103"/>
              <a:gd name="connsiteX73" fmla="*/ 2114008 w 3898347"/>
              <a:gd name="connsiteY73" fmla="*/ 4073996 h 4256103"/>
              <a:gd name="connsiteX74" fmla="*/ 2099067 w 3898347"/>
              <a:gd name="connsiteY74" fmla="*/ 4076068 h 4256103"/>
              <a:gd name="connsiteX75" fmla="*/ 2095000 w 3898347"/>
              <a:gd name="connsiteY75" fmla="*/ 4075096 h 4256103"/>
              <a:gd name="connsiteX76" fmla="*/ 2071767 w 3898347"/>
              <a:gd name="connsiteY76" fmla="*/ 4071044 h 4256103"/>
              <a:gd name="connsiteX77" fmla="*/ 2024486 w 3898347"/>
              <a:gd name="connsiteY77" fmla="*/ 4100276 h 4256103"/>
              <a:gd name="connsiteX78" fmla="*/ 1944675 w 3898347"/>
              <a:gd name="connsiteY78" fmla="*/ 4121515 h 4256103"/>
              <a:gd name="connsiteX79" fmla="*/ 1739945 w 3898347"/>
              <a:gd name="connsiteY79" fmla="*/ 4171795 h 4256103"/>
              <a:gd name="connsiteX80" fmla="*/ 1662065 w 3898347"/>
              <a:gd name="connsiteY80" fmla="*/ 4184630 h 4256103"/>
              <a:gd name="connsiteX81" fmla="*/ 1595989 w 3898347"/>
              <a:gd name="connsiteY81" fmla="*/ 4193679 h 4256103"/>
              <a:gd name="connsiteX82" fmla="*/ 1559231 w 3898347"/>
              <a:gd name="connsiteY82" fmla="*/ 4195932 h 4256103"/>
              <a:gd name="connsiteX83" fmla="*/ 1537197 w 3898347"/>
              <a:gd name="connsiteY83" fmla="*/ 4209468 h 4256103"/>
              <a:gd name="connsiteX84" fmla="*/ 1508787 w 3898347"/>
              <a:gd name="connsiteY84" fmla="*/ 4230924 h 4256103"/>
              <a:gd name="connsiteX85" fmla="*/ 1488914 w 3898347"/>
              <a:gd name="connsiteY85" fmla="*/ 4241772 h 4256103"/>
              <a:gd name="connsiteX86" fmla="*/ 1465497 w 3898347"/>
              <a:gd name="connsiteY86" fmla="*/ 4245075 h 4256103"/>
              <a:gd name="connsiteX87" fmla="*/ 1444118 w 3898347"/>
              <a:gd name="connsiteY87" fmla="*/ 4246285 h 4256103"/>
              <a:gd name="connsiteX88" fmla="*/ 1405326 w 3898347"/>
              <a:gd name="connsiteY88" fmla="*/ 4248391 h 4256103"/>
              <a:gd name="connsiteX89" fmla="*/ 1344909 w 3898347"/>
              <a:gd name="connsiteY89" fmla="*/ 4237004 h 4256103"/>
              <a:gd name="connsiteX90" fmla="*/ 1298748 w 3898347"/>
              <a:gd name="connsiteY90" fmla="*/ 4241669 h 4256103"/>
              <a:gd name="connsiteX91" fmla="*/ 1251302 w 3898347"/>
              <a:gd name="connsiteY91" fmla="*/ 4232513 h 4256103"/>
              <a:gd name="connsiteX92" fmla="*/ 1216643 w 3898347"/>
              <a:gd name="connsiteY92" fmla="*/ 4229828 h 4256103"/>
              <a:gd name="connsiteX93" fmla="*/ 1214101 w 3898347"/>
              <a:gd name="connsiteY93" fmla="*/ 4231991 h 4256103"/>
              <a:gd name="connsiteX94" fmla="*/ 1203193 w 3898347"/>
              <a:gd name="connsiteY94" fmla="*/ 4232867 h 4256103"/>
              <a:gd name="connsiteX95" fmla="*/ 1201049 w 3898347"/>
              <a:gd name="connsiteY95" fmla="*/ 4242842 h 4256103"/>
              <a:gd name="connsiteX96" fmla="*/ 1185298 w 3898347"/>
              <a:gd name="connsiteY96" fmla="*/ 4251133 h 4256103"/>
              <a:gd name="connsiteX97" fmla="*/ 1164955 w 3898347"/>
              <a:gd name="connsiteY97" fmla="*/ 4250027 h 4256103"/>
              <a:gd name="connsiteX98" fmla="*/ 1067357 w 3898347"/>
              <a:gd name="connsiteY98" fmla="*/ 4233908 h 4256103"/>
              <a:gd name="connsiteX99" fmla="*/ 1009492 w 3898347"/>
              <a:gd name="connsiteY99" fmla="*/ 4230455 h 4256103"/>
              <a:gd name="connsiteX100" fmla="*/ 988345 w 3898347"/>
              <a:gd name="connsiteY100" fmla="*/ 4238880 h 4256103"/>
              <a:gd name="connsiteX101" fmla="*/ 958251 w 3898347"/>
              <a:gd name="connsiteY101" fmla="*/ 4244100 h 4256103"/>
              <a:gd name="connsiteX102" fmla="*/ 899207 w 3898347"/>
              <a:gd name="connsiteY102" fmla="*/ 4247688 h 4256103"/>
              <a:gd name="connsiteX103" fmla="*/ 837706 w 3898347"/>
              <a:gd name="connsiteY103" fmla="*/ 4245528 h 4256103"/>
              <a:gd name="connsiteX104" fmla="*/ 778474 w 3898347"/>
              <a:gd name="connsiteY104" fmla="*/ 4235526 h 4256103"/>
              <a:gd name="connsiteX105" fmla="*/ 774418 w 3898347"/>
              <a:gd name="connsiteY105" fmla="*/ 4242583 h 4256103"/>
              <a:gd name="connsiteX106" fmla="*/ 737705 w 3898347"/>
              <a:gd name="connsiteY106" fmla="*/ 4238891 h 4256103"/>
              <a:gd name="connsiteX107" fmla="*/ 641839 w 3898347"/>
              <a:gd name="connsiteY107" fmla="*/ 4211160 h 4256103"/>
              <a:gd name="connsiteX108" fmla="*/ 558105 w 3898347"/>
              <a:gd name="connsiteY108" fmla="*/ 4191218 h 4256103"/>
              <a:gd name="connsiteX109" fmla="*/ 515682 w 3898347"/>
              <a:gd name="connsiteY109" fmla="*/ 4193696 h 4256103"/>
              <a:gd name="connsiteX110" fmla="*/ 467082 w 3898347"/>
              <a:gd name="connsiteY110" fmla="*/ 4185616 h 4256103"/>
              <a:gd name="connsiteX111" fmla="*/ 437646 w 3898347"/>
              <a:gd name="connsiteY111" fmla="*/ 4212658 h 4256103"/>
              <a:gd name="connsiteX112" fmla="*/ 402271 w 3898347"/>
              <a:gd name="connsiteY112" fmla="*/ 4212774 h 4256103"/>
              <a:gd name="connsiteX113" fmla="*/ 384907 w 3898347"/>
              <a:gd name="connsiteY113" fmla="*/ 4201195 h 4256103"/>
              <a:gd name="connsiteX114" fmla="*/ 337154 w 3898347"/>
              <a:gd name="connsiteY114" fmla="*/ 4206136 h 4256103"/>
              <a:gd name="connsiteX115" fmla="*/ 298662 w 3898347"/>
              <a:gd name="connsiteY115" fmla="*/ 4211227 h 4256103"/>
              <a:gd name="connsiteX116" fmla="*/ 265740 w 3898347"/>
              <a:gd name="connsiteY116" fmla="*/ 4213623 h 4256103"/>
              <a:gd name="connsiteX117" fmla="*/ 176403 w 3898347"/>
              <a:gd name="connsiteY117" fmla="*/ 4227393 h 4256103"/>
              <a:gd name="connsiteX118" fmla="*/ 82528 w 3898347"/>
              <a:gd name="connsiteY118" fmla="*/ 4243774 h 4256103"/>
              <a:gd name="connsiteX119" fmla="*/ 19464 w 3898347"/>
              <a:gd name="connsiteY119" fmla="*/ 4256103 h 4256103"/>
              <a:gd name="connsiteX120" fmla="*/ 0 w 3898347"/>
              <a:gd name="connsiteY120" fmla="*/ 4221939 h 4256103"/>
              <a:gd name="connsiteX121" fmla="*/ 0 w 3898347"/>
              <a:gd name="connsiteY121" fmla="*/ 15850 h 4256103"/>
              <a:gd name="connsiteX122" fmla="*/ 3898347 w 3898347"/>
              <a:gd name="connsiteY122" fmla="*/ 0 h 4256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3898347" h="4256103">
                <a:moveTo>
                  <a:pt x="3898347" y="0"/>
                </a:moveTo>
                <a:lnTo>
                  <a:pt x="3898347" y="3834445"/>
                </a:lnTo>
                <a:lnTo>
                  <a:pt x="3879157" y="3836240"/>
                </a:lnTo>
                <a:cubicBezTo>
                  <a:pt x="3885307" y="3798226"/>
                  <a:pt x="3856203" y="3861184"/>
                  <a:pt x="3851953" y="3816140"/>
                </a:cubicBezTo>
                <a:cubicBezTo>
                  <a:pt x="3846568" y="3817958"/>
                  <a:pt x="3841484" y="3807983"/>
                  <a:pt x="3836418" y="3811513"/>
                </a:cubicBezTo>
                <a:lnTo>
                  <a:pt x="3833758" y="3813341"/>
                </a:lnTo>
                <a:lnTo>
                  <a:pt x="3822673" y="3812913"/>
                </a:lnTo>
                <a:lnTo>
                  <a:pt x="3820104" y="3822466"/>
                </a:lnTo>
                <a:lnTo>
                  <a:pt x="3777502" y="3828757"/>
                </a:lnTo>
                <a:cubicBezTo>
                  <a:pt x="3762474" y="3827577"/>
                  <a:pt x="3742902" y="3817662"/>
                  <a:pt x="3729936" y="3815386"/>
                </a:cubicBezTo>
                <a:lnTo>
                  <a:pt x="3726018" y="3815100"/>
                </a:lnTo>
                <a:lnTo>
                  <a:pt x="3725413" y="3814615"/>
                </a:lnTo>
                <a:cubicBezTo>
                  <a:pt x="3721569" y="3812283"/>
                  <a:pt x="3717711" y="3810892"/>
                  <a:pt x="3713801" y="3811018"/>
                </a:cubicBezTo>
                <a:lnTo>
                  <a:pt x="3709087" y="3813195"/>
                </a:lnTo>
                <a:lnTo>
                  <a:pt x="3698038" y="3806182"/>
                </a:lnTo>
                <a:lnTo>
                  <a:pt x="3662227" y="3807761"/>
                </a:lnTo>
                <a:lnTo>
                  <a:pt x="3659872" y="3805524"/>
                </a:lnTo>
                <a:cubicBezTo>
                  <a:pt x="3654837" y="3800238"/>
                  <a:pt x="3649779" y="3795747"/>
                  <a:pt x="3643454" y="3794831"/>
                </a:cubicBezTo>
                <a:lnTo>
                  <a:pt x="3624789" y="3803185"/>
                </a:lnTo>
                <a:lnTo>
                  <a:pt x="3602327" y="3794616"/>
                </a:lnTo>
                <a:lnTo>
                  <a:pt x="3596645" y="3797108"/>
                </a:lnTo>
                <a:cubicBezTo>
                  <a:pt x="3586358" y="3794741"/>
                  <a:pt x="3572046" y="3779403"/>
                  <a:pt x="3574144" y="3795108"/>
                </a:cubicBezTo>
                <a:lnTo>
                  <a:pt x="3562310" y="3787534"/>
                </a:lnTo>
                <a:lnTo>
                  <a:pt x="3551635" y="3797705"/>
                </a:lnTo>
                <a:lnTo>
                  <a:pt x="3542668" y="3803283"/>
                </a:lnTo>
                <a:lnTo>
                  <a:pt x="3533033" y="3799071"/>
                </a:lnTo>
                <a:lnTo>
                  <a:pt x="3521726" y="3804691"/>
                </a:lnTo>
                <a:lnTo>
                  <a:pt x="3520080" y="3805210"/>
                </a:lnTo>
                <a:lnTo>
                  <a:pt x="3508491" y="3797398"/>
                </a:lnTo>
                <a:lnTo>
                  <a:pt x="3503787" y="3797787"/>
                </a:lnTo>
                <a:lnTo>
                  <a:pt x="3492165" y="3799887"/>
                </a:lnTo>
                <a:cubicBezTo>
                  <a:pt x="3486252" y="3801787"/>
                  <a:pt x="3479649" y="3804176"/>
                  <a:pt x="3472233" y="3805682"/>
                </a:cubicBezTo>
                <a:lnTo>
                  <a:pt x="3465921" y="3805814"/>
                </a:lnTo>
                <a:lnTo>
                  <a:pt x="3455541" y="3815505"/>
                </a:lnTo>
                <a:lnTo>
                  <a:pt x="3429027" y="3816906"/>
                </a:lnTo>
                <a:cubicBezTo>
                  <a:pt x="3408521" y="3817753"/>
                  <a:pt x="3388898" y="3819475"/>
                  <a:pt x="3369507" y="3825563"/>
                </a:cubicBezTo>
                <a:cubicBezTo>
                  <a:pt x="3353730" y="3819534"/>
                  <a:pt x="3338870" y="3818175"/>
                  <a:pt x="3324491" y="3832006"/>
                </a:cubicBezTo>
                <a:cubicBezTo>
                  <a:pt x="3281706" y="3833409"/>
                  <a:pt x="3271319" y="3817569"/>
                  <a:pt x="3244235" y="3834376"/>
                </a:cubicBezTo>
                <a:cubicBezTo>
                  <a:pt x="3236206" y="3826142"/>
                  <a:pt x="3230700" y="3821848"/>
                  <a:pt x="3226507" y="3820131"/>
                </a:cubicBezTo>
                <a:cubicBezTo>
                  <a:pt x="3213924" y="3814979"/>
                  <a:pt x="3213172" y="3833011"/>
                  <a:pt x="3191688" y="3837359"/>
                </a:cubicBezTo>
                <a:cubicBezTo>
                  <a:pt x="3168723" y="3844588"/>
                  <a:pt x="3175642" y="3846041"/>
                  <a:pt x="3153779" y="3848439"/>
                </a:cubicBezTo>
                <a:cubicBezTo>
                  <a:pt x="3136862" y="3851385"/>
                  <a:pt x="3115876" y="3855158"/>
                  <a:pt x="3090188" y="3855036"/>
                </a:cubicBezTo>
                <a:cubicBezTo>
                  <a:pt x="3066058" y="3880979"/>
                  <a:pt x="3059981" y="3849823"/>
                  <a:pt x="3031422" y="3858298"/>
                </a:cubicBezTo>
                <a:cubicBezTo>
                  <a:pt x="3017157" y="3868236"/>
                  <a:pt x="3007595" y="3870098"/>
                  <a:pt x="2996288" y="3860020"/>
                </a:cubicBezTo>
                <a:cubicBezTo>
                  <a:pt x="2930242" y="3908295"/>
                  <a:pt x="2959927" y="3862932"/>
                  <a:pt x="2901661" y="3882243"/>
                </a:cubicBezTo>
                <a:cubicBezTo>
                  <a:pt x="2863654" y="3897291"/>
                  <a:pt x="2822551" y="3908676"/>
                  <a:pt x="2782141" y="3932983"/>
                </a:cubicBezTo>
                <a:lnTo>
                  <a:pt x="2749597" y="3956746"/>
                </a:lnTo>
                <a:lnTo>
                  <a:pt x="2730493" y="3955236"/>
                </a:lnTo>
                <a:lnTo>
                  <a:pt x="2707507" y="3947771"/>
                </a:lnTo>
                <a:lnTo>
                  <a:pt x="2701937" y="3950565"/>
                </a:lnTo>
                <a:cubicBezTo>
                  <a:pt x="2691594" y="3948746"/>
                  <a:pt x="2676749" y="3934159"/>
                  <a:pt x="2679435" y="3949768"/>
                </a:cubicBezTo>
                <a:lnTo>
                  <a:pt x="2667352" y="3942821"/>
                </a:lnTo>
                <a:lnTo>
                  <a:pt x="2657096" y="3953571"/>
                </a:lnTo>
                <a:cubicBezTo>
                  <a:pt x="2656117" y="3956261"/>
                  <a:pt x="2655464" y="3959177"/>
                  <a:pt x="2655161" y="3962216"/>
                </a:cubicBezTo>
                <a:lnTo>
                  <a:pt x="2638604" y="3955936"/>
                </a:lnTo>
                <a:lnTo>
                  <a:pt x="2626185" y="3962937"/>
                </a:lnTo>
                <a:lnTo>
                  <a:pt x="2614077" y="3955576"/>
                </a:lnTo>
                <a:lnTo>
                  <a:pt x="2609403" y="3956215"/>
                </a:lnTo>
                <a:lnTo>
                  <a:pt x="2597896" y="3958939"/>
                </a:lnTo>
                <a:cubicBezTo>
                  <a:pt x="2592077" y="3961159"/>
                  <a:pt x="2585584" y="3963907"/>
                  <a:pt x="2578251" y="3965812"/>
                </a:cubicBezTo>
                <a:lnTo>
                  <a:pt x="2571961" y="3966278"/>
                </a:lnTo>
                <a:lnTo>
                  <a:pt x="2559399" y="3979193"/>
                </a:lnTo>
                <a:cubicBezTo>
                  <a:pt x="2550305" y="3989010"/>
                  <a:pt x="2543019" y="3995469"/>
                  <a:pt x="2533560" y="3988160"/>
                </a:cubicBezTo>
                <a:cubicBezTo>
                  <a:pt x="2526682" y="3994363"/>
                  <a:pt x="2521563" y="4007257"/>
                  <a:pt x="2515299" y="4016867"/>
                </a:cubicBezTo>
                <a:lnTo>
                  <a:pt x="2513423" y="4018759"/>
                </a:lnTo>
                <a:lnTo>
                  <a:pt x="2482991" y="4012935"/>
                </a:lnTo>
                <a:cubicBezTo>
                  <a:pt x="2469558" y="4010479"/>
                  <a:pt x="2456714" y="4010658"/>
                  <a:pt x="2446940" y="4021172"/>
                </a:cubicBezTo>
                <a:cubicBezTo>
                  <a:pt x="2445490" y="4004762"/>
                  <a:pt x="2418263" y="4035043"/>
                  <a:pt x="2404883" y="4024808"/>
                </a:cubicBezTo>
                <a:cubicBezTo>
                  <a:pt x="2395527" y="4015768"/>
                  <a:pt x="2385089" y="4022846"/>
                  <a:pt x="2373894" y="4023827"/>
                </a:cubicBezTo>
                <a:cubicBezTo>
                  <a:pt x="2360273" y="4016866"/>
                  <a:pt x="2310801" y="4031114"/>
                  <a:pt x="2297080" y="4040841"/>
                </a:cubicBezTo>
                <a:cubicBezTo>
                  <a:pt x="2262890" y="4074342"/>
                  <a:pt x="2198735" y="4051487"/>
                  <a:pt x="2170615" y="4077196"/>
                </a:cubicBezTo>
                <a:cubicBezTo>
                  <a:pt x="2161158" y="4081087"/>
                  <a:pt x="2152190" y="4082780"/>
                  <a:pt x="2143580" y="4083102"/>
                </a:cubicBezTo>
                <a:lnTo>
                  <a:pt x="2119893" y="4080874"/>
                </a:lnTo>
                <a:lnTo>
                  <a:pt x="2114008" y="4073996"/>
                </a:lnTo>
                <a:lnTo>
                  <a:pt x="2099067" y="4076068"/>
                </a:lnTo>
                <a:lnTo>
                  <a:pt x="2095000" y="4075096"/>
                </a:lnTo>
                <a:cubicBezTo>
                  <a:pt x="2087230" y="4073204"/>
                  <a:pt x="2079536" y="4071577"/>
                  <a:pt x="2071767" y="4071044"/>
                </a:cubicBezTo>
                <a:cubicBezTo>
                  <a:pt x="2077287" y="4106066"/>
                  <a:pt x="2006612" y="4072253"/>
                  <a:pt x="2024486" y="4100276"/>
                </a:cubicBezTo>
                <a:cubicBezTo>
                  <a:pt x="1982770" y="4103418"/>
                  <a:pt x="1990990" y="4145711"/>
                  <a:pt x="1944675" y="4121515"/>
                </a:cubicBezTo>
                <a:cubicBezTo>
                  <a:pt x="1876432" y="4151801"/>
                  <a:pt x="1796287" y="4126915"/>
                  <a:pt x="1739945" y="4171795"/>
                </a:cubicBezTo>
                <a:cubicBezTo>
                  <a:pt x="1680970" y="4182234"/>
                  <a:pt x="1693119" y="4173922"/>
                  <a:pt x="1662065" y="4184630"/>
                </a:cubicBezTo>
                <a:cubicBezTo>
                  <a:pt x="1658816" y="4205398"/>
                  <a:pt x="1624608" y="4174561"/>
                  <a:pt x="1595989" y="4193679"/>
                </a:cubicBezTo>
                <a:lnTo>
                  <a:pt x="1559231" y="4195932"/>
                </a:lnTo>
                <a:lnTo>
                  <a:pt x="1537197" y="4209468"/>
                </a:lnTo>
                <a:cubicBezTo>
                  <a:pt x="1524267" y="4212789"/>
                  <a:pt x="1508603" y="4203060"/>
                  <a:pt x="1508787" y="4230924"/>
                </a:cubicBezTo>
                <a:cubicBezTo>
                  <a:pt x="1500688" y="4227785"/>
                  <a:pt x="1493126" y="4234837"/>
                  <a:pt x="1488914" y="4241772"/>
                </a:cubicBezTo>
                <a:cubicBezTo>
                  <a:pt x="1483344" y="4244130"/>
                  <a:pt x="1472963" y="4244323"/>
                  <a:pt x="1465497" y="4245075"/>
                </a:cubicBezTo>
                <a:lnTo>
                  <a:pt x="1444118" y="4246285"/>
                </a:lnTo>
                <a:lnTo>
                  <a:pt x="1405326" y="4248391"/>
                </a:lnTo>
                <a:cubicBezTo>
                  <a:pt x="1362233" y="4238681"/>
                  <a:pt x="1386645" y="4253541"/>
                  <a:pt x="1344909" y="4237004"/>
                </a:cubicBezTo>
                <a:cubicBezTo>
                  <a:pt x="1319660" y="4278048"/>
                  <a:pt x="1328465" y="4235908"/>
                  <a:pt x="1298748" y="4241669"/>
                </a:cubicBezTo>
                <a:cubicBezTo>
                  <a:pt x="1303263" y="4202446"/>
                  <a:pt x="1257287" y="4277634"/>
                  <a:pt x="1251302" y="4232513"/>
                </a:cubicBezTo>
                <a:cubicBezTo>
                  <a:pt x="1246083" y="4234987"/>
                  <a:pt x="1221483" y="4225653"/>
                  <a:pt x="1216643" y="4229828"/>
                </a:cubicBezTo>
                <a:lnTo>
                  <a:pt x="1214101" y="4231991"/>
                </a:lnTo>
                <a:lnTo>
                  <a:pt x="1203193" y="4232867"/>
                </a:lnTo>
                <a:lnTo>
                  <a:pt x="1201049" y="4242842"/>
                </a:lnTo>
                <a:lnTo>
                  <a:pt x="1185298" y="4251133"/>
                </a:lnTo>
                <a:cubicBezTo>
                  <a:pt x="1179255" y="4252733"/>
                  <a:pt x="1172580" y="4252698"/>
                  <a:pt x="1164955" y="4250027"/>
                </a:cubicBezTo>
                <a:cubicBezTo>
                  <a:pt x="1138322" y="4224376"/>
                  <a:pt x="1100363" y="4267890"/>
                  <a:pt x="1067357" y="4233908"/>
                </a:cubicBezTo>
                <a:cubicBezTo>
                  <a:pt x="1055150" y="4224918"/>
                  <a:pt x="1016960" y="4218576"/>
                  <a:pt x="1009492" y="4230455"/>
                </a:cubicBezTo>
                <a:cubicBezTo>
                  <a:pt x="1001480" y="4231829"/>
                  <a:pt x="992281" y="4225396"/>
                  <a:pt x="988345" y="4238880"/>
                </a:cubicBezTo>
                <a:cubicBezTo>
                  <a:pt x="981958" y="4254801"/>
                  <a:pt x="954663" y="4223227"/>
                  <a:pt x="958251" y="4244100"/>
                </a:cubicBezTo>
                <a:cubicBezTo>
                  <a:pt x="938858" y="4222336"/>
                  <a:pt x="915951" y="4241975"/>
                  <a:pt x="899207" y="4247688"/>
                </a:cubicBezTo>
                <a:cubicBezTo>
                  <a:pt x="884002" y="4226854"/>
                  <a:pt x="873981" y="4247833"/>
                  <a:pt x="837706" y="4245528"/>
                </a:cubicBezTo>
                <a:cubicBezTo>
                  <a:pt x="821001" y="4221598"/>
                  <a:pt x="809746" y="4268977"/>
                  <a:pt x="778474" y="4235526"/>
                </a:cubicBezTo>
                <a:cubicBezTo>
                  <a:pt x="777421" y="4238161"/>
                  <a:pt x="776057" y="4240538"/>
                  <a:pt x="774418" y="4242583"/>
                </a:cubicBezTo>
                <a:cubicBezTo>
                  <a:pt x="764902" y="4254463"/>
                  <a:pt x="748468" y="4252810"/>
                  <a:pt x="737705" y="4238891"/>
                </a:cubicBezTo>
                <a:cubicBezTo>
                  <a:pt x="688302" y="4193107"/>
                  <a:pt x="682485" y="4224501"/>
                  <a:pt x="641839" y="4211160"/>
                </a:cubicBezTo>
                <a:cubicBezTo>
                  <a:pt x="596156" y="4200529"/>
                  <a:pt x="617273" y="4236299"/>
                  <a:pt x="558105" y="4191218"/>
                </a:cubicBezTo>
                <a:cubicBezTo>
                  <a:pt x="553107" y="4206459"/>
                  <a:pt x="528323" y="4202818"/>
                  <a:pt x="515682" y="4193696"/>
                </a:cubicBezTo>
                <a:cubicBezTo>
                  <a:pt x="493567" y="4189726"/>
                  <a:pt x="491022" y="4212483"/>
                  <a:pt x="467082" y="4185616"/>
                </a:cubicBezTo>
                <a:cubicBezTo>
                  <a:pt x="472585" y="4207692"/>
                  <a:pt x="425896" y="4188982"/>
                  <a:pt x="437646" y="4212658"/>
                </a:cubicBezTo>
                <a:cubicBezTo>
                  <a:pt x="424682" y="4230622"/>
                  <a:pt x="415313" y="4197369"/>
                  <a:pt x="402271" y="4212774"/>
                </a:cubicBezTo>
                <a:cubicBezTo>
                  <a:pt x="386486" y="4214846"/>
                  <a:pt x="402806" y="4204907"/>
                  <a:pt x="384907" y="4201195"/>
                </a:cubicBezTo>
                <a:cubicBezTo>
                  <a:pt x="363484" y="4200591"/>
                  <a:pt x="360732" y="4185695"/>
                  <a:pt x="337154" y="4206136"/>
                </a:cubicBezTo>
                <a:cubicBezTo>
                  <a:pt x="313728" y="4191390"/>
                  <a:pt x="328632" y="4203044"/>
                  <a:pt x="298662" y="4211227"/>
                </a:cubicBezTo>
                <a:cubicBezTo>
                  <a:pt x="284852" y="4197257"/>
                  <a:pt x="274958" y="4202411"/>
                  <a:pt x="265740" y="4213623"/>
                </a:cubicBezTo>
                <a:cubicBezTo>
                  <a:pt x="235520" y="4207388"/>
                  <a:pt x="209548" y="4223241"/>
                  <a:pt x="176403" y="4227393"/>
                </a:cubicBezTo>
                <a:cubicBezTo>
                  <a:pt x="138304" y="4239982"/>
                  <a:pt x="110954" y="4232182"/>
                  <a:pt x="82528" y="4243774"/>
                </a:cubicBezTo>
                <a:cubicBezTo>
                  <a:pt x="48751" y="4221865"/>
                  <a:pt x="39523" y="4251971"/>
                  <a:pt x="19464" y="4256103"/>
                </a:cubicBezTo>
                <a:lnTo>
                  <a:pt x="0" y="4221939"/>
                </a:lnTo>
                <a:lnTo>
                  <a:pt x="0" y="15850"/>
                </a:lnTo>
                <a:lnTo>
                  <a:pt x="3898347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9AF1570-DC98-4117-864F-9840F317F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3927" y="1255594"/>
            <a:ext cx="3002509" cy="222458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dirty="0"/>
              <a:t>Beth?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B87817-9E72-44AE-816C-868AD423BB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3927" y="3719014"/>
            <a:ext cx="3002509" cy="634622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1300" spc="160" dirty="0"/>
              <a:t>Beth </a:t>
            </a:r>
            <a:r>
              <a:rPr lang="en-US" sz="1300" spc="160" dirty="0" err="1"/>
              <a:t>oedd</a:t>
            </a:r>
            <a:r>
              <a:rPr lang="en-US" sz="1300" spc="160" dirty="0"/>
              <a:t> </a:t>
            </a:r>
            <a:r>
              <a:rPr lang="en-US" sz="1300" spc="160" dirty="0" err="1"/>
              <a:t>e’n</a:t>
            </a:r>
            <a:r>
              <a:rPr lang="en-US" sz="1300" spc="160" dirty="0"/>
              <a:t> </a:t>
            </a:r>
            <a:r>
              <a:rPr lang="en-US" sz="1300" spc="160" dirty="0" err="1"/>
              <a:t>ei</a:t>
            </a:r>
            <a:r>
              <a:rPr lang="en-US" sz="1300" spc="160" dirty="0"/>
              <a:t> </a:t>
            </a:r>
            <a:r>
              <a:rPr lang="en-US" sz="1300" spc="160" dirty="0" err="1"/>
              <a:t>wneud</a:t>
            </a:r>
            <a:r>
              <a:rPr lang="en-US" sz="1300" spc="160" dirty="0"/>
              <a:t>? Pa </a:t>
            </a:r>
            <a:r>
              <a:rPr lang="en-US" sz="1300" spc="160" dirty="0" err="1"/>
              <a:t>fath</a:t>
            </a:r>
            <a:r>
              <a:rPr lang="en-US" sz="1300" spc="160" dirty="0"/>
              <a:t> o </a:t>
            </a:r>
            <a:r>
              <a:rPr lang="en-US" sz="1300" spc="160" dirty="0" err="1"/>
              <a:t>theatr</a:t>
            </a:r>
            <a:r>
              <a:rPr lang="en-US" sz="1300" spc="160" dirty="0"/>
              <a:t> </a:t>
            </a:r>
            <a:r>
              <a:rPr lang="en-US" sz="1300" spc="160" dirty="0" err="1"/>
              <a:t>oedd</a:t>
            </a:r>
            <a:r>
              <a:rPr lang="en-US" sz="1300" spc="160" dirty="0"/>
              <a:t> </a:t>
            </a:r>
            <a:r>
              <a:rPr lang="en-US" sz="1300" spc="160" dirty="0" err="1"/>
              <a:t>e’n</a:t>
            </a:r>
            <a:r>
              <a:rPr lang="en-US" sz="1300" spc="160" dirty="0"/>
              <a:t> </a:t>
            </a:r>
            <a:r>
              <a:rPr lang="en-US" sz="1300" spc="160" dirty="0" err="1"/>
              <a:t>ei</a:t>
            </a:r>
            <a:r>
              <a:rPr lang="en-US" sz="1300" spc="160" dirty="0"/>
              <a:t> </a:t>
            </a:r>
            <a:r>
              <a:rPr lang="en-US" sz="1300" spc="160" dirty="0" err="1"/>
              <a:t>greu</a:t>
            </a:r>
            <a:r>
              <a:rPr lang="en-US" sz="1300" spc="160" dirty="0"/>
              <a:t>?</a:t>
            </a:r>
          </a:p>
        </p:txBody>
      </p:sp>
      <p:sp>
        <p:nvSpPr>
          <p:cNvPr id="33" name="Rectangle 6">
            <a:extLst>
              <a:ext uri="{FF2B5EF4-FFF2-40B4-BE49-F238E27FC236}">
                <a16:creationId xmlns:a16="http://schemas.microsoft.com/office/drawing/2014/main" id="{E24E5D46-0D63-409C-B1CB-09DDD91000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75860" y="500513"/>
            <a:ext cx="1464561" cy="477162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70127 w 2201784"/>
              <a:gd name="connsiteY2" fmla="*/ 33245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70127 w 2201784"/>
              <a:gd name="connsiteY2" fmla="*/ 33245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cubicBezTo>
                  <a:pt x="781874" y="4129"/>
                  <a:pt x="1607589" y="24681"/>
                  <a:pt x="2170127" y="33245"/>
                </a:cubicBezTo>
                <a:cubicBezTo>
                  <a:pt x="2169852" y="63908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6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42892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637B2035-1FCB-439A-B421-095E136C7E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1CE2CF7-D5AA-4464-AC91-9ED1EA5D63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FDD30F-52F1-4CA4-A91E-C9BBADA9A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7859" y="609601"/>
            <a:ext cx="5683623" cy="1216024"/>
          </a:xfrm>
        </p:spPr>
        <p:txBody>
          <a:bodyPr>
            <a:normAutofit/>
          </a:bodyPr>
          <a:lstStyle/>
          <a:p>
            <a:r>
              <a:rPr lang="en-GB" dirty="0"/>
              <a:t>Ble?</a:t>
            </a:r>
          </a:p>
        </p:txBody>
      </p:sp>
      <p:pic>
        <p:nvPicPr>
          <p:cNvPr id="5" name="Picture 4" descr="Sea of hands in the middle">
            <a:extLst>
              <a:ext uri="{FF2B5EF4-FFF2-40B4-BE49-F238E27FC236}">
                <a16:creationId xmlns:a16="http://schemas.microsoft.com/office/drawing/2014/main" id="{8B1CF5BB-3CF8-47AC-8490-68811BFFB7E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67" r="25500" b="-2"/>
          <a:stretch/>
        </p:blipFill>
        <p:spPr>
          <a:xfrm>
            <a:off x="20" y="2"/>
            <a:ext cx="4585628" cy="6857998"/>
          </a:xfrm>
          <a:custGeom>
            <a:avLst/>
            <a:gdLst/>
            <a:ahLst/>
            <a:cxnLst/>
            <a:rect l="l" t="t" r="r" b="b"/>
            <a:pathLst>
              <a:path w="4585648" h="6857998">
                <a:moveTo>
                  <a:pt x="0" y="0"/>
                </a:moveTo>
                <a:lnTo>
                  <a:pt x="3944047" y="0"/>
                </a:lnTo>
                <a:lnTo>
                  <a:pt x="3944688" y="10340"/>
                </a:lnTo>
                <a:cubicBezTo>
                  <a:pt x="3965528" y="36732"/>
                  <a:pt x="3945672" y="53579"/>
                  <a:pt x="3950304" y="81398"/>
                </a:cubicBezTo>
                <a:cubicBezTo>
                  <a:pt x="3979668" y="102733"/>
                  <a:pt x="3935739" y="103225"/>
                  <a:pt x="3930579" y="118301"/>
                </a:cubicBezTo>
                <a:lnTo>
                  <a:pt x="3930846" y="122373"/>
                </a:lnTo>
                <a:lnTo>
                  <a:pt x="3937038" y="132397"/>
                </a:lnTo>
                <a:lnTo>
                  <a:pt x="3940265" y="135982"/>
                </a:lnTo>
                <a:cubicBezTo>
                  <a:pt x="3942154" y="138523"/>
                  <a:pt x="3942977" y="140298"/>
                  <a:pt x="3943073" y="141620"/>
                </a:cubicBezTo>
                <a:cubicBezTo>
                  <a:pt x="3942998" y="141685"/>
                  <a:pt x="3942926" y="141751"/>
                  <a:pt x="3942854" y="141816"/>
                </a:cubicBezTo>
                <a:lnTo>
                  <a:pt x="3946045" y="146983"/>
                </a:lnTo>
                <a:cubicBezTo>
                  <a:pt x="3952085" y="155570"/>
                  <a:pt x="3958585" y="163800"/>
                  <a:pt x="3965281" y="171535"/>
                </a:cubicBezTo>
                <a:cubicBezTo>
                  <a:pt x="3952744" y="181711"/>
                  <a:pt x="3987015" y="208379"/>
                  <a:pt x="3955100" y="211093"/>
                </a:cubicBezTo>
                <a:cubicBezTo>
                  <a:pt x="3963231" y="221704"/>
                  <a:pt x="3979172" y="225918"/>
                  <a:pt x="3957453" y="226143"/>
                </a:cubicBezTo>
                <a:cubicBezTo>
                  <a:pt x="3959561" y="229747"/>
                  <a:pt x="3959011" y="232340"/>
                  <a:pt x="3957179" y="234484"/>
                </a:cubicBezTo>
                <a:lnTo>
                  <a:pt x="3956175" y="235199"/>
                </a:lnTo>
                <a:lnTo>
                  <a:pt x="3974755" y="258709"/>
                </a:lnTo>
                <a:cubicBezTo>
                  <a:pt x="3974810" y="259903"/>
                  <a:pt x="3974864" y="261097"/>
                  <a:pt x="3974919" y="262291"/>
                </a:cubicBezTo>
                <a:lnTo>
                  <a:pt x="3989981" y="277023"/>
                </a:lnTo>
                <a:lnTo>
                  <a:pt x="3996191" y="284947"/>
                </a:lnTo>
                <a:lnTo>
                  <a:pt x="4001190" y="286536"/>
                </a:lnTo>
                <a:cubicBezTo>
                  <a:pt x="4004786" y="288616"/>
                  <a:pt x="4007623" y="292056"/>
                  <a:pt x="4008705" y="298565"/>
                </a:cubicBezTo>
                <a:cubicBezTo>
                  <a:pt x="4008585" y="299108"/>
                  <a:pt x="4008465" y="299650"/>
                  <a:pt x="4008344" y="300194"/>
                </a:cubicBezTo>
                <a:lnTo>
                  <a:pt x="4019098" y="309203"/>
                </a:lnTo>
                <a:cubicBezTo>
                  <a:pt x="4023353" y="311943"/>
                  <a:pt x="4028131" y="314172"/>
                  <a:pt x="4033618" y="315650"/>
                </a:cubicBezTo>
                <a:cubicBezTo>
                  <a:pt x="4027964" y="354775"/>
                  <a:pt x="4065415" y="383133"/>
                  <a:pt x="4080284" y="421400"/>
                </a:cubicBezTo>
                <a:cubicBezTo>
                  <a:pt x="4052614" y="444764"/>
                  <a:pt x="4129047" y="500739"/>
                  <a:pt x="4168461" y="503092"/>
                </a:cubicBezTo>
                <a:cubicBezTo>
                  <a:pt x="4128023" y="511488"/>
                  <a:pt x="4257167" y="577423"/>
                  <a:pt x="4192557" y="560735"/>
                </a:cubicBezTo>
                <a:cubicBezTo>
                  <a:pt x="4202585" y="572893"/>
                  <a:pt x="4193454" y="589341"/>
                  <a:pt x="4176910" y="584674"/>
                </a:cubicBezTo>
                <a:cubicBezTo>
                  <a:pt x="4224177" y="618252"/>
                  <a:pt x="4225772" y="681450"/>
                  <a:pt x="4260533" y="723119"/>
                </a:cubicBezTo>
                <a:cubicBezTo>
                  <a:pt x="4242328" y="753272"/>
                  <a:pt x="4263820" y="734604"/>
                  <a:pt x="4270711" y="760720"/>
                </a:cubicBezTo>
                <a:cubicBezTo>
                  <a:pt x="4295191" y="748303"/>
                  <a:pt x="4270314" y="794183"/>
                  <a:pt x="4302509" y="789247"/>
                </a:cubicBezTo>
                <a:cubicBezTo>
                  <a:pt x="4302741" y="794159"/>
                  <a:pt x="4301954" y="799070"/>
                  <a:pt x="4300921" y="804034"/>
                </a:cubicBezTo>
                <a:cubicBezTo>
                  <a:pt x="4300749" y="804900"/>
                  <a:pt x="4300572" y="805767"/>
                  <a:pt x="4300400" y="806635"/>
                </a:cubicBezTo>
                <a:lnTo>
                  <a:pt x="4303753" y="815950"/>
                </a:lnTo>
                <a:lnTo>
                  <a:pt x="4297888" y="819940"/>
                </a:lnTo>
                <a:cubicBezTo>
                  <a:pt x="4297944" y="824938"/>
                  <a:pt x="4297999" y="829937"/>
                  <a:pt x="4298055" y="834935"/>
                </a:cubicBezTo>
                <a:cubicBezTo>
                  <a:pt x="4299172" y="840340"/>
                  <a:pt x="4301603" y="845911"/>
                  <a:pt x="4306135" y="851700"/>
                </a:cubicBezTo>
                <a:cubicBezTo>
                  <a:pt x="4332817" y="868320"/>
                  <a:pt x="4317557" y="909641"/>
                  <a:pt x="4352091" y="929754"/>
                </a:cubicBezTo>
                <a:cubicBezTo>
                  <a:pt x="4362479" y="937980"/>
                  <a:pt x="4380484" y="968513"/>
                  <a:pt x="4375270" y="977376"/>
                </a:cubicBezTo>
                <a:cubicBezTo>
                  <a:pt x="4377250" y="984377"/>
                  <a:pt x="4384849" y="990651"/>
                  <a:pt x="4377297" y="996912"/>
                </a:cubicBezTo>
                <a:cubicBezTo>
                  <a:pt x="4369005" y="1005760"/>
                  <a:pt x="4399874" y="1021625"/>
                  <a:pt x="4384684" y="1023223"/>
                </a:cubicBezTo>
                <a:cubicBezTo>
                  <a:pt x="4406172" y="1034643"/>
                  <a:pt x="4390237" y="1055523"/>
                  <a:pt x="4392472" y="1070780"/>
                </a:cubicBezTo>
                <a:cubicBezTo>
                  <a:pt x="4411832" y="1078905"/>
                  <a:pt x="4397439" y="1102903"/>
                  <a:pt x="4412067" y="1132722"/>
                </a:cubicBezTo>
                <a:cubicBezTo>
                  <a:pt x="4434025" y="1141419"/>
                  <a:pt x="4421728" y="1152870"/>
                  <a:pt x="4455281" y="1171648"/>
                </a:cubicBezTo>
                <a:cubicBezTo>
                  <a:pt x="4453907" y="1173110"/>
                  <a:pt x="4452815" y="1174775"/>
                  <a:pt x="4452047" y="1176593"/>
                </a:cubicBezTo>
                <a:cubicBezTo>
                  <a:pt x="4447572" y="1187166"/>
                  <a:pt x="4454607" y="1200545"/>
                  <a:pt x="4467755" y="1206479"/>
                </a:cubicBezTo>
                <a:lnTo>
                  <a:pt x="4498518" y="1230184"/>
                </a:lnTo>
                <a:lnTo>
                  <a:pt x="4503988" y="1239714"/>
                </a:lnTo>
                <a:cubicBezTo>
                  <a:pt x="4506730" y="1246063"/>
                  <a:pt x="4507415" y="1251722"/>
                  <a:pt x="4506821" y="1256926"/>
                </a:cubicBezTo>
                <a:lnTo>
                  <a:pt x="4502210" y="1270678"/>
                </a:lnTo>
                <a:lnTo>
                  <a:pt x="4494994" y="1272955"/>
                </a:lnTo>
                <a:lnTo>
                  <a:pt x="4495424" y="1282254"/>
                </a:lnTo>
                <a:lnTo>
                  <a:pt x="4494064" y="1284511"/>
                </a:lnTo>
                <a:cubicBezTo>
                  <a:pt x="4491436" y="1288808"/>
                  <a:pt x="4489075" y="1293117"/>
                  <a:pt x="4487745" y="1297660"/>
                </a:cubicBezTo>
                <a:cubicBezTo>
                  <a:pt x="4521914" y="1300656"/>
                  <a:pt x="4482088" y="1336801"/>
                  <a:pt x="4510831" y="1331158"/>
                </a:cubicBezTo>
                <a:cubicBezTo>
                  <a:pt x="4509485" y="1356644"/>
                  <a:pt x="4537196" y="1344587"/>
                  <a:pt x="4509149" y="1367911"/>
                </a:cubicBezTo>
                <a:cubicBezTo>
                  <a:pt x="4525575" y="1402569"/>
                  <a:pt x="4519252" y="1443943"/>
                  <a:pt x="4530734" y="1480066"/>
                </a:cubicBezTo>
                <a:lnTo>
                  <a:pt x="4531332" y="1481140"/>
                </a:lnTo>
                <a:lnTo>
                  <a:pt x="4523757" y="1500827"/>
                </a:lnTo>
                <a:lnTo>
                  <a:pt x="4517749" y="1528834"/>
                </a:lnTo>
                <a:lnTo>
                  <a:pt x="4510978" y="1526104"/>
                </a:lnTo>
                <a:cubicBezTo>
                  <a:pt x="4505305" y="1525236"/>
                  <a:pt x="4507721" y="1530251"/>
                  <a:pt x="4513177" y="1537822"/>
                </a:cubicBezTo>
                <a:lnTo>
                  <a:pt x="4515243" y="1540521"/>
                </a:lnTo>
                <a:lnTo>
                  <a:pt x="4514146" y="1545627"/>
                </a:lnTo>
                <a:cubicBezTo>
                  <a:pt x="4512031" y="1559801"/>
                  <a:pt x="4511188" y="1572109"/>
                  <a:pt x="4512185" y="1579228"/>
                </a:cubicBezTo>
                <a:cubicBezTo>
                  <a:pt x="4545845" y="1639398"/>
                  <a:pt x="4550705" y="1726741"/>
                  <a:pt x="4554335" y="1818364"/>
                </a:cubicBezTo>
                <a:cubicBezTo>
                  <a:pt x="4560401" y="1899079"/>
                  <a:pt x="4548295" y="2018831"/>
                  <a:pt x="4548582" y="2063518"/>
                </a:cubicBezTo>
                <a:lnTo>
                  <a:pt x="4556056" y="2086487"/>
                </a:lnTo>
                <a:lnTo>
                  <a:pt x="4554275" y="2089340"/>
                </a:lnTo>
                <a:cubicBezTo>
                  <a:pt x="4550593" y="2102174"/>
                  <a:pt x="4551716" y="2110234"/>
                  <a:pt x="4554956" y="2116163"/>
                </a:cubicBezTo>
                <a:lnTo>
                  <a:pt x="4560492" y="2121961"/>
                </a:lnTo>
                <a:lnTo>
                  <a:pt x="4571444" y="2176482"/>
                </a:lnTo>
                <a:lnTo>
                  <a:pt x="4575448" y="2237907"/>
                </a:lnTo>
                <a:lnTo>
                  <a:pt x="4573513" y="2238688"/>
                </a:lnTo>
                <a:cubicBezTo>
                  <a:pt x="4569330" y="2241686"/>
                  <a:pt x="4566526" y="2246244"/>
                  <a:pt x="4566533" y="2254203"/>
                </a:cubicBezTo>
                <a:cubicBezTo>
                  <a:pt x="4536852" y="2242405"/>
                  <a:pt x="4555170" y="2259280"/>
                  <a:pt x="4557814" y="2283790"/>
                </a:cubicBezTo>
                <a:cubicBezTo>
                  <a:pt x="4512304" y="2270934"/>
                  <a:pt x="4537738" y="2340304"/>
                  <a:pt x="4512647" y="2352361"/>
                </a:cubicBezTo>
                <a:cubicBezTo>
                  <a:pt x="4515616" y="2370657"/>
                  <a:pt x="4517925" y="2389769"/>
                  <a:pt x="4519328" y="2409295"/>
                </a:cubicBezTo>
                <a:lnTo>
                  <a:pt x="4519571" y="2420793"/>
                </a:lnTo>
                <a:lnTo>
                  <a:pt x="4519120" y="2421041"/>
                </a:lnTo>
                <a:cubicBezTo>
                  <a:pt x="4518201" y="2423576"/>
                  <a:pt x="4517918" y="2427373"/>
                  <a:pt x="4518471" y="2433205"/>
                </a:cubicBezTo>
                <a:lnTo>
                  <a:pt x="4461595" y="2530080"/>
                </a:lnTo>
                <a:cubicBezTo>
                  <a:pt x="4445853" y="2584934"/>
                  <a:pt x="4405533" y="2605402"/>
                  <a:pt x="4412936" y="2666699"/>
                </a:cubicBezTo>
                <a:cubicBezTo>
                  <a:pt x="4398065" y="2717991"/>
                  <a:pt x="4372927" y="2756371"/>
                  <a:pt x="4370093" y="2804588"/>
                </a:cubicBezTo>
                <a:cubicBezTo>
                  <a:pt x="4347398" y="2879436"/>
                  <a:pt x="4272392" y="2939011"/>
                  <a:pt x="4262477" y="3058637"/>
                </a:cubicBezTo>
                <a:cubicBezTo>
                  <a:pt x="4283714" y="3099999"/>
                  <a:pt x="4256160" y="3144249"/>
                  <a:pt x="4253454" y="3179447"/>
                </a:cubicBezTo>
                <a:cubicBezTo>
                  <a:pt x="4259242" y="3200557"/>
                  <a:pt x="4257117" y="3211737"/>
                  <a:pt x="4239228" y="3217364"/>
                </a:cubicBezTo>
                <a:cubicBezTo>
                  <a:pt x="4268875" y="3316502"/>
                  <a:pt x="4225924" y="3257304"/>
                  <a:pt x="4222932" y="3330364"/>
                </a:cubicBezTo>
                <a:cubicBezTo>
                  <a:pt x="4224428" y="3395928"/>
                  <a:pt x="4215196" y="3463236"/>
                  <a:pt x="4248669" y="3547193"/>
                </a:cubicBezTo>
                <a:cubicBezTo>
                  <a:pt x="4260183" y="3566053"/>
                  <a:pt x="4256781" y="3592027"/>
                  <a:pt x="4241070" y="3605210"/>
                </a:cubicBezTo>
                <a:cubicBezTo>
                  <a:pt x="4238364" y="3607478"/>
                  <a:pt x="4235392" y="3609274"/>
                  <a:pt x="4232239" y="3610540"/>
                </a:cubicBezTo>
                <a:cubicBezTo>
                  <a:pt x="4258208" y="3664330"/>
                  <a:pt x="4231517" y="3673159"/>
                  <a:pt x="4251881" y="3702764"/>
                </a:cubicBezTo>
                <a:cubicBezTo>
                  <a:pt x="4242939" y="3759891"/>
                  <a:pt x="4201773" y="3786712"/>
                  <a:pt x="4219293" y="3813528"/>
                </a:cubicBezTo>
                <a:cubicBezTo>
                  <a:pt x="4207910" y="3838914"/>
                  <a:pt x="4167663" y="3859754"/>
                  <a:pt x="4184863" y="3893255"/>
                </a:cubicBezTo>
                <a:cubicBezTo>
                  <a:pt x="4163644" y="3884625"/>
                  <a:pt x="4188862" y="3931915"/>
                  <a:pt x="4169808" y="3939619"/>
                </a:cubicBezTo>
                <a:cubicBezTo>
                  <a:pt x="4154129" y="3943837"/>
                  <a:pt x="4158129" y="3959170"/>
                  <a:pt x="4154137" y="3971517"/>
                </a:cubicBezTo>
                <a:cubicBezTo>
                  <a:pt x="4139069" y="3981495"/>
                  <a:pt x="4133844" y="4042203"/>
                  <a:pt x="4139625" y="4062614"/>
                </a:cubicBezTo>
                <a:cubicBezTo>
                  <a:pt x="4165622" y="4119195"/>
                  <a:pt x="4107101" y="4172348"/>
                  <a:pt x="4126180" y="4217749"/>
                </a:cubicBezTo>
                <a:cubicBezTo>
                  <a:pt x="4128014" y="4267056"/>
                  <a:pt x="4089563" y="4286360"/>
                  <a:pt x="4072389" y="4317623"/>
                </a:cubicBezTo>
                <a:cubicBezTo>
                  <a:pt x="4062182" y="4356545"/>
                  <a:pt x="4071264" y="4384138"/>
                  <a:pt x="4064937" y="4451279"/>
                </a:cubicBezTo>
                <a:cubicBezTo>
                  <a:pt x="4050628" y="4512697"/>
                  <a:pt x="4048851" y="4652154"/>
                  <a:pt x="4034424" y="4720470"/>
                </a:cubicBezTo>
                <a:cubicBezTo>
                  <a:pt x="3973937" y="4868361"/>
                  <a:pt x="4025760" y="4964348"/>
                  <a:pt x="4016334" y="5052878"/>
                </a:cubicBezTo>
                <a:cubicBezTo>
                  <a:pt x="3999794" y="5123327"/>
                  <a:pt x="4021855" y="5194887"/>
                  <a:pt x="3977865" y="5251650"/>
                </a:cubicBezTo>
                <a:cubicBezTo>
                  <a:pt x="3973961" y="5317292"/>
                  <a:pt x="3987477" y="5410025"/>
                  <a:pt x="3997669" y="5413392"/>
                </a:cubicBezTo>
                <a:cubicBezTo>
                  <a:pt x="3969262" y="5397845"/>
                  <a:pt x="3981248" y="5449403"/>
                  <a:pt x="3981869" y="5471875"/>
                </a:cubicBezTo>
                <a:cubicBezTo>
                  <a:pt x="3957580" y="5534944"/>
                  <a:pt x="3976666" y="5598829"/>
                  <a:pt x="3901990" y="5708604"/>
                </a:cubicBezTo>
                <a:cubicBezTo>
                  <a:pt x="3897618" y="5810136"/>
                  <a:pt x="3870199" y="5788842"/>
                  <a:pt x="3860571" y="5821275"/>
                </a:cubicBezTo>
                <a:cubicBezTo>
                  <a:pt x="3868171" y="5831278"/>
                  <a:pt x="3866949" y="5900968"/>
                  <a:pt x="3849074" y="5900679"/>
                </a:cubicBezTo>
                <a:cubicBezTo>
                  <a:pt x="3871964" y="5925143"/>
                  <a:pt x="3834226" y="5972433"/>
                  <a:pt x="3841809" y="5992005"/>
                </a:cubicBezTo>
                <a:cubicBezTo>
                  <a:pt x="3848533" y="6035132"/>
                  <a:pt x="3834497" y="6078819"/>
                  <a:pt x="3832901" y="6122412"/>
                </a:cubicBezTo>
                <a:cubicBezTo>
                  <a:pt x="3799640" y="6263751"/>
                  <a:pt x="3784898" y="6198720"/>
                  <a:pt x="3804166" y="6389843"/>
                </a:cubicBezTo>
                <a:cubicBezTo>
                  <a:pt x="3799226" y="6482285"/>
                  <a:pt x="3740829" y="6538361"/>
                  <a:pt x="3736537" y="6595214"/>
                </a:cubicBezTo>
                <a:cubicBezTo>
                  <a:pt x="3692112" y="6745846"/>
                  <a:pt x="3660956" y="6804405"/>
                  <a:pt x="3649707" y="6848925"/>
                </a:cubicBezTo>
                <a:lnTo>
                  <a:pt x="3649314" y="6857996"/>
                </a:lnTo>
                <a:lnTo>
                  <a:pt x="4585648" y="6857996"/>
                </a:lnTo>
                <a:lnTo>
                  <a:pt x="4585648" y="6857998"/>
                </a:lnTo>
                <a:lnTo>
                  <a:pt x="0" y="6857998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9B6C76-9E41-4B09-9659-CD4FA34C87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7859" y="2147356"/>
            <a:ext cx="5683624" cy="4107021"/>
          </a:xfrm>
        </p:spPr>
        <p:txBody>
          <a:bodyPr>
            <a:normAutofit/>
          </a:bodyPr>
          <a:lstStyle/>
          <a:p>
            <a:r>
              <a:rPr lang="en-GB" dirty="0"/>
              <a:t>Ble oedd e’n creu y </a:t>
            </a:r>
            <a:r>
              <a:rPr lang="en-GB" dirty="0" err="1"/>
              <a:t>gwaith</a:t>
            </a:r>
            <a:r>
              <a:rPr lang="en-GB" dirty="0"/>
              <a:t> ‘ma? </a:t>
            </a:r>
            <a:r>
              <a:rPr lang="en-GB" dirty="0" err="1"/>
              <a:t>Byddwch</a:t>
            </a:r>
            <a:r>
              <a:rPr lang="en-GB" dirty="0"/>
              <a:t> yn ‘specific’ yn </a:t>
            </a:r>
            <a:r>
              <a:rPr lang="en-GB" dirty="0" err="1"/>
              <a:t>ogystal</a:t>
            </a:r>
            <a:r>
              <a:rPr lang="en-GB" dirty="0"/>
              <a:t> a bod yn </a:t>
            </a:r>
            <a:r>
              <a:rPr lang="en-GB" dirty="0" err="1"/>
              <a:t>gyffredinol</a:t>
            </a:r>
            <a:r>
              <a:rPr lang="en-GB" dirty="0"/>
              <a:t>. </a:t>
            </a:r>
            <a:r>
              <a:rPr lang="en-GB" dirty="0" err="1"/>
              <a:t>Meddyliwch</a:t>
            </a:r>
            <a:r>
              <a:rPr lang="en-GB" dirty="0"/>
              <a:t> am </a:t>
            </a:r>
            <a:r>
              <a:rPr lang="en-GB" dirty="0" err="1"/>
              <a:t>lleoliad</a:t>
            </a:r>
            <a:r>
              <a:rPr lang="en-GB" dirty="0"/>
              <a:t> a </a:t>
            </a:r>
            <a:r>
              <a:rPr lang="en-GB" dirty="0" err="1"/>
              <a:t>pobol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177783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7CEDE2E-C8CD-424B-A0AB-9CDDD3A438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2AEC738E-E912-420C-B0E2-17A69DF322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5620" y="0"/>
            <a:ext cx="11816380" cy="6858000"/>
          </a:xfrm>
          <a:custGeom>
            <a:avLst/>
            <a:gdLst>
              <a:gd name="connsiteX0" fmla="*/ 8367 w 11816380"/>
              <a:gd name="connsiteY0" fmla="*/ 6848079 h 6858000"/>
              <a:gd name="connsiteX1" fmla="*/ 946 w 11816380"/>
              <a:gd name="connsiteY1" fmla="*/ 6858000 h 6858000"/>
              <a:gd name="connsiteX2" fmla="*/ 0 w 11816380"/>
              <a:gd name="connsiteY2" fmla="*/ 6858000 h 6858000"/>
              <a:gd name="connsiteX3" fmla="*/ 8008701 w 11816380"/>
              <a:gd name="connsiteY3" fmla="*/ 0 h 6858000"/>
              <a:gd name="connsiteX4" fmla="*/ 11816380 w 11816380"/>
              <a:gd name="connsiteY4" fmla="*/ 0 h 6858000"/>
              <a:gd name="connsiteX5" fmla="*/ 11816380 w 11816380"/>
              <a:gd name="connsiteY5" fmla="*/ 6858000 h 6858000"/>
              <a:gd name="connsiteX6" fmla="*/ 12879 w 11816380"/>
              <a:gd name="connsiteY6" fmla="*/ 6858000 h 6858000"/>
              <a:gd name="connsiteX7" fmla="*/ 185257 w 11816380"/>
              <a:gd name="connsiteY7" fmla="*/ 6681490 h 6858000"/>
              <a:gd name="connsiteX8" fmla="*/ 349627 w 11816380"/>
              <a:gd name="connsiteY8" fmla="*/ 6491141 h 6858000"/>
              <a:gd name="connsiteX9" fmla="*/ 435850 w 11816380"/>
              <a:gd name="connsiteY9" fmla="*/ 6356175 h 6858000"/>
              <a:gd name="connsiteX10" fmla="*/ 513949 w 11816380"/>
              <a:gd name="connsiteY10" fmla="*/ 6236376 h 6858000"/>
              <a:gd name="connsiteX11" fmla="*/ 644725 w 11816380"/>
              <a:gd name="connsiteY11" fmla="*/ 6047133 h 6858000"/>
              <a:gd name="connsiteX12" fmla="*/ 755864 w 11816380"/>
              <a:gd name="connsiteY12" fmla="*/ 5875377 h 6858000"/>
              <a:gd name="connsiteX13" fmla="*/ 805295 w 11816380"/>
              <a:gd name="connsiteY13" fmla="*/ 5828953 h 6858000"/>
              <a:gd name="connsiteX14" fmla="*/ 854705 w 11816380"/>
              <a:gd name="connsiteY14" fmla="*/ 5795741 h 6858000"/>
              <a:gd name="connsiteX15" fmla="*/ 864711 w 11816380"/>
              <a:gd name="connsiteY15" fmla="*/ 5789123 h 6858000"/>
              <a:gd name="connsiteX16" fmla="*/ 915038 w 11816380"/>
              <a:gd name="connsiteY16" fmla="*/ 5676299 h 6858000"/>
              <a:gd name="connsiteX17" fmla="*/ 891159 w 11816380"/>
              <a:gd name="connsiteY17" fmla="*/ 5752283 h 6858000"/>
              <a:gd name="connsiteX18" fmla="*/ 891423 w 11816380"/>
              <a:gd name="connsiteY18" fmla="*/ 5752392 h 6858000"/>
              <a:gd name="connsiteX19" fmla="*/ 933153 w 11816380"/>
              <a:gd name="connsiteY19" fmla="*/ 5622359 h 6858000"/>
              <a:gd name="connsiteX20" fmla="*/ 988982 w 11816380"/>
              <a:gd name="connsiteY20" fmla="*/ 5555854 h 6858000"/>
              <a:gd name="connsiteX21" fmla="*/ 1027589 w 11816380"/>
              <a:gd name="connsiteY21" fmla="*/ 5528213 h 6858000"/>
              <a:gd name="connsiteX22" fmla="*/ 1049768 w 11816380"/>
              <a:gd name="connsiteY22" fmla="*/ 5510295 h 6858000"/>
              <a:gd name="connsiteX23" fmla="*/ 1086224 w 11816380"/>
              <a:gd name="connsiteY23" fmla="*/ 5455516 h 6858000"/>
              <a:gd name="connsiteX24" fmla="*/ 1219479 w 11816380"/>
              <a:gd name="connsiteY24" fmla="*/ 5343472 h 6858000"/>
              <a:gd name="connsiteX25" fmla="*/ 1313068 w 11816380"/>
              <a:gd name="connsiteY25" fmla="*/ 5275221 h 6858000"/>
              <a:gd name="connsiteX26" fmla="*/ 1370857 w 11816380"/>
              <a:gd name="connsiteY26" fmla="*/ 5250801 h 6858000"/>
              <a:gd name="connsiteX27" fmla="*/ 1383927 w 11816380"/>
              <a:gd name="connsiteY27" fmla="*/ 5241501 h 6858000"/>
              <a:gd name="connsiteX28" fmla="*/ 1389964 w 11816380"/>
              <a:gd name="connsiteY28" fmla="*/ 5235966 h 6858000"/>
              <a:gd name="connsiteX29" fmla="*/ 1436180 w 11816380"/>
              <a:gd name="connsiteY29" fmla="*/ 5191057 h 6858000"/>
              <a:gd name="connsiteX30" fmla="*/ 1462293 w 11816380"/>
              <a:gd name="connsiteY30" fmla="*/ 5172481 h 6858000"/>
              <a:gd name="connsiteX31" fmla="*/ 1471185 w 11816380"/>
              <a:gd name="connsiteY31" fmla="*/ 5172057 h 6858000"/>
              <a:gd name="connsiteX32" fmla="*/ 1484305 w 11816380"/>
              <a:gd name="connsiteY32" fmla="*/ 5160542 h 6858000"/>
              <a:gd name="connsiteX33" fmla="*/ 1554881 w 11816380"/>
              <a:gd name="connsiteY33" fmla="*/ 5084696 h 6858000"/>
              <a:gd name="connsiteX34" fmla="*/ 1636417 w 11816380"/>
              <a:gd name="connsiteY34" fmla="*/ 5001825 h 6858000"/>
              <a:gd name="connsiteX35" fmla="*/ 1660648 w 11816380"/>
              <a:gd name="connsiteY35" fmla="*/ 4950880 h 6858000"/>
              <a:gd name="connsiteX36" fmla="*/ 1706248 w 11816380"/>
              <a:gd name="connsiteY36" fmla="*/ 4843347 h 6858000"/>
              <a:gd name="connsiteX37" fmla="*/ 1710144 w 11816380"/>
              <a:gd name="connsiteY37" fmla="*/ 4829405 h 6858000"/>
              <a:gd name="connsiteX38" fmla="*/ 1719000 w 11816380"/>
              <a:gd name="connsiteY38" fmla="*/ 4829676 h 6858000"/>
              <a:gd name="connsiteX39" fmla="*/ 1733138 w 11816380"/>
              <a:gd name="connsiteY39" fmla="*/ 4813339 h 6858000"/>
              <a:gd name="connsiteX40" fmla="*/ 1778821 w 11816380"/>
              <a:gd name="connsiteY40" fmla="*/ 4805218 h 6858000"/>
              <a:gd name="connsiteX41" fmla="*/ 1800963 w 11816380"/>
              <a:gd name="connsiteY41" fmla="*/ 4763797 h 6858000"/>
              <a:gd name="connsiteX42" fmla="*/ 1810119 w 11816380"/>
              <a:gd name="connsiteY42" fmla="*/ 4737383 h 6858000"/>
              <a:gd name="connsiteX43" fmla="*/ 1827836 w 11816380"/>
              <a:gd name="connsiteY43" fmla="*/ 4724888 h 6858000"/>
              <a:gd name="connsiteX44" fmla="*/ 1833582 w 11816380"/>
              <a:gd name="connsiteY44" fmla="*/ 4707016 h 6858000"/>
              <a:gd name="connsiteX45" fmla="*/ 1918415 w 11816380"/>
              <a:gd name="connsiteY45" fmla="*/ 4635645 h 6858000"/>
              <a:gd name="connsiteX46" fmla="*/ 1931685 w 11816380"/>
              <a:gd name="connsiteY46" fmla="*/ 4624502 h 6858000"/>
              <a:gd name="connsiteX47" fmla="*/ 1935030 w 11816380"/>
              <a:gd name="connsiteY47" fmla="*/ 4613163 h 6858000"/>
              <a:gd name="connsiteX48" fmla="*/ 1952342 w 11816380"/>
              <a:gd name="connsiteY48" fmla="*/ 4594063 h 6858000"/>
              <a:gd name="connsiteX49" fmla="*/ 1961790 w 11816380"/>
              <a:gd name="connsiteY49" fmla="*/ 4592968 h 6858000"/>
              <a:gd name="connsiteX50" fmla="*/ 1960579 w 11816380"/>
              <a:gd name="connsiteY50" fmla="*/ 4588653 h 6858000"/>
              <a:gd name="connsiteX51" fmla="*/ 2030023 w 11816380"/>
              <a:gd name="connsiteY51" fmla="*/ 4496718 h 6858000"/>
              <a:gd name="connsiteX52" fmla="*/ 2042051 w 11816380"/>
              <a:gd name="connsiteY52" fmla="*/ 4481148 h 6858000"/>
              <a:gd name="connsiteX53" fmla="*/ 2136989 w 11816380"/>
              <a:gd name="connsiteY53" fmla="*/ 4432859 h 6858000"/>
              <a:gd name="connsiteX54" fmla="*/ 2162370 w 11816380"/>
              <a:gd name="connsiteY54" fmla="*/ 4411168 h 6858000"/>
              <a:gd name="connsiteX55" fmla="*/ 2169275 w 11816380"/>
              <a:gd name="connsiteY55" fmla="*/ 4403806 h 6858000"/>
              <a:gd name="connsiteX56" fmla="*/ 2181740 w 11816380"/>
              <a:gd name="connsiteY56" fmla="*/ 4389325 h 6858000"/>
              <a:gd name="connsiteX57" fmla="*/ 2222578 w 11816380"/>
              <a:gd name="connsiteY57" fmla="*/ 4276352 h 6858000"/>
              <a:gd name="connsiteX58" fmla="*/ 2356968 w 11816380"/>
              <a:gd name="connsiteY58" fmla="*/ 4104655 h 6858000"/>
              <a:gd name="connsiteX59" fmla="*/ 2741875 w 11816380"/>
              <a:gd name="connsiteY59" fmla="*/ 3505835 h 6858000"/>
              <a:gd name="connsiteX60" fmla="*/ 2827910 w 11816380"/>
              <a:gd name="connsiteY60" fmla="*/ 3396765 h 6858000"/>
              <a:gd name="connsiteX61" fmla="*/ 2924580 w 11816380"/>
              <a:gd name="connsiteY61" fmla="*/ 3353018 h 6858000"/>
              <a:gd name="connsiteX62" fmla="*/ 3068218 w 11816380"/>
              <a:gd name="connsiteY62" fmla="*/ 3200632 h 6858000"/>
              <a:gd name="connsiteX63" fmla="*/ 3180481 w 11816380"/>
              <a:gd name="connsiteY63" fmla="*/ 3072491 h 6858000"/>
              <a:gd name="connsiteX64" fmla="*/ 3266384 w 11816380"/>
              <a:gd name="connsiteY64" fmla="*/ 3000345 h 6858000"/>
              <a:gd name="connsiteX65" fmla="*/ 3370119 w 11816380"/>
              <a:gd name="connsiteY65" fmla="*/ 2923806 h 6858000"/>
              <a:gd name="connsiteX66" fmla="*/ 3399194 w 11816380"/>
              <a:gd name="connsiteY66" fmla="*/ 2897238 h 6858000"/>
              <a:gd name="connsiteX67" fmla="*/ 3474985 w 11816380"/>
              <a:gd name="connsiteY67" fmla="*/ 2821875 h 6858000"/>
              <a:gd name="connsiteX68" fmla="*/ 3949309 w 11816380"/>
              <a:gd name="connsiteY68" fmla="*/ 2610411 h 6858000"/>
              <a:gd name="connsiteX69" fmla="*/ 4156139 w 11816380"/>
              <a:gd name="connsiteY69" fmla="*/ 2413665 h 6858000"/>
              <a:gd name="connsiteX70" fmla="*/ 4214917 w 11816380"/>
              <a:gd name="connsiteY70" fmla="*/ 2391331 h 6858000"/>
              <a:gd name="connsiteX71" fmla="*/ 4288005 w 11816380"/>
              <a:gd name="connsiteY71" fmla="*/ 2354999 h 6858000"/>
              <a:gd name="connsiteX72" fmla="*/ 4358061 w 11816380"/>
              <a:gd name="connsiteY72" fmla="*/ 2319819 h 6858000"/>
              <a:gd name="connsiteX73" fmla="*/ 4405052 w 11816380"/>
              <a:gd name="connsiteY73" fmla="*/ 2274688 h 6858000"/>
              <a:gd name="connsiteX74" fmla="*/ 4471333 w 11816380"/>
              <a:gd name="connsiteY74" fmla="*/ 2236968 h 6858000"/>
              <a:gd name="connsiteX75" fmla="*/ 4841095 w 11816380"/>
              <a:gd name="connsiteY75" fmla="*/ 1968135 h 6858000"/>
              <a:gd name="connsiteX76" fmla="*/ 5008479 w 11816380"/>
              <a:gd name="connsiteY76" fmla="*/ 1888679 h 6858000"/>
              <a:gd name="connsiteX77" fmla="*/ 5180683 w 11816380"/>
              <a:gd name="connsiteY77" fmla="*/ 1753061 h 6858000"/>
              <a:gd name="connsiteX78" fmla="*/ 5665116 w 11816380"/>
              <a:gd name="connsiteY78" fmla="*/ 1552454 h 6858000"/>
              <a:gd name="connsiteX79" fmla="*/ 6116480 w 11816380"/>
              <a:gd name="connsiteY79" fmla="*/ 1319724 h 6858000"/>
              <a:gd name="connsiteX80" fmla="*/ 6252872 w 11816380"/>
              <a:gd name="connsiteY80" fmla="*/ 1225617 h 6858000"/>
              <a:gd name="connsiteX81" fmla="*/ 6346295 w 11816380"/>
              <a:gd name="connsiteY81" fmla="*/ 1201230 h 6858000"/>
              <a:gd name="connsiteX82" fmla="*/ 6393706 w 11816380"/>
              <a:gd name="connsiteY82" fmla="*/ 1174911 h 6858000"/>
              <a:gd name="connsiteX83" fmla="*/ 6582798 w 11816380"/>
              <a:gd name="connsiteY83" fmla="*/ 1126130 h 6858000"/>
              <a:gd name="connsiteX84" fmla="*/ 6646379 w 11816380"/>
              <a:gd name="connsiteY84" fmla="*/ 1058806 h 6858000"/>
              <a:gd name="connsiteX85" fmla="*/ 6707073 w 11816380"/>
              <a:gd name="connsiteY85" fmla="*/ 972122 h 6858000"/>
              <a:gd name="connsiteX86" fmla="*/ 6998235 w 11816380"/>
              <a:gd name="connsiteY86" fmla="*/ 863403 h 6858000"/>
              <a:gd name="connsiteX87" fmla="*/ 7094498 w 11816380"/>
              <a:gd name="connsiteY87" fmla="*/ 808270 h 6858000"/>
              <a:gd name="connsiteX88" fmla="*/ 7151544 w 11816380"/>
              <a:gd name="connsiteY88" fmla="*/ 781198 h 6858000"/>
              <a:gd name="connsiteX89" fmla="*/ 7158731 w 11816380"/>
              <a:gd name="connsiteY89" fmla="*/ 781044 h 6858000"/>
              <a:gd name="connsiteX90" fmla="*/ 7274420 w 11816380"/>
              <a:gd name="connsiteY90" fmla="*/ 661941 h 6858000"/>
              <a:gd name="connsiteX91" fmla="*/ 7298271 w 11816380"/>
              <a:gd name="connsiteY91" fmla="*/ 649697 h 6858000"/>
              <a:gd name="connsiteX92" fmla="*/ 7401066 w 11816380"/>
              <a:gd name="connsiteY92" fmla="*/ 511127 h 6858000"/>
              <a:gd name="connsiteX93" fmla="*/ 7476746 w 11816380"/>
              <a:gd name="connsiteY93" fmla="*/ 449992 h 6858000"/>
              <a:gd name="connsiteX94" fmla="*/ 7593104 w 11816380"/>
              <a:gd name="connsiteY94" fmla="*/ 389139 h 6858000"/>
              <a:gd name="connsiteX95" fmla="*/ 7996473 w 11816380"/>
              <a:gd name="connsiteY95" fmla="*/ 1245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11816380" h="6858000">
                <a:moveTo>
                  <a:pt x="8367" y="6848079"/>
                </a:moveTo>
                <a:lnTo>
                  <a:pt x="946" y="6858000"/>
                </a:lnTo>
                <a:lnTo>
                  <a:pt x="0" y="6858000"/>
                </a:lnTo>
                <a:close/>
                <a:moveTo>
                  <a:pt x="8008701" y="0"/>
                </a:moveTo>
                <a:lnTo>
                  <a:pt x="11816380" y="0"/>
                </a:lnTo>
                <a:lnTo>
                  <a:pt x="11816380" y="6858000"/>
                </a:lnTo>
                <a:lnTo>
                  <a:pt x="12879" y="6858000"/>
                </a:lnTo>
                <a:lnTo>
                  <a:pt x="185257" y="6681490"/>
                </a:lnTo>
                <a:lnTo>
                  <a:pt x="349627" y="6491141"/>
                </a:lnTo>
                <a:lnTo>
                  <a:pt x="435850" y="6356175"/>
                </a:lnTo>
                <a:lnTo>
                  <a:pt x="513949" y="6236376"/>
                </a:lnTo>
                <a:cubicBezTo>
                  <a:pt x="549141" y="6113665"/>
                  <a:pt x="589071" y="6135413"/>
                  <a:pt x="644725" y="6047133"/>
                </a:cubicBezTo>
                <a:cubicBezTo>
                  <a:pt x="712062" y="5950197"/>
                  <a:pt x="703016" y="6017252"/>
                  <a:pt x="755864" y="5875377"/>
                </a:cubicBezTo>
                <a:cubicBezTo>
                  <a:pt x="781231" y="5873328"/>
                  <a:pt x="793445" y="5858999"/>
                  <a:pt x="805295" y="5828953"/>
                </a:cubicBezTo>
                <a:cubicBezTo>
                  <a:pt x="822240" y="5805796"/>
                  <a:pt x="839845" y="5801743"/>
                  <a:pt x="854705" y="5795741"/>
                </a:cubicBezTo>
                <a:lnTo>
                  <a:pt x="864711" y="5789123"/>
                </a:lnTo>
                <a:lnTo>
                  <a:pt x="915038" y="5676299"/>
                </a:lnTo>
                <a:lnTo>
                  <a:pt x="891159" y="5752283"/>
                </a:lnTo>
                <a:cubicBezTo>
                  <a:pt x="891247" y="5752319"/>
                  <a:pt x="891334" y="5752355"/>
                  <a:pt x="891423" y="5752392"/>
                </a:cubicBezTo>
                <a:lnTo>
                  <a:pt x="933153" y="5622359"/>
                </a:lnTo>
                <a:cubicBezTo>
                  <a:pt x="957432" y="5594851"/>
                  <a:pt x="979837" y="5564309"/>
                  <a:pt x="988982" y="5555854"/>
                </a:cubicBezTo>
                <a:cubicBezTo>
                  <a:pt x="1014562" y="5557498"/>
                  <a:pt x="1014592" y="5540846"/>
                  <a:pt x="1027589" y="5528213"/>
                </a:cubicBezTo>
                <a:cubicBezTo>
                  <a:pt x="1040025" y="5531526"/>
                  <a:pt x="1052240" y="5522509"/>
                  <a:pt x="1049768" y="5510295"/>
                </a:cubicBezTo>
                <a:cubicBezTo>
                  <a:pt x="1028205" y="5493040"/>
                  <a:pt x="1093698" y="5472501"/>
                  <a:pt x="1086224" y="5455516"/>
                </a:cubicBezTo>
                <a:cubicBezTo>
                  <a:pt x="1109218" y="5435092"/>
                  <a:pt x="1218059" y="5379864"/>
                  <a:pt x="1219479" y="5343472"/>
                </a:cubicBezTo>
                <a:cubicBezTo>
                  <a:pt x="1262343" y="5297185"/>
                  <a:pt x="1291871" y="5290784"/>
                  <a:pt x="1313068" y="5275221"/>
                </a:cubicBezTo>
                <a:cubicBezTo>
                  <a:pt x="1338201" y="5263736"/>
                  <a:pt x="1316257" y="5288451"/>
                  <a:pt x="1370857" y="5250801"/>
                </a:cubicBezTo>
                <a:lnTo>
                  <a:pt x="1383927" y="5241501"/>
                </a:lnTo>
                <a:lnTo>
                  <a:pt x="1389964" y="5235966"/>
                </a:lnTo>
                <a:cubicBezTo>
                  <a:pt x="1405217" y="5221853"/>
                  <a:pt x="1420713" y="5207094"/>
                  <a:pt x="1436180" y="5191057"/>
                </a:cubicBezTo>
                <a:cubicBezTo>
                  <a:pt x="1447510" y="5179996"/>
                  <a:pt x="1455651" y="5174758"/>
                  <a:pt x="1462293" y="5172481"/>
                </a:cubicBezTo>
                <a:lnTo>
                  <a:pt x="1471185" y="5172057"/>
                </a:lnTo>
                <a:lnTo>
                  <a:pt x="1484305" y="5160542"/>
                </a:lnTo>
                <a:cubicBezTo>
                  <a:pt x="1521747" y="5126137"/>
                  <a:pt x="1556786" y="5090762"/>
                  <a:pt x="1554881" y="5084696"/>
                </a:cubicBezTo>
                <a:cubicBezTo>
                  <a:pt x="1582217" y="5063462"/>
                  <a:pt x="1607343" y="5003712"/>
                  <a:pt x="1636417" y="5001825"/>
                </a:cubicBezTo>
                <a:cubicBezTo>
                  <a:pt x="1616819" y="4983976"/>
                  <a:pt x="1670522" y="4974167"/>
                  <a:pt x="1660648" y="4950880"/>
                </a:cubicBezTo>
                <a:cubicBezTo>
                  <a:pt x="1672286" y="4924466"/>
                  <a:pt x="1699662" y="4862319"/>
                  <a:pt x="1706248" y="4843347"/>
                </a:cubicBezTo>
                <a:lnTo>
                  <a:pt x="1710144" y="4829405"/>
                </a:lnTo>
                <a:lnTo>
                  <a:pt x="1719000" y="4829676"/>
                </a:lnTo>
                <a:lnTo>
                  <a:pt x="1733138" y="4813339"/>
                </a:lnTo>
                <a:cubicBezTo>
                  <a:pt x="1743107" y="4809262"/>
                  <a:pt x="1767517" y="4813476"/>
                  <a:pt x="1778821" y="4805218"/>
                </a:cubicBezTo>
                <a:cubicBezTo>
                  <a:pt x="1799902" y="4784351"/>
                  <a:pt x="1786939" y="4756652"/>
                  <a:pt x="1800963" y="4763797"/>
                </a:cubicBezTo>
                <a:cubicBezTo>
                  <a:pt x="1799788" y="4753414"/>
                  <a:pt x="1803373" y="4744848"/>
                  <a:pt x="1810119" y="4737383"/>
                </a:cubicBezTo>
                <a:lnTo>
                  <a:pt x="1827836" y="4724888"/>
                </a:lnTo>
                <a:lnTo>
                  <a:pt x="1833582" y="4707016"/>
                </a:lnTo>
                <a:cubicBezTo>
                  <a:pt x="1848678" y="4692142"/>
                  <a:pt x="1902064" y="4649397"/>
                  <a:pt x="1918415" y="4635645"/>
                </a:cubicBezTo>
                <a:lnTo>
                  <a:pt x="1931685" y="4624502"/>
                </a:lnTo>
                <a:lnTo>
                  <a:pt x="1935030" y="4613163"/>
                </a:lnTo>
                <a:cubicBezTo>
                  <a:pt x="1938529" y="4604374"/>
                  <a:pt x="1943710" y="4597333"/>
                  <a:pt x="1952342" y="4594063"/>
                </a:cubicBezTo>
                <a:lnTo>
                  <a:pt x="1961790" y="4592968"/>
                </a:lnTo>
                <a:lnTo>
                  <a:pt x="1960579" y="4588653"/>
                </a:lnTo>
                <a:cubicBezTo>
                  <a:pt x="1971951" y="4572611"/>
                  <a:pt x="2016445" y="4514635"/>
                  <a:pt x="2030023" y="4496718"/>
                </a:cubicBezTo>
                <a:cubicBezTo>
                  <a:pt x="2037392" y="4499564"/>
                  <a:pt x="2039280" y="4485769"/>
                  <a:pt x="2042051" y="4481148"/>
                </a:cubicBezTo>
                <a:cubicBezTo>
                  <a:pt x="2059877" y="4470506"/>
                  <a:pt x="2114169" y="4446888"/>
                  <a:pt x="2136989" y="4432859"/>
                </a:cubicBezTo>
                <a:lnTo>
                  <a:pt x="2162370" y="4411168"/>
                </a:lnTo>
                <a:lnTo>
                  <a:pt x="2169275" y="4403806"/>
                </a:lnTo>
                <a:lnTo>
                  <a:pt x="2181740" y="4389325"/>
                </a:lnTo>
                <a:lnTo>
                  <a:pt x="2222578" y="4276352"/>
                </a:lnTo>
                <a:cubicBezTo>
                  <a:pt x="2234385" y="4218357"/>
                  <a:pt x="2266630" y="4150320"/>
                  <a:pt x="2356968" y="4104655"/>
                </a:cubicBezTo>
                <a:cubicBezTo>
                  <a:pt x="2558762" y="3959115"/>
                  <a:pt x="2648835" y="3578349"/>
                  <a:pt x="2741875" y="3505835"/>
                </a:cubicBezTo>
                <a:cubicBezTo>
                  <a:pt x="2766846" y="3430647"/>
                  <a:pt x="2753505" y="3521850"/>
                  <a:pt x="2827910" y="3396765"/>
                </a:cubicBezTo>
                <a:cubicBezTo>
                  <a:pt x="2839568" y="3397751"/>
                  <a:pt x="2911438" y="3354325"/>
                  <a:pt x="2924580" y="3353018"/>
                </a:cubicBezTo>
                <a:cubicBezTo>
                  <a:pt x="2998120" y="3313808"/>
                  <a:pt x="3048476" y="3247004"/>
                  <a:pt x="3068218" y="3200632"/>
                </a:cubicBezTo>
                <a:cubicBezTo>
                  <a:pt x="3101903" y="3153666"/>
                  <a:pt x="3139850" y="3111386"/>
                  <a:pt x="3180481" y="3072491"/>
                </a:cubicBezTo>
                <a:lnTo>
                  <a:pt x="3266384" y="3000345"/>
                </a:lnTo>
                <a:lnTo>
                  <a:pt x="3370119" y="2923806"/>
                </a:lnTo>
                <a:lnTo>
                  <a:pt x="3399194" y="2897238"/>
                </a:lnTo>
                <a:cubicBezTo>
                  <a:pt x="3440810" y="2862165"/>
                  <a:pt x="3435851" y="2856396"/>
                  <a:pt x="3474985" y="2821875"/>
                </a:cubicBezTo>
                <a:cubicBezTo>
                  <a:pt x="3570799" y="2755925"/>
                  <a:pt x="3837237" y="2678248"/>
                  <a:pt x="3949309" y="2610411"/>
                </a:cubicBezTo>
                <a:cubicBezTo>
                  <a:pt x="4042919" y="2538961"/>
                  <a:pt x="4112740" y="2516271"/>
                  <a:pt x="4156139" y="2413665"/>
                </a:cubicBezTo>
                <a:lnTo>
                  <a:pt x="4214917" y="2391331"/>
                </a:lnTo>
                <a:lnTo>
                  <a:pt x="4288005" y="2354999"/>
                </a:lnTo>
                <a:lnTo>
                  <a:pt x="4358061" y="2319819"/>
                </a:lnTo>
                <a:lnTo>
                  <a:pt x="4405052" y="2274688"/>
                </a:lnTo>
                <a:lnTo>
                  <a:pt x="4471333" y="2236968"/>
                </a:lnTo>
                <a:cubicBezTo>
                  <a:pt x="4542128" y="2157460"/>
                  <a:pt x="4751570" y="2026184"/>
                  <a:pt x="4841095" y="1968135"/>
                </a:cubicBezTo>
                <a:cubicBezTo>
                  <a:pt x="4930620" y="1910087"/>
                  <a:pt x="4924603" y="1946910"/>
                  <a:pt x="5008479" y="1888679"/>
                </a:cubicBezTo>
                <a:cubicBezTo>
                  <a:pt x="5037447" y="1831206"/>
                  <a:pt x="5108650" y="1768433"/>
                  <a:pt x="5180683" y="1753061"/>
                </a:cubicBezTo>
                <a:cubicBezTo>
                  <a:pt x="5306522" y="1654524"/>
                  <a:pt x="5563838" y="1570601"/>
                  <a:pt x="5665116" y="1552454"/>
                </a:cubicBezTo>
                <a:cubicBezTo>
                  <a:pt x="5806563" y="1481525"/>
                  <a:pt x="6022714" y="1376484"/>
                  <a:pt x="6116480" y="1319724"/>
                </a:cubicBezTo>
                <a:cubicBezTo>
                  <a:pt x="6210243" y="1262964"/>
                  <a:pt x="6170277" y="1255962"/>
                  <a:pt x="6252872" y="1225617"/>
                </a:cubicBezTo>
                <a:cubicBezTo>
                  <a:pt x="6344027" y="1204162"/>
                  <a:pt x="6255140" y="1222685"/>
                  <a:pt x="6346295" y="1201230"/>
                </a:cubicBezTo>
                <a:cubicBezTo>
                  <a:pt x="6359073" y="1188623"/>
                  <a:pt x="6384988" y="1179503"/>
                  <a:pt x="6393706" y="1174911"/>
                </a:cubicBezTo>
                <a:lnTo>
                  <a:pt x="6582798" y="1126130"/>
                </a:lnTo>
                <a:lnTo>
                  <a:pt x="6646379" y="1058806"/>
                </a:lnTo>
                <a:cubicBezTo>
                  <a:pt x="6690380" y="1016954"/>
                  <a:pt x="6670357" y="1012595"/>
                  <a:pt x="6707073" y="972122"/>
                </a:cubicBezTo>
                <a:cubicBezTo>
                  <a:pt x="6805050" y="966099"/>
                  <a:pt x="6905605" y="801792"/>
                  <a:pt x="6998235" y="863403"/>
                </a:cubicBezTo>
                <a:cubicBezTo>
                  <a:pt x="7051064" y="810193"/>
                  <a:pt x="7042448" y="760955"/>
                  <a:pt x="7094498" y="808270"/>
                </a:cubicBezTo>
                <a:cubicBezTo>
                  <a:pt x="7113972" y="791641"/>
                  <a:pt x="7132786" y="784262"/>
                  <a:pt x="7151544" y="781198"/>
                </a:cubicBezTo>
                <a:lnTo>
                  <a:pt x="7158731" y="781044"/>
                </a:lnTo>
                <a:lnTo>
                  <a:pt x="7274420" y="661941"/>
                </a:lnTo>
                <a:lnTo>
                  <a:pt x="7298271" y="649697"/>
                </a:lnTo>
                <a:lnTo>
                  <a:pt x="7401066" y="511127"/>
                </a:lnTo>
                <a:lnTo>
                  <a:pt x="7476746" y="449992"/>
                </a:lnTo>
                <a:lnTo>
                  <a:pt x="7593104" y="389139"/>
                </a:lnTo>
                <a:cubicBezTo>
                  <a:pt x="7766913" y="299698"/>
                  <a:pt x="7873028" y="146034"/>
                  <a:pt x="7996473" y="12453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8875E3E-9B19-48D9-A325-5E154ACFD0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294694">
            <a:off x="-251317" y="-312869"/>
            <a:ext cx="7766407" cy="5322018"/>
          </a:xfrm>
          <a:custGeom>
            <a:avLst/>
            <a:gdLst>
              <a:gd name="connsiteX0" fmla="*/ 473895 w 7766407"/>
              <a:gd name="connsiteY0" fmla="*/ 0 h 5322018"/>
              <a:gd name="connsiteX1" fmla="*/ 7766407 w 7766407"/>
              <a:gd name="connsiteY1" fmla="*/ 649356 h 5322018"/>
              <a:gd name="connsiteX2" fmla="*/ 7754419 w 7766407"/>
              <a:gd name="connsiteY2" fmla="*/ 656832 h 5322018"/>
              <a:gd name="connsiteX3" fmla="*/ 7674875 w 7766407"/>
              <a:gd name="connsiteY3" fmla="*/ 705925 h 5322018"/>
              <a:gd name="connsiteX4" fmla="*/ 7594593 w 7766407"/>
              <a:gd name="connsiteY4" fmla="*/ 715147 h 5322018"/>
              <a:gd name="connsiteX5" fmla="*/ 7522045 w 7766407"/>
              <a:gd name="connsiteY5" fmla="*/ 799587 h 5322018"/>
              <a:gd name="connsiteX6" fmla="*/ 7399327 w 7766407"/>
              <a:gd name="connsiteY6" fmla="*/ 845960 h 5322018"/>
              <a:gd name="connsiteX7" fmla="*/ 7322627 w 7766407"/>
              <a:gd name="connsiteY7" fmla="*/ 887773 h 5322018"/>
              <a:gd name="connsiteX8" fmla="*/ 7151262 w 7766407"/>
              <a:gd name="connsiteY8" fmla="*/ 984886 h 5322018"/>
              <a:gd name="connsiteX9" fmla="*/ 6756023 w 7766407"/>
              <a:gd name="connsiteY9" fmla="*/ 1188542 h 5322018"/>
              <a:gd name="connsiteX10" fmla="*/ 6712672 w 7766407"/>
              <a:gd name="connsiteY10" fmla="*/ 1246467 h 5322018"/>
              <a:gd name="connsiteX11" fmla="*/ 6687440 w 7766407"/>
              <a:gd name="connsiteY11" fmla="*/ 1260662 h 5322018"/>
              <a:gd name="connsiteX12" fmla="*/ 6641885 w 7766407"/>
              <a:gd name="connsiteY12" fmla="*/ 1309000 h 5322018"/>
              <a:gd name="connsiteX13" fmla="*/ 6489577 w 7766407"/>
              <a:gd name="connsiteY13" fmla="*/ 1398613 h 5322018"/>
              <a:gd name="connsiteX14" fmla="*/ 6384287 w 7766407"/>
              <a:gd name="connsiteY14" fmla="*/ 1451239 h 5322018"/>
              <a:gd name="connsiteX15" fmla="*/ 6220937 w 7766407"/>
              <a:gd name="connsiteY15" fmla="*/ 1540763 h 5322018"/>
              <a:gd name="connsiteX16" fmla="*/ 6109958 w 7766407"/>
              <a:gd name="connsiteY16" fmla="*/ 1601219 h 5322018"/>
              <a:gd name="connsiteX17" fmla="*/ 6014458 w 7766407"/>
              <a:gd name="connsiteY17" fmla="*/ 1670184 h 5322018"/>
              <a:gd name="connsiteX18" fmla="*/ 5839315 w 7766407"/>
              <a:gd name="connsiteY18" fmla="*/ 1841855 h 5322018"/>
              <a:gd name="connsiteX19" fmla="*/ 5810333 w 7766407"/>
              <a:gd name="connsiteY19" fmla="*/ 1879264 h 5322018"/>
              <a:gd name="connsiteX20" fmla="*/ 5796856 w 7766407"/>
              <a:gd name="connsiteY20" fmla="*/ 1903903 h 5322018"/>
              <a:gd name="connsiteX21" fmla="*/ 5776991 w 7766407"/>
              <a:gd name="connsiteY21" fmla="*/ 1913445 h 5322018"/>
              <a:gd name="connsiteX22" fmla="*/ 5768324 w 7766407"/>
              <a:gd name="connsiteY22" fmla="*/ 1930187 h 5322018"/>
              <a:gd name="connsiteX23" fmla="*/ 5746715 w 7766407"/>
              <a:gd name="connsiteY23" fmla="*/ 1935728 h 5322018"/>
              <a:gd name="connsiteX24" fmla="*/ 5730244 w 7766407"/>
              <a:gd name="connsiteY24" fmla="*/ 1946380 h 5322018"/>
              <a:gd name="connsiteX25" fmla="*/ 5551772 w 7766407"/>
              <a:gd name="connsiteY25" fmla="*/ 2005270 h 5322018"/>
              <a:gd name="connsiteX26" fmla="*/ 5246617 w 7766407"/>
              <a:gd name="connsiteY26" fmla="*/ 2162655 h 5322018"/>
              <a:gd name="connsiteX27" fmla="*/ 5108893 w 7766407"/>
              <a:gd name="connsiteY27" fmla="*/ 2264498 h 5322018"/>
              <a:gd name="connsiteX28" fmla="*/ 4972149 w 7766407"/>
              <a:gd name="connsiteY28" fmla="*/ 2387894 h 5322018"/>
              <a:gd name="connsiteX29" fmla="*/ 4933888 w 7766407"/>
              <a:gd name="connsiteY29" fmla="*/ 2412305 h 5322018"/>
              <a:gd name="connsiteX30" fmla="*/ 4886680 w 7766407"/>
              <a:gd name="connsiteY30" fmla="*/ 2435959 h 5322018"/>
              <a:gd name="connsiteX31" fmla="*/ 4858349 w 7766407"/>
              <a:gd name="connsiteY31" fmla="*/ 2449951 h 5322018"/>
              <a:gd name="connsiteX32" fmla="*/ 4790282 w 7766407"/>
              <a:gd name="connsiteY32" fmla="*/ 2498841 h 5322018"/>
              <a:gd name="connsiteX33" fmla="*/ 4695421 w 7766407"/>
              <a:gd name="connsiteY33" fmla="*/ 2608329 h 5322018"/>
              <a:gd name="connsiteX34" fmla="*/ 4660953 w 7766407"/>
              <a:gd name="connsiteY34" fmla="*/ 2633640 h 5322018"/>
              <a:gd name="connsiteX35" fmla="*/ 4617793 w 7766407"/>
              <a:gd name="connsiteY35" fmla="*/ 2682689 h 5322018"/>
              <a:gd name="connsiteX36" fmla="*/ 4540653 w 7766407"/>
              <a:gd name="connsiteY36" fmla="*/ 2726039 h 5322018"/>
              <a:gd name="connsiteX37" fmla="*/ 4478244 w 7766407"/>
              <a:gd name="connsiteY37" fmla="*/ 2754222 h 5322018"/>
              <a:gd name="connsiteX38" fmla="*/ 4445069 w 7766407"/>
              <a:gd name="connsiteY38" fmla="*/ 2771978 h 5322018"/>
              <a:gd name="connsiteX39" fmla="*/ 4418912 w 7766407"/>
              <a:gd name="connsiteY39" fmla="*/ 2782732 h 5322018"/>
              <a:gd name="connsiteX40" fmla="*/ 4363178 w 7766407"/>
              <a:gd name="connsiteY40" fmla="*/ 2821763 h 5322018"/>
              <a:gd name="connsiteX41" fmla="*/ 4275326 w 7766407"/>
              <a:gd name="connsiteY41" fmla="*/ 2891335 h 5322018"/>
              <a:gd name="connsiteX42" fmla="*/ 4255667 w 7766407"/>
              <a:gd name="connsiteY42" fmla="*/ 2905018 h 5322018"/>
              <a:gd name="connsiteX43" fmla="*/ 4234983 w 7766407"/>
              <a:gd name="connsiteY43" fmla="*/ 2912298 h 5322018"/>
              <a:gd name="connsiteX44" fmla="*/ 4226882 w 7766407"/>
              <a:gd name="connsiteY44" fmla="*/ 2910079 h 5322018"/>
              <a:gd name="connsiteX45" fmla="*/ 4215462 w 7766407"/>
              <a:gd name="connsiteY45" fmla="*/ 2916885 h 5322018"/>
              <a:gd name="connsiteX46" fmla="*/ 4211632 w 7766407"/>
              <a:gd name="connsiteY46" fmla="*/ 2917760 h 5322018"/>
              <a:gd name="connsiteX47" fmla="*/ 4190465 w 7766407"/>
              <a:gd name="connsiteY47" fmla="*/ 2923708 h 5322018"/>
              <a:gd name="connsiteX48" fmla="*/ 4164947 w 7766407"/>
              <a:gd name="connsiteY48" fmla="*/ 2959675 h 5322018"/>
              <a:gd name="connsiteX49" fmla="*/ 4117371 w 7766407"/>
              <a:gd name="connsiteY49" fmla="*/ 2984784 h 5322018"/>
              <a:gd name="connsiteX50" fmla="*/ 3904979 w 7766407"/>
              <a:gd name="connsiteY50" fmla="*/ 3091607 h 5322018"/>
              <a:gd name="connsiteX51" fmla="*/ 3778911 w 7766407"/>
              <a:gd name="connsiteY51" fmla="*/ 3255548 h 5322018"/>
              <a:gd name="connsiteX52" fmla="*/ 3728606 w 7766407"/>
              <a:gd name="connsiteY52" fmla="*/ 3295465 h 5322018"/>
              <a:gd name="connsiteX53" fmla="*/ 3718668 w 7766407"/>
              <a:gd name="connsiteY53" fmla="*/ 3304992 h 5322018"/>
              <a:gd name="connsiteX54" fmla="*/ 3717842 w 7766407"/>
              <a:gd name="connsiteY54" fmla="*/ 3305447 h 5322018"/>
              <a:gd name="connsiteX55" fmla="*/ 3718578 w 7766407"/>
              <a:gd name="connsiteY55" fmla="*/ 3308616 h 5322018"/>
              <a:gd name="connsiteX56" fmla="*/ 3712398 w 7766407"/>
              <a:gd name="connsiteY56" fmla="*/ 3318359 h 5322018"/>
              <a:gd name="connsiteX57" fmla="*/ 3702979 w 7766407"/>
              <a:gd name="connsiteY57" fmla="*/ 3338545 h 5322018"/>
              <a:gd name="connsiteX58" fmla="*/ 3698626 w 7766407"/>
              <a:gd name="connsiteY58" fmla="*/ 3341390 h 5322018"/>
              <a:gd name="connsiteX59" fmla="*/ 3680384 w 7766407"/>
              <a:gd name="connsiteY59" fmla="*/ 3370390 h 5322018"/>
              <a:gd name="connsiteX60" fmla="*/ 3678906 w 7766407"/>
              <a:gd name="connsiteY60" fmla="*/ 3370346 h 5322018"/>
              <a:gd name="connsiteX61" fmla="*/ 3668393 w 7766407"/>
              <a:gd name="connsiteY61" fmla="*/ 3376590 h 5322018"/>
              <a:gd name="connsiteX62" fmla="*/ 3661364 w 7766407"/>
              <a:gd name="connsiteY62" fmla="*/ 3371467 h 5322018"/>
              <a:gd name="connsiteX63" fmla="*/ 3658334 w 7766407"/>
              <a:gd name="connsiteY63" fmla="*/ 3373274 h 5322018"/>
              <a:gd name="connsiteX64" fmla="*/ 3657792 w 7766407"/>
              <a:gd name="connsiteY64" fmla="*/ 3373950 h 5322018"/>
              <a:gd name="connsiteX65" fmla="*/ 3651105 w 7766407"/>
              <a:gd name="connsiteY65" fmla="*/ 3389533 h 5322018"/>
              <a:gd name="connsiteX66" fmla="*/ 3648132 w 7766407"/>
              <a:gd name="connsiteY66" fmla="*/ 3388884 h 5322018"/>
              <a:gd name="connsiteX67" fmla="*/ 3643801 w 7766407"/>
              <a:gd name="connsiteY67" fmla="*/ 3396002 h 5322018"/>
              <a:gd name="connsiteX68" fmla="*/ 3639159 w 7766407"/>
              <a:gd name="connsiteY68" fmla="*/ 3398369 h 5322018"/>
              <a:gd name="connsiteX69" fmla="*/ 3617811 w 7766407"/>
              <a:gd name="connsiteY69" fmla="*/ 3425254 h 5322018"/>
              <a:gd name="connsiteX70" fmla="*/ 3616346 w 7766407"/>
              <a:gd name="connsiteY70" fmla="*/ 3425054 h 5322018"/>
              <a:gd name="connsiteX71" fmla="*/ 3605202 w 7766407"/>
              <a:gd name="connsiteY71" fmla="*/ 3430140 h 5322018"/>
              <a:gd name="connsiteX72" fmla="*/ 3586582 w 7766407"/>
              <a:gd name="connsiteY72" fmla="*/ 3441167 h 5322018"/>
              <a:gd name="connsiteX73" fmla="*/ 3580103 w 7766407"/>
              <a:gd name="connsiteY73" fmla="*/ 3439005 h 5322018"/>
              <a:gd name="connsiteX74" fmla="*/ 3576872 w 7766407"/>
              <a:gd name="connsiteY74" fmla="*/ 3444094 h 5322018"/>
              <a:gd name="connsiteX75" fmla="*/ 3572338 w 7766407"/>
              <a:gd name="connsiteY75" fmla="*/ 3449943 h 5322018"/>
              <a:gd name="connsiteX76" fmla="*/ 3571965 w 7766407"/>
              <a:gd name="connsiteY76" fmla="*/ 3449964 h 5322018"/>
              <a:gd name="connsiteX77" fmla="*/ 3566623 w 7766407"/>
              <a:gd name="connsiteY77" fmla="*/ 3455947 h 5322018"/>
              <a:gd name="connsiteX78" fmla="*/ 3564070 w 7766407"/>
              <a:gd name="connsiteY78" fmla="*/ 3460601 h 5322018"/>
              <a:gd name="connsiteX79" fmla="*/ 3526726 w 7766407"/>
              <a:gd name="connsiteY79" fmla="*/ 3463163 h 5322018"/>
              <a:gd name="connsiteX80" fmla="*/ 3525139 w 7766407"/>
              <a:gd name="connsiteY80" fmla="*/ 3464518 h 5322018"/>
              <a:gd name="connsiteX81" fmla="*/ 3506741 w 7766407"/>
              <a:gd name="connsiteY81" fmla="*/ 3487501 h 5322018"/>
              <a:gd name="connsiteX82" fmla="*/ 3501585 w 7766407"/>
              <a:gd name="connsiteY82" fmla="*/ 3492832 h 5322018"/>
              <a:gd name="connsiteX83" fmla="*/ 3501212 w 7766407"/>
              <a:gd name="connsiteY83" fmla="*/ 3492813 h 5322018"/>
              <a:gd name="connsiteX84" fmla="*/ 3495239 w 7766407"/>
              <a:gd name="connsiteY84" fmla="*/ 3498192 h 5322018"/>
              <a:gd name="connsiteX85" fmla="*/ 3492183 w 7766407"/>
              <a:gd name="connsiteY85" fmla="*/ 3502548 h 5322018"/>
              <a:gd name="connsiteX86" fmla="*/ 3476697 w 7766407"/>
              <a:gd name="connsiteY86" fmla="*/ 3501956 h 5322018"/>
              <a:gd name="connsiteX87" fmla="*/ 3469187 w 7766407"/>
              <a:gd name="connsiteY87" fmla="*/ 3506574 h 5322018"/>
              <a:gd name="connsiteX88" fmla="*/ 3408103 w 7766407"/>
              <a:gd name="connsiteY88" fmla="*/ 3549813 h 5322018"/>
              <a:gd name="connsiteX89" fmla="*/ 3326209 w 7766407"/>
              <a:gd name="connsiteY89" fmla="*/ 3609630 h 5322018"/>
              <a:gd name="connsiteX90" fmla="*/ 3297595 w 7766407"/>
              <a:gd name="connsiteY90" fmla="*/ 3632513 h 5322018"/>
              <a:gd name="connsiteX91" fmla="*/ 3242015 w 7766407"/>
              <a:gd name="connsiteY91" fmla="*/ 3667904 h 5322018"/>
              <a:gd name="connsiteX92" fmla="*/ 3213720 w 7766407"/>
              <a:gd name="connsiteY92" fmla="*/ 3680766 h 5322018"/>
              <a:gd name="connsiteX93" fmla="*/ 3212968 w 7766407"/>
              <a:gd name="connsiteY93" fmla="*/ 3681905 h 5322018"/>
              <a:gd name="connsiteX94" fmla="*/ 3208857 w 7766407"/>
              <a:gd name="connsiteY94" fmla="*/ 3681194 h 5322018"/>
              <a:gd name="connsiteX95" fmla="*/ 3203557 w 7766407"/>
              <a:gd name="connsiteY95" fmla="*/ 3683492 h 5322018"/>
              <a:gd name="connsiteX96" fmla="*/ 3192199 w 7766407"/>
              <a:gd name="connsiteY96" fmla="*/ 3693448 h 5322018"/>
              <a:gd name="connsiteX97" fmla="*/ 3188443 w 7766407"/>
              <a:gd name="connsiteY97" fmla="*/ 3697797 h 5322018"/>
              <a:gd name="connsiteX98" fmla="*/ 3181853 w 7766407"/>
              <a:gd name="connsiteY98" fmla="*/ 3702869 h 5322018"/>
              <a:gd name="connsiteX99" fmla="*/ 3181526 w 7766407"/>
              <a:gd name="connsiteY99" fmla="*/ 3702803 h 5322018"/>
              <a:gd name="connsiteX100" fmla="*/ 3175672 w 7766407"/>
              <a:gd name="connsiteY100" fmla="*/ 3707933 h 5322018"/>
              <a:gd name="connsiteX101" fmla="*/ 3149098 w 7766407"/>
              <a:gd name="connsiteY101" fmla="*/ 3735473 h 5322018"/>
              <a:gd name="connsiteX102" fmla="*/ 3093676 w 7766407"/>
              <a:gd name="connsiteY102" fmla="*/ 3747916 h 5322018"/>
              <a:gd name="connsiteX103" fmla="*/ 3074500 w 7766407"/>
              <a:gd name="connsiteY103" fmla="*/ 3757479 h 5322018"/>
              <a:gd name="connsiteX104" fmla="*/ 3063387 w 7766407"/>
              <a:gd name="connsiteY104" fmla="*/ 3761557 h 5322018"/>
              <a:gd name="connsiteX105" fmla="*/ 3062129 w 7766407"/>
              <a:gd name="connsiteY105" fmla="*/ 3761145 h 5322018"/>
              <a:gd name="connsiteX106" fmla="*/ 3036739 w 7766407"/>
              <a:gd name="connsiteY106" fmla="*/ 3787643 h 5322018"/>
              <a:gd name="connsiteX107" fmla="*/ 3032052 w 7766407"/>
              <a:gd name="connsiteY107" fmla="*/ 3789608 h 5322018"/>
              <a:gd name="connsiteX108" fmla="*/ 3017184 w 7766407"/>
              <a:gd name="connsiteY108" fmla="*/ 3808868 h 5322018"/>
              <a:gd name="connsiteX109" fmla="*/ 3008605 w 7766407"/>
              <a:gd name="connsiteY109" fmla="*/ 3817755 h 5322018"/>
              <a:gd name="connsiteX110" fmla="*/ 3008033 w 7766407"/>
              <a:gd name="connsiteY110" fmla="*/ 3822453 h 5322018"/>
              <a:gd name="connsiteX111" fmla="*/ 2994428 w 7766407"/>
              <a:gd name="connsiteY111" fmla="*/ 3834466 h 5322018"/>
              <a:gd name="connsiteX112" fmla="*/ 2992169 w 7766407"/>
              <a:gd name="connsiteY112" fmla="*/ 3835021 h 5322018"/>
              <a:gd name="connsiteX113" fmla="*/ 2983549 w 7766407"/>
              <a:gd name="connsiteY113" fmla="*/ 3847993 h 5322018"/>
              <a:gd name="connsiteX114" fmla="*/ 2853933 w 7766407"/>
              <a:gd name="connsiteY114" fmla="*/ 3953133 h 5322018"/>
              <a:gd name="connsiteX115" fmla="*/ 2700319 w 7766407"/>
              <a:gd name="connsiteY115" fmla="*/ 4113764 h 5322018"/>
              <a:gd name="connsiteX116" fmla="*/ 2510176 w 7766407"/>
              <a:gd name="connsiteY116" fmla="*/ 4248057 h 5322018"/>
              <a:gd name="connsiteX117" fmla="*/ 2435589 w 7766407"/>
              <a:gd name="connsiteY117" fmla="*/ 4314608 h 5322018"/>
              <a:gd name="connsiteX118" fmla="*/ 2415553 w 7766407"/>
              <a:gd name="connsiteY118" fmla="*/ 4320982 h 5322018"/>
              <a:gd name="connsiteX119" fmla="*/ 2411954 w 7766407"/>
              <a:gd name="connsiteY119" fmla="*/ 4321914 h 5322018"/>
              <a:gd name="connsiteX120" fmla="*/ 2354125 w 7766407"/>
              <a:gd name="connsiteY120" fmla="*/ 4349531 h 5322018"/>
              <a:gd name="connsiteX121" fmla="*/ 2283738 w 7766407"/>
              <a:gd name="connsiteY121" fmla="*/ 4401913 h 5322018"/>
              <a:gd name="connsiteX122" fmla="*/ 2274639 w 7766407"/>
              <a:gd name="connsiteY122" fmla="*/ 4413265 h 5322018"/>
              <a:gd name="connsiteX123" fmla="*/ 2200361 w 7766407"/>
              <a:gd name="connsiteY123" fmla="*/ 4461969 h 5322018"/>
              <a:gd name="connsiteX124" fmla="*/ 2151385 w 7766407"/>
              <a:gd name="connsiteY124" fmla="*/ 4498639 h 5322018"/>
              <a:gd name="connsiteX125" fmla="*/ 2142612 w 7766407"/>
              <a:gd name="connsiteY125" fmla="*/ 4509639 h 5322018"/>
              <a:gd name="connsiteX126" fmla="*/ 2126867 w 7766407"/>
              <a:gd name="connsiteY126" fmla="*/ 4512135 h 5322018"/>
              <a:gd name="connsiteX127" fmla="*/ 2120592 w 7766407"/>
              <a:gd name="connsiteY127" fmla="*/ 4509890 h 5322018"/>
              <a:gd name="connsiteX128" fmla="*/ 2082302 w 7766407"/>
              <a:gd name="connsiteY128" fmla="*/ 4540317 h 5322018"/>
              <a:gd name="connsiteX129" fmla="*/ 2077252 w 7766407"/>
              <a:gd name="connsiteY129" fmla="*/ 4543206 h 5322018"/>
              <a:gd name="connsiteX130" fmla="*/ 2040915 w 7766407"/>
              <a:gd name="connsiteY130" fmla="*/ 4560268 h 5322018"/>
              <a:gd name="connsiteX131" fmla="*/ 1984507 w 7766407"/>
              <a:gd name="connsiteY131" fmla="*/ 4581220 h 5322018"/>
              <a:gd name="connsiteX132" fmla="*/ 1921726 w 7766407"/>
              <a:gd name="connsiteY132" fmla="*/ 4594994 h 5322018"/>
              <a:gd name="connsiteX133" fmla="*/ 1886796 w 7766407"/>
              <a:gd name="connsiteY133" fmla="*/ 4605417 h 5322018"/>
              <a:gd name="connsiteX134" fmla="*/ 1861080 w 7766407"/>
              <a:gd name="connsiteY134" fmla="*/ 4610008 h 5322018"/>
              <a:gd name="connsiteX135" fmla="*/ 1829217 w 7766407"/>
              <a:gd name="connsiteY135" fmla="*/ 4618611 h 5322018"/>
              <a:gd name="connsiteX136" fmla="*/ 1809298 w 7766407"/>
              <a:gd name="connsiteY136" fmla="*/ 4630561 h 5322018"/>
              <a:gd name="connsiteX137" fmla="*/ 1734333 w 7766407"/>
              <a:gd name="connsiteY137" fmla="*/ 4646342 h 5322018"/>
              <a:gd name="connsiteX138" fmla="*/ 1356409 w 7766407"/>
              <a:gd name="connsiteY138" fmla="*/ 4866278 h 5322018"/>
              <a:gd name="connsiteX139" fmla="*/ 1048676 w 7766407"/>
              <a:gd name="connsiteY139" fmla="*/ 4988133 h 5322018"/>
              <a:gd name="connsiteX140" fmla="*/ 862512 w 7766407"/>
              <a:gd name="connsiteY140" fmla="*/ 5095694 h 5322018"/>
              <a:gd name="connsiteX141" fmla="*/ 861635 w 7766407"/>
              <a:gd name="connsiteY141" fmla="*/ 5094880 h 5322018"/>
              <a:gd name="connsiteX142" fmla="*/ 850724 w 7766407"/>
              <a:gd name="connsiteY142" fmla="*/ 5095804 h 5322018"/>
              <a:gd name="connsiteX143" fmla="*/ 830865 w 7766407"/>
              <a:gd name="connsiteY143" fmla="*/ 5100063 h 5322018"/>
              <a:gd name="connsiteX144" fmla="*/ 779694 w 7766407"/>
              <a:gd name="connsiteY144" fmla="*/ 5096364 h 5322018"/>
              <a:gd name="connsiteX145" fmla="*/ 746322 w 7766407"/>
              <a:gd name="connsiteY145" fmla="*/ 5117315 h 5322018"/>
              <a:gd name="connsiteX146" fmla="*/ 739355 w 7766407"/>
              <a:gd name="connsiteY146" fmla="*/ 5120945 h 5322018"/>
              <a:gd name="connsiteX147" fmla="*/ 739112 w 7766407"/>
              <a:gd name="connsiteY147" fmla="*/ 5120776 h 5322018"/>
              <a:gd name="connsiteX148" fmla="*/ 731553 w 7766407"/>
              <a:gd name="connsiteY148" fmla="*/ 5124122 h 5322018"/>
              <a:gd name="connsiteX149" fmla="*/ 713129 w 7766407"/>
              <a:gd name="connsiteY149" fmla="*/ 5134606 h 5322018"/>
              <a:gd name="connsiteX150" fmla="*/ 707783 w 7766407"/>
              <a:gd name="connsiteY150" fmla="*/ 5135422 h 5322018"/>
              <a:gd name="connsiteX151" fmla="*/ 674773 w 7766407"/>
              <a:gd name="connsiteY151" fmla="*/ 5139365 h 5322018"/>
              <a:gd name="connsiteX152" fmla="*/ 580910 w 7766407"/>
              <a:gd name="connsiteY152" fmla="*/ 5175217 h 5322018"/>
              <a:gd name="connsiteX153" fmla="*/ 0 w 7766407"/>
              <a:gd name="connsiteY153" fmla="*/ 5322018 h 5322018"/>
              <a:gd name="connsiteX154" fmla="*/ 283803 w 7766407"/>
              <a:gd name="connsiteY154" fmla="*/ 2134804 h 5322018"/>
              <a:gd name="connsiteX155" fmla="*/ 420115 w 7766407"/>
              <a:gd name="connsiteY155" fmla="*/ 755866 h 5322018"/>
              <a:gd name="connsiteX156" fmla="*/ 420116 w 7766407"/>
              <a:gd name="connsiteY156" fmla="*/ 755866 h 5322018"/>
              <a:gd name="connsiteX157" fmla="*/ 443847 w 7766407"/>
              <a:gd name="connsiteY157" fmla="*/ 346023 h 5322018"/>
              <a:gd name="connsiteX158" fmla="*/ 445556 w 7766407"/>
              <a:gd name="connsiteY158" fmla="*/ 318255 h 5322018"/>
              <a:gd name="connsiteX0" fmla="*/ 473895 w 7766407"/>
              <a:gd name="connsiteY0" fmla="*/ 0 h 5322018"/>
              <a:gd name="connsiteX1" fmla="*/ 7766407 w 7766407"/>
              <a:gd name="connsiteY1" fmla="*/ 649356 h 5322018"/>
              <a:gd name="connsiteX2" fmla="*/ 7754419 w 7766407"/>
              <a:gd name="connsiteY2" fmla="*/ 656832 h 5322018"/>
              <a:gd name="connsiteX3" fmla="*/ 7674875 w 7766407"/>
              <a:gd name="connsiteY3" fmla="*/ 705925 h 5322018"/>
              <a:gd name="connsiteX4" fmla="*/ 7594593 w 7766407"/>
              <a:gd name="connsiteY4" fmla="*/ 715147 h 5322018"/>
              <a:gd name="connsiteX5" fmla="*/ 7522045 w 7766407"/>
              <a:gd name="connsiteY5" fmla="*/ 799587 h 5322018"/>
              <a:gd name="connsiteX6" fmla="*/ 7399327 w 7766407"/>
              <a:gd name="connsiteY6" fmla="*/ 845960 h 5322018"/>
              <a:gd name="connsiteX7" fmla="*/ 7322627 w 7766407"/>
              <a:gd name="connsiteY7" fmla="*/ 887773 h 5322018"/>
              <a:gd name="connsiteX8" fmla="*/ 7151262 w 7766407"/>
              <a:gd name="connsiteY8" fmla="*/ 984886 h 5322018"/>
              <a:gd name="connsiteX9" fmla="*/ 6756023 w 7766407"/>
              <a:gd name="connsiteY9" fmla="*/ 1188542 h 5322018"/>
              <a:gd name="connsiteX10" fmla="*/ 6712672 w 7766407"/>
              <a:gd name="connsiteY10" fmla="*/ 1246467 h 5322018"/>
              <a:gd name="connsiteX11" fmla="*/ 6687440 w 7766407"/>
              <a:gd name="connsiteY11" fmla="*/ 1260662 h 5322018"/>
              <a:gd name="connsiteX12" fmla="*/ 6641885 w 7766407"/>
              <a:gd name="connsiteY12" fmla="*/ 1309000 h 5322018"/>
              <a:gd name="connsiteX13" fmla="*/ 6489577 w 7766407"/>
              <a:gd name="connsiteY13" fmla="*/ 1398613 h 5322018"/>
              <a:gd name="connsiteX14" fmla="*/ 6384287 w 7766407"/>
              <a:gd name="connsiteY14" fmla="*/ 1451239 h 5322018"/>
              <a:gd name="connsiteX15" fmla="*/ 6220937 w 7766407"/>
              <a:gd name="connsiteY15" fmla="*/ 1540763 h 5322018"/>
              <a:gd name="connsiteX16" fmla="*/ 6109958 w 7766407"/>
              <a:gd name="connsiteY16" fmla="*/ 1601219 h 5322018"/>
              <a:gd name="connsiteX17" fmla="*/ 6014458 w 7766407"/>
              <a:gd name="connsiteY17" fmla="*/ 1670184 h 5322018"/>
              <a:gd name="connsiteX18" fmla="*/ 5839315 w 7766407"/>
              <a:gd name="connsiteY18" fmla="*/ 1841855 h 5322018"/>
              <a:gd name="connsiteX19" fmla="*/ 5810333 w 7766407"/>
              <a:gd name="connsiteY19" fmla="*/ 1879264 h 5322018"/>
              <a:gd name="connsiteX20" fmla="*/ 5796856 w 7766407"/>
              <a:gd name="connsiteY20" fmla="*/ 1903903 h 5322018"/>
              <a:gd name="connsiteX21" fmla="*/ 5776991 w 7766407"/>
              <a:gd name="connsiteY21" fmla="*/ 1913445 h 5322018"/>
              <a:gd name="connsiteX22" fmla="*/ 5768324 w 7766407"/>
              <a:gd name="connsiteY22" fmla="*/ 1930187 h 5322018"/>
              <a:gd name="connsiteX23" fmla="*/ 5746715 w 7766407"/>
              <a:gd name="connsiteY23" fmla="*/ 1935728 h 5322018"/>
              <a:gd name="connsiteX24" fmla="*/ 5730244 w 7766407"/>
              <a:gd name="connsiteY24" fmla="*/ 1946380 h 5322018"/>
              <a:gd name="connsiteX25" fmla="*/ 5551772 w 7766407"/>
              <a:gd name="connsiteY25" fmla="*/ 2005270 h 5322018"/>
              <a:gd name="connsiteX26" fmla="*/ 5246617 w 7766407"/>
              <a:gd name="connsiteY26" fmla="*/ 2162655 h 5322018"/>
              <a:gd name="connsiteX27" fmla="*/ 5108893 w 7766407"/>
              <a:gd name="connsiteY27" fmla="*/ 2264498 h 5322018"/>
              <a:gd name="connsiteX28" fmla="*/ 4972149 w 7766407"/>
              <a:gd name="connsiteY28" fmla="*/ 2387894 h 5322018"/>
              <a:gd name="connsiteX29" fmla="*/ 4933888 w 7766407"/>
              <a:gd name="connsiteY29" fmla="*/ 2412305 h 5322018"/>
              <a:gd name="connsiteX30" fmla="*/ 4886680 w 7766407"/>
              <a:gd name="connsiteY30" fmla="*/ 2435959 h 5322018"/>
              <a:gd name="connsiteX31" fmla="*/ 4858349 w 7766407"/>
              <a:gd name="connsiteY31" fmla="*/ 2449951 h 5322018"/>
              <a:gd name="connsiteX32" fmla="*/ 4790282 w 7766407"/>
              <a:gd name="connsiteY32" fmla="*/ 2498841 h 5322018"/>
              <a:gd name="connsiteX33" fmla="*/ 4695421 w 7766407"/>
              <a:gd name="connsiteY33" fmla="*/ 2608329 h 5322018"/>
              <a:gd name="connsiteX34" fmla="*/ 4660953 w 7766407"/>
              <a:gd name="connsiteY34" fmla="*/ 2633640 h 5322018"/>
              <a:gd name="connsiteX35" fmla="*/ 4617793 w 7766407"/>
              <a:gd name="connsiteY35" fmla="*/ 2682689 h 5322018"/>
              <a:gd name="connsiteX36" fmla="*/ 4540653 w 7766407"/>
              <a:gd name="connsiteY36" fmla="*/ 2726039 h 5322018"/>
              <a:gd name="connsiteX37" fmla="*/ 4478244 w 7766407"/>
              <a:gd name="connsiteY37" fmla="*/ 2754222 h 5322018"/>
              <a:gd name="connsiteX38" fmla="*/ 4445069 w 7766407"/>
              <a:gd name="connsiteY38" fmla="*/ 2771978 h 5322018"/>
              <a:gd name="connsiteX39" fmla="*/ 4418912 w 7766407"/>
              <a:gd name="connsiteY39" fmla="*/ 2782732 h 5322018"/>
              <a:gd name="connsiteX40" fmla="*/ 4363178 w 7766407"/>
              <a:gd name="connsiteY40" fmla="*/ 2821763 h 5322018"/>
              <a:gd name="connsiteX41" fmla="*/ 4275326 w 7766407"/>
              <a:gd name="connsiteY41" fmla="*/ 2891335 h 5322018"/>
              <a:gd name="connsiteX42" fmla="*/ 4255667 w 7766407"/>
              <a:gd name="connsiteY42" fmla="*/ 2905018 h 5322018"/>
              <a:gd name="connsiteX43" fmla="*/ 4234983 w 7766407"/>
              <a:gd name="connsiteY43" fmla="*/ 2912298 h 5322018"/>
              <a:gd name="connsiteX44" fmla="*/ 4226882 w 7766407"/>
              <a:gd name="connsiteY44" fmla="*/ 2910079 h 5322018"/>
              <a:gd name="connsiteX45" fmla="*/ 4215462 w 7766407"/>
              <a:gd name="connsiteY45" fmla="*/ 2916885 h 5322018"/>
              <a:gd name="connsiteX46" fmla="*/ 4211632 w 7766407"/>
              <a:gd name="connsiteY46" fmla="*/ 2917760 h 5322018"/>
              <a:gd name="connsiteX47" fmla="*/ 4190465 w 7766407"/>
              <a:gd name="connsiteY47" fmla="*/ 2923708 h 5322018"/>
              <a:gd name="connsiteX48" fmla="*/ 4164947 w 7766407"/>
              <a:gd name="connsiteY48" fmla="*/ 2959675 h 5322018"/>
              <a:gd name="connsiteX49" fmla="*/ 4117371 w 7766407"/>
              <a:gd name="connsiteY49" fmla="*/ 2984784 h 5322018"/>
              <a:gd name="connsiteX50" fmla="*/ 3904979 w 7766407"/>
              <a:gd name="connsiteY50" fmla="*/ 3091607 h 5322018"/>
              <a:gd name="connsiteX51" fmla="*/ 3778911 w 7766407"/>
              <a:gd name="connsiteY51" fmla="*/ 3255548 h 5322018"/>
              <a:gd name="connsiteX52" fmla="*/ 3728606 w 7766407"/>
              <a:gd name="connsiteY52" fmla="*/ 3295465 h 5322018"/>
              <a:gd name="connsiteX53" fmla="*/ 3718668 w 7766407"/>
              <a:gd name="connsiteY53" fmla="*/ 3304992 h 5322018"/>
              <a:gd name="connsiteX54" fmla="*/ 3717842 w 7766407"/>
              <a:gd name="connsiteY54" fmla="*/ 3305447 h 5322018"/>
              <a:gd name="connsiteX55" fmla="*/ 3718578 w 7766407"/>
              <a:gd name="connsiteY55" fmla="*/ 3308616 h 5322018"/>
              <a:gd name="connsiteX56" fmla="*/ 3712398 w 7766407"/>
              <a:gd name="connsiteY56" fmla="*/ 3318359 h 5322018"/>
              <a:gd name="connsiteX57" fmla="*/ 3702979 w 7766407"/>
              <a:gd name="connsiteY57" fmla="*/ 3338545 h 5322018"/>
              <a:gd name="connsiteX58" fmla="*/ 3698626 w 7766407"/>
              <a:gd name="connsiteY58" fmla="*/ 3341390 h 5322018"/>
              <a:gd name="connsiteX59" fmla="*/ 3680384 w 7766407"/>
              <a:gd name="connsiteY59" fmla="*/ 3370390 h 5322018"/>
              <a:gd name="connsiteX60" fmla="*/ 3678906 w 7766407"/>
              <a:gd name="connsiteY60" fmla="*/ 3370346 h 5322018"/>
              <a:gd name="connsiteX61" fmla="*/ 3668393 w 7766407"/>
              <a:gd name="connsiteY61" fmla="*/ 3376590 h 5322018"/>
              <a:gd name="connsiteX62" fmla="*/ 3661364 w 7766407"/>
              <a:gd name="connsiteY62" fmla="*/ 3371467 h 5322018"/>
              <a:gd name="connsiteX63" fmla="*/ 3658334 w 7766407"/>
              <a:gd name="connsiteY63" fmla="*/ 3373274 h 5322018"/>
              <a:gd name="connsiteX64" fmla="*/ 3657792 w 7766407"/>
              <a:gd name="connsiteY64" fmla="*/ 3373950 h 5322018"/>
              <a:gd name="connsiteX65" fmla="*/ 3651105 w 7766407"/>
              <a:gd name="connsiteY65" fmla="*/ 3389533 h 5322018"/>
              <a:gd name="connsiteX66" fmla="*/ 3648132 w 7766407"/>
              <a:gd name="connsiteY66" fmla="*/ 3388884 h 5322018"/>
              <a:gd name="connsiteX67" fmla="*/ 3643801 w 7766407"/>
              <a:gd name="connsiteY67" fmla="*/ 3396002 h 5322018"/>
              <a:gd name="connsiteX68" fmla="*/ 3639159 w 7766407"/>
              <a:gd name="connsiteY68" fmla="*/ 3398369 h 5322018"/>
              <a:gd name="connsiteX69" fmla="*/ 3617811 w 7766407"/>
              <a:gd name="connsiteY69" fmla="*/ 3425254 h 5322018"/>
              <a:gd name="connsiteX70" fmla="*/ 3616346 w 7766407"/>
              <a:gd name="connsiteY70" fmla="*/ 3425054 h 5322018"/>
              <a:gd name="connsiteX71" fmla="*/ 3605202 w 7766407"/>
              <a:gd name="connsiteY71" fmla="*/ 3430140 h 5322018"/>
              <a:gd name="connsiteX72" fmla="*/ 3586582 w 7766407"/>
              <a:gd name="connsiteY72" fmla="*/ 3441167 h 5322018"/>
              <a:gd name="connsiteX73" fmla="*/ 3580103 w 7766407"/>
              <a:gd name="connsiteY73" fmla="*/ 3439005 h 5322018"/>
              <a:gd name="connsiteX74" fmla="*/ 3576872 w 7766407"/>
              <a:gd name="connsiteY74" fmla="*/ 3444094 h 5322018"/>
              <a:gd name="connsiteX75" fmla="*/ 3572338 w 7766407"/>
              <a:gd name="connsiteY75" fmla="*/ 3449943 h 5322018"/>
              <a:gd name="connsiteX76" fmla="*/ 3571965 w 7766407"/>
              <a:gd name="connsiteY76" fmla="*/ 3449964 h 5322018"/>
              <a:gd name="connsiteX77" fmla="*/ 3566623 w 7766407"/>
              <a:gd name="connsiteY77" fmla="*/ 3455947 h 5322018"/>
              <a:gd name="connsiteX78" fmla="*/ 3564070 w 7766407"/>
              <a:gd name="connsiteY78" fmla="*/ 3460601 h 5322018"/>
              <a:gd name="connsiteX79" fmla="*/ 3526726 w 7766407"/>
              <a:gd name="connsiteY79" fmla="*/ 3463163 h 5322018"/>
              <a:gd name="connsiteX80" fmla="*/ 3525139 w 7766407"/>
              <a:gd name="connsiteY80" fmla="*/ 3464518 h 5322018"/>
              <a:gd name="connsiteX81" fmla="*/ 3506741 w 7766407"/>
              <a:gd name="connsiteY81" fmla="*/ 3487501 h 5322018"/>
              <a:gd name="connsiteX82" fmla="*/ 3501585 w 7766407"/>
              <a:gd name="connsiteY82" fmla="*/ 3492832 h 5322018"/>
              <a:gd name="connsiteX83" fmla="*/ 3501212 w 7766407"/>
              <a:gd name="connsiteY83" fmla="*/ 3492813 h 5322018"/>
              <a:gd name="connsiteX84" fmla="*/ 3495239 w 7766407"/>
              <a:gd name="connsiteY84" fmla="*/ 3498192 h 5322018"/>
              <a:gd name="connsiteX85" fmla="*/ 3492183 w 7766407"/>
              <a:gd name="connsiteY85" fmla="*/ 3502548 h 5322018"/>
              <a:gd name="connsiteX86" fmla="*/ 3476697 w 7766407"/>
              <a:gd name="connsiteY86" fmla="*/ 3501956 h 5322018"/>
              <a:gd name="connsiteX87" fmla="*/ 3469187 w 7766407"/>
              <a:gd name="connsiteY87" fmla="*/ 3506574 h 5322018"/>
              <a:gd name="connsiteX88" fmla="*/ 3408103 w 7766407"/>
              <a:gd name="connsiteY88" fmla="*/ 3549813 h 5322018"/>
              <a:gd name="connsiteX89" fmla="*/ 3326209 w 7766407"/>
              <a:gd name="connsiteY89" fmla="*/ 3609630 h 5322018"/>
              <a:gd name="connsiteX90" fmla="*/ 3297595 w 7766407"/>
              <a:gd name="connsiteY90" fmla="*/ 3632513 h 5322018"/>
              <a:gd name="connsiteX91" fmla="*/ 3242015 w 7766407"/>
              <a:gd name="connsiteY91" fmla="*/ 3667904 h 5322018"/>
              <a:gd name="connsiteX92" fmla="*/ 3213720 w 7766407"/>
              <a:gd name="connsiteY92" fmla="*/ 3680766 h 5322018"/>
              <a:gd name="connsiteX93" fmla="*/ 3212968 w 7766407"/>
              <a:gd name="connsiteY93" fmla="*/ 3681905 h 5322018"/>
              <a:gd name="connsiteX94" fmla="*/ 3208857 w 7766407"/>
              <a:gd name="connsiteY94" fmla="*/ 3681194 h 5322018"/>
              <a:gd name="connsiteX95" fmla="*/ 3203557 w 7766407"/>
              <a:gd name="connsiteY95" fmla="*/ 3683492 h 5322018"/>
              <a:gd name="connsiteX96" fmla="*/ 3192199 w 7766407"/>
              <a:gd name="connsiteY96" fmla="*/ 3693448 h 5322018"/>
              <a:gd name="connsiteX97" fmla="*/ 3188443 w 7766407"/>
              <a:gd name="connsiteY97" fmla="*/ 3697797 h 5322018"/>
              <a:gd name="connsiteX98" fmla="*/ 3181853 w 7766407"/>
              <a:gd name="connsiteY98" fmla="*/ 3702869 h 5322018"/>
              <a:gd name="connsiteX99" fmla="*/ 3181526 w 7766407"/>
              <a:gd name="connsiteY99" fmla="*/ 3702803 h 5322018"/>
              <a:gd name="connsiteX100" fmla="*/ 3175672 w 7766407"/>
              <a:gd name="connsiteY100" fmla="*/ 3707933 h 5322018"/>
              <a:gd name="connsiteX101" fmla="*/ 3149098 w 7766407"/>
              <a:gd name="connsiteY101" fmla="*/ 3735473 h 5322018"/>
              <a:gd name="connsiteX102" fmla="*/ 3093676 w 7766407"/>
              <a:gd name="connsiteY102" fmla="*/ 3747916 h 5322018"/>
              <a:gd name="connsiteX103" fmla="*/ 3074500 w 7766407"/>
              <a:gd name="connsiteY103" fmla="*/ 3757479 h 5322018"/>
              <a:gd name="connsiteX104" fmla="*/ 3063387 w 7766407"/>
              <a:gd name="connsiteY104" fmla="*/ 3761557 h 5322018"/>
              <a:gd name="connsiteX105" fmla="*/ 3062129 w 7766407"/>
              <a:gd name="connsiteY105" fmla="*/ 3761145 h 5322018"/>
              <a:gd name="connsiteX106" fmla="*/ 3036739 w 7766407"/>
              <a:gd name="connsiteY106" fmla="*/ 3787643 h 5322018"/>
              <a:gd name="connsiteX107" fmla="*/ 3032052 w 7766407"/>
              <a:gd name="connsiteY107" fmla="*/ 3789608 h 5322018"/>
              <a:gd name="connsiteX108" fmla="*/ 3017184 w 7766407"/>
              <a:gd name="connsiteY108" fmla="*/ 3808868 h 5322018"/>
              <a:gd name="connsiteX109" fmla="*/ 3008605 w 7766407"/>
              <a:gd name="connsiteY109" fmla="*/ 3817755 h 5322018"/>
              <a:gd name="connsiteX110" fmla="*/ 3008033 w 7766407"/>
              <a:gd name="connsiteY110" fmla="*/ 3822453 h 5322018"/>
              <a:gd name="connsiteX111" fmla="*/ 2994428 w 7766407"/>
              <a:gd name="connsiteY111" fmla="*/ 3834466 h 5322018"/>
              <a:gd name="connsiteX112" fmla="*/ 2992169 w 7766407"/>
              <a:gd name="connsiteY112" fmla="*/ 3835021 h 5322018"/>
              <a:gd name="connsiteX113" fmla="*/ 2983549 w 7766407"/>
              <a:gd name="connsiteY113" fmla="*/ 3847993 h 5322018"/>
              <a:gd name="connsiteX114" fmla="*/ 2853933 w 7766407"/>
              <a:gd name="connsiteY114" fmla="*/ 3953133 h 5322018"/>
              <a:gd name="connsiteX115" fmla="*/ 2700319 w 7766407"/>
              <a:gd name="connsiteY115" fmla="*/ 4113764 h 5322018"/>
              <a:gd name="connsiteX116" fmla="*/ 2510176 w 7766407"/>
              <a:gd name="connsiteY116" fmla="*/ 4248057 h 5322018"/>
              <a:gd name="connsiteX117" fmla="*/ 2435589 w 7766407"/>
              <a:gd name="connsiteY117" fmla="*/ 4314608 h 5322018"/>
              <a:gd name="connsiteX118" fmla="*/ 2415553 w 7766407"/>
              <a:gd name="connsiteY118" fmla="*/ 4320982 h 5322018"/>
              <a:gd name="connsiteX119" fmla="*/ 2411954 w 7766407"/>
              <a:gd name="connsiteY119" fmla="*/ 4321914 h 5322018"/>
              <a:gd name="connsiteX120" fmla="*/ 2354125 w 7766407"/>
              <a:gd name="connsiteY120" fmla="*/ 4349531 h 5322018"/>
              <a:gd name="connsiteX121" fmla="*/ 2283738 w 7766407"/>
              <a:gd name="connsiteY121" fmla="*/ 4401913 h 5322018"/>
              <a:gd name="connsiteX122" fmla="*/ 2274639 w 7766407"/>
              <a:gd name="connsiteY122" fmla="*/ 4413265 h 5322018"/>
              <a:gd name="connsiteX123" fmla="*/ 2200361 w 7766407"/>
              <a:gd name="connsiteY123" fmla="*/ 4461969 h 5322018"/>
              <a:gd name="connsiteX124" fmla="*/ 2151385 w 7766407"/>
              <a:gd name="connsiteY124" fmla="*/ 4498639 h 5322018"/>
              <a:gd name="connsiteX125" fmla="*/ 2142612 w 7766407"/>
              <a:gd name="connsiteY125" fmla="*/ 4509639 h 5322018"/>
              <a:gd name="connsiteX126" fmla="*/ 2126867 w 7766407"/>
              <a:gd name="connsiteY126" fmla="*/ 4512135 h 5322018"/>
              <a:gd name="connsiteX127" fmla="*/ 2120592 w 7766407"/>
              <a:gd name="connsiteY127" fmla="*/ 4509890 h 5322018"/>
              <a:gd name="connsiteX128" fmla="*/ 2082302 w 7766407"/>
              <a:gd name="connsiteY128" fmla="*/ 4540317 h 5322018"/>
              <a:gd name="connsiteX129" fmla="*/ 2077252 w 7766407"/>
              <a:gd name="connsiteY129" fmla="*/ 4543206 h 5322018"/>
              <a:gd name="connsiteX130" fmla="*/ 2040915 w 7766407"/>
              <a:gd name="connsiteY130" fmla="*/ 4560268 h 5322018"/>
              <a:gd name="connsiteX131" fmla="*/ 1984507 w 7766407"/>
              <a:gd name="connsiteY131" fmla="*/ 4581220 h 5322018"/>
              <a:gd name="connsiteX132" fmla="*/ 1921726 w 7766407"/>
              <a:gd name="connsiteY132" fmla="*/ 4594994 h 5322018"/>
              <a:gd name="connsiteX133" fmla="*/ 1886796 w 7766407"/>
              <a:gd name="connsiteY133" fmla="*/ 4605417 h 5322018"/>
              <a:gd name="connsiteX134" fmla="*/ 1861080 w 7766407"/>
              <a:gd name="connsiteY134" fmla="*/ 4610008 h 5322018"/>
              <a:gd name="connsiteX135" fmla="*/ 1829217 w 7766407"/>
              <a:gd name="connsiteY135" fmla="*/ 4618611 h 5322018"/>
              <a:gd name="connsiteX136" fmla="*/ 1809298 w 7766407"/>
              <a:gd name="connsiteY136" fmla="*/ 4630561 h 5322018"/>
              <a:gd name="connsiteX137" fmla="*/ 1734333 w 7766407"/>
              <a:gd name="connsiteY137" fmla="*/ 4646342 h 5322018"/>
              <a:gd name="connsiteX138" fmla="*/ 1356409 w 7766407"/>
              <a:gd name="connsiteY138" fmla="*/ 4866278 h 5322018"/>
              <a:gd name="connsiteX139" fmla="*/ 1048676 w 7766407"/>
              <a:gd name="connsiteY139" fmla="*/ 4988133 h 5322018"/>
              <a:gd name="connsiteX140" fmla="*/ 862512 w 7766407"/>
              <a:gd name="connsiteY140" fmla="*/ 5095694 h 5322018"/>
              <a:gd name="connsiteX141" fmla="*/ 861635 w 7766407"/>
              <a:gd name="connsiteY141" fmla="*/ 5094880 h 5322018"/>
              <a:gd name="connsiteX142" fmla="*/ 850724 w 7766407"/>
              <a:gd name="connsiteY142" fmla="*/ 5095804 h 5322018"/>
              <a:gd name="connsiteX143" fmla="*/ 830865 w 7766407"/>
              <a:gd name="connsiteY143" fmla="*/ 5100063 h 5322018"/>
              <a:gd name="connsiteX144" fmla="*/ 779694 w 7766407"/>
              <a:gd name="connsiteY144" fmla="*/ 5096364 h 5322018"/>
              <a:gd name="connsiteX145" fmla="*/ 746322 w 7766407"/>
              <a:gd name="connsiteY145" fmla="*/ 5117315 h 5322018"/>
              <a:gd name="connsiteX146" fmla="*/ 739355 w 7766407"/>
              <a:gd name="connsiteY146" fmla="*/ 5120945 h 5322018"/>
              <a:gd name="connsiteX147" fmla="*/ 739112 w 7766407"/>
              <a:gd name="connsiteY147" fmla="*/ 5120776 h 5322018"/>
              <a:gd name="connsiteX148" fmla="*/ 731553 w 7766407"/>
              <a:gd name="connsiteY148" fmla="*/ 5124122 h 5322018"/>
              <a:gd name="connsiteX149" fmla="*/ 713129 w 7766407"/>
              <a:gd name="connsiteY149" fmla="*/ 5134606 h 5322018"/>
              <a:gd name="connsiteX150" fmla="*/ 707783 w 7766407"/>
              <a:gd name="connsiteY150" fmla="*/ 5135422 h 5322018"/>
              <a:gd name="connsiteX151" fmla="*/ 674773 w 7766407"/>
              <a:gd name="connsiteY151" fmla="*/ 5139365 h 5322018"/>
              <a:gd name="connsiteX152" fmla="*/ 580910 w 7766407"/>
              <a:gd name="connsiteY152" fmla="*/ 5175217 h 5322018"/>
              <a:gd name="connsiteX153" fmla="*/ 0 w 7766407"/>
              <a:gd name="connsiteY153" fmla="*/ 5322018 h 5322018"/>
              <a:gd name="connsiteX154" fmla="*/ 283803 w 7766407"/>
              <a:gd name="connsiteY154" fmla="*/ 2134804 h 5322018"/>
              <a:gd name="connsiteX155" fmla="*/ 420115 w 7766407"/>
              <a:gd name="connsiteY155" fmla="*/ 755866 h 5322018"/>
              <a:gd name="connsiteX156" fmla="*/ 443847 w 7766407"/>
              <a:gd name="connsiteY156" fmla="*/ 346023 h 5322018"/>
              <a:gd name="connsiteX157" fmla="*/ 445556 w 7766407"/>
              <a:gd name="connsiteY157" fmla="*/ 318255 h 5322018"/>
              <a:gd name="connsiteX158" fmla="*/ 473895 w 7766407"/>
              <a:gd name="connsiteY158" fmla="*/ 0 h 5322018"/>
              <a:gd name="connsiteX0" fmla="*/ 473895 w 7766407"/>
              <a:gd name="connsiteY0" fmla="*/ 0 h 5322018"/>
              <a:gd name="connsiteX1" fmla="*/ 7766407 w 7766407"/>
              <a:gd name="connsiteY1" fmla="*/ 649356 h 5322018"/>
              <a:gd name="connsiteX2" fmla="*/ 7754419 w 7766407"/>
              <a:gd name="connsiteY2" fmla="*/ 656832 h 5322018"/>
              <a:gd name="connsiteX3" fmla="*/ 7674875 w 7766407"/>
              <a:gd name="connsiteY3" fmla="*/ 705925 h 5322018"/>
              <a:gd name="connsiteX4" fmla="*/ 7594593 w 7766407"/>
              <a:gd name="connsiteY4" fmla="*/ 715147 h 5322018"/>
              <a:gd name="connsiteX5" fmla="*/ 7522045 w 7766407"/>
              <a:gd name="connsiteY5" fmla="*/ 799587 h 5322018"/>
              <a:gd name="connsiteX6" fmla="*/ 7399327 w 7766407"/>
              <a:gd name="connsiteY6" fmla="*/ 845960 h 5322018"/>
              <a:gd name="connsiteX7" fmla="*/ 7322627 w 7766407"/>
              <a:gd name="connsiteY7" fmla="*/ 887773 h 5322018"/>
              <a:gd name="connsiteX8" fmla="*/ 7151262 w 7766407"/>
              <a:gd name="connsiteY8" fmla="*/ 984886 h 5322018"/>
              <a:gd name="connsiteX9" fmla="*/ 6756023 w 7766407"/>
              <a:gd name="connsiteY9" fmla="*/ 1188542 h 5322018"/>
              <a:gd name="connsiteX10" fmla="*/ 6712672 w 7766407"/>
              <a:gd name="connsiteY10" fmla="*/ 1246467 h 5322018"/>
              <a:gd name="connsiteX11" fmla="*/ 6687440 w 7766407"/>
              <a:gd name="connsiteY11" fmla="*/ 1260662 h 5322018"/>
              <a:gd name="connsiteX12" fmla="*/ 6641885 w 7766407"/>
              <a:gd name="connsiteY12" fmla="*/ 1309000 h 5322018"/>
              <a:gd name="connsiteX13" fmla="*/ 6489577 w 7766407"/>
              <a:gd name="connsiteY13" fmla="*/ 1398613 h 5322018"/>
              <a:gd name="connsiteX14" fmla="*/ 6384287 w 7766407"/>
              <a:gd name="connsiteY14" fmla="*/ 1451239 h 5322018"/>
              <a:gd name="connsiteX15" fmla="*/ 6220937 w 7766407"/>
              <a:gd name="connsiteY15" fmla="*/ 1540763 h 5322018"/>
              <a:gd name="connsiteX16" fmla="*/ 6109958 w 7766407"/>
              <a:gd name="connsiteY16" fmla="*/ 1601219 h 5322018"/>
              <a:gd name="connsiteX17" fmla="*/ 6014458 w 7766407"/>
              <a:gd name="connsiteY17" fmla="*/ 1670184 h 5322018"/>
              <a:gd name="connsiteX18" fmla="*/ 5839315 w 7766407"/>
              <a:gd name="connsiteY18" fmla="*/ 1841855 h 5322018"/>
              <a:gd name="connsiteX19" fmla="*/ 5810333 w 7766407"/>
              <a:gd name="connsiteY19" fmla="*/ 1879264 h 5322018"/>
              <a:gd name="connsiteX20" fmla="*/ 5796856 w 7766407"/>
              <a:gd name="connsiteY20" fmla="*/ 1903903 h 5322018"/>
              <a:gd name="connsiteX21" fmla="*/ 5776991 w 7766407"/>
              <a:gd name="connsiteY21" fmla="*/ 1913445 h 5322018"/>
              <a:gd name="connsiteX22" fmla="*/ 5768324 w 7766407"/>
              <a:gd name="connsiteY22" fmla="*/ 1930187 h 5322018"/>
              <a:gd name="connsiteX23" fmla="*/ 5746715 w 7766407"/>
              <a:gd name="connsiteY23" fmla="*/ 1935728 h 5322018"/>
              <a:gd name="connsiteX24" fmla="*/ 5730244 w 7766407"/>
              <a:gd name="connsiteY24" fmla="*/ 1946380 h 5322018"/>
              <a:gd name="connsiteX25" fmla="*/ 5551772 w 7766407"/>
              <a:gd name="connsiteY25" fmla="*/ 2005270 h 5322018"/>
              <a:gd name="connsiteX26" fmla="*/ 5246617 w 7766407"/>
              <a:gd name="connsiteY26" fmla="*/ 2162655 h 5322018"/>
              <a:gd name="connsiteX27" fmla="*/ 5108893 w 7766407"/>
              <a:gd name="connsiteY27" fmla="*/ 2264498 h 5322018"/>
              <a:gd name="connsiteX28" fmla="*/ 4972149 w 7766407"/>
              <a:gd name="connsiteY28" fmla="*/ 2387894 h 5322018"/>
              <a:gd name="connsiteX29" fmla="*/ 4933888 w 7766407"/>
              <a:gd name="connsiteY29" fmla="*/ 2412305 h 5322018"/>
              <a:gd name="connsiteX30" fmla="*/ 4886680 w 7766407"/>
              <a:gd name="connsiteY30" fmla="*/ 2435959 h 5322018"/>
              <a:gd name="connsiteX31" fmla="*/ 4858349 w 7766407"/>
              <a:gd name="connsiteY31" fmla="*/ 2449951 h 5322018"/>
              <a:gd name="connsiteX32" fmla="*/ 4790282 w 7766407"/>
              <a:gd name="connsiteY32" fmla="*/ 2498841 h 5322018"/>
              <a:gd name="connsiteX33" fmla="*/ 4695421 w 7766407"/>
              <a:gd name="connsiteY33" fmla="*/ 2608329 h 5322018"/>
              <a:gd name="connsiteX34" fmla="*/ 4660953 w 7766407"/>
              <a:gd name="connsiteY34" fmla="*/ 2633640 h 5322018"/>
              <a:gd name="connsiteX35" fmla="*/ 4617793 w 7766407"/>
              <a:gd name="connsiteY35" fmla="*/ 2682689 h 5322018"/>
              <a:gd name="connsiteX36" fmla="*/ 4540653 w 7766407"/>
              <a:gd name="connsiteY36" fmla="*/ 2726039 h 5322018"/>
              <a:gd name="connsiteX37" fmla="*/ 4478244 w 7766407"/>
              <a:gd name="connsiteY37" fmla="*/ 2754222 h 5322018"/>
              <a:gd name="connsiteX38" fmla="*/ 4445069 w 7766407"/>
              <a:gd name="connsiteY38" fmla="*/ 2771978 h 5322018"/>
              <a:gd name="connsiteX39" fmla="*/ 4418912 w 7766407"/>
              <a:gd name="connsiteY39" fmla="*/ 2782732 h 5322018"/>
              <a:gd name="connsiteX40" fmla="*/ 4363178 w 7766407"/>
              <a:gd name="connsiteY40" fmla="*/ 2821763 h 5322018"/>
              <a:gd name="connsiteX41" fmla="*/ 4275326 w 7766407"/>
              <a:gd name="connsiteY41" fmla="*/ 2891335 h 5322018"/>
              <a:gd name="connsiteX42" fmla="*/ 4255667 w 7766407"/>
              <a:gd name="connsiteY42" fmla="*/ 2905018 h 5322018"/>
              <a:gd name="connsiteX43" fmla="*/ 4234983 w 7766407"/>
              <a:gd name="connsiteY43" fmla="*/ 2912298 h 5322018"/>
              <a:gd name="connsiteX44" fmla="*/ 4226882 w 7766407"/>
              <a:gd name="connsiteY44" fmla="*/ 2910079 h 5322018"/>
              <a:gd name="connsiteX45" fmla="*/ 4215462 w 7766407"/>
              <a:gd name="connsiteY45" fmla="*/ 2916885 h 5322018"/>
              <a:gd name="connsiteX46" fmla="*/ 4211632 w 7766407"/>
              <a:gd name="connsiteY46" fmla="*/ 2917760 h 5322018"/>
              <a:gd name="connsiteX47" fmla="*/ 4190465 w 7766407"/>
              <a:gd name="connsiteY47" fmla="*/ 2923708 h 5322018"/>
              <a:gd name="connsiteX48" fmla="*/ 4164947 w 7766407"/>
              <a:gd name="connsiteY48" fmla="*/ 2959675 h 5322018"/>
              <a:gd name="connsiteX49" fmla="*/ 4117371 w 7766407"/>
              <a:gd name="connsiteY49" fmla="*/ 2984784 h 5322018"/>
              <a:gd name="connsiteX50" fmla="*/ 3904979 w 7766407"/>
              <a:gd name="connsiteY50" fmla="*/ 3091607 h 5322018"/>
              <a:gd name="connsiteX51" fmla="*/ 3778911 w 7766407"/>
              <a:gd name="connsiteY51" fmla="*/ 3255548 h 5322018"/>
              <a:gd name="connsiteX52" fmla="*/ 3728606 w 7766407"/>
              <a:gd name="connsiteY52" fmla="*/ 3295465 h 5322018"/>
              <a:gd name="connsiteX53" fmla="*/ 3718668 w 7766407"/>
              <a:gd name="connsiteY53" fmla="*/ 3304992 h 5322018"/>
              <a:gd name="connsiteX54" fmla="*/ 3717842 w 7766407"/>
              <a:gd name="connsiteY54" fmla="*/ 3305447 h 5322018"/>
              <a:gd name="connsiteX55" fmla="*/ 3718578 w 7766407"/>
              <a:gd name="connsiteY55" fmla="*/ 3308616 h 5322018"/>
              <a:gd name="connsiteX56" fmla="*/ 3712398 w 7766407"/>
              <a:gd name="connsiteY56" fmla="*/ 3318359 h 5322018"/>
              <a:gd name="connsiteX57" fmla="*/ 3702979 w 7766407"/>
              <a:gd name="connsiteY57" fmla="*/ 3338545 h 5322018"/>
              <a:gd name="connsiteX58" fmla="*/ 3698626 w 7766407"/>
              <a:gd name="connsiteY58" fmla="*/ 3341390 h 5322018"/>
              <a:gd name="connsiteX59" fmla="*/ 3680384 w 7766407"/>
              <a:gd name="connsiteY59" fmla="*/ 3370390 h 5322018"/>
              <a:gd name="connsiteX60" fmla="*/ 3678906 w 7766407"/>
              <a:gd name="connsiteY60" fmla="*/ 3370346 h 5322018"/>
              <a:gd name="connsiteX61" fmla="*/ 3668393 w 7766407"/>
              <a:gd name="connsiteY61" fmla="*/ 3376590 h 5322018"/>
              <a:gd name="connsiteX62" fmla="*/ 3661364 w 7766407"/>
              <a:gd name="connsiteY62" fmla="*/ 3371467 h 5322018"/>
              <a:gd name="connsiteX63" fmla="*/ 3658334 w 7766407"/>
              <a:gd name="connsiteY63" fmla="*/ 3373274 h 5322018"/>
              <a:gd name="connsiteX64" fmla="*/ 3657792 w 7766407"/>
              <a:gd name="connsiteY64" fmla="*/ 3373950 h 5322018"/>
              <a:gd name="connsiteX65" fmla="*/ 3651105 w 7766407"/>
              <a:gd name="connsiteY65" fmla="*/ 3389533 h 5322018"/>
              <a:gd name="connsiteX66" fmla="*/ 3648132 w 7766407"/>
              <a:gd name="connsiteY66" fmla="*/ 3388884 h 5322018"/>
              <a:gd name="connsiteX67" fmla="*/ 3643801 w 7766407"/>
              <a:gd name="connsiteY67" fmla="*/ 3396002 h 5322018"/>
              <a:gd name="connsiteX68" fmla="*/ 3639159 w 7766407"/>
              <a:gd name="connsiteY68" fmla="*/ 3398369 h 5322018"/>
              <a:gd name="connsiteX69" fmla="*/ 3617811 w 7766407"/>
              <a:gd name="connsiteY69" fmla="*/ 3425254 h 5322018"/>
              <a:gd name="connsiteX70" fmla="*/ 3616346 w 7766407"/>
              <a:gd name="connsiteY70" fmla="*/ 3425054 h 5322018"/>
              <a:gd name="connsiteX71" fmla="*/ 3605202 w 7766407"/>
              <a:gd name="connsiteY71" fmla="*/ 3430140 h 5322018"/>
              <a:gd name="connsiteX72" fmla="*/ 3586582 w 7766407"/>
              <a:gd name="connsiteY72" fmla="*/ 3441167 h 5322018"/>
              <a:gd name="connsiteX73" fmla="*/ 3580103 w 7766407"/>
              <a:gd name="connsiteY73" fmla="*/ 3439005 h 5322018"/>
              <a:gd name="connsiteX74" fmla="*/ 3576872 w 7766407"/>
              <a:gd name="connsiteY74" fmla="*/ 3444094 h 5322018"/>
              <a:gd name="connsiteX75" fmla="*/ 3572338 w 7766407"/>
              <a:gd name="connsiteY75" fmla="*/ 3449943 h 5322018"/>
              <a:gd name="connsiteX76" fmla="*/ 3571965 w 7766407"/>
              <a:gd name="connsiteY76" fmla="*/ 3449964 h 5322018"/>
              <a:gd name="connsiteX77" fmla="*/ 3566623 w 7766407"/>
              <a:gd name="connsiteY77" fmla="*/ 3455947 h 5322018"/>
              <a:gd name="connsiteX78" fmla="*/ 3564070 w 7766407"/>
              <a:gd name="connsiteY78" fmla="*/ 3460601 h 5322018"/>
              <a:gd name="connsiteX79" fmla="*/ 3526726 w 7766407"/>
              <a:gd name="connsiteY79" fmla="*/ 3463163 h 5322018"/>
              <a:gd name="connsiteX80" fmla="*/ 3525139 w 7766407"/>
              <a:gd name="connsiteY80" fmla="*/ 3464518 h 5322018"/>
              <a:gd name="connsiteX81" fmla="*/ 3506741 w 7766407"/>
              <a:gd name="connsiteY81" fmla="*/ 3487501 h 5322018"/>
              <a:gd name="connsiteX82" fmla="*/ 3501585 w 7766407"/>
              <a:gd name="connsiteY82" fmla="*/ 3492832 h 5322018"/>
              <a:gd name="connsiteX83" fmla="*/ 3501212 w 7766407"/>
              <a:gd name="connsiteY83" fmla="*/ 3492813 h 5322018"/>
              <a:gd name="connsiteX84" fmla="*/ 3495239 w 7766407"/>
              <a:gd name="connsiteY84" fmla="*/ 3498192 h 5322018"/>
              <a:gd name="connsiteX85" fmla="*/ 3492183 w 7766407"/>
              <a:gd name="connsiteY85" fmla="*/ 3502548 h 5322018"/>
              <a:gd name="connsiteX86" fmla="*/ 3476697 w 7766407"/>
              <a:gd name="connsiteY86" fmla="*/ 3501956 h 5322018"/>
              <a:gd name="connsiteX87" fmla="*/ 3469187 w 7766407"/>
              <a:gd name="connsiteY87" fmla="*/ 3506574 h 5322018"/>
              <a:gd name="connsiteX88" fmla="*/ 3408103 w 7766407"/>
              <a:gd name="connsiteY88" fmla="*/ 3549813 h 5322018"/>
              <a:gd name="connsiteX89" fmla="*/ 3326209 w 7766407"/>
              <a:gd name="connsiteY89" fmla="*/ 3609630 h 5322018"/>
              <a:gd name="connsiteX90" fmla="*/ 3297595 w 7766407"/>
              <a:gd name="connsiteY90" fmla="*/ 3632513 h 5322018"/>
              <a:gd name="connsiteX91" fmla="*/ 3242015 w 7766407"/>
              <a:gd name="connsiteY91" fmla="*/ 3667904 h 5322018"/>
              <a:gd name="connsiteX92" fmla="*/ 3213720 w 7766407"/>
              <a:gd name="connsiteY92" fmla="*/ 3680766 h 5322018"/>
              <a:gd name="connsiteX93" fmla="*/ 3212968 w 7766407"/>
              <a:gd name="connsiteY93" fmla="*/ 3681905 h 5322018"/>
              <a:gd name="connsiteX94" fmla="*/ 3208857 w 7766407"/>
              <a:gd name="connsiteY94" fmla="*/ 3681194 h 5322018"/>
              <a:gd name="connsiteX95" fmla="*/ 3203557 w 7766407"/>
              <a:gd name="connsiteY95" fmla="*/ 3683492 h 5322018"/>
              <a:gd name="connsiteX96" fmla="*/ 3192199 w 7766407"/>
              <a:gd name="connsiteY96" fmla="*/ 3693448 h 5322018"/>
              <a:gd name="connsiteX97" fmla="*/ 3188443 w 7766407"/>
              <a:gd name="connsiteY97" fmla="*/ 3697797 h 5322018"/>
              <a:gd name="connsiteX98" fmla="*/ 3181853 w 7766407"/>
              <a:gd name="connsiteY98" fmla="*/ 3702869 h 5322018"/>
              <a:gd name="connsiteX99" fmla="*/ 3181526 w 7766407"/>
              <a:gd name="connsiteY99" fmla="*/ 3702803 h 5322018"/>
              <a:gd name="connsiteX100" fmla="*/ 3175672 w 7766407"/>
              <a:gd name="connsiteY100" fmla="*/ 3707933 h 5322018"/>
              <a:gd name="connsiteX101" fmla="*/ 3149098 w 7766407"/>
              <a:gd name="connsiteY101" fmla="*/ 3735473 h 5322018"/>
              <a:gd name="connsiteX102" fmla="*/ 3093676 w 7766407"/>
              <a:gd name="connsiteY102" fmla="*/ 3747916 h 5322018"/>
              <a:gd name="connsiteX103" fmla="*/ 3074500 w 7766407"/>
              <a:gd name="connsiteY103" fmla="*/ 3757479 h 5322018"/>
              <a:gd name="connsiteX104" fmla="*/ 3063387 w 7766407"/>
              <a:gd name="connsiteY104" fmla="*/ 3761557 h 5322018"/>
              <a:gd name="connsiteX105" fmla="*/ 3062129 w 7766407"/>
              <a:gd name="connsiteY105" fmla="*/ 3761145 h 5322018"/>
              <a:gd name="connsiteX106" fmla="*/ 3036739 w 7766407"/>
              <a:gd name="connsiteY106" fmla="*/ 3787643 h 5322018"/>
              <a:gd name="connsiteX107" fmla="*/ 3032052 w 7766407"/>
              <a:gd name="connsiteY107" fmla="*/ 3789608 h 5322018"/>
              <a:gd name="connsiteX108" fmla="*/ 3017184 w 7766407"/>
              <a:gd name="connsiteY108" fmla="*/ 3808868 h 5322018"/>
              <a:gd name="connsiteX109" fmla="*/ 3008605 w 7766407"/>
              <a:gd name="connsiteY109" fmla="*/ 3817755 h 5322018"/>
              <a:gd name="connsiteX110" fmla="*/ 3008033 w 7766407"/>
              <a:gd name="connsiteY110" fmla="*/ 3822453 h 5322018"/>
              <a:gd name="connsiteX111" fmla="*/ 2994428 w 7766407"/>
              <a:gd name="connsiteY111" fmla="*/ 3834466 h 5322018"/>
              <a:gd name="connsiteX112" fmla="*/ 2992169 w 7766407"/>
              <a:gd name="connsiteY112" fmla="*/ 3835021 h 5322018"/>
              <a:gd name="connsiteX113" fmla="*/ 2983549 w 7766407"/>
              <a:gd name="connsiteY113" fmla="*/ 3847993 h 5322018"/>
              <a:gd name="connsiteX114" fmla="*/ 2853933 w 7766407"/>
              <a:gd name="connsiteY114" fmla="*/ 3953133 h 5322018"/>
              <a:gd name="connsiteX115" fmla="*/ 2700319 w 7766407"/>
              <a:gd name="connsiteY115" fmla="*/ 4113764 h 5322018"/>
              <a:gd name="connsiteX116" fmla="*/ 2510176 w 7766407"/>
              <a:gd name="connsiteY116" fmla="*/ 4248057 h 5322018"/>
              <a:gd name="connsiteX117" fmla="*/ 2435589 w 7766407"/>
              <a:gd name="connsiteY117" fmla="*/ 4314608 h 5322018"/>
              <a:gd name="connsiteX118" fmla="*/ 2415553 w 7766407"/>
              <a:gd name="connsiteY118" fmla="*/ 4320982 h 5322018"/>
              <a:gd name="connsiteX119" fmla="*/ 2411954 w 7766407"/>
              <a:gd name="connsiteY119" fmla="*/ 4321914 h 5322018"/>
              <a:gd name="connsiteX120" fmla="*/ 2354125 w 7766407"/>
              <a:gd name="connsiteY120" fmla="*/ 4349531 h 5322018"/>
              <a:gd name="connsiteX121" fmla="*/ 2283738 w 7766407"/>
              <a:gd name="connsiteY121" fmla="*/ 4401913 h 5322018"/>
              <a:gd name="connsiteX122" fmla="*/ 2274639 w 7766407"/>
              <a:gd name="connsiteY122" fmla="*/ 4413265 h 5322018"/>
              <a:gd name="connsiteX123" fmla="*/ 2200361 w 7766407"/>
              <a:gd name="connsiteY123" fmla="*/ 4461969 h 5322018"/>
              <a:gd name="connsiteX124" fmla="*/ 2151385 w 7766407"/>
              <a:gd name="connsiteY124" fmla="*/ 4498639 h 5322018"/>
              <a:gd name="connsiteX125" fmla="*/ 2142612 w 7766407"/>
              <a:gd name="connsiteY125" fmla="*/ 4509639 h 5322018"/>
              <a:gd name="connsiteX126" fmla="*/ 2126867 w 7766407"/>
              <a:gd name="connsiteY126" fmla="*/ 4512135 h 5322018"/>
              <a:gd name="connsiteX127" fmla="*/ 2120592 w 7766407"/>
              <a:gd name="connsiteY127" fmla="*/ 4509890 h 5322018"/>
              <a:gd name="connsiteX128" fmla="*/ 2082302 w 7766407"/>
              <a:gd name="connsiteY128" fmla="*/ 4540317 h 5322018"/>
              <a:gd name="connsiteX129" fmla="*/ 2077252 w 7766407"/>
              <a:gd name="connsiteY129" fmla="*/ 4543206 h 5322018"/>
              <a:gd name="connsiteX130" fmla="*/ 2040915 w 7766407"/>
              <a:gd name="connsiteY130" fmla="*/ 4560268 h 5322018"/>
              <a:gd name="connsiteX131" fmla="*/ 1984507 w 7766407"/>
              <a:gd name="connsiteY131" fmla="*/ 4581220 h 5322018"/>
              <a:gd name="connsiteX132" fmla="*/ 1921726 w 7766407"/>
              <a:gd name="connsiteY132" fmla="*/ 4594994 h 5322018"/>
              <a:gd name="connsiteX133" fmla="*/ 1886796 w 7766407"/>
              <a:gd name="connsiteY133" fmla="*/ 4605417 h 5322018"/>
              <a:gd name="connsiteX134" fmla="*/ 1861080 w 7766407"/>
              <a:gd name="connsiteY134" fmla="*/ 4610008 h 5322018"/>
              <a:gd name="connsiteX135" fmla="*/ 1829217 w 7766407"/>
              <a:gd name="connsiteY135" fmla="*/ 4618611 h 5322018"/>
              <a:gd name="connsiteX136" fmla="*/ 1809298 w 7766407"/>
              <a:gd name="connsiteY136" fmla="*/ 4630561 h 5322018"/>
              <a:gd name="connsiteX137" fmla="*/ 1734333 w 7766407"/>
              <a:gd name="connsiteY137" fmla="*/ 4646342 h 5322018"/>
              <a:gd name="connsiteX138" fmla="*/ 1356409 w 7766407"/>
              <a:gd name="connsiteY138" fmla="*/ 4866278 h 5322018"/>
              <a:gd name="connsiteX139" fmla="*/ 1048676 w 7766407"/>
              <a:gd name="connsiteY139" fmla="*/ 4988133 h 5322018"/>
              <a:gd name="connsiteX140" fmla="*/ 862512 w 7766407"/>
              <a:gd name="connsiteY140" fmla="*/ 5095694 h 5322018"/>
              <a:gd name="connsiteX141" fmla="*/ 861635 w 7766407"/>
              <a:gd name="connsiteY141" fmla="*/ 5094880 h 5322018"/>
              <a:gd name="connsiteX142" fmla="*/ 850724 w 7766407"/>
              <a:gd name="connsiteY142" fmla="*/ 5095804 h 5322018"/>
              <a:gd name="connsiteX143" fmla="*/ 830865 w 7766407"/>
              <a:gd name="connsiteY143" fmla="*/ 5100063 h 5322018"/>
              <a:gd name="connsiteX144" fmla="*/ 779694 w 7766407"/>
              <a:gd name="connsiteY144" fmla="*/ 5096364 h 5322018"/>
              <a:gd name="connsiteX145" fmla="*/ 746322 w 7766407"/>
              <a:gd name="connsiteY145" fmla="*/ 5117315 h 5322018"/>
              <a:gd name="connsiteX146" fmla="*/ 739355 w 7766407"/>
              <a:gd name="connsiteY146" fmla="*/ 5120945 h 5322018"/>
              <a:gd name="connsiteX147" fmla="*/ 739112 w 7766407"/>
              <a:gd name="connsiteY147" fmla="*/ 5120776 h 5322018"/>
              <a:gd name="connsiteX148" fmla="*/ 731553 w 7766407"/>
              <a:gd name="connsiteY148" fmla="*/ 5124122 h 5322018"/>
              <a:gd name="connsiteX149" fmla="*/ 713129 w 7766407"/>
              <a:gd name="connsiteY149" fmla="*/ 5134606 h 5322018"/>
              <a:gd name="connsiteX150" fmla="*/ 707783 w 7766407"/>
              <a:gd name="connsiteY150" fmla="*/ 5135422 h 5322018"/>
              <a:gd name="connsiteX151" fmla="*/ 674773 w 7766407"/>
              <a:gd name="connsiteY151" fmla="*/ 5139365 h 5322018"/>
              <a:gd name="connsiteX152" fmla="*/ 580910 w 7766407"/>
              <a:gd name="connsiteY152" fmla="*/ 5175217 h 5322018"/>
              <a:gd name="connsiteX153" fmla="*/ 0 w 7766407"/>
              <a:gd name="connsiteY153" fmla="*/ 5322018 h 5322018"/>
              <a:gd name="connsiteX154" fmla="*/ 283803 w 7766407"/>
              <a:gd name="connsiteY154" fmla="*/ 2134804 h 5322018"/>
              <a:gd name="connsiteX155" fmla="*/ 443847 w 7766407"/>
              <a:gd name="connsiteY155" fmla="*/ 346023 h 5322018"/>
              <a:gd name="connsiteX156" fmla="*/ 445556 w 7766407"/>
              <a:gd name="connsiteY156" fmla="*/ 318255 h 5322018"/>
              <a:gd name="connsiteX157" fmla="*/ 473895 w 7766407"/>
              <a:gd name="connsiteY157" fmla="*/ 0 h 5322018"/>
              <a:gd name="connsiteX0" fmla="*/ 473895 w 7766407"/>
              <a:gd name="connsiteY0" fmla="*/ 0 h 5322018"/>
              <a:gd name="connsiteX1" fmla="*/ 7766407 w 7766407"/>
              <a:gd name="connsiteY1" fmla="*/ 649356 h 5322018"/>
              <a:gd name="connsiteX2" fmla="*/ 7754419 w 7766407"/>
              <a:gd name="connsiteY2" fmla="*/ 656832 h 5322018"/>
              <a:gd name="connsiteX3" fmla="*/ 7674875 w 7766407"/>
              <a:gd name="connsiteY3" fmla="*/ 705925 h 5322018"/>
              <a:gd name="connsiteX4" fmla="*/ 7594593 w 7766407"/>
              <a:gd name="connsiteY4" fmla="*/ 715147 h 5322018"/>
              <a:gd name="connsiteX5" fmla="*/ 7522045 w 7766407"/>
              <a:gd name="connsiteY5" fmla="*/ 799587 h 5322018"/>
              <a:gd name="connsiteX6" fmla="*/ 7399327 w 7766407"/>
              <a:gd name="connsiteY6" fmla="*/ 845960 h 5322018"/>
              <a:gd name="connsiteX7" fmla="*/ 7322627 w 7766407"/>
              <a:gd name="connsiteY7" fmla="*/ 887773 h 5322018"/>
              <a:gd name="connsiteX8" fmla="*/ 7151262 w 7766407"/>
              <a:gd name="connsiteY8" fmla="*/ 984886 h 5322018"/>
              <a:gd name="connsiteX9" fmla="*/ 6756023 w 7766407"/>
              <a:gd name="connsiteY9" fmla="*/ 1188542 h 5322018"/>
              <a:gd name="connsiteX10" fmla="*/ 6712672 w 7766407"/>
              <a:gd name="connsiteY10" fmla="*/ 1246467 h 5322018"/>
              <a:gd name="connsiteX11" fmla="*/ 6687440 w 7766407"/>
              <a:gd name="connsiteY11" fmla="*/ 1260662 h 5322018"/>
              <a:gd name="connsiteX12" fmla="*/ 6641885 w 7766407"/>
              <a:gd name="connsiteY12" fmla="*/ 1309000 h 5322018"/>
              <a:gd name="connsiteX13" fmla="*/ 6489577 w 7766407"/>
              <a:gd name="connsiteY13" fmla="*/ 1398613 h 5322018"/>
              <a:gd name="connsiteX14" fmla="*/ 6384287 w 7766407"/>
              <a:gd name="connsiteY14" fmla="*/ 1451239 h 5322018"/>
              <a:gd name="connsiteX15" fmla="*/ 6220937 w 7766407"/>
              <a:gd name="connsiteY15" fmla="*/ 1540763 h 5322018"/>
              <a:gd name="connsiteX16" fmla="*/ 6109958 w 7766407"/>
              <a:gd name="connsiteY16" fmla="*/ 1601219 h 5322018"/>
              <a:gd name="connsiteX17" fmla="*/ 6014458 w 7766407"/>
              <a:gd name="connsiteY17" fmla="*/ 1670184 h 5322018"/>
              <a:gd name="connsiteX18" fmla="*/ 5839315 w 7766407"/>
              <a:gd name="connsiteY18" fmla="*/ 1841855 h 5322018"/>
              <a:gd name="connsiteX19" fmla="*/ 5810333 w 7766407"/>
              <a:gd name="connsiteY19" fmla="*/ 1879264 h 5322018"/>
              <a:gd name="connsiteX20" fmla="*/ 5796856 w 7766407"/>
              <a:gd name="connsiteY20" fmla="*/ 1903903 h 5322018"/>
              <a:gd name="connsiteX21" fmla="*/ 5776991 w 7766407"/>
              <a:gd name="connsiteY21" fmla="*/ 1913445 h 5322018"/>
              <a:gd name="connsiteX22" fmla="*/ 5768324 w 7766407"/>
              <a:gd name="connsiteY22" fmla="*/ 1930187 h 5322018"/>
              <a:gd name="connsiteX23" fmla="*/ 5746715 w 7766407"/>
              <a:gd name="connsiteY23" fmla="*/ 1935728 h 5322018"/>
              <a:gd name="connsiteX24" fmla="*/ 5730244 w 7766407"/>
              <a:gd name="connsiteY24" fmla="*/ 1946380 h 5322018"/>
              <a:gd name="connsiteX25" fmla="*/ 5551772 w 7766407"/>
              <a:gd name="connsiteY25" fmla="*/ 2005270 h 5322018"/>
              <a:gd name="connsiteX26" fmla="*/ 5246617 w 7766407"/>
              <a:gd name="connsiteY26" fmla="*/ 2162655 h 5322018"/>
              <a:gd name="connsiteX27" fmla="*/ 5108893 w 7766407"/>
              <a:gd name="connsiteY27" fmla="*/ 2264498 h 5322018"/>
              <a:gd name="connsiteX28" fmla="*/ 4972149 w 7766407"/>
              <a:gd name="connsiteY28" fmla="*/ 2387894 h 5322018"/>
              <a:gd name="connsiteX29" fmla="*/ 4933888 w 7766407"/>
              <a:gd name="connsiteY29" fmla="*/ 2412305 h 5322018"/>
              <a:gd name="connsiteX30" fmla="*/ 4886680 w 7766407"/>
              <a:gd name="connsiteY30" fmla="*/ 2435959 h 5322018"/>
              <a:gd name="connsiteX31" fmla="*/ 4858349 w 7766407"/>
              <a:gd name="connsiteY31" fmla="*/ 2449951 h 5322018"/>
              <a:gd name="connsiteX32" fmla="*/ 4790282 w 7766407"/>
              <a:gd name="connsiteY32" fmla="*/ 2498841 h 5322018"/>
              <a:gd name="connsiteX33" fmla="*/ 4695421 w 7766407"/>
              <a:gd name="connsiteY33" fmla="*/ 2608329 h 5322018"/>
              <a:gd name="connsiteX34" fmla="*/ 4660953 w 7766407"/>
              <a:gd name="connsiteY34" fmla="*/ 2633640 h 5322018"/>
              <a:gd name="connsiteX35" fmla="*/ 4617793 w 7766407"/>
              <a:gd name="connsiteY35" fmla="*/ 2682689 h 5322018"/>
              <a:gd name="connsiteX36" fmla="*/ 4540653 w 7766407"/>
              <a:gd name="connsiteY36" fmla="*/ 2726039 h 5322018"/>
              <a:gd name="connsiteX37" fmla="*/ 4478244 w 7766407"/>
              <a:gd name="connsiteY37" fmla="*/ 2754222 h 5322018"/>
              <a:gd name="connsiteX38" fmla="*/ 4445069 w 7766407"/>
              <a:gd name="connsiteY38" fmla="*/ 2771978 h 5322018"/>
              <a:gd name="connsiteX39" fmla="*/ 4418912 w 7766407"/>
              <a:gd name="connsiteY39" fmla="*/ 2782732 h 5322018"/>
              <a:gd name="connsiteX40" fmla="*/ 4363178 w 7766407"/>
              <a:gd name="connsiteY40" fmla="*/ 2821763 h 5322018"/>
              <a:gd name="connsiteX41" fmla="*/ 4275326 w 7766407"/>
              <a:gd name="connsiteY41" fmla="*/ 2891335 h 5322018"/>
              <a:gd name="connsiteX42" fmla="*/ 4255667 w 7766407"/>
              <a:gd name="connsiteY42" fmla="*/ 2905018 h 5322018"/>
              <a:gd name="connsiteX43" fmla="*/ 4234983 w 7766407"/>
              <a:gd name="connsiteY43" fmla="*/ 2912298 h 5322018"/>
              <a:gd name="connsiteX44" fmla="*/ 4226882 w 7766407"/>
              <a:gd name="connsiteY44" fmla="*/ 2910079 h 5322018"/>
              <a:gd name="connsiteX45" fmla="*/ 4215462 w 7766407"/>
              <a:gd name="connsiteY45" fmla="*/ 2916885 h 5322018"/>
              <a:gd name="connsiteX46" fmla="*/ 4211632 w 7766407"/>
              <a:gd name="connsiteY46" fmla="*/ 2917760 h 5322018"/>
              <a:gd name="connsiteX47" fmla="*/ 4190465 w 7766407"/>
              <a:gd name="connsiteY47" fmla="*/ 2923708 h 5322018"/>
              <a:gd name="connsiteX48" fmla="*/ 4164947 w 7766407"/>
              <a:gd name="connsiteY48" fmla="*/ 2959675 h 5322018"/>
              <a:gd name="connsiteX49" fmla="*/ 4117371 w 7766407"/>
              <a:gd name="connsiteY49" fmla="*/ 2984784 h 5322018"/>
              <a:gd name="connsiteX50" fmla="*/ 3904979 w 7766407"/>
              <a:gd name="connsiteY50" fmla="*/ 3091607 h 5322018"/>
              <a:gd name="connsiteX51" fmla="*/ 3778911 w 7766407"/>
              <a:gd name="connsiteY51" fmla="*/ 3255548 h 5322018"/>
              <a:gd name="connsiteX52" fmla="*/ 3728606 w 7766407"/>
              <a:gd name="connsiteY52" fmla="*/ 3295465 h 5322018"/>
              <a:gd name="connsiteX53" fmla="*/ 3718668 w 7766407"/>
              <a:gd name="connsiteY53" fmla="*/ 3304992 h 5322018"/>
              <a:gd name="connsiteX54" fmla="*/ 3717842 w 7766407"/>
              <a:gd name="connsiteY54" fmla="*/ 3305447 h 5322018"/>
              <a:gd name="connsiteX55" fmla="*/ 3718578 w 7766407"/>
              <a:gd name="connsiteY55" fmla="*/ 3308616 h 5322018"/>
              <a:gd name="connsiteX56" fmla="*/ 3712398 w 7766407"/>
              <a:gd name="connsiteY56" fmla="*/ 3318359 h 5322018"/>
              <a:gd name="connsiteX57" fmla="*/ 3702979 w 7766407"/>
              <a:gd name="connsiteY57" fmla="*/ 3338545 h 5322018"/>
              <a:gd name="connsiteX58" fmla="*/ 3698626 w 7766407"/>
              <a:gd name="connsiteY58" fmla="*/ 3341390 h 5322018"/>
              <a:gd name="connsiteX59" fmla="*/ 3680384 w 7766407"/>
              <a:gd name="connsiteY59" fmla="*/ 3370390 h 5322018"/>
              <a:gd name="connsiteX60" fmla="*/ 3678906 w 7766407"/>
              <a:gd name="connsiteY60" fmla="*/ 3370346 h 5322018"/>
              <a:gd name="connsiteX61" fmla="*/ 3668393 w 7766407"/>
              <a:gd name="connsiteY61" fmla="*/ 3376590 h 5322018"/>
              <a:gd name="connsiteX62" fmla="*/ 3661364 w 7766407"/>
              <a:gd name="connsiteY62" fmla="*/ 3371467 h 5322018"/>
              <a:gd name="connsiteX63" fmla="*/ 3658334 w 7766407"/>
              <a:gd name="connsiteY63" fmla="*/ 3373274 h 5322018"/>
              <a:gd name="connsiteX64" fmla="*/ 3657792 w 7766407"/>
              <a:gd name="connsiteY64" fmla="*/ 3373950 h 5322018"/>
              <a:gd name="connsiteX65" fmla="*/ 3651105 w 7766407"/>
              <a:gd name="connsiteY65" fmla="*/ 3389533 h 5322018"/>
              <a:gd name="connsiteX66" fmla="*/ 3648132 w 7766407"/>
              <a:gd name="connsiteY66" fmla="*/ 3388884 h 5322018"/>
              <a:gd name="connsiteX67" fmla="*/ 3643801 w 7766407"/>
              <a:gd name="connsiteY67" fmla="*/ 3396002 h 5322018"/>
              <a:gd name="connsiteX68" fmla="*/ 3639159 w 7766407"/>
              <a:gd name="connsiteY68" fmla="*/ 3398369 h 5322018"/>
              <a:gd name="connsiteX69" fmla="*/ 3617811 w 7766407"/>
              <a:gd name="connsiteY69" fmla="*/ 3425254 h 5322018"/>
              <a:gd name="connsiteX70" fmla="*/ 3616346 w 7766407"/>
              <a:gd name="connsiteY70" fmla="*/ 3425054 h 5322018"/>
              <a:gd name="connsiteX71" fmla="*/ 3605202 w 7766407"/>
              <a:gd name="connsiteY71" fmla="*/ 3430140 h 5322018"/>
              <a:gd name="connsiteX72" fmla="*/ 3586582 w 7766407"/>
              <a:gd name="connsiteY72" fmla="*/ 3441167 h 5322018"/>
              <a:gd name="connsiteX73" fmla="*/ 3580103 w 7766407"/>
              <a:gd name="connsiteY73" fmla="*/ 3439005 h 5322018"/>
              <a:gd name="connsiteX74" fmla="*/ 3576872 w 7766407"/>
              <a:gd name="connsiteY74" fmla="*/ 3444094 h 5322018"/>
              <a:gd name="connsiteX75" fmla="*/ 3572338 w 7766407"/>
              <a:gd name="connsiteY75" fmla="*/ 3449943 h 5322018"/>
              <a:gd name="connsiteX76" fmla="*/ 3571965 w 7766407"/>
              <a:gd name="connsiteY76" fmla="*/ 3449964 h 5322018"/>
              <a:gd name="connsiteX77" fmla="*/ 3566623 w 7766407"/>
              <a:gd name="connsiteY77" fmla="*/ 3455947 h 5322018"/>
              <a:gd name="connsiteX78" fmla="*/ 3564070 w 7766407"/>
              <a:gd name="connsiteY78" fmla="*/ 3460601 h 5322018"/>
              <a:gd name="connsiteX79" fmla="*/ 3526726 w 7766407"/>
              <a:gd name="connsiteY79" fmla="*/ 3463163 h 5322018"/>
              <a:gd name="connsiteX80" fmla="*/ 3525139 w 7766407"/>
              <a:gd name="connsiteY80" fmla="*/ 3464518 h 5322018"/>
              <a:gd name="connsiteX81" fmla="*/ 3506741 w 7766407"/>
              <a:gd name="connsiteY81" fmla="*/ 3487501 h 5322018"/>
              <a:gd name="connsiteX82" fmla="*/ 3501585 w 7766407"/>
              <a:gd name="connsiteY82" fmla="*/ 3492832 h 5322018"/>
              <a:gd name="connsiteX83" fmla="*/ 3501212 w 7766407"/>
              <a:gd name="connsiteY83" fmla="*/ 3492813 h 5322018"/>
              <a:gd name="connsiteX84" fmla="*/ 3495239 w 7766407"/>
              <a:gd name="connsiteY84" fmla="*/ 3498192 h 5322018"/>
              <a:gd name="connsiteX85" fmla="*/ 3492183 w 7766407"/>
              <a:gd name="connsiteY85" fmla="*/ 3502548 h 5322018"/>
              <a:gd name="connsiteX86" fmla="*/ 3476697 w 7766407"/>
              <a:gd name="connsiteY86" fmla="*/ 3501956 h 5322018"/>
              <a:gd name="connsiteX87" fmla="*/ 3469187 w 7766407"/>
              <a:gd name="connsiteY87" fmla="*/ 3506574 h 5322018"/>
              <a:gd name="connsiteX88" fmla="*/ 3408103 w 7766407"/>
              <a:gd name="connsiteY88" fmla="*/ 3549813 h 5322018"/>
              <a:gd name="connsiteX89" fmla="*/ 3326209 w 7766407"/>
              <a:gd name="connsiteY89" fmla="*/ 3609630 h 5322018"/>
              <a:gd name="connsiteX90" fmla="*/ 3297595 w 7766407"/>
              <a:gd name="connsiteY90" fmla="*/ 3632513 h 5322018"/>
              <a:gd name="connsiteX91" fmla="*/ 3242015 w 7766407"/>
              <a:gd name="connsiteY91" fmla="*/ 3667904 h 5322018"/>
              <a:gd name="connsiteX92" fmla="*/ 3213720 w 7766407"/>
              <a:gd name="connsiteY92" fmla="*/ 3680766 h 5322018"/>
              <a:gd name="connsiteX93" fmla="*/ 3212968 w 7766407"/>
              <a:gd name="connsiteY93" fmla="*/ 3681905 h 5322018"/>
              <a:gd name="connsiteX94" fmla="*/ 3208857 w 7766407"/>
              <a:gd name="connsiteY94" fmla="*/ 3681194 h 5322018"/>
              <a:gd name="connsiteX95" fmla="*/ 3203557 w 7766407"/>
              <a:gd name="connsiteY95" fmla="*/ 3683492 h 5322018"/>
              <a:gd name="connsiteX96" fmla="*/ 3192199 w 7766407"/>
              <a:gd name="connsiteY96" fmla="*/ 3693448 h 5322018"/>
              <a:gd name="connsiteX97" fmla="*/ 3188443 w 7766407"/>
              <a:gd name="connsiteY97" fmla="*/ 3697797 h 5322018"/>
              <a:gd name="connsiteX98" fmla="*/ 3181853 w 7766407"/>
              <a:gd name="connsiteY98" fmla="*/ 3702869 h 5322018"/>
              <a:gd name="connsiteX99" fmla="*/ 3181526 w 7766407"/>
              <a:gd name="connsiteY99" fmla="*/ 3702803 h 5322018"/>
              <a:gd name="connsiteX100" fmla="*/ 3175672 w 7766407"/>
              <a:gd name="connsiteY100" fmla="*/ 3707933 h 5322018"/>
              <a:gd name="connsiteX101" fmla="*/ 3149098 w 7766407"/>
              <a:gd name="connsiteY101" fmla="*/ 3735473 h 5322018"/>
              <a:gd name="connsiteX102" fmla="*/ 3093676 w 7766407"/>
              <a:gd name="connsiteY102" fmla="*/ 3747916 h 5322018"/>
              <a:gd name="connsiteX103" fmla="*/ 3074500 w 7766407"/>
              <a:gd name="connsiteY103" fmla="*/ 3757479 h 5322018"/>
              <a:gd name="connsiteX104" fmla="*/ 3063387 w 7766407"/>
              <a:gd name="connsiteY104" fmla="*/ 3761557 h 5322018"/>
              <a:gd name="connsiteX105" fmla="*/ 3062129 w 7766407"/>
              <a:gd name="connsiteY105" fmla="*/ 3761145 h 5322018"/>
              <a:gd name="connsiteX106" fmla="*/ 3036739 w 7766407"/>
              <a:gd name="connsiteY106" fmla="*/ 3787643 h 5322018"/>
              <a:gd name="connsiteX107" fmla="*/ 3032052 w 7766407"/>
              <a:gd name="connsiteY107" fmla="*/ 3789608 h 5322018"/>
              <a:gd name="connsiteX108" fmla="*/ 3017184 w 7766407"/>
              <a:gd name="connsiteY108" fmla="*/ 3808868 h 5322018"/>
              <a:gd name="connsiteX109" fmla="*/ 3008605 w 7766407"/>
              <a:gd name="connsiteY109" fmla="*/ 3817755 h 5322018"/>
              <a:gd name="connsiteX110" fmla="*/ 3008033 w 7766407"/>
              <a:gd name="connsiteY110" fmla="*/ 3822453 h 5322018"/>
              <a:gd name="connsiteX111" fmla="*/ 2994428 w 7766407"/>
              <a:gd name="connsiteY111" fmla="*/ 3834466 h 5322018"/>
              <a:gd name="connsiteX112" fmla="*/ 2992169 w 7766407"/>
              <a:gd name="connsiteY112" fmla="*/ 3835021 h 5322018"/>
              <a:gd name="connsiteX113" fmla="*/ 2983549 w 7766407"/>
              <a:gd name="connsiteY113" fmla="*/ 3847993 h 5322018"/>
              <a:gd name="connsiteX114" fmla="*/ 2853933 w 7766407"/>
              <a:gd name="connsiteY114" fmla="*/ 3953133 h 5322018"/>
              <a:gd name="connsiteX115" fmla="*/ 2700319 w 7766407"/>
              <a:gd name="connsiteY115" fmla="*/ 4113764 h 5322018"/>
              <a:gd name="connsiteX116" fmla="*/ 2510176 w 7766407"/>
              <a:gd name="connsiteY116" fmla="*/ 4248057 h 5322018"/>
              <a:gd name="connsiteX117" fmla="*/ 2435589 w 7766407"/>
              <a:gd name="connsiteY117" fmla="*/ 4314608 h 5322018"/>
              <a:gd name="connsiteX118" fmla="*/ 2415553 w 7766407"/>
              <a:gd name="connsiteY118" fmla="*/ 4320982 h 5322018"/>
              <a:gd name="connsiteX119" fmla="*/ 2411954 w 7766407"/>
              <a:gd name="connsiteY119" fmla="*/ 4321914 h 5322018"/>
              <a:gd name="connsiteX120" fmla="*/ 2354125 w 7766407"/>
              <a:gd name="connsiteY120" fmla="*/ 4349531 h 5322018"/>
              <a:gd name="connsiteX121" fmla="*/ 2283738 w 7766407"/>
              <a:gd name="connsiteY121" fmla="*/ 4401913 h 5322018"/>
              <a:gd name="connsiteX122" fmla="*/ 2274639 w 7766407"/>
              <a:gd name="connsiteY122" fmla="*/ 4413265 h 5322018"/>
              <a:gd name="connsiteX123" fmla="*/ 2200361 w 7766407"/>
              <a:gd name="connsiteY123" fmla="*/ 4461969 h 5322018"/>
              <a:gd name="connsiteX124" fmla="*/ 2151385 w 7766407"/>
              <a:gd name="connsiteY124" fmla="*/ 4498639 h 5322018"/>
              <a:gd name="connsiteX125" fmla="*/ 2142612 w 7766407"/>
              <a:gd name="connsiteY125" fmla="*/ 4509639 h 5322018"/>
              <a:gd name="connsiteX126" fmla="*/ 2126867 w 7766407"/>
              <a:gd name="connsiteY126" fmla="*/ 4512135 h 5322018"/>
              <a:gd name="connsiteX127" fmla="*/ 2120592 w 7766407"/>
              <a:gd name="connsiteY127" fmla="*/ 4509890 h 5322018"/>
              <a:gd name="connsiteX128" fmla="*/ 2082302 w 7766407"/>
              <a:gd name="connsiteY128" fmla="*/ 4540317 h 5322018"/>
              <a:gd name="connsiteX129" fmla="*/ 2077252 w 7766407"/>
              <a:gd name="connsiteY129" fmla="*/ 4543206 h 5322018"/>
              <a:gd name="connsiteX130" fmla="*/ 2040915 w 7766407"/>
              <a:gd name="connsiteY130" fmla="*/ 4560268 h 5322018"/>
              <a:gd name="connsiteX131" fmla="*/ 1984507 w 7766407"/>
              <a:gd name="connsiteY131" fmla="*/ 4581220 h 5322018"/>
              <a:gd name="connsiteX132" fmla="*/ 1921726 w 7766407"/>
              <a:gd name="connsiteY132" fmla="*/ 4594994 h 5322018"/>
              <a:gd name="connsiteX133" fmla="*/ 1886796 w 7766407"/>
              <a:gd name="connsiteY133" fmla="*/ 4605417 h 5322018"/>
              <a:gd name="connsiteX134" fmla="*/ 1861080 w 7766407"/>
              <a:gd name="connsiteY134" fmla="*/ 4610008 h 5322018"/>
              <a:gd name="connsiteX135" fmla="*/ 1829217 w 7766407"/>
              <a:gd name="connsiteY135" fmla="*/ 4618611 h 5322018"/>
              <a:gd name="connsiteX136" fmla="*/ 1809298 w 7766407"/>
              <a:gd name="connsiteY136" fmla="*/ 4630561 h 5322018"/>
              <a:gd name="connsiteX137" fmla="*/ 1734333 w 7766407"/>
              <a:gd name="connsiteY137" fmla="*/ 4646342 h 5322018"/>
              <a:gd name="connsiteX138" fmla="*/ 1356409 w 7766407"/>
              <a:gd name="connsiteY138" fmla="*/ 4866278 h 5322018"/>
              <a:gd name="connsiteX139" fmla="*/ 1048676 w 7766407"/>
              <a:gd name="connsiteY139" fmla="*/ 4988133 h 5322018"/>
              <a:gd name="connsiteX140" fmla="*/ 862512 w 7766407"/>
              <a:gd name="connsiteY140" fmla="*/ 5095694 h 5322018"/>
              <a:gd name="connsiteX141" fmla="*/ 861635 w 7766407"/>
              <a:gd name="connsiteY141" fmla="*/ 5094880 h 5322018"/>
              <a:gd name="connsiteX142" fmla="*/ 850724 w 7766407"/>
              <a:gd name="connsiteY142" fmla="*/ 5095804 h 5322018"/>
              <a:gd name="connsiteX143" fmla="*/ 830865 w 7766407"/>
              <a:gd name="connsiteY143" fmla="*/ 5100063 h 5322018"/>
              <a:gd name="connsiteX144" fmla="*/ 779694 w 7766407"/>
              <a:gd name="connsiteY144" fmla="*/ 5096364 h 5322018"/>
              <a:gd name="connsiteX145" fmla="*/ 746322 w 7766407"/>
              <a:gd name="connsiteY145" fmla="*/ 5117315 h 5322018"/>
              <a:gd name="connsiteX146" fmla="*/ 739355 w 7766407"/>
              <a:gd name="connsiteY146" fmla="*/ 5120945 h 5322018"/>
              <a:gd name="connsiteX147" fmla="*/ 739112 w 7766407"/>
              <a:gd name="connsiteY147" fmla="*/ 5120776 h 5322018"/>
              <a:gd name="connsiteX148" fmla="*/ 731553 w 7766407"/>
              <a:gd name="connsiteY148" fmla="*/ 5124122 h 5322018"/>
              <a:gd name="connsiteX149" fmla="*/ 713129 w 7766407"/>
              <a:gd name="connsiteY149" fmla="*/ 5134606 h 5322018"/>
              <a:gd name="connsiteX150" fmla="*/ 707783 w 7766407"/>
              <a:gd name="connsiteY150" fmla="*/ 5135422 h 5322018"/>
              <a:gd name="connsiteX151" fmla="*/ 674773 w 7766407"/>
              <a:gd name="connsiteY151" fmla="*/ 5139365 h 5322018"/>
              <a:gd name="connsiteX152" fmla="*/ 580910 w 7766407"/>
              <a:gd name="connsiteY152" fmla="*/ 5175217 h 5322018"/>
              <a:gd name="connsiteX153" fmla="*/ 0 w 7766407"/>
              <a:gd name="connsiteY153" fmla="*/ 5322018 h 5322018"/>
              <a:gd name="connsiteX154" fmla="*/ 283803 w 7766407"/>
              <a:gd name="connsiteY154" fmla="*/ 2134804 h 5322018"/>
              <a:gd name="connsiteX155" fmla="*/ 443847 w 7766407"/>
              <a:gd name="connsiteY155" fmla="*/ 346023 h 5322018"/>
              <a:gd name="connsiteX156" fmla="*/ 473895 w 7766407"/>
              <a:gd name="connsiteY156" fmla="*/ 0 h 5322018"/>
              <a:gd name="connsiteX0" fmla="*/ 473895 w 7766407"/>
              <a:gd name="connsiteY0" fmla="*/ 0 h 5322018"/>
              <a:gd name="connsiteX1" fmla="*/ 7766407 w 7766407"/>
              <a:gd name="connsiteY1" fmla="*/ 649356 h 5322018"/>
              <a:gd name="connsiteX2" fmla="*/ 7754419 w 7766407"/>
              <a:gd name="connsiteY2" fmla="*/ 656832 h 5322018"/>
              <a:gd name="connsiteX3" fmla="*/ 7674875 w 7766407"/>
              <a:gd name="connsiteY3" fmla="*/ 705925 h 5322018"/>
              <a:gd name="connsiteX4" fmla="*/ 7594593 w 7766407"/>
              <a:gd name="connsiteY4" fmla="*/ 715147 h 5322018"/>
              <a:gd name="connsiteX5" fmla="*/ 7522045 w 7766407"/>
              <a:gd name="connsiteY5" fmla="*/ 799587 h 5322018"/>
              <a:gd name="connsiteX6" fmla="*/ 7399327 w 7766407"/>
              <a:gd name="connsiteY6" fmla="*/ 845960 h 5322018"/>
              <a:gd name="connsiteX7" fmla="*/ 7322627 w 7766407"/>
              <a:gd name="connsiteY7" fmla="*/ 887773 h 5322018"/>
              <a:gd name="connsiteX8" fmla="*/ 7151262 w 7766407"/>
              <a:gd name="connsiteY8" fmla="*/ 984886 h 5322018"/>
              <a:gd name="connsiteX9" fmla="*/ 6756023 w 7766407"/>
              <a:gd name="connsiteY9" fmla="*/ 1188542 h 5322018"/>
              <a:gd name="connsiteX10" fmla="*/ 6712672 w 7766407"/>
              <a:gd name="connsiteY10" fmla="*/ 1246467 h 5322018"/>
              <a:gd name="connsiteX11" fmla="*/ 6687440 w 7766407"/>
              <a:gd name="connsiteY11" fmla="*/ 1260662 h 5322018"/>
              <a:gd name="connsiteX12" fmla="*/ 6641885 w 7766407"/>
              <a:gd name="connsiteY12" fmla="*/ 1309000 h 5322018"/>
              <a:gd name="connsiteX13" fmla="*/ 6489577 w 7766407"/>
              <a:gd name="connsiteY13" fmla="*/ 1398613 h 5322018"/>
              <a:gd name="connsiteX14" fmla="*/ 6384287 w 7766407"/>
              <a:gd name="connsiteY14" fmla="*/ 1451239 h 5322018"/>
              <a:gd name="connsiteX15" fmla="*/ 6220937 w 7766407"/>
              <a:gd name="connsiteY15" fmla="*/ 1540763 h 5322018"/>
              <a:gd name="connsiteX16" fmla="*/ 6109958 w 7766407"/>
              <a:gd name="connsiteY16" fmla="*/ 1601219 h 5322018"/>
              <a:gd name="connsiteX17" fmla="*/ 6014458 w 7766407"/>
              <a:gd name="connsiteY17" fmla="*/ 1670184 h 5322018"/>
              <a:gd name="connsiteX18" fmla="*/ 5839315 w 7766407"/>
              <a:gd name="connsiteY18" fmla="*/ 1841855 h 5322018"/>
              <a:gd name="connsiteX19" fmla="*/ 5810333 w 7766407"/>
              <a:gd name="connsiteY19" fmla="*/ 1879264 h 5322018"/>
              <a:gd name="connsiteX20" fmla="*/ 5796856 w 7766407"/>
              <a:gd name="connsiteY20" fmla="*/ 1903903 h 5322018"/>
              <a:gd name="connsiteX21" fmla="*/ 5776991 w 7766407"/>
              <a:gd name="connsiteY21" fmla="*/ 1913445 h 5322018"/>
              <a:gd name="connsiteX22" fmla="*/ 5768324 w 7766407"/>
              <a:gd name="connsiteY22" fmla="*/ 1930187 h 5322018"/>
              <a:gd name="connsiteX23" fmla="*/ 5746715 w 7766407"/>
              <a:gd name="connsiteY23" fmla="*/ 1935728 h 5322018"/>
              <a:gd name="connsiteX24" fmla="*/ 5730244 w 7766407"/>
              <a:gd name="connsiteY24" fmla="*/ 1946380 h 5322018"/>
              <a:gd name="connsiteX25" fmla="*/ 5551772 w 7766407"/>
              <a:gd name="connsiteY25" fmla="*/ 2005270 h 5322018"/>
              <a:gd name="connsiteX26" fmla="*/ 5246617 w 7766407"/>
              <a:gd name="connsiteY26" fmla="*/ 2162655 h 5322018"/>
              <a:gd name="connsiteX27" fmla="*/ 5108893 w 7766407"/>
              <a:gd name="connsiteY27" fmla="*/ 2264498 h 5322018"/>
              <a:gd name="connsiteX28" fmla="*/ 4972149 w 7766407"/>
              <a:gd name="connsiteY28" fmla="*/ 2387894 h 5322018"/>
              <a:gd name="connsiteX29" fmla="*/ 4933888 w 7766407"/>
              <a:gd name="connsiteY29" fmla="*/ 2412305 h 5322018"/>
              <a:gd name="connsiteX30" fmla="*/ 4886680 w 7766407"/>
              <a:gd name="connsiteY30" fmla="*/ 2435959 h 5322018"/>
              <a:gd name="connsiteX31" fmla="*/ 4858349 w 7766407"/>
              <a:gd name="connsiteY31" fmla="*/ 2449951 h 5322018"/>
              <a:gd name="connsiteX32" fmla="*/ 4790282 w 7766407"/>
              <a:gd name="connsiteY32" fmla="*/ 2498841 h 5322018"/>
              <a:gd name="connsiteX33" fmla="*/ 4695421 w 7766407"/>
              <a:gd name="connsiteY33" fmla="*/ 2608329 h 5322018"/>
              <a:gd name="connsiteX34" fmla="*/ 4660953 w 7766407"/>
              <a:gd name="connsiteY34" fmla="*/ 2633640 h 5322018"/>
              <a:gd name="connsiteX35" fmla="*/ 4617793 w 7766407"/>
              <a:gd name="connsiteY35" fmla="*/ 2682689 h 5322018"/>
              <a:gd name="connsiteX36" fmla="*/ 4540653 w 7766407"/>
              <a:gd name="connsiteY36" fmla="*/ 2726039 h 5322018"/>
              <a:gd name="connsiteX37" fmla="*/ 4478244 w 7766407"/>
              <a:gd name="connsiteY37" fmla="*/ 2754222 h 5322018"/>
              <a:gd name="connsiteX38" fmla="*/ 4445069 w 7766407"/>
              <a:gd name="connsiteY38" fmla="*/ 2771978 h 5322018"/>
              <a:gd name="connsiteX39" fmla="*/ 4418912 w 7766407"/>
              <a:gd name="connsiteY39" fmla="*/ 2782732 h 5322018"/>
              <a:gd name="connsiteX40" fmla="*/ 4363178 w 7766407"/>
              <a:gd name="connsiteY40" fmla="*/ 2821763 h 5322018"/>
              <a:gd name="connsiteX41" fmla="*/ 4275326 w 7766407"/>
              <a:gd name="connsiteY41" fmla="*/ 2891335 h 5322018"/>
              <a:gd name="connsiteX42" fmla="*/ 4255667 w 7766407"/>
              <a:gd name="connsiteY42" fmla="*/ 2905018 h 5322018"/>
              <a:gd name="connsiteX43" fmla="*/ 4234983 w 7766407"/>
              <a:gd name="connsiteY43" fmla="*/ 2912298 h 5322018"/>
              <a:gd name="connsiteX44" fmla="*/ 4226882 w 7766407"/>
              <a:gd name="connsiteY44" fmla="*/ 2910079 h 5322018"/>
              <a:gd name="connsiteX45" fmla="*/ 4215462 w 7766407"/>
              <a:gd name="connsiteY45" fmla="*/ 2916885 h 5322018"/>
              <a:gd name="connsiteX46" fmla="*/ 4211632 w 7766407"/>
              <a:gd name="connsiteY46" fmla="*/ 2917760 h 5322018"/>
              <a:gd name="connsiteX47" fmla="*/ 4190465 w 7766407"/>
              <a:gd name="connsiteY47" fmla="*/ 2923708 h 5322018"/>
              <a:gd name="connsiteX48" fmla="*/ 4164947 w 7766407"/>
              <a:gd name="connsiteY48" fmla="*/ 2959675 h 5322018"/>
              <a:gd name="connsiteX49" fmla="*/ 4117371 w 7766407"/>
              <a:gd name="connsiteY49" fmla="*/ 2984784 h 5322018"/>
              <a:gd name="connsiteX50" fmla="*/ 3904979 w 7766407"/>
              <a:gd name="connsiteY50" fmla="*/ 3091607 h 5322018"/>
              <a:gd name="connsiteX51" fmla="*/ 3778911 w 7766407"/>
              <a:gd name="connsiteY51" fmla="*/ 3255548 h 5322018"/>
              <a:gd name="connsiteX52" fmla="*/ 3728606 w 7766407"/>
              <a:gd name="connsiteY52" fmla="*/ 3295465 h 5322018"/>
              <a:gd name="connsiteX53" fmla="*/ 3718668 w 7766407"/>
              <a:gd name="connsiteY53" fmla="*/ 3304992 h 5322018"/>
              <a:gd name="connsiteX54" fmla="*/ 3717842 w 7766407"/>
              <a:gd name="connsiteY54" fmla="*/ 3305447 h 5322018"/>
              <a:gd name="connsiteX55" fmla="*/ 3718578 w 7766407"/>
              <a:gd name="connsiteY55" fmla="*/ 3308616 h 5322018"/>
              <a:gd name="connsiteX56" fmla="*/ 3712398 w 7766407"/>
              <a:gd name="connsiteY56" fmla="*/ 3318359 h 5322018"/>
              <a:gd name="connsiteX57" fmla="*/ 3702979 w 7766407"/>
              <a:gd name="connsiteY57" fmla="*/ 3338545 h 5322018"/>
              <a:gd name="connsiteX58" fmla="*/ 3698626 w 7766407"/>
              <a:gd name="connsiteY58" fmla="*/ 3341390 h 5322018"/>
              <a:gd name="connsiteX59" fmla="*/ 3680384 w 7766407"/>
              <a:gd name="connsiteY59" fmla="*/ 3370390 h 5322018"/>
              <a:gd name="connsiteX60" fmla="*/ 3678906 w 7766407"/>
              <a:gd name="connsiteY60" fmla="*/ 3370346 h 5322018"/>
              <a:gd name="connsiteX61" fmla="*/ 3668393 w 7766407"/>
              <a:gd name="connsiteY61" fmla="*/ 3376590 h 5322018"/>
              <a:gd name="connsiteX62" fmla="*/ 3661364 w 7766407"/>
              <a:gd name="connsiteY62" fmla="*/ 3371467 h 5322018"/>
              <a:gd name="connsiteX63" fmla="*/ 3658334 w 7766407"/>
              <a:gd name="connsiteY63" fmla="*/ 3373274 h 5322018"/>
              <a:gd name="connsiteX64" fmla="*/ 3657792 w 7766407"/>
              <a:gd name="connsiteY64" fmla="*/ 3373950 h 5322018"/>
              <a:gd name="connsiteX65" fmla="*/ 3651105 w 7766407"/>
              <a:gd name="connsiteY65" fmla="*/ 3389533 h 5322018"/>
              <a:gd name="connsiteX66" fmla="*/ 3648132 w 7766407"/>
              <a:gd name="connsiteY66" fmla="*/ 3388884 h 5322018"/>
              <a:gd name="connsiteX67" fmla="*/ 3643801 w 7766407"/>
              <a:gd name="connsiteY67" fmla="*/ 3396002 h 5322018"/>
              <a:gd name="connsiteX68" fmla="*/ 3639159 w 7766407"/>
              <a:gd name="connsiteY68" fmla="*/ 3398369 h 5322018"/>
              <a:gd name="connsiteX69" fmla="*/ 3617811 w 7766407"/>
              <a:gd name="connsiteY69" fmla="*/ 3425254 h 5322018"/>
              <a:gd name="connsiteX70" fmla="*/ 3616346 w 7766407"/>
              <a:gd name="connsiteY70" fmla="*/ 3425054 h 5322018"/>
              <a:gd name="connsiteX71" fmla="*/ 3605202 w 7766407"/>
              <a:gd name="connsiteY71" fmla="*/ 3430140 h 5322018"/>
              <a:gd name="connsiteX72" fmla="*/ 3586582 w 7766407"/>
              <a:gd name="connsiteY72" fmla="*/ 3441167 h 5322018"/>
              <a:gd name="connsiteX73" fmla="*/ 3580103 w 7766407"/>
              <a:gd name="connsiteY73" fmla="*/ 3439005 h 5322018"/>
              <a:gd name="connsiteX74" fmla="*/ 3576872 w 7766407"/>
              <a:gd name="connsiteY74" fmla="*/ 3444094 h 5322018"/>
              <a:gd name="connsiteX75" fmla="*/ 3572338 w 7766407"/>
              <a:gd name="connsiteY75" fmla="*/ 3449943 h 5322018"/>
              <a:gd name="connsiteX76" fmla="*/ 3571965 w 7766407"/>
              <a:gd name="connsiteY76" fmla="*/ 3449964 h 5322018"/>
              <a:gd name="connsiteX77" fmla="*/ 3566623 w 7766407"/>
              <a:gd name="connsiteY77" fmla="*/ 3455947 h 5322018"/>
              <a:gd name="connsiteX78" fmla="*/ 3564070 w 7766407"/>
              <a:gd name="connsiteY78" fmla="*/ 3460601 h 5322018"/>
              <a:gd name="connsiteX79" fmla="*/ 3526726 w 7766407"/>
              <a:gd name="connsiteY79" fmla="*/ 3463163 h 5322018"/>
              <a:gd name="connsiteX80" fmla="*/ 3525139 w 7766407"/>
              <a:gd name="connsiteY80" fmla="*/ 3464518 h 5322018"/>
              <a:gd name="connsiteX81" fmla="*/ 3506741 w 7766407"/>
              <a:gd name="connsiteY81" fmla="*/ 3487501 h 5322018"/>
              <a:gd name="connsiteX82" fmla="*/ 3501585 w 7766407"/>
              <a:gd name="connsiteY82" fmla="*/ 3492832 h 5322018"/>
              <a:gd name="connsiteX83" fmla="*/ 3501212 w 7766407"/>
              <a:gd name="connsiteY83" fmla="*/ 3492813 h 5322018"/>
              <a:gd name="connsiteX84" fmla="*/ 3495239 w 7766407"/>
              <a:gd name="connsiteY84" fmla="*/ 3498192 h 5322018"/>
              <a:gd name="connsiteX85" fmla="*/ 3492183 w 7766407"/>
              <a:gd name="connsiteY85" fmla="*/ 3502548 h 5322018"/>
              <a:gd name="connsiteX86" fmla="*/ 3476697 w 7766407"/>
              <a:gd name="connsiteY86" fmla="*/ 3501956 h 5322018"/>
              <a:gd name="connsiteX87" fmla="*/ 3469187 w 7766407"/>
              <a:gd name="connsiteY87" fmla="*/ 3506574 h 5322018"/>
              <a:gd name="connsiteX88" fmla="*/ 3408103 w 7766407"/>
              <a:gd name="connsiteY88" fmla="*/ 3549813 h 5322018"/>
              <a:gd name="connsiteX89" fmla="*/ 3326209 w 7766407"/>
              <a:gd name="connsiteY89" fmla="*/ 3609630 h 5322018"/>
              <a:gd name="connsiteX90" fmla="*/ 3297595 w 7766407"/>
              <a:gd name="connsiteY90" fmla="*/ 3632513 h 5322018"/>
              <a:gd name="connsiteX91" fmla="*/ 3242015 w 7766407"/>
              <a:gd name="connsiteY91" fmla="*/ 3667904 h 5322018"/>
              <a:gd name="connsiteX92" fmla="*/ 3213720 w 7766407"/>
              <a:gd name="connsiteY92" fmla="*/ 3680766 h 5322018"/>
              <a:gd name="connsiteX93" fmla="*/ 3212968 w 7766407"/>
              <a:gd name="connsiteY93" fmla="*/ 3681905 h 5322018"/>
              <a:gd name="connsiteX94" fmla="*/ 3208857 w 7766407"/>
              <a:gd name="connsiteY94" fmla="*/ 3681194 h 5322018"/>
              <a:gd name="connsiteX95" fmla="*/ 3203557 w 7766407"/>
              <a:gd name="connsiteY95" fmla="*/ 3683492 h 5322018"/>
              <a:gd name="connsiteX96" fmla="*/ 3192199 w 7766407"/>
              <a:gd name="connsiteY96" fmla="*/ 3693448 h 5322018"/>
              <a:gd name="connsiteX97" fmla="*/ 3188443 w 7766407"/>
              <a:gd name="connsiteY97" fmla="*/ 3697797 h 5322018"/>
              <a:gd name="connsiteX98" fmla="*/ 3181853 w 7766407"/>
              <a:gd name="connsiteY98" fmla="*/ 3702869 h 5322018"/>
              <a:gd name="connsiteX99" fmla="*/ 3181526 w 7766407"/>
              <a:gd name="connsiteY99" fmla="*/ 3702803 h 5322018"/>
              <a:gd name="connsiteX100" fmla="*/ 3175672 w 7766407"/>
              <a:gd name="connsiteY100" fmla="*/ 3707933 h 5322018"/>
              <a:gd name="connsiteX101" fmla="*/ 3149098 w 7766407"/>
              <a:gd name="connsiteY101" fmla="*/ 3735473 h 5322018"/>
              <a:gd name="connsiteX102" fmla="*/ 3093676 w 7766407"/>
              <a:gd name="connsiteY102" fmla="*/ 3747916 h 5322018"/>
              <a:gd name="connsiteX103" fmla="*/ 3074500 w 7766407"/>
              <a:gd name="connsiteY103" fmla="*/ 3757479 h 5322018"/>
              <a:gd name="connsiteX104" fmla="*/ 3063387 w 7766407"/>
              <a:gd name="connsiteY104" fmla="*/ 3761557 h 5322018"/>
              <a:gd name="connsiteX105" fmla="*/ 3062129 w 7766407"/>
              <a:gd name="connsiteY105" fmla="*/ 3761145 h 5322018"/>
              <a:gd name="connsiteX106" fmla="*/ 3036739 w 7766407"/>
              <a:gd name="connsiteY106" fmla="*/ 3787643 h 5322018"/>
              <a:gd name="connsiteX107" fmla="*/ 3032052 w 7766407"/>
              <a:gd name="connsiteY107" fmla="*/ 3789608 h 5322018"/>
              <a:gd name="connsiteX108" fmla="*/ 3017184 w 7766407"/>
              <a:gd name="connsiteY108" fmla="*/ 3808868 h 5322018"/>
              <a:gd name="connsiteX109" fmla="*/ 3008605 w 7766407"/>
              <a:gd name="connsiteY109" fmla="*/ 3817755 h 5322018"/>
              <a:gd name="connsiteX110" fmla="*/ 3008033 w 7766407"/>
              <a:gd name="connsiteY110" fmla="*/ 3822453 h 5322018"/>
              <a:gd name="connsiteX111" fmla="*/ 2994428 w 7766407"/>
              <a:gd name="connsiteY111" fmla="*/ 3834466 h 5322018"/>
              <a:gd name="connsiteX112" fmla="*/ 2992169 w 7766407"/>
              <a:gd name="connsiteY112" fmla="*/ 3835021 h 5322018"/>
              <a:gd name="connsiteX113" fmla="*/ 2983549 w 7766407"/>
              <a:gd name="connsiteY113" fmla="*/ 3847993 h 5322018"/>
              <a:gd name="connsiteX114" fmla="*/ 2853933 w 7766407"/>
              <a:gd name="connsiteY114" fmla="*/ 3953133 h 5322018"/>
              <a:gd name="connsiteX115" fmla="*/ 2700319 w 7766407"/>
              <a:gd name="connsiteY115" fmla="*/ 4113764 h 5322018"/>
              <a:gd name="connsiteX116" fmla="*/ 2510176 w 7766407"/>
              <a:gd name="connsiteY116" fmla="*/ 4248057 h 5322018"/>
              <a:gd name="connsiteX117" fmla="*/ 2435589 w 7766407"/>
              <a:gd name="connsiteY117" fmla="*/ 4314608 h 5322018"/>
              <a:gd name="connsiteX118" fmla="*/ 2415553 w 7766407"/>
              <a:gd name="connsiteY118" fmla="*/ 4320982 h 5322018"/>
              <a:gd name="connsiteX119" fmla="*/ 2411954 w 7766407"/>
              <a:gd name="connsiteY119" fmla="*/ 4321914 h 5322018"/>
              <a:gd name="connsiteX120" fmla="*/ 2354125 w 7766407"/>
              <a:gd name="connsiteY120" fmla="*/ 4349531 h 5322018"/>
              <a:gd name="connsiteX121" fmla="*/ 2283738 w 7766407"/>
              <a:gd name="connsiteY121" fmla="*/ 4401913 h 5322018"/>
              <a:gd name="connsiteX122" fmla="*/ 2274639 w 7766407"/>
              <a:gd name="connsiteY122" fmla="*/ 4413265 h 5322018"/>
              <a:gd name="connsiteX123" fmla="*/ 2200361 w 7766407"/>
              <a:gd name="connsiteY123" fmla="*/ 4461969 h 5322018"/>
              <a:gd name="connsiteX124" fmla="*/ 2151385 w 7766407"/>
              <a:gd name="connsiteY124" fmla="*/ 4498639 h 5322018"/>
              <a:gd name="connsiteX125" fmla="*/ 2142612 w 7766407"/>
              <a:gd name="connsiteY125" fmla="*/ 4509639 h 5322018"/>
              <a:gd name="connsiteX126" fmla="*/ 2126867 w 7766407"/>
              <a:gd name="connsiteY126" fmla="*/ 4512135 h 5322018"/>
              <a:gd name="connsiteX127" fmla="*/ 2120592 w 7766407"/>
              <a:gd name="connsiteY127" fmla="*/ 4509890 h 5322018"/>
              <a:gd name="connsiteX128" fmla="*/ 2082302 w 7766407"/>
              <a:gd name="connsiteY128" fmla="*/ 4540317 h 5322018"/>
              <a:gd name="connsiteX129" fmla="*/ 2077252 w 7766407"/>
              <a:gd name="connsiteY129" fmla="*/ 4543206 h 5322018"/>
              <a:gd name="connsiteX130" fmla="*/ 2040915 w 7766407"/>
              <a:gd name="connsiteY130" fmla="*/ 4560268 h 5322018"/>
              <a:gd name="connsiteX131" fmla="*/ 1984507 w 7766407"/>
              <a:gd name="connsiteY131" fmla="*/ 4581220 h 5322018"/>
              <a:gd name="connsiteX132" fmla="*/ 1921726 w 7766407"/>
              <a:gd name="connsiteY132" fmla="*/ 4594994 h 5322018"/>
              <a:gd name="connsiteX133" fmla="*/ 1886796 w 7766407"/>
              <a:gd name="connsiteY133" fmla="*/ 4605417 h 5322018"/>
              <a:gd name="connsiteX134" fmla="*/ 1861080 w 7766407"/>
              <a:gd name="connsiteY134" fmla="*/ 4610008 h 5322018"/>
              <a:gd name="connsiteX135" fmla="*/ 1829217 w 7766407"/>
              <a:gd name="connsiteY135" fmla="*/ 4618611 h 5322018"/>
              <a:gd name="connsiteX136" fmla="*/ 1809298 w 7766407"/>
              <a:gd name="connsiteY136" fmla="*/ 4630561 h 5322018"/>
              <a:gd name="connsiteX137" fmla="*/ 1734333 w 7766407"/>
              <a:gd name="connsiteY137" fmla="*/ 4646342 h 5322018"/>
              <a:gd name="connsiteX138" fmla="*/ 1356409 w 7766407"/>
              <a:gd name="connsiteY138" fmla="*/ 4866278 h 5322018"/>
              <a:gd name="connsiteX139" fmla="*/ 1048676 w 7766407"/>
              <a:gd name="connsiteY139" fmla="*/ 4988133 h 5322018"/>
              <a:gd name="connsiteX140" fmla="*/ 862512 w 7766407"/>
              <a:gd name="connsiteY140" fmla="*/ 5095694 h 5322018"/>
              <a:gd name="connsiteX141" fmla="*/ 861635 w 7766407"/>
              <a:gd name="connsiteY141" fmla="*/ 5094880 h 5322018"/>
              <a:gd name="connsiteX142" fmla="*/ 850724 w 7766407"/>
              <a:gd name="connsiteY142" fmla="*/ 5095804 h 5322018"/>
              <a:gd name="connsiteX143" fmla="*/ 830865 w 7766407"/>
              <a:gd name="connsiteY143" fmla="*/ 5100063 h 5322018"/>
              <a:gd name="connsiteX144" fmla="*/ 779694 w 7766407"/>
              <a:gd name="connsiteY144" fmla="*/ 5096364 h 5322018"/>
              <a:gd name="connsiteX145" fmla="*/ 746322 w 7766407"/>
              <a:gd name="connsiteY145" fmla="*/ 5117315 h 5322018"/>
              <a:gd name="connsiteX146" fmla="*/ 739355 w 7766407"/>
              <a:gd name="connsiteY146" fmla="*/ 5120945 h 5322018"/>
              <a:gd name="connsiteX147" fmla="*/ 739112 w 7766407"/>
              <a:gd name="connsiteY147" fmla="*/ 5120776 h 5322018"/>
              <a:gd name="connsiteX148" fmla="*/ 731553 w 7766407"/>
              <a:gd name="connsiteY148" fmla="*/ 5124122 h 5322018"/>
              <a:gd name="connsiteX149" fmla="*/ 713129 w 7766407"/>
              <a:gd name="connsiteY149" fmla="*/ 5134606 h 5322018"/>
              <a:gd name="connsiteX150" fmla="*/ 707783 w 7766407"/>
              <a:gd name="connsiteY150" fmla="*/ 5135422 h 5322018"/>
              <a:gd name="connsiteX151" fmla="*/ 674773 w 7766407"/>
              <a:gd name="connsiteY151" fmla="*/ 5139365 h 5322018"/>
              <a:gd name="connsiteX152" fmla="*/ 580910 w 7766407"/>
              <a:gd name="connsiteY152" fmla="*/ 5175217 h 5322018"/>
              <a:gd name="connsiteX153" fmla="*/ 0 w 7766407"/>
              <a:gd name="connsiteY153" fmla="*/ 5322018 h 5322018"/>
              <a:gd name="connsiteX154" fmla="*/ 443847 w 7766407"/>
              <a:gd name="connsiteY154" fmla="*/ 346023 h 5322018"/>
              <a:gd name="connsiteX155" fmla="*/ 473895 w 7766407"/>
              <a:gd name="connsiteY155" fmla="*/ 0 h 5322018"/>
              <a:gd name="connsiteX0" fmla="*/ 473895 w 7766407"/>
              <a:gd name="connsiteY0" fmla="*/ 0 h 5322018"/>
              <a:gd name="connsiteX1" fmla="*/ 7766407 w 7766407"/>
              <a:gd name="connsiteY1" fmla="*/ 649356 h 5322018"/>
              <a:gd name="connsiteX2" fmla="*/ 7754419 w 7766407"/>
              <a:gd name="connsiteY2" fmla="*/ 656832 h 5322018"/>
              <a:gd name="connsiteX3" fmla="*/ 7674875 w 7766407"/>
              <a:gd name="connsiteY3" fmla="*/ 705925 h 5322018"/>
              <a:gd name="connsiteX4" fmla="*/ 7594593 w 7766407"/>
              <a:gd name="connsiteY4" fmla="*/ 715147 h 5322018"/>
              <a:gd name="connsiteX5" fmla="*/ 7522045 w 7766407"/>
              <a:gd name="connsiteY5" fmla="*/ 799587 h 5322018"/>
              <a:gd name="connsiteX6" fmla="*/ 7399327 w 7766407"/>
              <a:gd name="connsiteY6" fmla="*/ 845960 h 5322018"/>
              <a:gd name="connsiteX7" fmla="*/ 7322627 w 7766407"/>
              <a:gd name="connsiteY7" fmla="*/ 887773 h 5322018"/>
              <a:gd name="connsiteX8" fmla="*/ 7151262 w 7766407"/>
              <a:gd name="connsiteY8" fmla="*/ 984886 h 5322018"/>
              <a:gd name="connsiteX9" fmla="*/ 6756023 w 7766407"/>
              <a:gd name="connsiteY9" fmla="*/ 1188542 h 5322018"/>
              <a:gd name="connsiteX10" fmla="*/ 6712672 w 7766407"/>
              <a:gd name="connsiteY10" fmla="*/ 1246467 h 5322018"/>
              <a:gd name="connsiteX11" fmla="*/ 6687440 w 7766407"/>
              <a:gd name="connsiteY11" fmla="*/ 1260662 h 5322018"/>
              <a:gd name="connsiteX12" fmla="*/ 6641885 w 7766407"/>
              <a:gd name="connsiteY12" fmla="*/ 1309000 h 5322018"/>
              <a:gd name="connsiteX13" fmla="*/ 6489577 w 7766407"/>
              <a:gd name="connsiteY13" fmla="*/ 1398613 h 5322018"/>
              <a:gd name="connsiteX14" fmla="*/ 6384287 w 7766407"/>
              <a:gd name="connsiteY14" fmla="*/ 1451239 h 5322018"/>
              <a:gd name="connsiteX15" fmla="*/ 6220937 w 7766407"/>
              <a:gd name="connsiteY15" fmla="*/ 1540763 h 5322018"/>
              <a:gd name="connsiteX16" fmla="*/ 6109958 w 7766407"/>
              <a:gd name="connsiteY16" fmla="*/ 1601219 h 5322018"/>
              <a:gd name="connsiteX17" fmla="*/ 6014458 w 7766407"/>
              <a:gd name="connsiteY17" fmla="*/ 1670184 h 5322018"/>
              <a:gd name="connsiteX18" fmla="*/ 5839315 w 7766407"/>
              <a:gd name="connsiteY18" fmla="*/ 1841855 h 5322018"/>
              <a:gd name="connsiteX19" fmla="*/ 5810333 w 7766407"/>
              <a:gd name="connsiteY19" fmla="*/ 1879264 h 5322018"/>
              <a:gd name="connsiteX20" fmla="*/ 5796856 w 7766407"/>
              <a:gd name="connsiteY20" fmla="*/ 1903903 h 5322018"/>
              <a:gd name="connsiteX21" fmla="*/ 5776991 w 7766407"/>
              <a:gd name="connsiteY21" fmla="*/ 1913445 h 5322018"/>
              <a:gd name="connsiteX22" fmla="*/ 5768324 w 7766407"/>
              <a:gd name="connsiteY22" fmla="*/ 1930187 h 5322018"/>
              <a:gd name="connsiteX23" fmla="*/ 5746715 w 7766407"/>
              <a:gd name="connsiteY23" fmla="*/ 1935728 h 5322018"/>
              <a:gd name="connsiteX24" fmla="*/ 5730244 w 7766407"/>
              <a:gd name="connsiteY24" fmla="*/ 1946380 h 5322018"/>
              <a:gd name="connsiteX25" fmla="*/ 5551772 w 7766407"/>
              <a:gd name="connsiteY25" fmla="*/ 2005270 h 5322018"/>
              <a:gd name="connsiteX26" fmla="*/ 5246617 w 7766407"/>
              <a:gd name="connsiteY26" fmla="*/ 2162655 h 5322018"/>
              <a:gd name="connsiteX27" fmla="*/ 5108893 w 7766407"/>
              <a:gd name="connsiteY27" fmla="*/ 2264498 h 5322018"/>
              <a:gd name="connsiteX28" fmla="*/ 4972149 w 7766407"/>
              <a:gd name="connsiteY28" fmla="*/ 2387894 h 5322018"/>
              <a:gd name="connsiteX29" fmla="*/ 4933888 w 7766407"/>
              <a:gd name="connsiteY29" fmla="*/ 2412305 h 5322018"/>
              <a:gd name="connsiteX30" fmla="*/ 4886680 w 7766407"/>
              <a:gd name="connsiteY30" fmla="*/ 2435959 h 5322018"/>
              <a:gd name="connsiteX31" fmla="*/ 4858349 w 7766407"/>
              <a:gd name="connsiteY31" fmla="*/ 2449951 h 5322018"/>
              <a:gd name="connsiteX32" fmla="*/ 4790282 w 7766407"/>
              <a:gd name="connsiteY32" fmla="*/ 2498841 h 5322018"/>
              <a:gd name="connsiteX33" fmla="*/ 4695421 w 7766407"/>
              <a:gd name="connsiteY33" fmla="*/ 2608329 h 5322018"/>
              <a:gd name="connsiteX34" fmla="*/ 4660953 w 7766407"/>
              <a:gd name="connsiteY34" fmla="*/ 2633640 h 5322018"/>
              <a:gd name="connsiteX35" fmla="*/ 4617793 w 7766407"/>
              <a:gd name="connsiteY35" fmla="*/ 2682689 h 5322018"/>
              <a:gd name="connsiteX36" fmla="*/ 4540653 w 7766407"/>
              <a:gd name="connsiteY36" fmla="*/ 2726039 h 5322018"/>
              <a:gd name="connsiteX37" fmla="*/ 4478244 w 7766407"/>
              <a:gd name="connsiteY37" fmla="*/ 2754222 h 5322018"/>
              <a:gd name="connsiteX38" fmla="*/ 4445069 w 7766407"/>
              <a:gd name="connsiteY38" fmla="*/ 2771978 h 5322018"/>
              <a:gd name="connsiteX39" fmla="*/ 4418912 w 7766407"/>
              <a:gd name="connsiteY39" fmla="*/ 2782732 h 5322018"/>
              <a:gd name="connsiteX40" fmla="*/ 4363178 w 7766407"/>
              <a:gd name="connsiteY40" fmla="*/ 2821763 h 5322018"/>
              <a:gd name="connsiteX41" fmla="*/ 4275326 w 7766407"/>
              <a:gd name="connsiteY41" fmla="*/ 2891335 h 5322018"/>
              <a:gd name="connsiteX42" fmla="*/ 4255667 w 7766407"/>
              <a:gd name="connsiteY42" fmla="*/ 2905018 h 5322018"/>
              <a:gd name="connsiteX43" fmla="*/ 4234983 w 7766407"/>
              <a:gd name="connsiteY43" fmla="*/ 2912298 h 5322018"/>
              <a:gd name="connsiteX44" fmla="*/ 4226882 w 7766407"/>
              <a:gd name="connsiteY44" fmla="*/ 2910079 h 5322018"/>
              <a:gd name="connsiteX45" fmla="*/ 4215462 w 7766407"/>
              <a:gd name="connsiteY45" fmla="*/ 2916885 h 5322018"/>
              <a:gd name="connsiteX46" fmla="*/ 4211632 w 7766407"/>
              <a:gd name="connsiteY46" fmla="*/ 2917760 h 5322018"/>
              <a:gd name="connsiteX47" fmla="*/ 4190465 w 7766407"/>
              <a:gd name="connsiteY47" fmla="*/ 2923708 h 5322018"/>
              <a:gd name="connsiteX48" fmla="*/ 4164947 w 7766407"/>
              <a:gd name="connsiteY48" fmla="*/ 2959675 h 5322018"/>
              <a:gd name="connsiteX49" fmla="*/ 4117371 w 7766407"/>
              <a:gd name="connsiteY49" fmla="*/ 2984784 h 5322018"/>
              <a:gd name="connsiteX50" fmla="*/ 3904979 w 7766407"/>
              <a:gd name="connsiteY50" fmla="*/ 3091607 h 5322018"/>
              <a:gd name="connsiteX51" fmla="*/ 3778911 w 7766407"/>
              <a:gd name="connsiteY51" fmla="*/ 3255548 h 5322018"/>
              <a:gd name="connsiteX52" fmla="*/ 3728606 w 7766407"/>
              <a:gd name="connsiteY52" fmla="*/ 3295465 h 5322018"/>
              <a:gd name="connsiteX53" fmla="*/ 3718668 w 7766407"/>
              <a:gd name="connsiteY53" fmla="*/ 3304992 h 5322018"/>
              <a:gd name="connsiteX54" fmla="*/ 3717842 w 7766407"/>
              <a:gd name="connsiteY54" fmla="*/ 3305447 h 5322018"/>
              <a:gd name="connsiteX55" fmla="*/ 3718578 w 7766407"/>
              <a:gd name="connsiteY55" fmla="*/ 3308616 h 5322018"/>
              <a:gd name="connsiteX56" fmla="*/ 3712398 w 7766407"/>
              <a:gd name="connsiteY56" fmla="*/ 3318359 h 5322018"/>
              <a:gd name="connsiteX57" fmla="*/ 3702979 w 7766407"/>
              <a:gd name="connsiteY57" fmla="*/ 3338545 h 5322018"/>
              <a:gd name="connsiteX58" fmla="*/ 3698626 w 7766407"/>
              <a:gd name="connsiteY58" fmla="*/ 3341390 h 5322018"/>
              <a:gd name="connsiteX59" fmla="*/ 3680384 w 7766407"/>
              <a:gd name="connsiteY59" fmla="*/ 3370390 h 5322018"/>
              <a:gd name="connsiteX60" fmla="*/ 3678906 w 7766407"/>
              <a:gd name="connsiteY60" fmla="*/ 3370346 h 5322018"/>
              <a:gd name="connsiteX61" fmla="*/ 3668393 w 7766407"/>
              <a:gd name="connsiteY61" fmla="*/ 3376590 h 5322018"/>
              <a:gd name="connsiteX62" fmla="*/ 3661364 w 7766407"/>
              <a:gd name="connsiteY62" fmla="*/ 3371467 h 5322018"/>
              <a:gd name="connsiteX63" fmla="*/ 3658334 w 7766407"/>
              <a:gd name="connsiteY63" fmla="*/ 3373274 h 5322018"/>
              <a:gd name="connsiteX64" fmla="*/ 3657792 w 7766407"/>
              <a:gd name="connsiteY64" fmla="*/ 3373950 h 5322018"/>
              <a:gd name="connsiteX65" fmla="*/ 3651105 w 7766407"/>
              <a:gd name="connsiteY65" fmla="*/ 3389533 h 5322018"/>
              <a:gd name="connsiteX66" fmla="*/ 3648132 w 7766407"/>
              <a:gd name="connsiteY66" fmla="*/ 3388884 h 5322018"/>
              <a:gd name="connsiteX67" fmla="*/ 3643801 w 7766407"/>
              <a:gd name="connsiteY67" fmla="*/ 3396002 h 5322018"/>
              <a:gd name="connsiteX68" fmla="*/ 3639159 w 7766407"/>
              <a:gd name="connsiteY68" fmla="*/ 3398369 h 5322018"/>
              <a:gd name="connsiteX69" fmla="*/ 3617811 w 7766407"/>
              <a:gd name="connsiteY69" fmla="*/ 3425254 h 5322018"/>
              <a:gd name="connsiteX70" fmla="*/ 3616346 w 7766407"/>
              <a:gd name="connsiteY70" fmla="*/ 3425054 h 5322018"/>
              <a:gd name="connsiteX71" fmla="*/ 3605202 w 7766407"/>
              <a:gd name="connsiteY71" fmla="*/ 3430140 h 5322018"/>
              <a:gd name="connsiteX72" fmla="*/ 3586582 w 7766407"/>
              <a:gd name="connsiteY72" fmla="*/ 3441167 h 5322018"/>
              <a:gd name="connsiteX73" fmla="*/ 3580103 w 7766407"/>
              <a:gd name="connsiteY73" fmla="*/ 3439005 h 5322018"/>
              <a:gd name="connsiteX74" fmla="*/ 3576872 w 7766407"/>
              <a:gd name="connsiteY74" fmla="*/ 3444094 h 5322018"/>
              <a:gd name="connsiteX75" fmla="*/ 3572338 w 7766407"/>
              <a:gd name="connsiteY75" fmla="*/ 3449943 h 5322018"/>
              <a:gd name="connsiteX76" fmla="*/ 3571965 w 7766407"/>
              <a:gd name="connsiteY76" fmla="*/ 3449964 h 5322018"/>
              <a:gd name="connsiteX77" fmla="*/ 3566623 w 7766407"/>
              <a:gd name="connsiteY77" fmla="*/ 3455947 h 5322018"/>
              <a:gd name="connsiteX78" fmla="*/ 3564070 w 7766407"/>
              <a:gd name="connsiteY78" fmla="*/ 3460601 h 5322018"/>
              <a:gd name="connsiteX79" fmla="*/ 3526726 w 7766407"/>
              <a:gd name="connsiteY79" fmla="*/ 3463163 h 5322018"/>
              <a:gd name="connsiteX80" fmla="*/ 3525139 w 7766407"/>
              <a:gd name="connsiteY80" fmla="*/ 3464518 h 5322018"/>
              <a:gd name="connsiteX81" fmla="*/ 3506741 w 7766407"/>
              <a:gd name="connsiteY81" fmla="*/ 3487501 h 5322018"/>
              <a:gd name="connsiteX82" fmla="*/ 3501585 w 7766407"/>
              <a:gd name="connsiteY82" fmla="*/ 3492832 h 5322018"/>
              <a:gd name="connsiteX83" fmla="*/ 3501212 w 7766407"/>
              <a:gd name="connsiteY83" fmla="*/ 3492813 h 5322018"/>
              <a:gd name="connsiteX84" fmla="*/ 3495239 w 7766407"/>
              <a:gd name="connsiteY84" fmla="*/ 3498192 h 5322018"/>
              <a:gd name="connsiteX85" fmla="*/ 3492183 w 7766407"/>
              <a:gd name="connsiteY85" fmla="*/ 3502548 h 5322018"/>
              <a:gd name="connsiteX86" fmla="*/ 3476697 w 7766407"/>
              <a:gd name="connsiteY86" fmla="*/ 3501956 h 5322018"/>
              <a:gd name="connsiteX87" fmla="*/ 3469187 w 7766407"/>
              <a:gd name="connsiteY87" fmla="*/ 3506574 h 5322018"/>
              <a:gd name="connsiteX88" fmla="*/ 3408103 w 7766407"/>
              <a:gd name="connsiteY88" fmla="*/ 3549813 h 5322018"/>
              <a:gd name="connsiteX89" fmla="*/ 3326209 w 7766407"/>
              <a:gd name="connsiteY89" fmla="*/ 3609630 h 5322018"/>
              <a:gd name="connsiteX90" fmla="*/ 3297595 w 7766407"/>
              <a:gd name="connsiteY90" fmla="*/ 3632513 h 5322018"/>
              <a:gd name="connsiteX91" fmla="*/ 3242015 w 7766407"/>
              <a:gd name="connsiteY91" fmla="*/ 3667904 h 5322018"/>
              <a:gd name="connsiteX92" fmla="*/ 3213720 w 7766407"/>
              <a:gd name="connsiteY92" fmla="*/ 3680766 h 5322018"/>
              <a:gd name="connsiteX93" fmla="*/ 3212968 w 7766407"/>
              <a:gd name="connsiteY93" fmla="*/ 3681905 h 5322018"/>
              <a:gd name="connsiteX94" fmla="*/ 3208857 w 7766407"/>
              <a:gd name="connsiteY94" fmla="*/ 3681194 h 5322018"/>
              <a:gd name="connsiteX95" fmla="*/ 3203557 w 7766407"/>
              <a:gd name="connsiteY95" fmla="*/ 3683492 h 5322018"/>
              <a:gd name="connsiteX96" fmla="*/ 3192199 w 7766407"/>
              <a:gd name="connsiteY96" fmla="*/ 3693448 h 5322018"/>
              <a:gd name="connsiteX97" fmla="*/ 3188443 w 7766407"/>
              <a:gd name="connsiteY97" fmla="*/ 3697797 h 5322018"/>
              <a:gd name="connsiteX98" fmla="*/ 3181853 w 7766407"/>
              <a:gd name="connsiteY98" fmla="*/ 3702869 h 5322018"/>
              <a:gd name="connsiteX99" fmla="*/ 3181526 w 7766407"/>
              <a:gd name="connsiteY99" fmla="*/ 3702803 h 5322018"/>
              <a:gd name="connsiteX100" fmla="*/ 3175672 w 7766407"/>
              <a:gd name="connsiteY100" fmla="*/ 3707933 h 5322018"/>
              <a:gd name="connsiteX101" fmla="*/ 3149098 w 7766407"/>
              <a:gd name="connsiteY101" fmla="*/ 3735473 h 5322018"/>
              <a:gd name="connsiteX102" fmla="*/ 3093676 w 7766407"/>
              <a:gd name="connsiteY102" fmla="*/ 3747916 h 5322018"/>
              <a:gd name="connsiteX103" fmla="*/ 3074500 w 7766407"/>
              <a:gd name="connsiteY103" fmla="*/ 3757479 h 5322018"/>
              <a:gd name="connsiteX104" fmla="*/ 3063387 w 7766407"/>
              <a:gd name="connsiteY104" fmla="*/ 3761557 h 5322018"/>
              <a:gd name="connsiteX105" fmla="*/ 3062129 w 7766407"/>
              <a:gd name="connsiteY105" fmla="*/ 3761145 h 5322018"/>
              <a:gd name="connsiteX106" fmla="*/ 3036739 w 7766407"/>
              <a:gd name="connsiteY106" fmla="*/ 3787643 h 5322018"/>
              <a:gd name="connsiteX107" fmla="*/ 3032052 w 7766407"/>
              <a:gd name="connsiteY107" fmla="*/ 3789608 h 5322018"/>
              <a:gd name="connsiteX108" fmla="*/ 3017184 w 7766407"/>
              <a:gd name="connsiteY108" fmla="*/ 3808868 h 5322018"/>
              <a:gd name="connsiteX109" fmla="*/ 3008605 w 7766407"/>
              <a:gd name="connsiteY109" fmla="*/ 3817755 h 5322018"/>
              <a:gd name="connsiteX110" fmla="*/ 3008033 w 7766407"/>
              <a:gd name="connsiteY110" fmla="*/ 3822453 h 5322018"/>
              <a:gd name="connsiteX111" fmla="*/ 2994428 w 7766407"/>
              <a:gd name="connsiteY111" fmla="*/ 3834466 h 5322018"/>
              <a:gd name="connsiteX112" fmla="*/ 2992169 w 7766407"/>
              <a:gd name="connsiteY112" fmla="*/ 3835021 h 5322018"/>
              <a:gd name="connsiteX113" fmla="*/ 2983549 w 7766407"/>
              <a:gd name="connsiteY113" fmla="*/ 3847993 h 5322018"/>
              <a:gd name="connsiteX114" fmla="*/ 2853933 w 7766407"/>
              <a:gd name="connsiteY114" fmla="*/ 3953133 h 5322018"/>
              <a:gd name="connsiteX115" fmla="*/ 2700319 w 7766407"/>
              <a:gd name="connsiteY115" fmla="*/ 4113764 h 5322018"/>
              <a:gd name="connsiteX116" fmla="*/ 2510176 w 7766407"/>
              <a:gd name="connsiteY116" fmla="*/ 4248057 h 5322018"/>
              <a:gd name="connsiteX117" fmla="*/ 2435589 w 7766407"/>
              <a:gd name="connsiteY117" fmla="*/ 4314608 h 5322018"/>
              <a:gd name="connsiteX118" fmla="*/ 2415553 w 7766407"/>
              <a:gd name="connsiteY118" fmla="*/ 4320982 h 5322018"/>
              <a:gd name="connsiteX119" fmla="*/ 2411954 w 7766407"/>
              <a:gd name="connsiteY119" fmla="*/ 4321914 h 5322018"/>
              <a:gd name="connsiteX120" fmla="*/ 2354125 w 7766407"/>
              <a:gd name="connsiteY120" fmla="*/ 4349531 h 5322018"/>
              <a:gd name="connsiteX121" fmla="*/ 2283738 w 7766407"/>
              <a:gd name="connsiteY121" fmla="*/ 4401913 h 5322018"/>
              <a:gd name="connsiteX122" fmla="*/ 2274639 w 7766407"/>
              <a:gd name="connsiteY122" fmla="*/ 4413265 h 5322018"/>
              <a:gd name="connsiteX123" fmla="*/ 2200361 w 7766407"/>
              <a:gd name="connsiteY123" fmla="*/ 4461969 h 5322018"/>
              <a:gd name="connsiteX124" fmla="*/ 2151385 w 7766407"/>
              <a:gd name="connsiteY124" fmla="*/ 4498639 h 5322018"/>
              <a:gd name="connsiteX125" fmla="*/ 2142612 w 7766407"/>
              <a:gd name="connsiteY125" fmla="*/ 4509639 h 5322018"/>
              <a:gd name="connsiteX126" fmla="*/ 2126867 w 7766407"/>
              <a:gd name="connsiteY126" fmla="*/ 4512135 h 5322018"/>
              <a:gd name="connsiteX127" fmla="*/ 2120592 w 7766407"/>
              <a:gd name="connsiteY127" fmla="*/ 4509890 h 5322018"/>
              <a:gd name="connsiteX128" fmla="*/ 2082302 w 7766407"/>
              <a:gd name="connsiteY128" fmla="*/ 4540317 h 5322018"/>
              <a:gd name="connsiteX129" fmla="*/ 2077252 w 7766407"/>
              <a:gd name="connsiteY129" fmla="*/ 4543206 h 5322018"/>
              <a:gd name="connsiteX130" fmla="*/ 2040915 w 7766407"/>
              <a:gd name="connsiteY130" fmla="*/ 4560268 h 5322018"/>
              <a:gd name="connsiteX131" fmla="*/ 1984507 w 7766407"/>
              <a:gd name="connsiteY131" fmla="*/ 4581220 h 5322018"/>
              <a:gd name="connsiteX132" fmla="*/ 1921726 w 7766407"/>
              <a:gd name="connsiteY132" fmla="*/ 4594994 h 5322018"/>
              <a:gd name="connsiteX133" fmla="*/ 1886796 w 7766407"/>
              <a:gd name="connsiteY133" fmla="*/ 4605417 h 5322018"/>
              <a:gd name="connsiteX134" fmla="*/ 1861080 w 7766407"/>
              <a:gd name="connsiteY134" fmla="*/ 4610008 h 5322018"/>
              <a:gd name="connsiteX135" fmla="*/ 1829217 w 7766407"/>
              <a:gd name="connsiteY135" fmla="*/ 4618611 h 5322018"/>
              <a:gd name="connsiteX136" fmla="*/ 1809298 w 7766407"/>
              <a:gd name="connsiteY136" fmla="*/ 4630561 h 5322018"/>
              <a:gd name="connsiteX137" fmla="*/ 1734333 w 7766407"/>
              <a:gd name="connsiteY137" fmla="*/ 4646342 h 5322018"/>
              <a:gd name="connsiteX138" fmla="*/ 1356409 w 7766407"/>
              <a:gd name="connsiteY138" fmla="*/ 4866278 h 5322018"/>
              <a:gd name="connsiteX139" fmla="*/ 1048676 w 7766407"/>
              <a:gd name="connsiteY139" fmla="*/ 4988133 h 5322018"/>
              <a:gd name="connsiteX140" fmla="*/ 862512 w 7766407"/>
              <a:gd name="connsiteY140" fmla="*/ 5095694 h 5322018"/>
              <a:gd name="connsiteX141" fmla="*/ 861635 w 7766407"/>
              <a:gd name="connsiteY141" fmla="*/ 5094880 h 5322018"/>
              <a:gd name="connsiteX142" fmla="*/ 850724 w 7766407"/>
              <a:gd name="connsiteY142" fmla="*/ 5095804 h 5322018"/>
              <a:gd name="connsiteX143" fmla="*/ 830865 w 7766407"/>
              <a:gd name="connsiteY143" fmla="*/ 5100063 h 5322018"/>
              <a:gd name="connsiteX144" fmla="*/ 779694 w 7766407"/>
              <a:gd name="connsiteY144" fmla="*/ 5096364 h 5322018"/>
              <a:gd name="connsiteX145" fmla="*/ 746322 w 7766407"/>
              <a:gd name="connsiteY145" fmla="*/ 5117315 h 5322018"/>
              <a:gd name="connsiteX146" fmla="*/ 739355 w 7766407"/>
              <a:gd name="connsiteY146" fmla="*/ 5120945 h 5322018"/>
              <a:gd name="connsiteX147" fmla="*/ 739112 w 7766407"/>
              <a:gd name="connsiteY147" fmla="*/ 5120776 h 5322018"/>
              <a:gd name="connsiteX148" fmla="*/ 731553 w 7766407"/>
              <a:gd name="connsiteY148" fmla="*/ 5124122 h 5322018"/>
              <a:gd name="connsiteX149" fmla="*/ 713129 w 7766407"/>
              <a:gd name="connsiteY149" fmla="*/ 5134606 h 5322018"/>
              <a:gd name="connsiteX150" fmla="*/ 707783 w 7766407"/>
              <a:gd name="connsiteY150" fmla="*/ 5135422 h 5322018"/>
              <a:gd name="connsiteX151" fmla="*/ 674773 w 7766407"/>
              <a:gd name="connsiteY151" fmla="*/ 5139365 h 5322018"/>
              <a:gd name="connsiteX152" fmla="*/ 580910 w 7766407"/>
              <a:gd name="connsiteY152" fmla="*/ 5175217 h 5322018"/>
              <a:gd name="connsiteX153" fmla="*/ 0 w 7766407"/>
              <a:gd name="connsiteY153" fmla="*/ 5322018 h 5322018"/>
              <a:gd name="connsiteX154" fmla="*/ 473895 w 7766407"/>
              <a:gd name="connsiteY154" fmla="*/ 0 h 5322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</a:cxnLst>
            <a:rect l="l" t="t" r="r" b="b"/>
            <a:pathLst>
              <a:path w="7766407" h="5322018">
                <a:moveTo>
                  <a:pt x="473895" y="0"/>
                </a:moveTo>
                <a:lnTo>
                  <a:pt x="7766407" y="649356"/>
                </a:lnTo>
                <a:lnTo>
                  <a:pt x="7754419" y="656832"/>
                </a:lnTo>
                <a:cubicBezTo>
                  <a:pt x="7726474" y="677470"/>
                  <a:pt x="7696788" y="705576"/>
                  <a:pt x="7674875" y="705925"/>
                </a:cubicBezTo>
                <a:cubicBezTo>
                  <a:pt x="7659838" y="692337"/>
                  <a:pt x="7619354" y="711670"/>
                  <a:pt x="7594593" y="715147"/>
                </a:cubicBezTo>
                <a:cubicBezTo>
                  <a:pt x="7553036" y="756392"/>
                  <a:pt x="7553949" y="790366"/>
                  <a:pt x="7522045" y="799587"/>
                </a:cubicBezTo>
                <a:cubicBezTo>
                  <a:pt x="7499833" y="804948"/>
                  <a:pt x="7434970" y="857646"/>
                  <a:pt x="7399327" y="845960"/>
                </a:cubicBezTo>
                <a:cubicBezTo>
                  <a:pt x="7373461" y="881898"/>
                  <a:pt x="7346529" y="865787"/>
                  <a:pt x="7322627" y="887773"/>
                </a:cubicBezTo>
                <a:cubicBezTo>
                  <a:pt x="7261844" y="921968"/>
                  <a:pt x="7241893" y="963214"/>
                  <a:pt x="7151262" y="984886"/>
                </a:cubicBezTo>
                <a:cubicBezTo>
                  <a:pt x="7056829" y="1041135"/>
                  <a:pt x="6851604" y="1071499"/>
                  <a:pt x="6756023" y="1188542"/>
                </a:cubicBezTo>
                <a:cubicBezTo>
                  <a:pt x="6730515" y="1182883"/>
                  <a:pt x="6727803" y="1236044"/>
                  <a:pt x="6712672" y="1246467"/>
                </a:cubicBezTo>
                <a:cubicBezTo>
                  <a:pt x="6700674" y="1241234"/>
                  <a:pt x="6686914" y="1248210"/>
                  <a:pt x="6687440" y="1260662"/>
                </a:cubicBezTo>
                <a:cubicBezTo>
                  <a:pt x="6706387" y="1281105"/>
                  <a:pt x="6637089" y="1291049"/>
                  <a:pt x="6641885" y="1309000"/>
                </a:cubicBezTo>
                <a:cubicBezTo>
                  <a:pt x="6615428" y="1325541"/>
                  <a:pt x="6496868" y="1362901"/>
                  <a:pt x="6489577" y="1398613"/>
                </a:cubicBezTo>
                <a:cubicBezTo>
                  <a:pt x="6438934" y="1437557"/>
                  <a:pt x="6408150" y="1439216"/>
                  <a:pt x="6384287" y="1451239"/>
                </a:cubicBezTo>
                <a:cubicBezTo>
                  <a:pt x="6353231" y="1459670"/>
                  <a:pt x="6322480" y="1490139"/>
                  <a:pt x="6220937" y="1540763"/>
                </a:cubicBezTo>
                <a:cubicBezTo>
                  <a:pt x="6204693" y="1542635"/>
                  <a:pt x="6108072" y="1588639"/>
                  <a:pt x="6109958" y="1601219"/>
                </a:cubicBezTo>
                <a:cubicBezTo>
                  <a:pt x="6078993" y="1617872"/>
                  <a:pt x="6044057" y="1672908"/>
                  <a:pt x="6014458" y="1670184"/>
                </a:cubicBezTo>
                <a:cubicBezTo>
                  <a:pt x="5969352" y="1710290"/>
                  <a:pt x="5873335" y="1807008"/>
                  <a:pt x="5839315" y="1841855"/>
                </a:cubicBezTo>
                <a:cubicBezTo>
                  <a:pt x="5814714" y="1859136"/>
                  <a:pt x="5823315" y="1888532"/>
                  <a:pt x="5810333" y="1879264"/>
                </a:cubicBezTo>
                <a:cubicBezTo>
                  <a:pt x="5809847" y="1889703"/>
                  <a:pt x="5804854" y="1897596"/>
                  <a:pt x="5796856" y="1903903"/>
                </a:cubicBezTo>
                <a:lnTo>
                  <a:pt x="5776991" y="1913445"/>
                </a:lnTo>
                <a:lnTo>
                  <a:pt x="5768324" y="1930187"/>
                </a:lnTo>
                <a:cubicBezTo>
                  <a:pt x="5763604" y="1934681"/>
                  <a:pt x="5756862" y="1937046"/>
                  <a:pt x="5746715" y="1935728"/>
                </a:cubicBezTo>
                <a:cubicBezTo>
                  <a:pt x="5742675" y="1938108"/>
                  <a:pt x="5736889" y="1941888"/>
                  <a:pt x="5730244" y="1946380"/>
                </a:cubicBezTo>
                <a:lnTo>
                  <a:pt x="5551772" y="2005270"/>
                </a:lnTo>
                <a:cubicBezTo>
                  <a:pt x="5468669" y="2047436"/>
                  <a:pt x="5320429" y="2119450"/>
                  <a:pt x="5246617" y="2162655"/>
                </a:cubicBezTo>
                <a:lnTo>
                  <a:pt x="5108893" y="2264498"/>
                </a:lnTo>
                <a:lnTo>
                  <a:pt x="4972149" y="2387894"/>
                </a:lnTo>
                <a:cubicBezTo>
                  <a:pt x="4958199" y="2397068"/>
                  <a:pt x="4944146" y="2406292"/>
                  <a:pt x="4933888" y="2412305"/>
                </a:cubicBezTo>
                <a:cubicBezTo>
                  <a:pt x="4926031" y="2437683"/>
                  <a:pt x="4906397" y="2420081"/>
                  <a:pt x="4886680" y="2435959"/>
                </a:cubicBezTo>
                <a:cubicBezTo>
                  <a:pt x="4879505" y="2447520"/>
                  <a:pt x="4872446" y="2452218"/>
                  <a:pt x="4858349" y="2449951"/>
                </a:cubicBezTo>
                <a:cubicBezTo>
                  <a:pt x="4826189" y="2504934"/>
                  <a:pt x="4829559" y="2465158"/>
                  <a:pt x="4790282" y="2498841"/>
                </a:cubicBezTo>
                <a:cubicBezTo>
                  <a:pt x="4757654" y="2530220"/>
                  <a:pt x="4717406" y="2559468"/>
                  <a:pt x="4695421" y="2608329"/>
                </a:cubicBezTo>
                <a:cubicBezTo>
                  <a:pt x="4692985" y="2620404"/>
                  <a:pt x="4673890" y="2621247"/>
                  <a:pt x="4660953" y="2633640"/>
                </a:cubicBezTo>
                <a:cubicBezTo>
                  <a:pt x="4648016" y="2646033"/>
                  <a:pt x="4637843" y="2667289"/>
                  <a:pt x="4617793" y="2682689"/>
                </a:cubicBezTo>
                <a:cubicBezTo>
                  <a:pt x="4582940" y="2707208"/>
                  <a:pt x="4543392" y="2708552"/>
                  <a:pt x="4540653" y="2726039"/>
                </a:cubicBezTo>
                <a:cubicBezTo>
                  <a:pt x="4520518" y="2734895"/>
                  <a:pt x="4484610" y="2733666"/>
                  <a:pt x="4478244" y="2754222"/>
                </a:cubicBezTo>
                <a:cubicBezTo>
                  <a:pt x="4469356" y="2744308"/>
                  <a:pt x="4460963" y="2773581"/>
                  <a:pt x="4445069" y="2771978"/>
                </a:cubicBezTo>
                <a:cubicBezTo>
                  <a:pt x="4433079" y="2769658"/>
                  <a:pt x="4427736" y="2777998"/>
                  <a:pt x="4418912" y="2782732"/>
                </a:cubicBezTo>
                <a:cubicBezTo>
                  <a:pt x="4404355" y="2783300"/>
                  <a:pt x="4370000" y="2810533"/>
                  <a:pt x="4363178" y="2821763"/>
                </a:cubicBezTo>
                <a:cubicBezTo>
                  <a:pt x="4350513" y="2855639"/>
                  <a:pt x="4286603" y="2864646"/>
                  <a:pt x="4275326" y="2891335"/>
                </a:cubicBezTo>
                <a:cubicBezTo>
                  <a:pt x="4269304" y="2897284"/>
                  <a:pt x="4262661" y="2901653"/>
                  <a:pt x="4255667" y="2905018"/>
                </a:cubicBezTo>
                <a:lnTo>
                  <a:pt x="4234983" y="2912298"/>
                </a:lnTo>
                <a:lnTo>
                  <a:pt x="4226882" y="2910079"/>
                </a:lnTo>
                <a:lnTo>
                  <a:pt x="4215462" y="2916885"/>
                </a:lnTo>
                <a:lnTo>
                  <a:pt x="4211632" y="2917760"/>
                </a:lnTo>
                <a:lnTo>
                  <a:pt x="4190465" y="2923708"/>
                </a:lnTo>
                <a:cubicBezTo>
                  <a:pt x="4211448" y="2943977"/>
                  <a:pt x="4137000" y="2948398"/>
                  <a:pt x="4164947" y="2959675"/>
                </a:cubicBezTo>
                <a:cubicBezTo>
                  <a:pt x="4131823" y="2976992"/>
                  <a:pt x="4167115" y="2983181"/>
                  <a:pt x="4117371" y="2984784"/>
                </a:cubicBezTo>
                <a:cubicBezTo>
                  <a:pt x="4074961" y="3029115"/>
                  <a:pt x="3930684" y="3042351"/>
                  <a:pt x="3904979" y="3091607"/>
                </a:cubicBezTo>
                <a:cubicBezTo>
                  <a:pt x="3848569" y="3136734"/>
                  <a:pt x="3808307" y="3221571"/>
                  <a:pt x="3778911" y="3255548"/>
                </a:cubicBezTo>
                <a:lnTo>
                  <a:pt x="3728606" y="3295465"/>
                </a:lnTo>
                <a:lnTo>
                  <a:pt x="3718668" y="3304992"/>
                </a:lnTo>
                <a:lnTo>
                  <a:pt x="3717842" y="3305447"/>
                </a:lnTo>
                <a:lnTo>
                  <a:pt x="3718578" y="3308616"/>
                </a:lnTo>
                <a:lnTo>
                  <a:pt x="3712398" y="3318359"/>
                </a:lnTo>
                <a:lnTo>
                  <a:pt x="3702979" y="3338545"/>
                </a:lnTo>
                <a:lnTo>
                  <a:pt x="3698626" y="3341390"/>
                </a:lnTo>
                <a:lnTo>
                  <a:pt x="3680384" y="3370390"/>
                </a:lnTo>
                <a:lnTo>
                  <a:pt x="3678906" y="3370346"/>
                </a:lnTo>
                <a:cubicBezTo>
                  <a:pt x="3675169" y="3370915"/>
                  <a:pt x="3671627" y="3372581"/>
                  <a:pt x="3668393" y="3376590"/>
                </a:cubicBezTo>
                <a:cubicBezTo>
                  <a:pt x="3665128" y="3373435"/>
                  <a:pt x="3662941" y="3371857"/>
                  <a:pt x="3661364" y="3371467"/>
                </a:cubicBezTo>
                <a:lnTo>
                  <a:pt x="3658334" y="3373274"/>
                </a:lnTo>
                <a:lnTo>
                  <a:pt x="3657792" y="3373950"/>
                </a:lnTo>
                <a:lnTo>
                  <a:pt x="3651105" y="3389533"/>
                </a:lnTo>
                <a:lnTo>
                  <a:pt x="3648132" y="3388884"/>
                </a:lnTo>
                <a:lnTo>
                  <a:pt x="3643801" y="3396002"/>
                </a:lnTo>
                <a:lnTo>
                  <a:pt x="3639159" y="3398369"/>
                </a:lnTo>
                <a:lnTo>
                  <a:pt x="3617811" y="3425254"/>
                </a:lnTo>
                <a:lnTo>
                  <a:pt x="3616346" y="3425054"/>
                </a:lnTo>
                <a:cubicBezTo>
                  <a:pt x="3612568" y="3425220"/>
                  <a:pt x="3608861" y="3426500"/>
                  <a:pt x="3605202" y="3430140"/>
                </a:cubicBezTo>
                <a:cubicBezTo>
                  <a:pt x="3593624" y="3416203"/>
                  <a:pt x="3596350" y="3429196"/>
                  <a:pt x="3586582" y="3441167"/>
                </a:cubicBezTo>
                <a:lnTo>
                  <a:pt x="3580103" y="3439005"/>
                </a:lnTo>
                <a:lnTo>
                  <a:pt x="3576872" y="3444094"/>
                </a:lnTo>
                <a:lnTo>
                  <a:pt x="3572338" y="3449943"/>
                </a:lnTo>
                <a:lnTo>
                  <a:pt x="3571965" y="3449964"/>
                </a:lnTo>
                <a:cubicBezTo>
                  <a:pt x="3570381" y="3451036"/>
                  <a:pt x="3568666" y="3452883"/>
                  <a:pt x="3566623" y="3455947"/>
                </a:cubicBezTo>
                <a:lnTo>
                  <a:pt x="3564070" y="3460601"/>
                </a:lnTo>
                <a:lnTo>
                  <a:pt x="3526726" y="3463163"/>
                </a:lnTo>
                <a:lnTo>
                  <a:pt x="3525139" y="3464518"/>
                </a:lnTo>
                <a:lnTo>
                  <a:pt x="3506741" y="3487501"/>
                </a:lnTo>
                <a:lnTo>
                  <a:pt x="3501585" y="3492832"/>
                </a:lnTo>
                <a:lnTo>
                  <a:pt x="3501212" y="3492813"/>
                </a:lnTo>
                <a:cubicBezTo>
                  <a:pt x="3499519" y="3493712"/>
                  <a:pt x="3497607" y="3495365"/>
                  <a:pt x="3495239" y="3498192"/>
                </a:cubicBezTo>
                <a:lnTo>
                  <a:pt x="3492183" y="3502548"/>
                </a:lnTo>
                <a:lnTo>
                  <a:pt x="3476697" y="3501956"/>
                </a:lnTo>
                <a:lnTo>
                  <a:pt x="3469187" y="3506574"/>
                </a:lnTo>
                <a:cubicBezTo>
                  <a:pt x="3445645" y="3518609"/>
                  <a:pt x="3423473" y="3525406"/>
                  <a:pt x="3408103" y="3549813"/>
                </a:cubicBezTo>
                <a:cubicBezTo>
                  <a:pt x="3378281" y="3572305"/>
                  <a:pt x="3347536" y="3585981"/>
                  <a:pt x="3326209" y="3609630"/>
                </a:cubicBezTo>
                <a:cubicBezTo>
                  <a:pt x="3312029" y="3612732"/>
                  <a:pt x="3300832" y="3618217"/>
                  <a:pt x="3297595" y="3632513"/>
                </a:cubicBezTo>
                <a:cubicBezTo>
                  <a:pt x="3268034" y="3651465"/>
                  <a:pt x="3252747" y="3646464"/>
                  <a:pt x="3242015" y="3667904"/>
                </a:cubicBezTo>
                <a:cubicBezTo>
                  <a:pt x="3212592" y="3663443"/>
                  <a:pt x="3216999" y="3670428"/>
                  <a:pt x="3213720" y="3680766"/>
                </a:cubicBezTo>
                <a:lnTo>
                  <a:pt x="3212968" y="3681905"/>
                </a:lnTo>
                <a:lnTo>
                  <a:pt x="3208857" y="3681194"/>
                </a:lnTo>
                <a:lnTo>
                  <a:pt x="3203557" y="3683492"/>
                </a:lnTo>
                <a:lnTo>
                  <a:pt x="3192199" y="3693448"/>
                </a:lnTo>
                <a:lnTo>
                  <a:pt x="3188443" y="3697797"/>
                </a:lnTo>
                <a:cubicBezTo>
                  <a:pt x="3185664" y="3700566"/>
                  <a:pt x="3183571" y="3702117"/>
                  <a:pt x="3181853" y="3702869"/>
                </a:cubicBezTo>
                <a:lnTo>
                  <a:pt x="3181526" y="3702803"/>
                </a:lnTo>
                <a:lnTo>
                  <a:pt x="3175672" y="3707933"/>
                </a:lnTo>
                <a:cubicBezTo>
                  <a:pt x="3166167" y="3717032"/>
                  <a:pt x="3157275" y="3726303"/>
                  <a:pt x="3149098" y="3735473"/>
                </a:cubicBezTo>
                <a:cubicBezTo>
                  <a:pt x="3131805" y="3730982"/>
                  <a:pt x="3107037" y="3771274"/>
                  <a:pt x="3093676" y="3747916"/>
                </a:cubicBezTo>
                <a:cubicBezTo>
                  <a:pt x="3082134" y="3759681"/>
                  <a:pt x="3081445" y="3774208"/>
                  <a:pt x="3074500" y="3757479"/>
                </a:cubicBezTo>
                <a:cubicBezTo>
                  <a:pt x="3070379" y="3760967"/>
                  <a:pt x="3066780" y="3761874"/>
                  <a:pt x="3063387" y="3761557"/>
                </a:cubicBezTo>
                <a:lnTo>
                  <a:pt x="3062129" y="3761145"/>
                </a:lnTo>
                <a:lnTo>
                  <a:pt x="3036739" y="3787643"/>
                </a:lnTo>
                <a:lnTo>
                  <a:pt x="3032052" y="3789608"/>
                </a:lnTo>
                <a:lnTo>
                  <a:pt x="3017184" y="3808868"/>
                </a:lnTo>
                <a:lnTo>
                  <a:pt x="3008605" y="3817755"/>
                </a:lnTo>
                <a:cubicBezTo>
                  <a:pt x="3008414" y="3819321"/>
                  <a:pt x="3008224" y="3820887"/>
                  <a:pt x="3008033" y="3822453"/>
                </a:cubicBezTo>
                <a:cubicBezTo>
                  <a:pt x="3006391" y="3826310"/>
                  <a:pt x="3002705" y="3830278"/>
                  <a:pt x="2994428" y="3834466"/>
                </a:cubicBezTo>
                <a:lnTo>
                  <a:pt x="2992169" y="3835021"/>
                </a:lnTo>
                <a:lnTo>
                  <a:pt x="2983549" y="3847993"/>
                </a:lnTo>
                <a:cubicBezTo>
                  <a:pt x="2960510" y="3867678"/>
                  <a:pt x="2901138" y="3908837"/>
                  <a:pt x="2853933" y="3953133"/>
                </a:cubicBezTo>
                <a:cubicBezTo>
                  <a:pt x="2808033" y="3994677"/>
                  <a:pt x="2713619" y="4093809"/>
                  <a:pt x="2700319" y="4113764"/>
                </a:cubicBezTo>
                <a:cubicBezTo>
                  <a:pt x="2643027" y="4162918"/>
                  <a:pt x="2554297" y="4214583"/>
                  <a:pt x="2510176" y="4248057"/>
                </a:cubicBezTo>
                <a:cubicBezTo>
                  <a:pt x="2480008" y="4274910"/>
                  <a:pt x="2451360" y="4302454"/>
                  <a:pt x="2435589" y="4314608"/>
                </a:cubicBezTo>
                <a:cubicBezTo>
                  <a:pt x="2429170" y="4317312"/>
                  <a:pt x="2422437" y="4319228"/>
                  <a:pt x="2415553" y="4320982"/>
                </a:cubicBezTo>
                <a:lnTo>
                  <a:pt x="2411954" y="4321914"/>
                </a:lnTo>
                <a:lnTo>
                  <a:pt x="2354125" y="4349531"/>
                </a:lnTo>
                <a:cubicBezTo>
                  <a:pt x="2343772" y="4371461"/>
                  <a:pt x="2307824" y="4382236"/>
                  <a:pt x="2283738" y="4401913"/>
                </a:cubicBezTo>
                <a:lnTo>
                  <a:pt x="2274639" y="4413265"/>
                </a:lnTo>
                <a:lnTo>
                  <a:pt x="2200361" y="4461969"/>
                </a:lnTo>
                <a:lnTo>
                  <a:pt x="2151385" y="4498639"/>
                </a:lnTo>
                <a:lnTo>
                  <a:pt x="2142612" y="4509639"/>
                </a:lnTo>
                <a:lnTo>
                  <a:pt x="2126867" y="4512135"/>
                </a:lnTo>
                <a:cubicBezTo>
                  <a:pt x="2124531" y="4511693"/>
                  <a:pt x="2122418" y="4510934"/>
                  <a:pt x="2120592" y="4509890"/>
                </a:cubicBezTo>
                <a:lnTo>
                  <a:pt x="2082302" y="4540317"/>
                </a:lnTo>
                <a:lnTo>
                  <a:pt x="2077252" y="4543206"/>
                </a:lnTo>
                <a:lnTo>
                  <a:pt x="2040915" y="4560268"/>
                </a:lnTo>
                <a:lnTo>
                  <a:pt x="1984507" y="4581220"/>
                </a:lnTo>
                <a:cubicBezTo>
                  <a:pt x="1964384" y="4585398"/>
                  <a:pt x="1938044" y="4573840"/>
                  <a:pt x="1921726" y="4594994"/>
                </a:cubicBezTo>
                <a:cubicBezTo>
                  <a:pt x="1920592" y="4581396"/>
                  <a:pt x="1897862" y="4611715"/>
                  <a:pt x="1886796" y="4605417"/>
                </a:cubicBezTo>
                <a:cubicBezTo>
                  <a:pt x="1879070" y="4599422"/>
                  <a:pt x="1870376" y="4607222"/>
                  <a:pt x="1861080" y="4610008"/>
                </a:cubicBezTo>
                <a:cubicBezTo>
                  <a:pt x="1855441" y="4608259"/>
                  <a:pt x="1842338" y="4612554"/>
                  <a:pt x="1829217" y="4618611"/>
                </a:cubicBezTo>
                <a:lnTo>
                  <a:pt x="1809298" y="4630561"/>
                </a:lnTo>
                <a:lnTo>
                  <a:pt x="1734333" y="4646342"/>
                </a:lnTo>
                <a:cubicBezTo>
                  <a:pt x="1653444" y="4693579"/>
                  <a:pt x="1470685" y="4809313"/>
                  <a:pt x="1356409" y="4866278"/>
                </a:cubicBezTo>
                <a:cubicBezTo>
                  <a:pt x="1242133" y="4923243"/>
                  <a:pt x="1130993" y="4949897"/>
                  <a:pt x="1048676" y="4988133"/>
                </a:cubicBezTo>
                <a:lnTo>
                  <a:pt x="862512" y="5095694"/>
                </a:lnTo>
                <a:lnTo>
                  <a:pt x="861635" y="5094880"/>
                </a:lnTo>
                <a:cubicBezTo>
                  <a:pt x="858943" y="5093517"/>
                  <a:pt x="855583" y="5093379"/>
                  <a:pt x="850724" y="5095804"/>
                </a:cubicBezTo>
                <a:cubicBezTo>
                  <a:pt x="851804" y="5076077"/>
                  <a:pt x="845283" y="5091169"/>
                  <a:pt x="830865" y="5100063"/>
                </a:cubicBezTo>
                <a:cubicBezTo>
                  <a:pt x="829326" y="5071407"/>
                  <a:pt x="792234" y="5106340"/>
                  <a:pt x="779694" y="5096364"/>
                </a:cubicBezTo>
                <a:cubicBezTo>
                  <a:pt x="769141" y="5103544"/>
                  <a:pt x="757951" y="5110614"/>
                  <a:pt x="746322" y="5117315"/>
                </a:cubicBezTo>
                <a:lnTo>
                  <a:pt x="739355" y="5120945"/>
                </a:lnTo>
                <a:cubicBezTo>
                  <a:pt x="739274" y="5120887"/>
                  <a:pt x="739192" y="5120831"/>
                  <a:pt x="739112" y="5120776"/>
                </a:cubicBezTo>
                <a:cubicBezTo>
                  <a:pt x="737374" y="5121048"/>
                  <a:pt x="734997" y="5122048"/>
                  <a:pt x="731553" y="5124122"/>
                </a:cubicBezTo>
                <a:lnTo>
                  <a:pt x="713129" y="5134606"/>
                </a:lnTo>
                <a:lnTo>
                  <a:pt x="707783" y="5135422"/>
                </a:lnTo>
                <a:lnTo>
                  <a:pt x="674773" y="5139365"/>
                </a:lnTo>
                <a:cubicBezTo>
                  <a:pt x="654149" y="5146330"/>
                  <a:pt x="611984" y="5162878"/>
                  <a:pt x="580910" y="5175217"/>
                </a:cubicBezTo>
                <a:lnTo>
                  <a:pt x="0" y="5322018"/>
                </a:lnTo>
                <a:lnTo>
                  <a:pt x="473895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59E6C2-792E-4EA9-ACCB-39FA5B16FD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800" y="603623"/>
            <a:ext cx="5436925" cy="1786965"/>
          </a:xfrm>
        </p:spPr>
        <p:txBody>
          <a:bodyPr anchor="t">
            <a:normAutofit/>
          </a:bodyPr>
          <a:lstStyle/>
          <a:p>
            <a:r>
              <a:rPr lang="en-GB"/>
              <a:t>Pam?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F613C6-AC1B-444E-A222-0674577FF3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67416" y="2496709"/>
            <a:ext cx="6297433" cy="3757667"/>
          </a:xfrm>
        </p:spPr>
        <p:txBody>
          <a:bodyPr anchor="ctr">
            <a:normAutofit/>
          </a:bodyPr>
          <a:lstStyle/>
          <a:p>
            <a:r>
              <a:rPr lang="en-GB" dirty="0"/>
              <a:t>Pam oedd e’n creu y Gwaith ‘ma? Beth oedd ei </a:t>
            </a:r>
            <a:r>
              <a:rPr lang="en-GB" dirty="0" err="1"/>
              <a:t>bwrpas</a:t>
            </a:r>
            <a:r>
              <a:rPr lang="en-GB" dirty="0"/>
              <a:t>? Beth oedd </a:t>
            </a:r>
            <a:r>
              <a:rPr lang="en-GB" dirty="0" err="1"/>
              <a:t>cefndir</a:t>
            </a:r>
            <a:r>
              <a:rPr lang="en-GB" dirty="0"/>
              <a:t> y </a:t>
            </a:r>
            <a:r>
              <a:rPr lang="en-GB" dirty="0" err="1"/>
              <a:t>gwaith</a:t>
            </a:r>
            <a:r>
              <a:rPr lang="en-GB" dirty="0"/>
              <a:t> ‘ma?</a:t>
            </a:r>
          </a:p>
        </p:txBody>
      </p:sp>
    </p:spTree>
    <p:extLst>
      <p:ext uri="{BB962C8B-B14F-4D97-AF65-F5344CB8AC3E}">
        <p14:creationId xmlns:p14="http://schemas.microsoft.com/office/powerpoint/2010/main" val="33977938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7">
            <a:extLst>
              <a:ext uri="{FF2B5EF4-FFF2-40B4-BE49-F238E27FC236}">
                <a16:creationId xmlns:a16="http://schemas.microsoft.com/office/drawing/2014/main" id="{C9A36457-A5F4-4103-A443-02581C0918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9">
            <a:extLst>
              <a:ext uri="{FF2B5EF4-FFF2-40B4-BE49-F238E27FC236}">
                <a16:creationId xmlns:a16="http://schemas.microsoft.com/office/drawing/2014/main" id="{35C685BF-E9A7-4525-ABF3-CCC2EAC37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92000" cy="2687005"/>
          </a:xfrm>
          <a:custGeom>
            <a:avLst/>
            <a:gdLst>
              <a:gd name="connsiteX0" fmla="*/ 12192000 w 12192000"/>
              <a:gd name="connsiteY0" fmla="*/ 0 h 2785707"/>
              <a:gd name="connsiteX1" fmla="*/ 0 w 12192000"/>
              <a:gd name="connsiteY1" fmla="*/ 0 h 2785707"/>
              <a:gd name="connsiteX2" fmla="*/ 0 w 12192000"/>
              <a:gd name="connsiteY2" fmla="*/ 591237 h 2785707"/>
              <a:gd name="connsiteX3" fmla="*/ 7462 w 12192000"/>
              <a:gd name="connsiteY3" fmla="*/ 596097 h 2785707"/>
              <a:gd name="connsiteX4" fmla="*/ 65949 w 12192000"/>
              <a:gd name="connsiteY4" fmla="*/ 623063 h 2785707"/>
              <a:gd name="connsiteX5" fmla="*/ 174040 w 12192000"/>
              <a:gd name="connsiteY5" fmla="*/ 614935 h 2785707"/>
              <a:gd name="connsiteX6" fmla="*/ 331354 w 12192000"/>
              <a:gd name="connsiteY6" fmla="*/ 605310 h 2785707"/>
              <a:gd name="connsiteX7" fmla="*/ 437701 w 12192000"/>
              <a:gd name="connsiteY7" fmla="*/ 649169 h 2785707"/>
              <a:gd name="connsiteX8" fmla="*/ 570985 w 12192000"/>
              <a:gd name="connsiteY8" fmla="*/ 634864 h 2785707"/>
              <a:gd name="connsiteX9" fmla="*/ 660488 w 12192000"/>
              <a:gd name="connsiteY9" fmla="*/ 637694 h 2785707"/>
              <a:gd name="connsiteX10" fmla="*/ 862240 w 12192000"/>
              <a:gd name="connsiteY10" fmla="*/ 647402 h 2785707"/>
              <a:gd name="connsiteX11" fmla="*/ 1055198 w 12192000"/>
              <a:gd name="connsiteY11" fmla="*/ 658414 h 2785707"/>
              <a:gd name="connsiteX12" fmla="*/ 1161490 w 12192000"/>
              <a:gd name="connsiteY12" fmla="*/ 664553 h 2785707"/>
              <a:gd name="connsiteX13" fmla="*/ 1335488 w 12192000"/>
              <a:gd name="connsiteY13" fmla="*/ 684838 h 2785707"/>
              <a:gd name="connsiteX14" fmla="*/ 1384901 w 12192000"/>
              <a:gd name="connsiteY14" fmla="*/ 684207 h 2785707"/>
              <a:gd name="connsiteX15" fmla="*/ 1414557 w 12192000"/>
              <a:gd name="connsiteY15" fmla="*/ 685540 h 2785707"/>
              <a:gd name="connsiteX16" fmla="*/ 1479073 w 12192000"/>
              <a:gd name="connsiteY16" fmla="*/ 708783 h 2785707"/>
              <a:gd name="connsiteX17" fmla="*/ 1760498 w 12192000"/>
              <a:gd name="connsiteY17" fmla="*/ 700683 h 2785707"/>
              <a:gd name="connsiteX18" fmla="*/ 1971386 w 12192000"/>
              <a:gd name="connsiteY18" fmla="*/ 726403 h 2785707"/>
              <a:gd name="connsiteX19" fmla="*/ 2050659 w 12192000"/>
              <a:gd name="connsiteY19" fmla="*/ 720928 h 2785707"/>
              <a:gd name="connsiteX20" fmla="*/ 2220475 w 12192000"/>
              <a:gd name="connsiteY20" fmla="*/ 749487 h 2785707"/>
              <a:gd name="connsiteX21" fmla="*/ 2272406 w 12192000"/>
              <a:gd name="connsiteY21" fmla="*/ 777021 h 2785707"/>
              <a:gd name="connsiteX22" fmla="*/ 2297410 w 12192000"/>
              <a:gd name="connsiteY22" fmla="*/ 791240 h 2785707"/>
              <a:gd name="connsiteX23" fmla="*/ 2377393 w 12192000"/>
              <a:gd name="connsiteY23" fmla="*/ 838529 h 2785707"/>
              <a:gd name="connsiteX24" fmla="*/ 2389325 w 12192000"/>
              <a:gd name="connsiteY24" fmla="*/ 847736 h 2785707"/>
              <a:gd name="connsiteX25" fmla="*/ 2418508 w 12192000"/>
              <a:gd name="connsiteY25" fmla="*/ 847030 h 2785707"/>
              <a:gd name="connsiteX26" fmla="*/ 2435377 w 12192000"/>
              <a:gd name="connsiteY26" fmla="*/ 837345 h 2785707"/>
              <a:gd name="connsiteX27" fmla="*/ 2439620 w 12192000"/>
              <a:gd name="connsiteY27" fmla="*/ 840860 h 2785707"/>
              <a:gd name="connsiteX28" fmla="*/ 2451797 w 12192000"/>
              <a:gd name="connsiteY28" fmla="*/ 846508 h 2785707"/>
              <a:gd name="connsiteX29" fmla="*/ 2505861 w 12192000"/>
              <a:gd name="connsiteY29" fmla="*/ 882666 h 2785707"/>
              <a:gd name="connsiteX30" fmla="*/ 2528621 w 12192000"/>
              <a:gd name="connsiteY30" fmla="*/ 883310 h 2785707"/>
              <a:gd name="connsiteX31" fmla="*/ 2615876 w 12192000"/>
              <a:gd name="connsiteY31" fmla="*/ 913568 h 2785707"/>
              <a:gd name="connsiteX32" fmla="*/ 2633076 w 12192000"/>
              <a:gd name="connsiteY32" fmla="*/ 918384 h 2785707"/>
              <a:gd name="connsiteX33" fmla="*/ 2665101 w 12192000"/>
              <a:gd name="connsiteY33" fmla="*/ 936714 h 2785707"/>
              <a:gd name="connsiteX34" fmla="*/ 2675173 w 12192000"/>
              <a:gd name="connsiteY34" fmla="*/ 938458 h 2785707"/>
              <a:gd name="connsiteX35" fmla="*/ 2707978 w 12192000"/>
              <a:gd name="connsiteY35" fmla="*/ 955182 h 2785707"/>
              <a:gd name="connsiteX36" fmla="*/ 2778669 w 12192000"/>
              <a:gd name="connsiteY36" fmla="*/ 991480 h 2785707"/>
              <a:gd name="connsiteX37" fmla="*/ 2796452 w 12192000"/>
              <a:gd name="connsiteY37" fmla="*/ 1000372 h 2785707"/>
              <a:gd name="connsiteX38" fmla="*/ 2813495 w 12192000"/>
              <a:gd name="connsiteY38" fmla="*/ 1001982 h 2785707"/>
              <a:gd name="connsiteX39" fmla="*/ 2904193 w 12192000"/>
              <a:gd name="connsiteY39" fmla="*/ 1024123 h 2785707"/>
              <a:gd name="connsiteX40" fmla="*/ 2926826 w 12192000"/>
              <a:gd name="connsiteY40" fmla="*/ 1025558 h 2785707"/>
              <a:gd name="connsiteX41" fmla="*/ 2937629 w 12192000"/>
              <a:gd name="connsiteY41" fmla="*/ 1021496 h 2785707"/>
              <a:gd name="connsiteX42" fmla="*/ 2970190 w 12192000"/>
              <a:gd name="connsiteY42" fmla="*/ 1039341 h 2785707"/>
              <a:gd name="connsiteX43" fmla="*/ 3023036 w 12192000"/>
              <a:gd name="connsiteY43" fmla="*/ 1057429 h 2785707"/>
              <a:gd name="connsiteX44" fmla="*/ 3047640 w 12192000"/>
              <a:gd name="connsiteY44" fmla="*/ 1067886 h 2785707"/>
              <a:gd name="connsiteX45" fmla="*/ 3069615 w 12192000"/>
              <a:gd name="connsiteY45" fmla="*/ 1068623 h 2785707"/>
              <a:gd name="connsiteX46" fmla="*/ 3189718 w 12192000"/>
              <a:gd name="connsiteY46" fmla="*/ 1090790 h 2785707"/>
              <a:gd name="connsiteX47" fmla="*/ 3234683 w 12192000"/>
              <a:gd name="connsiteY47" fmla="*/ 1082861 h 2785707"/>
              <a:gd name="connsiteX48" fmla="*/ 3243889 w 12192000"/>
              <a:gd name="connsiteY48" fmla="*/ 1088560 h 2785707"/>
              <a:gd name="connsiteX49" fmla="*/ 3316289 w 12192000"/>
              <a:gd name="connsiteY49" fmla="*/ 1102846 h 2785707"/>
              <a:gd name="connsiteX50" fmla="*/ 3363255 w 12192000"/>
              <a:gd name="connsiteY50" fmla="*/ 1113121 h 2785707"/>
              <a:gd name="connsiteX51" fmla="*/ 3450298 w 12192000"/>
              <a:gd name="connsiteY51" fmla="*/ 1140641 h 2785707"/>
              <a:gd name="connsiteX52" fmla="*/ 3502843 w 12192000"/>
              <a:gd name="connsiteY52" fmla="*/ 1152088 h 2785707"/>
              <a:gd name="connsiteX53" fmla="*/ 3534327 w 12192000"/>
              <a:gd name="connsiteY53" fmla="*/ 1158780 h 2785707"/>
              <a:gd name="connsiteX54" fmla="*/ 3613707 w 12192000"/>
              <a:gd name="connsiteY54" fmla="*/ 1188135 h 2785707"/>
              <a:gd name="connsiteX55" fmla="*/ 3734447 w 12192000"/>
              <a:gd name="connsiteY55" fmla="*/ 1264997 h 2785707"/>
              <a:gd name="connsiteX56" fmla="*/ 3774777 w 12192000"/>
              <a:gd name="connsiteY56" fmla="*/ 1280345 h 2785707"/>
              <a:gd name="connsiteX57" fmla="*/ 3782987 w 12192000"/>
              <a:gd name="connsiteY57" fmla="*/ 1278825 h 2785707"/>
              <a:gd name="connsiteX58" fmla="*/ 3829525 w 12192000"/>
              <a:gd name="connsiteY58" fmla="*/ 1314650 h 2785707"/>
              <a:gd name="connsiteX59" fmla="*/ 3916534 w 12192000"/>
              <a:gd name="connsiteY59" fmla="*/ 1337438 h 2785707"/>
              <a:gd name="connsiteX60" fmla="*/ 3985243 w 12192000"/>
              <a:gd name="connsiteY60" fmla="*/ 1349887 h 2785707"/>
              <a:gd name="connsiteX61" fmla="*/ 4022446 w 12192000"/>
              <a:gd name="connsiteY61" fmla="*/ 1358915 h 2785707"/>
              <a:gd name="connsiteX62" fmla="*/ 4050987 w 12192000"/>
              <a:gd name="connsiteY62" fmla="*/ 1363213 h 2785707"/>
              <a:gd name="connsiteX63" fmla="*/ 4115739 w 12192000"/>
              <a:gd name="connsiteY63" fmla="*/ 1386380 h 2785707"/>
              <a:gd name="connsiteX64" fmla="*/ 4219773 w 12192000"/>
              <a:gd name="connsiteY64" fmla="*/ 1429896 h 2785707"/>
              <a:gd name="connsiteX65" fmla="*/ 4242592 w 12192000"/>
              <a:gd name="connsiteY65" fmla="*/ 1437995 h 2785707"/>
              <a:gd name="connsiteX66" fmla="*/ 4264860 w 12192000"/>
              <a:gd name="connsiteY66" fmla="*/ 1440328 h 2785707"/>
              <a:gd name="connsiteX67" fmla="*/ 4272342 w 12192000"/>
              <a:gd name="connsiteY67" fmla="*/ 1436836 h 2785707"/>
              <a:gd name="connsiteX68" fmla="*/ 4285317 w 12192000"/>
              <a:gd name="connsiteY68" fmla="*/ 1440547 h 2785707"/>
              <a:gd name="connsiteX69" fmla="*/ 4289326 w 12192000"/>
              <a:gd name="connsiteY69" fmla="*/ 1440567 h 2785707"/>
              <a:gd name="connsiteX70" fmla="*/ 4311745 w 12192000"/>
              <a:gd name="connsiteY70" fmla="*/ 1441649 h 2785707"/>
              <a:gd name="connsiteX71" fmla="*/ 4345821 w 12192000"/>
              <a:gd name="connsiteY71" fmla="*/ 1467990 h 2785707"/>
              <a:gd name="connsiteX72" fmla="*/ 4399086 w 12192000"/>
              <a:gd name="connsiteY72" fmla="*/ 1480631 h 2785707"/>
              <a:gd name="connsiteX73" fmla="*/ 4635587 w 12192000"/>
              <a:gd name="connsiteY73" fmla="*/ 1532477 h 2785707"/>
              <a:gd name="connsiteX74" fmla="*/ 4697305 w 12192000"/>
              <a:gd name="connsiteY74" fmla="*/ 1598576 h 2785707"/>
              <a:gd name="connsiteX75" fmla="*/ 4800559 w 12192000"/>
              <a:gd name="connsiteY75" fmla="*/ 1650651 h 2785707"/>
              <a:gd name="connsiteX76" fmla="*/ 4945615 w 12192000"/>
              <a:gd name="connsiteY76" fmla="*/ 1698753 h 2785707"/>
              <a:gd name="connsiteX77" fmla="*/ 4951384 w 12192000"/>
              <a:gd name="connsiteY77" fmla="*/ 1709811 h 2785707"/>
              <a:gd name="connsiteX78" fmla="*/ 4961956 w 12192000"/>
              <a:gd name="connsiteY78" fmla="*/ 1718626 h 2785707"/>
              <a:gd name="connsiteX79" fmla="*/ 4964473 w 12192000"/>
              <a:gd name="connsiteY79" fmla="*/ 1718615 h 2785707"/>
              <a:gd name="connsiteX80" fmla="*/ 4991598 w 12192000"/>
              <a:gd name="connsiteY80" fmla="*/ 1734829 h 2785707"/>
              <a:gd name="connsiteX81" fmla="*/ 5009548 w 12192000"/>
              <a:gd name="connsiteY81" fmla="*/ 1747489 h 2785707"/>
              <a:gd name="connsiteX82" fmla="*/ 5014839 w 12192000"/>
              <a:gd name="connsiteY82" fmla="*/ 1748130 h 2785707"/>
              <a:gd name="connsiteX83" fmla="*/ 5058738 w 12192000"/>
              <a:gd name="connsiteY83" fmla="*/ 1764982 h 2785707"/>
              <a:gd name="connsiteX84" fmla="*/ 5080507 w 12192000"/>
              <a:gd name="connsiteY84" fmla="*/ 1768847 h 2785707"/>
              <a:gd name="connsiteX85" fmla="*/ 5142055 w 12192000"/>
              <a:gd name="connsiteY85" fmla="*/ 1767607 h 2785707"/>
              <a:gd name="connsiteX86" fmla="*/ 5173522 w 12192000"/>
              <a:gd name="connsiteY86" fmla="*/ 1784620 h 2785707"/>
              <a:gd name="connsiteX87" fmla="*/ 5180367 w 12192000"/>
              <a:gd name="connsiteY87" fmla="*/ 1787604 h 2785707"/>
              <a:gd name="connsiteX88" fmla="*/ 5180716 w 12192000"/>
              <a:gd name="connsiteY88" fmla="*/ 1787481 h 2785707"/>
              <a:gd name="connsiteX89" fmla="*/ 5188363 w 12192000"/>
              <a:gd name="connsiteY89" fmla="*/ 1790269 h 2785707"/>
              <a:gd name="connsiteX90" fmla="*/ 5192852 w 12192000"/>
              <a:gd name="connsiteY90" fmla="*/ 1793043 h 2785707"/>
              <a:gd name="connsiteX91" fmla="*/ 5272230 w 12192000"/>
              <a:gd name="connsiteY91" fmla="*/ 1791348 h 2785707"/>
              <a:gd name="connsiteX92" fmla="*/ 5376484 w 12192000"/>
              <a:gd name="connsiteY92" fmla="*/ 1805756 h 2785707"/>
              <a:gd name="connsiteX93" fmla="*/ 5478926 w 12192000"/>
              <a:gd name="connsiteY93" fmla="*/ 1822858 h 2785707"/>
              <a:gd name="connsiteX94" fmla="*/ 5515632 w 12192000"/>
              <a:gd name="connsiteY94" fmla="*/ 1830425 h 2785707"/>
              <a:gd name="connsiteX95" fmla="*/ 5582742 w 12192000"/>
              <a:gd name="connsiteY95" fmla="*/ 1837848 h 2785707"/>
              <a:gd name="connsiteX96" fmla="*/ 5615731 w 12192000"/>
              <a:gd name="connsiteY96" fmla="*/ 1838115 h 2785707"/>
              <a:gd name="connsiteX97" fmla="*/ 5619149 w 12192000"/>
              <a:gd name="connsiteY97" fmla="*/ 1835988 h 2785707"/>
              <a:gd name="connsiteX98" fmla="*/ 5625050 w 12192000"/>
              <a:gd name="connsiteY98" fmla="*/ 1835832 h 2785707"/>
              <a:gd name="connsiteX99" fmla="*/ 5640026 w 12192000"/>
              <a:gd name="connsiteY99" fmla="*/ 1839536 h 2785707"/>
              <a:gd name="connsiteX100" fmla="*/ 5645469 w 12192000"/>
              <a:gd name="connsiteY100" fmla="*/ 1841610 h 2785707"/>
              <a:gd name="connsiteX101" fmla="*/ 5653837 w 12192000"/>
              <a:gd name="connsiteY101" fmla="*/ 1843194 h 2785707"/>
              <a:gd name="connsiteX102" fmla="*/ 5654101 w 12192000"/>
              <a:gd name="connsiteY102" fmla="*/ 1843017 h 2785707"/>
              <a:gd name="connsiteX103" fmla="*/ 5661820 w 12192000"/>
              <a:gd name="connsiteY103" fmla="*/ 1844927 h 2785707"/>
              <a:gd name="connsiteX104" fmla="*/ 5698828 w 12192000"/>
              <a:gd name="connsiteY104" fmla="*/ 1857009 h 2785707"/>
              <a:gd name="connsiteX105" fmla="*/ 5755153 w 12192000"/>
              <a:gd name="connsiteY105" fmla="*/ 1846051 h 2785707"/>
              <a:gd name="connsiteX106" fmla="*/ 5777080 w 12192000"/>
              <a:gd name="connsiteY106" fmla="*/ 1846484 h 2785707"/>
              <a:gd name="connsiteX107" fmla="*/ 5790062 w 12192000"/>
              <a:gd name="connsiteY107" fmla="*/ 1844754 h 2785707"/>
              <a:gd name="connsiteX108" fmla="*/ 5888138 w 12192000"/>
              <a:gd name="connsiteY108" fmla="*/ 1877663 h 2785707"/>
              <a:gd name="connsiteX109" fmla="*/ 5902013 w 12192000"/>
              <a:gd name="connsiteY109" fmla="*/ 1884827 h 2785707"/>
              <a:gd name="connsiteX110" fmla="*/ 5912492 w 12192000"/>
              <a:gd name="connsiteY110" fmla="*/ 1894998 h 2785707"/>
              <a:gd name="connsiteX111" fmla="*/ 6068995 w 12192000"/>
              <a:gd name="connsiteY111" fmla="*/ 1920302 h 2785707"/>
              <a:gd name="connsiteX112" fmla="*/ 6283598 w 12192000"/>
              <a:gd name="connsiteY112" fmla="*/ 1991295 h 2785707"/>
              <a:gd name="connsiteX113" fmla="*/ 6378390 w 12192000"/>
              <a:gd name="connsiteY113" fmla="*/ 1991561 h 2785707"/>
              <a:gd name="connsiteX114" fmla="*/ 6519309 w 12192000"/>
              <a:gd name="connsiteY114" fmla="*/ 2027309 h 2785707"/>
              <a:gd name="connsiteX115" fmla="*/ 6643152 w 12192000"/>
              <a:gd name="connsiteY115" fmla="*/ 2049516 h 2785707"/>
              <a:gd name="connsiteX116" fmla="*/ 6656875 w 12192000"/>
              <a:gd name="connsiteY116" fmla="*/ 2051188 h 2785707"/>
              <a:gd name="connsiteX117" fmla="*/ 6662165 w 12192000"/>
              <a:gd name="connsiteY117" fmla="*/ 2046505 h 2785707"/>
              <a:gd name="connsiteX118" fmla="*/ 6708706 w 12192000"/>
              <a:gd name="connsiteY118" fmla="*/ 2049842 h 2785707"/>
              <a:gd name="connsiteX119" fmla="*/ 6797201 w 12192000"/>
              <a:gd name="connsiteY119" fmla="*/ 2065320 h 2785707"/>
              <a:gd name="connsiteX120" fmla="*/ 6810764 w 12192000"/>
              <a:gd name="connsiteY120" fmla="*/ 2071002 h 2785707"/>
              <a:gd name="connsiteX121" fmla="*/ 6901101 w 12192000"/>
              <a:gd name="connsiteY121" fmla="*/ 2082052 h 2785707"/>
              <a:gd name="connsiteX122" fmla="*/ 6962781 w 12192000"/>
              <a:gd name="connsiteY122" fmla="*/ 2092999 h 2785707"/>
              <a:gd name="connsiteX123" fmla="*/ 6975881 w 12192000"/>
              <a:gd name="connsiteY123" fmla="*/ 2098520 h 2785707"/>
              <a:gd name="connsiteX124" fmla="*/ 6991402 w 12192000"/>
              <a:gd name="connsiteY124" fmla="*/ 2094572 h 2785707"/>
              <a:gd name="connsiteX125" fmla="*/ 6996085 w 12192000"/>
              <a:gd name="connsiteY125" fmla="*/ 2090397 h 2785707"/>
              <a:gd name="connsiteX126" fmla="*/ 7045119 w 12192000"/>
              <a:gd name="connsiteY126" fmla="*/ 2100367 h 2785707"/>
              <a:gd name="connsiteX127" fmla="*/ 7051064 w 12192000"/>
              <a:gd name="connsiteY127" fmla="*/ 2100779 h 2785707"/>
              <a:gd name="connsiteX128" fmla="*/ 7092123 w 12192000"/>
              <a:gd name="connsiteY128" fmla="*/ 2100750 h 2785707"/>
              <a:gd name="connsiteX129" fmla="*/ 7153291 w 12192000"/>
              <a:gd name="connsiteY129" fmla="*/ 2096258 h 2785707"/>
              <a:gd name="connsiteX130" fmla="*/ 7216946 w 12192000"/>
              <a:gd name="connsiteY130" fmla="*/ 2083586 h 2785707"/>
              <a:gd name="connsiteX131" fmla="*/ 7253640 w 12192000"/>
              <a:gd name="connsiteY131" fmla="*/ 2078754 h 2785707"/>
              <a:gd name="connsiteX132" fmla="*/ 7279228 w 12192000"/>
              <a:gd name="connsiteY132" fmla="*/ 2072719 h 2785707"/>
              <a:gd name="connsiteX133" fmla="*/ 7350342 w 12192000"/>
              <a:gd name="connsiteY133" fmla="*/ 2070909 h 2785707"/>
              <a:gd name="connsiteX134" fmla="*/ 7470724 w 12192000"/>
              <a:gd name="connsiteY134" fmla="*/ 2073574 h 2785707"/>
              <a:gd name="connsiteX135" fmla="*/ 7514696 w 12192000"/>
              <a:gd name="connsiteY135" fmla="*/ 2067266 h 2785707"/>
              <a:gd name="connsiteX136" fmla="*/ 7516909 w 12192000"/>
              <a:gd name="connsiteY136" fmla="*/ 2061590 h 2785707"/>
              <a:gd name="connsiteX137" fmla="*/ 7530255 w 12192000"/>
              <a:gd name="connsiteY137" fmla="*/ 2060403 h 2785707"/>
              <a:gd name="connsiteX138" fmla="*/ 7533279 w 12192000"/>
              <a:gd name="connsiteY138" fmla="*/ 2059039 h 2785707"/>
              <a:gd name="connsiteX139" fmla="*/ 7551151 w 12192000"/>
              <a:gd name="connsiteY139" fmla="*/ 2052267 h 2785707"/>
              <a:gd name="connsiteX140" fmla="*/ 7602338 w 12192000"/>
              <a:gd name="connsiteY140" fmla="*/ 2063846 h 2785707"/>
              <a:gd name="connsiteX141" fmla="*/ 7625892 w 12192000"/>
              <a:gd name="connsiteY141" fmla="*/ 2064714 h 2785707"/>
              <a:gd name="connsiteX142" fmla="*/ 7648322 w 12192000"/>
              <a:gd name="connsiteY142" fmla="*/ 2072757 h 2785707"/>
              <a:gd name="connsiteX143" fmla="*/ 7660138 w 12192000"/>
              <a:gd name="connsiteY143" fmla="*/ 2081487 h 2785707"/>
              <a:gd name="connsiteX144" fmla="*/ 7701887 w 12192000"/>
              <a:gd name="connsiteY144" fmla="*/ 2097255 h 2785707"/>
              <a:gd name="connsiteX145" fmla="*/ 7701887 w 12192000"/>
              <a:gd name="connsiteY145" fmla="*/ 2081564 h 2785707"/>
              <a:gd name="connsiteX146" fmla="*/ 7781603 w 12192000"/>
              <a:gd name="connsiteY146" fmla="*/ 2105597 h 2785707"/>
              <a:gd name="connsiteX147" fmla="*/ 7840532 w 12192000"/>
              <a:gd name="connsiteY147" fmla="*/ 2126887 h 2785707"/>
              <a:gd name="connsiteX148" fmla="*/ 7852490 w 12192000"/>
              <a:gd name="connsiteY148" fmla="*/ 2134555 h 2785707"/>
              <a:gd name="connsiteX149" fmla="*/ 7868492 w 12192000"/>
              <a:gd name="connsiteY149" fmla="*/ 2133321 h 2785707"/>
              <a:gd name="connsiteX150" fmla="*/ 7873842 w 12192000"/>
              <a:gd name="connsiteY150" fmla="*/ 2130014 h 2785707"/>
              <a:gd name="connsiteX151" fmla="*/ 7920468 w 12192000"/>
              <a:gd name="connsiteY151" fmla="*/ 2148187 h 2785707"/>
              <a:gd name="connsiteX152" fmla="*/ 7926263 w 12192000"/>
              <a:gd name="connsiteY152" fmla="*/ 2149606 h 2785707"/>
              <a:gd name="connsiteX153" fmla="*/ 7966770 w 12192000"/>
              <a:gd name="connsiteY153" fmla="*/ 2156585 h 2785707"/>
              <a:gd name="connsiteX154" fmla="*/ 8092911 w 12192000"/>
              <a:gd name="connsiteY154" fmla="*/ 2161008 h 2785707"/>
              <a:gd name="connsiteX155" fmla="*/ 8129956 w 12192000"/>
              <a:gd name="connsiteY155" fmla="*/ 2162518 h 2785707"/>
              <a:gd name="connsiteX156" fmla="*/ 8156253 w 12192000"/>
              <a:gd name="connsiteY156" fmla="*/ 2160951 h 2785707"/>
              <a:gd name="connsiteX157" fmla="*/ 8226723 w 12192000"/>
              <a:gd name="connsiteY157" fmla="*/ 2171307 h 2785707"/>
              <a:gd name="connsiteX158" fmla="*/ 8345013 w 12192000"/>
              <a:gd name="connsiteY158" fmla="*/ 2194472 h 2785707"/>
              <a:gd name="connsiteX159" fmla="*/ 8389494 w 12192000"/>
              <a:gd name="connsiteY159" fmla="*/ 2195774 h 2785707"/>
              <a:gd name="connsiteX160" fmla="*/ 8392672 w 12192000"/>
              <a:gd name="connsiteY160" fmla="*/ 2190570 h 2785707"/>
              <a:gd name="connsiteX161" fmla="*/ 8406045 w 12192000"/>
              <a:gd name="connsiteY161" fmla="*/ 2191681 h 2785707"/>
              <a:gd name="connsiteX162" fmla="*/ 8409264 w 12192000"/>
              <a:gd name="connsiteY162" fmla="*/ 2190855 h 2785707"/>
              <a:gd name="connsiteX163" fmla="*/ 8428080 w 12192000"/>
              <a:gd name="connsiteY163" fmla="*/ 2187244 h 2785707"/>
              <a:gd name="connsiteX164" fmla="*/ 8476550 w 12192000"/>
              <a:gd name="connsiteY164" fmla="*/ 2207369 h 2785707"/>
              <a:gd name="connsiteX165" fmla="*/ 8588757 w 12192000"/>
              <a:gd name="connsiteY165" fmla="*/ 2225395 h 2785707"/>
              <a:gd name="connsiteX166" fmla="*/ 8749518 w 12192000"/>
              <a:gd name="connsiteY166" fmla="*/ 2245011 h 2785707"/>
              <a:gd name="connsiteX167" fmla="*/ 8874315 w 12192000"/>
              <a:gd name="connsiteY167" fmla="*/ 2266877 h 2785707"/>
              <a:gd name="connsiteX168" fmla="*/ 9029190 w 12192000"/>
              <a:gd name="connsiteY168" fmla="*/ 2309251 h 2785707"/>
              <a:gd name="connsiteX169" fmla="*/ 9142331 w 12192000"/>
              <a:gd name="connsiteY169" fmla="*/ 2320064 h 2785707"/>
              <a:gd name="connsiteX170" fmla="*/ 9155844 w 12192000"/>
              <a:gd name="connsiteY170" fmla="*/ 2330314 h 2785707"/>
              <a:gd name="connsiteX171" fmla="*/ 9171403 w 12192000"/>
              <a:gd name="connsiteY171" fmla="*/ 2337223 h 2785707"/>
              <a:gd name="connsiteX172" fmla="*/ 9173407 w 12192000"/>
              <a:gd name="connsiteY172" fmla="*/ 2336681 h 2785707"/>
              <a:gd name="connsiteX173" fmla="*/ 9208166 w 12192000"/>
              <a:gd name="connsiteY173" fmla="*/ 2347769 h 2785707"/>
              <a:gd name="connsiteX174" fmla="*/ 9274752 w 12192000"/>
              <a:gd name="connsiteY174" fmla="*/ 2367321 h 2785707"/>
              <a:gd name="connsiteX175" fmla="*/ 9275339 w 12192000"/>
              <a:gd name="connsiteY175" fmla="*/ 2366424 h 2785707"/>
              <a:gd name="connsiteX176" fmla="*/ 9286171 w 12192000"/>
              <a:gd name="connsiteY176" fmla="*/ 2364868 h 2785707"/>
              <a:gd name="connsiteX177" fmla="*/ 9306706 w 12192000"/>
              <a:gd name="connsiteY177" fmla="*/ 2364279 h 2785707"/>
              <a:gd name="connsiteX178" fmla="*/ 9354964 w 12192000"/>
              <a:gd name="connsiteY178" fmla="*/ 2350000 h 2785707"/>
              <a:gd name="connsiteX179" fmla="*/ 9393840 w 12192000"/>
              <a:gd name="connsiteY179" fmla="*/ 2360999 h 2785707"/>
              <a:gd name="connsiteX180" fmla="*/ 9401723 w 12192000"/>
              <a:gd name="connsiteY180" fmla="*/ 2362648 h 2785707"/>
              <a:gd name="connsiteX181" fmla="*/ 9401904 w 12192000"/>
              <a:gd name="connsiteY181" fmla="*/ 2362449 h 2785707"/>
              <a:gd name="connsiteX182" fmla="*/ 9410265 w 12192000"/>
              <a:gd name="connsiteY182" fmla="*/ 2363724 h 2785707"/>
              <a:gd name="connsiteX183" fmla="*/ 9431384 w 12192000"/>
              <a:gd name="connsiteY183" fmla="*/ 2368857 h 2785707"/>
              <a:gd name="connsiteX184" fmla="*/ 9436806 w 12192000"/>
              <a:gd name="connsiteY184" fmla="*/ 2368409 h 2785707"/>
              <a:gd name="connsiteX185" fmla="*/ 9469943 w 12192000"/>
              <a:gd name="connsiteY185" fmla="*/ 2364702 h 2785707"/>
              <a:gd name="connsiteX186" fmla="*/ 9571973 w 12192000"/>
              <a:gd name="connsiteY186" fmla="*/ 2375579 h 2785707"/>
              <a:gd name="connsiteX187" fmla="*/ 9673508 w 12192000"/>
              <a:gd name="connsiteY187" fmla="*/ 2388756 h 2785707"/>
              <a:gd name="connsiteX188" fmla="*/ 9775728 w 12192000"/>
              <a:gd name="connsiteY188" fmla="*/ 2398997 h 2785707"/>
              <a:gd name="connsiteX189" fmla="*/ 9828502 w 12192000"/>
              <a:gd name="connsiteY189" fmla="*/ 2387377 h 2785707"/>
              <a:gd name="connsiteX190" fmla="*/ 9834358 w 12192000"/>
              <a:gd name="connsiteY190" fmla="*/ 2387922 h 2785707"/>
              <a:gd name="connsiteX191" fmla="*/ 9848851 w 12192000"/>
              <a:gd name="connsiteY191" fmla="*/ 2393407 h 2785707"/>
              <a:gd name="connsiteX192" fmla="*/ 9854053 w 12192000"/>
              <a:gd name="connsiteY192" fmla="*/ 2396127 h 2785707"/>
              <a:gd name="connsiteX193" fmla="*/ 9862192 w 12192000"/>
              <a:gd name="connsiteY193" fmla="*/ 2398707 h 2785707"/>
              <a:gd name="connsiteX194" fmla="*/ 9862471 w 12192000"/>
              <a:gd name="connsiteY194" fmla="*/ 2398561 h 2785707"/>
              <a:gd name="connsiteX195" fmla="*/ 9905498 w 12192000"/>
              <a:gd name="connsiteY195" fmla="*/ 2417867 h 2785707"/>
              <a:gd name="connsiteX196" fmla="*/ 9962223 w 12192000"/>
              <a:gd name="connsiteY196" fmla="*/ 2413612 h 2785707"/>
              <a:gd name="connsiteX197" fmla="*/ 9983885 w 12192000"/>
              <a:gd name="connsiteY197" fmla="*/ 2416653 h 2785707"/>
              <a:gd name="connsiteX198" fmla="*/ 9995871 w 12192000"/>
              <a:gd name="connsiteY198" fmla="*/ 2417158 h 2785707"/>
              <a:gd name="connsiteX199" fmla="*/ 10030934 w 12192000"/>
              <a:gd name="connsiteY199" fmla="*/ 2432369 h 2785707"/>
              <a:gd name="connsiteX200" fmla="*/ 10036087 w 12192000"/>
              <a:gd name="connsiteY200" fmla="*/ 2432793 h 2785707"/>
              <a:gd name="connsiteX201" fmla="*/ 10057471 w 12192000"/>
              <a:gd name="connsiteY201" fmla="*/ 2445317 h 2785707"/>
              <a:gd name="connsiteX202" fmla="*/ 10088697 w 12192000"/>
              <a:gd name="connsiteY202" fmla="*/ 2461159 h 2785707"/>
              <a:gd name="connsiteX203" fmla="*/ 10091030 w 12192000"/>
              <a:gd name="connsiteY203" fmla="*/ 2461029 h 2785707"/>
              <a:gd name="connsiteX204" fmla="*/ 10104127 w 12192000"/>
              <a:gd name="connsiteY204" fmla="*/ 2469841 h 2785707"/>
              <a:gd name="connsiteX205" fmla="*/ 10169163 w 12192000"/>
              <a:gd name="connsiteY205" fmla="*/ 2492519 h 2785707"/>
              <a:gd name="connsiteX206" fmla="*/ 10266247 w 12192000"/>
              <a:gd name="connsiteY206" fmla="*/ 2525164 h 2785707"/>
              <a:gd name="connsiteX207" fmla="*/ 10383588 w 12192000"/>
              <a:gd name="connsiteY207" fmla="*/ 2556604 h 2785707"/>
              <a:gd name="connsiteX208" fmla="*/ 10502276 w 12192000"/>
              <a:gd name="connsiteY208" fmla="*/ 2611346 h 2785707"/>
              <a:gd name="connsiteX209" fmla="*/ 10702436 w 12192000"/>
              <a:gd name="connsiteY209" fmla="*/ 2685688 h 2785707"/>
              <a:gd name="connsiteX210" fmla="*/ 10738338 w 12192000"/>
              <a:gd name="connsiteY210" fmla="*/ 2690143 h 2785707"/>
              <a:gd name="connsiteX211" fmla="*/ 10738410 w 12192000"/>
              <a:gd name="connsiteY211" fmla="*/ 2690169 h 2785707"/>
              <a:gd name="connsiteX212" fmla="*/ 10828361 w 12192000"/>
              <a:gd name="connsiteY212" fmla="*/ 2695982 h 2785707"/>
              <a:gd name="connsiteX213" fmla="*/ 10850642 w 12192000"/>
              <a:gd name="connsiteY213" fmla="*/ 2691703 h 2785707"/>
              <a:gd name="connsiteX214" fmla="*/ 10944231 w 12192000"/>
              <a:gd name="connsiteY214" fmla="*/ 2690377 h 2785707"/>
              <a:gd name="connsiteX215" fmla="*/ 10961147 w 12192000"/>
              <a:gd name="connsiteY215" fmla="*/ 2687666 h 2785707"/>
              <a:gd name="connsiteX216" fmla="*/ 10980692 w 12192000"/>
              <a:gd name="connsiteY216" fmla="*/ 2691799 h 2785707"/>
              <a:gd name="connsiteX217" fmla="*/ 11058630 w 12192000"/>
              <a:gd name="connsiteY217" fmla="*/ 2709148 h 2785707"/>
              <a:gd name="connsiteX218" fmla="*/ 11094767 w 12192000"/>
              <a:gd name="connsiteY218" fmla="*/ 2717083 h 2785707"/>
              <a:gd name="connsiteX219" fmla="*/ 11096358 w 12192000"/>
              <a:gd name="connsiteY219" fmla="*/ 2720774 h 2785707"/>
              <a:gd name="connsiteX220" fmla="*/ 11104973 w 12192000"/>
              <a:gd name="connsiteY220" fmla="*/ 2716245 h 2785707"/>
              <a:gd name="connsiteX221" fmla="*/ 11131099 w 12192000"/>
              <a:gd name="connsiteY221" fmla="*/ 2719881 h 2785707"/>
              <a:gd name="connsiteX222" fmla="*/ 11140776 w 12192000"/>
              <a:gd name="connsiteY222" fmla="*/ 2725926 h 2785707"/>
              <a:gd name="connsiteX223" fmla="*/ 11158686 w 12192000"/>
              <a:gd name="connsiteY223" fmla="*/ 2726270 h 2785707"/>
              <a:gd name="connsiteX224" fmla="*/ 11273267 w 12192000"/>
              <a:gd name="connsiteY224" fmla="*/ 2728567 h 2785707"/>
              <a:gd name="connsiteX225" fmla="*/ 11288916 w 12192000"/>
              <a:gd name="connsiteY225" fmla="*/ 2737828 h 2785707"/>
              <a:gd name="connsiteX226" fmla="*/ 11311388 w 12192000"/>
              <a:gd name="connsiteY226" fmla="*/ 2736624 h 2785707"/>
              <a:gd name="connsiteX227" fmla="*/ 11335078 w 12192000"/>
              <a:gd name="connsiteY227" fmla="*/ 2749941 h 2785707"/>
              <a:gd name="connsiteX228" fmla="*/ 11348344 w 12192000"/>
              <a:gd name="connsiteY228" fmla="*/ 2752346 h 2785707"/>
              <a:gd name="connsiteX229" fmla="*/ 11353373 w 12192000"/>
              <a:gd name="connsiteY229" fmla="*/ 2754678 h 2785707"/>
              <a:gd name="connsiteX230" fmla="*/ 11367159 w 12192000"/>
              <a:gd name="connsiteY230" fmla="*/ 2741107 h 2785707"/>
              <a:gd name="connsiteX231" fmla="*/ 11389712 w 12192000"/>
              <a:gd name="connsiteY231" fmla="*/ 2740372 h 2785707"/>
              <a:gd name="connsiteX232" fmla="*/ 11395219 w 12192000"/>
              <a:gd name="connsiteY232" fmla="*/ 2733120 h 2785707"/>
              <a:gd name="connsiteX233" fmla="*/ 11409180 w 12192000"/>
              <a:gd name="connsiteY233" fmla="*/ 2739023 h 2785707"/>
              <a:gd name="connsiteX234" fmla="*/ 11431837 w 12192000"/>
              <a:gd name="connsiteY234" fmla="*/ 2746056 h 2785707"/>
              <a:gd name="connsiteX235" fmla="*/ 11444471 w 12192000"/>
              <a:gd name="connsiteY235" fmla="*/ 2749621 h 2785707"/>
              <a:gd name="connsiteX236" fmla="*/ 11451208 w 12192000"/>
              <a:gd name="connsiteY236" fmla="*/ 2744859 h 2785707"/>
              <a:gd name="connsiteX237" fmla="*/ 11473061 w 12192000"/>
              <a:gd name="connsiteY237" fmla="*/ 2757601 h 2785707"/>
              <a:gd name="connsiteX238" fmla="*/ 11526925 w 12192000"/>
              <a:gd name="connsiteY238" fmla="*/ 2772124 h 2785707"/>
              <a:gd name="connsiteX239" fmla="*/ 11584409 w 12192000"/>
              <a:gd name="connsiteY239" fmla="*/ 2785707 h 2785707"/>
              <a:gd name="connsiteX240" fmla="*/ 11705161 w 12192000"/>
              <a:gd name="connsiteY240" fmla="*/ 2774143 h 2785707"/>
              <a:gd name="connsiteX241" fmla="*/ 11831541 w 12192000"/>
              <a:gd name="connsiteY241" fmla="*/ 2745647 h 2785707"/>
              <a:gd name="connsiteX242" fmla="*/ 12017942 w 12192000"/>
              <a:gd name="connsiteY242" fmla="*/ 2704117 h 2785707"/>
              <a:gd name="connsiteX243" fmla="*/ 12134490 w 12192000"/>
              <a:gd name="connsiteY243" fmla="*/ 2673464 h 2785707"/>
              <a:gd name="connsiteX244" fmla="*/ 12159651 w 12192000"/>
              <a:gd name="connsiteY244" fmla="*/ 2679085 h 2785707"/>
              <a:gd name="connsiteX245" fmla="*/ 12192000 w 12192000"/>
              <a:gd name="connsiteY245" fmla="*/ 2674480 h 27857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</a:cxnLst>
            <a:rect l="l" t="t" r="r" b="b"/>
            <a:pathLst>
              <a:path w="12192000" h="2785707">
                <a:moveTo>
                  <a:pt x="12192000" y="0"/>
                </a:moveTo>
                <a:lnTo>
                  <a:pt x="0" y="0"/>
                </a:lnTo>
                <a:lnTo>
                  <a:pt x="0" y="591237"/>
                </a:lnTo>
                <a:lnTo>
                  <a:pt x="7462" y="596097"/>
                </a:lnTo>
                <a:cubicBezTo>
                  <a:pt x="33908" y="613349"/>
                  <a:pt x="59850" y="629066"/>
                  <a:pt x="65949" y="623063"/>
                </a:cubicBezTo>
                <a:cubicBezTo>
                  <a:pt x="104511" y="621541"/>
                  <a:pt x="147418" y="628042"/>
                  <a:pt x="174040" y="614935"/>
                </a:cubicBezTo>
                <a:cubicBezTo>
                  <a:pt x="181060" y="595502"/>
                  <a:pt x="307304" y="613591"/>
                  <a:pt x="331354" y="605310"/>
                </a:cubicBezTo>
                <a:cubicBezTo>
                  <a:pt x="388829" y="623899"/>
                  <a:pt x="404420" y="655488"/>
                  <a:pt x="437701" y="649169"/>
                </a:cubicBezTo>
                <a:cubicBezTo>
                  <a:pt x="460360" y="643797"/>
                  <a:pt x="544430" y="662096"/>
                  <a:pt x="570985" y="634864"/>
                </a:cubicBezTo>
                <a:cubicBezTo>
                  <a:pt x="611720" y="655852"/>
                  <a:pt x="628268" y="628594"/>
                  <a:pt x="660488" y="637694"/>
                </a:cubicBezTo>
                <a:cubicBezTo>
                  <a:pt x="731929" y="640906"/>
                  <a:pt x="769884" y="669504"/>
                  <a:pt x="862240" y="647402"/>
                </a:cubicBezTo>
                <a:cubicBezTo>
                  <a:pt x="904065" y="656940"/>
                  <a:pt x="965938" y="616724"/>
                  <a:pt x="1055198" y="658414"/>
                </a:cubicBezTo>
                <a:cubicBezTo>
                  <a:pt x="1106774" y="665872"/>
                  <a:pt x="1080744" y="646485"/>
                  <a:pt x="1161490" y="664553"/>
                </a:cubicBezTo>
                <a:cubicBezTo>
                  <a:pt x="1184673" y="638081"/>
                  <a:pt x="1309702" y="681966"/>
                  <a:pt x="1335488" y="684838"/>
                </a:cubicBezTo>
                <a:cubicBezTo>
                  <a:pt x="1355801" y="667828"/>
                  <a:pt x="1366194" y="681653"/>
                  <a:pt x="1384901" y="684207"/>
                </a:cubicBezTo>
                <a:cubicBezTo>
                  <a:pt x="1393212" y="673848"/>
                  <a:pt x="1409014" y="673874"/>
                  <a:pt x="1414557" y="685540"/>
                </a:cubicBezTo>
                <a:cubicBezTo>
                  <a:pt x="1407315" y="713070"/>
                  <a:pt x="1474731" y="690092"/>
                  <a:pt x="1479073" y="708783"/>
                </a:cubicBezTo>
                <a:cubicBezTo>
                  <a:pt x="1540070" y="714517"/>
                  <a:pt x="1678447" y="697746"/>
                  <a:pt x="1760498" y="700683"/>
                </a:cubicBezTo>
                <a:cubicBezTo>
                  <a:pt x="1792632" y="694031"/>
                  <a:pt x="1855180" y="727000"/>
                  <a:pt x="1971386" y="726403"/>
                </a:cubicBezTo>
                <a:cubicBezTo>
                  <a:pt x="1986964" y="720596"/>
                  <a:pt x="2046286" y="708514"/>
                  <a:pt x="2050659" y="720928"/>
                </a:cubicBezTo>
                <a:cubicBezTo>
                  <a:pt x="2086682" y="721863"/>
                  <a:pt x="2195049" y="765696"/>
                  <a:pt x="2220475" y="749487"/>
                </a:cubicBezTo>
                <a:cubicBezTo>
                  <a:pt x="2215241" y="776310"/>
                  <a:pt x="2266142" y="751623"/>
                  <a:pt x="2272406" y="777021"/>
                </a:cubicBezTo>
                <a:lnTo>
                  <a:pt x="2297410" y="791240"/>
                </a:lnTo>
                <a:cubicBezTo>
                  <a:pt x="2314908" y="801492"/>
                  <a:pt x="2362075" y="829113"/>
                  <a:pt x="2377393" y="838529"/>
                </a:cubicBezTo>
                <a:lnTo>
                  <a:pt x="2389325" y="847736"/>
                </a:lnTo>
                <a:lnTo>
                  <a:pt x="2418508" y="847030"/>
                </a:lnTo>
                <a:lnTo>
                  <a:pt x="2435377" y="837345"/>
                </a:lnTo>
                <a:lnTo>
                  <a:pt x="2439620" y="840860"/>
                </a:lnTo>
                <a:cubicBezTo>
                  <a:pt x="2444187" y="847628"/>
                  <a:pt x="2446502" y="851791"/>
                  <a:pt x="2451797" y="846508"/>
                </a:cubicBezTo>
                <a:lnTo>
                  <a:pt x="2505861" y="882666"/>
                </a:lnTo>
                <a:cubicBezTo>
                  <a:pt x="2511636" y="885661"/>
                  <a:pt x="2518894" y="886415"/>
                  <a:pt x="2528621" y="883310"/>
                </a:cubicBezTo>
                <a:cubicBezTo>
                  <a:pt x="2546958" y="888460"/>
                  <a:pt x="2598467" y="907723"/>
                  <a:pt x="2615876" y="913568"/>
                </a:cubicBezTo>
                <a:lnTo>
                  <a:pt x="2633076" y="918384"/>
                </a:lnTo>
                <a:cubicBezTo>
                  <a:pt x="2641280" y="922241"/>
                  <a:pt x="2658085" y="933369"/>
                  <a:pt x="2665101" y="936714"/>
                </a:cubicBezTo>
                <a:cubicBezTo>
                  <a:pt x="2670825" y="938682"/>
                  <a:pt x="2668027" y="935380"/>
                  <a:pt x="2675173" y="938458"/>
                </a:cubicBezTo>
                <a:cubicBezTo>
                  <a:pt x="2675225" y="944597"/>
                  <a:pt x="2677804" y="950555"/>
                  <a:pt x="2707978" y="955182"/>
                </a:cubicBezTo>
                <a:cubicBezTo>
                  <a:pt x="2726571" y="970114"/>
                  <a:pt x="2750921" y="982615"/>
                  <a:pt x="2778669" y="991480"/>
                </a:cubicBezTo>
                <a:cubicBezTo>
                  <a:pt x="2784596" y="986681"/>
                  <a:pt x="2791940" y="997468"/>
                  <a:pt x="2796452" y="1000372"/>
                </a:cubicBezTo>
                <a:cubicBezTo>
                  <a:pt x="2798282" y="996724"/>
                  <a:pt x="2810819" y="997911"/>
                  <a:pt x="2813495" y="1001982"/>
                </a:cubicBezTo>
                <a:cubicBezTo>
                  <a:pt x="2894291" y="1036995"/>
                  <a:pt x="2861846" y="990458"/>
                  <a:pt x="2904193" y="1024123"/>
                </a:cubicBezTo>
                <a:cubicBezTo>
                  <a:pt x="2912426" y="1027395"/>
                  <a:pt x="2919877" y="1027211"/>
                  <a:pt x="2926826" y="1025558"/>
                </a:cubicBezTo>
                <a:lnTo>
                  <a:pt x="2937629" y="1021496"/>
                </a:lnTo>
                <a:lnTo>
                  <a:pt x="2970190" y="1039341"/>
                </a:lnTo>
                <a:cubicBezTo>
                  <a:pt x="2986667" y="1046544"/>
                  <a:pt x="3004419" y="1052632"/>
                  <a:pt x="3023036" y="1057429"/>
                </a:cubicBezTo>
                <a:cubicBezTo>
                  <a:pt x="3029427" y="1050485"/>
                  <a:pt x="3041250" y="1064362"/>
                  <a:pt x="3047640" y="1067886"/>
                </a:cubicBezTo>
                <a:cubicBezTo>
                  <a:pt x="3049113" y="1062834"/>
                  <a:pt x="3065273" y="1063377"/>
                  <a:pt x="3069615" y="1068623"/>
                </a:cubicBezTo>
                <a:cubicBezTo>
                  <a:pt x="3180167" y="1108914"/>
                  <a:pt x="3128204" y="1049097"/>
                  <a:pt x="3189718" y="1090790"/>
                </a:cubicBezTo>
                <a:lnTo>
                  <a:pt x="3234683" y="1082861"/>
                </a:lnTo>
                <a:lnTo>
                  <a:pt x="3243889" y="1088560"/>
                </a:lnTo>
                <a:cubicBezTo>
                  <a:pt x="3282443" y="1096267"/>
                  <a:pt x="3296793" y="1087718"/>
                  <a:pt x="3316289" y="1102846"/>
                </a:cubicBezTo>
                <a:cubicBezTo>
                  <a:pt x="3355705" y="1086745"/>
                  <a:pt x="3338941" y="1104834"/>
                  <a:pt x="3363255" y="1113121"/>
                </a:cubicBezTo>
                <a:cubicBezTo>
                  <a:pt x="3385590" y="1119421"/>
                  <a:pt x="3427034" y="1134146"/>
                  <a:pt x="3450298" y="1140641"/>
                </a:cubicBezTo>
                <a:cubicBezTo>
                  <a:pt x="3464287" y="1161185"/>
                  <a:pt x="3479428" y="1142090"/>
                  <a:pt x="3502843" y="1152088"/>
                </a:cubicBezTo>
                <a:cubicBezTo>
                  <a:pt x="3512778" y="1160751"/>
                  <a:pt x="3520916" y="1163472"/>
                  <a:pt x="3534327" y="1158780"/>
                </a:cubicBezTo>
                <a:cubicBezTo>
                  <a:pt x="3579631" y="1200367"/>
                  <a:pt x="3566563" y="1166440"/>
                  <a:pt x="3613707" y="1188135"/>
                </a:cubicBezTo>
                <a:cubicBezTo>
                  <a:pt x="3653700" y="1209113"/>
                  <a:pt x="3700718" y="1226767"/>
                  <a:pt x="3734447" y="1264997"/>
                </a:cubicBezTo>
                <a:cubicBezTo>
                  <a:pt x="3739812" y="1275024"/>
                  <a:pt x="3757867" y="1281897"/>
                  <a:pt x="3774777" y="1280345"/>
                </a:cubicBezTo>
                <a:cubicBezTo>
                  <a:pt x="3777687" y="1280079"/>
                  <a:pt x="3780452" y="1279566"/>
                  <a:pt x="3782987" y="1278825"/>
                </a:cubicBezTo>
                <a:cubicBezTo>
                  <a:pt x="3802089" y="1304950"/>
                  <a:pt x="3822370" y="1298085"/>
                  <a:pt x="3829525" y="1314650"/>
                </a:cubicBezTo>
                <a:cubicBezTo>
                  <a:pt x="3870043" y="1329235"/>
                  <a:pt x="3909546" y="1322767"/>
                  <a:pt x="3916534" y="1337438"/>
                </a:cubicBezTo>
                <a:cubicBezTo>
                  <a:pt x="3938646" y="1341249"/>
                  <a:pt x="3973911" y="1333246"/>
                  <a:pt x="3985243" y="1349887"/>
                </a:cubicBezTo>
                <a:cubicBezTo>
                  <a:pt x="3991624" y="1339551"/>
                  <a:pt x="4007098" y="1363379"/>
                  <a:pt x="4022446" y="1358915"/>
                </a:cubicBezTo>
                <a:cubicBezTo>
                  <a:pt x="4033756" y="1354584"/>
                  <a:pt x="4041089" y="1360802"/>
                  <a:pt x="4050987" y="1363213"/>
                </a:cubicBezTo>
                <a:cubicBezTo>
                  <a:pt x="4065543" y="1360896"/>
                  <a:pt x="4106233" y="1377936"/>
                  <a:pt x="4115739" y="1386380"/>
                </a:cubicBezTo>
                <a:cubicBezTo>
                  <a:pt x="4136569" y="1413385"/>
                  <a:pt x="4202076" y="1408872"/>
                  <a:pt x="4219773" y="1429896"/>
                </a:cubicBezTo>
                <a:cubicBezTo>
                  <a:pt x="4227193" y="1433905"/>
                  <a:pt x="4234841" y="1436419"/>
                  <a:pt x="4242592" y="1437995"/>
                </a:cubicBezTo>
                <a:lnTo>
                  <a:pt x="4264860" y="1440328"/>
                </a:lnTo>
                <a:lnTo>
                  <a:pt x="4272342" y="1436836"/>
                </a:lnTo>
                <a:lnTo>
                  <a:pt x="4285317" y="1440547"/>
                </a:lnTo>
                <a:lnTo>
                  <a:pt x="4289326" y="1440567"/>
                </a:lnTo>
                <a:lnTo>
                  <a:pt x="4311745" y="1441649"/>
                </a:lnTo>
                <a:cubicBezTo>
                  <a:pt x="4295920" y="1463324"/>
                  <a:pt x="4370745" y="1452790"/>
                  <a:pt x="4345821" y="1467990"/>
                </a:cubicBezTo>
                <a:cubicBezTo>
                  <a:pt x="4382864" y="1476647"/>
                  <a:pt x="4349421" y="1488843"/>
                  <a:pt x="4399086" y="1480631"/>
                </a:cubicBezTo>
                <a:cubicBezTo>
                  <a:pt x="4451935" y="1510979"/>
                  <a:pt x="4598080" y="1494621"/>
                  <a:pt x="4635587" y="1532477"/>
                </a:cubicBezTo>
                <a:cubicBezTo>
                  <a:pt x="4632999" y="1520275"/>
                  <a:pt x="4681854" y="1589802"/>
                  <a:pt x="4697305" y="1598576"/>
                </a:cubicBezTo>
                <a:cubicBezTo>
                  <a:pt x="4733556" y="1613805"/>
                  <a:pt x="4746756" y="1626181"/>
                  <a:pt x="4800559" y="1650651"/>
                </a:cubicBezTo>
                <a:cubicBezTo>
                  <a:pt x="4853578" y="1666654"/>
                  <a:pt x="4885909" y="1696908"/>
                  <a:pt x="4945615" y="1698753"/>
                </a:cubicBezTo>
                <a:cubicBezTo>
                  <a:pt x="4946370" y="1702791"/>
                  <a:pt x="4948427" y="1706445"/>
                  <a:pt x="4951384" y="1709811"/>
                </a:cubicBezTo>
                <a:lnTo>
                  <a:pt x="4961956" y="1718626"/>
                </a:lnTo>
                <a:lnTo>
                  <a:pt x="4964473" y="1718615"/>
                </a:lnTo>
                <a:lnTo>
                  <a:pt x="4991598" y="1734829"/>
                </a:lnTo>
                <a:lnTo>
                  <a:pt x="5009548" y="1747489"/>
                </a:lnTo>
                <a:lnTo>
                  <a:pt x="5014839" y="1748130"/>
                </a:lnTo>
                <a:cubicBezTo>
                  <a:pt x="5023037" y="1751045"/>
                  <a:pt x="5047794" y="1761529"/>
                  <a:pt x="5058738" y="1764982"/>
                </a:cubicBezTo>
                <a:cubicBezTo>
                  <a:pt x="5064791" y="1749903"/>
                  <a:pt x="5066861" y="1761618"/>
                  <a:pt x="5080507" y="1768847"/>
                </a:cubicBezTo>
                <a:cubicBezTo>
                  <a:pt x="5092955" y="1747037"/>
                  <a:pt x="5123611" y="1774828"/>
                  <a:pt x="5142055" y="1767607"/>
                </a:cubicBezTo>
                <a:cubicBezTo>
                  <a:pt x="5151799" y="1773410"/>
                  <a:pt x="5162333" y="1779148"/>
                  <a:pt x="5173522" y="1784620"/>
                </a:cubicBezTo>
                <a:lnTo>
                  <a:pt x="5180367" y="1787604"/>
                </a:lnTo>
                <a:lnTo>
                  <a:pt x="5180716" y="1787481"/>
                </a:lnTo>
                <a:cubicBezTo>
                  <a:pt x="5182658" y="1787744"/>
                  <a:pt x="5185081" y="1788580"/>
                  <a:pt x="5188363" y="1790269"/>
                </a:cubicBezTo>
                <a:lnTo>
                  <a:pt x="5192852" y="1793043"/>
                </a:lnTo>
                <a:lnTo>
                  <a:pt x="5272230" y="1791348"/>
                </a:lnTo>
                <a:cubicBezTo>
                  <a:pt x="5312404" y="1798683"/>
                  <a:pt x="5342704" y="1787354"/>
                  <a:pt x="5376484" y="1805756"/>
                </a:cubicBezTo>
                <a:cubicBezTo>
                  <a:pt x="5414117" y="1812554"/>
                  <a:pt x="5448503" y="1811916"/>
                  <a:pt x="5478926" y="1822858"/>
                </a:cubicBezTo>
                <a:cubicBezTo>
                  <a:pt x="5493297" y="1819986"/>
                  <a:pt x="5506053" y="1820161"/>
                  <a:pt x="5515632" y="1830425"/>
                </a:cubicBezTo>
                <a:cubicBezTo>
                  <a:pt x="5551385" y="1834476"/>
                  <a:pt x="5563012" y="1824675"/>
                  <a:pt x="5582742" y="1837848"/>
                </a:cubicBezTo>
                <a:lnTo>
                  <a:pt x="5615731" y="1838115"/>
                </a:lnTo>
                <a:lnTo>
                  <a:pt x="5619149" y="1835988"/>
                </a:lnTo>
                <a:lnTo>
                  <a:pt x="5625050" y="1835832"/>
                </a:lnTo>
                <a:lnTo>
                  <a:pt x="5640026" y="1839536"/>
                </a:lnTo>
                <a:lnTo>
                  <a:pt x="5645469" y="1841610"/>
                </a:lnTo>
                <a:cubicBezTo>
                  <a:pt x="5649292" y="1842786"/>
                  <a:pt x="5651918" y="1843241"/>
                  <a:pt x="5653837" y="1843194"/>
                </a:cubicBezTo>
                <a:lnTo>
                  <a:pt x="5654101" y="1843017"/>
                </a:lnTo>
                <a:lnTo>
                  <a:pt x="5661820" y="1844927"/>
                </a:lnTo>
                <a:cubicBezTo>
                  <a:pt x="5674709" y="1848645"/>
                  <a:pt x="5687118" y="1852732"/>
                  <a:pt x="5698828" y="1857009"/>
                </a:cubicBezTo>
                <a:cubicBezTo>
                  <a:pt x="5712521" y="1846861"/>
                  <a:pt x="5753797" y="1869873"/>
                  <a:pt x="5755153" y="1846051"/>
                </a:cubicBezTo>
                <a:cubicBezTo>
                  <a:pt x="5771136" y="1851140"/>
                  <a:pt x="5778501" y="1862553"/>
                  <a:pt x="5777080" y="1846484"/>
                </a:cubicBezTo>
                <a:lnTo>
                  <a:pt x="5790062" y="1844754"/>
                </a:lnTo>
                <a:lnTo>
                  <a:pt x="5888138" y="1877663"/>
                </a:lnTo>
                <a:lnTo>
                  <a:pt x="5902013" y="1884827"/>
                </a:lnTo>
                <a:cubicBezTo>
                  <a:pt x="5906316" y="1887734"/>
                  <a:pt x="5909915" y="1891071"/>
                  <a:pt x="5912492" y="1894998"/>
                </a:cubicBezTo>
                <a:cubicBezTo>
                  <a:pt x="5968551" y="1887421"/>
                  <a:pt x="6012526" y="1912636"/>
                  <a:pt x="6068995" y="1920302"/>
                </a:cubicBezTo>
                <a:cubicBezTo>
                  <a:pt x="6130128" y="1936331"/>
                  <a:pt x="6262213" y="1980287"/>
                  <a:pt x="6283598" y="1991295"/>
                </a:cubicBezTo>
                <a:cubicBezTo>
                  <a:pt x="6301966" y="1997651"/>
                  <a:pt x="6386462" y="2003382"/>
                  <a:pt x="6378390" y="1991561"/>
                </a:cubicBezTo>
                <a:cubicBezTo>
                  <a:pt x="6430691" y="2023578"/>
                  <a:pt x="6456320" y="2005237"/>
                  <a:pt x="6519309" y="2027309"/>
                </a:cubicBezTo>
                <a:lnTo>
                  <a:pt x="6643152" y="2049516"/>
                </a:lnTo>
                <a:lnTo>
                  <a:pt x="6656875" y="2051188"/>
                </a:lnTo>
                <a:lnTo>
                  <a:pt x="6662165" y="2046505"/>
                </a:lnTo>
                <a:lnTo>
                  <a:pt x="6708706" y="2049842"/>
                </a:lnTo>
                <a:cubicBezTo>
                  <a:pt x="6728320" y="2063550"/>
                  <a:pt x="6766107" y="2058616"/>
                  <a:pt x="6797201" y="2065320"/>
                </a:cubicBezTo>
                <a:lnTo>
                  <a:pt x="6810764" y="2071002"/>
                </a:lnTo>
                <a:lnTo>
                  <a:pt x="6901101" y="2082052"/>
                </a:lnTo>
                <a:lnTo>
                  <a:pt x="6962781" y="2092999"/>
                </a:lnTo>
                <a:lnTo>
                  <a:pt x="6975881" y="2098520"/>
                </a:lnTo>
                <a:lnTo>
                  <a:pt x="6991402" y="2094572"/>
                </a:lnTo>
                <a:cubicBezTo>
                  <a:pt x="6993328" y="2093335"/>
                  <a:pt x="6994904" y="2091926"/>
                  <a:pt x="6996085" y="2090397"/>
                </a:cubicBezTo>
                <a:lnTo>
                  <a:pt x="7045119" y="2100367"/>
                </a:lnTo>
                <a:lnTo>
                  <a:pt x="7051064" y="2100779"/>
                </a:lnTo>
                <a:lnTo>
                  <a:pt x="7092123" y="2100750"/>
                </a:lnTo>
                <a:lnTo>
                  <a:pt x="7153291" y="2096258"/>
                </a:lnTo>
                <a:cubicBezTo>
                  <a:pt x="7173585" y="2092006"/>
                  <a:pt x="7192251" y="2072757"/>
                  <a:pt x="7216946" y="2083586"/>
                </a:cubicBezTo>
                <a:cubicBezTo>
                  <a:pt x="7211675" y="2072232"/>
                  <a:pt x="7246465" y="2087999"/>
                  <a:pt x="7253640" y="2078754"/>
                </a:cubicBezTo>
                <a:cubicBezTo>
                  <a:pt x="7257908" y="2071016"/>
                  <a:pt x="7269456" y="2073996"/>
                  <a:pt x="7279228" y="2072719"/>
                </a:cubicBezTo>
                <a:cubicBezTo>
                  <a:pt x="7287893" y="2065644"/>
                  <a:pt x="7334999" y="2066706"/>
                  <a:pt x="7350342" y="2070909"/>
                </a:cubicBezTo>
                <a:cubicBezTo>
                  <a:pt x="7392243" y="2087644"/>
                  <a:pt x="7436988" y="2061053"/>
                  <a:pt x="7470724" y="2073574"/>
                </a:cubicBezTo>
                <a:cubicBezTo>
                  <a:pt x="7498116" y="2072967"/>
                  <a:pt x="7506999" y="2069264"/>
                  <a:pt x="7514696" y="2067266"/>
                </a:cubicBezTo>
                <a:lnTo>
                  <a:pt x="7516909" y="2061590"/>
                </a:lnTo>
                <a:lnTo>
                  <a:pt x="7530255" y="2060403"/>
                </a:lnTo>
                <a:lnTo>
                  <a:pt x="7533279" y="2059039"/>
                </a:lnTo>
                <a:cubicBezTo>
                  <a:pt x="7539042" y="2056412"/>
                  <a:pt x="7544852" y="2053978"/>
                  <a:pt x="7551151" y="2052267"/>
                </a:cubicBezTo>
                <a:cubicBezTo>
                  <a:pt x="7560368" y="2076923"/>
                  <a:pt x="7606247" y="2041786"/>
                  <a:pt x="7602338" y="2063846"/>
                </a:cubicBezTo>
                <a:lnTo>
                  <a:pt x="7625892" y="2064714"/>
                </a:lnTo>
                <a:lnTo>
                  <a:pt x="7648322" y="2072757"/>
                </a:lnTo>
                <a:lnTo>
                  <a:pt x="7660138" y="2081487"/>
                </a:lnTo>
                <a:lnTo>
                  <a:pt x="7701887" y="2097255"/>
                </a:lnTo>
                <a:lnTo>
                  <a:pt x="7701887" y="2081564"/>
                </a:lnTo>
                <a:lnTo>
                  <a:pt x="7781603" y="2105597"/>
                </a:lnTo>
                <a:lnTo>
                  <a:pt x="7840532" y="2126887"/>
                </a:lnTo>
                <a:lnTo>
                  <a:pt x="7852490" y="2134555"/>
                </a:lnTo>
                <a:lnTo>
                  <a:pt x="7868492" y="2133321"/>
                </a:lnTo>
                <a:cubicBezTo>
                  <a:pt x="7870608" y="2132431"/>
                  <a:pt x="7872409" y="2131316"/>
                  <a:pt x="7873842" y="2130014"/>
                </a:cubicBezTo>
                <a:lnTo>
                  <a:pt x="7920468" y="2148187"/>
                </a:lnTo>
                <a:lnTo>
                  <a:pt x="7926263" y="2149606"/>
                </a:lnTo>
                <a:lnTo>
                  <a:pt x="7966770" y="2156585"/>
                </a:lnTo>
                <a:lnTo>
                  <a:pt x="8092911" y="2161008"/>
                </a:lnTo>
                <a:cubicBezTo>
                  <a:pt x="8089698" y="2148943"/>
                  <a:pt x="8121258" y="2170386"/>
                  <a:pt x="8129956" y="2162518"/>
                </a:cubicBezTo>
                <a:cubicBezTo>
                  <a:pt x="8135520" y="2155638"/>
                  <a:pt x="8146390" y="2160539"/>
                  <a:pt x="8156253" y="2160951"/>
                </a:cubicBezTo>
                <a:cubicBezTo>
                  <a:pt x="8166039" y="2155473"/>
                  <a:pt x="8212323" y="2164555"/>
                  <a:pt x="8226723" y="2171307"/>
                </a:cubicBezTo>
                <a:cubicBezTo>
                  <a:pt x="8265129" y="2194914"/>
                  <a:pt x="8313924" y="2176403"/>
                  <a:pt x="8345013" y="2194472"/>
                </a:cubicBezTo>
                <a:cubicBezTo>
                  <a:pt x="8372141" y="2198551"/>
                  <a:pt x="8381553" y="2196425"/>
                  <a:pt x="8389494" y="2195774"/>
                </a:cubicBezTo>
                <a:lnTo>
                  <a:pt x="8392672" y="2190570"/>
                </a:lnTo>
                <a:lnTo>
                  <a:pt x="8406045" y="2191681"/>
                </a:lnTo>
                <a:lnTo>
                  <a:pt x="8409264" y="2190855"/>
                </a:lnTo>
                <a:cubicBezTo>
                  <a:pt x="8415411" y="2189254"/>
                  <a:pt x="8421567" y="2187852"/>
                  <a:pt x="8428080" y="2187244"/>
                </a:cubicBezTo>
                <a:cubicBezTo>
                  <a:pt x="8432860" y="2213065"/>
                  <a:pt x="8484266" y="2186341"/>
                  <a:pt x="8476550" y="2207369"/>
                </a:cubicBezTo>
                <a:cubicBezTo>
                  <a:pt x="8513167" y="2208526"/>
                  <a:pt x="8555619" y="2244400"/>
                  <a:pt x="8588757" y="2225395"/>
                </a:cubicBezTo>
                <a:cubicBezTo>
                  <a:pt x="8642872" y="2232730"/>
                  <a:pt x="8692026" y="2235404"/>
                  <a:pt x="8749518" y="2245011"/>
                </a:cubicBezTo>
                <a:cubicBezTo>
                  <a:pt x="8793577" y="2260750"/>
                  <a:pt x="8842828" y="2247803"/>
                  <a:pt x="8874315" y="2266877"/>
                </a:cubicBezTo>
                <a:cubicBezTo>
                  <a:pt x="8926109" y="2267125"/>
                  <a:pt x="8990017" y="2281364"/>
                  <a:pt x="9029190" y="2309251"/>
                </a:cubicBezTo>
                <a:cubicBezTo>
                  <a:pt x="9084505" y="2314654"/>
                  <a:pt x="9093058" y="2330757"/>
                  <a:pt x="9142331" y="2320064"/>
                </a:cubicBezTo>
                <a:cubicBezTo>
                  <a:pt x="9146183" y="2324091"/>
                  <a:pt x="9150768" y="2327448"/>
                  <a:pt x="9155844" y="2330314"/>
                </a:cubicBezTo>
                <a:lnTo>
                  <a:pt x="9171403" y="2337223"/>
                </a:lnTo>
                <a:lnTo>
                  <a:pt x="9173407" y="2336681"/>
                </a:lnTo>
                <a:lnTo>
                  <a:pt x="9208166" y="2347769"/>
                </a:lnTo>
                <a:lnTo>
                  <a:pt x="9274752" y="2367321"/>
                </a:lnTo>
                <a:lnTo>
                  <a:pt x="9275339" y="2366424"/>
                </a:lnTo>
                <a:cubicBezTo>
                  <a:pt x="9277508" y="2364656"/>
                  <a:pt x="9280711" y="2363810"/>
                  <a:pt x="9286171" y="2364868"/>
                </a:cubicBezTo>
                <a:cubicBezTo>
                  <a:pt x="9278880" y="2347951"/>
                  <a:pt x="9289961" y="2359662"/>
                  <a:pt x="9306706" y="2364279"/>
                </a:cubicBezTo>
                <a:cubicBezTo>
                  <a:pt x="9299116" y="2339032"/>
                  <a:pt x="9346014" y="2361383"/>
                  <a:pt x="9354964" y="2350000"/>
                </a:cubicBezTo>
                <a:cubicBezTo>
                  <a:pt x="9367435" y="2353960"/>
                  <a:pt x="9380485" y="2357688"/>
                  <a:pt x="9393840" y="2360999"/>
                </a:cubicBezTo>
                <a:lnTo>
                  <a:pt x="9401723" y="2362648"/>
                </a:lnTo>
                <a:cubicBezTo>
                  <a:pt x="9401784" y="2362582"/>
                  <a:pt x="9401843" y="2362515"/>
                  <a:pt x="9401904" y="2362449"/>
                </a:cubicBezTo>
                <a:cubicBezTo>
                  <a:pt x="9403668" y="2362309"/>
                  <a:pt x="9406280" y="2362664"/>
                  <a:pt x="9410265" y="2363724"/>
                </a:cubicBezTo>
                <a:lnTo>
                  <a:pt x="9431384" y="2368857"/>
                </a:lnTo>
                <a:lnTo>
                  <a:pt x="9436806" y="2368409"/>
                </a:lnTo>
                <a:lnTo>
                  <a:pt x="9469943" y="2364702"/>
                </a:lnTo>
                <a:cubicBezTo>
                  <a:pt x="9492075" y="2366299"/>
                  <a:pt x="9538048" y="2371570"/>
                  <a:pt x="9571973" y="2375579"/>
                </a:cubicBezTo>
                <a:cubicBezTo>
                  <a:pt x="9604304" y="2385689"/>
                  <a:pt x="9636016" y="2383371"/>
                  <a:pt x="9673508" y="2388756"/>
                </a:cubicBezTo>
                <a:cubicBezTo>
                  <a:pt x="9711732" y="2406591"/>
                  <a:pt x="9735674" y="2393166"/>
                  <a:pt x="9775728" y="2398997"/>
                </a:cubicBezTo>
                <a:cubicBezTo>
                  <a:pt x="9806799" y="2422784"/>
                  <a:pt x="9806899" y="2389955"/>
                  <a:pt x="9828502" y="2387377"/>
                </a:cubicBezTo>
                <a:lnTo>
                  <a:pt x="9834358" y="2387922"/>
                </a:lnTo>
                <a:lnTo>
                  <a:pt x="9848851" y="2393407"/>
                </a:lnTo>
                <a:lnTo>
                  <a:pt x="9854053" y="2396127"/>
                </a:lnTo>
                <a:cubicBezTo>
                  <a:pt x="9857729" y="2397755"/>
                  <a:pt x="9860291" y="2398523"/>
                  <a:pt x="9862192" y="2398707"/>
                </a:cubicBezTo>
                <a:lnTo>
                  <a:pt x="9862471" y="2398561"/>
                </a:lnTo>
                <a:lnTo>
                  <a:pt x="9905498" y="2417867"/>
                </a:lnTo>
                <a:cubicBezTo>
                  <a:pt x="9919952" y="2409351"/>
                  <a:pt x="9958757" y="2437263"/>
                  <a:pt x="9962223" y="2413612"/>
                </a:cubicBezTo>
                <a:cubicBezTo>
                  <a:pt x="9977588" y="2420601"/>
                  <a:pt x="9983860" y="2432885"/>
                  <a:pt x="9983885" y="2416653"/>
                </a:cubicBezTo>
                <a:cubicBezTo>
                  <a:pt x="9989098" y="2418537"/>
                  <a:pt x="9992817" y="2418345"/>
                  <a:pt x="9995871" y="2417158"/>
                </a:cubicBezTo>
                <a:lnTo>
                  <a:pt x="10030934" y="2432369"/>
                </a:lnTo>
                <a:lnTo>
                  <a:pt x="10036087" y="2432793"/>
                </a:lnTo>
                <a:lnTo>
                  <a:pt x="10057471" y="2445317"/>
                </a:lnTo>
                <a:lnTo>
                  <a:pt x="10088697" y="2461159"/>
                </a:lnTo>
                <a:lnTo>
                  <a:pt x="10091030" y="2461029"/>
                </a:lnTo>
                <a:lnTo>
                  <a:pt x="10104127" y="2469841"/>
                </a:lnTo>
                <a:cubicBezTo>
                  <a:pt x="10108126" y="2473257"/>
                  <a:pt x="10166959" y="2488286"/>
                  <a:pt x="10169163" y="2492519"/>
                </a:cubicBezTo>
                <a:cubicBezTo>
                  <a:pt x="10225323" y="2491613"/>
                  <a:pt x="10211037" y="2510783"/>
                  <a:pt x="10266247" y="2525164"/>
                </a:cubicBezTo>
                <a:cubicBezTo>
                  <a:pt x="10304736" y="2528123"/>
                  <a:pt x="10324750" y="2536388"/>
                  <a:pt x="10383588" y="2556604"/>
                </a:cubicBezTo>
                <a:cubicBezTo>
                  <a:pt x="10422927" y="2570967"/>
                  <a:pt x="10449351" y="2596747"/>
                  <a:pt x="10502276" y="2611346"/>
                </a:cubicBezTo>
                <a:cubicBezTo>
                  <a:pt x="10551189" y="2649570"/>
                  <a:pt x="10642054" y="2656133"/>
                  <a:pt x="10702436" y="2685688"/>
                </a:cubicBezTo>
                <a:cubicBezTo>
                  <a:pt x="10734755" y="2677393"/>
                  <a:pt x="10727906" y="2683472"/>
                  <a:pt x="10738338" y="2690143"/>
                </a:cubicBezTo>
                <a:lnTo>
                  <a:pt x="10738410" y="2690169"/>
                </a:lnTo>
                <a:lnTo>
                  <a:pt x="10828361" y="2695982"/>
                </a:lnTo>
                <a:cubicBezTo>
                  <a:pt x="10834653" y="2692647"/>
                  <a:pt x="10841817" y="2690605"/>
                  <a:pt x="10850642" y="2691703"/>
                </a:cubicBezTo>
                <a:cubicBezTo>
                  <a:pt x="10900458" y="2713605"/>
                  <a:pt x="10856850" y="2676798"/>
                  <a:pt x="10944231" y="2690377"/>
                </a:cubicBezTo>
                <a:cubicBezTo>
                  <a:pt x="10947888" y="2693638"/>
                  <a:pt x="10960334" y="2691646"/>
                  <a:pt x="10961147" y="2687666"/>
                </a:cubicBezTo>
                <a:cubicBezTo>
                  <a:pt x="10966277" y="2689341"/>
                  <a:pt x="10976214" y="2697915"/>
                  <a:pt x="10980692" y="2691799"/>
                </a:cubicBezTo>
                <a:cubicBezTo>
                  <a:pt x="11009873" y="2693413"/>
                  <a:pt x="11036717" y="2699386"/>
                  <a:pt x="11058630" y="2709148"/>
                </a:cubicBezTo>
                <a:cubicBezTo>
                  <a:pt x="11089046" y="2706063"/>
                  <a:pt x="11093105" y="2711169"/>
                  <a:pt x="11094767" y="2717083"/>
                </a:cubicBezTo>
                <a:lnTo>
                  <a:pt x="11096358" y="2720774"/>
                </a:lnTo>
                <a:lnTo>
                  <a:pt x="11104973" y="2716245"/>
                </a:lnTo>
                <a:cubicBezTo>
                  <a:pt x="11114214" y="2713690"/>
                  <a:pt x="11122836" y="2715703"/>
                  <a:pt x="11131099" y="2719881"/>
                </a:cubicBezTo>
                <a:lnTo>
                  <a:pt x="11140776" y="2725926"/>
                </a:lnTo>
                <a:lnTo>
                  <a:pt x="11158686" y="2726270"/>
                </a:lnTo>
                <a:cubicBezTo>
                  <a:pt x="11180768" y="2726709"/>
                  <a:pt x="11251563" y="2726640"/>
                  <a:pt x="11273267" y="2728567"/>
                </a:cubicBezTo>
                <a:lnTo>
                  <a:pt x="11288916" y="2737828"/>
                </a:lnTo>
                <a:lnTo>
                  <a:pt x="11311388" y="2736624"/>
                </a:lnTo>
                <a:cubicBezTo>
                  <a:pt x="11321582" y="2738058"/>
                  <a:pt x="11329783" y="2742030"/>
                  <a:pt x="11335078" y="2749941"/>
                </a:cubicBezTo>
                <a:cubicBezTo>
                  <a:pt x="11338817" y="2743516"/>
                  <a:pt x="11342149" y="2746955"/>
                  <a:pt x="11348344" y="2752346"/>
                </a:cubicBezTo>
                <a:lnTo>
                  <a:pt x="11353373" y="2754678"/>
                </a:lnTo>
                <a:lnTo>
                  <a:pt x="11367159" y="2741107"/>
                </a:lnTo>
                <a:lnTo>
                  <a:pt x="11389712" y="2740372"/>
                </a:lnTo>
                <a:lnTo>
                  <a:pt x="11395219" y="2733120"/>
                </a:lnTo>
                <a:lnTo>
                  <a:pt x="11409180" y="2739023"/>
                </a:lnTo>
                <a:cubicBezTo>
                  <a:pt x="11414137" y="2740775"/>
                  <a:pt x="11422149" y="2743232"/>
                  <a:pt x="11431837" y="2746056"/>
                </a:cubicBezTo>
                <a:lnTo>
                  <a:pt x="11444471" y="2749621"/>
                </a:lnTo>
                <a:lnTo>
                  <a:pt x="11451208" y="2744859"/>
                </a:lnTo>
                <a:lnTo>
                  <a:pt x="11473061" y="2757601"/>
                </a:lnTo>
                <a:lnTo>
                  <a:pt x="11526925" y="2772124"/>
                </a:lnTo>
                <a:cubicBezTo>
                  <a:pt x="11539650" y="2795076"/>
                  <a:pt x="11582438" y="2758503"/>
                  <a:pt x="11584409" y="2785707"/>
                </a:cubicBezTo>
                <a:cubicBezTo>
                  <a:pt x="11604765" y="2763696"/>
                  <a:pt x="11670052" y="2782257"/>
                  <a:pt x="11705161" y="2774143"/>
                </a:cubicBezTo>
                <a:cubicBezTo>
                  <a:pt x="11712651" y="2785033"/>
                  <a:pt x="11817987" y="2755153"/>
                  <a:pt x="11831541" y="2745647"/>
                </a:cubicBezTo>
                <a:cubicBezTo>
                  <a:pt x="11943852" y="2715987"/>
                  <a:pt x="11988586" y="2718581"/>
                  <a:pt x="12017942" y="2704117"/>
                </a:cubicBezTo>
                <a:cubicBezTo>
                  <a:pt x="12044424" y="2697243"/>
                  <a:pt x="12068778" y="2677784"/>
                  <a:pt x="12134490" y="2673464"/>
                </a:cubicBezTo>
                <a:cubicBezTo>
                  <a:pt x="12140262" y="2677664"/>
                  <a:pt x="12149020" y="2679275"/>
                  <a:pt x="12159651" y="2679085"/>
                </a:cubicBezTo>
                <a:lnTo>
                  <a:pt x="12192000" y="267448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C61038B-7797-4E67-BA37-99AE802EB4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879" y="609601"/>
            <a:ext cx="9810604" cy="1216024"/>
          </a:xfrm>
        </p:spPr>
        <p:txBody>
          <a:bodyPr>
            <a:normAutofit/>
          </a:bodyPr>
          <a:lstStyle/>
          <a:p>
            <a:r>
              <a:rPr lang="en-GB" dirty="0"/>
              <a:t>Pwy oedd yn </a:t>
            </a:r>
            <a:r>
              <a:rPr lang="en-GB" dirty="0" err="1"/>
              <a:t>elwa</a:t>
            </a:r>
            <a:r>
              <a:rPr lang="en-GB" dirty="0"/>
              <a:t> </a:t>
            </a:r>
            <a:r>
              <a:rPr lang="en-GB" dirty="0" err="1"/>
              <a:t>mwyaf</a:t>
            </a:r>
            <a:r>
              <a:rPr lang="en-GB" dirty="0"/>
              <a:t> o’r Gwaith </a:t>
            </a:r>
            <a:r>
              <a:rPr lang="en-GB" dirty="0" err="1"/>
              <a:t>yr</a:t>
            </a:r>
            <a:r>
              <a:rPr lang="en-GB" dirty="0"/>
              <a:t> oedd Boal yn ei wneud?</a:t>
            </a:r>
          </a:p>
        </p:txBody>
      </p:sp>
      <p:sp>
        <p:nvSpPr>
          <p:cNvPr id="16" name="Freeform: Shape 11">
            <a:extLst>
              <a:ext uri="{FF2B5EF4-FFF2-40B4-BE49-F238E27FC236}">
                <a16:creationId xmlns:a16="http://schemas.microsoft.com/office/drawing/2014/main" id="{C87A8A8A-B020-4F46-8329-D75799D71B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674144" y="6080078"/>
            <a:ext cx="9517857" cy="777922"/>
          </a:xfrm>
          <a:custGeom>
            <a:avLst/>
            <a:gdLst>
              <a:gd name="connsiteX0" fmla="*/ 4686423 w 9517857"/>
              <a:gd name="connsiteY0" fmla="*/ 247919 h 918356"/>
              <a:gd name="connsiteX1" fmla="*/ 4689051 w 9517857"/>
              <a:gd name="connsiteY1" fmla="*/ 250968 h 918356"/>
              <a:gd name="connsiteX2" fmla="*/ 4687244 w 9517857"/>
              <a:gd name="connsiteY2" fmla="*/ 251298 h 918356"/>
              <a:gd name="connsiteX3" fmla="*/ 4685225 w 9517857"/>
              <a:gd name="connsiteY3" fmla="*/ 246530 h 918356"/>
              <a:gd name="connsiteX4" fmla="*/ 4686133 w 9517857"/>
              <a:gd name="connsiteY4" fmla="*/ 246727 h 918356"/>
              <a:gd name="connsiteX5" fmla="*/ 4686423 w 9517857"/>
              <a:gd name="connsiteY5" fmla="*/ 247919 h 918356"/>
              <a:gd name="connsiteX6" fmla="*/ 9517856 w 9517857"/>
              <a:gd name="connsiteY6" fmla="*/ 0 h 918356"/>
              <a:gd name="connsiteX7" fmla="*/ 9517857 w 9517857"/>
              <a:gd name="connsiteY7" fmla="*/ 12 h 918356"/>
              <a:gd name="connsiteX8" fmla="*/ 9517857 w 9517857"/>
              <a:gd name="connsiteY8" fmla="*/ 918356 h 918356"/>
              <a:gd name="connsiteX9" fmla="*/ 14604 w 9517857"/>
              <a:gd name="connsiteY9" fmla="*/ 918356 h 918356"/>
              <a:gd name="connsiteX10" fmla="*/ 12841 w 9517857"/>
              <a:gd name="connsiteY10" fmla="*/ 917763 h 918356"/>
              <a:gd name="connsiteX11" fmla="*/ 93 w 9517857"/>
              <a:gd name="connsiteY11" fmla="*/ 912471 h 918356"/>
              <a:gd name="connsiteX12" fmla="*/ 58674 w 9517857"/>
              <a:gd name="connsiteY12" fmla="*/ 890322 h 918356"/>
              <a:gd name="connsiteX13" fmla="*/ 275005 w 9517857"/>
              <a:gd name="connsiteY13" fmla="*/ 807229 h 918356"/>
              <a:gd name="connsiteX14" fmla="*/ 587824 w 9517857"/>
              <a:gd name="connsiteY14" fmla="*/ 798195 h 918356"/>
              <a:gd name="connsiteX15" fmla="*/ 651826 w 9517857"/>
              <a:gd name="connsiteY15" fmla="*/ 738338 h 918356"/>
              <a:gd name="connsiteX16" fmla="*/ 727985 w 9517857"/>
              <a:gd name="connsiteY16" fmla="*/ 719826 h 918356"/>
              <a:gd name="connsiteX17" fmla="*/ 778982 w 9517857"/>
              <a:gd name="connsiteY17" fmla="*/ 710142 h 918356"/>
              <a:gd name="connsiteX18" fmla="*/ 849944 w 9517857"/>
              <a:gd name="connsiteY18" fmla="*/ 717987 h 918356"/>
              <a:gd name="connsiteX19" fmla="*/ 921659 w 9517857"/>
              <a:gd name="connsiteY19" fmla="*/ 712695 h 918356"/>
              <a:gd name="connsiteX20" fmla="*/ 930946 w 9517857"/>
              <a:gd name="connsiteY20" fmla="*/ 734046 h 918356"/>
              <a:gd name="connsiteX21" fmla="*/ 986250 w 9517857"/>
              <a:gd name="connsiteY21" fmla="*/ 713530 h 918356"/>
              <a:gd name="connsiteX22" fmla="*/ 1013752 w 9517857"/>
              <a:gd name="connsiteY22" fmla="*/ 713361 h 918356"/>
              <a:gd name="connsiteX23" fmla="*/ 1023734 w 9517857"/>
              <a:gd name="connsiteY23" fmla="*/ 718571 h 918356"/>
              <a:gd name="connsiteX24" fmla="*/ 1063207 w 9517857"/>
              <a:gd name="connsiteY24" fmla="*/ 715651 h 918356"/>
              <a:gd name="connsiteX25" fmla="*/ 1081980 w 9517857"/>
              <a:gd name="connsiteY25" fmla="*/ 738455 h 918356"/>
              <a:gd name="connsiteX26" fmla="*/ 1218120 w 9517857"/>
              <a:gd name="connsiteY26" fmla="*/ 713280 h 918356"/>
              <a:gd name="connsiteX27" fmla="*/ 1397459 w 9517857"/>
              <a:gd name="connsiteY27" fmla="*/ 691190 h 918356"/>
              <a:gd name="connsiteX28" fmla="*/ 1580688 w 9517857"/>
              <a:gd name="connsiteY28" fmla="*/ 693697 h 918356"/>
              <a:gd name="connsiteX29" fmla="*/ 1772334 w 9517857"/>
              <a:gd name="connsiteY29" fmla="*/ 710640 h 918356"/>
              <a:gd name="connsiteX30" fmla="*/ 2002561 w 9517857"/>
              <a:gd name="connsiteY30" fmla="*/ 659917 h 918356"/>
              <a:gd name="connsiteX31" fmla="*/ 2135144 w 9517857"/>
              <a:gd name="connsiteY31" fmla="*/ 636501 h 918356"/>
              <a:gd name="connsiteX32" fmla="*/ 2440292 w 9517857"/>
              <a:gd name="connsiteY32" fmla="*/ 593862 h 918356"/>
              <a:gd name="connsiteX33" fmla="*/ 2547829 w 9517857"/>
              <a:gd name="connsiteY33" fmla="*/ 566150 h 918356"/>
              <a:gd name="connsiteX34" fmla="*/ 2658055 w 9517857"/>
              <a:gd name="connsiteY34" fmla="*/ 578727 h 918356"/>
              <a:gd name="connsiteX35" fmla="*/ 2693698 w 9517857"/>
              <a:gd name="connsiteY35" fmla="*/ 560029 h 918356"/>
              <a:gd name="connsiteX36" fmla="*/ 2699673 w 9517857"/>
              <a:gd name="connsiteY36" fmla="*/ 556400 h 918356"/>
              <a:gd name="connsiteX37" fmla="*/ 2727306 w 9517857"/>
              <a:gd name="connsiteY37" fmla="*/ 550698 h 918356"/>
              <a:gd name="connsiteX38" fmla="*/ 2730451 w 9517857"/>
              <a:gd name="connsiteY38" fmla="*/ 538058 h 918356"/>
              <a:gd name="connsiteX39" fmla="*/ 2768713 w 9517857"/>
              <a:gd name="connsiteY39" fmla="*/ 521575 h 918356"/>
              <a:gd name="connsiteX40" fmla="*/ 2820868 w 9517857"/>
              <a:gd name="connsiteY40" fmla="*/ 514160 h 918356"/>
              <a:gd name="connsiteX41" fmla="*/ 3073635 w 9517857"/>
              <a:gd name="connsiteY41" fmla="*/ 491294 h 918356"/>
              <a:gd name="connsiteX42" fmla="*/ 3222071 w 9517857"/>
              <a:gd name="connsiteY42" fmla="*/ 470559 h 918356"/>
              <a:gd name="connsiteX43" fmla="*/ 3274069 w 9517857"/>
              <a:gd name="connsiteY43" fmla="*/ 451605 h 918356"/>
              <a:gd name="connsiteX44" fmla="*/ 3349632 w 9517857"/>
              <a:gd name="connsiteY44" fmla="*/ 432583 h 918356"/>
              <a:gd name="connsiteX45" fmla="*/ 3479593 w 9517857"/>
              <a:gd name="connsiteY45" fmla="*/ 390437 h 918356"/>
              <a:gd name="connsiteX46" fmla="*/ 3660110 w 9517857"/>
              <a:gd name="connsiteY46" fmla="*/ 348726 h 918356"/>
              <a:gd name="connsiteX47" fmla="*/ 3750023 w 9517857"/>
              <a:gd name="connsiteY47" fmla="*/ 370678 h 918356"/>
              <a:gd name="connsiteX48" fmla="*/ 3844133 w 9517857"/>
              <a:gd name="connsiteY48" fmla="*/ 360648 h 918356"/>
              <a:gd name="connsiteX49" fmla="*/ 3913545 w 9517857"/>
              <a:gd name="connsiteY49" fmla="*/ 344235 h 918356"/>
              <a:gd name="connsiteX50" fmla="*/ 4266740 w 9517857"/>
              <a:gd name="connsiteY50" fmla="*/ 361454 h 918356"/>
              <a:gd name="connsiteX51" fmla="*/ 4430770 w 9517857"/>
              <a:gd name="connsiteY51" fmla="*/ 342643 h 918356"/>
              <a:gd name="connsiteX52" fmla="*/ 4512664 w 9517857"/>
              <a:gd name="connsiteY52" fmla="*/ 319948 h 918356"/>
              <a:gd name="connsiteX53" fmla="*/ 4616423 w 9517857"/>
              <a:gd name="connsiteY53" fmla="*/ 290914 h 918356"/>
              <a:gd name="connsiteX54" fmla="*/ 4691675 w 9517857"/>
              <a:gd name="connsiteY54" fmla="*/ 254011 h 918356"/>
              <a:gd name="connsiteX55" fmla="*/ 4689051 w 9517857"/>
              <a:gd name="connsiteY55" fmla="*/ 250968 h 918356"/>
              <a:gd name="connsiteX56" fmla="*/ 4719994 w 9517857"/>
              <a:gd name="connsiteY56" fmla="*/ 245307 h 918356"/>
              <a:gd name="connsiteX57" fmla="*/ 4752894 w 9517857"/>
              <a:gd name="connsiteY57" fmla="*/ 239875 h 918356"/>
              <a:gd name="connsiteX58" fmla="*/ 4769329 w 9517857"/>
              <a:gd name="connsiteY58" fmla="*/ 233585 h 918356"/>
              <a:gd name="connsiteX59" fmla="*/ 4775634 w 9517857"/>
              <a:gd name="connsiteY59" fmla="*/ 234063 h 918356"/>
              <a:gd name="connsiteX60" fmla="*/ 4790452 w 9517857"/>
              <a:gd name="connsiteY60" fmla="*/ 233572 h 918356"/>
              <a:gd name="connsiteX61" fmla="*/ 4789062 w 9517857"/>
              <a:gd name="connsiteY61" fmla="*/ 241924 h 918356"/>
              <a:gd name="connsiteX62" fmla="*/ 4827826 w 9517857"/>
              <a:gd name="connsiteY62" fmla="*/ 246977 h 918356"/>
              <a:gd name="connsiteX63" fmla="*/ 4892569 w 9517857"/>
              <a:gd name="connsiteY63" fmla="*/ 249933 h 918356"/>
              <a:gd name="connsiteX64" fmla="*/ 4896611 w 9517857"/>
              <a:gd name="connsiteY64" fmla="*/ 240448 h 918356"/>
              <a:gd name="connsiteX65" fmla="*/ 4917286 w 9517857"/>
              <a:gd name="connsiteY65" fmla="*/ 243659 h 918356"/>
              <a:gd name="connsiteX66" fmla="*/ 4981173 w 9517857"/>
              <a:gd name="connsiteY66" fmla="*/ 247103 h 918356"/>
              <a:gd name="connsiteX67" fmla="*/ 5060397 w 9517857"/>
              <a:gd name="connsiteY67" fmla="*/ 263688 h 918356"/>
              <a:gd name="connsiteX68" fmla="*/ 5252996 w 9517857"/>
              <a:gd name="connsiteY68" fmla="*/ 270655 h 918356"/>
              <a:gd name="connsiteX69" fmla="*/ 5358056 w 9517857"/>
              <a:gd name="connsiteY69" fmla="*/ 247248 h 918356"/>
              <a:gd name="connsiteX70" fmla="*/ 5426496 w 9517857"/>
              <a:gd name="connsiteY70" fmla="*/ 235142 h 918356"/>
              <a:gd name="connsiteX71" fmla="*/ 5497161 w 9517857"/>
              <a:gd name="connsiteY71" fmla="*/ 228808 h 918356"/>
              <a:gd name="connsiteX72" fmla="*/ 5826043 w 9517857"/>
              <a:gd name="connsiteY72" fmla="*/ 148073 h 918356"/>
              <a:gd name="connsiteX73" fmla="*/ 6013415 w 9517857"/>
              <a:gd name="connsiteY73" fmla="*/ 137316 h 918356"/>
              <a:gd name="connsiteX74" fmla="*/ 6080994 w 9517857"/>
              <a:gd name="connsiteY74" fmla="*/ 142938 h 918356"/>
              <a:gd name="connsiteX75" fmla="*/ 6194152 w 9517857"/>
              <a:gd name="connsiteY75" fmla="*/ 151772 h 918356"/>
              <a:gd name="connsiteX76" fmla="*/ 6281379 w 9517857"/>
              <a:gd name="connsiteY76" fmla="*/ 181626 h 918356"/>
              <a:gd name="connsiteX77" fmla="*/ 6374947 w 9517857"/>
              <a:gd name="connsiteY77" fmla="*/ 179799 h 918356"/>
              <a:gd name="connsiteX78" fmla="*/ 6448518 w 9517857"/>
              <a:gd name="connsiteY78" fmla="*/ 164378 h 918356"/>
              <a:gd name="connsiteX79" fmla="*/ 6544700 w 9517857"/>
              <a:gd name="connsiteY79" fmla="*/ 167161 h 918356"/>
              <a:gd name="connsiteX80" fmla="*/ 6648353 w 9517857"/>
              <a:gd name="connsiteY80" fmla="*/ 172250 h 918356"/>
              <a:gd name="connsiteX81" fmla="*/ 6736227 w 9517857"/>
              <a:gd name="connsiteY81" fmla="*/ 173216 h 918356"/>
              <a:gd name="connsiteX82" fmla="*/ 6977218 w 9517857"/>
              <a:gd name="connsiteY82" fmla="*/ 184289 h 918356"/>
              <a:gd name="connsiteX83" fmla="*/ 7065221 w 9517857"/>
              <a:gd name="connsiteY83" fmla="*/ 227531 h 918356"/>
              <a:gd name="connsiteX84" fmla="*/ 7366876 w 9517857"/>
              <a:gd name="connsiteY84" fmla="*/ 248468 h 918356"/>
              <a:gd name="connsiteX85" fmla="*/ 7565449 w 9517857"/>
              <a:gd name="connsiteY85" fmla="*/ 258950 h 918356"/>
              <a:gd name="connsiteX86" fmla="*/ 7599285 w 9517857"/>
              <a:gd name="connsiteY86" fmla="*/ 266021 h 918356"/>
              <a:gd name="connsiteX87" fmla="*/ 7644411 w 9517857"/>
              <a:gd name="connsiteY87" fmla="*/ 258986 h 918356"/>
              <a:gd name="connsiteX88" fmla="*/ 7825110 w 9517857"/>
              <a:gd name="connsiteY88" fmla="*/ 229109 h 918356"/>
              <a:gd name="connsiteX89" fmla="*/ 7965804 w 9517857"/>
              <a:gd name="connsiteY89" fmla="*/ 190545 h 918356"/>
              <a:gd name="connsiteX90" fmla="*/ 8147401 w 9517857"/>
              <a:gd name="connsiteY90" fmla="*/ 205617 h 918356"/>
              <a:gd name="connsiteX91" fmla="*/ 8256033 w 9517857"/>
              <a:gd name="connsiteY91" fmla="*/ 193713 h 918356"/>
              <a:gd name="connsiteX92" fmla="*/ 8410677 w 9517857"/>
              <a:gd name="connsiteY92" fmla="*/ 172167 h 918356"/>
              <a:gd name="connsiteX93" fmla="*/ 8617841 w 9517857"/>
              <a:gd name="connsiteY93" fmla="*/ 155167 h 918356"/>
              <a:gd name="connsiteX94" fmla="*/ 8715976 w 9517857"/>
              <a:gd name="connsiteY94" fmla="*/ 178374 h 918356"/>
              <a:gd name="connsiteX95" fmla="*/ 8778827 w 9517857"/>
              <a:gd name="connsiteY95" fmla="*/ 172936 h 918356"/>
              <a:gd name="connsiteX96" fmla="*/ 8840778 w 9517857"/>
              <a:gd name="connsiteY96" fmla="*/ 143149 h 918356"/>
              <a:gd name="connsiteX97" fmla="*/ 9010380 w 9517857"/>
              <a:gd name="connsiteY97" fmla="*/ 91891 h 918356"/>
              <a:gd name="connsiteX98" fmla="*/ 9110856 w 9517857"/>
              <a:gd name="connsiteY98" fmla="*/ 70997 h 918356"/>
              <a:gd name="connsiteX99" fmla="*/ 9268817 w 9517857"/>
              <a:gd name="connsiteY99" fmla="*/ 53082 h 918356"/>
              <a:gd name="connsiteX100" fmla="*/ 9316667 w 9517857"/>
              <a:gd name="connsiteY100" fmla="*/ 45047 h 918356"/>
              <a:gd name="connsiteX101" fmla="*/ 9428209 w 9517857"/>
              <a:gd name="connsiteY101" fmla="*/ 29923 h 9183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9517857" h="918356">
                <a:moveTo>
                  <a:pt x="4686423" y="247919"/>
                </a:moveTo>
                <a:lnTo>
                  <a:pt x="4689051" y="250968"/>
                </a:lnTo>
                <a:lnTo>
                  <a:pt x="4687244" y="251298"/>
                </a:lnTo>
                <a:close/>
                <a:moveTo>
                  <a:pt x="4685225" y="246530"/>
                </a:moveTo>
                <a:cubicBezTo>
                  <a:pt x="4688837" y="243198"/>
                  <a:pt x="4687468" y="244598"/>
                  <a:pt x="4686133" y="246727"/>
                </a:cubicBezTo>
                <a:lnTo>
                  <a:pt x="4686423" y="247919"/>
                </a:lnTo>
                <a:close/>
                <a:moveTo>
                  <a:pt x="9517856" y="0"/>
                </a:moveTo>
                <a:lnTo>
                  <a:pt x="9517857" y="12"/>
                </a:lnTo>
                <a:lnTo>
                  <a:pt x="9517857" y="918356"/>
                </a:lnTo>
                <a:lnTo>
                  <a:pt x="14604" y="918356"/>
                </a:lnTo>
                <a:lnTo>
                  <a:pt x="12841" y="917763"/>
                </a:lnTo>
                <a:cubicBezTo>
                  <a:pt x="4532" y="914864"/>
                  <a:pt x="-773" y="912807"/>
                  <a:pt x="93" y="912471"/>
                </a:cubicBezTo>
                <a:cubicBezTo>
                  <a:pt x="172" y="912298"/>
                  <a:pt x="58594" y="890495"/>
                  <a:pt x="58674" y="890322"/>
                </a:cubicBezTo>
                <a:cubicBezTo>
                  <a:pt x="127436" y="929614"/>
                  <a:pt x="206243" y="828226"/>
                  <a:pt x="275005" y="807229"/>
                </a:cubicBezTo>
                <a:cubicBezTo>
                  <a:pt x="303983" y="806087"/>
                  <a:pt x="504960" y="777375"/>
                  <a:pt x="587824" y="798195"/>
                </a:cubicBezTo>
                <a:cubicBezTo>
                  <a:pt x="598733" y="769348"/>
                  <a:pt x="682904" y="785924"/>
                  <a:pt x="651826" y="738338"/>
                </a:cubicBezTo>
                <a:cubicBezTo>
                  <a:pt x="688440" y="737862"/>
                  <a:pt x="753255" y="750396"/>
                  <a:pt x="727985" y="719826"/>
                </a:cubicBezTo>
                <a:cubicBezTo>
                  <a:pt x="739648" y="718749"/>
                  <a:pt x="775717" y="715087"/>
                  <a:pt x="778982" y="710142"/>
                </a:cubicBezTo>
                <a:cubicBezTo>
                  <a:pt x="779189" y="709407"/>
                  <a:pt x="849736" y="718721"/>
                  <a:pt x="849944" y="717987"/>
                </a:cubicBezTo>
                <a:lnTo>
                  <a:pt x="921659" y="712695"/>
                </a:lnTo>
                <a:lnTo>
                  <a:pt x="930946" y="734046"/>
                </a:lnTo>
                <a:lnTo>
                  <a:pt x="986250" y="713530"/>
                </a:lnTo>
                <a:lnTo>
                  <a:pt x="1013752" y="713361"/>
                </a:lnTo>
                <a:lnTo>
                  <a:pt x="1023734" y="718571"/>
                </a:lnTo>
                <a:cubicBezTo>
                  <a:pt x="1033291" y="721276"/>
                  <a:pt x="1045398" y="721394"/>
                  <a:pt x="1063207" y="715651"/>
                </a:cubicBezTo>
                <a:lnTo>
                  <a:pt x="1081980" y="738455"/>
                </a:lnTo>
                <a:lnTo>
                  <a:pt x="1218120" y="713280"/>
                </a:lnTo>
                <a:cubicBezTo>
                  <a:pt x="1230137" y="716162"/>
                  <a:pt x="1387179" y="685179"/>
                  <a:pt x="1397459" y="691190"/>
                </a:cubicBezTo>
                <a:cubicBezTo>
                  <a:pt x="1490025" y="704984"/>
                  <a:pt x="1465878" y="715604"/>
                  <a:pt x="1580688" y="693697"/>
                </a:cubicBezTo>
                <a:cubicBezTo>
                  <a:pt x="1607067" y="704379"/>
                  <a:pt x="1719477" y="658239"/>
                  <a:pt x="1772334" y="710640"/>
                </a:cubicBezTo>
                <a:cubicBezTo>
                  <a:pt x="1745536" y="644824"/>
                  <a:pt x="1976078" y="716436"/>
                  <a:pt x="2002561" y="659917"/>
                </a:cubicBezTo>
                <a:cubicBezTo>
                  <a:pt x="2045346" y="660357"/>
                  <a:pt x="2166676" y="654391"/>
                  <a:pt x="2135144" y="636501"/>
                </a:cubicBezTo>
                <a:cubicBezTo>
                  <a:pt x="2276591" y="665055"/>
                  <a:pt x="2293173" y="591792"/>
                  <a:pt x="2440292" y="593862"/>
                </a:cubicBezTo>
                <a:cubicBezTo>
                  <a:pt x="2495160" y="534824"/>
                  <a:pt x="2473343" y="585644"/>
                  <a:pt x="2547829" y="566150"/>
                </a:cubicBezTo>
                <a:cubicBezTo>
                  <a:pt x="2545438" y="614169"/>
                  <a:pt x="2632278" y="528280"/>
                  <a:pt x="2658055" y="578727"/>
                </a:cubicBezTo>
                <a:cubicBezTo>
                  <a:pt x="2670795" y="573581"/>
                  <a:pt x="2682322" y="567005"/>
                  <a:pt x="2693698" y="560029"/>
                </a:cubicBezTo>
                <a:lnTo>
                  <a:pt x="2699673" y="556400"/>
                </a:lnTo>
                <a:lnTo>
                  <a:pt x="2727306" y="550698"/>
                </a:lnTo>
                <a:lnTo>
                  <a:pt x="2730451" y="538058"/>
                </a:lnTo>
                <a:lnTo>
                  <a:pt x="2768713" y="521575"/>
                </a:lnTo>
                <a:cubicBezTo>
                  <a:pt x="2783756" y="517104"/>
                  <a:pt x="2800788" y="514291"/>
                  <a:pt x="2820868" y="514160"/>
                </a:cubicBezTo>
                <a:cubicBezTo>
                  <a:pt x="2894791" y="532885"/>
                  <a:pt x="2981506" y="465507"/>
                  <a:pt x="3073635" y="491294"/>
                </a:cubicBezTo>
                <a:cubicBezTo>
                  <a:pt x="3106872" y="496624"/>
                  <a:pt x="3205785" y="487718"/>
                  <a:pt x="3222071" y="470559"/>
                </a:cubicBezTo>
                <a:cubicBezTo>
                  <a:pt x="3242193" y="465514"/>
                  <a:pt x="3267163" y="469136"/>
                  <a:pt x="3274069" y="451605"/>
                </a:cubicBezTo>
                <a:cubicBezTo>
                  <a:pt x="3286659" y="430165"/>
                  <a:pt x="3363648" y="455571"/>
                  <a:pt x="3349632" y="432583"/>
                </a:cubicBezTo>
                <a:cubicBezTo>
                  <a:pt x="3404182" y="449847"/>
                  <a:pt x="3438210" y="404323"/>
                  <a:pt x="3479593" y="390437"/>
                </a:cubicBezTo>
                <a:cubicBezTo>
                  <a:pt x="3523240" y="408403"/>
                  <a:pt x="3567027" y="361554"/>
                  <a:pt x="3660110" y="348726"/>
                </a:cubicBezTo>
                <a:cubicBezTo>
                  <a:pt x="3708299" y="369683"/>
                  <a:pt x="3662447" y="344775"/>
                  <a:pt x="3750023" y="370678"/>
                </a:cubicBezTo>
                <a:cubicBezTo>
                  <a:pt x="3752092" y="367132"/>
                  <a:pt x="3816880" y="365055"/>
                  <a:pt x="3844133" y="360648"/>
                </a:cubicBezTo>
                <a:cubicBezTo>
                  <a:pt x="3871386" y="356240"/>
                  <a:pt x="3882848" y="332490"/>
                  <a:pt x="3913545" y="344235"/>
                </a:cubicBezTo>
                <a:cubicBezTo>
                  <a:pt x="4050255" y="376864"/>
                  <a:pt x="4159924" y="363190"/>
                  <a:pt x="4266740" y="361454"/>
                </a:cubicBezTo>
                <a:cubicBezTo>
                  <a:pt x="4385770" y="354374"/>
                  <a:pt x="4314535" y="340143"/>
                  <a:pt x="4430770" y="342643"/>
                </a:cubicBezTo>
                <a:cubicBezTo>
                  <a:pt x="4439969" y="322594"/>
                  <a:pt x="4478290" y="314645"/>
                  <a:pt x="4512664" y="319948"/>
                </a:cubicBezTo>
                <a:cubicBezTo>
                  <a:pt x="4570011" y="315138"/>
                  <a:pt x="4549085" y="269599"/>
                  <a:pt x="4616423" y="290914"/>
                </a:cubicBezTo>
                <a:cubicBezTo>
                  <a:pt x="4599641" y="270277"/>
                  <a:pt x="4692085" y="269216"/>
                  <a:pt x="4691675" y="254011"/>
                </a:cubicBezTo>
                <a:lnTo>
                  <a:pt x="4689051" y="250968"/>
                </a:lnTo>
                <a:lnTo>
                  <a:pt x="4719994" y="245307"/>
                </a:lnTo>
                <a:cubicBezTo>
                  <a:pt x="4732635" y="242775"/>
                  <a:pt x="4745300" y="240335"/>
                  <a:pt x="4752894" y="239875"/>
                </a:cubicBezTo>
                <a:lnTo>
                  <a:pt x="4769329" y="233585"/>
                </a:lnTo>
                <a:lnTo>
                  <a:pt x="4775634" y="234063"/>
                </a:lnTo>
                <a:lnTo>
                  <a:pt x="4790452" y="233572"/>
                </a:lnTo>
                <a:cubicBezTo>
                  <a:pt x="4789989" y="236356"/>
                  <a:pt x="4789525" y="239141"/>
                  <a:pt x="4789062" y="241924"/>
                </a:cubicBezTo>
                <a:cubicBezTo>
                  <a:pt x="4786342" y="249932"/>
                  <a:pt x="4804560" y="248631"/>
                  <a:pt x="4827826" y="246977"/>
                </a:cubicBezTo>
                <a:cubicBezTo>
                  <a:pt x="4875782" y="239569"/>
                  <a:pt x="4874112" y="283413"/>
                  <a:pt x="4892569" y="249933"/>
                </a:cubicBezTo>
                <a:lnTo>
                  <a:pt x="4896611" y="240448"/>
                </a:lnTo>
                <a:lnTo>
                  <a:pt x="4917286" y="243659"/>
                </a:lnTo>
                <a:cubicBezTo>
                  <a:pt x="4923060" y="243799"/>
                  <a:pt x="4981729" y="240979"/>
                  <a:pt x="4981173" y="247103"/>
                </a:cubicBezTo>
                <a:cubicBezTo>
                  <a:pt x="5024880" y="220690"/>
                  <a:pt x="5014146" y="257963"/>
                  <a:pt x="5060397" y="263688"/>
                </a:cubicBezTo>
                <a:cubicBezTo>
                  <a:pt x="5093356" y="238589"/>
                  <a:pt x="5157892" y="275351"/>
                  <a:pt x="5252996" y="270655"/>
                </a:cubicBezTo>
                <a:cubicBezTo>
                  <a:pt x="5288840" y="241872"/>
                  <a:pt x="5287005" y="287921"/>
                  <a:pt x="5358056" y="247248"/>
                </a:cubicBezTo>
                <a:cubicBezTo>
                  <a:pt x="5361752" y="250257"/>
                  <a:pt x="5403312" y="238215"/>
                  <a:pt x="5426496" y="235142"/>
                </a:cubicBezTo>
                <a:cubicBezTo>
                  <a:pt x="5449679" y="232069"/>
                  <a:pt x="5473549" y="245611"/>
                  <a:pt x="5497161" y="228808"/>
                </a:cubicBezTo>
                <a:cubicBezTo>
                  <a:pt x="5611861" y="172767"/>
                  <a:pt x="5723211" y="165860"/>
                  <a:pt x="5826043" y="148073"/>
                </a:cubicBezTo>
                <a:cubicBezTo>
                  <a:pt x="5943127" y="133166"/>
                  <a:pt x="5872659" y="193078"/>
                  <a:pt x="6013415" y="137316"/>
                </a:cubicBezTo>
                <a:cubicBezTo>
                  <a:pt x="6031924" y="154783"/>
                  <a:pt x="6050745" y="154258"/>
                  <a:pt x="6080994" y="142938"/>
                </a:cubicBezTo>
                <a:cubicBezTo>
                  <a:pt x="6138083" y="137090"/>
                  <a:pt x="6140195" y="184383"/>
                  <a:pt x="6194152" y="151772"/>
                </a:cubicBezTo>
                <a:cubicBezTo>
                  <a:pt x="6187280" y="177783"/>
                  <a:pt x="6304222" y="153410"/>
                  <a:pt x="6281379" y="181626"/>
                </a:cubicBezTo>
                <a:cubicBezTo>
                  <a:pt x="6321899" y="201819"/>
                  <a:pt x="6335111" y="162590"/>
                  <a:pt x="6374947" y="179799"/>
                </a:cubicBezTo>
                <a:cubicBezTo>
                  <a:pt x="6417404" y="181336"/>
                  <a:pt x="6402484" y="169694"/>
                  <a:pt x="6448518" y="164378"/>
                </a:cubicBezTo>
                <a:cubicBezTo>
                  <a:pt x="6504958" y="162488"/>
                  <a:pt x="6493438" y="111203"/>
                  <a:pt x="6544700" y="167161"/>
                </a:cubicBezTo>
                <a:cubicBezTo>
                  <a:pt x="6601507" y="148697"/>
                  <a:pt x="6566269" y="164386"/>
                  <a:pt x="6648353" y="172250"/>
                </a:cubicBezTo>
                <a:cubicBezTo>
                  <a:pt x="6680008" y="155223"/>
                  <a:pt x="6707960" y="160673"/>
                  <a:pt x="6736227" y="173216"/>
                </a:cubicBezTo>
                <a:cubicBezTo>
                  <a:pt x="6813963" y="164284"/>
                  <a:pt x="6888143" y="181296"/>
                  <a:pt x="6977218" y="184289"/>
                </a:cubicBezTo>
                <a:cubicBezTo>
                  <a:pt x="7040424" y="188318"/>
                  <a:pt x="7000278" y="216835"/>
                  <a:pt x="7065221" y="227531"/>
                </a:cubicBezTo>
                <a:cubicBezTo>
                  <a:pt x="7130163" y="238228"/>
                  <a:pt x="7291878" y="238208"/>
                  <a:pt x="7366876" y="248468"/>
                </a:cubicBezTo>
                <a:cubicBezTo>
                  <a:pt x="7491356" y="206752"/>
                  <a:pt x="7367734" y="280166"/>
                  <a:pt x="7565449" y="258950"/>
                </a:cubicBezTo>
                <a:cubicBezTo>
                  <a:pt x="7575959" y="252432"/>
                  <a:pt x="7600854" y="257628"/>
                  <a:pt x="7599285" y="266021"/>
                </a:cubicBezTo>
                <a:cubicBezTo>
                  <a:pt x="7611616" y="262940"/>
                  <a:pt x="7639946" y="245819"/>
                  <a:pt x="7644411" y="258986"/>
                </a:cubicBezTo>
                <a:cubicBezTo>
                  <a:pt x="7708015" y="258012"/>
                  <a:pt x="7770249" y="247724"/>
                  <a:pt x="7825110" y="229109"/>
                </a:cubicBezTo>
                <a:cubicBezTo>
                  <a:pt x="7949762" y="247028"/>
                  <a:pt x="7921956" y="197757"/>
                  <a:pt x="7965804" y="190545"/>
                </a:cubicBezTo>
                <a:cubicBezTo>
                  <a:pt x="8039439" y="213878"/>
                  <a:pt x="8063651" y="191475"/>
                  <a:pt x="8147401" y="205617"/>
                </a:cubicBezTo>
                <a:cubicBezTo>
                  <a:pt x="8166453" y="196610"/>
                  <a:pt x="8225048" y="207099"/>
                  <a:pt x="8256033" y="193713"/>
                </a:cubicBezTo>
                <a:cubicBezTo>
                  <a:pt x="8311388" y="242017"/>
                  <a:pt x="8350376" y="178592"/>
                  <a:pt x="8410677" y="172167"/>
                </a:cubicBezTo>
                <a:cubicBezTo>
                  <a:pt x="8470978" y="165743"/>
                  <a:pt x="8572470" y="206385"/>
                  <a:pt x="8617841" y="155167"/>
                </a:cubicBezTo>
                <a:cubicBezTo>
                  <a:pt x="8646050" y="160448"/>
                  <a:pt x="8664949" y="183631"/>
                  <a:pt x="8715976" y="178374"/>
                </a:cubicBezTo>
                <a:cubicBezTo>
                  <a:pt x="8737194" y="188216"/>
                  <a:pt x="8738009" y="189511"/>
                  <a:pt x="8778827" y="172936"/>
                </a:cubicBezTo>
                <a:cubicBezTo>
                  <a:pt x="8725277" y="146372"/>
                  <a:pt x="8850819" y="175612"/>
                  <a:pt x="8840778" y="143149"/>
                </a:cubicBezTo>
                <a:cubicBezTo>
                  <a:pt x="8903519" y="121096"/>
                  <a:pt x="9021861" y="150359"/>
                  <a:pt x="9010380" y="91891"/>
                </a:cubicBezTo>
                <a:cubicBezTo>
                  <a:pt x="9027103" y="56852"/>
                  <a:pt x="9112524" y="108357"/>
                  <a:pt x="9110856" y="70997"/>
                </a:cubicBezTo>
                <a:cubicBezTo>
                  <a:pt x="9148189" y="94250"/>
                  <a:pt x="9209809" y="53285"/>
                  <a:pt x="9268817" y="53082"/>
                </a:cubicBezTo>
                <a:cubicBezTo>
                  <a:pt x="9279135" y="35997"/>
                  <a:pt x="9292736" y="36520"/>
                  <a:pt x="9316667" y="45047"/>
                </a:cubicBezTo>
                <a:cubicBezTo>
                  <a:pt x="9352186" y="45862"/>
                  <a:pt x="9390008" y="39799"/>
                  <a:pt x="9428209" y="29923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8B753E-E0F1-42F0-9287-6CB087452D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0878" y="2687005"/>
            <a:ext cx="9880979" cy="3567373"/>
          </a:xfrm>
        </p:spPr>
        <p:txBody>
          <a:bodyPr anchor="ctr">
            <a:normAutofit/>
          </a:bodyPr>
          <a:lstStyle/>
          <a:p>
            <a:r>
              <a:rPr lang="en-GB" dirty="0" err="1"/>
              <a:t>Ymchwiliwch</a:t>
            </a:r>
            <a:r>
              <a:rPr lang="en-GB" dirty="0"/>
              <a:t> </a:t>
            </a:r>
            <a:r>
              <a:rPr lang="en-GB" dirty="0" err="1"/>
              <a:t>sut</a:t>
            </a:r>
            <a:r>
              <a:rPr lang="en-GB" dirty="0"/>
              <a:t> </a:t>
            </a:r>
            <a:r>
              <a:rPr lang="en-GB" dirty="0" err="1"/>
              <a:t>fe</a:t>
            </a:r>
            <a:r>
              <a:rPr lang="en-GB" dirty="0"/>
              <a:t> wnaeth ei </a:t>
            </a:r>
            <a:r>
              <a:rPr lang="en-GB" dirty="0" err="1"/>
              <a:t>waith</a:t>
            </a:r>
            <a:r>
              <a:rPr lang="en-GB" dirty="0"/>
              <a:t> </a:t>
            </a:r>
            <a:r>
              <a:rPr lang="en-GB" dirty="0" err="1"/>
              <a:t>ddatblygu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fod yn </a:t>
            </a:r>
            <a:r>
              <a:rPr lang="en-GB" dirty="0" err="1"/>
              <a:t>methodoleg</a:t>
            </a:r>
            <a:r>
              <a:rPr lang="en-GB" dirty="0"/>
              <a:t> sy’n </a:t>
            </a:r>
            <a:r>
              <a:rPr lang="en-GB" dirty="0" err="1"/>
              <a:t>cael</a:t>
            </a:r>
            <a:r>
              <a:rPr lang="en-GB" dirty="0"/>
              <a:t> ei ddefnyddio o fewn </a:t>
            </a:r>
            <a:r>
              <a:rPr lang="en-GB" dirty="0" err="1"/>
              <a:t>cymunedau</a:t>
            </a:r>
            <a:r>
              <a:rPr lang="en-GB" dirty="0"/>
              <a:t> </a:t>
            </a:r>
            <a:r>
              <a:rPr lang="en-GB" dirty="0" err="1"/>
              <a:t>penodol</a:t>
            </a:r>
            <a:r>
              <a:rPr lang="en-GB" dirty="0"/>
              <a:t> yn </a:t>
            </a:r>
            <a:r>
              <a:rPr lang="en-GB" dirty="0" err="1"/>
              <a:t>ogystal</a:t>
            </a:r>
            <a:r>
              <a:rPr lang="en-GB" dirty="0"/>
              <a:t> nawr a mewn </a:t>
            </a:r>
            <a:r>
              <a:rPr lang="en-GB" dirty="0" err="1"/>
              <a:t>ein</a:t>
            </a:r>
            <a:r>
              <a:rPr lang="en-GB" dirty="0"/>
              <a:t> </a:t>
            </a:r>
            <a:r>
              <a:rPr lang="en-GB" dirty="0" err="1"/>
              <a:t>theatrau</a:t>
            </a:r>
            <a:r>
              <a:rPr lang="en-GB" dirty="0"/>
              <a:t> a </a:t>
            </a:r>
            <a:r>
              <a:rPr lang="en-GB" dirty="0" err="1"/>
              <a:t>cynhyrchiadau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3333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FF47CB7-972F-479F-A36D-9E72D26EC8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0D153B68-5844-490D-8E67-F616D6D72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1331648" cy="1978172"/>
          </a:xfrm>
          <a:custGeom>
            <a:avLst/>
            <a:gdLst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</a:cxnLst>
            <a:rect l="l" t="t" r="r" b="b"/>
            <a:pathLst>
              <a:path w="10768629" h="1978172">
                <a:moveTo>
                  <a:pt x="0" y="0"/>
                </a:moveTo>
                <a:lnTo>
                  <a:pt x="10768629" y="0"/>
                </a:lnTo>
                <a:lnTo>
                  <a:pt x="10733254" y="31439"/>
                </a:lnTo>
                <a:lnTo>
                  <a:pt x="10727085" y="37910"/>
                </a:lnTo>
                <a:cubicBezTo>
                  <a:pt x="10712973" y="56080"/>
                  <a:pt x="10699457" y="78430"/>
                  <a:pt x="10675953" y="68623"/>
                </a:cubicBezTo>
                <a:cubicBezTo>
                  <a:pt x="10685972" y="89202"/>
                  <a:pt x="10641629" y="69781"/>
                  <a:pt x="10637091" y="90361"/>
                </a:cubicBezTo>
                <a:cubicBezTo>
                  <a:pt x="10635214" y="107005"/>
                  <a:pt x="10621323" y="104993"/>
                  <a:pt x="10610971" y="110764"/>
                </a:cubicBezTo>
                <a:cubicBezTo>
                  <a:pt x="10603980" y="127568"/>
                  <a:pt x="10551417" y="141180"/>
                  <a:pt x="10532872" y="138028"/>
                </a:cubicBezTo>
                <a:cubicBezTo>
                  <a:pt x="10480300" y="119072"/>
                  <a:pt x="10440532" y="186296"/>
                  <a:pt x="10398558" y="172911"/>
                </a:cubicBezTo>
                <a:cubicBezTo>
                  <a:pt x="10387708" y="174114"/>
                  <a:pt x="10378792" y="177646"/>
                  <a:pt x="10371128" y="182609"/>
                </a:cubicBezTo>
                <a:lnTo>
                  <a:pt x="10352178" y="199976"/>
                </a:lnTo>
                <a:lnTo>
                  <a:pt x="10351815" y="211879"/>
                </a:lnTo>
                <a:lnTo>
                  <a:pt x="10337471" y="218661"/>
                </a:lnTo>
                <a:lnTo>
                  <a:pt x="10334625" y="222351"/>
                </a:lnTo>
                <a:cubicBezTo>
                  <a:pt x="10321108" y="225227"/>
                  <a:pt x="10278615" y="228401"/>
                  <a:pt x="10256365" y="235917"/>
                </a:cubicBezTo>
                <a:cubicBezTo>
                  <a:pt x="10218136" y="258033"/>
                  <a:pt x="10224552" y="209685"/>
                  <a:pt x="10201127" y="267448"/>
                </a:cubicBezTo>
                <a:cubicBezTo>
                  <a:pt x="10121320" y="273476"/>
                  <a:pt x="10040763" y="345580"/>
                  <a:pt x="9961218" y="326720"/>
                </a:cubicBezTo>
                <a:cubicBezTo>
                  <a:pt x="9980173" y="341621"/>
                  <a:pt x="9883038" y="318484"/>
                  <a:pt x="9859715" y="355698"/>
                </a:cubicBezTo>
                <a:cubicBezTo>
                  <a:pt x="9812822" y="367758"/>
                  <a:pt x="9752089" y="383830"/>
                  <a:pt x="9679867" y="399081"/>
                </a:cubicBezTo>
                <a:cubicBezTo>
                  <a:pt x="9618357" y="415668"/>
                  <a:pt x="9525492" y="446315"/>
                  <a:pt x="9490654" y="455225"/>
                </a:cubicBezTo>
                <a:lnTo>
                  <a:pt x="9470837" y="452539"/>
                </a:lnTo>
                <a:lnTo>
                  <a:pt x="9469082" y="454891"/>
                </a:lnTo>
                <a:cubicBezTo>
                  <a:pt x="9460057" y="461184"/>
                  <a:pt x="9453495" y="461729"/>
                  <a:pt x="9448038" y="459733"/>
                </a:cubicBezTo>
                <a:lnTo>
                  <a:pt x="9396821" y="455795"/>
                </a:lnTo>
                <a:lnTo>
                  <a:pt x="9392197" y="459796"/>
                </a:lnTo>
                <a:lnTo>
                  <a:pt x="9347994" y="464462"/>
                </a:lnTo>
                <a:cubicBezTo>
                  <a:pt x="9347959" y="465155"/>
                  <a:pt x="9347925" y="465846"/>
                  <a:pt x="9347889" y="466539"/>
                </a:cubicBezTo>
                <a:cubicBezTo>
                  <a:pt x="9346648" y="471307"/>
                  <a:pt x="9343831" y="475025"/>
                  <a:pt x="9337639" y="476654"/>
                </a:cubicBezTo>
                <a:cubicBezTo>
                  <a:pt x="9354547" y="503661"/>
                  <a:pt x="9336649" y="488969"/>
                  <a:pt x="9316893" y="491390"/>
                </a:cubicBezTo>
                <a:cubicBezTo>
                  <a:pt x="9298834" y="504511"/>
                  <a:pt x="9245386" y="544358"/>
                  <a:pt x="9229283" y="555377"/>
                </a:cubicBezTo>
                <a:lnTo>
                  <a:pt x="9220274" y="557502"/>
                </a:lnTo>
                <a:cubicBezTo>
                  <a:pt x="9220250" y="557668"/>
                  <a:pt x="9220226" y="557835"/>
                  <a:pt x="9220202" y="558001"/>
                </a:cubicBezTo>
                <a:cubicBezTo>
                  <a:pt x="9218468" y="559434"/>
                  <a:pt x="9215591" y="560497"/>
                  <a:pt x="9210908" y="561147"/>
                </a:cubicBezTo>
                <a:lnTo>
                  <a:pt x="9186374" y="565502"/>
                </a:lnTo>
                <a:lnTo>
                  <a:pt x="9181058" y="569943"/>
                </a:lnTo>
                <a:lnTo>
                  <a:pt x="9179948" y="576062"/>
                </a:lnTo>
                <a:lnTo>
                  <a:pt x="9149110" y="598906"/>
                </a:lnTo>
                <a:cubicBezTo>
                  <a:pt x="9133575" y="594395"/>
                  <a:pt x="9087390" y="636567"/>
                  <a:pt x="9078556" y="644039"/>
                </a:cubicBezTo>
                <a:lnTo>
                  <a:pt x="8996399" y="690055"/>
                </a:lnTo>
                <a:cubicBezTo>
                  <a:pt x="8913147" y="777045"/>
                  <a:pt x="8867993" y="772591"/>
                  <a:pt x="8803791" y="813860"/>
                </a:cubicBezTo>
                <a:cubicBezTo>
                  <a:pt x="8745270" y="819906"/>
                  <a:pt x="8690049" y="823612"/>
                  <a:pt x="8636202" y="848463"/>
                </a:cubicBezTo>
                <a:cubicBezTo>
                  <a:pt x="8594799" y="860014"/>
                  <a:pt x="8568613" y="864779"/>
                  <a:pt x="8555372" y="883171"/>
                </a:cubicBezTo>
                <a:lnTo>
                  <a:pt x="8507229" y="901665"/>
                </a:lnTo>
                <a:lnTo>
                  <a:pt x="8428473" y="927985"/>
                </a:lnTo>
                <a:cubicBezTo>
                  <a:pt x="8428287" y="929817"/>
                  <a:pt x="8428100" y="931648"/>
                  <a:pt x="8427914" y="933480"/>
                </a:cubicBezTo>
                <a:lnTo>
                  <a:pt x="8420327" y="941984"/>
                </a:lnTo>
                <a:lnTo>
                  <a:pt x="8407128" y="961344"/>
                </a:lnTo>
                <a:lnTo>
                  <a:pt x="8380548" y="987916"/>
                </a:lnTo>
                <a:lnTo>
                  <a:pt x="8379462" y="987106"/>
                </a:lnTo>
                <a:cubicBezTo>
                  <a:pt x="8376507" y="985864"/>
                  <a:pt x="8373362" y="986042"/>
                  <a:pt x="8369725" y="989186"/>
                </a:cubicBezTo>
                <a:cubicBezTo>
                  <a:pt x="8357221" y="990792"/>
                  <a:pt x="8319237" y="991089"/>
                  <a:pt x="8304438" y="996739"/>
                </a:cubicBezTo>
                <a:cubicBezTo>
                  <a:pt x="8297193" y="1005683"/>
                  <a:pt x="8289328" y="1014568"/>
                  <a:pt x="8280929" y="1023089"/>
                </a:cubicBezTo>
                <a:lnTo>
                  <a:pt x="8275760" y="1027772"/>
                </a:lnTo>
                <a:lnTo>
                  <a:pt x="8275478" y="1027605"/>
                </a:lnTo>
                <a:cubicBezTo>
                  <a:pt x="8273970" y="1028076"/>
                  <a:pt x="8272124" y="1029408"/>
                  <a:pt x="8269666" y="1032033"/>
                </a:cubicBezTo>
                <a:lnTo>
                  <a:pt x="8203836" y="1037347"/>
                </a:lnTo>
                <a:cubicBezTo>
                  <a:pt x="8172789" y="1049890"/>
                  <a:pt x="8148166" y="1034625"/>
                  <a:pt x="8122936" y="1063113"/>
                </a:cubicBezTo>
                <a:cubicBezTo>
                  <a:pt x="8093850" y="1074757"/>
                  <a:pt x="8066781" y="1075350"/>
                  <a:pt x="8043658" y="1092746"/>
                </a:cubicBezTo>
                <a:cubicBezTo>
                  <a:pt x="8032157" y="1089174"/>
                  <a:pt x="8022145" y="1089998"/>
                  <a:pt x="8015351" y="1105478"/>
                </a:cubicBezTo>
                <a:cubicBezTo>
                  <a:pt x="7987544" y="1113006"/>
                  <a:pt x="7977708" y="1099152"/>
                  <a:pt x="7963145" y="1119346"/>
                </a:cubicBezTo>
                <a:cubicBezTo>
                  <a:pt x="7942622" y="1098880"/>
                  <a:pt x="7943760" y="1109516"/>
                  <a:pt x="7938145" y="1120225"/>
                </a:cubicBezTo>
                <a:lnTo>
                  <a:pt x="7937238" y="1121204"/>
                </a:lnTo>
                <a:lnTo>
                  <a:pt x="7934398" y="1118240"/>
                </a:lnTo>
                <a:lnTo>
                  <a:pt x="7918248" y="1124371"/>
                </a:lnTo>
                <a:lnTo>
                  <a:pt x="7914119" y="1127653"/>
                </a:lnTo>
                <a:cubicBezTo>
                  <a:pt x="7911201" y="1129547"/>
                  <a:pt x="7909169" y="1130331"/>
                  <a:pt x="7907658" y="1130350"/>
                </a:cubicBezTo>
                <a:lnTo>
                  <a:pt x="7907434" y="1130103"/>
                </a:lnTo>
                <a:lnTo>
                  <a:pt x="7901508" y="1133245"/>
                </a:lnTo>
                <a:cubicBezTo>
                  <a:pt x="7891644" y="1139271"/>
                  <a:pt x="7882185" y="1145815"/>
                  <a:pt x="7873287" y="1152609"/>
                </a:cubicBezTo>
                <a:cubicBezTo>
                  <a:pt x="7864672" y="1141906"/>
                  <a:pt x="7845199" y="1159242"/>
                  <a:pt x="7834833" y="1153868"/>
                </a:cubicBezTo>
                <a:lnTo>
                  <a:pt x="7828661" y="1139994"/>
                </a:lnTo>
                <a:lnTo>
                  <a:pt x="7823966" y="1143178"/>
                </a:lnTo>
                <a:lnTo>
                  <a:pt x="7815078" y="1151776"/>
                </a:lnTo>
                <a:cubicBezTo>
                  <a:pt x="7813692" y="1152943"/>
                  <a:pt x="7812687" y="1153116"/>
                  <a:pt x="7812026" y="1151522"/>
                </a:cubicBezTo>
                <a:cubicBezTo>
                  <a:pt x="7806555" y="1153054"/>
                  <a:pt x="7788673" y="1159989"/>
                  <a:pt x="7782249" y="1160970"/>
                </a:cubicBezTo>
                <a:lnTo>
                  <a:pt x="7773476" y="1157414"/>
                </a:lnTo>
                <a:lnTo>
                  <a:pt x="7769600" y="1157365"/>
                </a:lnTo>
                <a:lnTo>
                  <a:pt x="7752631" y="1172815"/>
                </a:lnTo>
                <a:lnTo>
                  <a:pt x="7743525" y="1179064"/>
                </a:lnTo>
                <a:lnTo>
                  <a:pt x="7685942" y="1233723"/>
                </a:lnTo>
                <a:lnTo>
                  <a:pt x="7586920" y="1261888"/>
                </a:lnTo>
                <a:cubicBezTo>
                  <a:pt x="7556723" y="1298911"/>
                  <a:pt x="7489186" y="1249860"/>
                  <a:pt x="7486100" y="1292563"/>
                </a:cubicBezTo>
                <a:cubicBezTo>
                  <a:pt x="7454875" y="1308356"/>
                  <a:pt x="7449202" y="1300366"/>
                  <a:pt x="7407190" y="1314737"/>
                </a:cubicBezTo>
                <a:cubicBezTo>
                  <a:pt x="7368386" y="1364011"/>
                  <a:pt x="7288617" y="1403664"/>
                  <a:pt x="7240698" y="1438832"/>
                </a:cubicBezTo>
                <a:cubicBezTo>
                  <a:pt x="7206467" y="1417136"/>
                  <a:pt x="7227555" y="1441678"/>
                  <a:pt x="7197675" y="1447530"/>
                </a:cubicBezTo>
                <a:cubicBezTo>
                  <a:pt x="7211601" y="1474927"/>
                  <a:pt x="7159483" y="1444981"/>
                  <a:pt x="7164788" y="1480293"/>
                </a:cubicBezTo>
                <a:cubicBezTo>
                  <a:pt x="7159184" y="1480240"/>
                  <a:pt x="7153584" y="1479075"/>
                  <a:pt x="7147929" y="1477641"/>
                </a:cubicBezTo>
                <a:lnTo>
                  <a:pt x="7144965" y="1476908"/>
                </a:lnTo>
                <a:lnTo>
                  <a:pt x="7134299" y="1479969"/>
                </a:lnTo>
                <a:lnTo>
                  <a:pt x="7129809" y="1473339"/>
                </a:lnTo>
                <a:lnTo>
                  <a:pt x="7112688" y="1472575"/>
                </a:lnTo>
                <a:cubicBezTo>
                  <a:pt x="7106506" y="1473449"/>
                  <a:pt x="7100123" y="1475741"/>
                  <a:pt x="7093470" y="1480300"/>
                </a:cubicBezTo>
                <a:cubicBezTo>
                  <a:pt x="7079039" y="1501274"/>
                  <a:pt x="7048991" y="1495718"/>
                  <a:pt x="7025034" y="1506934"/>
                </a:cubicBezTo>
                <a:lnTo>
                  <a:pt x="7014783" y="1515868"/>
                </a:lnTo>
                <a:lnTo>
                  <a:pt x="6979706" y="1523511"/>
                </a:lnTo>
                <a:lnTo>
                  <a:pt x="6977890" y="1525793"/>
                </a:lnTo>
                <a:cubicBezTo>
                  <a:pt x="6971996" y="1527914"/>
                  <a:pt x="6959488" y="1529941"/>
                  <a:pt x="6944339" y="1536237"/>
                </a:cubicBezTo>
                <a:lnTo>
                  <a:pt x="6886996" y="1563569"/>
                </a:lnTo>
                <a:lnTo>
                  <a:pt x="6874510" y="1558469"/>
                </a:lnTo>
                <a:lnTo>
                  <a:pt x="6871943" y="1554651"/>
                </a:lnTo>
                <a:lnTo>
                  <a:pt x="6856174" y="1562024"/>
                </a:lnTo>
                <a:lnTo>
                  <a:pt x="6842321" y="1560554"/>
                </a:lnTo>
                <a:lnTo>
                  <a:pt x="6832713" y="1569357"/>
                </a:lnTo>
                <a:lnTo>
                  <a:pt x="6816351" y="1571495"/>
                </a:lnTo>
                <a:cubicBezTo>
                  <a:pt x="6810216" y="1571510"/>
                  <a:pt x="6803310" y="1571324"/>
                  <a:pt x="6795800" y="1572010"/>
                </a:cubicBezTo>
                <a:lnTo>
                  <a:pt x="6777546" y="1568661"/>
                </a:lnTo>
                <a:lnTo>
                  <a:pt x="6751528" y="1574143"/>
                </a:lnTo>
                <a:cubicBezTo>
                  <a:pt x="6731455" y="1578562"/>
                  <a:pt x="6712054" y="1582098"/>
                  <a:pt x="6691966" y="1582255"/>
                </a:cubicBezTo>
                <a:cubicBezTo>
                  <a:pt x="6677921" y="1590738"/>
                  <a:pt x="6663787" y="1595441"/>
                  <a:pt x="6646941" y="1588471"/>
                </a:cubicBezTo>
                <a:cubicBezTo>
                  <a:pt x="6605135" y="1597971"/>
                  <a:pt x="6598373" y="1612583"/>
                  <a:pt x="6568576" y="1606488"/>
                </a:cubicBezTo>
                <a:cubicBezTo>
                  <a:pt x="6562510" y="1614734"/>
                  <a:pt x="6558067" y="1619360"/>
                  <a:pt x="6554358" y="1621701"/>
                </a:cubicBezTo>
                <a:cubicBezTo>
                  <a:pt x="6543227" y="1628727"/>
                  <a:pt x="6538724" y="1615196"/>
                  <a:pt x="6516968" y="1617195"/>
                </a:cubicBezTo>
                <a:cubicBezTo>
                  <a:pt x="6493173" y="1617368"/>
                  <a:pt x="6528193" y="1598652"/>
                  <a:pt x="6506479" y="1602227"/>
                </a:cubicBezTo>
                <a:cubicBezTo>
                  <a:pt x="6486674" y="1613929"/>
                  <a:pt x="6478484" y="1593997"/>
                  <a:pt x="6458436" y="1607332"/>
                </a:cubicBezTo>
                <a:cubicBezTo>
                  <a:pt x="6471168" y="1620800"/>
                  <a:pt x="6410323" y="1615478"/>
                  <a:pt x="6414786" y="1628815"/>
                </a:cubicBezTo>
                <a:cubicBezTo>
                  <a:pt x="6385942" y="1615041"/>
                  <a:pt x="6386569" y="1640238"/>
                  <a:pt x="6357085" y="1640846"/>
                </a:cubicBezTo>
                <a:cubicBezTo>
                  <a:pt x="6341163" y="1636809"/>
                  <a:pt x="6331497" y="1637754"/>
                  <a:pt x="6322636" y="1648213"/>
                </a:cubicBezTo>
                <a:cubicBezTo>
                  <a:pt x="6248448" y="1627802"/>
                  <a:pt x="6286748" y="1654976"/>
                  <a:pt x="6226172" y="1654676"/>
                </a:cubicBezTo>
                <a:lnTo>
                  <a:pt x="6221217" y="1654506"/>
                </a:lnTo>
                <a:lnTo>
                  <a:pt x="6204956" y="1664280"/>
                </a:lnTo>
                <a:cubicBezTo>
                  <a:pt x="6204728" y="1665114"/>
                  <a:pt x="6204498" y="1665947"/>
                  <a:pt x="6204270" y="1666782"/>
                </a:cubicBezTo>
                <a:lnTo>
                  <a:pt x="6143810" y="1661963"/>
                </a:lnTo>
                <a:lnTo>
                  <a:pt x="6136560" y="1665728"/>
                </a:lnTo>
                <a:lnTo>
                  <a:pt x="6096155" y="1656951"/>
                </a:lnTo>
                <a:lnTo>
                  <a:pt x="6075812" y="1655422"/>
                </a:lnTo>
                <a:lnTo>
                  <a:pt x="6039495" y="1649680"/>
                </a:lnTo>
                <a:lnTo>
                  <a:pt x="6036523" y="1652121"/>
                </a:lnTo>
                <a:lnTo>
                  <a:pt x="6029328" y="1649904"/>
                </a:lnTo>
                <a:lnTo>
                  <a:pt x="6024075" y="1652779"/>
                </a:lnTo>
                <a:lnTo>
                  <a:pt x="6018085" y="1652030"/>
                </a:lnTo>
                <a:cubicBezTo>
                  <a:pt x="6006658" y="1653831"/>
                  <a:pt x="5968194" y="1662035"/>
                  <a:pt x="5955513" y="1663584"/>
                </a:cubicBezTo>
                <a:lnTo>
                  <a:pt x="5941996" y="1661326"/>
                </a:lnTo>
                <a:lnTo>
                  <a:pt x="5931789" y="1669915"/>
                </a:lnTo>
                <a:lnTo>
                  <a:pt x="5888686" y="1672175"/>
                </a:lnTo>
                <a:lnTo>
                  <a:pt x="5873794" y="1665454"/>
                </a:lnTo>
                <a:lnTo>
                  <a:pt x="5860022" y="1660635"/>
                </a:lnTo>
                <a:lnTo>
                  <a:pt x="5858237" y="1660649"/>
                </a:lnTo>
                <a:lnTo>
                  <a:pt x="5840319" y="1660798"/>
                </a:lnTo>
                <a:lnTo>
                  <a:pt x="5806984" y="1661075"/>
                </a:lnTo>
                <a:cubicBezTo>
                  <a:pt x="5785708" y="1661533"/>
                  <a:pt x="5764126" y="1662974"/>
                  <a:pt x="5742351" y="1667489"/>
                </a:cubicBezTo>
                <a:cubicBezTo>
                  <a:pt x="5659069" y="1645168"/>
                  <a:pt x="5623400" y="1671703"/>
                  <a:pt x="5529437" y="1636968"/>
                </a:cubicBezTo>
                <a:cubicBezTo>
                  <a:pt x="5500069" y="1636638"/>
                  <a:pt x="5481558" y="1636672"/>
                  <a:pt x="5440853" y="1657958"/>
                </a:cubicBezTo>
                <a:cubicBezTo>
                  <a:pt x="5340428" y="1673293"/>
                  <a:pt x="5074771" y="1739921"/>
                  <a:pt x="4945936" y="1713743"/>
                </a:cubicBezTo>
                <a:cubicBezTo>
                  <a:pt x="4914142" y="1717597"/>
                  <a:pt x="4837317" y="1726609"/>
                  <a:pt x="4818446" y="1726895"/>
                </a:cubicBezTo>
                <a:lnTo>
                  <a:pt x="4813657" y="1730706"/>
                </a:lnTo>
                <a:lnTo>
                  <a:pt x="4759058" y="1766533"/>
                </a:lnTo>
                <a:cubicBezTo>
                  <a:pt x="4747481" y="1770744"/>
                  <a:pt x="4734604" y="1772921"/>
                  <a:pt x="4719749" y="1771811"/>
                </a:cubicBezTo>
                <a:cubicBezTo>
                  <a:pt x="4667035" y="1745585"/>
                  <a:pt x="4634134" y="1775931"/>
                  <a:pt x="4568686" y="1786141"/>
                </a:cubicBezTo>
                <a:cubicBezTo>
                  <a:pt x="4544667" y="1777910"/>
                  <a:pt x="4432547" y="1778168"/>
                  <a:pt x="4418751" y="1796932"/>
                </a:cubicBezTo>
                <a:cubicBezTo>
                  <a:pt x="4403360" y="1801488"/>
                  <a:pt x="4385278" y="1795746"/>
                  <a:pt x="4378377" y="1815528"/>
                </a:cubicBezTo>
                <a:cubicBezTo>
                  <a:pt x="4366870" y="1839461"/>
                  <a:pt x="4312575" y="1805339"/>
                  <a:pt x="4320575" y="1832722"/>
                </a:cubicBezTo>
                <a:cubicBezTo>
                  <a:pt x="4282030" y="1809397"/>
                  <a:pt x="4252210" y="1859755"/>
                  <a:pt x="4220200" y="1873173"/>
                </a:cubicBezTo>
                <a:cubicBezTo>
                  <a:pt x="4189784" y="1872580"/>
                  <a:pt x="4175475" y="1885756"/>
                  <a:pt x="4105361" y="1894711"/>
                </a:cubicBezTo>
                <a:cubicBezTo>
                  <a:pt x="4071894" y="1867524"/>
                  <a:pt x="4035294" y="1916372"/>
                  <a:pt x="3973223" y="1881015"/>
                </a:cubicBezTo>
                <a:cubicBezTo>
                  <a:pt x="3971330" y="1884974"/>
                  <a:pt x="3952843" y="1881390"/>
                  <a:pt x="3900992" y="1880603"/>
                </a:cubicBezTo>
                <a:cubicBezTo>
                  <a:pt x="3849141" y="1879815"/>
                  <a:pt x="3740259" y="1879432"/>
                  <a:pt x="3662119" y="1876289"/>
                </a:cubicBezTo>
                <a:cubicBezTo>
                  <a:pt x="3573420" y="1876991"/>
                  <a:pt x="3613412" y="1915150"/>
                  <a:pt x="3496919" y="1873180"/>
                </a:cubicBezTo>
                <a:cubicBezTo>
                  <a:pt x="3488062" y="1895719"/>
                  <a:pt x="3474293" y="1897950"/>
                  <a:pt x="3449433" y="1889681"/>
                </a:cubicBezTo>
                <a:cubicBezTo>
                  <a:pt x="3406553" y="1891629"/>
                  <a:pt x="3417350" y="1945453"/>
                  <a:pt x="3369766" y="1916653"/>
                </a:cubicBezTo>
                <a:cubicBezTo>
                  <a:pt x="3338805" y="1929531"/>
                  <a:pt x="3310151" y="1915620"/>
                  <a:pt x="3290336" y="1925039"/>
                </a:cubicBezTo>
                <a:lnTo>
                  <a:pt x="3224897" y="1943733"/>
                </a:lnTo>
                <a:cubicBezTo>
                  <a:pt x="3188693" y="1949271"/>
                  <a:pt x="3178540" y="1909145"/>
                  <a:pt x="3161463" y="1946591"/>
                </a:cubicBezTo>
                <a:lnTo>
                  <a:pt x="3157504" y="1957276"/>
                </a:lnTo>
                <a:lnTo>
                  <a:pt x="3115176" y="1943459"/>
                </a:lnTo>
                <a:cubicBezTo>
                  <a:pt x="3095397" y="1937281"/>
                  <a:pt x="3080878" y="1929976"/>
                  <a:pt x="3038835" y="1920210"/>
                </a:cubicBezTo>
                <a:cubicBezTo>
                  <a:pt x="3011900" y="1947086"/>
                  <a:pt x="2967972" y="1927319"/>
                  <a:pt x="2897201" y="1926772"/>
                </a:cubicBezTo>
                <a:lnTo>
                  <a:pt x="2783891" y="1931749"/>
                </a:lnTo>
                <a:cubicBezTo>
                  <a:pt x="2753098" y="1932794"/>
                  <a:pt x="2731621" y="1915151"/>
                  <a:pt x="2712447" y="1933044"/>
                </a:cubicBezTo>
                <a:cubicBezTo>
                  <a:pt x="2621923" y="1990472"/>
                  <a:pt x="2637976" y="1949546"/>
                  <a:pt x="2560151" y="1963609"/>
                </a:cubicBezTo>
                <a:cubicBezTo>
                  <a:pt x="2472084" y="1973456"/>
                  <a:pt x="2423631" y="1962133"/>
                  <a:pt x="2367221" y="1971884"/>
                </a:cubicBezTo>
                <a:cubicBezTo>
                  <a:pt x="2355331" y="1950582"/>
                  <a:pt x="2295649" y="1950006"/>
                  <a:pt x="2272130" y="1961162"/>
                </a:cubicBezTo>
                <a:cubicBezTo>
                  <a:pt x="2229336" y="1964326"/>
                  <a:pt x="2232627" y="1943953"/>
                  <a:pt x="2189404" y="1978172"/>
                </a:cubicBezTo>
                <a:cubicBezTo>
                  <a:pt x="2153824" y="1968017"/>
                  <a:pt x="2114605" y="1969166"/>
                  <a:pt x="2077704" y="1965002"/>
                </a:cubicBezTo>
                <a:cubicBezTo>
                  <a:pt x="2051037" y="1967486"/>
                  <a:pt x="2001803" y="1954594"/>
                  <a:pt x="1967996" y="1953187"/>
                </a:cubicBezTo>
                <a:cubicBezTo>
                  <a:pt x="1924117" y="1970917"/>
                  <a:pt x="1915668" y="1940297"/>
                  <a:pt x="1855805" y="1926082"/>
                </a:cubicBezTo>
                <a:cubicBezTo>
                  <a:pt x="1830663" y="1943732"/>
                  <a:pt x="1810564" y="1935694"/>
                  <a:pt x="1790957" y="1919460"/>
                </a:cubicBezTo>
                <a:cubicBezTo>
                  <a:pt x="1732588" y="1924884"/>
                  <a:pt x="1679506" y="1900619"/>
                  <a:pt x="1613978" y="1891581"/>
                </a:cubicBezTo>
                <a:cubicBezTo>
                  <a:pt x="1542961" y="1912227"/>
                  <a:pt x="1506863" y="1865666"/>
                  <a:pt x="1436831" y="1856201"/>
                </a:cubicBezTo>
                <a:cubicBezTo>
                  <a:pt x="1409149" y="1862955"/>
                  <a:pt x="1391573" y="1790862"/>
                  <a:pt x="1332568" y="1793149"/>
                </a:cubicBezTo>
                <a:cubicBezTo>
                  <a:pt x="1236287" y="1833446"/>
                  <a:pt x="1335185" y="1756546"/>
                  <a:pt x="1186881" y="1768613"/>
                </a:cubicBezTo>
                <a:cubicBezTo>
                  <a:pt x="1178443" y="1775469"/>
                  <a:pt x="1160576" y="1767918"/>
                  <a:pt x="1162595" y="1758337"/>
                </a:cubicBezTo>
                <a:cubicBezTo>
                  <a:pt x="1153167" y="1761117"/>
                  <a:pt x="1130472" y="1779083"/>
                  <a:pt x="1128523" y="1763621"/>
                </a:cubicBezTo>
                <a:cubicBezTo>
                  <a:pt x="1081415" y="1760756"/>
                  <a:pt x="1034361" y="1768718"/>
                  <a:pt x="991903" y="1786741"/>
                </a:cubicBezTo>
                <a:cubicBezTo>
                  <a:pt x="966383" y="1781126"/>
                  <a:pt x="949501" y="1831241"/>
                  <a:pt x="883960" y="1822386"/>
                </a:cubicBezTo>
                <a:cubicBezTo>
                  <a:pt x="831931" y="1790865"/>
                  <a:pt x="826980" y="1826610"/>
                  <a:pt x="766531" y="1805053"/>
                </a:cubicBezTo>
                <a:cubicBezTo>
                  <a:pt x="732778" y="1801141"/>
                  <a:pt x="694055" y="1787044"/>
                  <a:pt x="669779" y="1800537"/>
                </a:cubicBezTo>
                <a:cubicBezTo>
                  <a:pt x="645252" y="1794709"/>
                  <a:pt x="563495" y="1813232"/>
                  <a:pt x="523898" y="1811085"/>
                </a:cubicBezTo>
                <a:cubicBezTo>
                  <a:pt x="457555" y="1798530"/>
                  <a:pt x="395227" y="1824052"/>
                  <a:pt x="360251" y="1830735"/>
                </a:cubicBezTo>
                <a:cubicBezTo>
                  <a:pt x="313564" y="1825583"/>
                  <a:pt x="298281" y="1811622"/>
                  <a:pt x="255207" y="1818275"/>
                </a:cubicBezTo>
                <a:cubicBezTo>
                  <a:pt x="206572" y="1839769"/>
                  <a:pt x="160277" y="1836800"/>
                  <a:pt x="101803" y="1870647"/>
                </a:cubicBezTo>
                <a:cubicBezTo>
                  <a:pt x="85849" y="1910002"/>
                  <a:pt x="27997" y="1845258"/>
                  <a:pt x="25397" y="1888443"/>
                </a:cubicBezTo>
                <a:cubicBezTo>
                  <a:pt x="19096" y="1881154"/>
                  <a:pt x="11260" y="1878398"/>
                  <a:pt x="2370" y="1878311"/>
                </a:cubicBezTo>
                <a:lnTo>
                  <a:pt x="0" y="187878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BEF9CBF-6DD2-444E-AD37-18B48582A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879" y="609601"/>
            <a:ext cx="9810604" cy="1216024"/>
          </a:xfrm>
        </p:spPr>
        <p:txBody>
          <a:bodyPr>
            <a:normAutofit/>
          </a:bodyPr>
          <a:lstStyle/>
          <a:p>
            <a:r>
              <a:rPr lang="en-GB" dirty="0">
                <a:ea typeface="Batang"/>
              </a:rPr>
              <a:t>Beth </a:t>
            </a:r>
            <a:r>
              <a:rPr lang="en-GB" dirty="0" err="1">
                <a:ea typeface="Batang"/>
              </a:rPr>
              <a:t>yw</a:t>
            </a:r>
            <a:r>
              <a:rPr lang="en-GB" dirty="0">
                <a:ea typeface="Batang"/>
              </a:rPr>
              <a:t> bod </a:t>
            </a:r>
            <a:r>
              <a:rPr lang="en-GB" dirty="0" err="1">
                <a:ea typeface="Batang"/>
              </a:rPr>
              <a:t>yn</a:t>
            </a:r>
            <a:r>
              <a:rPr lang="en-GB" dirty="0">
                <a:ea typeface="Batang"/>
              </a:rPr>
              <a:t> </a:t>
            </a:r>
            <a:r>
              <a:rPr lang="en-GB" dirty="0" err="1">
                <a:ea typeface="Batang"/>
              </a:rPr>
              <a:t>ddynol</a:t>
            </a:r>
            <a:r>
              <a:rPr lang="en-GB" dirty="0">
                <a:ea typeface="Batang"/>
              </a:rPr>
              <a:t>? Beth </a:t>
            </a:r>
            <a:r>
              <a:rPr lang="en-GB" dirty="0" err="1">
                <a:ea typeface="Batang"/>
              </a:rPr>
              <a:t>yw</a:t>
            </a:r>
            <a:r>
              <a:rPr lang="en-GB" dirty="0">
                <a:ea typeface="Batang"/>
              </a:rPr>
              <a:t> bod </a:t>
            </a:r>
            <a:r>
              <a:rPr lang="en-GB" dirty="0" err="1">
                <a:ea typeface="Batang"/>
              </a:rPr>
              <a:t>yn</a:t>
            </a:r>
            <a:r>
              <a:rPr lang="en-GB" dirty="0">
                <a:ea typeface="Batang"/>
              </a:rPr>
              <a:t> actor?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8A507E-58C0-4890-971C-2BB1FD1464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0879" y="2296161"/>
            <a:ext cx="4788505" cy="3846012"/>
          </a:xfrm>
        </p:spPr>
        <p:txBody>
          <a:bodyPr>
            <a:normAutofit/>
          </a:bodyPr>
          <a:lstStyle/>
          <a:p>
            <a:r>
              <a:rPr lang="en-GB" dirty="0"/>
              <a:t>Beth </a:t>
            </a:r>
            <a:r>
              <a:rPr lang="en-GB" dirty="0" err="1"/>
              <a:t>ma’</a:t>
            </a:r>
            <a:r>
              <a:rPr lang="en-GB" dirty="0"/>
              <a:t> Boal yn ei </a:t>
            </a:r>
            <a:r>
              <a:rPr lang="en-GB" dirty="0" err="1"/>
              <a:t>ddweud</a:t>
            </a:r>
            <a:r>
              <a:rPr lang="en-GB" dirty="0"/>
              <a:t> am hyn?</a:t>
            </a:r>
          </a:p>
        </p:txBody>
      </p:sp>
      <p:pic>
        <p:nvPicPr>
          <p:cNvPr id="5" name="Graphic 4" descr="Drama with solid fill">
            <a:extLst>
              <a:ext uri="{FF2B5EF4-FFF2-40B4-BE49-F238E27FC236}">
                <a16:creationId xmlns:a16="http://schemas.microsoft.com/office/drawing/2014/main" id="{F3D03D9C-309A-42C8-BA8F-D8154D417A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921673" y="1978172"/>
            <a:ext cx="3846011" cy="3846011"/>
          </a:xfrm>
          <a:prstGeom prst="rect">
            <a:avLst/>
          </a:prstGeom>
        </p:spPr>
      </p:pic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C64E267B-3F5A-4357-9E7F-C5FBE5D3B1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0426" y="5902730"/>
            <a:ext cx="5741575" cy="955271"/>
          </a:xfrm>
          <a:custGeom>
            <a:avLst/>
            <a:gdLst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45611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282041 w 5741575"/>
              <a:gd name="connsiteY15" fmla="*/ 871263 h 955271"/>
              <a:gd name="connsiteX16" fmla="*/ 299711 w 5741575"/>
              <a:gd name="connsiteY16" fmla="*/ 870064 h 955271"/>
              <a:gd name="connsiteX17" fmla="*/ 306299 w 5741575"/>
              <a:gd name="connsiteY17" fmla="*/ 873609 h 955271"/>
              <a:gd name="connsiteX18" fmla="*/ 331571 w 5741575"/>
              <a:gd name="connsiteY18" fmla="*/ 869866 h 955271"/>
              <a:gd name="connsiteX19" fmla="*/ 333872 w 5741575"/>
              <a:gd name="connsiteY19" fmla="*/ 867971 h 955271"/>
              <a:gd name="connsiteX20" fmla="*/ 356953 w 5741575"/>
              <a:gd name="connsiteY20" fmla="*/ 870334 h 955271"/>
              <a:gd name="connsiteX21" fmla="*/ 379005 w 5741575"/>
              <a:gd name="connsiteY21" fmla="*/ 878900 h 955271"/>
              <a:gd name="connsiteX22" fmla="*/ 585428 w 5741575"/>
              <a:gd name="connsiteY22" fmla="*/ 826440 h 955271"/>
              <a:gd name="connsiteX23" fmla="*/ 787156 w 5741575"/>
              <a:gd name="connsiteY23" fmla="*/ 838447 h 955271"/>
              <a:gd name="connsiteX24" fmla="*/ 898586 w 5741575"/>
              <a:gd name="connsiteY24" fmla="*/ 808502 h 955271"/>
              <a:gd name="connsiteX25" fmla="*/ 924063 w 5741575"/>
              <a:gd name="connsiteY25" fmla="*/ 770210 h 955271"/>
              <a:gd name="connsiteX26" fmla="*/ 1212574 w 5741575"/>
              <a:gd name="connsiteY26" fmla="*/ 724238 h 955271"/>
              <a:gd name="connsiteX27" fmla="*/ 1280768 w 5741575"/>
              <a:gd name="connsiteY27" fmla="*/ 699122 h 955271"/>
              <a:gd name="connsiteX28" fmla="*/ 1352027 w 5741575"/>
              <a:gd name="connsiteY28" fmla="*/ 704323 h 955271"/>
              <a:gd name="connsiteX29" fmla="*/ 1374314 w 5741575"/>
              <a:gd name="connsiteY29" fmla="*/ 688815 h 955271"/>
              <a:gd name="connsiteX30" fmla="*/ 1378034 w 5741575"/>
              <a:gd name="connsiteY30" fmla="*/ 685842 h 955271"/>
              <a:gd name="connsiteX31" fmla="*/ 1395604 w 5741575"/>
              <a:gd name="connsiteY31" fmla="*/ 680460 h 955271"/>
              <a:gd name="connsiteX32" fmla="*/ 1397206 w 5741575"/>
              <a:gd name="connsiteY32" fmla="*/ 670793 h 955271"/>
              <a:gd name="connsiteX33" fmla="*/ 1421250 w 5741575"/>
              <a:gd name="connsiteY33" fmla="*/ 656855 h 955271"/>
              <a:gd name="connsiteX34" fmla="*/ 1454524 w 5741575"/>
              <a:gd name="connsiteY34" fmla="*/ 649224 h 955271"/>
              <a:gd name="connsiteX35" fmla="*/ 1616217 w 5741575"/>
              <a:gd name="connsiteY35" fmla="*/ 622107 h 955271"/>
              <a:gd name="connsiteX36" fmla="*/ 1710928 w 5741575"/>
              <a:gd name="connsiteY36" fmla="*/ 600666 h 955271"/>
              <a:gd name="connsiteX37" fmla="*/ 1743718 w 5741575"/>
              <a:gd name="connsiteY37" fmla="*/ 584327 h 955271"/>
              <a:gd name="connsiteX38" fmla="*/ 1791651 w 5741575"/>
              <a:gd name="connsiteY38" fmla="*/ 567019 h 955271"/>
              <a:gd name="connsiteX39" fmla="*/ 1873778 w 5741575"/>
              <a:gd name="connsiteY39" fmla="*/ 530130 h 955271"/>
              <a:gd name="connsiteX40" fmla="*/ 1988411 w 5741575"/>
              <a:gd name="connsiteY40" fmla="*/ 491599 h 955271"/>
              <a:gd name="connsiteX41" fmla="*/ 2085507 w 5741575"/>
              <a:gd name="connsiteY41" fmla="*/ 498527 h 955271"/>
              <a:gd name="connsiteX42" fmla="*/ 2090767 w 5741575"/>
              <a:gd name="connsiteY42" fmla="*/ 490616 h 955271"/>
              <a:gd name="connsiteX43" fmla="*/ 2151143 w 5741575"/>
              <a:gd name="connsiteY43" fmla="*/ 478332 h 955271"/>
              <a:gd name="connsiteX44" fmla="*/ 2378710 w 5741575"/>
              <a:gd name="connsiteY44" fmla="*/ 477570 h 955271"/>
              <a:gd name="connsiteX45" fmla="*/ 2496256 w 5741575"/>
              <a:gd name="connsiteY45" fmla="*/ 452396 h 955271"/>
              <a:gd name="connsiteX46" fmla="*/ 2535387 w 5741575"/>
              <a:gd name="connsiteY46" fmla="*/ 436645 h 955271"/>
              <a:gd name="connsiteX47" fmla="*/ 2601109 w 5741575"/>
              <a:gd name="connsiteY47" fmla="*/ 410678 h 955271"/>
              <a:gd name="connsiteX48" fmla="*/ 2643855 w 5741575"/>
              <a:gd name="connsiteY48" fmla="*/ 374482 h 955271"/>
              <a:gd name="connsiteX49" fmla="*/ 2657726 w 5741575"/>
              <a:gd name="connsiteY49" fmla="*/ 365841 h 955271"/>
              <a:gd name="connsiteX50" fmla="*/ 2687125 w 5741575"/>
              <a:gd name="connsiteY50" fmla="*/ 366820 h 955271"/>
              <a:gd name="connsiteX51" fmla="*/ 2697479 w 5741575"/>
              <a:gd name="connsiteY51" fmla="*/ 361430 h 955271"/>
              <a:gd name="connsiteX52" fmla="*/ 2701547 w 5741575"/>
              <a:gd name="connsiteY52" fmla="*/ 361545 h 955271"/>
              <a:gd name="connsiteX53" fmla="*/ 2711054 w 5741575"/>
              <a:gd name="connsiteY53" fmla="*/ 360597 h 955271"/>
              <a:gd name="connsiteX54" fmla="*/ 2710438 w 5741575"/>
              <a:gd name="connsiteY54" fmla="*/ 366958 h 955271"/>
              <a:gd name="connsiteX55" fmla="*/ 2722936 w 5741575"/>
              <a:gd name="connsiteY55" fmla="*/ 377633 h 955271"/>
              <a:gd name="connsiteX56" fmla="*/ 2777227 w 5741575"/>
              <a:gd name="connsiteY56" fmla="*/ 368972 h 955271"/>
              <a:gd name="connsiteX57" fmla="*/ 2779510 w 5741575"/>
              <a:gd name="connsiteY57" fmla="*/ 361652 h 955271"/>
              <a:gd name="connsiteX58" fmla="*/ 2786278 w 5741575"/>
              <a:gd name="connsiteY58" fmla="*/ 359869 h 955271"/>
              <a:gd name="connsiteX59" fmla="*/ 2792101 w 5741575"/>
              <a:gd name="connsiteY59" fmla="*/ 365927 h 955271"/>
              <a:gd name="connsiteX60" fmla="*/ 2885545 w 5741575"/>
              <a:gd name="connsiteY60" fmla="*/ 372818 h 955271"/>
              <a:gd name="connsiteX61" fmla="*/ 3009558 w 5741575"/>
              <a:gd name="connsiteY61" fmla="*/ 370573 h 955271"/>
              <a:gd name="connsiteX62" fmla="*/ 3095010 w 5741575"/>
              <a:gd name="connsiteY62" fmla="*/ 332454 h 955271"/>
              <a:gd name="connsiteX63" fmla="*/ 3103742 w 5741575"/>
              <a:gd name="connsiteY63" fmla="*/ 337974 h 955271"/>
              <a:gd name="connsiteX64" fmla="*/ 3165093 w 5741575"/>
              <a:gd name="connsiteY64" fmla="*/ 329459 h 955271"/>
              <a:gd name="connsiteX65" fmla="*/ 3373785 w 5741575"/>
              <a:gd name="connsiteY65" fmla="*/ 255680 h 955271"/>
              <a:gd name="connsiteX66" fmla="*/ 3493851 w 5741575"/>
              <a:gd name="connsiteY66" fmla="*/ 240255 h 955271"/>
              <a:gd name="connsiteX67" fmla="*/ 3537470 w 5741575"/>
              <a:gd name="connsiteY67" fmla="*/ 241867 h 955271"/>
              <a:gd name="connsiteX68" fmla="*/ 3610489 w 5741575"/>
              <a:gd name="connsiteY68" fmla="*/ 244128 h 955271"/>
              <a:gd name="connsiteX69" fmla="*/ 3667539 w 5741575"/>
              <a:gd name="connsiteY69" fmla="*/ 263271 h 955271"/>
              <a:gd name="connsiteX70" fmla="*/ 3727614 w 5741575"/>
              <a:gd name="connsiteY70" fmla="*/ 258245 h 955271"/>
              <a:gd name="connsiteX71" fmla="*/ 3738369 w 5741575"/>
              <a:gd name="connsiteY71" fmla="*/ 234506 h 955271"/>
              <a:gd name="connsiteX72" fmla="*/ 3803670 w 5741575"/>
              <a:gd name="connsiteY72" fmla="*/ 236457 h 955271"/>
              <a:gd name="connsiteX73" fmla="*/ 3903080 w 5741575"/>
              <a:gd name="connsiteY73" fmla="*/ 241890 h 955271"/>
              <a:gd name="connsiteX74" fmla="*/ 3959588 w 5741575"/>
              <a:gd name="connsiteY74" fmla="*/ 239195 h 955271"/>
              <a:gd name="connsiteX75" fmla="*/ 4114838 w 5741575"/>
              <a:gd name="connsiteY75" fmla="*/ 238165 h 955271"/>
              <a:gd name="connsiteX76" fmla="*/ 4271023 w 5741575"/>
              <a:gd name="connsiteY76" fmla="*/ 241959 h 955271"/>
              <a:gd name="connsiteX77" fmla="*/ 4367397 w 5741575"/>
              <a:gd name="connsiteY77" fmla="*/ 271442 h 955271"/>
              <a:gd name="connsiteX78" fmla="*/ 4495366 w 5741575"/>
              <a:gd name="connsiteY78" fmla="*/ 271618 h 955271"/>
              <a:gd name="connsiteX79" fmla="*/ 4517347 w 5741575"/>
              <a:gd name="connsiteY79" fmla="*/ 275639 h 955271"/>
              <a:gd name="connsiteX80" fmla="*/ 4546116 w 5741575"/>
              <a:gd name="connsiteY80" fmla="*/ 268568 h 955271"/>
              <a:gd name="connsiteX81" fmla="*/ 4661259 w 5741575"/>
              <a:gd name="connsiteY81" fmla="*/ 238966 h 955271"/>
              <a:gd name="connsiteX82" fmla="*/ 4750403 w 5741575"/>
              <a:gd name="connsiteY82" fmla="*/ 204364 h 955271"/>
              <a:gd name="connsiteX83" fmla="*/ 4867614 w 5741575"/>
              <a:gd name="connsiteY83" fmla="*/ 208668 h 955271"/>
              <a:gd name="connsiteX84" fmla="*/ 4937036 w 5741575"/>
              <a:gd name="connsiteY84" fmla="*/ 195446 h 955271"/>
              <a:gd name="connsiteX85" fmla="*/ 5047626 w 5741575"/>
              <a:gd name="connsiteY85" fmla="*/ 149604 h 955271"/>
              <a:gd name="connsiteX86" fmla="*/ 5200247 w 5741575"/>
              <a:gd name="connsiteY86" fmla="*/ 142695 h 955271"/>
              <a:gd name="connsiteX87" fmla="*/ 5235691 w 5741575"/>
              <a:gd name="connsiteY87" fmla="*/ 173330 h 955271"/>
              <a:gd name="connsiteX88" fmla="*/ 5280133 w 5741575"/>
              <a:gd name="connsiteY88" fmla="*/ 189342 h 955271"/>
              <a:gd name="connsiteX89" fmla="*/ 5291963 w 5741575"/>
              <a:gd name="connsiteY89" fmla="*/ 139446 h 955271"/>
              <a:gd name="connsiteX90" fmla="*/ 5418472 w 5741575"/>
              <a:gd name="connsiteY90" fmla="*/ 89163 h 955271"/>
              <a:gd name="connsiteX91" fmla="*/ 5482354 w 5741575"/>
              <a:gd name="connsiteY91" fmla="*/ 69470 h 955271"/>
              <a:gd name="connsiteX92" fmla="*/ 5583280 w 5741575"/>
              <a:gd name="connsiteY92" fmla="*/ 49787 h 955271"/>
              <a:gd name="connsiteX93" fmla="*/ 5613766 w 5741575"/>
              <a:gd name="connsiteY93" fmla="*/ 41855 h 955271"/>
              <a:gd name="connsiteX94" fmla="*/ 5684952 w 5741575"/>
              <a:gd name="connsiteY94" fmla="*/ 26088 h 95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5741575" h="955271">
                <a:moveTo>
                  <a:pt x="5741575" y="0"/>
                </a:moveTo>
                <a:lnTo>
                  <a:pt x="5741575" y="955271"/>
                </a:lnTo>
                <a:lnTo>
                  <a:pt x="0" y="955271"/>
                </a:lnTo>
                <a:lnTo>
                  <a:pt x="8558" y="953971"/>
                </a:lnTo>
                <a:lnTo>
                  <a:pt x="16894" y="953847"/>
                </a:lnTo>
                <a:cubicBezTo>
                  <a:pt x="22474" y="953361"/>
                  <a:pt x="25973" y="952524"/>
                  <a:pt x="28156" y="951374"/>
                </a:cubicBezTo>
                <a:cubicBezTo>
                  <a:pt x="28201" y="951240"/>
                  <a:pt x="28247" y="951105"/>
                  <a:pt x="28293" y="950971"/>
                </a:cubicBezTo>
                <a:lnTo>
                  <a:pt x="39115" y="949326"/>
                </a:lnTo>
                <a:cubicBezTo>
                  <a:pt x="57701" y="947335"/>
                  <a:pt x="76089" y="946141"/>
                  <a:pt x="93851" y="945611"/>
                </a:cubicBezTo>
                <a:cubicBezTo>
                  <a:pt x="99905" y="923404"/>
                  <a:pt x="170209" y="932855"/>
                  <a:pt x="148657" y="898134"/>
                </a:cubicBezTo>
                <a:cubicBezTo>
                  <a:pt x="172173" y="896348"/>
                  <a:pt x="191809" y="908449"/>
                  <a:pt x="174554" y="886351"/>
                </a:cubicBezTo>
                <a:cubicBezTo>
                  <a:pt x="182014" y="885083"/>
                  <a:pt x="185699" y="882087"/>
                  <a:pt x="187633" y="878226"/>
                </a:cubicBezTo>
                <a:cubicBezTo>
                  <a:pt x="187742" y="877663"/>
                  <a:pt x="187852" y="877101"/>
                  <a:pt x="187961" y="876538"/>
                </a:cubicBezTo>
                <a:lnTo>
                  <a:pt x="240501" y="873150"/>
                </a:lnTo>
                <a:lnTo>
                  <a:pt x="246345" y="869942"/>
                </a:lnTo>
                <a:lnTo>
                  <a:pt x="282041" y="871263"/>
                </a:lnTo>
                <a:lnTo>
                  <a:pt x="299711" y="870064"/>
                </a:lnTo>
                <a:lnTo>
                  <a:pt x="306299" y="873609"/>
                </a:lnTo>
                <a:cubicBezTo>
                  <a:pt x="312531" y="875279"/>
                  <a:pt x="320316" y="874896"/>
                  <a:pt x="331571" y="869866"/>
                </a:cubicBezTo>
                <a:lnTo>
                  <a:pt x="333872" y="867971"/>
                </a:lnTo>
                <a:lnTo>
                  <a:pt x="356953" y="870334"/>
                </a:lnTo>
                <a:cubicBezTo>
                  <a:pt x="364772" y="872042"/>
                  <a:pt x="372199" y="874762"/>
                  <a:pt x="379005" y="878900"/>
                </a:cubicBezTo>
                <a:cubicBezTo>
                  <a:pt x="436788" y="836391"/>
                  <a:pt x="512367" y="847456"/>
                  <a:pt x="585428" y="826440"/>
                </a:cubicBezTo>
                <a:cubicBezTo>
                  <a:pt x="600236" y="776571"/>
                  <a:pt x="751447" y="800939"/>
                  <a:pt x="787156" y="838447"/>
                </a:cubicBezTo>
                <a:cubicBezTo>
                  <a:pt x="767750" y="789794"/>
                  <a:pt x="977582" y="857915"/>
                  <a:pt x="898586" y="808502"/>
                </a:cubicBezTo>
                <a:cubicBezTo>
                  <a:pt x="926099" y="807167"/>
                  <a:pt x="944922" y="782490"/>
                  <a:pt x="924063" y="770210"/>
                </a:cubicBezTo>
                <a:cubicBezTo>
                  <a:pt x="1015917" y="786259"/>
                  <a:pt x="1117953" y="728408"/>
                  <a:pt x="1212574" y="724238"/>
                </a:cubicBezTo>
                <a:cubicBezTo>
                  <a:pt x="1245879" y="677520"/>
                  <a:pt x="1233543" y="716744"/>
                  <a:pt x="1280768" y="699122"/>
                </a:cubicBezTo>
                <a:cubicBezTo>
                  <a:pt x="1280824" y="735474"/>
                  <a:pt x="1333787" y="667235"/>
                  <a:pt x="1352027" y="704323"/>
                </a:cubicBezTo>
                <a:cubicBezTo>
                  <a:pt x="1360044" y="699941"/>
                  <a:pt x="1367234" y="694526"/>
                  <a:pt x="1374314" y="688815"/>
                </a:cubicBezTo>
                <a:lnTo>
                  <a:pt x="1378034" y="685842"/>
                </a:lnTo>
                <a:lnTo>
                  <a:pt x="1395604" y="680460"/>
                </a:lnTo>
                <a:lnTo>
                  <a:pt x="1397206" y="670793"/>
                </a:lnTo>
                <a:lnTo>
                  <a:pt x="1421250" y="656855"/>
                </a:lnTo>
                <a:cubicBezTo>
                  <a:pt x="1430770" y="652893"/>
                  <a:pt x="1441623" y="650105"/>
                  <a:pt x="1454524" y="649224"/>
                </a:cubicBezTo>
                <a:cubicBezTo>
                  <a:pt x="1502655" y="660482"/>
                  <a:pt x="1556151" y="606226"/>
                  <a:pt x="1616217" y="622107"/>
                </a:cubicBezTo>
                <a:cubicBezTo>
                  <a:pt x="1637755" y="624837"/>
                  <a:pt x="1701030" y="614257"/>
                  <a:pt x="1710928" y="600666"/>
                </a:cubicBezTo>
                <a:cubicBezTo>
                  <a:pt x="1723693" y="596072"/>
                  <a:pt x="1739861" y="597834"/>
                  <a:pt x="1743718" y="584327"/>
                </a:cubicBezTo>
                <a:cubicBezTo>
                  <a:pt x="1751098" y="567647"/>
                  <a:pt x="1801421" y="583831"/>
                  <a:pt x="1791651" y="567019"/>
                </a:cubicBezTo>
                <a:cubicBezTo>
                  <a:pt x="1827282" y="577929"/>
                  <a:pt x="1847642" y="542228"/>
                  <a:pt x="1873778" y="530130"/>
                </a:cubicBezTo>
                <a:cubicBezTo>
                  <a:pt x="1902425" y="541995"/>
                  <a:pt x="1929013" y="504913"/>
                  <a:pt x="1988411" y="491599"/>
                </a:cubicBezTo>
                <a:cubicBezTo>
                  <a:pt x="2020077" y="505546"/>
                  <a:pt x="2028363" y="482381"/>
                  <a:pt x="2085507" y="498527"/>
                </a:cubicBezTo>
                <a:cubicBezTo>
                  <a:pt x="2086719" y="495769"/>
                  <a:pt x="2088490" y="493104"/>
                  <a:pt x="2090767" y="490616"/>
                </a:cubicBezTo>
                <a:cubicBezTo>
                  <a:pt x="2103992" y="476161"/>
                  <a:pt x="2131025" y="470659"/>
                  <a:pt x="2151143" y="478332"/>
                </a:cubicBezTo>
                <a:cubicBezTo>
                  <a:pt x="2240088" y="497642"/>
                  <a:pt x="2310118" y="483043"/>
                  <a:pt x="2378710" y="477570"/>
                </a:cubicBezTo>
                <a:cubicBezTo>
                  <a:pt x="2454975" y="467585"/>
                  <a:pt x="2391576" y="437831"/>
                  <a:pt x="2496256" y="452396"/>
                </a:cubicBezTo>
                <a:cubicBezTo>
                  <a:pt x="2501503" y="436899"/>
                  <a:pt x="2513119" y="433980"/>
                  <a:pt x="2535387" y="436645"/>
                </a:cubicBezTo>
                <a:cubicBezTo>
                  <a:pt x="2572084" y="430778"/>
                  <a:pt x="2557124" y="397207"/>
                  <a:pt x="2601109" y="410678"/>
                </a:cubicBezTo>
                <a:cubicBezTo>
                  <a:pt x="2588000" y="393616"/>
                  <a:pt x="2667428" y="390302"/>
                  <a:pt x="2643855" y="374482"/>
                </a:cubicBezTo>
                <a:cubicBezTo>
                  <a:pt x="2648277" y="369169"/>
                  <a:pt x="2652937" y="366761"/>
                  <a:pt x="2657726" y="365841"/>
                </a:cubicBezTo>
                <a:cubicBezTo>
                  <a:pt x="2667303" y="363999"/>
                  <a:pt x="2677395" y="368107"/>
                  <a:pt x="2687125" y="366820"/>
                </a:cubicBezTo>
                <a:lnTo>
                  <a:pt x="2697479" y="361430"/>
                </a:lnTo>
                <a:lnTo>
                  <a:pt x="2701547" y="361545"/>
                </a:lnTo>
                <a:lnTo>
                  <a:pt x="2711054" y="360597"/>
                </a:lnTo>
                <a:lnTo>
                  <a:pt x="2710438" y="366958"/>
                </a:lnTo>
                <a:cubicBezTo>
                  <a:pt x="2708955" y="373111"/>
                  <a:pt x="2708038" y="379788"/>
                  <a:pt x="2722936" y="377633"/>
                </a:cubicBezTo>
                <a:cubicBezTo>
                  <a:pt x="2753511" y="370170"/>
                  <a:pt x="2766475" y="394972"/>
                  <a:pt x="2777227" y="368972"/>
                </a:cubicBezTo>
                <a:lnTo>
                  <a:pt x="2779510" y="361652"/>
                </a:lnTo>
                <a:lnTo>
                  <a:pt x="2786278" y="359869"/>
                </a:lnTo>
                <a:cubicBezTo>
                  <a:pt x="2789994" y="359750"/>
                  <a:pt x="2792255" y="361281"/>
                  <a:pt x="2792101" y="365927"/>
                </a:cubicBezTo>
                <a:cubicBezTo>
                  <a:pt x="2819315" y="344279"/>
                  <a:pt x="2855630" y="370297"/>
                  <a:pt x="2885545" y="372818"/>
                </a:cubicBezTo>
                <a:cubicBezTo>
                  <a:pt x="2905895" y="352581"/>
                  <a:pt x="2948591" y="377825"/>
                  <a:pt x="3009558" y="370573"/>
                </a:cubicBezTo>
                <a:cubicBezTo>
                  <a:pt x="3031640" y="347442"/>
                  <a:pt x="3050695" y="365935"/>
                  <a:pt x="3095010" y="332454"/>
                </a:cubicBezTo>
                <a:cubicBezTo>
                  <a:pt x="3097485" y="334582"/>
                  <a:pt x="3100426" y="336441"/>
                  <a:pt x="3103742" y="337974"/>
                </a:cubicBezTo>
                <a:cubicBezTo>
                  <a:pt x="3123005" y="346878"/>
                  <a:pt x="3150475" y="343067"/>
                  <a:pt x="3165093" y="329459"/>
                </a:cubicBezTo>
                <a:cubicBezTo>
                  <a:pt x="3236951" y="282673"/>
                  <a:pt x="3308286" y="273118"/>
                  <a:pt x="3373785" y="255680"/>
                </a:cubicBezTo>
                <a:cubicBezTo>
                  <a:pt x="3448540" y="239861"/>
                  <a:pt x="3405238" y="287846"/>
                  <a:pt x="3493851" y="240255"/>
                </a:cubicBezTo>
                <a:cubicBezTo>
                  <a:pt x="3506326" y="252723"/>
                  <a:pt x="3518405" y="251593"/>
                  <a:pt x="3537470" y="241867"/>
                </a:cubicBezTo>
                <a:cubicBezTo>
                  <a:pt x="3573967" y="235226"/>
                  <a:pt x="3576893" y="270855"/>
                  <a:pt x="3610489" y="244128"/>
                </a:cubicBezTo>
                <a:cubicBezTo>
                  <a:pt x="3606935" y="264036"/>
                  <a:pt x="3681284" y="241075"/>
                  <a:pt x="3667539" y="263271"/>
                </a:cubicBezTo>
                <a:cubicBezTo>
                  <a:pt x="3694251" y="276940"/>
                  <a:pt x="3701441" y="246803"/>
                  <a:pt x="3727614" y="258245"/>
                </a:cubicBezTo>
                <a:cubicBezTo>
                  <a:pt x="3754952" y="257751"/>
                  <a:pt x="3708960" y="240314"/>
                  <a:pt x="3738369" y="234506"/>
                </a:cubicBezTo>
                <a:cubicBezTo>
                  <a:pt x="3774580" y="230879"/>
                  <a:pt x="3768868" y="196201"/>
                  <a:pt x="3803670" y="236457"/>
                </a:cubicBezTo>
                <a:cubicBezTo>
                  <a:pt x="3839567" y="220301"/>
                  <a:pt x="3850064" y="239151"/>
                  <a:pt x="3903080" y="241890"/>
                </a:cubicBezTo>
                <a:cubicBezTo>
                  <a:pt x="3922859" y="227800"/>
                  <a:pt x="3941005" y="230826"/>
                  <a:pt x="3959588" y="239195"/>
                </a:cubicBezTo>
                <a:cubicBezTo>
                  <a:pt x="4009252" y="229421"/>
                  <a:pt x="4057491" y="239376"/>
                  <a:pt x="4114838" y="238165"/>
                </a:cubicBezTo>
                <a:cubicBezTo>
                  <a:pt x="4173784" y="217210"/>
                  <a:pt x="4209756" y="243378"/>
                  <a:pt x="4271023" y="241959"/>
                </a:cubicBezTo>
                <a:cubicBezTo>
                  <a:pt x="4326191" y="205535"/>
                  <a:pt x="4316856" y="279258"/>
                  <a:pt x="4367397" y="271442"/>
                </a:cubicBezTo>
                <a:cubicBezTo>
                  <a:pt x="4446016" y="235091"/>
                  <a:pt x="4369000" y="295343"/>
                  <a:pt x="4495366" y="271618"/>
                </a:cubicBezTo>
                <a:cubicBezTo>
                  <a:pt x="4501905" y="266287"/>
                  <a:pt x="4518077" y="269240"/>
                  <a:pt x="4517347" y="275639"/>
                </a:cubicBezTo>
                <a:cubicBezTo>
                  <a:pt x="4525170" y="272832"/>
                  <a:pt x="4542809" y="258800"/>
                  <a:pt x="4546116" y="268568"/>
                </a:cubicBezTo>
                <a:cubicBezTo>
                  <a:pt x="4586961" y="265354"/>
                  <a:pt x="4626617" y="255160"/>
                  <a:pt x="4661259" y="238966"/>
                </a:cubicBezTo>
                <a:cubicBezTo>
                  <a:pt x="4741966" y="247639"/>
                  <a:pt x="4693066" y="205693"/>
                  <a:pt x="4750403" y="204364"/>
                </a:cubicBezTo>
                <a:cubicBezTo>
                  <a:pt x="4798501" y="219113"/>
                  <a:pt x="4813319" y="201253"/>
                  <a:pt x="4867614" y="208668"/>
                </a:cubicBezTo>
                <a:cubicBezTo>
                  <a:pt x="4881621" y="174373"/>
                  <a:pt x="4917566" y="206761"/>
                  <a:pt x="4937036" y="195446"/>
                </a:cubicBezTo>
                <a:cubicBezTo>
                  <a:pt x="4974214" y="229763"/>
                  <a:pt x="5013321" y="152474"/>
                  <a:pt x="5047626" y="149604"/>
                </a:cubicBezTo>
                <a:cubicBezTo>
                  <a:pt x="5106046" y="150576"/>
                  <a:pt x="5172786" y="183138"/>
                  <a:pt x="5200247" y="142695"/>
                </a:cubicBezTo>
                <a:cubicBezTo>
                  <a:pt x="5206135" y="157748"/>
                  <a:pt x="5203071" y="179288"/>
                  <a:pt x="5235691" y="173330"/>
                </a:cubicBezTo>
                <a:cubicBezTo>
                  <a:pt x="5249654" y="179935"/>
                  <a:pt x="5254450" y="203448"/>
                  <a:pt x="5280133" y="189342"/>
                </a:cubicBezTo>
                <a:cubicBezTo>
                  <a:pt x="5244836" y="171370"/>
                  <a:pt x="5299493" y="163568"/>
                  <a:pt x="5291963" y="139446"/>
                </a:cubicBezTo>
                <a:cubicBezTo>
                  <a:pt x="5331555" y="120349"/>
                  <a:pt x="5427790" y="132865"/>
                  <a:pt x="5418472" y="89163"/>
                </a:cubicBezTo>
                <a:cubicBezTo>
                  <a:pt x="5428057" y="62053"/>
                  <a:pt x="5484665" y="97616"/>
                  <a:pt x="5482354" y="69470"/>
                </a:cubicBezTo>
                <a:cubicBezTo>
                  <a:pt x="5507119" y="85574"/>
                  <a:pt x="5545363" y="52240"/>
                  <a:pt x="5583280" y="49787"/>
                </a:cubicBezTo>
                <a:cubicBezTo>
                  <a:pt x="5589344" y="36484"/>
                  <a:pt x="5598103" y="36349"/>
                  <a:pt x="5613766" y="41855"/>
                </a:cubicBezTo>
                <a:cubicBezTo>
                  <a:pt x="5636621" y="41086"/>
                  <a:pt x="5660728" y="35034"/>
                  <a:pt x="5684952" y="26088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5590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14">
            <a:extLst>
              <a:ext uri="{FF2B5EF4-FFF2-40B4-BE49-F238E27FC236}">
                <a16:creationId xmlns:a16="http://schemas.microsoft.com/office/drawing/2014/main" id="{04C21BAE-6866-4C7A-A7EC-C1B2E572D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Hands catching rainbow light">
            <a:extLst>
              <a:ext uri="{FF2B5EF4-FFF2-40B4-BE49-F238E27FC236}">
                <a16:creationId xmlns:a16="http://schemas.microsoft.com/office/drawing/2014/main" id="{04D62478-6926-4278-8F8D-31BF686996F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83" b="19525"/>
          <a:stretch/>
        </p:blipFill>
        <p:spPr>
          <a:xfrm>
            <a:off x="1" y="1"/>
            <a:ext cx="12192000" cy="6857999"/>
          </a:xfrm>
          <a:prstGeom prst="rect">
            <a:avLst/>
          </a:prstGeom>
        </p:spPr>
      </p:pic>
      <p:sp useBgFill="1">
        <p:nvSpPr>
          <p:cNvPr id="22" name="Freeform: Shape 16">
            <a:extLst>
              <a:ext uri="{FF2B5EF4-FFF2-40B4-BE49-F238E27FC236}">
                <a16:creationId xmlns:a16="http://schemas.microsoft.com/office/drawing/2014/main" id="{7E7D0C94-08B4-48AE-8813-CC4D60294F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3899" y="609600"/>
            <a:ext cx="5372101" cy="5513767"/>
          </a:xfrm>
          <a:custGeom>
            <a:avLst/>
            <a:gdLst>
              <a:gd name="connsiteX0" fmla="*/ 0 w 5372101"/>
              <a:gd name="connsiteY0" fmla="*/ 0 h 5513767"/>
              <a:gd name="connsiteX1" fmla="*/ 5372101 w 5372101"/>
              <a:gd name="connsiteY1" fmla="*/ 0 h 5513767"/>
              <a:gd name="connsiteX2" fmla="*/ 5372101 w 5372101"/>
              <a:gd name="connsiteY2" fmla="*/ 5513767 h 5513767"/>
              <a:gd name="connsiteX3" fmla="*/ 5363126 w 5372101"/>
              <a:gd name="connsiteY3" fmla="*/ 5512835 h 5513767"/>
              <a:gd name="connsiteX4" fmla="*/ 5316714 w 5372101"/>
              <a:gd name="connsiteY4" fmla="*/ 5491247 h 5513767"/>
              <a:gd name="connsiteX5" fmla="*/ 5198331 w 5372101"/>
              <a:gd name="connsiteY5" fmla="*/ 5470092 h 5513767"/>
              <a:gd name="connsiteX6" fmla="*/ 5150428 w 5372101"/>
              <a:gd name="connsiteY6" fmla="*/ 5472506 h 5513767"/>
              <a:gd name="connsiteX7" fmla="*/ 5085506 w 5372101"/>
              <a:gd name="connsiteY7" fmla="*/ 5468851 h 5513767"/>
              <a:gd name="connsiteX8" fmla="*/ 4968663 w 5372101"/>
              <a:gd name="connsiteY8" fmla="*/ 5470487 h 5513767"/>
              <a:gd name="connsiteX9" fmla="*/ 4815623 w 5372101"/>
              <a:gd name="connsiteY9" fmla="*/ 5458622 h 5513767"/>
              <a:gd name="connsiteX10" fmla="*/ 4716679 w 5372101"/>
              <a:gd name="connsiteY10" fmla="*/ 5405365 h 5513767"/>
              <a:gd name="connsiteX11" fmla="*/ 4704891 w 5372101"/>
              <a:gd name="connsiteY11" fmla="*/ 5411529 h 5513767"/>
              <a:gd name="connsiteX12" fmla="*/ 4630496 w 5372101"/>
              <a:gd name="connsiteY12" fmla="*/ 5396532 h 5513767"/>
              <a:gd name="connsiteX13" fmla="*/ 4506964 w 5372101"/>
              <a:gd name="connsiteY13" fmla="*/ 5396685 h 5513767"/>
              <a:gd name="connsiteX14" fmla="*/ 4427135 w 5372101"/>
              <a:gd name="connsiteY14" fmla="*/ 5358585 h 5513767"/>
              <a:gd name="connsiteX15" fmla="*/ 4028338 w 5372101"/>
              <a:gd name="connsiteY15" fmla="*/ 5313494 h 5513767"/>
              <a:gd name="connsiteX16" fmla="*/ 4015367 w 5372101"/>
              <a:gd name="connsiteY16" fmla="*/ 5320766 h 5513767"/>
              <a:gd name="connsiteX17" fmla="*/ 4002837 w 5372101"/>
              <a:gd name="connsiteY17" fmla="*/ 5322294 h 5513767"/>
              <a:gd name="connsiteX18" fmla="*/ 3997650 w 5372101"/>
              <a:gd name="connsiteY18" fmla="*/ 5329513 h 5513767"/>
              <a:gd name="connsiteX19" fmla="*/ 3991991 w 5372101"/>
              <a:gd name="connsiteY19" fmla="*/ 5331908 h 5513767"/>
              <a:gd name="connsiteX20" fmla="*/ 3925210 w 5372101"/>
              <a:gd name="connsiteY20" fmla="*/ 5319395 h 5513767"/>
              <a:gd name="connsiteX21" fmla="*/ 3837014 w 5372101"/>
              <a:gd name="connsiteY21" fmla="*/ 5289023 h 5513767"/>
              <a:gd name="connsiteX22" fmla="*/ 3798765 w 5372101"/>
              <a:gd name="connsiteY22" fmla="*/ 5299431 h 5513767"/>
              <a:gd name="connsiteX23" fmla="*/ 3792144 w 5372101"/>
              <a:gd name="connsiteY23" fmla="*/ 5301616 h 5513767"/>
              <a:gd name="connsiteX24" fmla="*/ 3766249 w 5372101"/>
              <a:gd name="connsiteY24" fmla="*/ 5301869 h 5513767"/>
              <a:gd name="connsiteX25" fmla="*/ 3718651 w 5372101"/>
              <a:gd name="connsiteY25" fmla="*/ 5320541 h 5513767"/>
              <a:gd name="connsiteX26" fmla="*/ 3671207 w 5372101"/>
              <a:gd name="connsiteY26" fmla="*/ 5318046 h 5513767"/>
              <a:gd name="connsiteX27" fmla="*/ 3446863 w 5372101"/>
              <a:gd name="connsiteY27" fmla="*/ 5294348 h 5513767"/>
              <a:gd name="connsiteX28" fmla="*/ 3312000 w 5372101"/>
              <a:gd name="connsiteY28" fmla="*/ 5286923 h 5513767"/>
              <a:gd name="connsiteX29" fmla="*/ 3259756 w 5372101"/>
              <a:gd name="connsiteY29" fmla="*/ 5294712 h 5513767"/>
              <a:gd name="connsiteX30" fmla="*/ 3187481 w 5372101"/>
              <a:gd name="connsiteY30" fmla="*/ 5298457 h 5513767"/>
              <a:gd name="connsiteX31" fmla="*/ 3124115 w 5372101"/>
              <a:gd name="connsiteY31" fmla="*/ 5294626 h 5513767"/>
              <a:gd name="connsiteX32" fmla="*/ 3099907 w 5372101"/>
              <a:gd name="connsiteY32" fmla="*/ 5302443 h 5513767"/>
              <a:gd name="connsiteX33" fmla="*/ 3017494 w 5372101"/>
              <a:gd name="connsiteY33" fmla="*/ 5301439 h 5513767"/>
              <a:gd name="connsiteX34" fmla="*/ 3010848 w 5372101"/>
              <a:gd name="connsiteY34" fmla="*/ 5307225 h 5513767"/>
              <a:gd name="connsiteX35" fmla="*/ 2994286 w 5372101"/>
              <a:gd name="connsiteY35" fmla="*/ 5309060 h 5513767"/>
              <a:gd name="connsiteX36" fmla="*/ 2988160 w 5372101"/>
              <a:gd name="connsiteY36" fmla="*/ 5310041 h 5513767"/>
              <a:gd name="connsiteX37" fmla="*/ 2984260 w 5372101"/>
              <a:gd name="connsiteY37" fmla="*/ 5307528 h 5513767"/>
              <a:gd name="connsiteX38" fmla="*/ 2979127 w 5372101"/>
              <a:gd name="connsiteY38" fmla="*/ 5308389 h 5513767"/>
              <a:gd name="connsiteX39" fmla="*/ 2978660 w 5372101"/>
              <a:gd name="connsiteY39" fmla="*/ 5311563 h 5513767"/>
              <a:gd name="connsiteX40" fmla="*/ 2946326 w 5372101"/>
              <a:gd name="connsiteY40" fmla="*/ 5316745 h 5513767"/>
              <a:gd name="connsiteX41" fmla="*/ 2713134 w 5372101"/>
              <a:gd name="connsiteY41" fmla="*/ 5331381 h 5513767"/>
              <a:gd name="connsiteX42" fmla="*/ 2352072 w 5372101"/>
              <a:gd name="connsiteY42" fmla="*/ 5342761 h 5513767"/>
              <a:gd name="connsiteX43" fmla="*/ 2260922 w 5372101"/>
              <a:gd name="connsiteY43" fmla="*/ 5328122 h 5513767"/>
              <a:gd name="connsiteX44" fmla="*/ 2178497 w 5372101"/>
              <a:gd name="connsiteY44" fmla="*/ 5351065 h 5513767"/>
              <a:gd name="connsiteX45" fmla="*/ 2034408 w 5372101"/>
              <a:gd name="connsiteY45" fmla="*/ 5307958 h 5513767"/>
              <a:gd name="connsiteX46" fmla="*/ 1831505 w 5372101"/>
              <a:gd name="connsiteY46" fmla="*/ 5312691 h 5513767"/>
              <a:gd name="connsiteX47" fmla="*/ 1710387 w 5372101"/>
              <a:gd name="connsiteY47" fmla="*/ 5308705 h 5513767"/>
              <a:gd name="connsiteX48" fmla="*/ 1664816 w 5372101"/>
              <a:gd name="connsiteY48" fmla="*/ 5296479 h 5513767"/>
              <a:gd name="connsiteX49" fmla="*/ 1600883 w 5372101"/>
              <a:gd name="connsiteY49" fmla="*/ 5286607 h 5513767"/>
              <a:gd name="connsiteX50" fmla="*/ 1488397 w 5372101"/>
              <a:gd name="connsiteY50" fmla="*/ 5260898 h 5513767"/>
              <a:gd name="connsiteX51" fmla="*/ 1336670 w 5372101"/>
              <a:gd name="connsiteY51" fmla="*/ 5240770 h 5513767"/>
              <a:gd name="connsiteX52" fmla="*/ 1224297 w 5372101"/>
              <a:gd name="connsiteY52" fmla="*/ 5271845 h 5513767"/>
              <a:gd name="connsiteX53" fmla="*/ 1214830 w 5372101"/>
              <a:gd name="connsiteY53" fmla="*/ 5263450 h 5513767"/>
              <a:gd name="connsiteX54" fmla="*/ 1138181 w 5372101"/>
              <a:gd name="connsiteY54" fmla="*/ 5262590 h 5513767"/>
              <a:gd name="connsiteX55" fmla="*/ 943575 w 5372101"/>
              <a:gd name="connsiteY55" fmla="*/ 5290808 h 5513767"/>
              <a:gd name="connsiteX56" fmla="*/ 529813 w 5372101"/>
              <a:gd name="connsiteY56" fmla="*/ 5218555 h 5513767"/>
              <a:gd name="connsiteX57" fmla="*/ 519546 w 5372101"/>
              <a:gd name="connsiteY57" fmla="*/ 5208845 h 5513767"/>
              <a:gd name="connsiteX58" fmla="*/ 507906 w 5372101"/>
              <a:gd name="connsiteY58" fmla="*/ 5204779 h 5513767"/>
              <a:gd name="connsiteX59" fmla="*/ 505153 w 5372101"/>
              <a:gd name="connsiteY59" fmla="*/ 5196726 h 5513767"/>
              <a:gd name="connsiteX60" fmla="*/ 500429 w 5372101"/>
              <a:gd name="connsiteY60" fmla="*/ 5193241 h 5513767"/>
              <a:gd name="connsiteX61" fmla="*/ 431923 w 5372101"/>
              <a:gd name="connsiteY61" fmla="*/ 5191553 h 5513767"/>
              <a:gd name="connsiteX62" fmla="*/ 337115 w 5372101"/>
              <a:gd name="connsiteY62" fmla="*/ 5202714 h 5513767"/>
              <a:gd name="connsiteX63" fmla="*/ 303383 w 5372101"/>
              <a:gd name="connsiteY63" fmla="*/ 5184750 h 5513767"/>
              <a:gd name="connsiteX64" fmla="*/ 297664 w 5372101"/>
              <a:gd name="connsiteY64" fmla="*/ 5181269 h 5513767"/>
              <a:gd name="connsiteX65" fmla="*/ 272701 w 5372101"/>
              <a:gd name="connsiteY65" fmla="*/ 5175678 h 5513767"/>
              <a:gd name="connsiteX66" fmla="*/ 268242 w 5372101"/>
              <a:gd name="connsiteY66" fmla="*/ 5163678 h 5513767"/>
              <a:gd name="connsiteX67" fmla="*/ 232517 w 5372101"/>
              <a:gd name="connsiteY67" fmla="*/ 5147792 h 5513767"/>
              <a:gd name="connsiteX68" fmla="*/ 185851 w 5372101"/>
              <a:gd name="connsiteY68" fmla="*/ 5140408 h 5513767"/>
              <a:gd name="connsiteX69" fmla="*/ 20337 w 5372101"/>
              <a:gd name="connsiteY69" fmla="*/ 5113040 h 5513767"/>
              <a:gd name="connsiteX70" fmla="*/ 0 w 5372101"/>
              <a:gd name="connsiteY70" fmla="*/ 5112243 h 5513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5372101" h="5513767">
                <a:moveTo>
                  <a:pt x="0" y="0"/>
                </a:moveTo>
                <a:lnTo>
                  <a:pt x="5372101" y="0"/>
                </a:lnTo>
                <a:lnTo>
                  <a:pt x="5372101" y="5513767"/>
                </a:lnTo>
                <a:lnTo>
                  <a:pt x="5363126" y="5512835"/>
                </a:lnTo>
                <a:cubicBezTo>
                  <a:pt x="5345779" y="5509071"/>
                  <a:pt x="5329767" y="5502649"/>
                  <a:pt x="5316714" y="5491247"/>
                </a:cubicBezTo>
                <a:cubicBezTo>
                  <a:pt x="5295689" y="5478131"/>
                  <a:pt x="5219502" y="5459909"/>
                  <a:pt x="5198331" y="5470092"/>
                </a:cubicBezTo>
                <a:cubicBezTo>
                  <a:pt x="5181052" y="5469102"/>
                  <a:pt x="5165047" y="5459569"/>
                  <a:pt x="5150428" y="5472506"/>
                </a:cubicBezTo>
                <a:cubicBezTo>
                  <a:pt x="5129562" y="5487248"/>
                  <a:pt x="5088050" y="5445894"/>
                  <a:pt x="5085506" y="5468851"/>
                </a:cubicBezTo>
                <a:cubicBezTo>
                  <a:pt x="5055692" y="5440170"/>
                  <a:pt x="5006122" y="5469577"/>
                  <a:pt x="4968663" y="5470487"/>
                </a:cubicBezTo>
                <a:cubicBezTo>
                  <a:pt x="4947085" y="5444049"/>
                  <a:pt x="4889767" y="5472037"/>
                  <a:pt x="4815623" y="5458622"/>
                </a:cubicBezTo>
                <a:cubicBezTo>
                  <a:pt x="4792418" y="5428488"/>
                  <a:pt x="4765548" y="5449887"/>
                  <a:pt x="4716679" y="5405365"/>
                </a:cubicBezTo>
                <a:cubicBezTo>
                  <a:pt x="4713235" y="5407807"/>
                  <a:pt x="4709266" y="5409883"/>
                  <a:pt x="4704891" y="5411529"/>
                </a:cubicBezTo>
                <a:cubicBezTo>
                  <a:pt x="4679473" y="5421092"/>
                  <a:pt x="4646164" y="5414379"/>
                  <a:pt x="4630496" y="5396532"/>
                </a:cubicBezTo>
                <a:cubicBezTo>
                  <a:pt x="4590205" y="5365061"/>
                  <a:pt x="4548419" y="5412094"/>
                  <a:pt x="4506964" y="5396685"/>
                </a:cubicBezTo>
                <a:lnTo>
                  <a:pt x="4427135" y="5358585"/>
                </a:lnTo>
                <a:cubicBezTo>
                  <a:pt x="4319267" y="5308575"/>
                  <a:pt x="4152341" y="5340956"/>
                  <a:pt x="4028338" y="5313494"/>
                </a:cubicBezTo>
                <a:lnTo>
                  <a:pt x="4015367" y="5320766"/>
                </a:lnTo>
                <a:lnTo>
                  <a:pt x="4002837" y="5322294"/>
                </a:lnTo>
                <a:lnTo>
                  <a:pt x="3997650" y="5329513"/>
                </a:lnTo>
                <a:lnTo>
                  <a:pt x="3991991" y="5331908"/>
                </a:lnTo>
                <a:cubicBezTo>
                  <a:pt x="3969659" y="5338581"/>
                  <a:pt x="3978880" y="5316131"/>
                  <a:pt x="3925210" y="5319395"/>
                </a:cubicBezTo>
                <a:cubicBezTo>
                  <a:pt x="3947765" y="5277139"/>
                  <a:pt x="3837331" y="5338342"/>
                  <a:pt x="3837014" y="5289023"/>
                </a:cubicBezTo>
                <a:cubicBezTo>
                  <a:pt x="3824001" y="5291376"/>
                  <a:pt x="3811407" y="5295212"/>
                  <a:pt x="3798765" y="5299431"/>
                </a:cubicBezTo>
                <a:lnTo>
                  <a:pt x="3792144" y="5301616"/>
                </a:lnTo>
                <a:lnTo>
                  <a:pt x="3766249" y="5301869"/>
                </a:lnTo>
                <a:lnTo>
                  <a:pt x="3718651" y="5320541"/>
                </a:lnTo>
                <a:cubicBezTo>
                  <a:pt x="3703968" y="5321892"/>
                  <a:pt x="3688308" y="5321427"/>
                  <a:pt x="3671207" y="5318046"/>
                </a:cubicBezTo>
                <a:cubicBezTo>
                  <a:pt x="3616458" y="5288532"/>
                  <a:pt x="3514048" y="5333307"/>
                  <a:pt x="3446863" y="5294348"/>
                </a:cubicBezTo>
                <a:cubicBezTo>
                  <a:pt x="3420930" y="5283822"/>
                  <a:pt x="3333157" y="5274511"/>
                  <a:pt x="3312000" y="5286923"/>
                </a:cubicBezTo>
                <a:cubicBezTo>
                  <a:pt x="3292759" y="5287903"/>
                  <a:pt x="3273112" y="5280334"/>
                  <a:pt x="3259756" y="5294712"/>
                </a:cubicBezTo>
                <a:cubicBezTo>
                  <a:pt x="3239905" y="5311572"/>
                  <a:pt x="3185410" y="5275588"/>
                  <a:pt x="3187481" y="5298457"/>
                </a:cubicBezTo>
                <a:cubicBezTo>
                  <a:pt x="3168018" y="5286036"/>
                  <a:pt x="3146200" y="5288458"/>
                  <a:pt x="3124115" y="5294626"/>
                </a:cubicBezTo>
                <a:lnTo>
                  <a:pt x="3099907" y="5302443"/>
                </a:lnTo>
                <a:lnTo>
                  <a:pt x="3017494" y="5301439"/>
                </a:lnTo>
                <a:lnTo>
                  <a:pt x="3010848" y="5307225"/>
                </a:lnTo>
                <a:lnTo>
                  <a:pt x="2994286" y="5309060"/>
                </a:lnTo>
                <a:lnTo>
                  <a:pt x="2988160" y="5310041"/>
                </a:lnTo>
                <a:lnTo>
                  <a:pt x="2984260" y="5307528"/>
                </a:lnTo>
                <a:cubicBezTo>
                  <a:pt x="2981957" y="5306419"/>
                  <a:pt x="2980273" y="5306402"/>
                  <a:pt x="2979127" y="5308389"/>
                </a:cubicBezTo>
                <a:cubicBezTo>
                  <a:pt x="2978971" y="5309447"/>
                  <a:pt x="2978816" y="5310505"/>
                  <a:pt x="2978660" y="5311563"/>
                </a:cubicBezTo>
                <a:lnTo>
                  <a:pt x="2946326" y="5316745"/>
                </a:lnTo>
                <a:lnTo>
                  <a:pt x="2713134" y="5331381"/>
                </a:lnTo>
                <a:cubicBezTo>
                  <a:pt x="2610698" y="5372328"/>
                  <a:pt x="2466037" y="5325762"/>
                  <a:pt x="2352072" y="5342761"/>
                </a:cubicBezTo>
                <a:cubicBezTo>
                  <a:pt x="2293501" y="5293708"/>
                  <a:pt x="2324138" y="5338538"/>
                  <a:pt x="2260922" y="5328122"/>
                </a:cubicBezTo>
                <a:cubicBezTo>
                  <a:pt x="2275681" y="5372347"/>
                  <a:pt x="2185007" y="5301703"/>
                  <a:pt x="2178497" y="5351065"/>
                </a:cubicBezTo>
                <a:cubicBezTo>
                  <a:pt x="2133294" y="5337229"/>
                  <a:pt x="2097074" y="5300208"/>
                  <a:pt x="2034408" y="5307958"/>
                </a:cubicBezTo>
                <a:cubicBezTo>
                  <a:pt x="1981894" y="5332879"/>
                  <a:pt x="1896288" y="5279365"/>
                  <a:pt x="1831505" y="5312691"/>
                </a:cubicBezTo>
                <a:cubicBezTo>
                  <a:pt x="1807063" y="5321035"/>
                  <a:pt x="1727674" y="5322925"/>
                  <a:pt x="1710387" y="5308705"/>
                </a:cubicBezTo>
                <a:cubicBezTo>
                  <a:pt x="1693367" y="5306094"/>
                  <a:pt x="1674901" y="5312009"/>
                  <a:pt x="1664816" y="5296479"/>
                </a:cubicBezTo>
                <a:cubicBezTo>
                  <a:pt x="1649255" y="5277912"/>
                  <a:pt x="1596152" y="5309335"/>
                  <a:pt x="1600883" y="5286607"/>
                </a:cubicBezTo>
                <a:cubicBezTo>
                  <a:pt x="1563066" y="5308189"/>
                  <a:pt x="1524339" y="5269513"/>
                  <a:pt x="1488397" y="5260898"/>
                </a:cubicBezTo>
                <a:cubicBezTo>
                  <a:pt x="1459246" y="5282011"/>
                  <a:pt x="1412580" y="5243108"/>
                  <a:pt x="1336670" y="5240770"/>
                </a:cubicBezTo>
                <a:cubicBezTo>
                  <a:pt x="1304792" y="5265122"/>
                  <a:pt x="1285508" y="5238878"/>
                  <a:pt x="1224297" y="5271845"/>
                </a:cubicBezTo>
                <a:cubicBezTo>
                  <a:pt x="1221731" y="5268771"/>
                  <a:pt x="1218543" y="5265944"/>
                  <a:pt x="1214830" y="5263450"/>
                </a:cubicBezTo>
                <a:cubicBezTo>
                  <a:pt x="1193241" y="5248952"/>
                  <a:pt x="1158925" y="5248567"/>
                  <a:pt x="1138181" y="5262590"/>
                </a:cubicBezTo>
                <a:lnTo>
                  <a:pt x="943575" y="5290808"/>
                </a:lnTo>
                <a:cubicBezTo>
                  <a:pt x="823587" y="5316899"/>
                  <a:pt x="658340" y="5217603"/>
                  <a:pt x="529813" y="5218555"/>
                </a:cubicBezTo>
                <a:lnTo>
                  <a:pt x="519546" y="5208845"/>
                </a:lnTo>
                <a:lnTo>
                  <a:pt x="507906" y="5204779"/>
                </a:lnTo>
                <a:lnTo>
                  <a:pt x="505153" y="5196726"/>
                </a:lnTo>
                <a:lnTo>
                  <a:pt x="500429" y="5193241"/>
                </a:lnTo>
                <a:cubicBezTo>
                  <a:pt x="480923" y="5182176"/>
                  <a:pt x="482807" y="5205793"/>
                  <a:pt x="431923" y="5191553"/>
                </a:cubicBezTo>
                <a:cubicBezTo>
                  <a:pt x="440499" y="5237077"/>
                  <a:pt x="352872" y="5155083"/>
                  <a:pt x="337115" y="5202714"/>
                </a:cubicBezTo>
                <a:cubicBezTo>
                  <a:pt x="325265" y="5197752"/>
                  <a:pt x="314288" y="5191441"/>
                  <a:pt x="303383" y="5184750"/>
                </a:cubicBezTo>
                <a:lnTo>
                  <a:pt x="297664" y="5181269"/>
                </a:lnTo>
                <a:lnTo>
                  <a:pt x="272701" y="5175678"/>
                </a:lnTo>
                <a:lnTo>
                  <a:pt x="268242" y="5163678"/>
                </a:lnTo>
                <a:lnTo>
                  <a:pt x="232517" y="5147792"/>
                </a:lnTo>
                <a:cubicBezTo>
                  <a:pt x="218741" y="5143453"/>
                  <a:pt x="203450" y="5140668"/>
                  <a:pt x="185851" y="5140408"/>
                </a:cubicBezTo>
                <a:cubicBezTo>
                  <a:pt x="139207" y="5153337"/>
                  <a:pt x="79723" y="5120316"/>
                  <a:pt x="20337" y="5113040"/>
                </a:cubicBezTo>
                <a:lnTo>
                  <a:pt x="0" y="5112243"/>
                </a:lnTo>
                <a:close/>
              </a:path>
            </a:pathLst>
          </a:custGeom>
          <a:ln>
            <a:noFill/>
          </a:ln>
          <a:effectLst>
            <a:outerShdw blurRad="254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B5045A-5DEA-4B75-A41C-97ED24C6C5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7809" y="1071350"/>
            <a:ext cx="4775162" cy="1475906"/>
          </a:xfrm>
        </p:spPr>
        <p:txBody>
          <a:bodyPr>
            <a:normAutofit/>
          </a:bodyPr>
          <a:lstStyle/>
          <a:p>
            <a:pPr algn="ctr"/>
            <a:r>
              <a:rPr lang="en-GB"/>
              <a:t>Gemau</a:t>
            </a:r>
          </a:p>
        </p:txBody>
      </p:sp>
      <p:sp>
        <p:nvSpPr>
          <p:cNvPr id="23" name="Rectangle 6">
            <a:extLst>
              <a:ext uri="{FF2B5EF4-FFF2-40B4-BE49-F238E27FC236}">
                <a16:creationId xmlns:a16="http://schemas.microsoft.com/office/drawing/2014/main" id="{F0C518C2-0AA4-470C-87B9-9CBF428FBA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564666" y="399531"/>
            <a:ext cx="1707751" cy="42898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6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6ED4C8-E6B4-4355-A39B-36171E0E0D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9319" y="2547257"/>
            <a:ext cx="4458446" cy="3239392"/>
          </a:xfrm>
        </p:spPr>
        <p:txBody>
          <a:bodyPr anchor="ctr">
            <a:normAutofit/>
          </a:bodyPr>
          <a:lstStyle/>
          <a:p>
            <a:r>
              <a:rPr lang="en-GB" dirty="0"/>
              <a:t>Dewch o </a:t>
            </a:r>
            <a:r>
              <a:rPr lang="en-GB" dirty="0" err="1"/>
              <a:t>hyd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7 gem/ymarfer ‘ma Boal yn </a:t>
            </a:r>
            <a:r>
              <a:rPr lang="en-GB" dirty="0" err="1"/>
              <a:t>awgrymu</a:t>
            </a:r>
            <a:r>
              <a:rPr lang="en-GB" dirty="0"/>
              <a:t> y </a:t>
            </a:r>
            <a:r>
              <a:rPr lang="en-GB" dirty="0" err="1"/>
              <a:t>dylai</a:t>
            </a:r>
            <a:r>
              <a:rPr lang="en-GB" dirty="0"/>
              <a:t> </a:t>
            </a:r>
            <a:r>
              <a:rPr lang="en-GB" dirty="0" err="1"/>
              <a:t>actorion</a:t>
            </a:r>
            <a:r>
              <a:rPr lang="en-GB" dirty="0"/>
              <a:t> ei wneud er mwyn </a:t>
            </a:r>
            <a:r>
              <a:rPr lang="en-GB" dirty="0" err="1"/>
              <a:t>cynhesu</a:t>
            </a:r>
            <a:r>
              <a:rPr lang="en-GB" dirty="0"/>
              <a:t>, </a:t>
            </a:r>
            <a:r>
              <a:rPr lang="en-GB" dirty="0" err="1"/>
              <a:t>gwrando</a:t>
            </a:r>
            <a:r>
              <a:rPr lang="en-GB" dirty="0"/>
              <a:t> a </a:t>
            </a:r>
            <a:r>
              <a:rPr lang="en-GB" dirty="0" err="1"/>
              <a:t>dod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ddeall</a:t>
            </a:r>
            <a:r>
              <a:rPr lang="en-GB" dirty="0"/>
              <a:t> y </a:t>
            </a:r>
            <a:r>
              <a:rPr lang="en-GB" dirty="0" err="1"/>
              <a:t>gormes</a:t>
            </a:r>
            <a:r>
              <a:rPr lang="en-GB" dirty="0"/>
              <a:t> </a:t>
            </a:r>
            <a:r>
              <a:rPr lang="en-GB" dirty="0" err="1"/>
              <a:t>mewnol</a:t>
            </a:r>
            <a:r>
              <a:rPr lang="en-GB" dirty="0"/>
              <a:t> (internal oppression) mae’r rhan </a:t>
            </a:r>
            <a:r>
              <a:rPr lang="en-GB" dirty="0" err="1"/>
              <a:t>fwyaf</a:t>
            </a:r>
            <a:r>
              <a:rPr lang="en-GB" dirty="0"/>
              <a:t> </a:t>
            </a:r>
            <a:r>
              <a:rPr lang="en-GB" dirty="0" err="1"/>
              <a:t>ohonom</a:t>
            </a:r>
            <a:r>
              <a:rPr lang="en-GB" dirty="0"/>
              <a:t> yn ei </a:t>
            </a:r>
            <a:r>
              <a:rPr lang="en-GB" dirty="0" err="1"/>
              <a:t>gario</a:t>
            </a:r>
            <a:r>
              <a:rPr lang="en-GB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1850220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9">
            <a:extLst>
              <a:ext uri="{FF2B5EF4-FFF2-40B4-BE49-F238E27FC236}">
                <a16:creationId xmlns:a16="http://schemas.microsoft.com/office/drawing/2014/main" id="{DEB2E8C4-C3E7-4048-A43D-9859510CF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7" name="Ink 11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12490710" y="6342652"/>
              <a:ext cx="360" cy="360"/>
            </p14:xfrm>
          </p:contentPart>
        </mc:Choice>
        <mc:Fallback xmlns="">
          <p:pic>
            <p:nvPicPr>
              <p:cNvPr id="17" name="Ink 11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5440670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D4C004-1453-437D-83D8-AE72EAC19B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3408" y="992094"/>
            <a:ext cx="3760499" cy="279516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/>
              <a:t>Llyfrau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705D3A-8B85-4C44-A7CC-173C1DD84E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6994" y="4121253"/>
            <a:ext cx="3473327" cy="1136843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1900" spc="160"/>
              <a:t>Rhestrwch rhai o’r llyfrau pwysig sydd yn hanfodol er mwyn dod i ddeall methodoleg Augusto Boal </a:t>
            </a:r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CF714C9-556D-4EB5-8B64-295EE63FF91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6456" y="615950"/>
            <a:ext cx="3558269" cy="5670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956356"/>
      </p:ext>
    </p:extLst>
  </p:cSld>
  <p:clrMapOvr>
    <a:masterClrMapping/>
  </p:clrMapOvr>
</p:sld>
</file>

<file path=ppt/theme/theme1.xml><?xml version="1.0" encoding="utf-8"?>
<a:theme xmlns:a="http://schemas.openxmlformats.org/drawingml/2006/main" name="ArchiveVTI">
  <a:themeElements>
    <a:clrScheme name="Archive">
      <a:dk1>
        <a:sysClr val="windowText" lastClr="000000"/>
      </a:dk1>
      <a:lt1>
        <a:sysClr val="window" lastClr="FFFFFF"/>
      </a:lt1>
      <a:dk2>
        <a:srgbClr val="353B3D"/>
      </a:dk2>
      <a:lt2>
        <a:srgbClr val="EEECEA"/>
      </a:lt2>
      <a:accent1>
        <a:srgbClr val="A65E5E"/>
      </a:accent1>
      <a:accent2>
        <a:srgbClr val="9D6053"/>
      </a:accent2>
      <a:accent3>
        <a:srgbClr val="968274"/>
      </a:accent3>
      <a:accent4>
        <a:srgbClr val="878079"/>
      </a:accent4>
      <a:accent5>
        <a:srgbClr val="6C737A"/>
      </a:accent5>
      <a:accent6>
        <a:srgbClr val="697777"/>
      </a:accent6>
      <a:hlink>
        <a:srgbClr val="A25872"/>
      </a:hlink>
      <a:folHlink>
        <a:srgbClr val="667A7E"/>
      </a:folHlink>
    </a:clrScheme>
    <a:fontScheme name="Custom 170">
      <a:majorFont>
        <a:latin typeface="Bembo"/>
        <a:ea typeface=""/>
        <a:cs typeface=""/>
      </a:majorFont>
      <a:minorFont>
        <a:latin typeface="Bemb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rchiveVTI" id="{514BDC9F-20AC-40CA-9FE7-B30987BCD2D4}" vid="{D8FA1533-D953-46ED-B2C7-B32AF1BED7A8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7ed55de-976e-4972-8829-5a93580226c1">
      <UserInfo>
        <DisplayName>Angharad Rees</DisplayName>
        <AccountId>10</AccountId>
        <AccountType/>
      </UserInfo>
      <UserInfo>
        <DisplayName>BA Perfformio 2022-2024_GRP Members</DisplayName>
        <AccountId>15</AccountId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9ABC9C65C9A864FB33241B1CC381314" ma:contentTypeVersion="6" ma:contentTypeDescription="Create a new document." ma:contentTypeScope="" ma:versionID="13b5736e550bb6f06dc620fbb9b9bda2">
  <xsd:schema xmlns:xsd="http://www.w3.org/2001/XMLSchema" xmlns:xs="http://www.w3.org/2001/XMLSchema" xmlns:p="http://schemas.microsoft.com/office/2006/metadata/properties" xmlns:ns2="dc33c860-05b6-4c3a-b333-72ea4b87602b" xmlns:ns3="37ed55de-976e-4972-8829-5a93580226c1" targetNamespace="http://schemas.microsoft.com/office/2006/metadata/properties" ma:root="true" ma:fieldsID="23aacc4ff97bab9558db5a4217319f9a" ns2:_="" ns3:_="">
    <xsd:import namespace="dc33c860-05b6-4c3a-b333-72ea4b87602b"/>
    <xsd:import namespace="37ed55de-976e-4972-8829-5a93580226c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33c860-05b6-4c3a-b333-72ea4b87602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ed55de-976e-4972-8829-5a93580226c1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7770701-F389-4BAA-B437-560FC38CD41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8593309-1A31-4C9F-80C4-804A6DD844F4}">
  <ds:schemaRefs>
    <ds:schemaRef ds:uri="http://schemas.microsoft.com/office/2006/metadata/properties"/>
    <ds:schemaRef ds:uri="http://schemas.microsoft.com/office/infopath/2007/PartnerControls"/>
    <ds:schemaRef ds:uri="37ed55de-976e-4972-8829-5a93580226c1"/>
  </ds:schemaRefs>
</ds:datastoreItem>
</file>

<file path=customXml/itemProps3.xml><?xml version="1.0" encoding="utf-8"?>
<ds:datastoreItem xmlns:ds="http://schemas.openxmlformats.org/officeDocument/2006/customXml" ds:itemID="{3F3C1B31-07F8-4716-B490-FBDAF42AEB6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c33c860-05b6-4c3a-b333-72ea4b87602b"/>
    <ds:schemaRef ds:uri="37ed55de-976e-4972-8829-5a93580226c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218</Words>
  <Application>Microsoft Office PowerPoint</Application>
  <PresentationFormat>Widescreen</PresentationFormat>
  <Paragraphs>18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ArchiveVTI</vt:lpstr>
      <vt:lpstr>Augusto Boal</vt:lpstr>
      <vt:lpstr>Pwy?</vt:lpstr>
      <vt:lpstr>Beth?</vt:lpstr>
      <vt:lpstr>Ble?</vt:lpstr>
      <vt:lpstr>Pam?</vt:lpstr>
      <vt:lpstr>Pwy oedd yn elwa mwyaf o’r Gwaith yr oedd Boal yn ei wneud?</vt:lpstr>
      <vt:lpstr>Beth yw bod yn ddynol? Beth yw bod yn actor?</vt:lpstr>
      <vt:lpstr>Gemau</vt:lpstr>
      <vt:lpstr>Llyfrau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Augusto Boal</dc:title>
  <dc:creator>angharad rees</dc:creator>
  <cp:lastModifiedBy>angharad rees</cp:lastModifiedBy>
  <cp:revision>5</cp:revision>
  <dcterms:created xsi:type="dcterms:W3CDTF">2021-11-11T10:48:03Z</dcterms:created>
  <dcterms:modified xsi:type="dcterms:W3CDTF">2025-09-29T08:51:54Z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0x010100C9ABC9C65C9A864FB33241B1CC381314</vt:lpwstr>
  </property>
  <property fmtid="{D5CDD505-2E9C-101B-9397-08002B2CF9AE}" pid="3" name="MediaServiceImageTags">
    <vt:lpwstr/>
  </property>
</Properties>
</file>