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3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8" r:id="rId6"/>
    <p:sldId id="277" r:id="rId7"/>
    <p:sldId id="278" r:id="rId8"/>
    <p:sldId id="269" r:id="rId9"/>
    <p:sldId id="270" r:id="rId10"/>
    <p:sldId id="271" r:id="rId11"/>
    <p:sldId id="272" r:id="rId12"/>
    <p:sldId id="274" r:id="rId13"/>
    <p:sldId id="27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F6D9"/>
    <a:srgbClr val="CE4C65"/>
    <a:srgbClr val="FFC697"/>
    <a:srgbClr val="FF9900"/>
    <a:srgbClr val="D36573"/>
    <a:srgbClr val="AA9B8A"/>
    <a:srgbClr val="A50307"/>
    <a:srgbClr val="133A61"/>
    <a:srgbClr val="8F03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D7AC3CCA-C797-4891-BE02-D94E43425B7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5033" autoAdjust="0"/>
  </p:normalViewPr>
  <p:slideViewPr>
    <p:cSldViewPr snapToGrid="0">
      <p:cViewPr varScale="1">
        <p:scale>
          <a:sx n="89" d="100"/>
          <a:sy n="89" d="100"/>
        </p:scale>
        <p:origin x="365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9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B407C8-9E04-4E15-B5D9-CFF8F23546CD}" type="doc">
      <dgm:prSet loTypeId="urn:microsoft.com/office/officeart/2016/7/layout/RepeatingBendingProcessNew" loCatId="process" qsTypeId="urn:microsoft.com/office/officeart/2005/8/quickstyle/3d2" qsCatId="3D" csTypeId="urn:microsoft.com/office/officeart/2005/8/colors/accent1_2" csCatId="accent1" phldr="1"/>
      <dgm:spPr/>
    </dgm:pt>
    <dgm:pt modelId="{0D4522AD-A226-4FEE-9921-4EECCD65247D}">
      <dgm:prSet custT="1"/>
      <dgm:spPr>
        <a:noFill/>
      </dgm:spPr>
      <dgm:t>
        <a:bodyPr/>
        <a:lstStyle/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   Job responsibilities of human resources are 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getting people in the right places to do the right things 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processing payrolls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 -  conducting disciplinary actions 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updating policies 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maintaining employee records 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conducting benefit analysis 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providing career growth, offering education, training </a:t>
          </a:r>
        </a:p>
        <a:p>
          <a:pPr algn="l">
            <a:lnSpc>
              <a:spcPct val="100000"/>
            </a:lnSpc>
          </a:pPr>
          <a:r>
            <a:rPr lang="en-GB" sz="2400" b="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supporting health and wellness</a:t>
          </a:r>
          <a:r>
            <a:rPr lang="en-GB" sz="2400" b="1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17403577-7771-4D4C-A35A-8468A7919A7B}" type="sibTrans" cxnId="{FE12C750-F10E-44CE-B88E-0F4DBD55982D}">
      <dgm:prSet/>
      <dgm:spPr/>
      <dgm:t>
        <a:bodyPr/>
        <a:lstStyle/>
        <a:p>
          <a:endParaRPr lang="en-GB" sz="2800" i="1"/>
        </a:p>
      </dgm:t>
    </dgm:pt>
    <dgm:pt modelId="{018C0945-3570-4425-9952-FE68169685F1}" type="parTrans" cxnId="{FE12C750-F10E-44CE-B88E-0F4DBD55982D}">
      <dgm:prSet/>
      <dgm:spPr/>
      <dgm:t>
        <a:bodyPr/>
        <a:lstStyle/>
        <a:p>
          <a:endParaRPr lang="en-GB" sz="2800" i="1"/>
        </a:p>
      </dgm:t>
    </dgm:pt>
    <dgm:pt modelId="{BE1B7E2B-A9B4-4324-8AD0-DB997E521990}" type="pres">
      <dgm:prSet presAssocID="{2BB407C8-9E04-4E15-B5D9-CFF8F23546CD}" presName="Name0" presStyleCnt="0">
        <dgm:presLayoutVars>
          <dgm:dir/>
          <dgm:resizeHandles val="exact"/>
        </dgm:presLayoutVars>
      </dgm:prSet>
      <dgm:spPr/>
    </dgm:pt>
    <dgm:pt modelId="{804AC111-E34F-4360-86DA-4BBE1FF7658C}" type="pres">
      <dgm:prSet presAssocID="{0D4522AD-A226-4FEE-9921-4EECCD65247D}" presName="node" presStyleLbl="node1" presStyleIdx="0" presStyleCnt="1" custAng="0" custScaleX="100000" custScaleY="83758" custLinFactNeighborX="1655" custLinFactNeighborY="-2950">
        <dgm:presLayoutVars>
          <dgm:bulletEnabled val="1"/>
        </dgm:presLayoutVars>
      </dgm:prSet>
      <dgm:spPr/>
    </dgm:pt>
  </dgm:ptLst>
  <dgm:cxnLst>
    <dgm:cxn modelId="{4AC20F61-3F76-4FC4-9592-47A0A33B8784}" type="presOf" srcId="{0D4522AD-A226-4FEE-9921-4EECCD65247D}" destId="{804AC111-E34F-4360-86DA-4BBE1FF7658C}" srcOrd="0" destOrd="0" presId="urn:microsoft.com/office/officeart/2016/7/layout/RepeatingBendingProcessNew"/>
    <dgm:cxn modelId="{FE12C750-F10E-44CE-B88E-0F4DBD55982D}" srcId="{2BB407C8-9E04-4E15-B5D9-CFF8F23546CD}" destId="{0D4522AD-A226-4FEE-9921-4EECCD65247D}" srcOrd="0" destOrd="0" parTransId="{018C0945-3570-4425-9952-FE68169685F1}" sibTransId="{17403577-7771-4D4C-A35A-8468A7919A7B}"/>
    <dgm:cxn modelId="{6FEC49B4-E760-45C5-B1AF-44B6E9430DF3}" type="presOf" srcId="{2BB407C8-9E04-4E15-B5D9-CFF8F23546CD}" destId="{BE1B7E2B-A9B4-4324-8AD0-DB997E521990}" srcOrd="0" destOrd="0" presId="urn:microsoft.com/office/officeart/2016/7/layout/RepeatingBendingProcessNew"/>
    <dgm:cxn modelId="{B467F4A6-C574-47E9-8F8A-5847C6A1CD32}" type="presParOf" srcId="{BE1B7E2B-A9B4-4324-8AD0-DB997E521990}" destId="{804AC111-E34F-4360-86DA-4BBE1FF7658C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6D4EBA-2CC4-4BF2-81CC-6AAF6844DEB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A68F3D-D444-4A39-AB73-CA0367FF8B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Human resources has many functions as well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1E1756-DCED-42EC-ABA6-7C7E648D6D29}" type="parTrans" cxnId="{DD2EBDF9-3772-4067-AB7E-F7FEFC48C507}">
      <dgm:prSet/>
      <dgm:spPr/>
      <dgm:t>
        <a:bodyPr/>
        <a:lstStyle/>
        <a:p>
          <a:endParaRPr lang="en-US"/>
        </a:p>
      </dgm:t>
    </dgm:pt>
    <dgm:pt modelId="{D4DEBF2E-A5D5-4274-B1D1-03599310AF3E}" type="sibTrans" cxnId="{DD2EBDF9-3772-4067-AB7E-F7FEFC48C507}">
      <dgm:prSet/>
      <dgm:spPr/>
      <dgm:t>
        <a:bodyPr/>
        <a:lstStyle/>
        <a:p>
          <a:endParaRPr lang="en-US"/>
        </a:p>
      </dgm:t>
    </dgm:pt>
    <dgm:pt modelId="{C3B81C7F-F7C8-46EE-B3C0-BB47A997312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compensation and benefits, handsome pay checks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7E9B83-C7DA-40EC-96BA-E839BE5F6E29}" type="parTrans" cxnId="{A7EE4ED0-2110-4800-992E-395ED37502FC}">
      <dgm:prSet/>
      <dgm:spPr/>
      <dgm:t>
        <a:bodyPr/>
        <a:lstStyle/>
        <a:p>
          <a:endParaRPr lang="en-US"/>
        </a:p>
      </dgm:t>
    </dgm:pt>
    <dgm:pt modelId="{365F7CB0-8962-42AB-9834-732F3F0D0C00}" type="sibTrans" cxnId="{A7EE4ED0-2110-4800-992E-395ED37502FC}">
      <dgm:prSet/>
      <dgm:spPr/>
      <dgm:t>
        <a:bodyPr/>
        <a:lstStyle/>
        <a:p>
          <a:endParaRPr lang="en-US"/>
        </a:p>
      </dgm:t>
    </dgm:pt>
    <dgm:pt modelId="{07EFF168-77E6-4A4C-B3AE-9174CEDF14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industrial relation, keeping up the good work with unions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2CBA56-DEA7-4EBE-86CD-F8753EBF49D2}" type="parTrans" cxnId="{57BE1434-0643-48CC-ACA1-542EAC088DD6}">
      <dgm:prSet/>
      <dgm:spPr/>
      <dgm:t>
        <a:bodyPr/>
        <a:lstStyle/>
        <a:p>
          <a:endParaRPr lang="en-US"/>
        </a:p>
      </dgm:t>
    </dgm:pt>
    <dgm:pt modelId="{9732E49F-7A50-48B0-9EA1-0A9B194F4C37}" type="sibTrans" cxnId="{57BE1434-0643-48CC-ACA1-542EAC088DD6}">
      <dgm:prSet/>
      <dgm:spPr/>
      <dgm:t>
        <a:bodyPr/>
        <a:lstStyle/>
        <a:p>
          <a:endParaRPr lang="en-US"/>
        </a:p>
      </dgm:t>
    </dgm:pt>
    <dgm:pt modelId="{2BBDA89A-AB94-48CE-A422-788E6F2EFAB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change management, to make it easier when about a management change 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A7935E-0375-4B21-B9E2-857FA8C85BA8}" type="parTrans" cxnId="{39280B6F-52F9-435E-AD74-D83B98191E6D}">
      <dgm:prSet/>
      <dgm:spPr/>
      <dgm:t>
        <a:bodyPr/>
        <a:lstStyle/>
        <a:p>
          <a:endParaRPr lang="en-US"/>
        </a:p>
      </dgm:t>
    </dgm:pt>
    <dgm:pt modelId="{7ADB4C2D-1219-468B-AB8E-871869B60DD1}" type="sibTrans" cxnId="{39280B6F-52F9-435E-AD74-D83B98191E6D}">
      <dgm:prSet/>
      <dgm:spPr/>
      <dgm:t>
        <a:bodyPr/>
        <a:lstStyle/>
        <a:p>
          <a:endParaRPr lang="en-US"/>
        </a:p>
      </dgm:t>
    </dgm:pt>
    <dgm:pt modelId="{54146D32-9684-402A-9591-59B1AFEB6A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human leadership, being empathic and collaborative </a:t>
          </a:r>
          <a:endParaRPr lang="en-US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14E393-6715-4866-9FC0-DE049E422FE3}" type="parTrans" cxnId="{7D0E4244-2126-42E1-9526-74096F6A629B}">
      <dgm:prSet/>
      <dgm:spPr/>
      <dgm:t>
        <a:bodyPr/>
        <a:lstStyle/>
        <a:p>
          <a:endParaRPr lang="en-US"/>
        </a:p>
      </dgm:t>
    </dgm:pt>
    <dgm:pt modelId="{27B93FA6-3F7D-4E24-93E5-871913250983}" type="sibTrans" cxnId="{7D0E4244-2126-42E1-9526-74096F6A629B}">
      <dgm:prSet/>
      <dgm:spPr/>
      <dgm:t>
        <a:bodyPr/>
        <a:lstStyle/>
        <a:p>
          <a:endParaRPr lang="en-US"/>
        </a:p>
      </dgm:t>
    </dgm:pt>
    <dgm:pt modelId="{FF6BA9E4-B1B8-4396-8731-C33C44AE8F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remote work, offering flexibility</a:t>
          </a:r>
          <a:endParaRPr lang="en-US" i="1" dirty="0"/>
        </a:p>
      </dgm:t>
    </dgm:pt>
    <dgm:pt modelId="{391DC388-8FE2-42EC-BF35-266FE938B07D}" type="parTrans" cxnId="{00FA5AF8-8AC5-4E69-B739-6B415E63D9C9}">
      <dgm:prSet/>
      <dgm:spPr/>
      <dgm:t>
        <a:bodyPr/>
        <a:lstStyle/>
        <a:p>
          <a:endParaRPr lang="en-US"/>
        </a:p>
      </dgm:t>
    </dgm:pt>
    <dgm:pt modelId="{7156F877-6F63-49E2-88B6-CF995C199877}" type="sibTrans" cxnId="{00FA5AF8-8AC5-4E69-B739-6B415E63D9C9}">
      <dgm:prSet/>
      <dgm:spPr/>
      <dgm:t>
        <a:bodyPr/>
        <a:lstStyle/>
        <a:p>
          <a:endParaRPr lang="en-US"/>
        </a:p>
      </dgm:t>
    </dgm:pt>
    <dgm:pt modelId="{D0002B01-0D59-4194-8BDE-FA8FE977E326}" type="pres">
      <dgm:prSet presAssocID="{416D4EBA-2CC4-4BF2-81CC-6AAF6844DEBE}" presName="root" presStyleCnt="0">
        <dgm:presLayoutVars>
          <dgm:dir/>
          <dgm:resizeHandles val="exact"/>
        </dgm:presLayoutVars>
      </dgm:prSet>
      <dgm:spPr/>
    </dgm:pt>
    <dgm:pt modelId="{BB40EBB2-6F10-4BFA-AB94-CD48F76D8175}" type="pres">
      <dgm:prSet presAssocID="{B7A68F3D-D444-4A39-AB73-CA0367FF8BBE}" presName="compNode" presStyleCnt="0"/>
      <dgm:spPr/>
    </dgm:pt>
    <dgm:pt modelId="{6610780A-AABF-4903-9144-1A2B791EAEFA}" type="pres">
      <dgm:prSet presAssocID="{B7A68F3D-D444-4A39-AB73-CA0367FF8BB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6FDA7C2-E057-49B8-A626-833A5AB0BCB0}" type="pres">
      <dgm:prSet presAssocID="{B7A68F3D-D444-4A39-AB73-CA0367FF8BBE}" presName="spaceRect" presStyleCnt="0"/>
      <dgm:spPr/>
    </dgm:pt>
    <dgm:pt modelId="{8F2128AC-8FFF-4F35-8E5A-3B13DAF5EC60}" type="pres">
      <dgm:prSet presAssocID="{B7A68F3D-D444-4A39-AB73-CA0367FF8BBE}" presName="textRect" presStyleLbl="revTx" presStyleIdx="0" presStyleCnt="6">
        <dgm:presLayoutVars>
          <dgm:chMax val="1"/>
          <dgm:chPref val="1"/>
        </dgm:presLayoutVars>
      </dgm:prSet>
      <dgm:spPr/>
    </dgm:pt>
    <dgm:pt modelId="{C499FDF5-D4F9-4BFB-8B4E-D0F5F317309D}" type="pres">
      <dgm:prSet presAssocID="{D4DEBF2E-A5D5-4274-B1D1-03599310AF3E}" presName="sibTrans" presStyleCnt="0"/>
      <dgm:spPr/>
    </dgm:pt>
    <dgm:pt modelId="{DE7D1361-DB6B-4D91-AD40-0BA4A61FDA60}" type="pres">
      <dgm:prSet presAssocID="{C3B81C7F-F7C8-46EE-B3C0-BB47A997312D}" presName="compNode" presStyleCnt="0"/>
      <dgm:spPr/>
    </dgm:pt>
    <dgm:pt modelId="{004ADC78-9C12-4956-97A0-5CADA333A6A3}" type="pres">
      <dgm:prSet presAssocID="{C3B81C7F-F7C8-46EE-B3C0-BB47A997312D}" presName="iconRect" presStyleLbl="node1" presStyleIdx="1" presStyleCnt="6" custLinFactNeighborX="311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4A703AE-3727-4368-A17C-E20EC79CA4EF}" type="pres">
      <dgm:prSet presAssocID="{C3B81C7F-F7C8-46EE-B3C0-BB47A997312D}" presName="spaceRect" presStyleCnt="0"/>
      <dgm:spPr/>
    </dgm:pt>
    <dgm:pt modelId="{7923EA85-6AF3-47FD-AA34-BA279C1DFD66}" type="pres">
      <dgm:prSet presAssocID="{C3B81C7F-F7C8-46EE-B3C0-BB47A997312D}" presName="textRect" presStyleLbl="revTx" presStyleIdx="1" presStyleCnt="6" custScaleX="106736">
        <dgm:presLayoutVars>
          <dgm:chMax val="1"/>
          <dgm:chPref val="1"/>
        </dgm:presLayoutVars>
      </dgm:prSet>
      <dgm:spPr/>
    </dgm:pt>
    <dgm:pt modelId="{1464D5A0-AD5D-436A-93A7-BB67D4ED3FD8}" type="pres">
      <dgm:prSet presAssocID="{365F7CB0-8962-42AB-9834-732F3F0D0C00}" presName="sibTrans" presStyleCnt="0"/>
      <dgm:spPr/>
    </dgm:pt>
    <dgm:pt modelId="{C436505D-069F-4584-9BD5-54977DB8F651}" type="pres">
      <dgm:prSet presAssocID="{07EFF168-77E6-4A4C-B3AE-9174CEDF147B}" presName="compNode" presStyleCnt="0"/>
      <dgm:spPr/>
    </dgm:pt>
    <dgm:pt modelId="{F1B91468-78A9-4383-8B17-34445BF2A580}" type="pres">
      <dgm:prSet presAssocID="{07EFF168-77E6-4A4C-B3AE-9174CEDF147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E3CF056-C128-4D21-97DF-DE71D8AFFAA0}" type="pres">
      <dgm:prSet presAssocID="{07EFF168-77E6-4A4C-B3AE-9174CEDF147B}" presName="spaceRect" presStyleCnt="0"/>
      <dgm:spPr/>
    </dgm:pt>
    <dgm:pt modelId="{39CE7251-56CE-4DB6-A85A-C6EB8285BD77}" type="pres">
      <dgm:prSet presAssocID="{07EFF168-77E6-4A4C-B3AE-9174CEDF147B}" presName="textRect" presStyleLbl="revTx" presStyleIdx="2" presStyleCnt="6">
        <dgm:presLayoutVars>
          <dgm:chMax val="1"/>
          <dgm:chPref val="1"/>
        </dgm:presLayoutVars>
      </dgm:prSet>
      <dgm:spPr/>
    </dgm:pt>
    <dgm:pt modelId="{2C154FB8-4E41-4805-860F-11DD70335ECF}" type="pres">
      <dgm:prSet presAssocID="{9732E49F-7A50-48B0-9EA1-0A9B194F4C37}" presName="sibTrans" presStyleCnt="0"/>
      <dgm:spPr/>
    </dgm:pt>
    <dgm:pt modelId="{AA0AC3BA-DF64-4469-982E-30EDC3870C20}" type="pres">
      <dgm:prSet presAssocID="{2BBDA89A-AB94-48CE-A422-788E6F2EFABD}" presName="compNode" presStyleCnt="0"/>
      <dgm:spPr/>
    </dgm:pt>
    <dgm:pt modelId="{BCD07041-BCAF-4550-8A6F-65B855F5CCC4}" type="pres">
      <dgm:prSet presAssocID="{2BBDA89A-AB94-48CE-A422-788E6F2EFAB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483230C-488C-4606-82B4-EC6B7A7EF1A5}" type="pres">
      <dgm:prSet presAssocID="{2BBDA89A-AB94-48CE-A422-788E6F2EFABD}" presName="spaceRect" presStyleCnt="0"/>
      <dgm:spPr/>
    </dgm:pt>
    <dgm:pt modelId="{1D0CA74D-A7BF-4808-B467-21877EAC706C}" type="pres">
      <dgm:prSet presAssocID="{2BBDA89A-AB94-48CE-A422-788E6F2EFABD}" presName="textRect" presStyleLbl="revTx" presStyleIdx="3" presStyleCnt="6" custScaleX="104584">
        <dgm:presLayoutVars>
          <dgm:chMax val="1"/>
          <dgm:chPref val="1"/>
        </dgm:presLayoutVars>
      </dgm:prSet>
      <dgm:spPr/>
    </dgm:pt>
    <dgm:pt modelId="{BB08F3F1-F41B-4335-8FE6-45C476AAC7FF}" type="pres">
      <dgm:prSet presAssocID="{7ADB4C2D-1219-468B-AB8E-871869B60DD1}" presName="sibTrans" presStyleCnt="0"/>
      <dgm:spPr/>
    </dgm:pt>
    <dgm:pt modelId="{C91E88EB-CF03-40B0-B664-C6E6E721E06E}" type="pres">
      <dgm:prSet presAssocID="{54146D32-9684-402A-9591-59B1AFEB6A6E}" presName="compNode" presStyleCnt="0"/>
      <dgm:spPr/>
    </dgm:pt>
    <dgm:pt modelId="{7B085001-FCF1-47E0-9616-AA618924D6C3}" type="pres">
      <dgm:prSet presAssocID="{54146D32-9684-402A-9591-59B1AFEB6A6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DD1B5D4-90BA-405A-BA1B-1B61310A6C96}" type="pres">
      <dgm:prSet presAssocID="{54146D32-9684-402A-9591-59B1AFEB6A6E}" presName="spaceRect" presStyleCnt="0"/>
      <dgm:spPr/>
    </dgm:pt>
    <dgm:pt modelId="{4EFAD738-F8C5-41FA-AE5B-963659BDA9D2}" type="pres">
      <dgm:prSet presAssocID="{54146D32-9684-402A-9591-59B1AFEB6A6E}" presName="textRect" presStyleLbl="revTx" presStyleIdx="4" presStyleCnt="6">
        <dgm:presLayoutVars>
          <dgm:chMax val="1"/>
          <dgm:chPref val="1"/>
        </dgm:presLayoutVars>
      </dgm:prSet>
      <dgm:spPr/>
    </dgm:pt>
    <dgm:pt modelId="{41F40381-4DEF-4096-BA88-2D974C6F9560}" type="pres">
      <dgm:prSet presAssocID="{27B93FA6-3F7D-4E24-93E5-871913250983}" presName="sibTrans" presStyleCnt="0"/>
      <dgm:spPr/>
    </dgm:pt>
    <dgm:pt modelId="{528B6F87-7511-4C3E-BE6D-AEC34747B8FD}" type="pres">
      <dgm:prSet presAssocID="{FF6BA9E4-B1B8-4396-8731-C33C44AE8F7A}" presName="compNode" presStyleCnt="0"/>
      <dgm:spPr/>
    </dgm:pt>
    <dgm:pt modelId="{D7B486B2-4B09-43E8-9A56-0C9056B4E1A7}" type="pres">
      <dgm:prSet presAssocID="{FF6BA9E4-B1B8-4396-8731-C33C44AE8F7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F9D12BE9-3CFF-42D8-82E7-2ED387675B06}" type="pres">
      <dgm:prSet presAssocID="{FF6BA9E4-B1B8-4396-8731-C33C44AE8F7A}" presName="spaceRect" presStyleCnt="0"/>
      <dgm:spPr/>
    </dgm:pt>
    <dgm:pt modelId="{6B889836-8CA2-4CBB-89DB-4FF7F5A4A66C}" type="pres">
      <dgm:prSet presAssocID="{FF6BA9E4-B1B8-4396-8731-C33C44AE8F7A}" presName="textRect" presStyleLbl="revTx" presStyleIdx="5" presStyleCnt="6" custScaleX="83808">
        <dgm:presLayoutVars>
          <dgm:chMax val="1"/>
          <dgm:chPref val="1"/>
        </dgm:presLayoutVars>
      </dgm:prSet>
      <dgm:spPr/>
    </dgm:pt>
  </dgm:ptLst>
  <dgm:cxnLst>
    <dgm:cxn modelId="{57BE1434-0643-48CC-ACA1-542EAC088DD6}" srcId="{416D4EBA-2CC4-4BF2-81CC-6AAF6844DEBE}" destId="{07EFF168-77E6-4A4C-B3AE-9174CEDF147B}" srcOrd="2" destOrd="0" parTransId="{192CBA56-DEA7-4EBE-86CD-F8753EBF49D2}" sibTransId="{9732E49F-7A50-48B0-9EA1-0A9B194F4C37}"/>
    <dgm:cxn modelId="{7D0E4244-2126-42E1-9526-74096F6A629B}" srcId="{416D4EBA-2CC4-4BF2-81CC-6AAF6844DEBE}" destId="{54146D32-9684-402A-9591-59B1AFEB6A6E}" srcOrd="4" destOrd="0" parTransId="{4114E393-6715-4866-9FC0-DE049E422FE3}" sibTransId="{27B93FA6-3F7D-4E24-93E5-871913250983}"/>
    <dgm:cxn modelId="{60FFE149-523C-4D40-9300-EDF6C15D2072}" type="presOf" srcId="{B7A68F3D-D444-4A39-AB73-CA0367FF8BBE}" destId="{8F2128AC-8FFF-4F35-8E5A-3B13DAF5EC60}" srcOrd="0" destOrd="0" presId="urn:microsoft.com/office/officeart/2018/2/layout/IconLabelList"/>
    <dgm:cxn modelId="{E303526C-E07D-49F3-AE99-897B4BAAF804}" type="presOf" srcId="{07EFF168-77E6-4A4C-B3AE-9174CEDF147B}" destId="{39CE7251-56CE-4DB6-A85A-C6EB8285BD77}" srcOrd="0" destOrd="0" presId="urn:microsoft.com/office/officeart/2018/2/layout/IconLabelList"/>
    <dgm:cxn modelId="{39280B6F-52F9-435E-AD74-D83B98191E6D}" srcId="{416D4EBA-2CC4-4BF2-81CC-6AAF6844DEBE}" destId="{2BBDA89A-AB94-48CE-A422-788E6F2EFABD}" srcOrd="3" destOrd="0" parTransId="{EFA7935E-0375-4B21-B9E2-857FA8C85BA8}" sibTransId="{7ADB4C2D-1219-468B-AB8E-871869B60DD1}"/>
    <dgm:cxn modelId="{EE2FFC57-7359-403D-BFC8-F0B9F65F8A16}" type="presOf" srcId="{54146D32-9684-402A-9591-59B1AFEB6A6E}" destId="{4EFAD738-F8C5-41FA-AE5B-963659BDA9D2}" srcOrd="0" destOrd="0" presId="urn:microsoft.com/office/officeart/2018/2/layout/IconLabelList"/>
    <dgm:cxn modelId="{E0F66EAE-4DEF-438C-BB4D-1F9D9E24E61D}" type="presOf" srcId="{C3B81C7F-F7C8-46EE-B3C0-BB47A997312D}" destId="{7923EA85-6AF3-47FD-AA34-BA279C1DFD66}" srcOrd="0" destOrd="0" presId="urn:microsoft.com/office/officeart/2018/2/layout/IconLabelList"/>
    <dgm:cxn modelId="{A7EE4ED0-2110-4800-992E-395ED37502FC}" srcId="{416D4EBA-2CC4-4BF2-81CC-6AAF6844DEBE}" destId="{C3B81C7F-F7C8-46EE-B3C0-BB47A997312D}" srcOrd="1" destOrd="0" parTransId="{337E9B83-C7DA-40EC-96BA-E839BE5F6E29}" sibTransId="{365F7CB0-8962-42AB-9834-732F3F0D0C00}"/>
    <dgm:cxn modelId="{B346B8EE-4D74-4D83-B2F9-8D86A03E8C5A}" type="presOf" srcId="{416D4EBA-2CC4-4BF2-81CC-6AAF6844DEBE}" destId="{D0002B01-0D59-4194-8BDE-FA8FE977E326}" srcOrd="0" destOrd="0" presId="urn:microsoft.com/office/officeart/2018/2/layout/IconLabelList"/>
    <dgm:cxn modelId="{EBD117F3-B0E0-4D02-98FD-39A3661FE297}" type="presOf" srcId="{FF6BA9E4-B1B8-4396-8731-C33C44AE8F7A}" destId="{6B889836-8CA2-4CBB-89DB-4FF7F5A4A66C}" srcOrd="0" destOrd="0" presId="urn:microsoft.com/office/officeart/2018/2/layout/IconLabelList"/>
    <dgm:cxn modelId="{48B13BF8-E2FD-4C84-84F5-E3A6E27F080A}" type="presOf" srcId="{2BBDA89A-AB94-48CE-A422-788E6F2EFABD}" destId="{1D0CA74D-A7BF-4808-B467-21877EAC706C}" srcOrd="0" destOrd="0" presId="urn:microsoft.com/office/officeart/2018/2/layout/IconLabelList"/>
    <dgm:cxn modelId="{00FA5AF8-8AC5-4E69-B739-6B415E63D9C9}" srcId="{416D4EBA-2CC4-4BF2-81CC-6AAF6844DEBE}" destId="{FF6BA9E4-B1B8-4396-8731-C33C44AE8F7A}" srcOrd="5" destOrd="0" parTransId="{391DC388-8FE2-42EC-BF35-266FE938B07D}" sibTransId="{7156F877-6F63-49E2-88B6-CF995C199877}"/>
    <dgm:cxn modelId="{DD2EBDF9-3772-4067-AB7E-F7FEFC48C507}" srcId="{416D4EBA-2CC4-4BF2-81CC-6AAF6844DEBE}" destId="{B7A68F3D-D444-4A39-AB73-CA0367FF8BBE}" srcOrd="0" destOrd="0" parTransId="{061E1756-DCED-42EC-ABA6-7C7E648D6D29}" sibTransId="{D4DEBF2E-A5D5-4274-B1D1-03599310AF3E}"/>
    <dgm:cxn modelId="{B9C639C6-C458-4DD7-B15E-211CA8A6D3E0}" type="presParOf" srcId="{D0002B01-0D59-4194-8BDE-FA8FE977E326}" destId="{BB40EBB2-6F10-4BFA-AB94-CD48F76D8175}" srcOrd="0" destOrd="0" presId="urn:microsoft.com/office/officeart/2018/2/layout/IconLabelList"/>
    <dgm:cxn modelId="{5C571EA3-D48F-47F0-A4B6-0E07B8948E00}" type="presParOf" srcId="{BB40EBB2-6F10-4BFA-AB94-CD48F76D8175}" destId="{6610780A-AABF-4903-9144-1A2B791EAEFA}" srcOrd="0" destOrd="0" presId="urn:microsoft.com/office/officeart/2018/2/layout/IconLabelList"/>
    <dgm:cxn modelId="{7D16BA22-2595-47FD-81A1-159C16BEF544}" type="presParOf" srcId="{BB40EBB2-6F10-4BFA-AB94-CD48F76D8175}" destId="{96FDA7C2-E057-49B8-A626-833A5AB0BCB0}" srcOrd="1" destOrd="0" presId="urn:microsoft.com/office/officeart/2018/2/layout/IconLabelList"/>
    <dgm:cxn modelId="{0C1E63DE-3C2B-49C1-BD6A-C3C91C7981EE}" type="presParOf" srcId="{BB40EBB2-6F10-4BFA-AB94-CD48F76D8175}" destId="{8F2128AC-8FFF-4F35-8E5A-3B13DAF5EC60}" srcOrd="2" destOrd="0" presId="urn:microsoft.com/office/officeart/2018/2/layout/IconLabelList"/>
    <dgm:cxn modelId="{2EA3D657-89BC-4BBA-B738-E79EA71F8072}" type="presParOf" srcId="{D0002B01-0D59-4194-8BDE-FA8FE977E326}" destId="{C499FDF5-D4F9-4BFB-8B4E-D0F5F317309D}" srcOrd="1" destOrd="0" presId="urn:microsoft.com/office/officeart/2018/2/layout/IconLabelList"/>
    <dgm:cxn modelId="{5B8A1A2F-7C30-4AD6-805C-2D1479748D25}" type="presParOf" srcId="{D0002B01-0D59-4194-8BDE-FA8FE977E326}" destId="{DE7D1361-DB6B-4D91-AD40-0BA4A61FDA60}" srcOrd="2" destOrd="0" presId="urn:microsoft.com/office/officeart/2018/2/layout/IconLabelList"/>
    <dgm:cxn modelId="{8F37B540-B1E6-41E7-88A1-651D10DC0DF6}" type="presParOf" srcId="{DE7D1361-DB6B-4D91-AD40-0BA4A61FDA60}" destId="{004ADC78-9C12-4956-97A0-5CADA333A6A3}" srcOrd="0" destOrd="0" presId="urn:microsoft.com/office/officeart/2018/2/layout/IconLabelList"/>
    <dgm:cxn modelId="{60D0A8E2-78D5-4801-82D6-64D52FC97043}" type="presParOf" srcId="{DE7D1361-DB6B-4D91-AD40-0BA4A61FDA60}" destId="{F4A703AE-3727-4368-A17C-E20EC79CA4EF}" srcOrd="1" destOrd="0" presId="urn:microsoft.com/office/officeart/2018/2/layout/IconLabelList"/>
    <dgm:cxn modelId="{B295F514-1593-4C86-8170-B9F2A4046132}" type="presParOf" srcId="{DE7D1361-DB6B-4D91-AD40-0BA4A61FDA60}" destId="{7923EA85-6AF3-47FD-AA34-BA279C1DFD66}" srcOrd="2" destOrd="0" presId="urn:microsoft.com/office/officeart/2018/2/layout/IconLabelList"/>
    <dgm:cxn modelId="{FFE112C1-2854-445F-B89B-3482AFE2BE10}" type="presParOf" srcId="{D0002B01-0D59-4194-8BDE-FA8FE977E326}" destId="{1464D5A0-AD5D-436A-93A7-BB67D4ED3FD8}" srcOrd="3" destOrd="0" presId="urn:microsoft.com/office/officeart/2018/2/layout/IconLabelList"/>
    <dgm:cxn modelId="{D0F8D570-96D0-468E-96CB-4E1AA215B100}" type="presParOf" srcId="{D0002B01-0D59-4194-8BDE-FA8FE977E326}" destId="{C436505D-069F-4584-9BD5-54977DB8F651}" srcOrd="4" destOrd="0" presId="urn:microsoft.com/office/officeart/2018/2/layout/IconLabelList"/>
    <dgm:cxn modelId="{03042C51-79C3-433E-912B-8B55F3395B4E}" type="presParOf" srcId="{C436505D-069F-4584-9BD5-54977DB8F651}" destId="{F1B91468-78A9-4383-8B17-34445BF2A580}" srcOrd="0" destOrd="0" presId="urn:microsoft.com/office/officeart/2018/2/layout/IconLabelList"/>
    <dgm:cxn modelId="{105D5DBB-2570-4671-94F0-58E8F8844649}" type="presParOf" srcId="{C436505D-069F-4584-9BD5-54977DB8F651}" destId="{7E3CF056-C128-4D21-97DF-DE71D8AFFAA0}" srcOrd="1" destOrd="0" presId="urn:microsoft.com/office/officeart/2018/2/layout/IconLabelList"/>
    <dgm:cxn modelId="{CBD77BF3-5F82-4D53-982B-0B649294BFF7}" type="presParOf" srcId="{C436505D-069F-4584-9BD5-54977DB8F651}" destId="{39CE7251-56CE-4DB6-A85A-C6EB8285BD77}" srcOrd="2" destOrd="0" presId="urn:microsoft.com/office/officeart/2018/2/layout/IconLabelList"/>
    <dgm:cxn modelId="{71112BE7-8A79-46C3-99D7-9AFD83CE282A}" type="presParOf" srcId="{D0002B01-0D59-4194-8BDE-FA8FE977E326}" destId="{2C154FB8-4E41-4805-860F-11DD70335ECF}" srcOrd="5" destOrd="0" presId="urn:microsoft.com/office/officeart/2018/2/layout/IconLabelList"/>
    <dgm:cxn modelId="{5237513A-ECB5-4534-B4CF-870F2AB2D799}" type="presParOf" srcId="{D0002B01-0D59-4194-8BDE-FA8FE977E326}" destId="{AA0AC3BA-DF64-4469-982E-30EDC3870C20}" srcOrd="6" destOrd="0" presId="urn:microsoft.com/office/officeart/2018/2/layout/IconLabelList"/>
    <dgm:cxn modelId="{F09C9005-4052-4F5A-9FB4-99FCC8EA8E88}" type="presParOf" srcId="{AA0AC3BA-DF64-4469-982E-30EDC3870C20}" destId="{BCD07041-BCAF-4550-8A6F-65B855F5CCC4}" srcOrd="0" destOrd="0" presId="urn:microsoft.com/office/officeart/2018/2/layout/IconLabelList"/>
    <dgm:cxn modelId="{37CE3406-BE21-4FB9-9DDA-0868B995D1C5}" type="presParOf" srcId="{AA0AC3BA-DF64-4469-982E-30EDC3870C20}" destId="{D483230C-488C-4606-82B4-EC6B7A7EF1A5}" srcOrd="1" destOrd="0" presId="urn:microsoft.com/office/officeart/2018/2/layout/IconLabelList"/>
    <dgm:cxn modelId="{EA763452-58D7-44E0-8CBE-84BED92C2198}" type="presParOf" srcId="{AA0AC3BA-DF64-4469-982E-30EDC3870C20}" destId="{1D0CA74D-A7BF-4808-B467-21877EAC706C}" srcOrd="2" destOrd="0" presId="urn:microsoft.com/office/officeart/2018/2/layout/IconLabelList"/>
    <dgm:cxn modelId="{6B2DF3E1-440B-4AC6-A547-F0D4D4F6680A}" type="presParOf" srcId="{D0002B01-0D59-4194-8BDE-FA8FE977E326}" destId="{BB08F3F1-F41B-4335-8FE6-45C476AAC7FF}" srcOrd="7" destOrd="0" presId="urn:microsoft.com/office/officeart/2018/2/layout/IconLabelList"/>
    <dgm:cxn modelId="{2A31D3FE-1BE8-4366-8720-923D4CACE32C}" type="presParOf" srcId="{D0002B01-0D59-4194-8BDE-FA8FE977E326}" destId="{C91E88EB-CF03-40B0-B664-C6E6E721E06E}" srcOrd="8" destOrd="0" presId="urn:microsoft.com/office/officeart/2018/2/layout/IconLabelList"/>
    <dgm:cxn modelId="{7817039C-FCCE-4F52-98D6-DBF728CBD83D}" type="presParOf" srcId="{C91E88EB-CF03-40B0-B664-C6E6E721E06E}" destId="{7B085001-FCF1-47E0-9616-AA618924D6C3}" srcOrd="0" destOrd="0" presId="urn:microsoft.com/office/officeart/2018/2/layout/IconLabelList"/>
    <dgm:cxn modelId="{207A9CAF-6244-4D0F-B488-512EA97D020B}" type="presParOf" srcId="{C91E88EB-CF03-40B0-B664-C6E6E721E06E}" destId="{6DD1B5D4-90BA-405A-BA1B-1B61310A6C96}" srcOrd="1" destOrd="0" presId="urn:microsoft.com/office/officeart/2018/2/layout/IconLabelList"/>
    <dgm:cxn modelId="{10DA7B0F-FC7B-420B-801C-F83538F38537}" type="presParOf" srcId="{C91E88EB-CF03-40B0-B664-C6E6E721E06E}" destId="{4EFAD738-F8C5-41FA-AE5B-963659BDA9D2}" srcOrd="2" destOrd="0" presId="urn:microsoft.com/office/officeart/2018/2/layout/IconLabelList"/>
    <dgm:cxn modelId="{F44091F3-68C7-47C1-9BC6-96AA3CEA53FB}" type="presParOf" srcId="{D0002B01-0D59-4194-8BDE-FA8FE977E326}" destId="{41F40381-4DEF-4096-BA88-2D974C6F9560}" srcOrd="9" destOrd="0" presId="urn:microsoft.com/office/officeart/2018/2/layout/IconLabelList"/>
    <dgm:cxn modelId="{01749A9D-8278-4F12-B016-52C63A07504F}" type="presParOf" srcId="{D0002B01-0D59-4194-8BDE-FA8FE977E326}" destId="{528B6F87-7511-4C3E-BE6D-AEC34747B8FD}" srcOrd="10" destOrd="0" presId="urn:microsoft.com/office/officeart/2018/2/layout/IconLabelList"/>
    <dgm:cxn modelId="{5E44643A-693F-4BB2-85FD-D1511D851A7C}" type="presParOf" srcId="{528B6F87-7511-4C3E-BE6D-AEC34747B8FD}" destId="{D7B486B2-4B09-43E8-9A56-0C9056B4E1A7}" srcOrd="0" destOrd="0" presId="urn:microsoft.com/office/officeart/2018/2/layout/IconLabelList"/>
    <dgm:cxn modelId="{94F16831-F352-4170-8055-B1E6F61E3535}" type="presParOf" srcId="{528B6F87-7511-4C3E-BE6D-AEC34747B8FD}" destId="{F9D12BE9-3CFF-42D8-82E7-2ED387675B06}" srcOrd="1" destOrd="0" presId="urn:microsoft.com/office/officeart/2018/2/layout/IconLabelList"/>
    <dgm:cxn modelId="{CFCDB9CC-5C0A-4649-9732-5E47C5525586}" type="presParOf" srcId="{528B6F87-7511-4C3E-BE6D-AEC34747B8FD}" destId="{6B889836-8CA2-4CBB-89DB-4FF7F5A4A66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F48C2A-82B8-43CE-9D22-A33D137937F9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2CD184C-7A17-433A-968D-BAD5422C52F5}">
      <dgm:prSet custT="1"/>
      <dgm:spPr/>
      <dgm:t>
        <a:bodyPr/>
        <a:lstStyle/>
        <a:p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The values of human resources are 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C14A00-8211-4A9C-9026-34B5D0737A9A}" type="parTrans" cxnId="{3FBC3AA8-DCEC-46BE-AD36-30CDB0CB796E}">
      <dgm:prSet/>
      <dgm:spPr/>
      <dgm:t>
        <a:bodyPr/>
        <a:lstStyle/>
        <a:p>
          <a:endParaRPr lang="en-US"/>
        </a:p>
      </dgm:t>
    </dgm:pt>
    <dgm:pt modelId="{8EEA2095-0A46-406C-8D76-81B45750B866}" type="sibTrans" cxnId="{3FBC3AA8-DCEC-46BE-AD36-30CDB0CB796E}">
      <dgm:prSet/>
      <dgm:spPr/>
      <dgm:t>
        <a:bodyPr/>
        <a:lstStyle/>
        <a:p>
          <a:endParaRPr lang="en-US"/>
        </a:p>
      </dgm:t>
    </dgm:pt>
    <dgm:pt modelId="{E4BF661F-4B4E-422A-9857-436D063D44B5}">
      <dgm:prSet custT="1"/>
      <dgm:spPr/>
      <dgm:t>
        <a:bodyPr/>
        <a:lstStyle/>
        <a:p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truth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BFC643-446B-47CB-A1DD-D063EB9CEA4B}" type="parTrans" cxnId="{CDB66B9E-6B09-4C48-8E28-472C0FE46554}">
      <dgm:prSet/>
      <dgm:spPr/>
      <dgm:t>
        <a:bodyPr/>
        <a:lstStyle/>
        <a:p>
          <a:endParaRPr lang="en-US"/>
        </a:p>
      </dgm:t>
    </dgm:pt>
    <dgm:pt modelId="{EF72B882-B130-4299-B97E-BF0596166BE9}" type="sibTrans" cxnId="{CDB66B9E-6B09-4C48-8E28-472C0FE46554}">
      <dgm:prSet/>
      <dgm:spPr/>
      <dgm:t>
        <a:bodyPr/>
        <a:lstStyle/>
        <a:p>
          <a:endParaRPr lang="en-US"/>
        </a:p>
      </dgm:t>
    </dgm:pt>
    <dgm:pt modelId="{AF87ABE8-6CB1-47F1-9B9E-35523E9A1414}">
      <dgm:prSet custT="1"/>
      <dgm:spPr/>
      <dgm:t>
        <a:bodyPr/>
        <a:lstStyle/>
        <a:p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honesty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5E7DE4-8B4B-4597-BF26-E39BB8FE01D6}" type="parTrans" cxnId="{D92F1AAC-BD1B-4E82-B919-F46259B3A09E}">
      <dgm:prSet/>
      <dgm:spPr/>
      <dgm:t>
        <a:bodyPr/>
        <a:lstStyle/>
        <a:p>
          <a:endParaRPr lang="en-US"/>
        </a:p>
      </dgm:t>
    </dgm:pt>
    <dgm:pt modelId="{14817D40-0677-4C6A-BBD7-6EA98386601D}" type="sibTrans" cxnId="{D92F1AAC-BD1B-4E82-B919-F46259B3A09E}">
      <dgm:prSet/>
      <dgm:spPr/>
      <dgm:t>
        <a:bodyPr/>
        <a:lstStyle/>
        <a:p>
          <a:endParaRPr lang="en-US"/>
        </a:p>
      </dgm:t>
    </dgm:pt>
    <dgm:pt modelId="{5EDFC91B-BC77-47E6-9481-C2531AE2DAD6}">
      <dgm:prSet custT="1"/>
      <dgm:spPr/>
      <dgm:t>
        <a:bodyPr/>
        <a:lstStyle/>
        <a:p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loyalty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4EEAAA-7CC7-407E-9D57-637A9DCCA781}" type="parTrans" cxnId="{03EBAFB0-12EA-4772-9749-73D883A79030}">
      <dgm:prSet/>
      <dgm:spPr/>
      <dgm:t>
        <a:bodyPr/>
        <a:lstStyle/>
        <a:p>
          <a:endParaRPr lang="en-US"/>
        </a:p>
      </dgm:t>
    </dgm:pt>
    <dgm:pt modelId="{E04CF26D-37B4-483B-9F78-67EAE4F118C7}" type="sibTrans" cxnId="{03EBAFB0-12EA-4772-9749-73D883A79030}">
      <dgm:prSet/>
      <dgm:spPr/>
      <dgm:t>
        <a:bodyPr/>
        <a:lstStyle/>
        <a:p>
          <a:endParaRPr lang="en-US"/>
        </a:p>
      </dgm:t>
    </dgm:pt>
    <dgm:pt modelId="{00EF3B0E-B4C3-425A-80BE-9D38004F2C96}">
      <dgm:prSet custT="1"/>
      <dgm:spPr/>
      <dgm:t>
        <a:bodyPr/>
        <a:lstStyle/>
        <a:p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love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820646-A310-48D5-A67A-AC7CBE9DEB79}" type="parTrans" cxnId="{3196C75B-085A-4B6D-BC86-F54FEAA8729F}">
      <dgm:prSet/>
      <dgm:spPr/>
      <dgm:t>
        <a:bodyPr/>
        <a:lstStyle/>
        <a:p>
          <a:endParaRPr lang="en-US"/>
        </a:p>
      </dgm:t>
    </dgm:pt>
    <dgm:pt modelId="{474B4C26-5384-4F5E-85A7-8DD739FBBC90}" type="sibTrans" cxnId="{3196C75B-085A-4B6D-BC86-F54FEAA8729F}">
      <dgm:prSet/>
      <dgm:spPr/>
      <dgm:t>
        <a:bodyPr/>
        <a:lstStyle/>
        <a:p>
          <a:endParaRPr lang="en-US"/>
        </a:p>
      </dgm:t>
    </dgm:pt>
    <dgm:pt modelId="{F7D9A88F-0F31-485F-961F-62215B9B5125}">
      <dgm:prSet custT="1"/>
      <dgm:spPr/>
      <dgm:t>
        <a:bodyPr/>
        <a:lstStyle/>
        <a:p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peace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6D8E46-84AE-4077-B480-402E65864DB9}" type="parTrans" cxnId="{342136F1-DC12-4E91-AB36-878A9D042F05}">
      <dgm:prSet/>
      <dgm:spPr/>
      <dgm:t>
        <a:bodyPr/>
        <a:lstStyle/>
        <a:p>
          <a:endParaRPr lang="en-US"/>
        </a:p>
      </dgm:t>
    </dgm:pt>
    <dgm:pt modelId="{9357E9DE-6482-4F05-8676-1B5F5BC46D61}" type="sibTrans" cxnId="{342136F1-DC12-4E91-AB36-878A9D042F05}">
      <dgm:prSet/>
      <dgm:spPr/>
      <dgm:t>
        <a:bodyPr/>
        <a:lstStyle/>
        <a:p>
          <a:endParaRPr lang="en-US"/>
        </a:p>
      </dgm:t>
    </dgm:pt>
    <dgm:pt modelId="{BA5C11AF-81AC-4DAD-AD0B-3B083BDE753E}" type="pres">
      <dgm:prSet presAssocID="{B8F48C2A-82B8-43CE-9D22-A33D137937F9}" presName="diagram" presStyleCnt="0">
        <dgm:presLayoutVars>
          <dgm:dir/>
          <dgm:resizeHandles val="exact"/>
        </dgm:presLayoutVars>
      </dgm:prSet>
      <dgm:spPr/>
    </dgm:pt>
    <dgm:pt modelId="{A3F926DD-D4D8-404F-BEEA-2AB78F68B2BE}" type="pres">
      <dgm:prSet presAssocID="{52CD184C-7A17-433A-968D-BAD5422C52F5}" presName="node" presStyleLbl="node1" presStyleIdx="0" presStyleCnt="6">
        <dgm:presLayoutVars>
          <dgm:bulletEnabled val="1"/>
        </dgm:presLayoutVars>
      </dgm:prSet>
      <dgm:spPr/>
    </dgm:pt>
    <dgm:pt modelId="{C4A6A2F8-7D24-45F0-91CB-C45C5AB01178}" type="pres">
      <dgm:prSet presAssocID="{8EEA2095-0A46-406C-8D76-81B45750B866}" presName="sibTrans" presStyleCnt="0"/>
      <dgm:spPr/>
    </dgm:pt>
    <dgm:pt modelId="{D7F7543B-335B-4179-8F83-483D8529D5DD}" type="pres">
      <dgm:prSet presAssocID="{E4BF661F-4B4E-422A-9857-436D063D44B5}" presName="node" presStyleLbl="node1" presStyleIdx="1" presStyleCnt="6">
        <dgm:presLayoutVars>
          <dgm:bulletEnabled val="1"/>
        </dgm:presLayoutVars>
      </dgm:prSet>
      <dgm:spPr/>
    </dgm:pt>
    <dgm:pt modelId="{CA98F8E2-1028-4B1D-AC06-233CAFF39A62}" type="pres">
      <dgm:prSet presAssocID="{EF72B882-B130-4299-B97E-BF0596166BE9}" presName="sibTrans" presStyleCnt="0"/>
      <dgm:spPr/>
    </dgm:pt>
    <dgm:pt modelId="{6392DA38-1C1E-4E16-9BCE-DC9DB8F400AF}" type="pres">
      <dgm:prSet presAssocID="{AF87ABE8-6CB1-47F1-9B9E-35523E9A1414}" presName="node" presStyleLbl="node1" presStyleIdx="2" presStyleCnt="6">
        <dgm:presLayoutVars>
          <dgm:bulletEnabled val="1"/>
        </dgm:presLayoutVars>
      </dgm:prSet>
      <dgm:spPr/>
    </dgm:pt>
    <dgm:pt modelId="{62BD0006-4D0F-4BA3-9A00-6A0DAF31AF47}" type="pres">
      <dgm:prSet presAssocID="{14817D40-0677-4C6A-BBD7-6EA98386601D}" presName="sibTrans" presStyleCnt="0"/>
      <dgm:spPr/>
    </dgm:pt>
    <dgm:pt modelId="{F74CBB48-9CBD-46E2-AA49-48BC61B41CC1}" type="pres">
      <dgm:prSet presAssocID="{5EDFC91B-BC77-47E6-9481-C2531AE2DAD6}" presName="node" presStyleLbl="node1" presStyleIdx="3" presStyleCnt="6">
        <dgm:presLayoutVars>
          <dgm:bulletEnabled val="1"/>
        </dgm:presLayoutVars>
      </dgm:prSet>
      <dgm:spPr/>
    </dgm:pt>
    <dgm:pt modelId="{DB3C90EB-0DE8-4061-A93A-45405CA6DBD9}" type="pres">
      <dgm:prSet presAssocID="{E04CF26D-37B4-483B-9F78-67EAE4F118C7}" presName="sibTrans" presStyleCnt="0"/>
      <dgm:spPr/>
    </dgm:pt>
    <dgm:pt modelId="{6C1FF10D-BC17-42F4-84FD-39A8C4F7E812}" type="pres">
      <dgm:prSet presAssocID="{00EF3B0E-B4C3-425A-80BE-9D38004F2C96}" presName="node" presStyleLbl="node1" presStyleIdx="4" presStyleCnt="6">
        <dgm:presLayoutVars>
          <dgm:bulletEnabled val="1"/>
        </dgm:presLayoutVars>
      </dgm:prSet>
      <dgm:spPr/>
    </dgm:pt>
    <dgm:pt modelId="{05159CFF-4C42-4A11-B07B-BF2275EEEBA3}" type="pres">
      <dgm:prSet presAssocID="{474B4C26-5384-4F5E-85A7-8DD739FBBC90}" presName="sibTrans" presStyleCnt="0"/>
      <dgm:spPr/>
    </dgm:pt>
    <dgm:pt modelId="{0BE10339-4CC1-4FC9-9F5C-2395FE159297}" type="pres">
      <dgm:prSet presAssocID="{F7D9A88F-0F31-485F-961F-62215B9B5125}" presName="node" presStyleLbl="node1" presStyleIdx="5" presStyleCnt="6">
        <dgm:presLayoutVars>
          <dgm:bulletEnabled val="1"/>
        </dgm:presLayoutVars>
      </dgm:prSet>
      <dgm:spPr/>
    </dgm:pt>
  </dgm:ptLst>
  <dgm:cxnLst>
    <dgm:cxn modelId="{0A455A40-B338-43EE-99CC-8626F32C4DBF}" type="presOf" srcId="{00EF3B0E-B4C3-425A-80BE-9D38004F2C96}" destId="{6C1FF10D-BC17-42F4-84FD-39A8C4F7E812}" srcOrd="0" destOrd="0" presId="urn:microsoft.com/office/officeart/2005/8/layout/default"/>
    <dgm:cxn modelId="{3196C75B-085A-4B6D-BC86-F54FEAA8729F}" srcId="{B8F48C2A-82B8-43CE-9D22-A33D137937F9}" destId="{00EF3B0E-B4C3-425A-80BE-9D38004F2C96}" srcOrd="4" destOrd="0" parTransId="{1F820646-A310-48D5-A67A-AC7CBE9DEB79}" sibTransId="{474B4C26-5384-4F5E-85A7-8DD739FBBC90}"/>
    <dgm:cxn modelId="{9BFE3673-BC36-4C52-9DC9-8DA07FB66EC2}" type="presOf" srcId="{5EDFC91B-BC77-47E6-9481-C2531AE2DAD6}" destId="{F74CBB48-9CBD-46E2-AA49-48BC61B41CC1}" srcOrd="0" destOrd="0" presId="urn:microsoft.com/office/officeart/2005/8/layout/default"/>
    <dgm:cxn modelId="{6E5DF18D-6D8A-45A5-9F64-9D890576606C}" type="presOf" srcId="{52CD184C-7A17-433A-968D-BAD5422C52F5}" destId="{A3F926DD-D4D8-404F-BEEA-2AB78F68B2BE}" srcOrd="0" destOrd="0" presId="urn:microsoft.com/office/officeart/2005/8/layout/default"/>
    <dgm:cxn modelId="{CDB66B9E-6B09-4C48-8E28-472C0FE46554}" srcId="{B8F48C2A-82B8-43CE-9D22-A33D137937F9}" destId="{E4BF661F-4B4E-422A-9857-436D063D44B5}" srcOrd="1" destOrd="0" parTransId="{DBBFC643-446B-47CB-A1DD-D063EB9CEA4B}" sibTransId="{EF72B882-B130-4299-B97E-BF0596166BE9}"/>
    <dgm:cxn modelId="{3FBC3AA8-DCEC-46BE-AD36-30CDB0CB796E}" srcId="{B8F48C2A-82B8-43CE-9D22-A33D137937F9}" destId="{52CD184C-7A17-433A-968D-BAD5422C52F5}" srcOrd="0" destOrd="0" parTransId="{33C14A00-8211-4A9C-9026-34B5D0737A9A}" sibTransId="{8EEA2095-0A46-406C-8D76-81B45750B866}"/>
    <dgm:cxn modelId="{D92F1AAC-BD1B-4E82-B919-F46259B3A09E}" srcId="{B8F48C2A-82B8-43CE-9D22-A33D137937F9}" destId="{AF87ABE8-6CB1-47F1-9B9E-35523E9A1414}" srcOrd="2" destOrd="0" parTransId="{545E7DE4-8B4B-4597-BF26-E39BB8FE01D6}" sibTransId="{14817D40-0677-4C6A-BBD7-6EA98386601D}"/>
    <dgm:cxn modelId="{03EBAFB0-12EA-4772-9749-73D883A79030}" srcId="{B8F48C2A-82B8-43CE-9D22-A33D137937F9}" destId="{5EDFC91B-BC77-47E6-9481-C2531AE2DAD6}" srcOrd="3" destOrd="0" parTransId="{2E4EEAAA-7CC7-407E-9D57-637A9DCCA781}" sibTransId="{E04CF26D-37B4-483B-9F78-67EAE4F118C7}"/>
    <dgm:cxn modelId="{E818A7E1-F120-4B06-9CC5-546E164E5D3C}" type="presOf" srcId="{F7D9A88F-0F31-485F-961F-62215B9B5125}" destId="{0BE10339-4CC1-4FC9-9F5C-2395FE159297}" srcOrd="0" destOrd="0" presId="urn:microsoft.com/office/officeart/2005/8/layout/default"/>
    <dgm:cxn modelId="{342136F1-DC12-4E91-AB36-878A9D042F05}" srcId="{B8F48C2A-82B8-43CE-9D22-A33D137937F9}" destId="{F7D9A88F-0F31-485F-961F-62215B9B5125}" srcOrd="5" destOrd="0" parTransId="{966D8E46-84AE-4077-B480-402E65864DB9}" sibTransId="{9357E9DE-6482-4F05-8676-1B5F5BC46D61}"/>
    <dgm:cxn modelId="{C9DFCCF2-7B06-404A-A760-1F6B1C6CB784}" type="presOf" srcId="{E4BF661F-4B4E-422A-9857-436D063D44B5}" destId="{D7F7543B-335B-4179-8F83-483D8529D5DD}" srcOrd="0" destOrd="0" presId="urn:microsoft.com/office/officeart/2005/8/layout/default"/>
    <dgm:cxn modelId="{1954A4F4-BB87-47B3-8825-B71CEB876C3C}" type="presOf" srcId="{B8F48C2A-82B8-43CE-9D22-A33D137937F9}" destId="{BA5C11AF-81AC-4DAD-AD0B-3B083BDE753E}" srcOrd="0" destOrd="0" presId="urn:microsoft.com/office/officeart/2005/8/layout/default"/>
    <dgm:cxn modelId="{8C532BF5-2D34-4E97-A84C-DB64D106ED28}" type="presOf" srcId="{AF87ABE8-6CB1-47F1-9B9E-35523E9A1414}" destId="{6392DA38-1C1E-4E16-9BCE-DC9DB8F400AF}" srcOrd="0" destOrd="0" presId="urn:microsoft.com/office/officeart/2005/8/layout/default"/>
    <dgm:cxn modelId="{95ADF845-539D-4374-B99A-D4E94DFE1CD3}" type="presParOf" srcId="{BA5C11AF-81AC-4DAD-AD0B-3B083BDE753E}" destId="{A3F926DD-D4D8-404F-BEEA-2AB78F68B2BE}" srcOrd="0" destOrd="0" presId="urn:microsoft.com/office/officeart/2005/8/layout/default"/>
    <dgm:cxn modelId="{8639DEA4-C826-4125-B8AB-127FCDFA61C9}" type="presParOf" srcId="{BA5C11AF-81AC-4DAD-AD0B-3B083BDE753E}" destId="{C4A6A2F8-7D24-45F0-91CB-C45C5AB01178}" srcOrd="1" destOrd="0" presId="urn:microsoft.com/office/officeart/2005/8/layout/default"/>
    <dgm:cxn modelId="{E5492344-B1B6-4FCE-A8A0-33A06B0E76AD}" type="presParOf" srcId="{BA5C11AF-81AC-4DAD-AD0B-3B083BDE753E}" destId="{D7F7543B-335B-4179-8F83-483D8529D5DD}" srcOrd="2" destOrd="0" presId="urn:microsoft.com/office/officeart/2005/8/layout/default"/>
    <dgm:cxn modelId="{3AC102B1-0F87-4F57-B200-A6CA6BADD37A}" type="presParOf" srcId="{BA5C11AF-81AC-4DAD-AD0B-3B083BDE753E}" destId="{CA98F8E2-1028-4B1D-AC06-233CAFF39A62}" srcOrd="3" destOrd="0" presId="urn:microsoft.com/office/officeart/2005/8/layout/default"/>
    <dgm:cxn modelId="{C47C529A-720E-484C-8177-AD6B6C9CF230}" type="presParOf" srcId="{BA5C11AF-81AC-4DAD-AD0B-3B083BDE753E}" destId="{6392DA38-1C1E-4E16-9BCE-DC9DB8F400AF}" srcOrd="4" destOrd="0" presId="urn:microsoft.com/office/officeart/2005/8/layout/default"/>
    <dgm:cxn modelId="{F3578DB4-3738-4C8E-ADAE-18B061FA02DF}" type="presParOf" srcId="{BA5C11AF-81AC-4DAD-AD0B-3B083BDE753E}" destId="{62BD0006-4D0F-4BA3-9A00-6A0DAF31AF47}" srcOrd="5" destOrd="0" presId="urn:microsoft.com/office/officeart/2005/8/layout/default"/>
    <dgm:cxn modelId="{F3795255-294C-4962-BA89-F1301B7A04C5}" type="presParOf" srcId="{BA5C11AF-81AC-4DAD-AD0B-3B083BDE753E}" destId="{F74CBB48-9CBD-46E2-AA49-48BC61B41CC1}" srcOrd="6" destOrd="0" presId="urn:microsoft.com/office/officeart/2005/8/layout/default"/>
    <dgm:cxn modelId="{6B13086C-3D43-4304-9EF8-ED8AC3892A08}" type="presParOf" srcId="{BA5C11AF-81AC-4DAD-AD0B-3B083BDE753E}" destId="{DB3C90EB-0DE8-4061-A93A-45405CA6DBD9}" srcOrd="7" destOrd="0" presId="urn:microsoft.com/office/officeart/2005/8/layout/default"/>
    <dgm:cxn modelId="{26CCFE4F-253E-4D8D-AC6A-3A8561DB366C}" type="presParOf" srcId="{BA5C11AF-81AC-4DAD-AD0B-3B083BDE753E}" destId="{6C1FF10D-BC17-42F4-84FD-39A8C4F7E812}" srcOrd="8" destOrd="0" presId="urn:microsoft.com/office/officeart/2005/8/layout/default"/>
    <dgm:cxn modelId="{910543F4-F657-4918-9CFF-940FA2628448}" type="presParOf" srcId="{BA5C11AF-81AC-4DAD-AD0B-3B083BDE753E}" destId="{05159CFF-4C42-4A11-B07B-BF2275EEEBA3}" srcOrd="9" destOrd="0" presId="urn:microsoft.com/office/officeart/2005/8/layout/default"/>
    <dgm:cxn modelId="{61506D9B-4632-412E-9F8D-B44871A700CF}" type="presParOf" srcId="{BA5C11AF-81AC-4DAD-AD0B-3B083BDE753E}" destId="{0BE10339-4CC1-4FC9-9F5C-2395FE15929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F5BD12-0640-466F-BA30-8F9226CB5C4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7F01F2-B786-415E-B7E2-19F9B7738740}">
      <dgm:prSet custT="1"/>
      <dgm:spPr>
        <a:noFill/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>
            <a:lnSpc>
              <a:spcPct val="100000"/>
            </a:lnSpc>
          </a:pPr>
          <a:r>
            <a:rPr lang="en-GB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There are two types of relations between the employer and employee </a:t>
          </a:r>
          <a:endParaRPr lang="en-US" sz="2400" i="1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6BD986-4111-49D9-A553-2DA47D7E0A78}" type="sibTrans" cxnId="{899F8CD6-E7B7-4283-B67F-F1D3414F0E3F}">
      <dgm:prSet/>
      <dgm:spPr/>
      <dgm:t>
        <a:bodyPr/>
        <a:lstStyle/>
        <a:p>
          <a:endParaRPr lang="en-US"/>
        </a:p>
      </dgm:t>
    </dgm:pt>
    <dgm:pt modelId="{DE642FA3-DF86-4B13-93FD-80B54996EE1D}" type="parTrans" cxnId="{899F8CD6-E7B7-4283-B67F-F1D3414F0E3F}">
      <dgm:prSet/>
      <dgm:spPr/>
      <dgm:t>
        <a:bodyPr/>
        <a:lstStyle/>
        <a:p>
          <a:endParaRPr lang="en-US"/>
        </a:p>
      </dgm:t>
    </dgm:pt>
    <dgm:pt modelId="{1401ED55-C0DC-4CC8-8A91-4A76439D7D4D}" type="pres">
      <dgm:prSet presAssocID="{15F5BD12-0640-466F-BA30-8F9226CB5C44}" presName="Name0" presStyleCnt="0">
        <dgm:presLayoutVars>
          <dgm:dir/>
          <dgm:animLvl val="lvl"/>
          <dgm:resizeHandles val="exact"/>
        </dgm:presLayoutVars>
      </dgm:prSet>
      <dgm:spPr/>
    </dgm:pt>
    <dgm:pt modelId="{632AFD4D-501E-4567-9DD5-31E7A49BCD27}" type="pres">
      <dgm:prSet presAssocID="{867F01F2-B786-415E-B7E2-19F9B7738740}" presName="linNode" presStyleCnt="0"/>
      <dgm:spPr/>
    </dgm:pt>
    <dgm:pt modelId="{C1B17E8F-0038-4140-A80F-6D2371CAD110}" type="pres">
      <dgm:prSet presAssocID="{867F01F2-B786-415E-B7E2-19F9B7738740}" presName="parentText" presStyleLbl="node1" presStyleIdx="0" presStyleCnt="1" custScaleX="112051" custScaleY="156256" custLinFactNeighborX="10604" custLinFactNeighborY="40">
        <dgm:presLayoutVars>
          <dgm:chMax val="1"/>
          <dgm:bulletEnabled val="1"/>
        </dgm:presLayoutVars>
      </dgm:prSet>
      <dgm:spPr/>
    </dgm:pt>
  </dgm:ptLst>
  <dgm:cxnLst>
    <dgm:cxn modelId="{4474FEC5-825A-495F-A897-5FC014C52D1C}" type="presOf" srcId="{867F01F2-B786-415E-B7E2-19F9B7738740}" destId="{C1B17E8F-0038-4140-A80F-6D2371CAD110}" srcOrd="0" destOrd="0" presId="urn:microsoft.com/office/officeart/2005/8/layout/vList5"/>
    <dgm:cxn modelId="{7526D4CB-4073-44A5-8CF2-3AF287B28368}" type="presOf" srcId="{15F5BD12-0640-466F-BA30-8F9226CB5C44}" destId="{1401ED55-C0DC-4CC8-8A91-4A76439D7D4D}" srcOrd="0" destOrd="0" presId="urn:microsoft.com/office/officeart/2005/8/layout/vList5"/>
    <dgm:cxn modelId="{899F8CD6-E7B7-4283-B67F-F1D3414F0E3F}" srcId="{15F5BD12-0640-466F-BA30-8F9226CB5C44}" destId="{867F01F2-B786-415E-B7E2-19F9B7738740}" srcOrd="0" destOrd="0" parTransId="{DE642FA3-DF86-4B13-93FD-80B54996EE1D}" sibTransId="{016BD986-4111-49D9-A553-2DA47D7E0A78}"/>
    <dgm:cxn modelId="{E894AD63-0582-447B-81C4-7F61C5BEB60B}" type="presParOf" srcId="{1401ED55-C0DC-4CC8-8A91-4A76439D7D4D}" destId="{632AFD4D-501E-4567-9DD5-31E7A49BCD27}" srcOrd="0" destOrd="0" presId="urn:microsoft.com/office/officeart/2005/8/layout/vList5"/>
    <dgm:cxn modelId="{961FB915-AE5B-4A7C-9639-0BF57EAB6FBE}" type="presParOf" srcId="{632AFD4D-501E-4567-9DD5-31E7A49BCD27}" destId="{C1B17E8F-0038-4140-A80F-6D2371CAD11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4CC3EC-97C1-4DA1-B3F2-F8CDF0B93D55}" type="doc">
      <dgm:prSet loTypeId="urn:microsoft.com/office/officeart/2005/8/layout/process1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505E183-1267-4C0F-8084-3122DB401C6E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Factors which can improve employer employee relationship</a:t>
          </a:r>
          <a:endParaRPr lang="en-US" sz="1800" i="1" dirty="0">
            <a:solidFill>
              <a:srgbClr val="00B050"/>
            </a:solidFill>
            <a:highlight>
              <a:srgbClr val="000000"/>
            </a:highlight>
          </a:endParaRPr>
        </a:p>
      </dgm:t>
    </dgm:pt>
    <dgm:pt modelId="{22DDFC23-3920-437B-B91A-565A136E8E37}" type="parTrans" cxnId="{17C38359-3255-4FDD-9716-1B06B7DE41A4}">
      <dgm:prSet/>
      <dgm:spPr/>
      <dgm:t>
        <a:bodyPr/>
        <a:lstStyle/>
        <a:p>
          <a:endParaRPr lang="en-US"/>
        </a:p>
      </dgm:t>
    </dgm:pt>
    <dgm:pt modelId="{E9900995-2194-4234-8D0F-57E599590C4A}" type="sibTrans" cxnId="{17C38359-3255-4FDD-9716-1B06B7DE41A4}">
      <dgm:prSet/>
      <dgm:spPr/>
      <dgm:t>
        <a:bodyPr/>
        <a:lstStyle/>
        <a:p>
          <a:endParaRPr lang="en-US"/>
        </a:p>
      </dgm:t>
    </dgm:pt>
    <dgm:pt modelId="{573161E3-1200-44A3-90FC-6BC827D3C6A1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create a safe place for employees, asking them what they like or dislike</a:t>
          </a:r>
        </a:p>
      </dgm:t>
    </dgm:pt>
    <dgm:pt modelId="{F30910B9-F6D5-46C1-8440-C73D598A8C20}" type="parTrans" cxnId="{663E9A58-15ED-45FD-98A4-5A4A2A9F1AFB}">
      <dgm:prSet/>
      <dgm:spPr/>
      <dgm:t>
        <a:bodyPr/>
        <a:lstStyle/>
        <a:p>
          <a:endParaRPr lang="en-US"/>
        </a:p>
      </dgm:t>
    </dgm:pt>
    <dgm:pt modelId="{4D1AE821-115A-407D-A074-B100729E36A9}" type="sibTrans" cxnId="{663E9A58-15ED-45FD-98A4-5A4A2A9F1AFB}">
      <dgm:prSet/>
      <dgm:spPr/>
      <dgm:t>
        <a:bodyPr/>
        <a:lstStyle/>
        <a:p>
          <a:endParaRPr lang="en-US"/>
        </a:p>
      </dgm:t>
    </dgm:pt>
    <dgm:pt modelId="{CEBEE07A-A4E5-440A-B78C-958FBA5A4F4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effective communication could save the day, if something must be done, the sooner the better </a:t>
          </a:r>
        </a:p>
      </dgm:t>
    </dgm:pt>
    <dgm:pt modelId="{BCF2BC8E-78D3-43F0-BC4D-0315E96AB030}" type="parTrans" cxnId="{E71C2E2E-C0C4-47EE-8F8F-B4104EC6D3F8}">
      <dgm:prSet/>
      <dgm:spPr/>
      <dgm:t>
        <a:bodyPr/>
        <a:lstStyle/>
        <a:p>
          <a:endParaRPr lang="en-US"/>
        </a:p>
      </dgm:t>
    </dgm:pt>
    <dgm:pt modelId="{81C194FF-4A03-41AA-B3B3-DF30B75C6BAE}" type="sibTrans" cxnId="{E71C2E2E-C0C4-47EE-8F8F-B4104EC6D3F8}">
      <dgm:prSet/>
      <dgm:spPr/>
      <dgm:t>
        <a:bodyPr/>
        <a:lstStyle/>
        <a:p>
          <a:endParaRPr lang="en-US"/>
        </a:p>
      </dgm:t>
    </dgm:pt>
    <dgm:pt modelId="{79774BE0-C807-4C43-8B32-86FDEEFF270C}" type="pres">
      <dgm:prSet presAssocID="{F04CC3EC-97C1-4DA1-B3F2-F8CDF0B93D55}" presName="Name0" presStyleCnt="0">
        <dgm:presLayoutVars>
          <dgm:dir/>
          <dgm:resizeHandles val="exact"/>
        </dgm:presLayoutVars>
      </dgm:prSet>
      <dgm:spPr/>
    </dgm:pt>
    <dgm:pt modelId="{854898A1-D73B-452F-A898-99D76B17A8B4}" type="pres">
      <dgm:prSet presAssocID="{9505E183-1267-4C0F-8084-3122DB401C6E}" presName="node" presStyleLbl="node1" presStyleIdx="0" presStyleCnt="3" custAng="0" custLinFactNeighborX="346">
        <dgm:presLayoutVars>
          <dgm:bulletEnabled val="1"/>
        </dgm:presLayoutVars>
      </dgm:prSet>
      <dgm:spPr/>
    </dgm:pt>
    <dgm:pt modelId="{5C0358F2-0192-4B69-95F0-79DF1AB7457A}" type="pres">
      <dgm:prSet presAssocID="{E9900995-2194-4234-8D0F-57E599590C4A}" presName="sibTrans" presStyleLbl="sibTrans2D1" presStyleIdx="0" presStyleCnt="2"/>
      <dgm:spPr/>
    </dgm:pt>
    <dgm:pt modelId="{C394A7F0-8682-4CFE-AFB5-753F465528A7}" type="pres">
      <dgm:prSet presAssocID="{E9900995-2194-4234-8D0F-57E599590C4A}" presName="connectorText" presStyleLbl="sibTrans2D1" presStyleIdx="0" presStyleCnt="2"/>
      <dgm:spPr/>
    </dgm:pt>
    <dgm:pt modelId="{68420CFB-D2E0-4214-8451-A0D56536752A}" type="pres">
      <dgm:prSet presAssocID="{573161E3-1200-44A3-90FC-6BC827D3C6A1}" presName="node" presStyleLbl="node1" presStyleIdx="1" presStyleCnt="3">
        <dgm:presLayoutVars>
          <dgm:bulletEnabled val="1"/>
        </dgm:presLayoutVars>
      </dgm:prSet>
      <dgm:spPr/>
    </dgm:pt>
    <dgm:pt modelId="{FF2A4A98-1FC6-48FD-A8E1-1F8424EE79DB}" type="pres">
      <dgm:prSet presAssocID="{4D1AE821-115A-407D-A074-B100729E36A9}" presName="sibTrans" presStyleLbl="sibTrans2D1" presStyleIdx="1" presStyleCnt="2"/>
      <dgm:spPr/>
    </dgm:pt>
    <dgm:pt modelId="{9FA0D4D2-515D-4C86-8180-DB1D32C002A7}" type="pres">
      <dgm:prSet presAssocID="{4D1AE821-115A-407D-A074-B100729E36A9}" presName="connectorText" presStyleLbl="sibTrans2D1" presStyleIdx="1" presStyleCnt="2"/>
      <dgm:spPr/>
    </dgm:pt>
    <dgm:pt modelId="{49144259-825B-44D0-984A-48FBBE1843CB}" type="pres">
      <dgm:prSet presAssocID="{CEBEE07A-A4E5-440A-B78C-958FBA5A4F4D}" presName="node" presStyleLbl="node1" presStyleIdx="2" presStyleCnt="3">
        <dgm:presLayoutVars>
          <dgm:bulletEnabled val="1"/>
        </dgm:presLayoutVars>
      </dgm:prSet>
      <dgm:spPr/>
    </dgm:pt>
  </dgm:ptLst>
  <dgm:cxnLst>
    <dgm:cxn modelId="{57657009-464E-42FD-813D-68E1EC385F3F}" type="presOf" srcId="{E9900995-2194-4234-8D0F-57E599590C4A}" destId="{C394A7F0-8682-4CFE-AFB5-753F465528A7}" srcOrd="1" destOrd="0" presId="urn:microsoft.com/office/officeart/2005/8/layout/process1"/>
    <dgm:cxn modelId="{FD8CF327-FCE2-489E-A429-D9DA5317C870}" type="presOf" srcId="{9505E183-1267-4C0F-8084-3122DB401C6E}" destId="{854898A1-D73B-452F-A898-99D76B17A8B4}" srcOrd="0" destOrd="0" presId="urn:microsoft.com/office/officeart/2005/8/layout/process1"/>
    <dgm:cxn modelId="{E71C2E2E-C0C4-47EE-8F8F-B4104EC6D3F8}" srcId="{F04CC3EC-97C1-4DA1-B3F2-F8CDF0B93D55}" destId="{CEBEE07A-A4E5-440A-B78C-958FBA5A4F4D}" srcOrd="2" destOrd="0" parTransId="{BCF2BC8E-78D3-43F0-BC4D-0315E96AB030}" sibTransId="{81C194FF-4A03-41AA-B3B3-DF30B75C6BAE}"/>
    <dgm:cxn modelId="{C6C3965C-AE56-45F3-B6A5-9F611018367D}" type="presOf" srcId="{E9900995-2194-4234-8D0F-57E599590C4A}" destId="{5C0358F2-0192-4B69-95F0-79DF1AB7457A}" srcOrd="0" destOrd="0" presId="urn:microsoft.com/office/officeart/2005/8/layout/process1"/>
    <dgm:cxn modelId="{5075CD60-D50B-45B3-B98B-C2B7B919FAC7}" type="presOf" srcId="{CEBEE07A-A4E5-440A-B78C-958FBA5A4F4D}" destId="{49144259-825B-44D0-984A-48FBBE1843CB}" srcOrd="0" destOrd="0" presId="urn:microsoft.com/office/officeart/2005/8/layout/process1"/>
    <dgm:cxn modelId="{FD6F1643-54F3-45C7-8617-8B5AA4EF27F9}" type="presOf" srcId="{4D1AE821-115A-407D-A074-B100729E36A9}" destId="{FF2A4A98-1FC6-48FD-A8E1-1F8424EE79DB}" srcOrd="0" destOrd="0" presId="urn:microsoft.com/office/officeart/2005/8/layout/process1"/>
    <dgm:cxn modelId="{663E9A58-15ED-45FD-98A4-5A4A2A9F1AFB}" srcId="{F04CC3EC-97C1-4DA1-B3F2-F8CDF0B93D55}" destId="{573161E3-1200-44A3-90FC-6BC827D3C6A1}" srcOrd="1" destOrd="0" parTransId="{F30910B9-F6D5-46C1-8440-C73D598A8C20}" sibTransId="{4D1AE821-115A-407D-A074-B100729E36A9}"/>
    <dgm:cxn modelId="{17C38359-3255-4FDD-9716-1B06B7DE41A4}" srcId="{F04CC3EC-97C1-4DA1-B3F2-F8CDF0B93D55}" destId="{9505E183-1267-4C0F-8084-3122DB401C6E}" srcOrd="0" destOrd="0" parTransId="{22DDFC23-3920-437B-B91A-565A136E8E37}" sibTransId="{E9900995-2194-4234-8D0F-57E599590C4A}"/>
    <dgm:cxn modelId="{220E19E0-C7DB-4223-A057-20394D65F156}" type="presOf" srcId="{573161E3-1200-44A3-90FC-6BC827D3C6A1}" destId="{68420CFB-D2E0-4214-8451-A0D56536752A}" srcOrd="0" destOrd="0" presId="urn:microsoft.com/office/officeart/2005/8/layout/process1"/>
    <dgm:cxn modelId="{9F93C5E8-BB4D-45EB-A9FC-AEAC4764DE8F}" type="presOf" srcId="{4D1AE821-115A-407D-A074-B100729E36A9}" destId="{9FA0D4D2-515D-4C86-8180-DB1D32C002A7}" srcOrd="1" destOrd="0" presId="urn:microsoft.com/office/officeart/2005/8/layout/process1"/>
    <dgm:cxn modelId="{9C2AA8FA-51B5-4A3A-B1C2-EC8DEC2C2C8D}" type="presOf" srcId="{F04CC3EC-97C1-4DA1-B3F2-F8CDF0B93D55}" destId="{79774BE0-C807-4C43-8B32-86FDEEFF270C}" srcOrd="0" destOrd="0" presId="urn:microsoft.com/office/officeart/2005/8/layout/process1"/>
    <dgm:cxn modelId="{301F20D0-AC22-4213-9202-B293E903DED6}" type="presParOf" srcId="{79774BE0-C807-4C43-8B32-86FDEEFF270C}" destId="{854898A1-D73B-452F-A898-99D76B17A8B4}" srcOrd="0" destOrd="0" presId="urn:microsoft.com/office/officeart/2005/8/layout/process1"/>
    <dgm:cxn modelId="{FB2E38CC-172A-456E-8364-D44CE6276522}" type="presParOf" srcId="{79774BE0-C807-4C43-8B32-86FDEEFF270C}" destId="{5C0358F2-0192-4B69-95F0-79DF1AB7457A}" srcOrd="1" destOrd="0" presId="urn:microsoft.com/office/officeart/2005/8/layout/process1"/>
    <dgm:cxn modelId="{87D10EB8-B452-4067-8D2E-69D0C95F7C62}" type="presParOf" srcId="{5C0358F2-0192-4B69-95F0-79DF1AB7457A}" destId="{C394A7F0-8682-4CFE-AFB5-753F465528A7}" srcOrd="0" destOrd="0" presId="urn:microsoft.com/office/officeart/2005/8/layout/process1"/>
    <dgm:cxn modelId="{8CEF46F3-8010-4D54-804A-B6BCCF1BFC8B}" type="presParOf" srcId="{79774BE0-C807-4C43-8B32-86FDEEFF270C}" destId="{68420CFB-D2E0-4214-8451-A0D56536752A}" srcOrd="2" destOrd="0" presId="urn:microsoft.com/office/officeart/2005/8/layout/process1"/>
    <dgm:cxn modelId="{9206EBAF-02A8-4E4F-B718-B02C384F7072}" type="presParOf" srcId="{79774BE0-C807-4C43-8B32-86FDEEFF270C}" destId="{FF2A4A98-1FC6-48FD-A8E1-1F8424EE79DB}" srcOrd="3" destOrd="0" presId="urn:microsoft.com/office/officeart/2005/8/layout/process1"/>
    <dgm:cxn modelId="{F602DAF4-AC02-46F2-96AC-1D3DF4E0459B}" type="presParOf" srcId="{FF2A4A98-1FC6-48FD-A8E1-1F8424EE79DB}" destId="{9FA0D4D2-515D-4C86-8180-DB1D32C002A7}" srcOrd="0" destOrd="0" presId="urn:microsoft.com/office/officeart/2005/8/layout/process1"/>
    <dgm:cxn modelId="{938ABCCF-031A-441D-9469-01C8CB7547CE}" type="presParOf" srcId="{79774BE0-C807-4C43-8B32-86FDEEFF270C}" destId="{49144259-825B-44D0-984A-48FBBE1843C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04CC3EC-97C1-4DA1-B3F2-F8CDF0B93D55}" type="doc">
      <dgm:prSet loTypeId="urn:microsoft.com/office/officeart/2005/8/layout/process1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505E183-1267-4C0F-8084-3122DB401C6E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be reliable is what everybody wants</a:t>
          </a:r>
          <a:r>
            <a:rPr lang="en-US" sz="1800" i="1" dirty="0">
              <a:solidFill>
                <a:srgbClr val="00B050"/>
              </a:solidFill>
              <a:highlight>
                <a:srgbClr val="000000"/>
              </a:highlight>
            </a:rPr>
            <a:t>, </a:t>
          </a: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be loyal hard to be replaced </a:t>
          </a:r>
        </a:p>
      </dgm:t>
    </dgm:pt>
    <dgm:pt modelId="{22DDFC23-3920-437B-B91A-565A136E8E37}" type="parTrans" cxnId="{17C38359-3255-4FDD-9716-1B06B7DE41A4}">
      <dgm:prSet/>
      <dgm:spPr/>
      <dgm:t>
        <a:bodyPr/>
        <a:lstStyle/>
        <a:p>
          <a:endParaRPr lang="en-US"/>
        </a:p>
      </dgm:t>
    </dgm:pt>
    <dgm:pt modelId="{E9900995-2194-4234-8D0F-57E599590C4A}" type="sibTrans" cxnId="{17C38359-3255-4FDD-9716-1B06B7DE41A4}">
      <dgm:prSet/>
      <dgm:spPr/>
      <dgm:t>
        <a:bodyPr/>
        <a:lstStyle/>
        <a:p>
          <a:endParaRPr lang="en-US"/>
        </a:p>
      </dgm:t>
    </dgm:pt>
    <dgm:pt modelId="{573161E3-1200-44A3-90FC-6BC827D3C6A1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offer career advice so employee can advance or rewarding</a:t>
          </a:r>
        </a:p>
      </dgm:t>
    </dgm:pt>
    <dgm:pt modelId="{F30910B9-F6D5-46C1-8440-C73D598A8C20}" type="parTrans" cxnId="{663E9A58-15ED-45FD-98A4-5A4A2A9F1AFB}">
      <dgm:prSet/>
      <dgm:spPr/>
      <dgm:t>
        <a:bodyPr/>
        <a:lstStyle/>
        <a:p>
          <a:endParaRPr lang="en-US"/>
        </a:p>
      </dgm:t>
    </dgm:pt>
    <dgm:pt modelId="{4D1AE821-115A-407D-A074-B100729E36A9}" type="sibTrans" cxnId="{663E9A58-15ED-45FD-98A4-5A4A2A9F1AFB}">
      <dgm:prSet/>
      <dgm:spPr/>
      <dgm:t>
        <a:bodyPr/>
        <a:lstStyle/>
        <a:p>
          <a:endParaRPr lang="en-US"/>
        </a:p>
      </dgm:t>
    </dgm:pt>
    <dgm:pt modelId="{CEBEE07A-A4E5-440A-B78C-958FBA5A4F4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give constructive feedback, to say what is better to be done without a lecture or shaming them</a:t>
          </a:r>
        </a:p>
      </dgm:t>
    </dgm:pt>
    <dgm:pt modelId="{BCF2BC8E-78D3-43F0-BC4D-0315E96AB030}" type="parTrans" cxnId="{E71C2E2E-C0C4-47EE-8F8F-B4104EC6D3F8}">
      <dgm:prSet/>
      <dgm:spPr/>
      <dgm:t>
        <a:bodyPr/>
        <a:lstStyle/>
        <a:p>
          <a:endParaRPr lang="en-US"/>
        </a:p>
      </dgm:t>
    </dgm:pt>
    <dgm:pt modelId="{81C194FF-4A03-41AA-B3B3-DF30B75C6BAE}" type="sibTrans" cxnId="{E71C2E2E-C0C4-47EE-8F8F-B4104EC6D3F8}">
      <dgm:prSet/>
      <dgm:spPr/>
      <dgm:t>
        <a:bodyPr/>
        <a:lstStyle/>
        <a:p>
          <a:endParaRPr lang="en-US"/>
        </a:p>
      </dgm:t>
    </dgm:pt>
    <dgm:pt modelId="{79774BE0-C807-4C43-8B32-86FDEEFF270C}" type="pres">
      <dgm:prSet presAssocID="{F04CC3EC-97C1-4DA1-B3F2-F8CDF0B93D55}" presName="Name0" presStyleCnt="0">
        <dgm:presLayoutVars>
          <dgm:dir/>
          <dgm:resizeHandles val="exact"/>
        </dgm:presLayoutVars>
      </dgm:prSet>
      <dgm:spPr/>
    </dgm:pt>
    <dgm:pt modelId="{854898A1-D73B-452F-A898-99D76B17A8B4}" type="pres">
      <dgm:prSet presAssocID="{9505E183-1267-4C0F-8084-3122DB401C6E}" presName="node" presStyleLbl="node1" presStyleIdx="0" presStyleCnt="3" custScaleY="96810" custLinFactNeighborX="-1302" custLinFactNeighborY="3525">
        <dgm:presLayoutVars>
          <dgm:bulletEnabled val="1"/>
        </dgm:presLayoutVars>
      </dgm:prSet>
      <dgm:spPr/>
    </dgm:pt>
    <dgm:pt modelId="{5C0358F2-0192-4B69-95F0-79DF1AB7457A}" type="pres">
      <dgm:prSet presAssocID="{E9900995-2194-4234-8D0F-57E599590C4A}" presName="sibTrans" presStyleLbl="sibTrans2D1" presStyleIdx="0" presStyleCnt="2"/>
      <dgm:spPr/>
    </dgm:pt>
    <dgm:pt modelId="{C394A7F0-8682-4CFE-AFB5-753F465528A7}" type="pres">
      <dgm:prSet presAssocID="{E9900995-2194-4234-8D0F-57E599590C4A}" presName="connectorText" presStyleLbl="sibTrans2D1" presStyleIdx="0" presStyleCnt="2"/>
      <dgm:spPr/>
    </dgm:pt>
    <dgm:pt modelId="{68420CFB-D2E0-4214-8451-A0D56536752A}" type="pres">
      <dgm:prSet presAssocID="{573161E3-1200-44A3-90FC-6BC827D3C6A1}" presName="node" presStyleLbl="node1" presStyleIdx="1" presStyleCnt="3" custScaleY="91221" custLinFactNeighborY="1473">
        <dgm:presLayoutVars>
          <dgm:bulletEnabled val="1"/>
        </dgm:presLayoutVars>
      </dgm:prSet>
      <dgm:spPr/>
    </dgm:pt>
    <dgm:pt modelId="{FF2A4A98-1FC6-48FD-A8E1-1F8424EE79DB}" type="pres">
      <dgm:prSet presAssocID="{4D1AE821-115A-407D-A074-B100729E36A9}" presName="sibTrans" presStyleLbl="sibTrans2D1" presStyleIdx="1" presStyleCnt="2"/>
      <dgm:spPr/>
    </dgm:pt>
    <dgm:pt modelId="{9FA0D4D2-515D-4C86-8180-DB1D32C002A7}" type="pres">
      <dgm:prSet presAssocID="{4D1AE821-115A-407D-A074-B100729E36A9}" presName="connectorText" presStyleLbl="sibTrans2D1" presStyleIdx="1" presStyleCnt="2"/>
      <dgm:spPr/>
    </dgm:pt>
    <dgm:pt modelId="{49144259-825B-44D0-984A-48FBBE1843CB}" type="pres">
      <dgm:prSet presAssocID="{CEBEE07A-A4E5-440A-B78C-958FBA5A4F4D}" presName="node" presStyleLbl="node1" presStyleIdx="2" presStyleCnt="3" custScaleY="91221" custLinFactNeighborX="1302" custLinFactNeighborY="1473">
        <dgm:presLayoutVars>
          <dgm:bulletEnabled val="1"/>
        </dgm:presLayoutVars>
      </dgm:prSet>
      <dgm:spPr/>
    </dgm:pt>
  </dgm:ptLst>
  <dgm:cxnLst>
    <dgm:cxn modelId="{57657009-464E-42FD-813D-68E1EC385F3F}" type="presOf" srcId="{E9900995-2194-4234-8D0F-57E599590C4A}" destId="{C394A7F0-8682-4CFE-AFB5-753F465528A7}" srcOrd="1" destOrd="0" presId="urn:microsoft.com/office/officeart/2005/8/layout/process1"/>
    <dgm:cxn modelId="{FD8CF327-FCE2-489E-A429-D9DA5317C870}" type="presOf" srcId="{9505E183-1267-4C0F-8084-3122DB401C6E}" destId="{854898A1-D73B-452F-A898-99D76B17A8B4}" srcOrd="0" destOrd="0" presId="urn:microsoft.com/office/officeart/2005/8/layout/process1"/>
    <dgm:cxn modelId="{E71C2E2E-C0C4-47EE-8F8F-B4104EC6D3F8}" srcId="{F04CC3EC-97C1-4DA1-B3F2-F8CDF0B93D55}" destId="{CEBEE07A-A4E5-440A-B78C-958FBA5A4F4D}" srcOrd="2" destOrd="0" parTransId="{BCF2BC8E-78D3-43F0-BC4D-0315E96AB030}" sibTransId="{81C194FF-4A03-41AA-B3B3-DF30B75C6BAE}"/>
    <dgm:cxn modelId="{C6C3965C-AE56-45F3-B6A5-9F611018367D}" type="presOf" srcId="{E9900995-2194-4234-8D0F-57E599590C4A}" destId="{5C0358F2-0192-4B69-95F0-79DF1AB7457A}" srcOrd="0" destOrd="0" presId="urn:microsoft.com/office/officeart/2005/8/layout/process1"/>
    <dgm:cxn modelId="{5075CD60-D50B-45B3-B98B-C2B7B919FAC7}" type="presOf" srcId="{CEBEE07A-A4E5-440A-B78C-958FBA5A4F4D}" destId="{49144259-825B-44D0-984A-48FBBE1843CB}" srcOrd="0" destOrd="0" presId="urn:microsoft.com/office/officeart/2005/8/layout/process1"/>
    <dgm:cxn modelId="{FD6F1643-54F3-45C7-8617-8B5AA4EF27F9}" type="presOf" srcId="{4D1AE821-115A-407D-A074-B100729E36A9}" destId="{FF2A4A98-1FC6-48FD-A8E1-1F8424EE79DB}" srcOrd="0" destOrd="0" presId="urn:microsoft.com/office/officeart/2005/8/layout/process1"/>
    <dgm:cxn modelId="{663E9A58-15ED-45FD-98A4-5A4A2A9F1AFB}" srcId="{F04CC3EC-97C1-4DA1-B3F2-F8CDF0B93D55}" destId="{573161E3-1200-44A3-90FC-6BC827D3C6A1}" srcOrd="1" destOrd="0" parTransId="{F30910B9-F6D5-46C1-8440-C73D598A8C20}" sibTransId="{4D1AE821-115A-407D-A074-B100729E36A9}"/>
    <dgm:cxn modelId="{17C38359-3255-4FDD-9716-1B06B7DE41A4}" srcId="{F04CC3EC-97C1-4DA1-B3F2-F8CDF0B93D55}" destId="{9505E183-1267-4C0F-8084-3122DB401C6E}" srcOrd="0" destOrd="0" parTransId="{22DDFC23-3920-437B-B91A-565A136E8E37}" sibTransId="{E9900995-2194-4234-8D0F-57E599590C4A}"/>
    <dgm:cxn modelId="{220E19E0-C7DB-4223-A057-20394D65F156}" type="presOf" srcId="{573161E3-1200-44A3-90FC-6BC827D3C6A1}" destId="{68420CFB-D2E0-4214-8451-A0D56536752A}" srcOrd="0" destOrd="0" presId="urn:microsoft.com/office/officeart/2005/8/layout/process1"/>
    <dgm:cxn modelId="{9F93C5E8-BB4D-45EB-A9FC-AEAC4764DE8F}" type="presOf" srcId="{4D1AE821-115A-407D-A074-B100729E36A9}" destId="{9FA0D4D2-515D-4C86-8180-DB1D32C002A7}" srcOrd="1" destOrd="0" presId="urn:microsoft.com/office/officeart/2005/8/layout/process1"/>
    <dgm:cxn modelId="{9C2AA8FA-51B5-4A3A-B1C2-EC8DEC2C2C8D}" type="presOf" srcId="{F04CC3EC-97C1-4DA1-B3F2-F8CDF0B93D55}" destId="{79774BE0-C807-4C43-8B32-86FDEEFF270C}" srcOrd="0" destOrd="0" presId="urn:microsoft.com/office/officeart/2005/8/layout/process1"/>
    <dgm:cxn modelId="{301F20D0-AC22-4213-9202-B293E903DED6}" type="presParOf" srcId="{79774BE0-C807-4C43-8B32-86FDEEFF270C}" destId="{854898A1-D73B-452F-A898-99D76B17A8B4}" srcOrd="0" destOrd="0" presId="urn:microsoft.com/office/officeart/2005/8/layout/process1"/>
    <dgm:cxn modelId="{FB2E38CC-172A-456E-8364-D44CE6276522}" type="presParOf" srcId="{79774BE0-C807-4C43-8B32-86FDEEFF270C}" destId="{5C0358F2-0192-4B69-95F0-79DF1AB7457A}" srcOrd="1" destOrd="0" presId="urn:microsoft.com/office/officeart/2005/8/layout/process1"/>
    <dgm:cxn modelId="{87D10EB8-B452-4067-8D2E-69D0C95F7C62}" type="presParOf" srcId="{5C0358F2-0192-4B69-95F0-79DF1AB7457A}" destId="{C394A7F0-8682-4CFE-AFB5-753F465528A7}" srcOrd="0" destOrd="0" presId="urn:microsoft.com/office/officeart/2005/8/layout/process1"/>
    <dgm:cxn modelId="{8CEF46F3-8010-4D54-804A-B6BCCF1BFC8B}" type="presParOf" srcId="{79774BE0-C807-4C43-8B32-86FDEEFF270C}" destId="{68420CFB-D2E0-4214-8451-A0D56536752A}" srcOrd="2" destOrd="0" presId="urn:microsoft.com/office/officeart/2005/8/layout/process1"/>
    <dgm:cxn modelId="{9206EBAF-02A8-4E4F-B718-B02C384F7072}" type="presParOf" srcId="{79774BE0-C807-4C43-8B32-86FDEEFF270C}" destId="{FF2A4A98-1FC6-48FD-A8E1-1F8424EE79DB}" srcOrd="3" destOrd="0" presId="urn:microsoft.com/office/officeart/2005/8/layout/process1"/>
    <dgm:cxn modelId="{F602DAF4-AC02-46F2-96AC-1D3DF4E0459B}" type="presParOf" srcId="{FF2A4A98-1FC6-48FD-A8E1-1F8424EE79DB}" destId="{9FA0D4D2-515D-4C86-8180-DB1D32C002A7}" srcOrd="0" destOrd="0" presId="urn:microsoft.com/office/officeart/2005/8/layout/process1"/>
    <dgm:cxn modelId="{938ABCCF-031A-441D-9469-01C8CB7547CE}" type="presParOf" srcId="{79774BE0-C807-4C43-8B32-86FDEEFF270C}" destId="{49144259-825B-44D0-984A-48FBBE1843C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04CC3EC-97C1-4DA1-B3F2-F8CDF0B93D55}" type="doc">
      <dgm:prSet loTypeId="urn:microsoft.com/office/officeart/2005/8/layout/process1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505E183-1267-4C0F-8084-3122DB401C6E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political, economical, social, technological, environmental, legal factors change patterns at work</a:t>
          </a:r>
        </a:p>
      </dgm:t>
    </dgm:pt>
    <dgm:pt modelId="{22DDFC23-3920-437B-B91A-565A136E8E37}" type="parTrans" cxnId="{17C38359-3255-4FDD-9716-1B06B7DE41A4}">
      <dgm:prSet/>
      <dgm:spPr/>
      <dgm:t>
        <a:bodyPr/>
        <a:lstStyle/>
        <a:p>
          <a:endParaRPr lang="en-US"/>
        </a:p>
      </dgm:t>
    </dgm:pt>
    <dgm:pt modelId="{E9900995-2194-4234-8D0F-57E599590C4A}" type="sibTrans" cxnId="{17C38359-3255-4FDD-9716-1B06B7DE41A4}">
      <dgm:prSet/>
      <dgm:spPr/>
      <dgm:t>
        <a:bodyPr/>
        <a:lstStyle/>
        <a:p>
          <a:endParaRPr lang="en-US"/>
        </a:p>
      </dgm:t>
    </dgm:pt>
    <dgm:pt modelId="{573161E3-1200-44A3-90FC-6BC827D3C6A1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respect, trust are  main factors between parts</a:t>
          </a:r>
        </a:p>
      </dgm:t>
    </dgm:pt>
    <dgm:pt modelId="{F30910B9-F6D5-46C1-8440-C73D598A8C20}" type="parTrans" cxnId="{663E9A58-15ED-45FD-98A4-5A4A2A9F1AFB}">
      <dgm:prSet/>
      <dgm:spPr/>
      <dgm:t>
        <a:bodyPr/>
        <a:lstStyle/>
        <a:p>
          <a:endParaRPr lang="en-US"/>
        </a:p>
      </dgm:t>
    </dgm:pt>
    <dgm:pt modelId="{4D1AE821-115A-407D-A074-B100729E36A9}" type="sibTrans" cxnId="{663E9A58-15ED-45FD-98A4-5A4A2A9F1AFB}">
      <dgm:prSet/>
      <dgm:spPr/>
      <dgm:t>
        <a:bodyPr/>
        <a:lstStyle/>
        <a:p>
          <a:endParaRPr lang="en-US"/>
        </a:p>
      </dgm:t>
    </dgm:pt>
    <dgm:pt modelId="{CEBEE07A-A4E5-440A-B78C-958FBA5A4F4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accepting cultural diversity, celebrate differences</a:t>
          </a:r>
        </a:p>
      </dgm:t>
    </dgm:pt>
    <dgm:pt modelId="{BCF2BC8E-78D3-43F0-BC4D-0315E96AB030}" type="parTrans" cxnId="{E71C2E2E-C0C4-47EE-8F8F-B4104EC6D3F8}">
      <dgm:prSet/>
      <dgm:spPr/>
      <dgm:t>
        <a:bodyPr/>
        <a:lstStyle/>
        <a:p>
          <a:endParaRPr lang="en-US"/>
        </a:p>
      </dgm:t>
    </dgm:pt>
    <dgm:pt modelId="{81C194FF-4A03-41AA-B3B3-DF30B75C6BAE}" type="sibTrans" cxnId="{E71C2E2E-C0C4-47EE-8F8F-B4104EC6D3F8}">
      <dgm:prSet/>
      <dgm:spPr/>
      <dgm:t>
        <a:bodyPr/>
        <a:lstStyle/>
        <a:p>
          <a:endParaRPr lang="en-US"/>
        </a:p>
      </dgm:t>
    </dgm:pt>
    <dgm:pt modelId="{79774BE0-C807-4C43-8B32-86FDEEFF270C}" type="pres">
      <dgm:prSet presAssocID="{F04CC3EC-97C1-4DA1-B3F2-F8CDF0B93D55}" presName="Name0" presStyleCnt="0">
        <dgm:presLayoutVars>
          <dgm:dir/>
          <dgm:resizeHandles val="exact"/>
        </dgm:presLayoutVars>
      </dgm:prSet>
      <dgm:spPr/>
    </dgm:pt>
    <dgm:pt modelId="{854898A1-D73B-452F-A898-99D76B17A8B4}" type="pres">
      <dgm:prSet presAssocID="{9505E183-1267-4C0F-8084-3122DB401C6E}" presName="node" presStyleLbl="node1" presStyleIdx="0" presStyleCnt="3" custScaleY="94762" custLinFactNeighborX="-1302" custLinFactNeighborY="-13202">
        <dgm:presLayoutVars>
          <dgm:bulletEnabled val="1"/>
        </dgm:presLayoutVars>
      </dgm:prSet>
      <dgm:spPr/>
    </dgm:pt>
    <dgm:pt modelId="{5C0358F2-0192-4B69-95F0-79DF1AB7457A}" type="pres">
      <dgm:prSet presAssocID="{E9900995-2194-4234-8D0F-57E599590C4A}" presName="sibTrans" presStyleLbl="sibTrans2D1" presStyleIdx="0" presStyleCnt="2"/>
      <dgm:spPr/>
    </dgm:pt>
    <dgm:pt modelId="{C394A7F0-8682-4CFE-AFB5-753F465528A7}" type="pres">
      <dgm:prSet presAssocID="{E9900995-2194-4234-8D0F-57E599590C4A}" presName="connectorText" presStyleLbl="sibTrans2D1" presStyleIdx="0" presStyleCnt="2"/>
      <dgm:spPr/>
    </dgm:pt>
    <dgm:pt modelId="{68420CFB-D2E0-4214-8451-A0D56536752A}" type="pres">
      <dgm:prSet presAssocID="{573161E3-1200-44A3-90FC-6BC827D3C6A1}" presName="node" presStyleLbl="node1" presStyleIdx="1" presStyleCnt="3" custScaleY="95082" custLinFactNeighborX="-4428" custLinFactNeighborY="-13362">
        <dgm:presLayoutVars>
          <dgm:bulletEnabled val="1"/>
        </dgm:presLayoutVars>
      </dgm:prSet>
      <dgm:spPr/>
    </dgm:pt>
    <dgm:pt modelId="{FF2A4A98-1FC6-48FD-A8E1-1F8424EE79DB}" type="pres">
      <dgm:prSet presAssocID="{4D1AE821-115A-407D-A074-B100729E36A9}" presName="sibTrans" presStyleLbl="sibTrans2D1" presStyleIdx="1" presStyleCnt="2"/>
      <dgm:spPr/>
    </dgm:pt>
    <dgm:pt modelId="{9FA0D4D2-515D-4C86-8180-DB1D32C002A7}" type="pres">
      <dgm:prSet presAssocID="{4D1AE821-115A-407D-A074-B100729E36A9}" presName="connectorText" presStyleLbl="sibTrans2D1" presStyleIdx="1" presStyleCnt="2"/>
      <dgm:spPr/>
    </dgm:pt>
    <dgm:pt modelId="{49144259-825B-44D0-984A-48FBBE1843CB}" type="pres">
      <dgm:prSet presAssocID="{CEBEE07A-A4E5-440A-B78C-958FBA5A4F4D}" presName="node" presStyleLbl="node1" presStyleIdx="2" presStyleCnt="3" custScaleY="96522" custLinFactNeighborX="1302" custLinFactNeighborY="-12501">
        <dgm:presLayoutVars>
          <dgm:bulletEnabled val="1"/>
        </dgm:presLayoutVars>
      </dgm:prSet>
      <dgm:spPr/>
    </dgm:pt>
  </dgm:ptLst>
  <dgm:cxnLst>
    <dgm:cxn modelId="{57657009-464E-42FD-813D-68E1EC385F3F}" type="presOf" srcId="{E9900995-2194-4234-8D0F-57E599590C4A}" destId="{C394A7F0-8682-4CFE-AFB5-753F465528A7}" srcOrd="1" destOrd="0" presId="urn:microsoft.com/office/officeart/2005/8/layout/process1"/>
    <dgm:cxn modelId="{FD8CF327-FCE2-489E-A429-D9DA5317C870}" type="presOf" srcId="{9505E183-1267-4C0F-8084-3122DB401C6E}" destId="{854898A1-D73B-452F-A898-99D76B17A8B4}" srcOrd="0" destOrd="0" presId="urn:microsoft.com/office/officeart/2005/8/layout/process1"/>
    <dgm:cxn modelId="{E71C2E2E-C0C4-47EE-8F8F-B4104EC6D3F8}" srcId="{F04CC3EC-97C1-4DA1-B3F2-F8CDF0B93D55}" destId="{CEBEE07A-A4E5-440A-B78C-958FBA5A4F4D}" srcOrd="2" destOrd="0" parTransId="{BCF2BC8E-78D3-43F0-BC4D-0315E96AB030}" sibTransId="{81C194FF-4A03-41AA-B3B3-DF30B75C6BAE}"/>
    <dgm:cxn modelId="{C6C3965C-AE56-45F3-B6A5-9F611018367D}" type="presOf" srcId="{E9900995-2194-4234-8D0F-57E599590C4A}" destId="{5C0358F2-0192-4B69-95F0-79DF1AB7457A}" srcOrd="0" destOrd="0" presId="urn:microsoft.com/office/officeart/2005/8/layout/process1"/>
    <dgm:cxn modelId="{5075CD60-D50B-45B3-B98B-C2B7B919FAC7}" type="presOf" srcId="{CEBEE07A-A4E5-440A-B78C-958FBA5A4F4D}" destId="{49144259-825B-44D0-984A-48FBBE1843CB}" srcOrd="0" destOrd="0" presId="urn:microsoft.com/office/officeart/2005/8/layout/process1"/>
    <dgm:cxn modelId="{FD6F1643-54F3-45C7-8617-8B5AA4EF27F9}" type="presOf" srcId="{4D1AE821-115A-407D-A074-B100729E36A9}" destId="{FF2A4A98-1FC6-48FD-A8E1-1F8424EE79DB}" srcOrd="0" destOrd="0" presId="urn:microsoft.com/office/officeart/2005/8/layout/process1"/>
    <dgm:cxn modelId="{663E9A58-15ED-45FD-98A4-5A4A2A9F1AFB}" srcId="{F04CC3EC-97C1-4DA1-B3F2-F8CDF0B93D55}" destId="{573161E3-1200-44A3-90FC-6BC827D3C6A1}" srcOrd="1" destOrd="0" parTransId="{F30910B9-F6D5-46C1-8440-C73D598A8C20}" sibTransId="{4D1AE821-115A-407D-A074-B100729E36A9}"/>
    <dgm:cxn modelId="{17C38359-3255-4FDD-9716-1B06B7DE41A4}" srcId="{F04CC3EC-97C1-4DA1-B3F2-F8CDF0B93D55}" destId="{9505E183-1267-4C0F-8084-3122DB401C6E}" srcOrd="0" destOrd="0" parTransId="{22DDFC23-3920-437B-B91A-565A136E8E37}" sibTransId="{E9900995-2194-4234-8D0F-57E599590C4A}"/>
    <dgm:cxn modelId="{220E19E0-C7DB-4223-A057-20394D65F156}" type="presOf" srcId="{573161E3-1200-44A3-90FC-6BC827D3C6A1}" destId="{68420CFB-D2E0-4214-8451-A0D56536752A}" srcOrd="0" destOrd="0" presId="urn:microsoft.com/office/officeart/2005/8/layout/process1"/>
    <dgm:cxn modelId="{9F93C5E8-BB4D-45EB-A9FC-AEAC4764DE8F}" type="presOf" srcId="{4D1AE821-115A-407D-A074-B100729E36A9}" destId="{9FA0D4D2-515D-4C86-8180-DB1D32C002A7}" srcOrd="1" destOrd="0" presId="urn:microsoft.com/office/officeart/2005/8/layout/process1"/>
    <dgm:cxn modelId="{9C2AA8FA-51B5-4A3A-B1C2-EC8DEC2C2C8D}" type="presOf" srcId="{F04CC3EC-97C1-4DA1-B3F2-F8CDF0B93D55}" destId="{79774BE0-C807-4C43-8B32-86FDEEFF270C}" srcOrd="0" destOrd="0" presId="urn:microsoft.com/office/officeart/2005/8/layout/process1"/>
    <dgm:cxn modelId="{301F20D0-AC22-4213-9202-B293E903DED6}" type="presParOf" srcId="{79774BE0-C807-4C43-8B32-86FDEEFF270C}" destId="{854898A1-D73B-452F-A898-99D76B17A8B4}" srcOrd="0" destOrd="0" presId="urn:microsoft.com/office/officeart/2005/8/layout/process1"/>
    <dgm:cxn modelId="{FB2E38CC-172A-456E-8364-D44CE6276522}" type="presParOf" srcId="{79774BE0-C807-4C43-8B32-86FDEEFF270C}" destId="{5C0358F2-0192-4B69-95F0-79DF1AB7457A}" srcOrd="1" destOrd="0" presId="urn:microsoft.com/office/officeart/2005/8/layout/process1"/>
    <dgm:cxn modelId="{87D10EB8-B452-4067-8D2E-69D0C95F7C62}" type="presParOf" srcId="{5C0358F2-0192-4B69-95F0-79DF1AB7457A}" destId="{C394A7F0-8682-4CFE-AFB5-753F465528A7}" srcOrd="0" destOrd="0" presId="urn:microsoft.com/office/officeart/2005/8/layout/process1"/>
    <dgm:cxn modelId="{8CEF46F3-8010-4D54-804A-B6BCCF1BFC8B}" type="presParOf" srcId="{79774BE0-C807-4C43-8B32-86FDEEFF270C}" destId="{68420CFB-D2E0-4214-8451-A0D56536752A}" srcOrd="2" destOrd="0" presId="urn:microsoft.com/office/officeart/2005/8/layout/process1"/>
    <dgm:cxn modelId="{9206EBAF-02A8-4E4F-B718-B02C384F7072}" type="presParOf" srcId="{79774BE0-C807-4C43-8B32-86FDEEFF270C}" destId="{FF2A4A98-1FC6-48FD-A8E1-1F8424EE79DB}" srcOrd="3" destOrd="0" presId="urn:microsoft.com/office/officeart/2005/8/layout/process1"/>
    <dgm:cxn modelId="{F602DAF4-AC02-46F2-96AC-1D3DF4E0459B}" type="presParOf" srcId="{FF2A4A98-1FC6-48FD-A8E1-1F8424EE79DB}" destId="{9FA0D4D2-515D-4C86-8180-DB1D32C002A7}" srcOrd="0" destOrd="0" presId="urn:microsoft.com/office/officeart/2005/8/layout/process1"/>
    <dgm:cxn modelId="{938ABCCF-031A-441D-9469-01C8CB7547CE}" type="presParOf" srcId="{79774BE0-C807-4C43-8B32-86FDEEFF270C}" destId="{49144259-825B-44D0-984A-48FBBE1843C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AC111-E34F-4360-86DA-4BBE1FF7658C}">
      <dsp:nvSpPr>
        <dsp:cNvPr id="0" name=""/>
        <dsp:cNvSpPr/>
      </dsp:nvSpPr>
      <dsp:spPr>
        <a:xfrm>
          <a:off x="8977" y="0"/>
          <a:ext cx="9184184" cy="4615493"/>
        </a:xfrm>
        <a:prstGeom prst="rect">
          <a:avLst/>
        </a:prstGeom>
        <a:noFill/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0033" tIns="472389" rIns="450033" bIns="472389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   Job responsibilities of human resources are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getting people in the right places to do the right things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processing payrolls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 -  conducting disciplinary actions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updating policies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maintaining employee records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conducting benefit analysis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providing career growth, offering education, training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-  supporting health and wellness</a:t>
          </a:r>
          <a:r>
            <a:rPr lang="en-GB" sz="2400" b="1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8977" y="0"/>
        <a:ext cx="9184184" cy="46154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10780A-AABF-4903-9144-1A2B791EAEFA}">
      <dsp:nvSpPr>
        <dsp:cNvPr id="0" name=""/>
        <dsp:cNvSpPr/>
      </dsp:nvSpPr>
      <dsp:spPr>
        <a:xfrm>
          <a:off x="495225" y="1275372"/>
          <a:ext cx="802089" cy="8020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128AC-8FFF-4F35-8E5A-3B13DAF5EC60}">
      <dsp:nvSpPr>
        <dsp:cNvPr id="0" name=""/>
        <dsp:cNvSpPr/>
      </dsp:nvSpPr>
      <dsp:spPr>
        <a:xfrm>
          <a:off x="5059" y="2651301"/>
          <a:ext cx="1782421" cy="244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Human resources has many functions as well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59" y="2651301"/>
        <a:ext cx="1782421" cy="2448958"/>
      </dsp:txXfrm>
    </dsp:sp>
    <dsp:sp modelId="{004ADC78-9C12-4956-97A0-5CADA333A6A3}">
      <dsp:nvSpPr>
        <dsp:cNvPr id="0" name=""/>
        <dsp:cNvSpPr/>
      </dsp:nvSpPr>
      <dsp:spPr>
        <a:xfrm>
          <a:off x="2674596" y="1275372"/>
          <a:ext cx="802089" cy="8020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3EA85-6AF3-47FD-AA34-BA279C1DFD66}">
      <dsp:nvSpPr>
        <dsp:cNvPr id="0" name=""/>
        <dsp:cNvSpPr/>
      </dsp:nvSpPr>
      <dsp:spPr>
        <a:xfrm>
          <a:off x="2099405" y="2651301"/>
          <a:ext cx="1902485" cy="244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compensation and benefits, handsome pay checks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99405" y="2651301"/>
        <a:ext cx="1902485" cy="2448958"/>
      </dsp:txXfrm>
    </dsp:sp>
    <dsp:sp modelId="{F1B91468-78A9-4383-8B17-34445BF2A580}">
      <dsp:nvSpPr>
        <dsp:cNvPr id="0" name=""/>
        <dsp:cNvSpPr/>
      </dsp:nvSpPr>
      <dsp:spPr>
        <a:xfrm>
          <a:off x="4803981" y="1275372"/>
          <a:ext cx="802089" cy="8020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E7251-56CE-4DB6-A85A-C6EB8285BD77}">
      <dsp:nvSpPr>
        <dsp:cNvPr id="0" name=""/>
        <dsp:cNvSpPr/>
      </dsp:nvSpPr>
      <dsp:spPr>
        <a:xfrm>
          <a:off x="4313815" y="2651301"/>
          <a:ext cx="1782421" cy="244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industrial relation, keeping up the good work with unions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13815" y="2651301"/>
        <a:ext cx="1782421" cy="2448958"/>
      </dsp:txXfrm>
    </dsp:sp>
    <dsp:sp modelId="{BCD07041-BCAF-4550-8A6F-65B855F5CCC4}">
      <dsp:nvSpPr>
        <dsp:cNvPr id="0" name=""/>
        <dsp:cNvSpPr/>
      </dsp:nvSpPr>
      <dsp:spPr>
        <a:xfrm>
          <a:off x="6939179" y="1275372"/>
          <a:ext cx="802089" cy="8020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0CA74D-A7BF-4808-B467-21877EAC706C}">
      <dsp:nvSpPr>
        <dsp:cNvPr id="0" name=""/>
        <dsp:cNvSpPr/>
      </dsp:nvSpPr>
      <dsp:spPr>
        <a:xfrm>
          <a:off x="6408160" y="2651301"/>
          <a:ext cx="1864128" cy="244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change management, to make it easier when about a management change 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08160" y="2651301"/>
        <a:ext cx="1864128" cy="2448958"/>
      </dsp:txXfrm>
    </dsp:sp>
    <dsp:sp modelId="{7B085001-FCF1-47E0-9616-AA618924D6C3}">
      <dsp:nvSpPr>
        <dsp:cNvPr id="0" name=""/>
        <dsp:cNvSpPr/>
      </dsp:nvSpPr>
      <dsp:spPr>
        <a:xfrm>
          <a:off x="9074378" y="1275372"/>
          <a:ext cx="802089" cy="8020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AD738-F8C5-41FA-AE5B-963659BDA9D2}">
      <dsp:nvSpPr>
        <dsp:cNvPr id="0" name=""/>
        <dsp:cNvSpPr/>
      </dsp:nvSpPr>
      <dsp:spPr>
        <a:xfrm>
          <a:off x="8584212" y="2651301"/>
          <a:ext cx="1782421" cy="244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human leadership, being empathic and collaborative 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84212" y="2651301"/>
        <a:ext cx="1782421" cy="2448958"/>
      </dsp:txXfrm>
    </dsp:sp>
    <dsp:sp modelId="{D7B486B2-4B09-43E8-9A56-0C9056B4E1A7}">
      <dsp:nvSpPr>
        <dsp:cNvPr id="0" name=""/>
        <dsp:cNvSpPr/>
      </dsp:nvSpPr>
      <dsp:spPr>
        <a:xfrm>
          <a:off x="11168724" y="1275372"/>
          <a:ext cx="802089" cy="80208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89836-8CA2-4CBB-89DB-4FF7F5A4A66C}">
      <dsp:nvSpPr>
        <dsp:cNvPr id="0" name=""/>
        <dsp:cNvSpPr/>
      </dsp:nvSpPr>
      <dsp:spPr>
        <a:xfrm>
          <a:off x="10822863" y="2651301"/>
          <a:ext cx="1493812" cy="2448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remote work, offering flexibility</a:t>
          </a:r>
          <a:endParaRPr lang="en-US" sz="2400" i="1" kern="1200" dirty="0"/>
        </a:p>
      </dsp:txBody>
      <dsp:txXfrm>
        <a:off x="10822863" y="2651301"/>
        <a:ext cx="1493812" cy="24489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F926DD-D4D8-404F-BEEA-2AB78F68B2BE}">
      <dsp:nvSpPr>
        <dsp:cNvPr id="0" name=""/>
        <dsp:cNvSpPr/>
      </dsp:nvSpPr>
      <dsp:spPr>
        <a:xfrm>
          <a:off x="0" y="162584"/>
          <a:ext cx="3503510" cy="210210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The values of human resources are 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2584"/>
        <a:ext cx="3503510" cy="2102105"/>
      </dsp:txXfrm>
    </dsp:sp>
    <dsp:sp modelId="{D7F7543B-335B-4179-8F83-483D8529D5DD}">
      <dsp:nvSpPr>
        <dsp:cNvPr id="0" name=""/>
        <dsp:cNvSpPr/>
      </dsp:nvSpPr>
      <dsp:spPr>
        <a:xfrm>
          <a:off x="3853861" y="162584"/>
          <a:ext cx="3503510" cy="210210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truth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3861" y="162584"/>
        <a:ext cx="3503510" cy="2102105"/>
      </dsp:txXfrm>
    </dsp:sp>
    <dsp:sp modelId="{6392DA38-1C1E-4E16-9BCE-DC9DB8F400AF}">
      <dsp:nvSpPr>
        <dsp:cNvPr id="0" name=""/>
        <dsp:cNvSpPr/>
      </dsp:nvSpPr>
      <dsp:spPr>
        <a:xfrm>
          <a:off x="7707722" y="162584"/>
          <a:ext cx="3503510" cy="210210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honesty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07722" y="162584"/>
        <a:ext cx="3503510" cy="2102105"/>
      </dsp:txXfrm>
    </dsp:sp>
    <dsp:sp modelId="{F74CBB48-9CBD-46E2-AA49-48BC61B41CC1}">
      <dsp:nvSpPr>
        <dsp:cNvPr id="0" name=""/>
        <dsp:cNvSpPr/>
      </dsp:nvSpPr>
      <dsp:spPr>
        <a:xfrm>
          <a:off x="0" y="2615041"/>
          <a:ext cx="3503510" cy="210210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loyalty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15041"/>
        <a:ext cx="3503510" cy="2102105"/>
      </dsp:txXfrm>
    </dsp:sp>
    <dsp:sp modelId="{6C1FF10D-BC17-42F4-84FD-39A8C4F7E812}">
      <dsp:nvSpPr>
        <dsp:cNvPr id="0" name=""/>
        <dsp:cNvSpPr/>
      </dsp:nvSpPr>
      <dsp:spPr>
        <a:xfrm>
          <a:off x="3853861" y="2615041"/>
          <a:ext cx="3503510" cy="210210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love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53861" y="2615041"/>
        <a:ext cx="3503510" cy="2102105"/>
      </dsp:txXfrm>
    </dsp:sp>
    <dsp:sp modelId="{0BE10339-4CC1-4FC9-9F5C-2395FE159297}">
      <dsp:nvSpPr>
        <dsp:cNvPr id="0" name=""/>
        <dsp:cNvSpPr/>
      </dsp:nvSpPr>
      <dsp:spPr>
        <a:xfrm>
          <a:off x="7707722" y="2615041"/>
          <a:ext cx="3503510" cy="210210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peace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07722" y="2615041"/>
        <a:ext cx="3503510" cy="21021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17E8F-0038-4140-A80F-6D2371CAD110}">
      <dsp:nvSpPr>
        <dsp:cNvPr id="0" name=""/>
        <dsp:cNvSpPr/>
      </dsp:nvSpPr>
      <dsp:spPr>
        <a:xfrm>
          <a:off x="3571440" y="246"/>
          <a:ext cx="4275320" cy="481534"/>
        </a:xfrm>
        <a:prstGeom prst="roundRect">
          <a:avLst/>
        </a:prstGeom>
        <a:noFill/>
        <a:ln w="127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There are two types of relations between the employer and employee </a:t>
          </a:r>
          <a:endParaRPr lang="en-US" sz="2400" i="1" kern="1200" dirty="0">
            <a:solidFill>
              <a:srgbClr val="00B050"/>
            </a:solidFill>
            <a:highlight>
              <a:srgbClr val="000000"/>
            </a:highlight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94947" y="23753"/>
        <a:ext cx="4228306" cy="4345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4898A1-D73B-452F-A898-99D76B17A8B4}">
      <dsp:nvSpPr>
        <dsp:cNvPr id="0" name=""/>
        <dsp:cNvSpPr/>
      </dsp:nvSpPr>
      <dsp:spPr>
        <a:xfrm>
          <a:off x="20159" y="0"/>
          <a:ext cx="3059023" cy="21827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Factors which can improve employer employee relationship</a:t>
          </a:r>
          <a:endParaRPr lang="en-US" sz="1800" i="1" kern="1200" dirty="0">
            <a:solidFill>
              <a:srgbClr val="00B050"/>
            </a:solidFill>
            <a:highlight>
              <a:srgbClr val="000000"/>
            </a:highlight>
          </a:endParaRPr>
        </a:p>
      </dsp:txBody>
      <dsp:txXfrm>
        <a:off x="84090" y="63931"/>
        <a:ext cx="2931161" cy="2054899"/>
      </dsp:txXfrm>
    </dsp:sp>
    <dsp:sp modelId="{5C0358F2-0192-4B69-95F0-79DF1AB7457A}">
      <dsp:nvSpPr>
        <dsp:cNvPr id="0" name=""/>
        <dsp:cNvSpPr/>
      </dsp:nvSpPr>
      <dsp:spPr>
        <a:xfrm>
          <a:off x="3384027" y="712061"/>
          <a:ext cx="646269" cy="75863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3384027" y="863788"/>
        <a:ext cx="452388" cy="455183"/>
      </dsp:txXfrm>
    </dsp:sp>
    <dsp:sp modelId="{68420CFB-D2E0-4214-8451-A0D56536752A}">
      <dsp:nvSpPr>
        <dsp:cNvPr id="0" name=""/>
        <dsp:cNvSpPr/>
      </dsp:nvSpPr>
      <dsp:spPr>
        <a:xfrm>
          <a:off x="4298558" y="0"/>
          <a:ext cx="3059023" cy="21827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create a safe place for employees, asking them what they like or dislike</a:t>
          </a:r>
        </a:p>
      </dsp:txBody>
      <dsp:txXfrm>
        <a:off x="4362489" y="63931"/>
        <a:ext cx="2931161" cy="2054899"/>
      </dsp:txXfrm>
    </dsp:sp>
    <dsp:sp modelId="{FF2A4A98-1FC6-48FD-A8E1-1F8424EE79DB}">
      <dsp:nvSpPr>
        <dsp:cNvPr id="0" name=""/>
        <dsp:cNvSpPr/>
      </dsp:nvSpPr>
      <dsp:spPr>
        <a:xfrm>
          <a:off x="7663484" y="712061"/>
          <a:ext cx="648512" cy="75863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663484" y="863788"/>
        <a:ext cx="453958" cy="455183"/>
      </dsp:txXfrm>
    </dsp:sp>
    <dsp:sp modelId="{49144259-825B-44D0-984A-48FBBE1843CB}">
      <dsp:nvSpPr>
        <dsp:cNvPr id="0" name=""/>
        <dsp:cNvSpPr/>
      </dsp:nvSpPr>
      <dsp:spPr>
        <a:xfrm>
          <a:off x="8581191" y="0"/>
          <a:ext cx="3059023" cy="21827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effective communication could save the day, if something must be done, the sooner the better </a:t>
          </a:r>
        </a:p>
      </dsp:txBody>
      <dsp:txXfrm>
        <a:off x="8645122" y="63931"/>
        <a:ext cx="2931161" cy="20548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4898A1-D73B-452F-A898-99D76B17A8B4}">
      <dsp:nvSpPr>
        <dsp:cNvPr id="0" name=""/>
        <dsp:cNvSpPr/>
      </dsp:nvSpPr>
      <dsp:spPr>
        <a:xfrm>
          <a:off x="0" y="273249"/>
          <a:ext cx="3087730" cy="23935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be reliable is what everybody wants</a:t>
          </a:r>
          <a:r>
            <a:rPr lang="en-US" sz="1800" i="1" kern="1200" dirty="0">
              <a:solidFill>
                <a:srgbClr val="00B050"/>
              </a:solidFill>
              <a:highlight>
                <a:srgbClr val="000000"/>
              </a:highlight>
            </a:rPr>
            <a:t>, </a:t>
          </a: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be loyal hard to be replaced </a:t>
          </a:r>
        </a:p>
      </dsp:txBody>
      <dsp:txXfrm>
        <a:off x="70104" y="343353"/>
        <a:ext cx="2947522" cy="2253324"/>
      </dsp:txXfrm>
    </dsp:sp>
    <dsp:sp modelId="{5C0358F2-0192-4B69-95F0-79DF1AB7457A}">
      <dsp:nvSpPr>
        <dsp:cNvPr id="0" name=""/>
        <dsp:cNvSpPr/>
      </dsp:nvSpPr>
      <dsp:spPr>
        <a:xfrm rot="21559805">
          <a:off x="3400499" y="1061551"/>
          <a:ext cx="663164" cy="76575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3400506" y="1215865"/>
        <a:ext cx="464215" cy="459455"/>
      </dsp:txXfrm>
    </dsp:sp>
    <dsp:sp modelId="{68420CFB-D2E0-4214-8451-A0D56536752A}">
      <dsp:nvSpPr>
        <dsp:cNvPr id="0" name=""/>
        <dsp:cNvSpPr/>
      </dsp:nvSpPr>
      <dsp:spPr>
        <a:xfrm>
          <a:off x="4338897" y="291607"/>
          <a:ext cx="3087730" cy="22553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offer career advice so employee can advance or rewarding</a:t>
          </a:r>
        </a:p>
      </dsp:txBody>
      <dsp:txXfrm>
        <a:off x="4404954" y="357664"/>
        <a:ext cx="2955616" cy="2123236"/>
      </dsp:txXfrm>
    </dsp:sp>
    <dsp:sp modelId="{FF2A4A98-1FC6-48FD-A8E1-1F8424EE79DB}">
      <dsp:nvSpPr>
        <dsp:cNvPr id="0" name=""/>
        <dsp:cNvSpPr/>
      </dsp:nvSpPr>
      <dsp:spPr>
        <a:xfrm>
          <a:off x="7739420" y="1036403"/>
          <a:ext cx="663118" cy="76575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739420" y="1189554"/>
        <a:ext cx="464183" cy="459455"/>
      </dsp:txXfrm>
    </dsp:sp>
    <dsp:sp modelId="{49144259-825B-44D0-984A-48FBBE1843CB}">
      <dsp:nvSpPr>
        <dsp:cNvPr id="0" name=""/>
        <dsp:cNvSpPr/>
      </dsp:nvSpPr>
      <dsp:spPr>
        <a:xfrm>
          <a:off x="8677795" y="291607"/>
          <a:ext cx="3087730" cy="22553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to give constructive feedback, to say what is better to be done without a lecture or shaming them</a:t>
          </a:r>
        </a:p>
      </dsp:txBody>
      <dsp:txXfrm>
        <a:off x="8743852" y="357664"/>
        <a:ext cx="2955616" cy="21232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4898A1-D73B-452F-A898-99D76B17A8B4}">
      <dsp:nvSpPr>
        <dsp:cNvPr id="0" name=""/>
        <dsp:cNvSpPr/>
      </dsp:nvSpPr>
      <dsp:spPr>
        <a:xfrm>
          <a:off x="0" y="62317"/>
          <a:ext cx="3087730" cy="23538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political, economical, social, technological, environmental, legal factors change patterns at work</a:t>
          </a:r>
        </a:p>
      </dsp:txBody>
      <dsp:txXfrm>
        <a:off x="68941" y="131258"/>
        <a:ext cx="2949848" cy="2215930"/>
      </dsp:txXfrm>
    </dsp:sp>
    <dsp:sp modelId="{5C0358F2-0192-4B69-95F0-79DF1AB7457A}">
      <dsp:nvSpPr>
        <dsp:cNvPr id="0" name=""/>
        <dsp:cNvSpPr/>
      </dsp:nvSpPr>
      <dsp:spPr>
        <a:xfrm rot="21596811">
          <a:off x="3386849" y="854341"/>
          <a:ext cx="634133" cy="76575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3386849" y="1007580"/>
        <a:ext cx="443893" cy="459455"/>
      </dsp:txXfrm>
    </dsp:sp>
    <dsp:sp modelId="{68420CFB-D2E0-4214-8451-A0D56536752A}">
      <dsp:nvSpPr>
        <dsp:cNvPr id="0" name=""/>
        <dsp:cNvSpPr/>
      </dsp:nvSpPr>
      <dsp:spPr>
        <a:xfrm>
          <a:off x="4284208" y="54369"/>
          <a:ext cx="3087730" cy="23617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respect, trust are  main factors between parts</a:t>
          </a:r>
        </a:p>
      </dsp:txBody>
      <dsp:txXfrm>
        <a:off x="4353382" y="123543"/>
        <a:ext cx="2949382" cy="2223413"/>
      </dsp:txXfrm>
    </dsp:sp>
    <dsp:sp modelId="{FF2A4A98-1FC6-48FD-A8E1-1F8424EE79DB}">
      <dsp:nvSpPr>
        <dsp:cNvPr id="0" name=""/>
        <dsp:cNvSpPr/>
      </dsp:nvSpPr>
      <dsp:spPr>
        <a:xfrm rot="16734">
          <a:off x="7698398" y="863159"/>
          <a:ext cx="692112" cy="76575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698399" y="1015805"/>
        <a:ext cx="484478" cy="459455"/>
      </dsp:txXfrm>
    </dsp:sp>
    <dsp:sp modelId="{49144259-825B-44D0-984A-48FBBE1843CB}">
      <dsp:nvSpPr>
        <dsp:cNvPr id="0" name=""/>
        <dsp:cNvSpPr/>
      </dsp:nvSpPr>
      <dsp:spPr>
        <a:xfrm>
          <a:off x="8677795" y="57871"/>
          <a:ext cx="3087730" cy="23975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rPr>
            <a:t>accepting cultural diversity, celebrate differences</a:t>
          </a:r>
        </a:p>
      </dsp:txBody>
      <dsp:txXfrm>
        <a:off x="8748016" y="128092"/>
        <a:ext cx="2947288" cy="22570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DC6035C-72E5-4E73-B898-C078AAE21992}" type="datetime1">
              <a:rPr lang="en-GB" smtClean="0"/>
              <a:t>03/03/2024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6E8539F-9881-48F5-86EB-3D9AD40CB4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28215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8BCBF74-2C68-46DD-914D-2777B2EF6E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DF3E6AC-EE2A-4D92-BFD4-7D35F37B4F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9679032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495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679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824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541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44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6133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178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559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EDF3E6AC-EE2A-4D92-BFD4-7D35F37B4FE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505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pPr rtl="0"/>
            <a:fld id="{35CABD37-4895-4EA9-9D7D-D428BAED5F5F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7988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626471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5478954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016617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660270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CA6153F2-B6C4-46BC-9ACA-A42FA277645E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1100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6728600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672142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5639337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919223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72913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671581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3569283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8230267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9617666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7641406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129395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YOUR CUSTOM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1329DF-B16C-4958-8120-1F3D8DD91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0A9C25A-CB2F-4E83-8504-12C8150F6B6B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A38D7F-2A7C-4C62-B3BC-1DB1A4602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8DAFEE-0ED4-43C2-8025-5961460D8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E23B48-0D16-412C-BC69-B41C4F2AC70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200" y="5784726"/>
            <a:ext cx="10515600" cy="365125"/>
          </a:xfrm>
        </p:spPr>
        <p:txBody>
          <a:bodyPr rtlCol="0">
            <a:normAutofit/>
          </a:bodyPr>
          <a:lstStyle>
            <a:lvl1pPr marL="0" indent="0" algn="r">
              <a:buNone/>
              <a:defRPr sz="20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Add Author/Writer here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6D0385B-605F-4AEB-B2CD-DA707D355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35879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453902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_Cente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9B749-F2BE-45BB-B34D-42D465670D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2550" y="4626244"/>
            <a:ext cx="9486900" cy="521485"/>
          </a:xfrm>
        </p:spPr>
        <p:txBody>
          <a:bodyPr rtlCol="0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F2E03-8BBF-4A9C-A004-C3807BB5A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D9028A4-F41D-4547-9F1E-54CE67B15753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C8BC3-3FA7-4F23-B793-4F5DA2082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CEF240-DD06-4F27-8707-2E6A53497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6EB33C-1430-4381-BC10-3C6BC5D2A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1476375"/>
            <a:ext cx="9486900" cy="1708527"/>
          </a:xfrm>
        </p:spPr>
        <p:txBody>
          <a:bodyPr rtlCol="0" anchor="t" anchorCtr="0"/>
          <a:lstStyle>
            <a:lvl1pPr algn="ctr">
              <a:defRPr i="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766460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ft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9BBF8640-DE64-4B60-867F-0CBE26BD00A0}"/>
              </a:ext>
            </a:extLst>
          </p:cNvPr>
          <p:cNvSpPr>
            <a:spLocks noGrp="1"/>
          </p:cNvSpPr>
          <p:nvPr>
            <p:ph idx="1" hasCustomPrompt="1"/>
          </p:nvPr>
        </p:nvSpPr>
        <p:spPr bwMode="white">
          <a:xfrm>
            <a:off x="2365864" y="6114929"/>
            <a:ext cx="9486900" cy="435466"/>
          </a:xfrm>
        </p:spPr>
        <p:txBody>
          <a:bodyPr rtlCol="0">
            <a:normAutofit/>
          </a:bodyPr>
          <a:lstStyle>
            <a:lvl1pPr algn="r">
              <a:defRPr i="0"/>
            </a:lvl1pPr>
          </a:lstStyle>
          <a:p>
            <a:pPr marL="0" lvl="0" indent="0" algn="r" rtl="0">
              <a:buNone/>
            </a:pPr>
            <a:r>
              <a:rPr lang="en-GB" sz="2000" i="1" noProof="0">
                <a:solidFill>
                  <a:schemeClr val="bg1"/>
                </a:solidFill>
                <a:cs typeface="Segoe UI" panose="020B0502040204020203" pitchFamily="34" charset="0"/>
              </a:rPr>
              <a:t>Edit Master text styles</a:t>
            </a:r>
          </a:p>
          <a:p>
            <a:pPr marL="0" lvl="1" indent="0" algn="r" rtl="0">
              <a:buNone/>
            </a:pPr>
            <a:r>
              <a:rPr lang="en-GB" sz="2000" i="1" noProof="0">
                <a:solidFill>
                  <a:schemeClr val="bg1"/>
                </a:solidFill>
                <a:cs typeface="Segoe UI" panose="020B0502040204020203" pitchFamily="34" charset="0"/>
              </a:rPr>
              <a:t>Second level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D0D19A04-6F0F-4BFC-8AD6-19F13EE10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11" y="149470"/>
            <a:ext cx="5838825" cy="645691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4133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Bottom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FBF3B-53AB-4D7D-9C4D-42E1E229B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0900"/>
            <a:ext cx="10515600" cy="1929666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185FE0-A783-42CA-BED0-EFB6F4964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88109C4-DC33-4939-87B1-0672AAD335AB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C15A3E-54C3-4563-B93A-9E56494A7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B9ECD06-D58A-422E-8343-17796E69861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1381" y="5918200"/>
            <a:ext cx="9515475" cy="4381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latin typeface="+mn-lt"/>
              </a:defRPr>
            </a:lvl1pPr>
            <a:lvl2pPr marL="457200" indent="0" algn="r">
              <a:buNone/>
              <a:defRPr sz="2000">
                <a:latin typeface="+mn-lt"/>
              </a:defRPr>
            </a:lvl2pPr>
            <a:lvl3pPr marL="914400" indent="0" algn="r">
              <a:buNone/>
              <a:defRPr sz="2000">
                <a:latin typeface="+mn-lt"/>
              </a:defRPr>
            </a:lvl3pPr>
            <a:lvl4pPr marL="1371600" indent="0" algn="r">
              <a:buNone/>
              <a:defRPr sz="2000">
                <a:latin typeface="+mn-lt"/>
              </a:defRPr>
            </a:lvl4pPr>
            <a:lvl5pPr marL="1828800" indent="0" algn="r">
              <a:buNone/>
              <a:defRPr sz="2000">
                <a:latin typeface="+mn-lt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1220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Bottom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8A89E-076E-497A-A4CE-93C75C166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949" y="3825024"/>
            <a:ext cx="11391499" cy="2096880"/>
          </a:xfr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10B449-15E4-41C1-A0BD-6916BD2B1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04DE1E-7FF2-45E9-96D3-288F53B7075A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0FF690-36F7-4631-8284-EB23B592E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050B4F-6E15-4AA2-9669-EE44D3A5B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73C8662D-2189-4802-AEE5-20470C02D13E}"/>
              </a:ext>
            </a:extLst>
          </p:cNvPr>
          <p:cNvSpPr>
            <a:spLocks noGrp="1"/>
          </p:cNvSpPr>
          <p:nvPr>
            <p:ph idx="1" hasCustomPrompt="1"/>
          </p:nvPr>
        </p:nvSpPr>
        <p:spPr bwMode="white">
          <a:xfrm>
            <a:off x="2199874" y="5927196"/>
            <a:ext cx="9486900" cy="474294"/>
          </a:xfrm>
          <a:ln>
            <a:noFill/>
          </a:ln>
        </p:spPr>
        <p:txBody>
          <a:bodyPr rtlCol="0">
            <a:normAutofit/>
          </a:bodyPr>
          <a:lstStyle>
            <a:lvl1pPr algn="r">
              <a:defRPr/>
            </a:lvl1pPr>
          </a:lstStyle>
          <a:p>
            <a:pPr lvl="0" algn="r" rtl="0"/>
            <a:r>
              <a:rPr lang="en-GB" sz="2000" noProof="0">
                <a:solidFill>
                  <a:schemeClr val="bg1"/>
                </a:solidFill>
              </a:rPr>
              <a:t>Edit Master text styles</a:t>
            </a:r>
          </a:p>
          <a:p>
            <a:pPr lvl="1" algn="r" rtl="0"/>
            <a:r>
              <a:rPr lang="en-GB" sz="2000" noProof="0">
                <a:solidFill>
                  <a:schemeClr val="bg1"/>
                </a:solidFill>
              </a:rPr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22795623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Top Subtitle Bottom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56786-C55B-4499-B117-765B616E6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499" y="288393"/>
            <a:ext cx="11772899" cy="149278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79DCA2-4B74-4315-832D-46FA2360E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B71D15A-72B8-4976-96A4-A9982668581B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B348AC-EF4F-4C4C-B8BB-FE76E2A7E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2170172-F7C2-49C7-9A19-1829816338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743450" y="6265863"/>
            <a:ext cx="7153275" cy="455612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259766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Top and Sub Bottom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B6272-9C66-4BAF-ADB2-BB960F570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27" y="285749"/>
            <a:ext cx="10588873" cy="3011365"/>
          </a:xfrm>
        </p:spPr>
        <p:txBody>
          <a:bodyPr rtlCol="0" anchor="t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1F3AE6-2CF4-4F8E-9A91-243A57993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9CAD25-854A-4FDC-BB06-4144670E60E2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0BEF955-A913-4A15-AB41-00128DC34D5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238375" y="6169024"/>
            <a:ext cx="9505950" cy="365125"/>
          </a:xfrm>
        </p:spPr>
        <p:txBody>
          <a:bodyPr rtlCol="0">
            <a:noAutofit/>
          </a:bodyPr>
          <a:lstStyle>
            <a:lvl1pPr marL="0" indent="0" algn="r">
              <a:buNone/>
              <a:defRPr sz="2000"/>
            </a:lvl1pPr>
            <a:lvl2pPr marL="457200" indent="0" algn="r">
              <a:buNone/>
              <a:defRPr sz="2000"/>
            </a:lvl2pPr>
            <a:lvl3pPr marL="914400" indent="0" algn="r">
              <a:buNone/>
              <a:defRPr sz="2000"/>
            </a:lvl3pPr>
            <a:lvl4pPr marL="1371600" indent="0" algn="r">
              <a:buNone/>
              <a:defRPr sz="2000"/>
            </a:lvl4pPr>
            <a:lvl5pPr marL="1828800" indent="0" algn="r">
              <a:buNone/>
              <a:defRPr sz="2000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91875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8AF8F-58B2-467F-936E-70379C1AF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8241"/>
            <a:ext cx="10515600" cy="3184559"/>
          </a:xfrm>
        </p:spPr>
        <p:txBody>
          <a:bodyPr rtlCol="0" anchor="t" anchorCtr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137D3DA5-DEEF-48AD-9A16-584B27F8F84A}"/>
              </a:ext>
            </a:extLst>
          </p:cNvPr>
          <p:cNvSpPr>
            <a:spLocks noGrp="1"/>
          </p:cNvSpPr>
          <p:nvPr>
            <p:ph idx="1" hasCustomPrompt="1"/>
          </p:nvPr>
        </p:nvSpPr>
        <p:spPr bwMode="white">
          <a:xfrm>
            <a:off x="6286500" y="6264341"/>
            <a:ext cx="5686425" cy="593660"/>
          </a:xfrm>
        </p:spPr>
        <p:txBody>
          <a:bodyPr rtlCol="0">
            <a:normAutofit/>
          </a:bodyPr>
          <a:lstStyle>
            <a:lvl1pPr algn="r">
              <a:defRPr/>
            </a:lvl1pPr>
          </a:lstStyle>
          <a:p>
            <a:pPr lvl="0" rtl="0"/>
            <a:r>
              <a:rPr lang="en-GB" sz="2000" noProof="0">
                <a:solidFill>
                  <a:schemeClr val="bg1"/>
                </a:solidFill>
              </a:rPr>
              <a:t>Edit Master text styles</a:t>
            </a:r>
          </a:p>
          <a:p>
            <a:pPr lvl="1" rtl="0"/>
            <a:r>
              <a:rPr lang="en-GB" sz="2000" noProof="0">
                <a:solidFill>
                  <a:schemeClr val="bg1"/>
                </a:solidFill>
              </a:rPr>
              <a:t>Second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E7DB53-9696-4FC5-8680-97ED3448C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59EFAC6-DF3C-4110-AC8A-387DE88B5247}" type="datetime1">
              <a:rPr lang="en-GB" noProof="0" smtClean="0"/>
              <a:t>03/03/2024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72429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FCFD2-DF13-4F02-BBD5-B68B09056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9656"/>
            <a:ext cx="10515600" cy="3408893"/>
          </a:xfrm>
        </p:spPr>
        <p:txBody>
          <a:bodyPr rtlCol="0" anchor="t" anchorCtr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78B1F9-6755-42E5-8F50-0B945D273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C07C9B-AB20-4BCB-BC03-45D257E5D743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0B890C-0CB4-4A98-9943-9C2257BF3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5844CD-8F1F-4298-A223-C4256A6FD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84B6337-F0FA-40DA-A205-42E63B13ADB9}"/>
              </a:ext>
            </a:extLst>
          </p:cNvPr>
          <p:cNvSpPr>
            <a:spLocks noGrp="1"/>
          </p:cNvSpPr>
          <p:nvPr>
            <p:ph idx="1" hasCustomPrompt="1"/>
          </p:nvPr>
        </p:nvSpPr>
        <p:spPr bwMode="white">
          <a:xfrm>
            <a:off x="1352550" y="6150952"/>
            <a:ext cx="9486900" cy="515492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lvl="0" rtl="0"/>
            <a:r>
              <a:rPr lang="en-GB" sz="2000" noProof="0">
                <a:solidFill>
                  <a:schemeClr val="bg1"/>
                </a:solidFill>
              </a:rPr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578097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entre Title and Su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FABF6-BCBB-4979-A429-A8C53EAF4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781" y="365125"/>
            <a:ext cx="11014435" cy="3616325"/>
          </a:xfrm>
        </p:spPr>
        <p:txBody>
          <a:bodyPr rtlCol="0" anchor="t" anchorCtr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940B77-ABE7-4DC7-A608-AB1779437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D51F6CD-500C-45B2-B143-E2F75D8C3D86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FD022E-97C1-4D08-B1C8-18C6109D0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B26426-C17F-4D34-BD4F-CE33FA0E9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9B21A59-00E0-403F-9E1E-43C43756FD4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52550" y="6154738"/>
            <a:ext cx="94869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289299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07C96-5153-4190-BA97-E8AF588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A6153F2-B6C4-46BC-9ACA-A42FA277645E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22120-61A5-4970-B9BF-8B6082530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66616-AA6A-422C-9360-1D12495E2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588C331-B180-41FC-8DD2-82D2B1615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5955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50759EF-B817-4720-8A84-CE46485754C0}" type="datetime1">
              <a:rPr lang="en-GB" noProof="0" smtClean="0"/>
              <a:t>03/03/2024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9D164B4E-BB64-4235-AA14-F42088F189E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15466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706" r:id="rId13"/>
    <p:sldLayoutId id="2147483707" r:id="rId14"/>
    <p:sldLayoutId id="2147483708" r:id="rId15"/>
    <p:sldLayoutId id="2147483709" r:id="rId16"/>
    <p:sldLayoutId id="2147483710" r:id="rId17"/>
    <p:sldLayoutId id="2147483711" r:id="rId18"/>
    <p:sldLayoutId id="2147483712" r:id="rId19"/>
    <p:sldLayoutId id="2147483713" r:id="rId20"/>
    <p:sldLayoutId id="2147483714" r:id="rId21"/>
    <p:sldLayoutId id="2147483715" r:id="rId22"/>
    <p:sldLayoutId id="2147483716" r:id="rId23"/>
    <p:sldLayoutId id="2147483717" r:id="rId24"/>
    <p:sldLayoutId id="2147483718" r:id="rId25"/>
    <p:sldLayoutId id="2147483692" r:id="rId26"/>
    <p:sldLayoutId id="2147483661" r:id="rId27"/>
    <p:sldLayoutId id="2147483665" r:id="rId28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www.publicdomainpictures.net/view-image.php?image=13143&amp;picture=coins-coins-coins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designjam.ocadu.ca/people/zahra-ebrahim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en.wikipedia.org/wiki/Occupational_stres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pixabay.com/en/binder-file-folder-office-1299915/" TargetMode="External"/><Relationship Id="rId5" Type="http://schemas.openxmlformats.org/officeDocument/2006/relationships/image" Target="../media/image19.png"/><Relationship Id="rId4" Type="http://schemas.openxmlformats.org/officeDocument/2006/relationships/hyperlink" Target="https://www.publicdomainpictures.net/view-image.php?image=22075&amp;picture=map-of-the-world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4.xml"/><Relationship Id="rId11" Type="http://schemas.openxmlformats.org/officeDocument/2006/relationships/hyperlink" Target="https://www.flickr.com/photos/59632563@N04/6239670686" TargetMode="External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21.jpg"/><Relationship Id="rId4" Type="http://schemas.openxmlformats.org/officeDocument/2006/relationships/diagramLayout" Target="../diagrams/layout4.xml"/><Relationship Id="rId9" Type="http://schemas.openxmlformats.org/officeDocument/2006/relationships/hyperlink" Target="https://www.peoplematters.in/blog/leadership/why-do-good-employees-leave-organisations-india-12554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13" Type="http://schemas.openxmlformats.org/officeDocument/2006/relationships/diagramData" Target="../diagrams/data7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1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6" Type="http://schemas.openxmlformats.org/officeDocument/2006/relationships/diagramColors" Target="../diagrams/colors7.xml"/><Relationship Id="rId1" Type="http://schemas.openxmlformats.org/officeDocument/2006/relationships/slideLayout" Target="../slideLayouts/slideLayout24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5" Type="http://schemas.openxmlformats.org/officeDocument/2006/relationships/diagramQuickStyle" Target="../diagrams/quickStyle7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Relationship Id="rId1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Relationship Id="rId4" Type="http://schemas.openxmlformats.org/officeDocument/2006/relationships/hyperlink" Target="https://www.flickr.com/photos/markhillary/829573216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tlu.ee/~sirvir/Leadership/Leadership%20versus%20Management%20and%20Emerged%20Leadership/referenc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2C792-936D-4B4D-BAA1-39B609046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1057" y="1073355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base">
              <a:lnSpc>
                <a:spcPct val="100000"/>
              </a:lnSpc>
            </a:pPr>
            <a:r>
              <a:rPr lang="en-US" sz="2400" b="1" i="1" u="none" strike="noStrike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Business and management</a:t>
            </a:r>
            <a: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u="none" strike="noStrike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Managing people</a:t>
            </a:r>
            <a: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u="none" strike="noStrike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role of Human Resources</a:t>
            </a:r>
            <a: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u="none" strike="noStrike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LCBB5004_BIRM</a:t>
            </a:r>
            <a: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u="none" strike="noStrike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Dr. Imo Enang</a:t>
            </a:r>
            <a: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u="none" strike="noStrike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Dobozi Adriana Maria</a:t>
            </a:r>
            <a: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 u="none" strike="noStrike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2233019</a:t>
            </a:r>
            <a: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US" sz="2400" b="1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400" b="1" i="1" dirty="0">
              <a:solidFill>
                <a:srgbClr val="00B050"/>
              </a:solidFill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lose-up of several coins">
            <a:extLst>
              <a:ext uri="{FF2B5EF4-FFF2-40B4-BE49-F238E27FC236}">
                <a16:creationId xmlns:a16="http://schemas.microsoft.com/office/drawing/2014/main" id="{A4317B8E-940F-EAF3-98E3-AB785EAAA9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9430"/>
            <a:ext cx="6170943" cy="684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43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FD4BF03-E100-4A65-A25D-CC84A186D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i="1" noProof="1">
                <a:solidFill>
                  <a:prstClr val="white"/>
                </a:solidFill>
                <a:cs typeface="Segoe UI" panose="020B0502040204020203" pitchFamily="34" charset="0"/>
              </a:rPr>
              <a:t> </a:t>
            </a:r>
          </a:p>
          <a:p>
            <a:pPr lvl="0" rtl="0"/>
            <a:endParaRPr lang="en-GB" i="1" noProof="1">
              <a:solidFill>
                <a:prstClr val="white"/>
              </a:solidFill>
            </a:endParaRPr>
          </a:p>
          <a:p>
            <a:pPr rtl="0"/>
            <a:endParaRPr lang="en-GB" noProof="1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A4ED5-D2AA-4A50-8739-CBD0C97716D0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947286" y="1476374"/>
            <a:ext cx="10158857" cy="3400409"/>
          </a:xfrm>
        </p:spPr>
        <p:txBody>
          <a:bodyPr rtlCol="0">
            <a:noAutofit/>
          </a:bodyPr>
          <a:lstStyle/>
          <a:p>
            <a:pPr rtl="0"/>
            <a:br>
              <a:rPr lang="en-GB" altLang="ja-JP" sz="4900" noProof="1">
                <a:solidFill>
                  <a:prstClr val="white"/>
                </a:solidFill>
              </a:rPr>
            </a:br>
            <a:br>
              <a:rPr lang="en-GB" altLang="ja-JP" sz="3600" noProof="1">
                <a:solidFill>
                  <a:prstClr val="white"/>
                </a:solidFill>
              </a:rPr>
            </a:br>
            <a:endParaRPr lang="en-GB" noProof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DC21B2-4315-FA9E-F139-D40F43CCE7B6}"/>
              </a:ext>
            </a:extLst>
          </p:cNvPr>
          <p:cNvSpPr txBox="1"/>
          <p:nvPr/>
        </p:nvSpPr>
        <p:spPr>
          <a:xfrm>
            <a:off x="716957" y="-599487"/>
            <a:ext cx="1019177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i="1" dirty="0">
              <a:solidFill>
                <a:srgbClr val="FFC6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800" i="1" dirty="0">
              <a:solidFill>
                <a:srgbClr val="FFC6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i="1" dirty="0">
                <a:solidFill>
                  <a:srgbClr val="00B05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 Human resources is </a:t>
            </a:r>
            <a:r>
              <a:rPr lang="en-GB" sz="2400" i="1" dirty="0">
                <a:solidFill>
                  <a:srgbClr val="00B05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window between organisation and employees. It responsible with </a:t>
            </a:r>
            <a:r>
              <a:rPr lang="en-GB" sz="2400" i="1" dirty="0">
                <a:solidFill>
                  <a:srgbClr val="00B05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finding human capital </a:t>
            </a:r>
            <a:r>
              <a:rPr lang="en-GB" sz="2400" i="1" dirty="0">
                <a:solidFill>
                  <a:srgbClr val="00B05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for organisations. Before, this was an easy process. Nowadays, the employees need skills, experience, intelligence, attitude. After recruitment, human resources delivers to employees </a:t>
            </a:r>
            <a:r>
              <a:rPr lang="en-GB" sz="2400" i="1" dirty="0">
                <a:solidFill>
                  <a:srgbClr val="00B05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training, development, a well-being mind set.</a:t>
            </a:r>
          </a:p>
        </p:txBody>
      </p:sp>
      <p:pic>
        <p:nvPicPr>
          <p:cNvPr id="6" name="Picture 5" descr="A person with dark hair and a plaid shirt&#10;&#10;Description automatically generated">
            <a:extLst>
              <a:ext uri="{FF2B5EF4-FFF2-40B4-BE49-F238E27FC236}">
                <a16:creationId xmlns:a16="http://schemas.microsoft.com/office/drawing/2014/main" id="{1659709E-9059-0022-1F2B-5087806411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14258" y="2668682"/>
            <a:ext cx="6277742" cy="4189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32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9FE8492-F5C3-43D4-B659-A88210F4E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lvl="0"/>
            <a:endParaRPr lang="en-GB" dirty="0"/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3FCE194-C2FC-4B54-9C2D-F4826B48854C}"/>
              </a:ext>
            </a:extLst>
          </p:cNvPr>
          <p:cNvSpPr>
            <a:spLocks noGrp="1"/>
          </p:cNvSpPr>
          <p:nvPr>
            <p:ph type="title"/>
          </p:nvPr>
        </p:nvSpPr>
        <p:spPr bwMode="white"/>
        <p:txBody>
          <a:bodyPr rtlCol="0">
            <a:normAutofit fontScale="90000"/>
          </a:bodyPr>
          <a:lstStyle/>
          <a:p>
            <a:pPr lvl="0"/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87" name="Diagram 86">
            <a:extLst>
              <a:ext uri="{FF2B5EF4-FFF2-40B4-BE49-F238E27FC236}">
                <a16:creationId xmlns:a16="http://schemas.microsoft.com/office/drawing/2014/main" id="{7E0C15F4-DFA1-5563-A872-22DE4A6CD4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3647741"/>
              </p:ext>
            </p:extLst>
          </p:nvPr>
        </p:nvGraphicFramePr>
        <p:xfrm>
          <a:off x="-471948" y="0"/>
          <a:ext cx="9193162" cy="490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Cartoon of a person with many hands&#10;&#10;Description automatically generated">
            <a:extLst>
              <a:ext uri="{FF2B5EF4-FFF2-40B4-BE49-F238E27FC236}">
                <a16:creationId xmlns:a16="http://schemas.microsoft.com/office/drawing/2014/main" id="{AFCBEF0D-DD18-FDD2-90D8-A6A12E42458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351639" y="521110"/>
            <a:ext cx="5988593" cy="683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284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3223AAD-CB2D-B644-BD1A-14A20F65C2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278434"/>
              </p:ext>
            </p:extLst>
          </p:nvPr>
        </p:nvGraphicFramePr>
        <p:xfrm>
          <a:off x="-83890" y="192947"/>
          <a:ext cx="12466040" cy="6375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91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9E875D7D-7669-72FB-A322-87B1495ABA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656967"/>
              </p:ext>
            </p:extLst>
          </p:nvPr>
        </p:nvGraphicFramePr>
        <p:xfrm>
          <a:off x="294968" y="1091381"/>
          <a:ext cx="11211232" cy="4879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93866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69C07-E345-4689-9860-2FCD3A595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4149" y="5927196"/>
            <a:ext cx="9486900" cy="474294"/>
          </a:xfrm>
        </p:spPr>
        <p:txBody>
          <a:bodyPr rtlCol="0">
            <a:normAutofit/>
          </a:bodyPr>
          <a:lstStyle/>
          <a:p>
            <a:pPr marL="0" lvl="0" indent="0" algn="ctr" rtl="0">
              <a:buNone/>
            </a:pPr>
            <a:endParaRPr lang="en-GB" sz="2000" dirty="0">
              <a:solidFill>
                <a:prstClr val="white"/>
              </a:solidFill>
            </a:endParaRPr>
          </a:p>
          <a:p>
            <a:pPr rtl="0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0911F4-D1C2-C088-3B9A-25D8A6F6D000}"/>
              </a:ext>
            </a:extLst>
          </p:cNvPr>
          <p:cNvSpPr txBox="1"/>
          <p:nvPr/>
        </p:nvSpPr>
        <p:spPr>
          <a:xfrm>
            <a:off x="1031743" y="491149"/>
            <a:ext cx="104134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solidFill>
                  <a:srgbClr val="00B05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CIPD is a professional map, an international benchmark for people’s profession.</a:t>
            </a:r>
          </a:p>
          <a:p>
            <a:r>
              <a:rPr lang="en-GB" sz="2400" i="1" dirty="0">
                <a:solidFill>
                  <a:srgbClr val="00B05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It is a sign of excellence in knowledge, a core behaviour.</a:t>
            </a:r>
          </a:p>
        </p:txBody>
      </p:sp>
      <p:pic>
        <p:nvPicPr>
          <p:cNvPr id="6" name="Picture 5" descr="A map of the world">
            <a:extLst>
              <a:ext uri="{FF2B5EF4-FFF2-40B4-BE49-F238E27FC236}">
                <a16:creationId xmlns:a16="http://schemas.microsoft.com/office/drawing/2014/main" id="{907FF270-CCAB-5773-386D-4111DD7E22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4094017"/>
            <a:ext cx="12192000" cy="2744931"/>
          </a:xfrm>
          <a:prstGeom prst="rect">
            <a:avLst/>
          </a:prstGeom>
        </p:spPr>
      </p:pic>
      <p:pic>
        <p:nvPicPr>
          <p:cNvPr id="8" name="Picture 7" descr="A red square object with a black background&#10;&#10;Description automatically generated">
            <a:extLst>
              <a:ext uri="{FF2B5EF4-FFF2-40B4-BE49-F238E27FC236}">
                <a16:creationId xmlns:a16="http://schemas.microsoft.com/office/drawing/2014/main" id="{B914A6A7-6A5E-B712-F154-8F3D64E5F23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688772" y="2007903"/>
            <a:ext cx="4520045" cy="186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580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77D3891C-3189-A871-69FB-9D139966DA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6258093"/>
              </p:ext>
            </p:extLst>
          </p:nvPr>
        </p:nvGraphicFramePr>
        <p:xfrm>
          <a:off x="609600" y="1061884"/>
          <a:ext cx="10609007" cy="481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B09BB59-4F87-856A-0732-090C831C77F8}"/>
              </a:ext>
            </a:extLst>
          </p:cNvPr>
          <p:cNvSpPr txBox="1"/>
          <p:nvPr/>
        </p:nvSpPr>
        <p:spPr>
          <a:xfrm>
            <a:off x="1391207" y="3054295"/>
            <a:ext cx="47489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B05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There is the vertical employee relation, between employee and his superior with employee following his direction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3D9F88-2429-5E2D-4254-826DF11DEF8A}"/>
              </a:ext>
            </a:extLst>
          </p:cNvPr>
          <p:cNvSpPr txBox="1"/>
          <p:nvPr/>
        </p:nvSpPr>
        <p:spPr>
          <a:xfrm>
            <a:off x="6725264" y="3054295"/>
            <a:ext cx="44048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a horizontal relation between employees of the same level, they are more collaborative and informal</a:t>
            </a:r>
          </a:p>
        </p:txBody>
      </p:sp>
      <p:pic>
        <p:nvPicPr>
          <p:cNvPr id="9" name="Picture 8" descr="A person throwing papers in the air&#10;&#10;Description automatically generated">
            <a:extLst>
              <a:ext uri="{FF2B5EF4-FFF2-40B4-BE49-F238E27FC236}">
                <a16:creationId xmlns:a16="http://schemas.microsoft.com/office/drawing/2014/main" id="{4B700F52-F50C-A9A2-08CC-60981CA808E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814106" y="4623955"/>
            <a:ext cx="4326082" cy="1879455"/>
          </a:xfrm>
          <a:prstGeom prst="rect">
            <a:avLst/>
          </a:prstGeom>
        </p:spPr>
      </p:pic>
      <p:pic>
        <p:nvPicPr>
          <p:cNvPr id="13" name="Picture 12" descr="Two cartoon characters holding red cubes&#10;&#10;Description automatically generated">
            <a:extLst>
              <a:ext uri="{FF2B5EF4-FFF2-40B4-BE49-F238E27FC236}">
                <a16:creationId xmlns:a16="http://schemas.microsoft.com/office/drawing/2014/main" id="{322B506D-F60C-6872-153C-ECCDE9A3C5C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6941574" y="4623955"/>
            <a:ext cx="4100052" cy="1879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450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17DA3-FFE1-46D9-B7C8-009877ACD7EB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. </a:t>
            </a:r>
          </a:p>
        </p:txBody>
      </p:sp>
      <p:graphicFrame>
        <p:nvGraphicFramePr>
          <p:cNvPr id="15" name="TextBox 5">
            <a:extLst>
              <a:ext uri="{FF2B5EF4-FFF2-40B4-BE49-F238E27FC236}">
                <a16:creationId xmlns:a16="http://schemas.microsoft.com/office/drawing/2014/main" id="{BF431944-423A-543E-24FF-CB723F1BD6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3821749"/>
              </p:ext>
            </p:extLst>
          </p:nvPr>
        </p:nvGraphicFramePr>
        <p:xfrm>
          <a:off x="0" y="0"/>
          <a:ext cx="11656141" cy="2182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TextBox 5">
            <a:extLst>
              <a:ext uri="{FF2B5EF4-FFF2-40B4-BE49-F238E27FC236}">
                <a16:creationId xmlns:a16="http://schemas.microsoft.com/office/drawing/2014/main" id="{945517AB-0B23-7C42-A9F5-E08D4632E6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4796753"/>
              </p:ext>
            </p:extLst>
          </p:nvPr>
        </p:nvGraphicFramePr>
        <p:xfrm>
          <a:off x="1" y="1909512"/>
          <a:ext cx="11765526" cy="2765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4" name="TextBox 5">
            <a:extLst>
              <a:ext uri="{FF2B5EF4-FFF2-40B4-BE49-F238E27FC236}">
                <a16:creationId xmlns:a16="http://schemas.microsoft.com/office/drawing/2014/main" id="{9DFB8996-C79E-3042-955D-24FDFF7D5A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5418998"/>
              </p:ext>
            </p:extLst>
          </p:nvPr>
        </p:nvGraphicFramePr>
        <p:xfrm>
          <a:off x="0" y="4424517"/>
          <a:ext cx="11765526" cy="3134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3197869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bbon: Tilted Up 6" descr="decorative element">
            <a:extLst>
              <a:ext uri="{FF2B5EF4-FFF2-40B4-BE49-F238E27FC236}">
                <a16:creationId xmlns:a16="http://schemas.microsoft.com/office/drawing/2014/main" id="{6C766D60-5252-4199-ACD3-301D908CF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 bwMode="blackGray">
          <a:xfrm>
            <a:off x="2760023" y="-82346"/>
            <a:ext cx="6986587" cy="1181093"/>
          </a:xfrm>
          <a:prstGeom prst="ribbon2">
            <a:avLst>
              <a:gd name="adj1" fmla="val 19893"/>
              <a:gd name="adj2" fmla="val 70656"/>
            </a:avLst>
          </a:prstGeom>
          <a:solidFill>
            <a:srgbClr val="8F030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7630D9-D55B-9B40-6B04-F79CCCAE2599}"/>
              </a:ext>
            </a:extLst>
          </p:cNvPr>
          <p:cNvSpPr txBox="1"/>
          <p:nvPr/>
        </p:nvSpPr>
        <p:spPr>
          <a:xfrm rot="10800000" flipV="1">
            <a:off x="324464" y="1286966"/>
            <a:ext cx="1154307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i="1" dirty="0">
                <a:solidFill>
                  <a:srgbClr val="00B05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 From my personal experience, as a laboratory technician at Alpla, I was trying to communicate what was not suitable for the laboratory environment. We had some heavy gadget which was hard to use. I had support most of the time from management. This is their way to empower me. When I told them I am a student, they offered me more flexibility with my holidays</a:t>
            </a:r>
            <a:r>
              <a:rPr lang="en-GB" sz="2400" dirty="0">
                <a:solidFill>
                  <a:srgbClr val="00B050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dirty="0">
                <a:solidFill>
                  <a:srgbClr val="00B050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" name="Picture 2" descr="A shelf with milk bottles on it">
            <a:extLst>
              <a:ext uri="{FF2B5EF4-FFF2-40B4-BE49-F238E27FC236}">
                <a16:creationId xmlns:a16="http://schemas.microsoft.com/office/drawing/2014/main" id="{48B1FF3D-455C-DECC-2A12-65BD2CED35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81316" y="3225959"/>
            <a:ext cx="9144000" cy="354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660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6F5BC-C327-4B84-98EC-949A3566C7BE}"/>
              </a:ext>
            </a:extLst>
          </p:cNvPr>
          <p:cNvSpPr>
            <a:spLocks noGrp="1"/>
          </p:cNvSpPr>
          <p:nvPr>
            <p:ph type="title" idx="4294967295"/>
          </p:nvPr>
        </p:nvSpPr>
        <p:spPr bwMode="white">
          <a:xfrm>
            <a:off x="-560388" y="117475"/>
            <a:ext cx="12752388" cy="6489700"/>
          </a:xfrm>
        </p:spPr>
        <p:txBody>
          <a:bodyPr rtlCol="0">
            <a:normAutofit/>
          </a:bodyPr>
          <a:lstStyle/>
          <a:p>
            <a:pPr algn="l" rtl="0"/>
            <a:br>
              <a:rPr lang="en-GB" sz="2800" b="1" i="1" dirty="0">
                <a:solidFill>
                  <a:srgbClr val="92D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i="1" dirty="0">
                <a:solidFill>
                  <a:srgbClr val="92D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i="1" dirty="0">
                <a:solidFill>
                  <a:srgbClr val="92D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i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64F0EA-CACC-9E58-B460-2B7260B1CF73}"/>
              </a:ext>
            </a:extLst>
          </p:cNvPr>
          <p:cNvSpPr txBox="1"/>
          <p:nvPr/>
        </p:nvSpPr>
        <p:spPr>
          <a:xfrm>
            <a:off x="260072" y="250825"/>
            <a:ext cx="12055311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Torrington, D. (2020) </a:t>
            </a:r>
            <a:r>
              <a:rPr lang="en-GB" sz="2000" b="0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Human resource management </a:t>
            </a:r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11th edition. Harlow :, Pearson Education Limited.</a:t>
            </a:r>
          </a:p>
          <a:p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Armstrong, M. (2020) </a:t>
            </a:r>
            <a:r>
              <a:rPr lang="en-GB" sz="2000" b="0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 </a:t>
            </a:r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15th edition. London, United Kingdom ; New York, NY :; London, United Kingdom ; New York, NY :, KoganPage.</a:t>
            </a:r>
          </a:p>
          <a:p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Taylor, S. (2022) </a:t>
            </a:r>
            <a:r>
              <a:rPr lang="en-GB" sz="2000" b="0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Resourcing and talent management : the theory and practice of recruiting and developing a workforce </a:t>
            </a:r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8th ed. London, England ; New York, New York :; London, England ; New York, New York :, Kogan Page Limited.</a:t>
            </a:r>
          </a:p>
          <a:p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Marchington, M. (2021) </a:t>
            </a:r>
            <a:r>
              <a:rPr lang="en-GB" sz="2000" b="0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Human resource management at work : the definitive guide. </a:t>
            </a:r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Seventh edition. London, England ; New York, New York ; New Delhi, India :; London, England ; New York, New York ; New Delhi, India :; London, England ; New York, New York ; New Delhi, India :, CIPD ; Kogan Page.</a:t>
            </a:r>
          </a:p>
          <a:p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Preksha Yadav, Brijesh Singh, BhagyaLakshmi K, Poonam Mishra &amp; Ramya N (2021) The Impact of Effective Recruitment &amp; Selection Process on Organizational Development: An Empirical Study. </a:t>
            </a:r>
            <a:r>
              <a:rPr lang="en-GB" sz="2000" b="0" i="1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Annals of the Romanian society for cell biology</a:t>
            </a:r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25 (6), 693–703.</a:t>
            </a:r>
          </a:p>
          <a:p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Pilbeam, S. (2010) People resourcing and talent planning : HRM in practice . Fourth edition. Harlow, England :, Pearson Education Limited.</a:t>
            </a:r>
          </a:p>
          <a:p>
            <a:r>
              <a:rPr lang="en-GB" sz="2000" b="0" i="0" dirty="0">
                <a:solidFill>
                  <a:srgbClr val="00B050"/>
                </a:solidFill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Rees, W.D. (2015) Skills of management and leadership : managing people in organisations . London, [England] ; New York, New York :; London, [England] ; New York, New York :, Macmillan Education ; Palgrave.</a:t>
            </a:r>
          </a:p>
          <a:p>
            <a:endParaRPr lang="en-GB" sz="2000" b="0" i="0" dirty="0">
              <a:solidFill>
                <a:srgbClr val="00B050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00B050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 dirty="0">
              <a:solidFill>
                <a:srgbClr val="00B050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b="0" i="0" dirty="0">
              <a:solidFill>
                <a:srgbClr val="00B050"/>
              </a:solidFill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92D050"/>
              </a:solidFill>
              <a:highlight>
                <a:srgbClr val="000000"/>
              </a:highlight>
            </a:endParaRPr>
          </a:p>
        </p:txBody>
      </p:sp>
      <p:pic>
        <p:nvPicPr>
          <p:cNvPr id="5" name="Picture 4" descr="A stack of books with an apple on top">
            <a:extLst>
              <a:ext uri="{FF2B5EF4-FFF2-40B4-BE49-F238E27FC236}">
                <a16:creationId xmlns:a16="http://schemas.microsoft.com/office/drawing/2014/main" id="{0D19BB21-A78D-6D1D-9814-1B1750F4DE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662220" y="5171768"/>
            <a:ext cx="3529780" cy="168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38461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EC874B1-538B-48E0-BA9B-E279870ECD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C2FBB4B-3FE0-412B-9FCE-52E8043DCDF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2FC68837-E9B7-43EE-9CFC-0A757A81107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1204</TotalTime>
  <Words>798</Words>
  <Application>Microsoft Office PowerPoint</Application>
  <PresentationFormat>Widescreen</PresentationFormat>
  <Paragraphs>65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Segoe UI</vt:lpstr>
      <vt:lpstr>Vapor Trail</vt:lpstr>
      <vt:lpstr>Business and management​ Managing people​ The role of Human Resources​ LCBB5004_BIRM​ Dr. Imo Enang​ Dobozi Adriana Maria​ 2233019​ </vt:lpstr>
      <vt:lpstr>  </vt:lpstr>
      <vt:lpstr>             </vt:lpstr>
      <vt:lpstr>PowerPoint Presentation</vt:lpstr>
      <vt:lpstr>PowerPoint Presentation</vt:lpstr>
      <vt:lpstr>PowerPoint Presentation</vt:lpstr>
      <vt:lpstr>PowerPoint Presentation</vt:lpstr>
      <vt:lpstr>. </vt:lpstr>
      <vt:lpstr>PowerPoint Presentation</vt:lpstr>
      <vt:lpstr>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OUT RIGHT</dc:title>
  <dc:creator>Adriana Maria Dobozi (2233019)</dc:creator>
  <cp:lastModifiedBy>Adriana Maria Dobozi (2233019)</cp:lastModifiedBy>
  <cp:revision>227</cp:revision>
  <dcterms:created xsi:type="dcterms:W3CDTF">2024-02-17T23:22:58Z</dcterms:created>
  <dcterms:modified xsi:type="dcterms:W3CDTF">2024-03-03T03:46:06Z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