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08" r:id="rId4"/>
  </p:sldMasterIdLst>
  <p:notesMasterIdLst>
    <p:notesMasterId r:id="rId25"/>
  </p:notesMasterIdLst>
  <p:handoutMasterIdLst>
    <p:handoutMasterId r:id="rId26"/>
  </p:handoutMasterIdLst>
  <p:sldIdLst>
    <p:sldId id="371" r:id="rId5"/>
    <p:sldId id="373" r:id="rId6"/>
    <p:sldId id="333" r:id="rId7"/>
    <p:sldId id="370" r:id="rId8"/>
    <p:sldId id="338" r:id="rId9"/>
    <p:sldId id="361" r:id="rId10"/>
    <p:sldId id="299" r:id="rId11"/>
    <p:sldId id="339" r:id="rId12"/>
    <p:sldId id="363" r:id="rId13"/>
    <p:sldId id="304" r:id="rId14"/>
    <p:sldId id="364" r:id="rId15"/>
    <p:sldId id="343" r:id="rId16"/>
    <p:sldId id="300" r:id="rId17"/>
    <p:sldId id="346" r:id="rId18"/>
    <p:sldId id="367" r:id="rId19"/>
    <p:sldId id="302" r:id="rId20"/>
    <p:sldId id="352" r:id="rId21"/>
    <p:sldId id="351" r:id="rId22"/>
    <p:sldId id="372" r:id="rId23"/>
    <p:sldId id="354" r:id="rId24"/>
  </p:sldIdLst>
  <p:sldSz cx="12192000" cy="6858000"/>
  <p:notesSz cx="6858000" cy="9144000"/>
  <p:custDataLst>
    <p:tags r:id="rId2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1"/>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7" autoAdjust="0"/>
    <p:restoredTop sz="94635" autoAdjust="0"/>
  </p:normalViewPr>
  <p:slideViewPr>
    <p:cSldViewPr snapToGrid="0">
      <p:cViewPr varScale="1">
        <p:scale>
          <a:sx n="55" d="100"/>
          <a:sy n="55" d="100"/>
        </p:scale>
        <p:origin x="972" y="32"/>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gs" Target="tags/tag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8BE07C-CAD1-440F-AD66-65C5098F2EC5}" type="doc">
      <dgm:prSet loTypeId="urn:microsoft.com/office/officeart/2008/layout/LinedList" loCatId="list" qsTypeId="urn:microsoft.com/office/officeart/2005/8/quickstyle/simple2" qsCatId="simple" csTypeId="urn:microsoft.com/office/officeart/2005/8/colors/accent1_2" csCatId="accent1"/>
      <dgm:spPr/>
      <dgm:t>
        <a:bodyPr/>
        <a:lstStyle/>
        <a:p>
          <a:endParaRPr lang="en-US"/>
        </a:p>
      </dgm:t>
    </dgm:pt>
    <dgm:pt modelId="{25FEFE8D-A0F0-423B-A397-E8B3282864C5}">
      <dgm:prSet/>
      <dgm:spPr/>
      <dgm:t>
        <a:bodyPr/>
        <a:lstStyle/>
        <a:p>
          <a:r>
            <a:rPr lang="en-GB" b="1"/>
            <a:t>Managerial roles in contemporary business</a:t>
          </a:r>
          <a:endParaRPr lang="en-US"/>
        </a:p>
      </dgm:t>
    </dgm:pt>
    <dgm:pt modelId="{E57C4788-34A0-4074-A416-1CCE9F480CCC}" type="parTrans" cxnId="{BF7A203C-4554-45CC-B74B-097050BB1B65}">
      <dgm:prSet/>
      <dgm:spPr/>
      <dgm:t>
        <a:bodyPr/>
        <a:lstStyle/>
        <a:p>
          <a:endParaRPr lang="en-US"/>
        </a:p>
      </dgm:t>
    </dgm:pt>
    <dgm:pt modelId="{5B15A6FA-88AC-4463-9F46-3B857CB154AC}" type="sibTrans" cxnId="{BF7A203C-4554-45CC-B74B-097050BB1B65}">
      <dgm:prSet/>
      <dgm:spPr/>
      <dgm:t>
        <a:bodyPr/>
        <a:lstStyle/>
        <a:p>
          <a:endParaRPr lang="en-US"/>
        </a:p>
      </dgm:t>
    </dgm:pt>
    <dgm:pt modelId="{1EC6FE61-2591-4714-BA1F-2389DB79F8AA}">
      <dgm:prSet/>
      <dgm:spPr/>
      <dgm:t>
        <a:bodyPr/>
        <a:lstStyle/>
        <a:p>
          <a:r>
            <a:rPr lang="en-GB" b="1"/>
            <a:t>Mintzberg’s Managerial Roles and Application at Zara</a:t>
          </a:r>
          <a:endParaRPr lang="en-US"/>
        </a:p>
      </dgm:t>
    </dgm:pt>
    <dgm:pt modelId="{83BD95F8-A810-427D-A283-ED58220C7C3C}" type="parTrans" cxnId="{19E2AE87-F69F-4E5A-B16D-E63A74203EF1}">
      <dgm:prSet/>
      <dgm:spPr/>
      <dgm:t>
        <a:bodyPr/>
        <a:lstStyle/>
        <a:p>
          <a:endParaRPr lang="en-US"/>
        </a:p>
      </dgm:t>
    </dgm:pt>
    <dgm:pt modelId="{E1332637-3B5E-459A-BDEB-22B20EEDF1E3}" type="sibTrans" cxnId="{19E2AE87-F69F-4E5A-B16D-E63A74203EF1}">
      <dgm:prSet/>
      <dgm:spPr/>
      <dgm:t>
        <a:bodyPr/>
        <a:lstStyle/>
        <a:p>
          <a:endParaRPr lang="en-US"/>
        </a:p>
      </dgm:t>
    </dgm:pt>
    <dgm:pt modelId="{1A0881A6-ADFF-4E49-8889-63F0232DD7EA}">
      <dgm:prSet/>
      <dgm:spPr/>
      <dgm:t>
        <a:bodyPr/>
        <a:lstStyle/>
        <a:p>
          <a:r>
            <a:rPr lang="en-GB" b="1"/>
            <a:t>Figurehead</a:t>
          </a:r>
          <a:endParaRPr lang="en-US"/>
        </a:p>
      </dgm:t>
    </dgm:pt>
    <dgm:pt modelId="{C895934C-4C38-4D9C-88A3-C87FE5FE4CE5}" type="parTrans" cxnId="{948C2C73-13E2-406E-BF44-B508391A785B}">
      <dgm:prSet/>
      <dgm:spPr/>
      <dgm:t>
        <a:bodyPr/>
        <a:lstStyle/>
        <a:p>
          <a:endParaRPr lang="en-US"/>
        </a:p>
      </dgm:t>
    </dgm:pt>
    <dgm:pt modelId="{FA50EAAF-BAAD-4DCC-BF51-264DB7D5631B}" type="sibTrans" cxnId="{948C2C73-13E2-406E-BF44-B508391A785B}">
      <dgm:prSet/>
      <dgm:spPr/>
      <dgm:t>
        <a:bodyPr/>
        <a:lstStyle/>
        <a:p>
          <a:endParaRPr lang="en-US"/>
        </a:p>
      </dgm:t>
    </dgm:pt>
    <dgm:pt modelId="{20539CF1-5588-45E8-9F6B-6B812FBB5D5D}">
      <dgm:prSet/>
      <dgm:spPr/>
      <dgm:t>
        <a:bodyPr/>
        <a:lstStyle/>
        <a:p>
          <a:r>
            <a:rPr lang="en-GB" b="1"/>
            <a:t>Leader</a:t>
          </a:r>
          <a:endParaRPr lang="en-US"/>
        </a:p>
      </dgm:t>
    </dgm:pt>
    <dgm:pt modelId="{6C25E593-10D8-4219-AAD7-6BA3E95939EA}" type="parTrans" cxnId="{5025FE52-4814-4348-B378-34C9541DC500}">
      <dgm:prSet/>
      <dgm:spPr/>
      <dgm:t>
        <a:bodyPr/>
        <a:lstStyle/>
        <a:p>
          <a:endParaRPr lang="en-US"/>
        </a:p>
      </dgm:t>
    </dgm:pt>
    <dgm:pt modelId="{EED4972C-CF23-4FD4-9A70-DB5AE0495479}" type="sibTrans" cxnId="{5025FE52-4814-4348-B378-34C9541DC500}">
      <dgm:prSet/>
      <dgm:spPr/>
      <dgm:t>
        <a:bodyPr/>
        <a:lstStyle/>
        <a:p>
          <a:endParaRPr lang="en-US"/>
        </a:p>
      </dgm:t>
    </dgm:pt>
    <dgm:pt modelId="{D829993F-2A56-497E-BCF6-102F1D1AB445}">
      <dgm:prSet/>
      <dgm:spPr/>
      <dgm:t>
        <a:bodyPr/>
        <a:lstStyle/>
        <a:p>
          <a:r>
            <a:rPr lang="en-GB" b="1"/>
            <a:t>Liaison</a:t>
          </a:r>
          <a:endParaRPr lang="en-US"/>
        </a:p>
      </dgm:t>
    </dgm:pt>
    <dgm:pt modelId="{D8D04C47-9518-49FA-85E6-A858C9317EC4}" type="parTrans" cxnId="{E4549F1F-14BA-46CA-8FC0-E279C8FBF874}">
      <dgm:prSet/>
      <dgm:spPr/>
      <dgm:t>
        <a:bodyPr/>
        <a:lstStyle/>
        <a:p>
          <a:endParaRPr lang="en-US"/>
        </a:p>
      </dgm:t>
    </dgm:pt>
    <dgm:pt modelId="{41349514-B531-4454-B9FF-845046F16F96}" type="sibTrans" cxnId="{E4549F1F-14BA-46CA-8FC0-E279C8FBF874}">
      <dgm:prSet/>
      <dgm:spPr/>
      <dgm:t>
        <a:bodyPr/>
        <a:lstStyle/>
        <a:p>
          <a:endParaRPr lang="en-US"/>
        </a:p>
      </dgm:t>
    </dgm:pt>
    <dgm:pt modelId="{AABE9BD7-0FF2-4BEE-9198-33D1EE06F761}">
      <dgm:prSet/>
      <dgm:spPr/>
      <dgm:t>
        <a:bodyPr/>
        <a:lstStyle/>
        <a:p>
          <a:r>
            <a:rPr lang="en-GB" b="1"/>
            <a:t>Monitor</a:t>
          </a:r>
          <a:endParaRPr lang="en-US"/>
        </a:p>
      </dgm:t>
    </dgm:pt>
    <dgm:pt modelId="{120E6CA4-93E1-4396-A6D6-B33AC8BB8D12}" type="parTrans" cxnId="{2476BD14-16F2-43D2-9A9A-E6B9821D4827}">
      <dgm:prSet/>
      <dgm:spPr/>
      <dgm:t>
        <a:bodyPr/>
        <a:lstStyle/>
        <a:p>
          <a:endParaRPr lang="en-US"/>
        </a:p>
      </dgm:t>
    </dgm:pt>
    <dgm:pt modelId="{C8E0F725-D2DE-4005-A9A0-424FCEA86664}" type="sibTrans" cxnId="{2476BD14-16F2-43D2-9A9A-E6B9821D4827}">
      <dgm:prSet/>
      <dgm:spPr/>
      <dgm:t>
        <a:bodyPr/>
        <a:lstStyle/>
        <a:p>
          <a:endParaRPr lang="en-US"/>
        </a:p>
      </dgm:t>
    </dgm:pt>
    <dgm:pt modelId="{F6D6D5EC-CE67-48DB-B865-8E13FCD0513B}">
      <dgm:prSet/>
      <dgm:spPr/>
      <dgm:t>
        <a:bodyPr/>
        <a:lstStyle/>
        <a:p>
          <a:r>
            <a:rPr lang="en-GB" b="1"/>
            <a:t>Disseminator</a:t>
          </a:r>
          <a:endParaRPr lang="en-US"/>
        </a:p>
      </dgm:t>
    </dgm:pt>
    <dgm:pt modelId="{5E880B3B-41A1-4A6D-A6B0-BFA807BEB1B3}" type="parTrans" cxnId="{BAC30FD1-E295-4FA3-A460-50F37D822552}">
      <dgm:prSet/>
      <dgm:spPr/>
      <dgm:t>
        <a:bodyPr/>
        <a:lstStyle/>
        <a:p>
          <a:endParaRPr lang="en-US"/>
        </a:p>
      </dgm:t>
    </dgm:pt>
    <dgm:pt modelId="{524D86A6-0039-4795-915F-056DA0A1C283}" type="sibTrans" cxnId="{BAC30FD1-E295-4FA3-A460-50F37D822552}">
      <dgm:prSet/>
      <dgm:spPr/>
      <dgm:t>
        <a:bodyPr/>
        <a:lstStyle/>
        <a:p>
          <a:endParaRPr lang="en-US"/>
        </a:p>
      </dgm:t>
    </dgm:pt>
    <dgm:pt modelId="{B49B1A8E-B381-4C69-AAF1-C23395EA9EC1}">
      <dgm:prSet/>
      <dgm:spPr/>
      <dgm:t>
        <a:bodyPr/>
        <a:lstStyle/>
        <a:p>
          <a:r>
            <a:rPr lang="en-GB" b="1"/>
            <a:t>Spokesperson</a:t>
          </a:r>
          <a:endParaRPr lang="en-US"/>
        </a:p>
      </dgm:t>
    </dgm:pt>
    <dgm:pt modelId="{CAF6062F-82CB-4427-97ED-0CF8D6935AEE}" type="parTrans" cxnId="{F1A007C8-D344-4751-88FA-B22B72D20D50}">
      <dgm:prSet/>
      <dgm:spPr/>
      <dgm:t>
        <a:bodyPr/>
        <a:lstStyle/>
        <a:p>
          <a:endParaRPr lang="en-US"/>
        </a:p>
      </dgm:t>
    </dgm:pt>
    <dgm:pt modelId="{1446EE31-F03C-44E6-979F-0CE72E245999}" type="sibTrans" cxnId="{F1A007C8-D344-4751-88FA-B22B72D20D50}">
      <dgm:prSet/>
      <dgm:spPr/>
      <dgm:t>
        <a:bodyPr/>
        <a:lstStyle/>
        <a:p>
          <a:endParaRPr lang="en-US"/>
        </a:p>
      </dgm:t>
    </dgm:pt>
    <dgm:pt modelId="{0A03FEA5-2BFC-4357-9E18-FAF1E89CFA37}">
      <dgm:prSet/>
      <dgm:spPr/>
      <dgm:t>
        <a:bodyPr/>
        <a:lstStyle/>
        <a:p>
          <a:r>
            <a:rPr lang="en-GB" b="1"/>
            <a:t>Entrepreneur</a:t>
          </a:r>
          <a:endParaRPr lang="en-US"/>
        </a:p>
      </dgm:t>
    </dgm:pt>
    <dgm:pt modelId="{438E8502-282D-4151-AD34-B46C49B1FD1B}" type="parTrans" cxnId="{40BC50FB-4B20-498C-9569-3C1DB2BCCC66}">
      <dgm:prSet/>
      <dgm:spPr/>
      <dgm:t>
        <a:bodyPr/>
        <a:lstStyle/>
        <a:p>
          <a:endParaRPr lang="en-US"/>
        </a:p>
      </dgm:t>
    </dgm:pt>
    <dgm:pt modelId="{53A40227-1BEF-462D-AC8B-417BD0DE90D9}" type="sibTrans" cxnId="{40BC50FB-4B20-498C-9569-3C1DB2BCCC66}">
      <dgm:prSet/>
      <dgm:spPr/>
      <dgm:t>
        <a:bodyPr/>
        <a:lstStyle/>
        <a:p>
          <a:endParaRPr lang="en-US"/>
        </a:p>
      </dgm:t>
    </dgm:pt>
    <dgm:pt modelId="{68955950-CB43-457F-B42C-9C43C7139775}">
      <dgm:prSet/>
      <dgm:spPr/>
      <dgm:t>
        <a:bodyPr/>
        <a:lstStyle/>
        <a:p>
          <a:r>
            <a:rPr lang="en-GB" b="1"/>
            <a:t>Disturbance Handler</a:t>
          </a:r>
          <a:endParaRPr lang="en-US"/>
        </a:p>
      </dgm:t>
    </dgm:pt>
    <dgm:pt modelId="{91B1B837-4A31-43D2-BA0A-1A856804C0D3}" type="parTrans" cxnId="{F2F1BF40-B840-460A-AD7D-BBFE319BB76B}">
      <dgm:prSet/>
      <dgm:spPr/>
      <dgm:t>
        <a:bodyPr/>
        <a:lstStyle/>
        <a:p>
          <a:endParaRPr lang="en-US"/>
        </a:p>
      </dgm:t>
    </dgm:pt>
    <dgm:pt modelId="{741BBF69-CC6E-4D0D-8FCD-D0A2D6D24743}" type="sibTrans" cxnId="{F2F1BF40-B840-460A-AD7D-BBFE319BB76B}">
      <dgm:prSet/>
      <dgm:spPr/>
      <dgm:t>
        <a:bodyPr/>
        <a:lstStyle/>
        <a:p>
          <a:endParaRPr lang="en-US"/>
        </a:p>
      </dgm:t>
    </dgm:pt>
    <dgm:pt modelId="{45435E6E-0DD4-438C-BCCE-A45ED9D17926}">
      <dgm:prSet/>
      <dgm:spPr/>
      <dgm:t>
        <a:bodyPr/>
        <a:lstStyle/>
        <a:p>
          <a:r>
            <a:rPr lang="en-GB" b="1"/>
            <a:t>Resource allocator</a:t>
          </a:r>
          <a:endParaRPr lang="en-US"/>
        </a:p>
      </dgm:t>
    </dgm:pt>
    <dgm:pt modelId="{411FB394-C08C-414C-85B6-559FF346555B}" type="parTrans" cxnId="{5394057A-7041-4979-A9ED-C2FF8CEE1136}">
      <dgm:prSet/>
      <dgm:spPr/>
      <dgm:t>
        <a:bodyPr/>
        <a:lstStyle/>
        <a:p>
          <a:endParaRPr lang="en-US"/>
        </a:p>
      </dgm:t>
    </dgm:pt>
    <dgm:pt modelId="{4488FF50-EA3C-4595-A64D-C70191346FC2}" type="sibTrans" cxnId="{5394057A-7041-4979-A9ED-C2FF8CEE1136}">
      <dgm:prSet/>
      <dgm:spPr/>
      <dgm:t>
        <a:bodyPr/>
        <a:lstStyle/>
        <a:p>
          <a:endParaRPr lang="en-US"/>
        </a:p>
      </dgm:t>
    </dgm:pt>
    <dgm:pt modelId="{9BA2498E-D7CE-4F6A-99CC-0E096553D386}">
      <dgm:prSet/>
      <dgm:spPr/>
      <dgm:t>
        <a:bodyPr/>
        <a:lstStyle/>
        <a:p>
          <a:r>
            <a:rPr lang="en-GB" b="1"/>
            <a:t>Negotiator</a:t>
          </a:r>
          <a:endParaRPr lang="en-US"/>
        </a:p>
      </dgm:t>
    </dgm:pt>
    <dgm:pt modelId="{E4EC1751-1DA9-4905-B2F2-5689B4AB866D}" type="parTrans" cxnId="{645AC191-50A2-4BC6-B632-41502104D0C3}">
      <dgm:prSet/>
      <dgm:spPr/>
      <dgm:t>
        <a:bodyPr/>
        <a:lstStyle/>
        <a:p>
          <a:endParaRPr lang="en-US"/>
        </a:p>
      </dgm:t>
    </dgm:pt>
    <dgm:pt modelId="{951ACBE5-4C2B-42FD-838B-46FA696A48A8}" type="sibTrans" cxnId="{645AC191-50A2-4BC6-B632-41502104D0C3}">
      <dgm:prSet/>
      <dgm:spPr/>
      <dgm:t>
        <a:bodyPr/>
        <a:lstStyle/>
        <a:p>
          <a:endParaRPr lang="en-US"/>
        </a:p>
      </dgm:t>
    </dgm:pt>
    <dgm:pt modelId="{7B1CFA49-3A70-49CE-8519-62D77C731BF3}">
      <dgm:prSet/>
      <dgm:spPr/>
      <dgm:t>
        <a:bodyPr/>
        <a:lstStyle/>
        <a:p>
          <a:r>
            <a:rPr lang="en-GB" b="1"/>
            <a:t>Development at Managerial Roles at Zara</a:t>
          </a:r>
          <a:endParaRPr lang="en-US"/>
        </a:p>
      </dgm:t>
    </dgm:pt>
    <dgm:pt modelId="{5B14B36A-CE07-4D28-96E4-495FC47EC549}" type="parTrans" cxnId="{87736488-8FA9-4D30-9322-1E211B62AFED}">
      <dgm:prSet/>
      <dgm:spPr/>
      <dgm:t>
        <a:bodyPr/>
        <a:lstStyle/>
        <a:p>
          <a:endParaRPr lang="en-US"/>
        </a:p>
      </dgm:t>
    </dgm:pt>
    <dgm:pt modelId="{B92066C1-8F85-43E0-A8B2-41243698EC06}" type="sibTrans" cxnId="{87736488-8FA9-4D30-9322-1E211B62AFED}">
      <dgm:prSet/>
      <dgm:spPr/>
      <dgm:t>
        <a:bodyPr/>
        <a:lstStyle/>
        <a:p>
          <a:endParaRPr lang="en-US"/>
        </a:p>
      </dgm:t>
    </dgm:pt>
    <dgm:pt modelId="{7AE4C8AF-E4B3-42FC-A3E2-6C92F4D38C25}">
      <dgm:prSet/>
      <dgm:spPr/>
      <dgm:t>
        <a:bodyPr/>
        <a:lstStyle/>
        <a:p>
          <a:r>
            <a:rPr lang="en-GB" b="1"/>
            <a:t>Contribution to Organizational Performance</a:t>
          </a:r>
          <a:endParaRPr lang="en-US"/>
        </a:p>
      </dgm:t>
    </dgm:pt>
    <dgm:pt modelId="{F1791CAE-C0C2-43A1-9B50-350B42A7E0D6}" type="parTrans" cxnId="{C304E7A2-1DFF-4A5F-A4BB-9B5B6CC61551}">
      <dgm:prSet/>
      <dgm:spPr/>
      <dgm:t>
        <a:bodyPr/>
        <a:lstStyle/>
        <a:p>
          <a:endParaRPr lang="en-US"/>
        </a:p>
      </dgm:t>
    </dgm:pt>
    <dgm:pt modelId="{9E2B7D84-4821-4428-96B3-6AD7E209D2BB}" type="sibTrans" cxnId="{C304E7A2-1DFF-4A5F-A4BB-9B5B6CC61551}">
      <dgm:prSet/>
      <dgm:spPr/>
      <dgm:t>
        <a:bodyPr/>
        <a:lstStyle/>
        <a:p>
          <a:endParaRPr lang="en-US"/>
        </a:p>
      </dgm:t>
    </dgm:pt>
    <dgm:pt modelId="{866FED91-7956-460F-9F46-5B7BF0081778}">
      <dgm:prSet/>
      <dgm:spPr/>
      <dgm:t>
        <a:bodyPr/>
        <a:lstStyle/>
        <a:p>
          <a:r>
            <a:rPr lang="en-GB" b="1"/>
            <a:t>Sustainability champion </a:t>
          </a:r>
          <a:endParaRPr lang="en-US"/>
        </a:p>
      </dgm:t>
    </dgm:pt>
    <dgm:pt modelId="{ADD794B9-75FD-4946-ADDA-6DFADC8D48D7}" type="parTrans" cxnId="{BDA475F4-7744-4152-80E6-D55273165140}">
      <dgm:prSet/>
      <dgm:spPr/>
      <dgm:t>
        <a:bodyPr/>
        <a:lstStyle/>
        <a:p>
          <a:endParaRPr lang="en-US"/>
        </a:p>
      </dgm:t>
    </dgm:pt>
    <dgm:pt modelId="{F565DA6D-0AD6-428F-A558-423659C70CDB}" type="sibTrans" cxnId="{BDA475F4-7744-4152-80E6-D55273165140}">
      <dgm:prSet/>
      <dgm:spPr/>
      <dgm:t>
        <a:bodyPr/>
        <a:lstStyle/>
        <a:p>
          <a:endParaRPr lang="en-US"/>
        </a:p>
      </dgm:t>
    </dgm:pt>
    <dgm:pt modelId="{3A0A63DB-A9EF-4D06-BBEA-346965111D7B}">
      <dgm:prSet/>
      <dgm:spPr/>
      <dgm:t>
        <a:bodyPr/>
        <a:lstStyle/>
        <a:p>
          <a:r>
            <a:rPr lang="en-GB" b="1"/>
            <a:t>Conclusion</a:t>
          </a:r>
          <a:endParaRPr lang="en-US"/>
        </a:p>
      </dgm:t>
    </dgm:pt>
    <dgm:pt modelId="{AFDADB3A-5EC0-4C38-81AE-62C371496622}" type="parTrans" cxnId="{A001BA22-F1A4-407D-ABC6-38DAC9188288}">
      <dgm:prSet/>
      <dgm:spPr/>
      <dgm:t>
        <a:bodyPr/>
        <a:lstStyle/>
        <a:p>
          <a:endParaRPr lang="en-US"/>
        </a:p>
      </dgm:t>
    </dgm:pt>
    <dgm:pt modelId="{735D5829-9BA9-4A2C-B3BD-95B301582A35}" type="sibTrans" cxnId="{A001BA22-F1A4-407D-ABC6-38DAC9188288}">
      <dgm:prSet/>
      <dgm:spPr/>
      <dgm:t>
        <a:bodyPr/>
        <a:lstStyle/>
        <a:p>
          <a:endParaRPr lang="en-US"/>
        </a:p>
      </dgm:t>
    </dgm:pt>
    <dgm:pt modelId="{BB66610A-F2BC-4116-96ED-538FB94BA567}">
      <dgm:prSet/>
      <dgm:spPr/>
      <dgm:t>
        <a:bodyPr/>
        <a:lstStyle/>
        <a:p>
          <a:r>
            <a:rPr lang="en-GB" b="1"/>
            <a:t>References</a:t>
          </a:r>
          <a:endParaRPr lang="en-US"/>
        </a:p>
      </dgm:t>
    </dgm:pt>
    <dgm:pt modelId="{63190369-1E79-4344-8343-9AAB0921D9AD}" type="parTrans" cxnId="{4C25D807-B955-42A1-9D6B-76CE43799332}">
      <dgm:prSet/>
      <dgm:spPr/>
      <dgm:t>
        <a:bodyPr/>
        <a:lstStyle/>
        <a:p>
          <a:endParaRPr lang="en-US"/>
        </a:p>
      </dgm:t>
    </dgm:pt>
    <dgm:pt modelId="{43F66F6A-458C-472C-8D7D-7E336208311F}" type="sibTrans" cxnId="{4C25D807-B955-42A1-9D6B-76CE43799332}">
      <dgm:prSet/>
      <dgm:spPr/>
      <dgm:t>
        <a:bodyPr/>
        <a:lstStyle/>
        <a:p>
          <a:endParaRPr lang="en-US"/>
        </a:p>
      </dgm:t>
    </dgm:pt>
    <dgm:pt modelId="{9D82AA8A-C847-445F-BF17-0A9F82D2487D}" type="pres">
      <dgm:prSet presAssocID="{3F8BE07C-CAD1-440F-AD66-65C5098F2EC5}" presName="vert0" presStyleCnt="0">
        <dgm:presLayoutVars>
          <dgm:dir/>
          <dgm:animOne val="branch"/>
          <dgm:animLvl val="lvl"/>
        </dgm:presLayoutVars>
      </dgm:prSet>
      <dgm:spPr/>
    </dgm:pt>
    <dgm:pt modelId="{7C4DEA41-9DD7-4232-AAAA-BBE7AAAA9EAE}" type="pres">
      <dgm:prSet presAssocID="{25FEFE8D-A0F0-423B-A397-E8B3282864C5}" presName="thickLine" presStyleLbl="alignNode1" presStyleIdx="0" presStyleCnt="17"/>
      <dgm:spPr/>
    </dgm:pt>
    <dgm:pt modelId="{1427951B-FD8F-4E40-A001-BE79602AE14A}" type="pres">
      <dgm:prSet presAssocID="{25FEFE8D-A0F0-423B-A397-E8B3282864C5}" presName="horz1" presStyleCnt="0"/>
      <dgm:spPr/>
    </dgm:pt>
    <dgm:pt modelId="{5FDAE272-E501-48B3-9C5F-904B0230A27E}" type="pres">
      <dgm:prSet presAssocID="{25FEFE8D-A0F0-423B-A397-E8B3282864C5}" presName="tx1" presStyleLbl="revTx" presStyleIdx="0" presStyleCnt="17"/>
      <dgm:spPr/>
    </dgm:pt>
    <dgm:pt modelId="{4729678B-627A-415E-B2C9-48E030108E0C}" type="pres">
      <dgm:prSet presAssocID="{25FEFE8D-A0F0-423B-A397-E8B3282864C5}" presName="vert1" presStyleCnt="0"/>
      <dgm:spPr/>
    </dgm:pt>
    <dgm:pt modelId="{41633B90-BB9A-480B-ABD2-D096033AA147}" type="pres">
      <dgm:prSet presAssocID="{1EC6FE61-2591-4714-BA1F-2389DB79F8AA}" presName="thickLine" presStyleLbl="alignNode1" presStyleIdx="1" presStyleCnt="17"/>
      <dgm:spPr/>
    </dgm:pt>
    <dgm:pt modelId="{BD5CD568-96F2-49AC-8E23-52CE48CB1B05}" type="pres">
      <dgm:prSet presAssocID="{1EC6FE61-2591-4714-BA1F-2389DB79F8AA}" presName="horz1" presStyleCnt="0"/>
      <dgm:spPr/>
    </dgm:pt>
    <dgm:pt modelId="{F5C034CE-2E1F-49E7-90F5-13E003E14F37}" type="pres">
      <dgm:prSet presAssocID="{1EC6FE61-2591-4714-BA1F-2389DB79F8AA}" presName="tx1" presStyleLbl="revTx" presStyleIdx="1" presStyleCnt="17"/>
      <dgm:spPr/>
    </dgm:pt>
    <dgm:pt modelId="{601AE99C-70B4-4B98-AD7B-263B95DF4D5D}" type="pres">
      <dgm:prSet presAssocID="{1EC6FE61-2591-4714-BA1F-2389DB79F8AA}" presName="vert1" presStyleCnt="0"/>
      <dgm:spPr/>
    </dgm:pt>
    <dgm:pt modelId="{3E86BB0D-81AA-4685-8CE4-75576BB29C60}" type="pres">
      <dgm:prSet presAssocID="{1A0881A6-ADFF-4E49-8889-63F0232DD7EA}" presName="thickLine" presStyleLbl="alignNode1" presStyleIdx="2" presStyleCnt="17"/>
      <dgm:spPr/>
    </dgm:pt>
    <dgm:pt modelId="{8CA9D961-8C87-4C5D-B07D-B115F2A991CC}" type="pres">
      <dgm:prSet presAssocID="{1A0881A6-ADFF-4E49-8889-63F0232DD7EA}" presName="horz1" presStyleCnt="0"/>
      <dgm:spPr/>
    </dgm:pt>
    <dgm:pt modelId="{F6C9E4C4-8BCA-474D-9FCE-78F6D81E12CD}" type="pres">
      <dgm:prSet presAssocID="{1A0881A6-ADFF-4E49-8889-63F0232DD7EA}" presName="tx1" presStyleLbl="revTx" presStyleIdx="2" presStyleCnt="17"/>
      <dgm:spPr/>
    </dgm:pt>
    <dgm:pt modelId="{2C19FEAC-1094-4A4E-8415-2DB6CAB9403D}" type="pres">
      <dgm:prSet presAssocID="{1A0881A6-ADFF-4E49-8889-63F0232DD7EA}" presName="vert1" presStyleCnt="0"/>
      <dgm:spPr/>
    </dgm:pt>
    <dgm:pt modelId="{DB9A1950-E413-4217-8ECB-74DF2525F51A}" type="pres">
      <dgm:prSet presAssocID="{20539CF1-5588-45E8-9F6B-6B812FBB5D5D}" presName="thickLine" presStyleLbl="alignNode1" presStyleIdx="3" presStyleCnt="17"/>
      <dgm:spPr/>
    </dgm:pt>
    <dgm:pt modelId="{6D634E90-EED7-4440-B985-2DDACCD750DF}" type="pres">
      <dgm:prSet presAssocID="{20539CF1-5588-45E8-9F6B-6B812FBB5D5D}" presName="horz1" presStyleCnt="0"/>
      <dgm:spPr/>
    </dgm:pt>
    <dgm:pt modelId="{5B0A606D-8D43-44BC-926C-631B5CC343EA}" type="pres">
      <dgm:prSet presAssocID="{20539CF1-5588-45E8-9F6B-6B812FBB5D5D}" presName="tx1" presStyleLbl="revTx" presStyleIdx="3" presStyleCnt="17"/>
      <dgm:spPr/>
    </dgm:pt>
    <dgm:pt modelId="{81222FD1-CCF8-4F32-90E8-6F281EA2CDFD}" type="pres">
      <dgm:prSet presAssocID="{20539CF1-5588-45E8-9F6B-6B812FBB5D5D}" presName="vert1" presStyleCnt="0"/>
      <dgm:spPr/>
    </dgm:pt>
    <dgm:pt modelId="{CA2A7BD4-2114-4ACA-B42A-C830FA9C9ECE}" type="pres">
      <dgm:prSet presAssocID="{D829993F-2A56-497E-BCF6-102F1D1AB445}" presName="thickLine" presStyleLbl="alignNode1" presStyleIdx="4" presStyleCnt="17"/>
      <dgm:spPr/>
    </dgm:pt>
    <dgm:pt modelId="{339842F2-713A-4CE8-989A-F3C70BED5C1B}" type="pres">
      <dgm:prSet presAssocID="{D829993F-2A56-497E-BCF6-102F1D1AB445}" presName="horz1" presStyleCnt="0"/>
      <dgm:spPr/>
    </dgm:pt>
    <dgm:pt modelId="{2453FBB4-FE5C-4C28-A784-CA6B4BAE23D5}" type="pres">
      <dgm:prSet presAssocID="{D829993F-2A56-497E-BCF6-102F1D1AB445}" presName="tx1" presStyleLbl="revTx" presStyleIdx="4" presStyleCnt="17"/>
      <dgm:spPr/>
    </dgm:pt>
    <dgm:pt modelId="{949A6D11-24CC-4F63-AABC-3F9A2DF75A27}" type="pres">
      <dgm:prSet presAssocID="{D829993F-2A56-497E-BCF6-102F1D1AB445}" presName="vert1" presStyleCnt="0"/>
      <dgm:spPr/>
    </dgm:pt>
    <dgm:pt modelId="{5F5DC6BA-6EE8-4DC0-B795-0F59D66AED22}" type="pres">
      <dgm:prSet presAssocID="{AABE9BD7-0FF2-4BEE-9198-33D1EE06F761}" presName="thickLine" presStyleLbl="alignNode1" presStyleIdx="5" presStyleCnt="17"/>
      <dgm:spPr/>
    </dgm:pt>
    <dgm:pt modelId="{C5A6BAC1-293A-43EC-AE69-9164A36571A3}" type="pres">
      <dgm:prSet presAssocID="{AABE9BD7-0FF2-4BEE-9198-33D1EE06F761}" presName="horz1" presStyleCnt="0"/>
      <dgm:spPr/>
    </dgm:pt>
    <dgm:pt modelId="{36ACA76E-D75F-4E56-A0D6-4C982DB512F2}" type="pres">
      <dgm:prSet presAssocID="{AABE9BD7-0FF2-4BEE-9198-33D1EE06F761}" presName="tx1" presStyleLbl="revTx" presStyleIdx="5" presStyleCnt="17"/>
      <dgm:spPr/>
    </dgm:pt>
    <dgm:pt modelId="{EBF5BE7D-65E6-4DFB-9BAB-95EF3E6604AE}" type="pres">
      <dgm:prSet presAssocID="{AABE9BD7-0FF2-4BEE-9198-33D1EE06F761}" presName="vert1" presStyleCnt="0"/>
      <dgm:spPr/>
    </dgm:pt>
    <dgm:pt modelId="{8DC46EA3-AF36-438F-BEB9-B58DC17D7052}" type="pres">
      <dgm:prSet presAssocID="{F6D6D5EC-CE67-48DB-B865-8E13FCD0513B}" presName="thickLine" presStyleLbl="alignNode1" presStyleIdx="6" presStyleCnt="17"/>
      <dgm:spPr/>
    </dgm:pt>
    <dgm:pt modelId="{38FDF5EC-3EC2-4D23-A541-263B973DF5A3}" type="pres">
      <dgm:prSet presAssocID="{F6D6D5EC-CE67-48DB-B865-8E13FCD0513B}" presName="horz1" presStyleCnt="0"/>
      <dgm:spPr/>
    </dgm:pt>
    <dgm:pt modelId="{7D4D6E4E-7115-4429-9588-DD0051F46785}" type="pres">
      <dgm:prSet presAssocID="{F6D6D5EC-CE67-48DB-B865-8E13FCD0513B}" presName="tx1" presStyleLbl="revTx" presStyleIdx="6" presStyleCnt="17"/>
      <dgm:spPr/>
    </dgm:pt>
    <dgm:pt modelId="{208C4347-A37F-4EC6-B605-D6D0AA14E06B}" type="pres">
      <dgm:prSet presAssocID="{F6D6D5EC-CE67-48DB-B865-8E13FCD0513B}" presName="vert1" presStyleCnt="0"/>
      <dgm:spPr/>
    </dgm:pt>
    <dgm:pt modelId="{2F3AA83D-69B4-4F36-A2F6-906B23135DD9}" type="pres">
      <dgm:prSet presAssocID="{B49B1A8E-B381-4C69-AAF1-C23395EA9EC1}" presName="thickLine" presStyleLbl="alignNode1" presStyleIdx="7" presStyleCnt="17"/>
      <dgm:spPr/>
    </dgm:pt>
    <dgm:pt modelId="{D500337E-C0C8-4CD9-898B-1D8A8E2859FF}" type="pres">
      <dgm:prSet presAssocID="{B49B1A8E-B381-4C69-AAF1-C23395EA9EC1}" presName="horz1" presStyleCnt="0"/>
      <dgm:spPr/>
    </dgm:pt>
    <dgm:pt modelId="{F2831A7E-3BD2-4DD7-A685-C77A18C7410D}" type="pres">
      <dgm:prSet presAssocID="{B49B1A8E-B381-4C69-AAF1-C23395EA9EC1}" presName="tx1" presStyleLbl="revTx" presStyleIdx="7" presStyleCnt="17"/>
      <dgm:spPr/>
    </dgm:pt>
    <dgm:pt modelId="{22A24E59-1E43-46FA-B0EA-159EB9461140}" type="pres">
      <dgm:prSet presAssocID="{B49B1A8E-B381-4C69-AAF1-C23395EA9EC1}" presName="vert1" presStyleCnt="0"/>
      <dgm:spPr/>
    </dgm:pt>
    <dgm:pt modelId="{04EFA1AD-C897-4602-B63F-3749EA012700}" type="pres">
      <dgm:prSet presAssocID="{0A03FEA5-2BFC-4357-9E18-FAF1E89CFA37}" presName="thickLine" presStyleLbl="alignNode1" presStyleIdx="8" presStyleCnt="17"/>
      <dgm:spPr/>
    </dgm:pt>
    <dgm:pt modelId="{792977A5-C66C-447D-A876-3399A7579FFF}" type="pres">
      <dgm:prSet presAssocID="{0A03FEA5-2BFC-4357-9E18-FAF1E89CFA37}" presName="horz1" presStyleCnt="0"/>
      <dgm:spPr/>
    </dgm:pt>
    <dgm:pt modelId="{4B0B5748-8F9E-4D16-A35D-5B4A25748644}" type="pres">
      <dgm:prSet presAssocID="{0A03FEA5-2BFC-4357-9E18-FAF1E89CFA37}" presName="tx1" presStyleLbl="revTx" presStyleIdx="8" presStyleCnt="17"/>
      <dgm:spPr/>
    </dgm:pt>
    <dgm:pt modelId="{C4E485C0-7B76-441D-B21F-9EB2D7C7DDA4}" type="pres">
      <dgm:prSet presAssocID="{0A03FEA5-2BFC-4357-9E18-FAF1E89CFA37}" presName="vert1" presStyleCnt="0"/>
      <dgm:spPr/>
    </dgm:pt>
    <dgm:pt modelId="{6DDDA154-CB3A-49B4-8575-6C9D877BEF7B}" type="pres">
      <dgm:prSet presAssocID="{68955950-CB43-457F-B42C-9C43C7139775}" presName="thickLine" presStyleLbl="alignNode1" presStyleIdx="9" presStyleCnt="17"/>
      <dgm:spPr/>
    </dgm:pt>
    <dgm:pt modelId="{F838C2D3-3D8B-4D02-8036-4B3F8F0578B6}" type="pres">
      <dgm:prSet presAssocID="{68955950-CB43-457F-B42C-9C43C7139775}" presName="horz1" presStyleCnt="0"/>
      <dgm:spPr/>
    </dgm:pt>
    <dgm:pt modelId="{09CCEEC3-938A-444D-B41F-75C63B78F4DC}" type="pres">
      <dgm:prSet presAssocID="{68955950-CB43-457F-B42C-9C43C7139775}" presName="tx1" presStyleLbl="revTx" presStyleIdx="9" presStyleCnt="17"/>
      <dgm:spPr/>
    </dgm:pt>
    <dgm:pt modelId="{C4E00D2C-1ED2-4400-8E82-10D8A472E8BF}" type="pres">
      <dgm:prSet presAssocID="{68955950-CB43-457F-B42C-9C43C7139775}" presName="vert1" presStyleCnt="0"/>
      <dgm:spPr/>
    </dgm:pt>
    <dgm:pt modelId="{9DED506C-0B21-4581-B9F8-E1E3F2FFC560}" type="pres">
      <dgm:prSet presAssocID="{45435E6E-0DD4-438C-BCCE-A45ED9D17926}" presName="thickLine" presStyleLbl="alignNode1" presStyleIdx="10" presStyleCnt="17"/>
      <dgm:spPr/>
    </dgm:pt>
    <dgm:pt modelId="{D5483956-3D77-4519-BE0F-E60F5428B224}" type="pres">
      <dgm:prSet presAssocID="{45435E6E-0DD4-438C-BCCE-A45ED9D17926}" presName="horz1" presStyleCnt="0"/>
      <dgm:spPr/>
    </dgm:pt>
    <dgm:pt modelId="{E06502A8-6213-4A5F-B01D-7678529275DC}" type="pres">
      <dgm:prSet presAssocID="{45435E6E-0DD4-438C-BCCE-A45ED9D17926}" presName="tx1" presStyleLbl="revTx" presStyleIdx="10" presStyleCnt="17"/>
      <dgm:spPr/>
    </dgm:pt>
    <dgm:pt modelId="{53FCCE5F-25B9-417B-9194-A798544D2B9C}" type="pres">
      <dgm:prSet presAssocID="{45435E6E-0DD4-438C-BCCE-A45ED9D17926}" presName="vert1" presStyleCnt="0"/>
      <dgm:spPr/>
    </dgm:pt>
    <dgm:pt modelId="{6FE988A1-21B4-4CAE-B3A1-3BA7CA483EB5}" type="pres">
      <dgm:prSet presAssocID="{9BA2498E-D7CE-4F6A-99CC-0E096553D386}" presName="thickLine" presStyleLbl="alignNode1" presStyleIdx="11" presStyleCnt="17"/>
      <dgm:spPr/>
    </dgm:pt>
    <dgm:pt modelId="{2C4F0D7A-CEA9-44F9-9107-D44F62E67473}" type="pres">
      <dgm:prSet presAssocID="{9BA2498E-D7CE-4F6A-99CC-0E096553D386}" presName="horz1" presStyleCnt="0"/>
      <dgm:spPr/>
    </dgm:pt>
    <dgm:pt modelId="{F3D032C9-2789-437D-A603-FE5EE54DBCAC}" type="pres">
      <dgm:prSet presAssocID="{9BA2498E-D7CE-4F6A-99CC-0E096553D386}" presName="tx1" presStyleLbl="revTx" presStyleIdx="11" presStyleCnt="17"/>
      <dgm:spPr/>
    </dgm:pt>
    <dgm:pt modelId="{9089EC89-68C0-4976-82FF-96D96625EE7A}" type="pres">
      <dgm:prSet presAssocID="{9BA2498E-D7CE-4F6A-99CC-0E096553D386}" presName="vert1" presStyleCnt="0"/>
      <dgm:spPr/>
    </dgm:pt>
    <dgm:pt modelId="{E0309441-342A-4590-8C65-D21E0DA5ABD5}" type="pres">
      <dgm:prSet presAssocID="{7B1CFA49-3A70-49CE-8519-62D77C731BF3}" presName="thickLine" presStyleLbl="alignNode1" presStyleIdx="12" presStyleCnt="17"/>
      <dgm:spPr/>
    </dgm:pt>
    <dgm:pt modelId="{0510EDF5-80A8-463E-987F-B41F9C780193}" type="pres">
      <dgm:prSet presAssocID="{7B1CFA49-3A70-49CE-8519-62D77C731BF3}" presName="horz1" presStyleCnt="0"/>
      <dgm:spPr/>
    </dgm:pt>
    <dgm:pt modelId="{71F89804-EAFB-4008-A011-1BB87B0381A4}" type="pres">
      <dgm:prSet presAssocID="{7B1CFA49-3A70-49CE-8519-62D77C731BF3}" presName="tx1" presStyleLbl="revTx" presStyleIdx="12" presStyleCnt="17"/>
      <dgm:spPr/>
    </dgm:pt>
    <dgm:pt modelId="{2AB002C7-70D6-42B4-950B-ED5D995DC157}" type="pres">
      <dgm:prSet presAssocID="{7B1CFA49-3A70-49CE-8519-62D77C731BF3}" presName="vert1" presStyleCnt="0"/>
      <dgm:spPr/>
    </dgm:pt>
    <dgm:pt modelId="{1F62849F-DA76-43D7-AA0A-2F1BBFD68BFF}" type="pres">
      <dgm:prSet presAssocID="{7AE4C8AF-E4B3-42FC-A3E2-6C92F4D38C25}" presName="thickLine" presStyleLbl="alignNode1" presStyleIdx="13" presStyleCnt="17"/>
      <dgm:spPr/>
    </dgm:pt>
    <dgm:pt modelId="{23C76B39-5DF8-4504-97D6-D47601161058}" type="pres">
      <dgm:prSet presAssocID="{7AE4C8AF-E4B3-42FC-A3E2-6C92F4D38C25}" presName="horz1" presStyleCnt="0"/>
      <dgm:spPr/>
    </dgm:pt>
    <dgm:pt modelId="{373575A0-3596-4A70-98BD-117B05B9A72E}" type="pres">
      <dgm:prSet presAssocID="{7AE4C8AF-E4B3-42FC-A3E2-6C92F4D38C25}" presName="tx1" presStyleLbl="revTx" presStyleIdx="13" presStyleCnt="17"/>
      <dgm:spPr/>
    </dgm:pt>
    <dgm:pt modelId="{1DD97307-13D9-43EA-9A89-C60F358E150E}" type="pres">
      <dgm:prSet presAssocID="{7AE4C8AF-E4B3-42FC-A3E2-6C92F4D38C25}" presName="vert1" presStyleCnt="0"/>
      <dgm:spPr/>
    </dgm:pt>
    <dgm:pt modelId="{6697DD25-2127-476A-93BE-F95BBEE54959}" type="pres">
      <dgm:prSet presAssocID="{866FED91-7956-460F-9F46-5B7BF0081778}" presName="thickLine" presStyleLbl="alignNode1" presStyleIdx="14" presStyleCnt="17"/>
      <dgm:spPr/>
    </dgm:pt>
    <dgm:pt modelId="{C82745F0-19F5-402C-9137-3FB35619FBF5}" type="pres">
      <dgm:prSet presAssocID="{866FED91-7956-460F-9F46-5B7BF0081778}" presName="horz1" presStyleCnt="0"/>
      <dgm:spPr/>
    </dgm:pt>
    <dgm:pt modelId="{C4F018AD-1610-4018-8642-436576BAFBFF}" type="pres">
      <dgm:prSet presAssocID="{866FED91-7956-460F-9F46-5B7BF0081778}" presName="tx1" presStyleLbl="revTx" presStyleIdx="14" presStyleCnt="17"/>
      <dgm:spPr/>
    </dgm:pt>
    <dgm:pt modelId="{15F42BAC-F862-45B0-9540-980559A50D69}" type="pres">
      <dgm:prSet presAssocID="{866FED91-7956-460F-9F46-5B7BF0081778}" presName="vert1" presStyleCnt="0"/>
      <dgm:spPr/>
    </dgm:pt>
    <dgm:pt modelId="{78D74CA9-24A9-4D98-B5C9-FCEFCCE42F82}" type="pres">
      <dgm:prSet presAssocID="{3A0A63DB-A9EF-4D06-BBEA-346965111D7B}" presName="thickLine" presStyleLbl="alignNode1" presStyleIdx="15" presStyleCnt="17"/>
      <dgm:spPr/>
    </dgm:pt>
    <dgm:pt modelId="{24355690-6D67-49C2-8780-EE342A99763E}" type="pres">
      <dgm:prSet presAssocID="{3A0A63DB-A9EF-4D06-BBEA-346965111D7B}" presName="horz1" presStyleCnt="0"/>
      <dgm:spPr/>
    </dgm:pt>
    <dgm:pt modelId="{7312047B-22A5-47CC-979D-7FBFCC1A726C}" type="pres">
      <dgm:prSet presAssocID="{3A0A63DB-A9EF-4D06-BBEA-346965111D7B}" presName="tx1" presStyleLbl="revTx" presStyleIdx="15" presStyleCnt="17"/>
      <dgm:spPr/>
    </dgm:pt>
    <dgm:pt modelId="{8303F99E-217E-45E2-B0AE-5A3CB57D0D99}" type="pres">
      <dgm:prSet presAssocID="{3A0A63DB-A9EF-4D06-BBEA-346965111D7B}" presName="vert1" presStyleCnt="0"/>
      <dgm:spPr/>
    </dgm:pt>
    <dgm:pt modelId="{C68051FB-6A0D-462B-85BA-82F313D227C4}" type="pres">
      <dgm:prSet presAssocID="{BB66610A-F2BC-4116-96ED-538FB94BA567}" presName="thickLine" presStyleLbl="alignNode1" presStyleIdx="16" presStyleCnt="17"/>
      <dgm:spPr/>
    </dgm:pt>
    <dgm:pt modelId="{AC19C6FC-72CA-49F6-857D-12B233B486B6}" type="pres">
      <dgm:prSet presAssocID="{BB66610A-F2BC-4116-96ED-538FB94BA567}" presName="horz1" presStyleCnt="0"/>
      <dgm:spPr/>
    </dgm:pt>
    <dgm:pt modelId="{7B388C49-A287-4330-9A20-1B6AEB78AD90}" type="pres">
      <dgm:prSet presAssocID="{BB66610A-F2BC-4116-96ED-538FB94BA567}" presName="tx1" presStyleLbl="revTx" presStyleIdx="16" presStyleCnt="17"/>
      <dgm:spPr/>
    </dgm:pt>
    <dgm:pt modelId="{586C61F8-2337-411B-8F49-3474413588CA}" type="pres">
      <dgm:prSet presAssocID="{BB66610A-F2BC-4116-96ED-538FB94BA567}" presName="vert1" presStyleCnt="0"/>
      <dgm:spPr/>
    </dgm:pt>
  </dgm:ptLst>
  <dgm:cxnLst>
    <dgm:cxn modelId="{4C25D807-B955-42A1-9D6B-76CE43799332}" srcId="{3F8BE07C-CAD1-440F-AD66-65C5098F2EC5}" destId="{BB66610A-F2BC-4116-96ED-538FB94BA567}" srcOrd="16" destOrd="0" parTransId="{63190369-1E79-4344-8343-9AAB0921D9AD}" sibTransId="{43F66F6A-458C-472C-8D7D-7E336208311F}"/>
    <dgm:cxn modelId="{72285F09-8768-41E4-A0AC-F124E859CF1C}" type="presOf" srcId="{25FEFE8D-A0F0-423B-A397-E8B3282864C5}" destId="{5FDAE272-E501-48B3-9C5F-904B0230A27E}" srcOrd="0" destOrd="0" presId="urn:microsoft.com/office/officeart/2008/layout/LinedList"/>
    <dgm:cxn modelId="{4D17C011-B026-4B13-9D48-839F4D1E2901}" type="presOf" srcId="{68955950-CB43-457F-B42C-9C43C7139775}" destId="{09CCEEC3-938A-444D-B41F-75C63B78F4DC}" srcOrd="0" destOrd="0" presId="urn:microsoft.com/office/officeart/2008/layout/LinedList"/>
    <dgm:cxn modelId="{2476BD14-16F2-43D2-9A9A-E6B9821D4827}" srcId="{3F8BE07C-CAD1-440F-AD66-65C5098F2EC5}" destId="{AABE9BD7-0FF2-4BEE-9198-33D1EE06F761}" srcOrd="5" destOrd="0" parTransId="{120E6CA4-93E1-4396-A6D6-B33AC8BB8D12}" sibTransId="{C8E0F725-D2DE-4005-A9A0-424FCEA86664}"/>
    <dgm:cxn modelId="{E4549F1F-14BA-46CA-8FC0-E279C8FBF874}" srcId="{3F8BE07C-CAD1-440F-AD66-65C5098F2EC5}" destId="{D829993F-2A56-497E-BCF6-102F1D1AB445}" srcOrd="4" destOrd="0" parTransId="{D8D04C47-9518-49FA-85E6-A858C9317EC4}" sibTransId="{41349514-B531-4454-B9FF-845046F16F96}"/>
    <dgm:cxn modelId="{9B47A21F-6530-4A0A-A7B2-2D5D01D4F9FC}" type="presOf" srcId="{9BA2498E-D7CE-4F6A-99CC-0E096553D386}" destId="{F3D032C9-2789-437D-A603-FE5EE54DBCAC}" srcOrd="0" destOrd="0" presId="urn:microsoft.com/office/officeart/2008/layout/LinedList"/>
    <dgm:cxn modelId="{A001BA22-F1A4-407D-ABC6-38DAC9188288}" srcId="{3F8BE07C-CAD1-440F-AD66-65C5098F2EC5}" destId="{3A0A63DB-A9EF-4D06-BBEA-346965111D7B}" srcOrd="15" destOrd="0" parTransId="{AFDADB3A-5EC0-4C38-81AE-62C371496622}" sibTransId="{735D5829-9BA9-4A2C-B3BD-95B301582A35}"/>
    <dgm:cxn modelId="{4D48992D-A381-4562-B4FC-706A697D6F61}" type="presOf" srcId="{7AE4C8AF-E4B3-42FC-A3E2-6C92F4D38C25}" destId="{373575A0-3596-4A70-98BD-117B05B9A72E}" srcOrd="0" destOrd="0" presId="urn:microsoft.com/office/officeart/2008/layout/LinedList"/>
    <dgm:cxn modelId="{F96F7D36-60B1-47DE-B1C4-04547328AB85}" type="presOf" srcId="{BB66610A-F2BC-4116-96ED-538FB94BA567}" destId="{7B388C49-A287-4330-9A20-1B6AEB78AD90}" srcOrd="0" destOrd="0" presId="urn:microsoft.com/office/officeart/2008/layout/LinedList"/>
    <dgm:cxn modelId="{A124A136-FE2F-4E98-867F-D1311D6A0AA4}" type="presOf" srcId="{866FED91-7956-460F-9F46-5B7BF0081778}" destId="{C4F018AD-1610-4018-8642-436576BAFBFF}" srcOrd="0" destOrd="0" presId="urn:microsoft.com/office/officeart/2008/layout/LinedList"/>
    <dgm:cxn modelId="{BF7A203C-4554-45CC-B74B-097050BB1B65}" srcId="{3F8BE07C-CAD1-440F-AD66-65C5098F2EC5}" destId="{25FEFE8D-A0F0-423B-A397-E8B3282864C5}" srcOrd="0" destOrd="0" parTransId="{E57C4788-34A0-4074-A416-1CCE9F480CCC}" sibTransId="{5B15A6FA-88AC-4463-9F46-3B857CB154AC}"/>
    <dgm:cxn modelId="{F2F1BF40-B840-460A-AD7D-BBFE319BB76B}" srcId="{3F8BE07C-CAD1-440F-AD66-65C5098F2EC5}" destId="{68955950-CB43-457F-B42C-9C43C7139775}" srcOrd="9" destOrd="0" parTransId="{91B1B837-4A31-43D2-BA0A-1A856804C0D3}" sibTransId="{741BBF69-CC6E-4D0D-8FCD-D0A2D6D24743}"/>
    <dgm:cxn modelId="{36E7B241-AFB0-4E93-8198-AB52520399E9}" type="presOf" srcId="{B49B1A8E-B381-4C69-AAF1-C23395EA9EC1}" destId="{F2831A7E-3BD2-4DD7-A685-C77A18C7410D}" srcOrd="0" destOrd="0" presId="urn:microsoft.com/office/officeart/2008/layout/LinedList"/>
    <dgm:cxn modelId="{A53C1952-402C-485D-9840-BC765917A20C}" type="presOf" srcId="{F6D6D5EC-CE67-48DB-B865-8E13FCD0513B}" destId="{7D4D6E4E-7115-4429-9588-DD0051F46785}" srcOrd="0" destOrd="0" presId="urn:microsoft.com/office/officeart/2008/layout/LinedList"/>
    <dgm:cxn modelId="{5025FE52-4814-4348-B378-34C9541DC500}" srcId="{3F8BE07C-CAD1-440F-AD66-65C5098F2EC5}" destId="{20539CF1-5588-45E8-9F6B-6B812FBB5D5D}" srcOrd="3" destOrd="0" parTransId="{6C25E593-10D8-4219-AAD7-6BA3E95939EA}" sibTransId="{EED4972C-CF23-4FD4-9A70-DB5AE0495479}"/>
    <dgm:cxn modelId="{948C2C73-13E2-406E-BF44-B508391A785B}" srcId="{3F8BE07C-CAD1-440F-AD66-65C5098F2EC5}" destId="{1A0881A6-ADFF-4E49-8889-63F0232DD7EA}" srcOrd="2" destOrd="0" parTransId="{C895934C-4C38-4D9C-88A3-C87FE5FE4CE5}" sibTransId="{FA50EAAF-BAAD-4DCC-BF51-264DB7D5631B}"/>
    <dgm:cxn modelId="{BDB49C53-6E42-4F08-826D-BE33A5084B71}" type="presOf" srcId="{0A03FEA5-2BFC-4357-9E18-FAF1E89CFA37}" destId="{4B0B5748-8F9E-4D16-A35D-5B4A25748644}" srcOrd="0" destOrd="0" presId="urn:microsoft.com/office/officeart/2008/layout/LinedList"/>
    <dgm:cxn modelId="{5394057A-7041-4979-A9ED-C2FF8CEE1136}" srcId="{3F8BE07C-CAD1-440F-AD66-65C5098F2EC5}" destId="{45435E6E-0DD4-438C-BCCE-A45ED9D17926}" srcOrd="10" destOrd="0" parTransId="{411FB394-C08C-414C-85B6-559FF346555B}" sibTransId="{4488FF50-EA3C-4595-A64D-C70191346FC2}"/>
    <dgm:cxn modelId="{19E2AE87-F69F-4E5A-B16D-E63A74203EF1}" srcId="{3F8BE07C-CAD1-440F-AD66-65C5098F2EC5}" destId="{1EC6FE61-2591-4714-BA1F-2389DB79F8AA}" srcOrd="1" destOrd="0" parTransId="{83BD95F8-A810-427D-A283-ED58220C7C3C}" sibTransId="{E1332637-3B5E-459A-BDEB-22B20EEDF1E3}"/>
    <dgm:cxn modelId="{87736488-8FA9-4D30-9322-1E211B62AFED}" srcId="{3F8BE07C-CAD1-440F-AD66-65C5098F2EC5}" destId="{7B1CFA49-3A70-49CE-8519-62D77C731BF3}" srcOrd="12" destOrd="0" parTransId="{5B14B36A-CE07-4D28-96E4-495FC47EC549}" sibTransId="{B92066C1-8F85-43E0-A8B2-41243698EC06}"/>
    <dgm:cxn modelId="{645AC191-50A2-4BC6-B632-41502104D0C3}" srcId="{3F8BE07C-CAD1-440F-AD66-65C5098F2EC5}" destId="{9BA2498E-D7CE-4F6A-99CC-0E096553D386}" srcOrd="11" destOrd="0" parTransId="{E4EC1751-1DA9-4905-B2F2-5689B4AB866D}" sibTransId="{951ACBE5-4C2B-42FD-838B-46FA696A48A8}"/>
    <dgm:cxn modelId="{77D0CF99-1CA8-4E65-AAA4-0189528EFEF5}" type="presOf" srcId="{45435E6E-0DD4-438C-BCCE-A45ED9D17926}" destId="{E06502A8-6213-4A5F-B01D-7678529275DC}" srcOrd="0" destOrd="0" presId="urn:microsoft.com/office/officeart/2008/layout/LinedList"/>
    <dgm:cxn modelId="{C304E7A2-1DFF-4A5F-A4BB-9B5B6CC61551}" srcId="{3F8BE07C-CAD1-440F-AD66-65C5098F2EC5}" destId="{7AE4C8AF-E4B3-42FC-A3E2-6C92F4D38C25}" srcOrd="13" destOrd="0" parTransId="{F1791CAE-C0C2-43A1-9B50-350B42A7E0D6}" sibTransId="{9E2B7D84-4821-4428-96B3-6AD7E209D2BB}"/>
    <dgm:cxn modelId="{0AC6F8AD-60B6-4BDC-9DD9-78C1EFB5EFF0}" type="presOf" srcId="{7B1CFA49-3A70-49CE-8519-62D77C731BF3}" destId="{71F89804-EAFB-4008-A011-1BB87B0381A4}" srcOrd="0" destOrd="0" presId="urn:microsoft.com/office/officeart/2008/layout/LinedList"/>
    <dgm:cxn modelId="{4A4C47B3-5A40-4822-9002-76418A016302}" type="presOf" srcId="{20539CF1-5588-45E8-9F6B-6B812FBB5D5D}" destId="{5B0A606D-8D43-44BC-926C-631B5CC343EA}" srcOrd="0" destOrd="0" presId="urn:microsoft.com/office/officeart/2008/layout/LinedList"/>
    <dgm:cxn modelId="{167A0EBF-9C7A-4587-ADA9-A14A266C342C}" type="presOf" srcId="{3F8BE07C-CAD1-440F-AD66-65C5098F2EC5}" destId="{9D82AA8A-C847-445F-BF17-0A9F82D2487D}" srcOrd="0" destOrd="0" presId="urn:microsoft.com/office/officeart/2008/layout/LinedList"/>
    <dgm:cxn modelId="{F1A007C8-D344-4751-88FA-B22B72D20D50}" srcId="{3F8BE07C-CAD1-440F-AD66-65C5098F2EC5}" destId="{B49B1A8E-B381-4C69-AAF1-C23395EA9EC1}" srcOrd="7" destOrd="0" parTransId="{CAF6062F-82CB-4427-97ED-0CF8D6935AEE}" sibTransId="{1446EE31-F03C-44E6-979F-0CE72E245999}"/>
    <dgm:cxn modelId="{BAC30FD1-E295-4FA3-A460-50F37D822552}" srcId="{3F8BE07C-CAD1-440F-AD66-65C5098F2EC5}" destId="{F6D6D5EC-CE67-48DB-B865-8E13FCD0513B}" srcOrd="6" destOrd="0" parTransId="{5E880B3B-41A1-4A6D-A6B0-BFA807BEB1B3}" sibTransId="{524D86A6-0039-4795-915F-056DA0A1C283}"/>
    <dgm:cxn modelId="{1CA3ECDA-7110-48E8-BADD-DFB6ADD28198}" type="presOf" srcId="{AABE9BD7-0FF2-4BEE-9198-33D1EE06F761}" destId="{36ACA76E-D75F-4E56-A0D6-4C982DB512F2}" srcOrd="0" destOrd="0" presId="urn:microsoft.com/office/officeart/2008/layout/LinedList"/>
    <dgm:cxn modelId="{2002DFDD-BB73-4361-B326-F7CB1C167C9C}" type="presOf" srcId="{D829993F-2A56-497E-BCF6-102F1D1AB445}" destId="{2453FBB4-FE5C-4C28-A784-CA6B4BAE23D5}" srcOrd="0" destOrd="0" presId="urn:microsoft.com/office/officeart/2008/layout/LinedList"/>
    <dgm:cxn modelId="{1B8A68F2-EC4D-4EAC-96E4-A1B59B56F1BA}" type="presOf" srcId="{1A0881A6-ADFF-4E49-8889-63F0232DD7EA}" destId="{F6C9E4C4-8BCA-474D-9FCE-78F6D81E12CD}" srcOrd="0" destOrd="0" presId="urn:microsoft.com/office/officeart/2008/layout/LinedList"/>
    <dgm:cxn modelId="{BDA475F4-7744-4152-80E6-D55273165140}" srcId="{3F8BE07C-CAD1-440F-AD66-65C5098F2EC5}" destId="{866FED91-7956-460F-9F46-5B7BF0081778}" srcOrd="14" destOrd="0" parTransId="{ADD794B9-75FD-4946-ADDA-6DFADC8D48D7}" sibTransId="{F565DA6D-0AD6-428F-A558-423659C70CDB}"/>
    <dgm:cxn modelId="{40BC50FB-4B20-498C-9569-3C1DB2BCCC66}" srcId="{3F8BE07C-CAD1-440F-AD66-65C5098F2EC5}" destId="{0A03FEA5-2BFC-4357-9E18-FAF1E89CFA37}" srcOrd="8" destOrd="0" parTransId="{438E8502-282D-4151-AD34-B46C49B1FD1B}" sibTransId="{53A40227-1BEF-462D-AC8B-417BD0DE90D9}"/>
    <dgm:cxn modelId="{D543CDFC-96DE-4F54-B5BA-B2D9079D4484}" type="presOf" srcId="{3A0A63DB-A9EF-4D06-BBEA-346965111D7B}" destId="{7312047B-22A5-47CC-979D-7FBFCC1A726C}" srcOrd="0" destOrd="0" presId="urn:microsoft.com/office/officeart/2008/layout/LinedList"/>
    <dgm:cxn modelId="{25F2D0FD-0969-4704-8363-AFE430D5ACDF}" type="presOf" srcId="{1EC6FE61-2591-4714-BA1F-2389DB79F8AA}" destId="{F5C034CE-2E1F-49E7-90F5-13E003E14F37}" srcOrd="0" destOrd="0" presId="urn:microsoft.com/office/officeart/2008/layout/LinedList"/>
    <dgm:cxn modelId="{7D604D60-DBF0-474C-9F0C-DBA8607C3D32}" type="presParOf" srcId="{9D82AA8A-C847-445F-BF17-0A9F82D2487D}" destId="{7C4DEA41-9DD7-4232-AAAA-BBE7AAAA9EAE}" srcOrd="0" destOrd="0" presId="urn:microsoft.com/office/officeart/2008/layout/LinedList"/>
    <dgm:cxn modelId="{D447F827-D144-4706-9CF7-ACBC0B6DB1EC}" type="presParOf" srcId="{9D82AA8A-C847-445F-BF17-0A9F82D2487D}" destId="{1427951B-FD8F-4E40-A001-BE79602AE14A}" srcOrd="1" destOrd="0" presId="urn:microsoft.com/office/officeart/2008/layout/LinedList"/>
    <dgm:cxn modelId="{4386F3AA-06D6-47B1-A6C4-9F7D65F55553}" type="presParOf" srcId="{1427951B-FD8F-4E40-A001-BE79602AE14A}" destId="{5FDAE272-E501-48B3-9C5F-904B0230A27E}" srcOrd="0" destOrd="0" presId="urn:microsoft.com/office/officeart/2008/layout/LinedList"/>
    <dgm:cxn modelId="{A130870C-6389-445F-8DF9-20E15C3FD88B}" type="presParOf" srcId="{1427951B-FD8F-4E40-A001-BE79602AE14A}" destId="{4729678B-627A-415E-B2C9-48E030108E0C}" srcOrd="1" destOrd="0" presId="urn:microsoft.com/office/officeart/2008/layout/LinedList"/>
    <dgm:cxn modelId="{CDEE60FC-BB30-49CA-881C-53F389389650}" type="presParOf" srcId="{9D82AA8A-C847-445F-BF17-0A9F82D2487D}" destId="{41633B90-BB9A-480B-ABD2-D096033AA147}" srcOrd="2" destOrd="0" presId="urn:microsoft.com/office/officeart/2008/layout/LinedList"/>
    <dgm:cxn modelId="{E6FAC1AA-CFBE-4D94-BC88-AD765150A237}" type="presParOf" srcId="{9D82AA8A-C847-445F-BF17-0A9F82D2487D}" destId="{BD5CD568-96F2-49AC-8E23-52CE48CB1B05}" srcOrd="3" destOrd="0" presId="urn:microsoft.com/office/officeart/2008/layout/LinedList"/>
    <dgm:cxn modelId="{65B80529-5CE9-41E7-A91C-E0160D85A415}" type="presParOf" srcId="{BD5CD568-96F2-49AC-8E23-52CE48CB1B05}" destId="{F5C034CE-2E1F-49E7-90F5-13E003E14F37}" srcOrd="0" destOrd="0" presId="urn:microsoft.com/office/officeart/2008/layout/LinedList"/>
    <dgm:cxn modelId="{A6071658-DC95-4D49-A708-B5DCB92912AF}" type="presParOf" srcId="{BD5CD568-96F2-49AC-8E23-52CE48CB1B05}" destId="{601AE99C-70B4-4B98-AD7B-263B95DF4D5D}" srcOrd="1" destOrd="0" presId="urn:microsoft.com/office/officeart/2008/layout/LinedList"/>
    <dgm:cxn modelId="{DE290786-696D-4720-A804-A503096BF6CC}" type="presParOf" srcId="{9D82AA8A-C847-445F-BF17-0A9F82D2487D}" destId="{3E86BB0D-81AA-4685-8CE4-75576BB29C60}" srcOrd="4" destOrd="0" presId="urn:microsoft.com/office/officeart/2008/layout/LinedList"/>
    <dgm:cxn modelId="{CE9D3CBC-4118-4286-BD8E-C98A9C760476}" type="presParOf" srcId="{9D82AA8A-C847-445F-BF17-0A9F82D2487D}" destId="{8CA9D961-8C87-4C5D-B07D-B115F2A991CC}" srcOrd="5" destOrd="0" presId="urn:microsoft.com/office/officeart/2008/layout/LinedList"/>
    <dgm:cxn modelId="{F9DB85C6-5EDA-42DB-A6C0-64F6F357DAEF}" type="presParOf" srcId="{8CA9D961-8C87-4C5D-B07D-B115F2A991CC}" destId="{F6C9E4C4-8BCA-474D-9FCE-78F6D81E12CD}" srcOrd="0" destOrd="0" presId="urn:microsoft.com/office/officeart/2008/layout/LinedList"/>
    <dgm:cxn modelId="{D234B5FC-50B1-4D4C-9C30-4428A1B5D1BD}" type="presParOf" srcId="{8CA9D961-8C87-4C5D-B07D-B115F2A991CC}" destId="{2C19FEAC-1094-4A4E-8415-2DB6CAB9403D}" srcOrd="1" destOrd="0" presId="urn:microsoft.com/office/officeart/2008/layout/LinedList"/>
    <dgm:cxn modelId="{19D4C23A-E516-4C9B-91A6-7DFAC972FDF6}" type="presParOf" srcId="{9D82AA8A-C847-445F-BF17-0A9F82D2487D}" destId="{DB9A1950-E413-4217-8ECB-74DF2525F51A}" srcOrd="6" destOrd="0" presId="urn:microsoft.com/office/officeart/2008/layout/LinedList"/>
    <dgm:cxn modelId="{25046116-9CDA-4B83-A2B6-6A284530D182}" type="presParOf" srcId="{9D82AA8A-C847-445F-BF17-0A9F82D2487D}" destId="{6D634E90-EED7-4440-B985-2DDACCD750DF}" srcOrd="7" destOrd="0" presId="urn:microsoft.com/office/officeart/2008/layout/LinedList"/>
    <dgm:cxn modelId="{724077F4-0E3C-43CD-A67F-AD683AB415A0}" type="presParOf" srcId="{6D634E90-EED7-4440-B985-2DDACCD750DF}" destId="{5B0A606D-8D43-44BC-926C-631B5CC343EA}" srcOrd="0" destOrd="0" presId="urn:microsoft.com/office/officeart/2008/layout/LinedList"/>
    <dgm:cxn modelId="{AC7E9A0E-3F2A-4C6D-95A7-731FEEA7E457}" type="presParOf" srcId="{6D634E90-EED7-4440-B985-2DDACCD750DF}" destId="{81222FD1-CCF8-4F32-90E8-6F281EA2CDFD}" srcOrd="1" destOrd="0" presId="urn:microsoft.com/office/officeart/2008/layout/LinedList"/>
    <dgm:cxn modelId="{A8959F6B-4233-486C-AE01-D86B84705D91}" type="presParOf" srcId="{9D82AA8A-C847-445F-BF17-0A9F82D2487D}" destId="{CA2A7BD4-2114-4ACA-B42A-C830FA9C9ECE}" srcOrd="8" destOrd="0" presId="urn:microsoft.com/office/officeart/2008/layout/LinedList"/>
    <dgm:cxn modelId="{7D2CEF09-025D-45F1-B524-D8D45A4A3F75}" type="presParOf" srcId="{9D82AA8A-C847-445F-BF17-0A9F82D2487D}" destId="{339842F2-713A-4CE8-989A-F3C70BED5C1B}" srcOrd="9" destOrd="0" presId="urn:microsoft.com/office/officeart/2008/layout/LinedList"/>
    <dgm:cxn modelId="{ACE1EF23-6D13-40FB-AADD-E850AA01ABDC}" type="presParOf" srcId="{339842F2-713A-4CE8-989A-F3C70BED5C1B}" destId="{2453FBB4-FE5C-4C28-A784-CA6B4BAE23D5}" srcOrd="0" destOrd="0" presId="urn:microsoft.com/office/officeart/2008/layout/LinedList"/>
    <dgm:cxn modelId="{D1444FAA-5125-465F-96B6-F90468C9AF93}" type="presParOf" srcId="{339842F2-713A-4CE8-989A-F3C70BED5C1B}" destId="{949A6D11-24CC-4F63-AABC-3F9A2DF75A27}" srcOrd="1" destOrd="0" presId="urn:microsoft.com/office/officeart/2008/layout/LinedList"/>
    <dgm:cxn modelId="{EAEC70DB-FA6C-452E-9589-4F0958958290}" type="presParOf" srcId="{9D82AA8A-C847-445F-BF17-0A9F82D2487D}" destId="{5F5DC6BA-6EE8-4DC0-B795-0F59D66AED22}" srcOrd="10" destOrd="0" presId="urn:microsoft.com/office/officeart/2008/layout/LinedList"/>
    <dgm:cxn modelId="{7999D84C-1743-4E1C-95C7-877F5D310ED4}" type="presParOf" srcId="{9D82AA8A-C847-445F-BF17-0A9F82D2487D}" destId="{C5A6BAC1-293A-43EC-AE69-9164A36571A3}" srcOrd="11" destOrd="0" presId="urn:microsoft.com/office/officeart/2008/layout/LinedList"/>
    <dgm:cxn modelId="{97675403-2EC1-497B-8999-5117CB07BA8D}" type="presParOf" srcId="{C5A6BAC1-293A-43EC-AE69-9164A36571A3}" destId="{36ACA76E-D75F-4E56-A0D6-4C982DB512F2}" srcOrd="0" destOrd="0" presId="urn:microsoft.com/office/officeart/2008/layout/LinedList"/>
    <dgm:cxn modelId="{AF9E394D-0696-4B7F-8597-5A4D7586F219}" type="presParOf" srcId="{C5A6BAC1-293A-43EC-AE69-9164A36571A3}" destId="{EBF5BE7D-65E6-4DFB-9BAB-95EF3E6604AE}" srcOrd="1" destOrd="0" presId="urn:microsoft.com/office/officeart/2008/layout/LinedList"/>
    <dgm:cxn modelId="{269441CD-61EE-4564-BB9A-12C946F42BDF}" type="presParOf" srcId="{9D82AA8A-C847-445F-BF17-0A9F82D2487D}" destId="{8DC46EA3-AF36-438F-BEB9-B58DC17D7052}" srcOrd="12" destOrd="0" presId="urn:microsoft.com/office/officeart/2008/layout/LinedList"/>
    <dgm:cxn modelId="{10CB5773-C990-4312-98F9-8CD7C94C2718}" type="presParOf" srcId="{9D82AA8A-C847-445F-BF17-0A9F82D2487D}" destId="{38FDF5EC-3EC2-4D23-A541-263B973DF5A3}" srcOrd="13" destOrd="0" presId="urn:microsoft.com/office/officeart/2008/layout/LinedList"/>
    <dgm:cxn modelId="{D0BF8748-5340-4C98-A1D4-FFE39F31F343}" type="presParOf" srcId="{38FDF5EC-3EC2-4D23-A541-263B973DF5A3}" destId="{7D4D6E4E-7115-4429-9588-DD0051F46785}" srcOrd="0" destOrd="0" presId="urn:microsoft.com/office/officeart/2008/layout/LinedList"/>
    <dgm:cxn modelId="{C61C9D6B-4D3C-40C9-B997-B1070DF99089}" type="presParOf" srcId="{38FDF5EC-3EC2-4D23-A541-263B973DF5A3}" destId="{208C4347-A37F-4EC6-B605-D6D0AA14E06B}" srcOrd="1" destOrd="0" presId="urn:microsoft.com/office/officeart/2008/layout/LinedList"/>
    <dgm:cxn modelId="{3E2905D0-49E2-4841-91A0-5AC9D3F58023}" type="presParOf" srcId="{9D82AA8A-C847-445F-BF17-0A9F82D2487D}" destId="{2F3AA83D-69B4-4F36-A2F6-906B23135DD9}" srcOrd="14" destOrd="0" presId="urn:microsoft.com/office/officeart/2008/layout/LinedList"/>
    <dgm:cxn modelId="{8D6400A4-99C8-46B9-B999-A616C0BAEAFC}" type="presParOf" srcId="{9D82AA8A-C847-445F-BF17-0A9F82D2487D}" destId="{D500337E-C0C8-4CD9-898B-1D8A8E2859FF}" srcOrd="15" destOrd="0" presId="urn:microsoft.com/office/officeart/2008/layout/LinedList"/>
    <dgm:cxn modelId="{082ABCDC-0FEE-44C9-A6A4-5A40E96B299F}" type="presParOf" srcId="{D500337E-C0C8-4CD9-898B-1D8A8E2859FF}" destId="{F2831A7E-3BD2-4DD7-A685-C77A18C7410D}" srcOrd="0" destOrd="0" presId="urn:microsoft.com/office/officeart/2008/layout/LinedList"/>
    <dgm:cxn modelId="{7F231B27-A1E1-49F7-8636-EAD9B5255AF4}" type="presParOf" srcId="{D500337E-C0C8-4CD9-898B-1D8A8E2859FF}" destId="{22A24E59-1E43-46FA-B0EA-159EB9461140}" srcOrd="1" destOrd="0" presId="urn:microsoft.com/office/officeart/2008/layout/LinedList"/>
    <dgm:cxn modelId="{685B0CE2-DBF6-41AD-B6ED-5D7EE700FFC0}" type="presParOf" srcId="{9D82AA8A-C847-445F-BF17-0A9F82D2487D}" destId="{04EFA1AD-C897-4602-B63F-3749EA012700}" srcOrd="16" destOrd="0" presId="urn:microsoft.com/office/officeart/2008/layout/LinedList"/>
    <dgm:cxn modelId="{67F1D174-45D8-4348-B45F-ADDEBA40E4B0}" type="presParOf" srcId="{9D82AA8A-C847-445F-BF17-0A9F82D2487D}" destId="{792977A5-C66C-447D-A876-3399A7579FFF}" srcOrd="17" destOrd="0" presId="urn:microsoft.com/office/officeart/2008/layout/LinedList"/>
    <dgm:cxn modelId="{B674C452-2F60-442F-8454-C9F617A0DFA7}" type="presParOf" srcId="{792977A5-C66C-447D-A876-3399A7579FFF}" destId="{4B0B5748-8F9E-4D16-A35D-5B4A25748644}" srcOrd="0" destOrd="0" presId="urn:microsoft.com/office/officeart/2008/layout/LinedList"/>
    <dgm:cxn modelId="{C3D63045-B41B-4E00-AA87-A58ACBAFE93C}" type="presParOf" srcId="{792977A5-C66C-447D-A876-3399A7579FFF}" destId="{C4E485C0-7B76-441D-B21F-9EB2D7C7DDA4}" srcOrd="1" destOrd="0" presId="urn:microsoft.com/office/officeart/2008/layout/LinedList"/>
    <dgm:cxn modelId="{84B7DA5C-3C9A-4207-9175-189654392F0B}" type="presParOf" srcId="{9D82AA8A-C847-445F-BF17-0A9F82D2487D}" destId="{6DDDA154-CB3A-49B4-8575-6C9D877BEF7B}" srcOrd="18" destOrd="0" presId="urn:microsoft.com/office/officeart/2008/layout/LinedList"/>
    <dgm:cxn modelId="{10C87B34-79DD-4B1B-9FB8-D7EF46C1A381}" type="presParOf" srcId="{9D82AA8A-C847-445F-BF17-0A9F82D2487D}" destId="{F838C2D3-3D8B-4D02-8036-4B3F8F0578B6}" srcOrd="19" destOrd="0" presId="urn:microsoft.com/office/officeart/2008/layout/LinedList"/>
    <dgm:cxn modelId="{860AF0E7-58C6-416B-A1D7-17DD8D950ECF}" type="presParOf" srcId="{F838C2D3-3D8B-4D02-8036-4B3F8F0578B6}" destId="{09CCEEC3-938A-444D-B41F-75C63B78F4DC}" srcOrd="0" destOrd="0" presId="urn:microsoft.com/office/officeart/2008/layout/LinedList"/>
    <dgm:cxn modelId="{3BEAD32A-2F46-478C-8154-A520F72C7571}" type="presParOf" srcId="{F838C2D3-3D8B-4D02-8036-4B3F8F0578B6}" destId="{C4E00D2C-1ED2-4400-8E82-10D8A472E8BF}" srcOrd="1" destOrd="0" presId="urn:microsoft.com/office/officeart/2008/layout/LinedList"/>
    <dgm:cxn modelId="{C40BA6F0-D21C-434E-83D3-698697CF16E5}" type="presParOf" srcId="{9D82AA8A-C847-445F-BF17-0A9F82D2487D}" destId="{9DED506C-0B21-4581-B9F8-E1E3F2FFC560}" srcOrd="20" destOrd="0" presId="urn:microsoft.com/office/officeart/2008/layout/LinedList"/>
    <dgm:cxn modelId="{B43E3564-04BB-4AB9-B0DF-B86C6716479B}" type="presParOf" srcId="{9D82AA8A-C847-445F-BF17-0A9F82D2487D}" destId="{D5483956-3D77-4519-BE0F-E60F5428B224}" srcOrd="21" destOrd="0" presId="urn:microsoft.com/office/officeart/2008/layout/LinedList"/>
    <dgm:cxn modelId="{01B05970-579B-418F-B1DA-E06F63BC9718}" type="presParOf" srcId="{D5483956-3D77-4519-BE0F-E60F5428B224}" destId="{E06502A8-6213-4A5F-B01D-7678529275DC}" srcOrd="0" destOrd="0" presId="urn:microsoft.com/office/officeart/2008/layout/LinedList"/>
    <dgm:cxn modelId="{18325277-0965-4057-90E5-366EF2071BB2}" type="presParOf" srcId="{D5483956-3D77-4519-BE0F-E60F5428B224}" destId="{53FCCE5F-25B9-417B-9194-A798544D2B9C}" srcOrd="1" destOrd="0" presId="urn:microsoft.com/office/officeart/2008/layout/LinedList"/>
    <dgm:cxn modelId="{C93E7335-6577-42AC-BD3F-E2A197074789}" type="presParOf" srcId="{9D82AA8A-C847-445F-BF17-0A9F82D2487D}" destId="{6FE988A1-21B4-4CAE-B3A1-3BA7CA483EB5}" srcOrd="22" destOrd="0" presId="urn:microsoft.com/office/officeart/2008/layout/LinedList"/>
    <dgm:cxn modelId="{850B3C46-3500-4B37-B184-8F77FF5CF4D2}" type="presParOf" srcId="{9D82AA8A-C847-445F-BF17-0A9F82D2487D}" destId="{2C4F0D7A-CEA9-44F9-9107-D44F62E67473}" srcOrd="23" destOrd="0" presId="urn:microsoft.com/office/officeart/2008/layout/LinedList"/>
    <dgm:cxn modelId="{6BB7BE03-1258-4CDA-B92E-237DFE4A94C7}" type="presParOf" srcId="{2C4F0D7A-CEA9-44F9-9107-D44F62E67473}" destId="{F3D032C9-2789-437D-A603-FE5EE54DBCAC}" srcOrd="0" destOrd="0" presId="urn:microsoft.com/office/officeart/2008/layout/LinedList"/>
    <dgm:cxn modelId="{BA9DEEFC-9BA8-43CF-919C-87CE1B551B8A}" type="presParOf" srcId="{2C4F0D7A-CEA9-44F9-9107-D44F62E67473}" destId="{9089EC89-68C0-4976-82FF-96D96625EE7A}" srcOrd="1" destOrd="0" presId="urn:microsoft.com/office/officeart/2008/layout/LinedList"/>
    <dgm:cxn modelId="{EC37F755-69C8-477D-BC88-74D3991FADA3}" type="presParOf" srcId="{9D82AA8A-C847-445F-BF17-0A9F82D2487D}" destId="{E0309441-342A-4590-8C65-D21E0DA5ABD5}" srcOrd="24" destOrd="0" presId="urn:microsoft.com/office/officeart/2008/layout/LinedList"/>
    <dgm:cxn modelId="{406DD6C5-2791-4EDC-97EF-97BFC5E1F55C}" type="presParOf" srcId="{9D82AA8A-C847-445F-BF17-0A9F82D2487D}" destId="{0510EDF5-80A8-463E-987F-B41F9C780193}" srcOrd="25" destOrd="0" presId="urn:microsoft.com/office/officeart/2008/layout/LinedList"/>
    <dgm:cxn modelId="{A366528C-AD2E-4548-A819-6CF8D3CCCDCF}" type="presParOf" srcId="{0510EDF5-80A8-463E-987F-B41F9C780193}" destId="{71F89804-EAFB-4008-A011-1BB87B0381A4}" srcOrd="0" destOrd="0" presId="urn:microsoft.com/office/officeart/2008/layout/LinedList"/>
    <dgm:cxn modelId="{D4278615-153C-4D5F-A623-0E8BD48E8416}" type="presParOf" srcId="{0510EDF5-80A8-463E-987F-B41F9C780193}" destId="{2AB002C7-70D6-42B4-950B-ED5D995DC157}" srcOrd="1" destOrd="0" presId="urn:microsoft.com/office/officeart/2008/layout/LinedList"/>
    <dgm:cxn modelId="{77703B0A-D7F7-4655-AB33-9AAF43F08941}" type="presParOf" srcId="{9D82AA8A-C847-445F-BF17-0A9F82D2487D}" destId="{1F62849F-DA76-43D7-AA0A-2F1BBFD68BFF}" srcOrd="26" destOrd="0" presId="urn:microsoft.com/office/officeart/2008/layout/LinedList"/>
    <dgm:cxn modelId="{6A7505BB-D7A5-40AF-BA29-855308444105}" type="presParOf" srcId="{9D82AA8A-C847-445F-BF17-0A9F82D2487D}" destId="{23C76B39-5DF8-4504-97D6-D47601161058}" srcOrd="27" destOrd="0" presId="urn:microsoft.com/office/officeart/2008/layout/LinedList"/>
    <dgm:cxn modelId="{95D75DDB-50EC-4334-AE1A-15BED50EE871}" type="presParOf" srcId="{23C76B39-5DF8-4504-97D6-D47601161058}" destId="{373575A0-3596-4A70-98BD-117B05B9A72E}" srcOrd="0" destOrd="0" presId="urn:microsoft.com/office/officeart/2008/layout/LinedList"/>
    <dgm:cxn modelId="{F9D48EBA-596A-4702-BCCF-3EF51B9C74CD}" type="presParOf" srcId="{23C76B39-5DF8-4504-97D6-D47601161058}" destId="{1DD97307-13D9-43EA-9A89-C60F358E150E}" srcOrd="1" destOrd="0" presId="urn:microsoft.com/office/officeart/2008/layout/LinedList"/>
    <dgm:cxn modelId="{2B921F18-DDF0-4C77-841F-B92BA6C5B1C8}" type="presParOf" srcId="{9D82AA8A-C847-445F-BF17-0A9F82D2487D}" destId="{6697DD25-2127-476A-93BE-F95BBEE54959}" srcOrd="28" destOrd="0" presId="urn:microsoft.com/office/officeart/2008/layout/LinedList"/>
    <dgm:cxn modelId="{9E261D29-4DB3-4A7D-BAB3-2184B91B1CAC}" type="presParOf" srcId="{9D82AA8A-C847-445F-BF17-0A9F82D2487D}" destId="{C82745F0-19F5-402C-9137-3FB35619FBF5}" srcOrd="29" destOrd="0" presId="urn:microsoft.com/office/officeart/2008/layout/LinedList"/>
    <dgm:cxn modelId="{1B20F3EB-3255-4113-AE2C-9B908E6104F1}" type="presParOf" srcId="{C82745F0-19F5-402C-9137-3FB35619FBF5}" destId="{C4F018AD-1610-4018-8642-436576BAFBFF}" srcOrd="0" destOrd="0" presId="urn:microsoft.com/office/officeart/2008/layout/LinedList"/>
    <dgm:cxn modelId="{7EFE3E73-A735-4D81-AF72-AF76E73DDBC3}" type="presParOf" srcId="{C82745F0-19F5-402C-9137-3FB35619FBF5}" destId="{15F42BAC-F862-45B0-9540-980559A50D69}" srcOrd="1" destOrd="0" presId="urn:microsoft.com/office/officeart/2008/layout/LinedList"/>
    <dgm:cxn modelId="{848C2CB7-7B03-4256-BB14-326A7F14EE77}" type="presParOf" srcId="{9D82AA8A-C847-445F-BF17-0A9F82D2487D}" destId="{78D74CA9-24A9-4D98-B5C9-FCEFCCE42F82}" srcOrd="30" destOrd="0" presId="urn:microsoft.com/office/officeart/2008/layout/LinedList"/>
    <dgm:cxn modelId="{A2D13099-972E-42B3-BDDD-F8B91099507D}" type="presParOf" srcId="{9D82AA8A-C847-445F-BF17-0A9F82D2487D}" destId="{24355690-6D67-49C2-8780-EE342A99763E}" srcOrd="31" destOrd="0" presId="urn:microsoft.com/office/officeart/2008/layout/LinedList"/>
    <dgm:cxn modelId="{1EF3C389-9363-4B1F-8844-E03B893AE235}" type="presParOf" srcId="{24355690-6D67-49C2-8780-EE342A99763E}" destId="{7312047B-22A5-47CC-979D-7FBFCC1A726C}" srcOrd="0" destOrd="0" presId="urn:microsoft.com/office/officeart/2008/layout/LinedList"/>
    <dgm:cxn modelId="{35E9EC99-1326-4809-8ED7-51A7C531333C}" type="presParOf" srcId="{24355690-6D67-49C2-8780-EE342A99763E}" destId="{8303F99E-217E-45E2-B0AE-5A3CB57D0D99}" srcOrd="1" destOrd="0" presId="urn:microsoft.com/office/officeart/2008/layout/LinedList"/>
    <dgm:cxn modelId="{383ED826-9F2F-4ADC-8AFE-08953B2707EF}" type="presParOf" srcId="{9D82AA8A-C847-445F-BF17-0A9F82D2487D}" destId="{C68051FB-6A0D-462B-85BA-82F313D227C4}" srcOrd="32" destOrd="0" presId="urn:microsoft.com/office/officeart/2008/layout/LinedList"/>
    <dgm:cxn modelId="{2069CD8F-3C86-469E-8D7C-E26DB2A0D8E2}" type="presParOf" srcId="{9D82AA8A-C847-445F-BF17-0A9F82D2487D}" destId="{AC19C6FC-72CA-49F6-857D-12B233B486B6}" srcOrd="33" destOrd="0" presId="urn:microsoft.com/office/officeart/2008/layout/LinedList"/>
    <dgm:cxn modelId="{013C7163-FD9E-415B-A529-35CFFE9FEED9}" type="presParOf" srcId="{AC19C6FC-72CA-49F6-857D-12B233B486B6}" destId="{7B388C49-A287-4330-9A20-1B6AEB78AD90}" srcOrd="0" destOrd="0" presId="urn:microsoft.com/office/officeart/2008/layout/LinedList"/>
    <dgm:cxn modelId="{7783B53C-0F88-4489-B6D8-075A62A95866}" type="presParOf" srcId="{AC19C6FC-72CA-49F6-857D-12B233B486B6}" destId="{586C61F8-2337-411B-8F49-3474413588C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4DEA41-9DD7-4232-AAAA-BBE7AAAA9EAE}">
      <dsp:nvSpPr>
        <dsp:cNvPr id="0" name=""/>
        <dsp:cNvSpPr/>
      </dsp:nvSpPr>
      <dsp:spPr>
        <a:xfrm>
          <a:off x="0" y="2006"/>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5FDAE272-E501-48B3-9C5F-904B0230A27E}">
      <dsp:nvSpPr>
        <dsp:cNvPr id="0" name=""/>
        <dsp:cNvSpPr/>
      </dsp:nvSpPr>
      <dsp:spPr>
        <a:xfrm>
          <a:off x="0" y="2006"/>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Managerial roles in contemporary business</a:t>
          </a:r>
          <a:endParaRPr lang="en-US" sz="1300" kern="1200"/>
        </a:p>
      </dsp:txBody>
      <dsp:txXfrm>
        <a:off x="0" y="2006"/>
        <a:ext cx="6843732" cy="297254"/>
      </dsp:txXfrm>
    </dsp:sp>
    <dsp:sp modelId="{41633B90-BB9A-480B-ABD2-D096033AA147}">
      <dsp:nvSpPr>
        <dsp:cNvPr id="0" name=""/>
        <dsp:cNvSpPr/>
      </dsp:nvSpPr>
      <dsp:spPr>
        <a:xfrm>
          <a:off x="0" y="299260"/>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F5C034CE-2E1F-49E7-90F5-13E003E14F37}">
      <dsp:nvSpPr>
        <dsp:cNvPr id="0" name=""/>
        <dsp:cNvSpPr/>
      </dsp:nvSpPr>
      <dsp:spPr>
        <a:xfrm>
          <a:off x="0" y="299260"/>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Mintzberg’s Managerial Roles and Application at Zara</a:t>
          </a:r>
          <a:endParaRPr lang="en-US" sz="1300" kern="1200"/>
        </a:p>
      </dsp:txBody>
      <dsp:txXfrm>
        <a:off x="0" y="299260"/>
        <a:ext cx="6843732" cy="297254"/>
      </dsp:txXfrm>
    </dsp:sp>
    <dsp:sp modelId="{3E86BB0D-81AA-4685-8CE4-75576BB29C60}">
      <dsp:nvSpPr>
        <dsp:cNvPr id="0" name=""/>
        <dsp:cNvSpPr/>
      </dsp:nvSpPr>
      <dsp:spPr>
        <a:xfrm>
          <a:off x="0" y="596515"/>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F6C9E4C4-8BCA-474D-9FCE-78F6D81E12CD}">
      <dsp:nvSpPr>
        <dsp:cNvPr id="0" name=""/>
        <dsp:cNvSpPr/>
      </dsp:nvSpPr>
      <dsp:spPr>
        <a:xfrm>
          <a:off x="0" y="596515"/>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Figurehead</a:t>
          </a:r>
          <a:endParaRPr lang="en-US" sz="1300" kern="1200"/>
        </a:p>
      </dsp:txBody>
      <dsp:txXfrm>
        <a:off x="0" y="596515"/>
        <a:ext cx="6843732" cy="297254"/>
      </dsp:txXfrm>
    </dsp:sp>
    <dsp:sp modelId="{DB9A1950-E413-4217-8ECB-74DF2525F51A}">
      <dsp:nvSpPr>
        <dsp:cNvPr id="0" name=""/>
        <dsp:cNvSpPr/>
      </dsp:nvSpPr>
      <dsp:spPr>
        <a:xfrm>
          <a:off x="0" y="893769"/>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5B0A606D-8D43-44BC-926C-631B5CC343EA}">
      <dsp:nvSpPr>
        <dsp:cNvPr id="0" name=""/>
        <dsp:cNvSpPr/>
      </dsp:nvSpPr>
      <dsp:spPr>
        <a:xfrm>
          <a:off x="0" y="893769"/>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Leader</a:t>
          </a:r>
          <a:endParaRPr lang="en-US" sz="1300" kern="1200"/>
        </a:p>
      </dsp:txBody>
      <dsp:txXfrm>
        <a:off x="0" y="893769"/>
        <a:ext cx="6843732" cy="297254"/>
      </dsp:txXfrm>
    </dsp:sp>
    <dsp:sp modelId="{CA2A7BD4-2114-4ACA-B42A-C830FA9C9ECE}">
      <dsp:nvSpPr>
        <dsp:cNvPr id="0" name=""/>
        <dsp:cNvSpPr/>
      </dsp:nvSpPr>
      <dsp:spPr>
        <a:xfrm>
          <a:off x="0" y="1191023"/>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453FBB4-FE5C-4C28-A784-CA6B4BAE23D5}">
      <dsp:nvSpPr>
        <dsp:cNvPr id="0" name=""/>
        <dsp:cNvSpPr/>
      </dsp:nvSpPr>
      <dsp:spPr>
        <a:xfrm>
          <a:off x="0" y="1191023"/>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Liaison</a:t>
          </a:r>
          <a:endParaRPr lang="en-US" sz="1300" kern="1200"/>
        </a:p>
      </dsp:txBody>
      <dsp:txXfrm>
        <a:off x="0" y="1191023"/>
        <a:ext cx="6843732" cy="297254"/>
      </dsp:txXfrm>
    </dsp:sp>
    <dsp:sp modelId="{5F5DC6BA-6EE8-4DC0-B795-0F59D66AED22}">
      <dsp:nvSpPr>
        <dsp:cNvPr id="0" name=""/>
        <dsp:cNvSpPr/>
      </dsp:nvSpPr>
      <dsp:spPr>
        <a:xfrm>
          <a:off x="0" y="1488278"/>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36ACA76E-D75F-4E56-A0D6-4C982DB512F2}">
      <dsp:nvSpPr>
        <dsp:cNvPr id="0" name=""/>
        <dsp:cNvSpPr/>
      </dsp:nvSpPr>
      <dsp:spPr>
        <a:xfrm>
          <a:off x="0" y="1488278"/>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Monitor</a:t>
          </a:r>
          <a:endParaRPr lang="en-US" sz="1300" kern="1200"/>
        </a:p>
      </dsp:txBody>
      <dsp:txXfrm>
        <a:off x="0" y="1488278"/>
        <a:ext cx="6843732" cy="297254"/>
      </dsp:txXfrm>
    </dsp:sp>
    <dsp:sp modelId="{8DC46EA3-AF36-438F-BEB9-B58DC17D7052}">
      <dsp:nvSpPr>
        <dsp:cNvPr id="0" name=""/>
        <dsp:cNvSpPr/>
      </dsp:nvSpPr>
      <dsp:spPr>
        <a:xfrm>
          <a:off x="0" y="1785532"/>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7D4D6E4E-7115-4429-9588-DD0051F46785}">
      <dsp:nvSpPr>
        <dsp:cNvPr id="0" name=""/>
        <dsp:cNvSpPr/>
      </dsp:nvSpPr>
      <dsp:spPr>
        <a:xfrm>
          <a:off x="0" y="1785532"/>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Disseminator</a:t>
          </a:r>
          <a:endParaRPr lang="en-US" sz="1300" kern="1200"/>
        </a:p>
      </dsp:txBody>
      <dsp:txXfrm>
        <a:off x="0" y="1785532"/>
        <a:ext cx="6843732" cy="297254"/>
      </dsp:txXfrm>
    </dsp:sp>
    <dsp:sp modelId="{2F3AA83D-69B4-4F36-A2F6-906B23135DD9}">
      <dsp:nvSpPr>
        <dsp:cNvPr id="0" name=""/>
        <dsp:cNvSpPr/>
      </dsp:nvSpPr>
      <dsp:spPr>
        <a:xfrm>
          <a:off x="0" y="2082786"/>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F2831A7E-3BD2-4DD7-A685-C77A18C7410D}">
      <dsp:nvSpPr>
        <dsp:cNvPr id="0" name=""/>
        <dsp:cNvSpPr/>
      </dsp:nvSpPr>
      <dsp:spPr>
        <a:xfrm>
          <a:off x="0" y="2082786"/>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Spokesperson</a:t>
          </a:r>
          <a:endParaRPr lang="en-US" sz="1300" kern="1200"/>
        </a:p>
      </dsp:txBody>
      <dsp:txXfrm>
        <a:off x="0" y="2082786"/>
        <a:ext cx="6843732" cy="297254"/>
      </dsp:txXfrm>
    </dsp:sp>
    <dsp:sp modelId="{04EFA1AD-C897-4602-B63F-3749EA012700}">
      <dsp:nvSpPr>
        <dsp:cNvPr id="0" name=""/>
        <dsp:cNvSpPr/>
      </dsp:nvSpPr>
      <dsp:spPr>
        <a:xfrm>
          <a:off x="0" y="2380041"/>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4B0B5748-8F9E-4D16-A35D-5B4A25748644}">
      <dsp:nvSpPr>
        <dsp:cNvPr id="0" name=""/>
        <dsp:cNvSpPr/>
      </dsp:nvSpPr>
      <dsp:spPr>
        <a:xfrm>
          <a:off x="0" y="2380041"/>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Entrepreneur</a:t>
          </a:r>
          <a:endParaRPr lang="en-US" sz="1300" kern="1200"/>
        </a:p>
      </dsp:txBody>
      <dsp:txXfrm>
        <a:off x="0" y="2380041"/>
        <a:ext cx="6843732" cy="297254"/>
      </dsp:txXfrm>
    </dsp:sp>
    <dsp:sp modelId="{6DDDA154-CB3A-49B4-8575-6C9D877BEF7B}">
      <dsp:nvSpPr>
        <dsp:cNvPr id="0" name=""/>
        <dsp:cNvSpPr/>
      </dsp:nvSpPr>
      <dsp:spPr>
        <a:xfrm>
          <a:off x="0" y="2677295"/>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09CCEEC3-938A-444D-B41F-75C63B78F4DC}">
      <dsp:nvSpPr>
        <dsp:cNvPr id="0" name=""/>
        <dsp:cNvSpPr/>
      </dsp:nvSpPr>
      <dsp:spPr>
        <a:xfrm>
          <a:off x="0" y="2677295"/>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Disturbance Handler</a:t>
          </a:r>
          <a:endParaRPr lang="en-US" sz="1300" kern="1200"/>
        </a:p>
      </dsp:txBody>
      <dsp:txXfrm>
        <a:off x="0" y="2677295"/>
        <a:ext cx="6843732" cy="297254"/>
      </dsp:txXfrm>
    </dsp:sp>
    <dsp:sp modelId="{9DED506C-0B21-4581-B9F8-E1E3F2FFC560}">
      <dsp:nvSpPr>
        <dsp:cNvPr id="0" name=""/>
        <dsp:cNvSpPr/>
      </dsp:nvSpPr>
      <dsp:spPr>
        <a:xfrm>
          <a:off x="0" y="2974550"/>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E06502A8-6213-4A5F-B01D-7678529275DC}">
      <dsp:nvSpPr>
        <dsp:cNvPr id="0" name=""/>
        <dsp:cNvSpPr/>
      </dsp:nvSpPr>
      <dsp:spPr>
        <a:xfrm>
          <a:off x="0" y="2974550"/>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Resource allocator</a:t>
          </a:r>
          <a:endParaRPr lang="en-US" sz="1300" kern="1200"/>
        </a:p>
      </dsp:txBody>
      <dsp:txXfrm>
        <a:off x="0" y="2974550"/>
        <a:ext cx="6843732" cy="297254"/>
      </dsp:txXfrm>
    </dsp:sp>
    <dsp:sp modelId="{6FE988A1-21B4-4CAE-B3A1-3BA7CA483EB5}">
      <dsp:nvSpPr>
        <dsp:cNvPr id="0" name=""/>
        <dsp:cNvSpPr/>
      </dsp:nvSpPr>
      <dsp:spPr>
        <a:xfrm>
          <a:off x="0" y="3271804"/>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F3D032C9-2789-437D-A603-FE5EE54DBCAC}">
      <dsp:nvSpPr>
        <dsp:cNvPr id="0" name=""/>
        <dsp:cNvSpPr/>
      </dsp:nvSpPr>
      <dsp:spPr>
        <a:xfrm>
          <a:off x="0" y="3271804"/>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Negotiator</a:t>
          </a:r>
          <a:endParaRPr lang="en-US" sz="1300" kern="1200"/>
        </a:p>
      </dsp:txBody>
      <dsp:txXfrm>
        <a:off x="0" y="3271804"/>
        <a:ext cx="6843732" cy="297254"/>
      </dsp:txXfrm>
    </dsp:sp>
    <dsp:sp modelId="{E0309441-342A-4590-8C65-D21E0DA5ABD5}">
      <dsp:nvSpPr>
        <dsp:cNvPr id="0" name=""/>
        <dsp:cNvSpPr/>
      </dsp:nvSpPr>
      <dsp:spPr>
        <a:xfrm>
          <a:off x="0" y="3569058"/>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71F89804-EAFB-4008-A011-1BB87B0381A4}">
      <dsp:nvSpPr>
        <dsp:cNvPr id="0" name=""/>
        <dsp:cNvSpPr/>
      </dsp:nvSpPr>
      <dsp:spPr>
        <a:xfrm>
          <a:off x="0" y="3569058"/>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Development at Managerial Roles at Zara</a:t>
          </a:r>
          <a:endParaRPr lang="en-US" sz="1300" kern="1200"/>
        </a:p>
      </dsp:txBody>
      <dsp:txXfrm>
        <a:off x="0" y="3569058"/>
        <a:ext cx="6843732" cy="297254"/>
      </dsp:txXfrm>
    </dsp:sp>
    <dsp:sp modelId="{1F62849F-DA76-43D7-AA0A-2F1BBFD68BFF}">
      <dsp:nvSpPr>
        <dsp:cNvPr id="0" name=""/>
        <dsp:cNvSpPr/>
      </dsp:nvSpPr>
      <dsp:spPr>
        <a:xfrm>
          <a:off x="0" y="3866313"/>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373575A0-3596-4A70-98BD-117B05B9A72E}">
      <dsp:nvSpPr>
        <dsp:cNvPr id="0" name=""/>
        <dsp:cNvSpPr/>
      </dsp:nvSpPr>
      <dsp:spPr>
        <a:xfrm>
          <a:off x="0" y="3866313"/>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Contribution to Organizational Performance</a:t>
          </a:r>
          <a:endParaRPr lang="en-US" sz="1300" kern="1200"/>
        </a:p>
      </dsp:txBody>
      <dsp:txXfrm>
        <a:off x="0" y="3866313"/>
        <a:ext cx="6843732" cy="297254"/>
      </dsp:txXfrm>
    </dsp:sp>
    <dsp:sp modelId="{6697DD25-2127-476A-93BE-F95BBEE54959}">
      <dsp:nvSpPr>
        <dsp:cNvPr id="0" name=""/>
        <dsp:cNvSpPr/>
      </dsp:nvSpPr>
      <dsp:spPr>
        <a:xfrm>
          <a:off x="0" y="4163567"/>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C4F018AD-1610-4018-8642-436576BAFBFF}">
      <dsp:nvSpPr>
        <dsp:cNvPr id="0" name=""/>
        <dsp:cNvSpPr/>
      </dsp:nvSpPr>
      <dsp:spPr>
        <a:xfrm>
          <a:off x="0" y="4163567"/>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Sustainability champion </a:t>
          </a:r>
          <a:endParaRPr lang="en-US" sz="1300" kern="1200"/>
        </a:p>
      </dsp:txBody>
      <dsp:txXfrm>
        <a:off x="0" y="4163567"/>
        <a:ext cx="6843732" cy="297254"/>
      </dsp:txXfrm>
    </dsp:sp>
    <dsp:sp modelId="{78D74CA9-24A9-4D98-B5C9-FCEFCCE42F82}">
      <dsp:nvSpPr>
        <dsp:cNvPr id="0" name=""/>
        <dsp:cNvSpPr/>
      </dsp:nvSpPr>
      <dsp:spPr>
        <a:xfrm>
          <a:off x="0" y="4460821"/>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7312047B-22A5-47CC-979D-7FBFCC1A726C}">
      <dsp:nvSpPr>
        <dsp:cNvPr id="0" name=""/>
        <dsp:cNvSpPr/>
      </dsp:nvSpPr>
      <dsp:spPr>
        <a:xfrm>
          <a:off x="0" y="4460821"/>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Conclusion</a:t>
          </a:r>
          <a:endParaRPr lang="en-US" sz="1300" kern="1200"/>
        </a:p>
      </dsp:txBody>
      <dsp:txXfrm>
        <a:off x="0" y="4460821"/>
        <a:ext cx="6843732" cy="297254"/>
      </dsp:txXfrm>
    </dsp:sp>
    <dsp:sp modelId="{C68051FB-6A0D-462B-85BA-82F313D227C4}">
      <dsp:nvSpPr>
        <dsp:cNvPr id="0" name=""/>
        <dsp:cNvSpPr/>
      </dsp:nvSpPr>
      <dsp:spPr>
        <a:xfrm>
          <a:off x="0" y="4758076"/>
          <a:ext cx="684373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7B388C49-A287-4330-9A20-1B6AEB78AD90}">
      <dsp:nvSpPr>
        <dsp:cNvPr id="0" name=""/>
        <dsp:cNvSpPr/>
      </dsp:nvSpPr>
      <dsp:spPr>
        <a:xfrm>
          <a:off x="0" y="4758076"/>
          <a:ext cx="6843732" cy="297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a:t>References</a:t>
          </a:r>
          <a:endParaRPr lang="en-US" sz="1300" kern="1200"/>
        </a:p>
      </dsp:txBody>
      <dsp:txXfrm>
        <a:off x="0" y="4758076"/>
        <a:ext cx="6843732" cy="29725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6368F83A-302B-D5C7-8388-31A7738B949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55529D8-29D3-4EF8-AFE4-9B04C334D78A}" type="datetimeFigureOut">
              <a:rPr lang="en-US" smtClean="0"/>
              <a:t>6/14/2025</a:t>
            </a:fld>
            <a:endParaRPr lang="en-US" dirty="0"/>
          </a:p>
        </p:txBody>
      </p:sp>
      <p:sp>
        <p:nvSpPr>
          <p:cNvPr id="4" name="Footer Placeholder 3">
            <a:extLst>
              <a:ext uri="{FF2B5EF4-FFF2-40B4-BE49-F238E27FC236}">
                <a16:creationId xmlns:a16="http://schemas.microsoft.com/office/drawing/2014/main" id="{A90593AB-C6A0-9A15-AB36-A73DC45ECA7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Footer</a:t>
            </a:r>
          </a:p>
        </p:txBody>
      </p:sp>
      <p:sp>
        <p:nvSpPr>
          <p:cNvPr id="5" name="Slide Number Placeholder 4">
            <a:extLst>
              <a:ext uri="{FF2B5EF4-FFF2-40B4-BE49-F238E27FC236}">
                <a16:creationId xmlns:a16="http://schemas.microsoft.com/office/drawing/2014/main" id="{EEFA4FD5-91A7-B4C3-9946-947BB86E9AE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BCE52CC-DD0F-44B3-B13D-E7228EEC80E7}" type="slidenum">
              <a:rPr lang="en-US" smtClean="0"/>
              <a:t>‹#›</a:t>
            </a:fld>
            <a:endParaRPr lang="en-US" dirty="0"/>
          </a:p>
        </p:txBody>
      </p:sp>
      <p:sp>
        <p:nvSpPr>
          <p:cNvPr id="6" name="Header Placeholder 5">
            <a:extLst>
              <a:ext uri="{FF2B5EF4-FFF2-40B4-BE49-F238E27FC236}">
                <a16:creationId xmlns:a16="http://schemas.microsoft.com/office/drawing/2014/main" id="{7D257EEE-7A71-A801-1D30-27730853F45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altLang="zh-CN" dirty="0"/>
              <a:t>Header</a:t>
            </a:r>
            <a:endParaRPr lang="en-US" dirty="0"/>
          </a:p>
        </p:txBody>
      </p:sp>
    </p:spTree>
    <p:extLst>
      <p:ext uri="{BB962C8B-B14F-4D97-AF65-F5344CB8AC3E}">
        <p14:creationId xmlns:p14="http://schemas.microsoft.com/office/powerpoint/2010/main" val="33233634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ltLang="zh-CN" dirty="0"/>
              <a:t>Click to edit Master text styles</a:t>
            </a:r>
            <a:endParaRPr lang="zh-CN" altLang="en-US" dirty="0"/>
          </a:p>
          <a:p>
            <a:pPr lvl="1"/>
            <a:r>
              <a:rPr lang="en-US" altLang="zh-CN" dirty="0"/>
              <a:t>Second</a:t>
            </a:r>
            <a:r>
              <a:rPr lang="zh-CN" altLang="en-US" dirty="0"/>
              <a:t> </a:t>
            </a:r>
            <a:r>
              <a:rPr lang="en-US" altLang="zh-CN" dirty="0"/>
              <a:t>level</a:t>
            </a:r>
            <a:endParaRPr lang="zh-CN" altLang="en-US" dirty="0"/>
          </a:p>
          <a:p>
            <a:pPr lvl="2"/>
            <a:r>
              <a:rPr lang="en-US" altLang="zh-CN" dirty="0"/>
              <a:t>Third</a:t>
            </a:r>
            <a:r>
              <a:rPr lang="zh-CN" altLang="en-US" dirty="0"/>
              <a:t> </a:t>
            </a:r>
            <a:r>
              <a:rPr lang="en-US" altLang="zh-CN" dirty="0"/>
              <a:t>level</a:t>
            </a:r>
            <a:endParaRPr lang="zh-CN" altLang="en-US" dirty="0"/>
          </a:p>
          <a:p>
            <a:pPr lvl="3"/>
            <a:r>
              <a:rPr lang="en-US" altLang="zh-CN" dirty="0"/>
              <a:t>Fourth level</a:t>
            </a:r>
            <a:endParaRPr lang="zh-CN" altLang="en-US" dirty="0"/>
          </a:p>
          <a:p>
            <a:pPr lvl="4"/>
            <a:r>
              <a:rPr lang="en-US" altLang="zh-CN" dirty="0"/>
              <a:t>Fifth level</a:t>
            </a:r>
            <a:endParaRPr lang="zh-CN" altLang="en-US" dirty="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3DABDA-89F0-4727-B28F-05A90B0069BB}" type="slidenum">
              <a:rPr lang="zh-CN" altLang="en-US" smtClean="0"/>
              <a:t>‹#›</a:t>
            </a:fld>
            <a:endParaRPr lang="zh-CN" altLang="en-US"/>
          </a:p>
        </p:txBody>
      </p:sp>
      <p:sp>
        <p:nvSpPr>
          <p:cNvPr id="8" name="Date Placeholder 7">
            <a:extLst>
              <a:ext uri="{FF2B5EF4-FFF2-40B4-BE49-F238E27FC236}">
                <a16:creationId xmlns:a16="http://schemas.microsoft.com/office/drawing/2014/main" id="{2D11F53F-2F00-3651-F337-81306AF8F1EE}"/>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EF805B-254D-4FE1-8316-FEA92B4B8253}" type="datetimeFigureOut">
              <a:rPr lang="en-US" smtClean="0"/>
              <a:t>6/14/2025</a:t>
            </a:fld>
            <a:endParaRPr lang="en-US"/>
          </a:p>
        </p:txBody>
      </p:sp>
    </p:spTree>
    <p:extLst>
      <p:ext uri="{BB962C8B-B14F-4D97-AF65-F5344CB8AC3E}">
        <p14:creationId xmlns:p14="http://schemas.microsoft.com/office/powerpoint/2010/main" val="4698959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r>
              <a:rPr lang="en-US"/>
              <a:t>04/26/2025</a:t>
            </a:r>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A65A5C87-DF58-40C8-B092-1DE63DB4547E}" type="slidenum">
              <a:rPr lang="en-US" dirty="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05432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r>
              <a:rPr lang="en-US"/>
              <a:t>04/26/2025</a:t>
            </a:r>
            <a:endParaRPr lang="en-US" dirty="0"/>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2856074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r>
              <a:rPr lang="en-US"/>
              <a:t>04/26/2025</a:t>
            </a:r>
            <a:endParaRPr lang="en-US" dirty="0"/>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34856012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r>
              <a:rPr lang="en-US"/>
              <a:t>04/26/2025</a:t>
            </a:r>
            <a:endParaRPr lang="en-US" dirty="0"/>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r>
              <a:rPr lang="en-US"/>
              <a:t>Sample Footer Text</a:t>
            </a:r>
            <a:endParaRPr lang="en-US" dirty="0"/>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1051038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r>
              <a:rPr lang="en-US"/>
              <a:t>04/26/2025</a:t>
            </a:r>
            <a:endParaRPr lang="en-US" dirty="0"/>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r>
              <a:rPr lang="en-US"/>
              <a:t>Sample Footer Text</a:t>
            </a:r>
            <a:endParaRPr lang="en-US" dirty="0"/>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1977144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r>
              <a:rPr lang="en-US"/>
              <a:t>04/26/2025</a:t>
            </a:r>
            <a:endParaRPr lang="en-US" dirty="0"/>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r>
              <a:rPr lang="en-US"/>
              <a:t>Sample Footer Text</a:t>
            </a:r>
            <a:endParaRPr lang="en-US" dirty="0"/>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1657263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r>
              <a:rPr lang="en-US"/>
              <a:t>04/26/2025</a:t>
            </a:r>
            <a:endParaRPr lang="en-US" dirty="0"/>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r>
              <a:rPr lang="en-US"/>
              <a:t>Sample Footer Text</a:t>
            </a:r>
            <a:endParaRPr lang="en-US" dirty="0"/>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3453064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r>
              <a:rPr lang="en-US"/>
              <a:t>04/26/2025</a:t>
            </a:r>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r>
              <a:rPr lang="en-US"/>
              <a:t>Sample Footer Text</a:t>
            </a:r>
            <a:endParaRPr lang="en-US" dirty="0"/>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3686765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noChangeAspect="1"/>
          </p:cNvSpPr>
          <p:nvPr>
            <p:ph type="pic" idx="1"/>
          </p:nvPr>
        </p:nvSpPr>
        <p:spPr>
          <a:xfrm>
            <a:off x="4965192" y="1161288"/>
            <a:ext cx="6729984" cy="4645152"/>
          </a:xfrm>
        </p:spPr>
        <p:txBody>
          <a:bodyPr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r>
              <a:rPr lang="en-US"/>
              <a:t>04/26/2025</a:t>
            </a:r>
            <a:endParaRPr lang="en-US" dirty="0"/>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r>
              <a:rPr lang="en-US"/>
              <a:t>Sample Footer Text</a:t>
            </a:r>
            <a:endParaRPr lang="en-US" dirty="0"/>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23362776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r>
              <a:rPr lang="en-US"/>
              <a:t>04/26/2025</a:t>
            </a:r>
            <a:endParaRPr lang="en-US" dirty="0"/>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3000947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r>
              <a:rPr lang="en-US"/>
              <a:t>04/26/2025</a:t>
            </a:r>
            <a:endParaRPr lang="en-US" dirty="0"/>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18373315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Photo 2">
    <p:spTree>
      <p:nvGrpSpPr>
        <p:cNvPr id="1" name=""/>
        <p:cNvGrpSpPr/>
        <p:nvPr/>
      </p:nvGrpSpPr>
      <p:grpSpPr>
        <a:xfrm>
          <a:off x="0" y="0"/>
          <a:ext cx="0" cy="0"/>
          <a:chOff x="0" y="0"/>
          <a:chExt cx="0" cy="0"/>
        </a:xfrm>
      </p:grpSpPr>
      <p:sp>
        <p:nvSpPr>
          <p:cNvPr id="8" name="Freeform 5">
            <a:extLst>
              <a:ext uri="{FF2B5EF4-FFF2-40B4-BE49-F238E27FC236}">
                <a16:creationId xmlns:a16="http://schemas.microsoft.com/office/drawing/2014/main" id="{96624185-F7D1-FA60-1A95-7A114118DB86}"/>
              </a:ext>
              <a:ext uri="{C183D7F6-B498-43B3-948B-1728B52AA6E4}">
                <adec:decorative xmlns:adec="http://schemas.microsoft.com/office/drawing/2017/decorative" val="1"/>
              </a:ext>
            </a:extLst>
          </p:cNvPr>
          <p:cNvSpPr/>
          <p:nvPr userDrawn="1"/>
        </p:nvSpPr>
        <p:spPr>
          <a:xfrm>
            <a:off x="3873559" y="1"/>
            <a:ext cx="8318441" cy="4028440"/>
          </a:xfrm>
          <a:custGeom>
            <a:avLst/>
            <a:gdLst/>
            <a:ahLst/>
            <a:cxnLst/>
            <a:rect l="l" t="t" r="r" b="b"/>
            <a:pathLst>
              <a:path w="2884235" h="812800">
                <a:moveTo>
                  <a:pt x="0" y="0"/>
                </a:moveTo>
                <a:lnTo>
                  <a:pt x="2884235" y="0"/>
                </a:lnTo>
                <a:lnTo>
                  <a:pt x="2884235" y="812800"/>
                </a:lnTo>
                <a:lnTo>
                  <a:pt x="0" y="812800"/>
                </a:lnTo>
                <a:close/>
              </a:path>
            </a:pathLst>
          </a:custGeom>
          <a:solidFill>
            <a:schemeClr val="accent1"/>
          </a:solidFill>
        </p:spPr>
        <p:txBody>
          <a:bodyPr/>
          <a:lstStyle/>
          <a:p>
            <a:endParaRPr lang="zh-CN" altLang="en-US" u="sng"/>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059658" y="285071"/>
            <a:ext cx="6470926" cy="3606209"/>
          </a:xfrm>
        </p:spPr>
        <p:txBody>
          <a:bodyPr lIns="0" tIns="0" rIns="0" bIns="0" anchor="b">
            <a:noAutofit/>
          </a:bodyPr>
          <a:lstStyle>
            <a:lvl1pPr algn="l">
              <a:defRPr sz="5400" b="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5059658" y="4226560"/>
            <a:ext cx="6470926" cy="1493520"/>
          </a:xfrm>
        </p:spPr>
        <p:txBody>
          <a:bodyPr lIns="0" tIns="0" rIns="0" bIns="0" anchor="t">
            <a:noAutofit/>
          </a:bodyPr>
          <a:lstStyle>
            <a:lvl1pPr marL="0" indent="0" algn="l">
              <a:lnSpc>
                <a:spcPct val="100000"/>
              </a:lnSpc>
              <a:spcBef>
                <a:spcPts val="0"/>
              </a:spcBef>
              <a:buNone/>
              <a:defRPr sz="24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0" name="Picture Placeholder 19" descr="One tall building modern style black and white.">
            <a:extLst>
              <a:ext uri="{FF2B5EF4-FFF2-40B4-BE49-F238E27FC236}">
                <a16:creationId xmlns:a16="http://schemas.microsoft.com/office/drawing/2014/main" id="{B5F970DC-4D95-E856-C011-166EE410B02B}"/>
              </a:ext>
              <a:ext uri="{C183D7F6-B498-43B3-948B-1728B52AA6E4}">
                <adec:decorative xmlns:adec="http://schemas.microsoft.com/office/drawing/2017/decorative" val="0"/>
              </a:ext>
            </a:extLst>
          </p:cNvPr>
          <p:cNvSpPr>
            <a:spLocks noGrp="1"/>
          </p:cNvSpPr>
          <p:nvPr>
            <p:ph type="pic" sz="quarter" idx="17"/>
          </p:nvPr>
        </p:nvSpPr>
        <p:spPr>
          <a:xfrm>
            <a:off x="0" y="2"/>
            <a:ext cx="4671295" cy="6857999"/>
          </a:xfrm>
          <a:custGeom>
            <a:avLst/>
            <a:gdLst>
              <a:gd name="connsiteX0" fmla="*/ 0 w 4671295"/>
              <a:gd name="connsiteY0" fmla="*/ 6134100 h 6857999"/>
              <a:gd name="connsiteX1" fmla="*/ 574 w 4671295"/>
              <a:gd name="connsiteY1" fmla="*/ 6134100 h 6857999"/>
              <a:gd name="connsiteX2" fmla="*/ 574 w 4671295"/>
              <a:gd name="connsiteY2" fmla="*/ 6857999 h 6857999"/>
              <a:gd name="connsiteX3" fmla="*/ 0 w 4671295"/>
              <a:gd name="connsiteY3" fmla="*/ 6857999 h 6857999"/>
              <a:gd name="connsiteX4" fmla="*/ 575 w 4671295"/>
              <a:gd name="connsiteY4" fmla="*/ 1729318 h 6857999"/>
              <a:gd name="connsiteX5" fmla="*/ 575 w 4671295"/>
              <a:gd name="connsiteY5" fmla="*/ 3676654 h 6857999"/>
              <a:gd name="connsiteX6" fmla="*/ 767337 w 4671295"/>
              <a:gd name="connsiteY6" fmla="*/ 3676654 h 6857999"/>
              <a:gd name="connsiteX7" fmla="*/ 767337 w 4671295"/>
              <a:gd name="connsiteY7" fmla="*/ 1729318 h 6857999"/>
              <a:gd name="connsiteX8" fmla="*/ 574 w 4671295"/>
              <a:gd name="connsiteY8" fmla="*/ 0 h 6857999"/>
              <a:gd name="connsiteX9" fmla="*/ 4671295 w 4671295"/>
              <a:gd name="connsiteY9" fmla="*/ 0 h 6857999"/>
              <a:gd name="connsiteX10" fmla="*/ 4671295 w 4671295"/>
              <a:gd name="connsiteY10" fmla="*/ 6857999 h 6857999"/>
              <a:gd name="connsiteX11" fmla="*/ 2426216 w 4671295"/>
              <a:gd name="connsiteY11" fmla="*/ 6857999 h 6857999"/>
              <a:gd name="connsiteX12" fmla="*/ 2426216 w 4671295"/>
              <a:gd name="connsiteY12" fmla="*/ 6134100 h 6857999"/>
              <a:gd name="connsiteX13" fmla="*/ 574 w 4671295"/>
              <a:gd name="connsiteY13" fmla="*/ 613410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671295" h="6857999">
                <a:moveTo>
                  <a:pt x="0" y="6134100"/>
                </a:moveTo>
                <a:lnTo>
                  <a:pt x="574" y="6134100"/>
                </a:lnTo>
                <a:lnTo>
                  <a:pt x="574" y="6857999"/>
                </a:lnTo>
                <a:lnTo>
                  <a:pt x="0" y="6857999"/>
                </a:lnTo>
                <a:close/>
                <a:moveTo>
                  <a:pt x="575" y="1729318"/>
                </a:moveTo>
                <a:lnTo>
                  <a:pt x="575" y="3676654"/>
                </a:lnTo>
                <a:lnTo>
                  <a:pt x="767337" y="3676654"/>
                </a:lnTo>
                <a:lnTo>
                  <a:pt x="767337" y="1729318"/>
                </a:lnTo>
                <a:close/>
                <a:moveTo>
                  <a:pt x="574" y="0"/>
                </a:moveTo>
                <a:lnTo>
                  <a:pt x="4671295" y="0"/>
                </a:lnTo>
                <a:lnTo>
                  <a:pt x="4671295" y="6857999"/>
                </a:lnTo>
                <a:lnTo>
                  <a:pt x="2426216" y="6857999"/>
                </a:lnTo>
                <a:lnTo>
                  <a:pt x="2426216" y="6134100"/>
                </a:lnTo>
                <a:lnTo>
                  <a:pt x="574" y="6134100"/>
                </a:lnTo>
                <a:close/>
              </a:path>
            </a:pathLst>
          </a:custGeom>
          <a:noFill/>
        </p:spPr>
        <p:txBody>
          <a:bodyPr wrap="square">
            <a:noAutofit/>
          </a:bodyPr>
          <a:lstStyle/>
          <a:p>
            <a:endParaRPr lang="en-US"/>
          </a:p>
        </p:txBody>
      </p:sp>
      <p:sp>
        <p:nvSpPr>
          <p:cNvPr id="14" name="Text Placeholder 13">
            <a:extLst>
              <a:ext uri="{FF2B5EF4-FFF2-40B4-BE49-F238E27FC236}">
                <a16:creationId xmlns:a16="http://schemas.microsoft.com/office/drawing/2014/main" id="{840ED42D-2092-EE19-1040-6CA890C1AA68}"/>
              </a:ext>
            </a:extLst>
          </p:cNvPr>
          <p:cNvSpPr>
            <a:spLocks noGrp="1"/>
          </p:cNvSpPr>
          <p:nvPr>
            <p:ph type="body" sz="quarter" idx="15" hasCustomPrompt="1"/>
          </p:nvPr>
        </p:nvSpPr>
        <p:spPr>
          <a:xfrm>
            <a:off x="5059658" y="6089333"/>
            <a:ext cx="2116137" cy="292994"/>
          </a:xfrm>
        </p:spPr>
        <p:txBody>
          <a:bodyPr lIns="0" tIns="0" rIns="0" bIns="0" anchor="b">
            <a:noAutofit/>
          </a:bodyPr>
          <a:lstStyle>
            <a:lvl1pPr marL="0" indent="0">
              <a:buNone/>
              <a:defRPr sz="1600" baseline="0"/>
            </a:lvl1pPr>
          </a:lstStyle>
          <a:p>
            <a:pPr lvl="0"/>
            <a:r>
              <a:rPr lang="en-US" altLang="zh-CN"/>
              <a:t>Presenter Name</a:t>
            </a:r>
            <a:endParaRPr lang="en-US"/>
          </a:p>
        </p:txBody>
      </p:sp>
      <p:sp>
        <p:nvSpPr>
          <p:cNvPr id="22" name="Rectangle 21">
            <a:extLst>
              <a:ext uri="{FF2B5EF4-FFF2-40B4-BE49-F238E27FC236}">
                <a16:creationId xmlns:a16="http://schemas.microsoft.com/office/drawing/2014/main" id="{19E11187-86CB-6B4B-4F55-B8E4A09946F8}"/>
              </a:ext>
              <a:ext uri="{C183D7F6-B498-43B3-948B-1728B52AA6E4}">
                <adec:decorative xmlns:adec="http://schemas.microsoft.com/office/drawing/2017/decorative" val="1"/>
              </a:ext>
            </a:extLst>
          </p:cNvPr>
          <p:cNvSpPr/>
          <p:nvPr userDrawn="1"/>
        </p:nvSpPr>
        <p:spPr>
          <a:xfrm rot="5400000">
            <a:off x="845820" y="5270500"/>
            <a:ext cx="741680" cy="243332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CC8F2F8-2E90-744F-370E-A1F3349F998B}"/>
              </a:ext>
              <a:ext uri="{C183D7F6-B498-43B3-948B-1728B52AA6E4}">
                <adec:decorative xmlns:adec="http://schemas.microsoft.com/office/drawing/2017/decorative" val="1"/>
              </a:ext>
            </a:extLst>
          </p:cNvPr>
          <p:cNvSpPr/>
          <p:nvPr userDrawn="1"/>
        </p:nvSpPr>
        <p:spPr>
          <a:xfrm>
            <a:off x="0" y="1706880"/>
            <a:ext cx="782320" cy="200152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86A018F5-6938-C956-A700-3FB7BD456C92}"/>
              </a:ext>
            </a:extLst>
          </p:cNvPr>
          <p:cNvSpPr>
            <a:spLocks noGrp="1"/>
          </p:cNvSpPr>
          <p:nvPr>
            <p:ph type="dt" sz="half" idx="18"/>
          </p:nvPr>
        </p:nvSpPr>
        <p:spPr/>
        <p:txBody>
          <a:bodyPr/>
          <a:lstStyle/>
          <a:p>
            <a:r>
              <a:rPr lang="en-US" altLang="zh-CN"/>
              <a:t>04/26/2025</a:t>
            </a:r>
          </a:p>
        </p:txBody>
      </p:sp>
      <p:sp>
        <p:nvSpPr>
          <p:cNvPr id="5" name="Footer Placeholder 4">
            <a:extLst>
              <a:ext uri="{FF2B5EF4-FFF2-40B4-BE49-F238E27FC236}">
                <a16:creationId xmlns:a16="http://schemas.microsoft.com/office/drawing/2014/main" id="{998B0C64-77F2-ABAA-2AE0-EAC05A006C94}"/>
              </a:ext>
            </a:extLst>
          </p:cNvPr>
          <p:cNvSpPr>
            <a:spLocks noGrp="1"/>
          </p:cNvSpPr>
          <p:nvPr>
            <p:ph type="ftr" sz="quarter" idx="19"/>
          </p:nvPr>
        </p:nvSpPr>
        <p:spPr/>
        <p:txBody>
          <a:bodyPr/>
          <a:lstStyle/>
          <a:p>
            <a:r>
              <a:rPr lang="en-US" altLang="zh-CN"/>
              <a:t>Sample Footer Text</a:t>
            </a:r>
          </a:p>
        </p:txBody>
      </p:sp>
      <p:sp>
        <p:nvSpPr>
          <p:cNvPr id="6" name="Slide Number Placeholder 5">
            <a:extLst>
              <a:ext uri="{FF2B5EF4-FFF2-40B4-BE49-F238E27FC236}">
                <a16:creationId xmlns:a16="http://schemas.microsoft.com/office/drawing/2014/main" id="{515ABAF6-FA89-36E3-9418-68410C90775E}"/>
              </a:ext>
            </a:extLst>
          </p:cNvPr>
          <p:cNvSpPr>
            <a:spLocks noGrp="1"/>
          </p:cNvSpPr>
          <p:nvPr>
            <p:ph type="sldNum" sz="half" idx="20"/>
          </p:nvPr>
        </p:nvSpPr>
        <p:spPr/>
        <p:txBody>
          <a:bodyPr/>
          <a:lstStyle/>
          <a:p>
            <a:fld id="{64D095EA-18D5-4754-B677-EAAE710458D2}" type="slidenum">
              <a:rPr lang="en-US" altLang="zh-CN" smtClean="0"/>
              <a:pPr/>
              <a:t>‹#›</a:t>
            </a:fld>
            <a:endParaRPr lang="en-US" altLang="zh-CN"/>
          </a:p>
        </p:txBody>
      </p:sp>
    </p:spTree>
    <p:extLst>
      <p:ext uri="{BB962C8B-B14F-4D97-AF65-F5344CB8AC3E}">
        <p14:creationId xmlns:p14="http://schemas.microsoft.com/office/powerpoint/2010/main" val="312800517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Section Header, Photo 1">
    <p:bg>
      <p:bgPr>
        <a:solidFill>
          <a:schemeClr val="bg1"/>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4105B0D-67F2-9812-52C4-70EF88F9FDD0}"/>
              </a:ext>
            </a:extLst>
          </p:cNvPr>
          <p:cNvSpPr>
            <a:spLocks noGrp="1"/>
          </p:cNvSpPr>
          <p:nvPr>
            <p:ph type="title"/>
          </p:nvPr>
        </p:nvSpPr>
        <p:spPr>
          <a:xfrm>
            <a:off x="657226" y="436418"/>
            <a:ext cx="5896338" cy="4512397"/>
          </a:xfrm>
        </p:spPr>
        <p:txBody>
          <a:bodyPr lIns="0" tIns="0" rIns="0" bIns="0">
            <a:noAutofit/>
          </a:bodyPr>
          <a:lstStyle>
            <a:lvl1pPr>
              <a:defRPr sz="6000" b="0" baseline="0"/>
            </a:lvl1pPr>
          </a:lstStyle>
          <a:p>
            <a:r>
              <a:rPr lang="en-US"/>
              <a:t>Click to edit Master title style</a:t>
            </a:r>
            <a:endParaRPr lang="en-CN"/>
          </a:p>
        </p:txBody>
      </p:sp>
      <p:sp>
        <p:nvSpPr>
          <p:cNvPr id="3" name="Text Placeholder 2">
            <a:extLst>
              <a:ext uri="{FF2B5EF4-FFF2-40B4-BE49-F238E27FC236}">
                <a16:creationId xmlns:a16="http://schemas.microsoft.com/office/drawing/2014/main" id="{DA114507-3B87-3C37-7F16-5679671A064B}"/>
              </a:ext>
            </a:extLst>
          </p:cNvPr>
          <p:cNvSpPr>
            <a:spLocks noGrp="1"/>
          </p:cNvSpPr>
          <p:nvPr>
            <p:ph type="body" sz="quarter" idx="17" hasCustomPrompt="1"/>
          </p:nvPr>
        </p:nvSpPr>
        <p:spPr>
          <a:xfrm>
            <a:off x="657225" y="5152864"/>
            <a:ext cx="5889827" cy="1268718"/>
          </a:xfrm>
        </p:spPr>
        <p:txBody>
          <a:bodyPr lIns="0" tIns="0" rIns="0" bIns="0">
            <a:noAutofit/>
          </a:bodyPr>
          <a:lstStyle>
            <a:lvl1pPr marL="0" indent="0">
              <a:lnSpc>
                <a:spcPct val="120000"/>
              </a:lnSpc>
              <a:spcBef>
                <a:spcPts val="0"/>
              </a:spcBef>
              <a:buNone/>
              <a:defRPr sz="1400" baseline="0">
                <a:solidFill>
                  <a:schemeClr val="tx1"/>
                </a:solidFill>
                <a:latin typeface="+mn-lt"/>
              </a:defRPr>
            </a:lvl1pPr>
          </a:lstStyle>
          <a:p>
            <a:pPr lvl="0"/>
            <a:r>
              <a:rPr lang="en-US" altLang="zh-CN"/>
              <a:t>Click</a:t>
            </a:r>
            <a:r>
              <a:rPr lang="zh-CN" altLang="en-US"/>
              <a:t> </a:t>
            </a:r>
            <a:r>
              <a:rPr lang="en-US" altLang="zh-CN"/>
              <a:t>to edit Master subtitle style</a:t>
            </a:r>
            <a:endParaRPr lang="zh-CN" altLang="en-US"/>
          </a:p>
        </p:txBody>
      </p:sp>
      <p:sp>
        <p:nvSpPr>
          <p:cNvPr id="7" name="Picture Placeholder 6" descr="Closeup on person wearing glasses.">
            <a:extLst>
              <a:ext uri="{FF2B5EF4-FFF2-40B4-BE49-F238E27FC236}">
                <a16:creationId xmlns:a16="http://schemas.microsoft.com/office/drawing/2014/main" id="{0C52EA65-FC43-25C0-960D-AB8027D2420A}"/>
              </a:ext>
              <a:ext uri="{C183D7F6-B498-43B3-948B-1728B52AA6E4}">
                <adec:decorative xmlns:adec="http://schemas.microsoft.com/office/drawing/2017/decorative" val="0"/>
              </a:ext>
            </a:extLst>
          </p:cNvPr>
          <p:cNvSpPr>
            <a:spLocks noGrp="1"/>
          </p:cNvSpPr>
          <p:nvPr>
            <p:ph type="pic" sz="quarter" idx="18"/>
          </p:nvPr>
        </p:nvSpPr>
        <p:spPr>
          <a:xfrm>
            <a:off x="6883862" y="669510"/>
            <a:ext cx="3902491" cy="3902491"/>
          </a:xfrm>
          <a:custGeom>
            <a:avLst/>
            <a:gdLst>
              <a:gd name="connsiteX0" fmla="*/ 1951245 w 3902491"/>
              <a:gd name="connsiteY0" fmla="*/ 0 h 3902491"/>
              <a:gd name="connsiteX1" fmla="*/ 3902491 w 3902491"/>
              <a:gd name="connsiteY1" fmla="*/ 1951246 h 3902491"/>
              <a:gd name="connsiteX2" fmla="*/ 1951246 w 3902491"/>
              <a:gd name="connsiteY2" fmla="*/ 3902491 h 3902491"/>
              <a:gd name="connsiteX3" fmla="*/ 1951245 w 3902491"/>
              <a:gd name="connsiteY3" fmla="*/ 3902491 h 3902491"/>
              <a:gd name="connsiteX4" fmla="*/ 0 w 3902491"/>
              <a:gd name="connsiteY4" fmla="*/ 1951246 h 3902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2491" h="3902491">
                <a:moveTo>
                  <a:pt x="1951245" y="0"/>
                </a:moveTo>
                <a:lnTo>
                  <a:pt x="3902491" y="1951246"/>
                </a:lnTo>
                <a:lnTo>
                  <a:pt x="1951246" y="3902491"/>
                </a:lnTo>
                <a:lnTo>
                  <a:pt x="1951245" y="3902491"/>
                </a:lnTo>
                <a:lnTo>
                  <a:pt x="0" y="1951246"/>
                </a:lnTo>
                <a:close/>
              </a:path>
            </a:pathLst>
          </a:custGeom>
          <a:noFill/>
        </p:spPr>
        <p:txBody>
          <a:bodyPr wrap="square">
            <a:noAutofit/>
          </a:bodyPr>
          <a:lstStyle/>
          <a:p>
            <a:endParaRPr lang="zh-CN" altLang="en-US"/>
          </a:p>
        </p:txBody>
      </p:sp>
      <p:sp>
        <p:nvSpPr>
          <p:cNvPr id="13" name="Picture Placeholder 12" descr="One person clapping and smiling.">
            <a:extLst>
              <a:ext uri="{FF2B5EF4-FFF2-40B4-BE49-F238E27FC236}">
                <a16:creationId xmlns:a16="http://schemas.microsoft.com/office/drawing/2014/main" id="{60D97465-0A08-3AAC-3DDD-E6A85BBB6575}"/>
              </a:ext>
              <a:ext uri="{C183D7F6-B498-43B3-948B-1728B52AA6E4}">
                <adec:decorative xmlns:adec="http://schemas.microsoft.com/office/drawing/2017/decorative" val="0"/>
              </a:ext>
            </a:extLst>
          </p:cNvPr>
          <p:cNvSpPr>
            <a:spLocks noGrp="1"/>
          </p:cNvSpPr>
          <p:nvPr>
            <p:ph type="pic" sz="quarter" idx="19"/>
          </p:nvPr>
        </p:nvSpPr>
        <p:spPr>
          <a:xfrm>
            <a:off x="9052312" y="2833425"/>
            <a:ext cx="3139688" cy="3872174"/>
          </a:xfrm>
          <a:custGeom>
            <a:avLst/>
            <a:gdLst>
              <a:gd name="connsiteX0" fmla="*/ 1948799 w 3139688"/>
              <a:gd name="connsiteY0" fmla="*/ 0 h 3872174"/>
              <a:gd name="connsiteX1" fmla="*/ 3139688 w 3139688"/>
              <a:gd name="connsiteY1" fmla="*/ 1190889 h 3872174"/>
              <a:gd name="connsiteX2" fmla="*/ 3139688 w 3139688"/>
              <a:gd name="connsiteY2" fmla="*/ 2706710 h 3872174"/>
              <a:gd name="connsiteX3" fmla="*/ 1974223 w 3139688"/>
              <a:gd name="connsiteY3" fmla="*/ 3872174 h 3872174"/>
              <a:gd name="connsiteX4" fmla="*/ 1923375 w 3139688"/>
              <a:gd name="connsiteY4" fmla="*/ 3872174 h 3872174"/>
              <a:gd name="connsiteX5" fmla="*/ 0 w 3139688"/>
              <a:gd name="connsiteY5" fmla="*/ 1948799 h 3872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39688" h="3872174">
                <a:moveTo>
                  <a:pt x="1948799" y="0"/>
                </a:moveTo>
                <a:lnTo>
                  <a:pt x="3139688" y="1190889"/>
                </a:lnTo>
                <a:lnTo>
                  <a:pt x="3139688" y="2706710"/>
                </a:lnTo>
                <a:lnTo>
                  <a:pt x="1974223" y="3872174"/>
                </a:lnTo>
                <a:lnTo>
                  <a:pt x="1923375" y="3872174"/>
                </a:lnTo>
                <a:lnTo>
                  <a:pt x="0" y="1948799"/>
                </a:lnTo>
                <a:close/>
              </a:path>
            </a:pathLst>
          </a:custGeom>
          <a:noFill/>
        </p:spPr>
        <p:txBody>
          <a:bodyPr wrap="square">
            <a:noAutofit/>
          </a:bodyPr>
          <a:lstStyle/>
          <a:p>
            <a:endParaRPr lang="zh-CN" altLang="en-US"/>
          </a:p>
        </p:txBody>
      </p:sp>
      <p:sp>
        <p:nvSpPr>
          <p:cNvPr id="24" name="Freeform: Shape 23">
            <a:extLst>
              <a:ext uri="{FF2B5EF4-FFF2-40B4-BE49-F238E27FC236}">
                <a16:creationId xmlns:a16="http://schemas.microsoft.com/office/drawing/2014/main" id="{05BD3FE9-403D-4D43-E51A-2A3EE4F13931}"/>
              </a:ext>
              <a:ext uri="{C183D7F6-B498-43B3-948B-1728B52AA6E4}">
                <adec:decorative xmlns:adec="http://schemas.microsoft.com/office/drawing/2017/decorative" val="1"/>
              </a:ext>
            </a:extLst>
          </p:cNvPr>
          <p:cNvSpPr/>
          <p:nvPr userDrawn="1"/>
        </p:nvSpPr>
        <p:spPr>
          <a:xfrm flipV="1">
            <a:off x="8616950" y="0"/>
            <a:ext cx="3575051" cy="3612361"/>
          </a:xfrm>
          <a:custGeom>
            <a:avLst/>
            <a:gdLst>
              <a:gd name="connsiteX0" fmla="*/ 0 w 2869917"/>
              <a:gd name="connsiteY0" fmla="*/ 2899868 h 2899868"/>
              <a:gd name="connsiteX1" fmla="*/ 2869917 w 2869917"/>
              <a:gd name="connsiteY1" fmla="*/ 2899868 h 2899868"/>
              <a:gd name="connsiteX2" fmla="*/ 2869917 w 2869917"/>
              <a:gd name="connsiteY2" fmla="*/ 0 h 2899868"/>
            </a:gdLst>
            <a:ahLst/>
            <a:cxnLst>
              <a:cxn ang="0">
                <a:pos x="connsiteX0" y="connsiteY0"/>
              </a:cxn>
              <a:cxn ang="0">
                <a:pos x="connsiteX1" y="connsiteY1"/>
              </a:cxn>
              <a:cxn ang="0">
                <a:pos x="connsiteX2" y="connsiteY2"/>
              </a:cxn>
            </a:cxnLst>
            <a:rect l="l" t="t" r="r" b="b"/>
            <a:pathLst>
              <a:path w="2869917" h="2899868">
                <a:moveTo>
                  <a:pt x="0" y="2899868"/>
                </a:moveTo>
                <a:lnTo>
                  <a:pt x="2869917" y="2899868"/>
                </a:lnTo>
                <a:lnTo>
                  <a:pt x="2869917" y="0"/>
                </a:lnTo>
                <a:close/>
              </a:path>
            </a:pathLst>
          </a:custGeom>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endParaRPr lang="zh-CN" altLang="en-US"/>
          </a:p>
        </p:txBody>
      </p:sp>
      <p:sp>
        <p:nvSpPr>
          <p:cNvPr id="25" name="Isosceles Triangle 3">
            <a:extLst>
              <a:ext uri="{FF2B5EF4-FFF2-40B4-BE49-F238E27FC236}">
                <a16:creationId xmlns:a16="http://schemas.microsoft.com/office/drawing/2014/main" id="{10D3FB60-F35E-34D2-31A5-29537BF7CB1B}"/>
              </a:ext>
              <a:ext uri="{C183D7F6-B498-43B3-948B-1728B52AA6E4}">
                <adec:decorative xmlns:adec="http://schemas.microsoft.com/office/drawing/2017/decorative" val="1"/>
              </a:ext>
            </a:extLst>
          </p:cNvPr>
          <p:cNvSpPr/>
          <p:nvPr userDrawn="1"/>
        </p:nvSpPr>
        <p:spPr>
          <a:xfrm flipH="1">
            <a:off x="7640892" y="3816350"/>
            <a:ext cx="3040598" cy="3041650"/>
          </a:xfrm>
          <a:prstGeom prst="triangle">
            <a:avLst>
              <a:gd name="adj" fmla="val 100000"/>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zh-CN" altLang="en-US"/>
          </a:p>
        </p:txBody>
      </p:sp>
      <p:sp>
        <p:nvSpPr>
          <p:cNvPr id="26" name="Freeform: Shape 25">
            <a:extLst>
              <a:ext uri="{FF2B5EF4-FFF2-40B4-BE49-F238E27FC236}">
                <a16:creationId xmlns:a16="http://schemas.microsoft.com/office/drawing/2014/main" id="{3CC41857-42BF-61F4-ABBF-1DC106908D40}"/>
              </a:ext>
              <a:ext uri="{C183D7F6-B498-43B3-948B-1728B52AA6E4}">
                <adec:decorative xmlns:adec="http://schemas.microsoft.com/office/drawing/2017/decorative" val="1"/>
              </a:ext>
            </a:extLst>
          </p:cNvPr>
          <p:cNvSpPr/>
          <p:nvPr userDrawn="1"/>
        </p:nvSpPr>
        <p:spPr>
          <a:xfrm rot="5400000" flipV="1">
            <a:off x="11297484" y="5963483"/>
            <a:ext cx="889873" cy="899160"/>
          </a:xfrm>
          <a:custGeom>
            <a:avLst/>
            <a:gdLst>
              <a:gd name="connsiteX0" fmla="*/ 0 w 2869917"/>
              <a:gd name="connsiteY0" fmla="*/ 2899868 h 2899868"/>
              <a:gd name="connsiteX1" fmla="*/ 2869917 w 2869917"/>
              <a:gd name="connsiteY1" fmla="*/ 2899868 h 2899868"/>
              <a:gd name="connsiteX2" fmla="*/ 2869917 w 2869917"/>
              <a:gd name="connsiteY2" fmla="*/ 0 h 2899868"/>
            </a:gdLst>
            <a:ahLst/>
            <a:cxnLst>
              <a:cxn ang="0">
                <a:pos x="connsiteX0" y="connsiteY0"/>
              </a:cxn>
              <a:cxn ang="0">
                <a:pos x="connsiteX1" y="connsiteY1"/>
              </a:cxn>
              <a:cxn ang="0">
                <a:pos x="connsiteX2" y="connsiteY2"/>
              </a:cxn>
            </a:cxnLst>
            <a:rect l="l" t="t" r="r" b="b"/>
            <a:pathLst>
              <a:path w="2869917" h="2899868">
                <a:moveTo>
                  <a:pt x="0" y="2899868"/>
                </a:moveTo>
                <a:lnTo>
                  <a:pt x="2869917" y="2899868"/>
                </a:lnTo>
                <a:lnTo>
                  <a:pt x="2869917" y="0"/>
                </a:lnTo>
                <a:close/>
              </a:path>
            </a:pathLst>
          </a:custGeom>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endParaRPr lang="zh-CN" altLang="en-US"/>
          </a:p>
        </p:txBody>
      </p:sp>
      <p:sp>
        <p:nvSpPr>
          <p:cNvPr id="2" name="Date Placeholder 1">
            <a:extLst>
              <a:ext uri="{FF2B5EF4-FFF2-40B4-BE49-F238E27FC236}">
                <a16:creationId xmlns:a16="http://schemas.microsoft.com/office/drawing/2014/main" id="{AEEED29B-54CB-26C0-4359-253529495A38}"/>
              </a:ext>
            </a:extLst>
          </p:cNvPr>
          <p:cNvSpPr>
            <a:spLocks noGrp="1"/>
          </p:cNvSpPr>
          <p:nvPr>
            <p:ph type="dt" sz="half" idx="20"/>
          </p:nvPr>
        </p:nvSpPr>
        <p:spPr/>
        <p:txBody>
          <a:bodyPr/>
          <a:lstStyle/>
          <a:p>
            <a:r>
              <a:rPr lang="en-US" altLang="zh-CN"/>
              <a:t>04/26/2025</a:t>
            </a:r>
          </a:p>
        </p:txBody>
      </p:sp>
      <p:sp>
        <p:nvSpPr>
          <p:cNvPr id="4" name="Footer Placeholder 3">
            <a:extLst>
              <a:ext uri="{FF2B5EF4-FFF2-40B4-BE49-F238E27FC236}">
                <a16:creationId xmlns:a16="http://schemas.microsoft.com/office/drawing/2014/main" id="{F20C3D6A-66EC-B96A-272D-8E814CAB564A}"/>
              </a:ext>
            </a:extLst>
          </p:cNvPr>
          <p:cNvSpPr>
            <a:spLocks noGrp="1"/>
          </p:cNvSpPr>
          <p:nvPr>
            <p:ph type="ftr" sz="quarter" idx="21"/>
          </p:nvPr>
        </p:nvSpPr>
        <p:spPr/>
        <p:txBody>
          <a:bodyPr/>
          <a:lstStyle/>
          <a:p>
            <a:r>
              <a:rPr lang="en-US" altLang="zh-CN"/>
              <a:t>Sample Footer Text</a:t>
            </a:r>
          </a:p>
        </p:txBody>
      </p:sp>
      <p:sp>
        <p:nvSpPr>
          <p:cNvPr id="5" name="Slide Number Placeholder 4">
            <a:extLst>
              <a:ext uri="{FF2B5EF4-FFF2-40B4-BE49-F238E27FC236}">
                <a16:creationId xmlns:a16="http://schemas.microsoft.com/office/drawing/2014/main" id="{831D61EB-A3CA-532A-94CE-BFB5EF2525A9}"/>
              </a:ext>
            </a:extLst>
          </p:cNvPr>
          <p:cNvSpPr>
            <a:spLocks noGrp="1"/>
          </p:cNvSpPr>
          <p:nvPr>
            <p:ph type="sldNum" sz="half" idx="22"/>
          </p:nvPr>
        </p:nvSpPr>
        <p:spPr/>
        <p:txBody>
          <a:bodyPr/>
          <a:lstStyle/>
          <a:p>
            <a:fld id="{64D095EA-18D5-4754-B677-EAAE710458D2}" type="slidenum">
              <a:rPr lang="en-US" altLang="zh-CN" smtClean="0"/>
              <a:pPr/>
              <a:t>‹#›</a:t>
            </a:fld>
            <a:endParaRPr lang="en-US" altLang="zh-CN"/>
          </a:p>
        </p:txBody>
      </p:sp>
    </p:spTree>
    <p:extLst>
      <p:ext uri="{BB962C8B-B14F-4D97-AF65-F5344CB8AC3E}">
        <p14:creationId xmlns:p14="http://schemas.microsoft.com/office/powerpoint/2010/main" val="3055682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Photo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44000" y="831918"/>
            <a:ext cx="6241267" cy="1928214"/>
          </a:xfrm>
        </p:spPr>
        <p:txBody>
          <a:bodyPr lIns="0" tIns="0" rIns="0" bIns="0" anchor="b">
            <a:noAutofit/>
          </a:bodyPr>
          <a:lstStyle>
            <a:lvl1pPr>
              <a:defRPr sz="3600" b="0" baseline="0"/>
            </a:lvl1pPr>
          </a:lstStyle>
          <a:p>
            <a:r>
              <a:rPr lang="en-US"/>
              <a:t>Click to edit Master title style</a:t>
            </a:r>
          </a:p>
        </p:txBody>
      </p:sp>
      <p:sp>
        <p:nvSpPr>
          <p:cNvPr id="3" name="Content Placeholder 7">
            <a:extLst>
              <a:ext uri="{FF2B5EF4-FFF2-40B4-BE49-F238E27FC236}">
                <a16:creationId xmlns:a16="http://schemas.microsoft.com/office/drawing/2014/main" id="{AB1ED0A0-002B-4573-E3EC-257C72B42183}"/>
              </a:ext>
            </a:extLst>
          </p:cNvPr>
          <p:cNvSpPr>
            <a:spLocks noGrp="1"/>
          </p:cNvSpPr>
          <p:nvPr>
            <p:ph sz="quarter" idx="18"/>
          </p:nvPr>
        </p:nvSpPr>
        <p:spPr>
          <a:xfrm>
            <a:off x="844000" y="2868150"/>
            <a:ext cx="6241267" cy="3157929"/>
          </a:xfrm>
        </p:spPr>
        <p:txBody>
          <a:bodyPr lIns="0" tIns="0" rIns="0" bIns="0" anchor="t">
            <a:noAutofit/>
          </a:bodyPr>
          <a:lstStyle>
            <a:lvl1pPr marL="0" indent="0">
              <a:buNone/>
              <a:defRPr sz="1400"/>
            </a:lvl1pPr>
            <a:lvl2pPr marL="457200" indent="0">
              <a:buNone/>
              <a:defRPr sz="1200"/>
            </a:lvl2pPr>
            <a:lvl3pPr marL="914400" indent="0">
              <a:buNone/>
              <a:defRPr sz="1100"/>
            </a:lvl3pPr>
            <a:lvl4pPr marL="1371600" indent="0">
              <a:buNone/>
              <a:defRPr sz="1050"/>
            </a:lvl4pPr>
            <a:lvl5pPr marL="1828800" inden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 uri="{C183D7F6-B498-43B3-948B-1728B52AA6E4}">
                <adec:decorative xmlns:adec="http://schemas.microsoft.com/office/drawing/2017/decorative" val="0"/>
              </a:ext>
            </a:extLst>
          </p:cNvPr>
          <p:cNvSpPr>
            <a:spLocks noGrp="1"/>
          </p:cNvSpPr>
          <p:nvPr>
            <p:ph type="pic" sz="quarter" idx="13"/>
          </p:nvPr>
        </p:nvSpPr>
        <p:spPr>
          <a:xfrm>
            <a:off x="7357442" y="831919"/>
            <a:ext cx="3949885" cy="5194161"/>
          </a:xfrm>
        </p:spPr>
        <p:txBody>
          <a:bodyPr/>
          <a:lstStyle/>
          <a:p>
            <a:endParaRPr lang="en-US"/>
          </a:p>
        </p:txBody>
      </p:sp>
      <p:sp>
        <p:nvSpPr>
          <p:cNvPr id="12" name="Freeform 10">
            <a:extLst>
              <a:ext uri="{FF2B5EF4-FFF2-40B4-BE49-F238E27FC236}">
                <a16:creationId xmlns:a16="http://schemas.microsoft.com/office/drawing/2014/main" id="{A1FBFB35-D32F-1F82-020A-29E90D232A9D}"/>
              </a:ext>
              <a:ext uri="{C183D7F6-B498-43B3-948B-1728B52AA6E4}">
                <adec:decorative xmlns:adec="http://schemas.microsoft.com/office/drawing/2017/decorative" val="1"/>
              </a:ext>
            </a:extLst>
          </p:cNvPr>
          <p:cNvSpPr/>
          <p:nvPr userDrawn="1"/>
        </p:nvSpPr>
        <p:spPr>
          <a:xfrm>
            <a:off x="11328000" y="5994000"/>
            <a:ext cx="864000" cy="864000"/>
          </a:xfrm>
          <a:custGeom>
            <a:avLst/>
            <a:gdLst/>
            <a:ahLst/>
            <a:cxnLst/>
            <a:rect l="l" t="t" r="r" b="b"/>
            <a:pathLst>
              <a:path w="2884235" h="812800">
                <a:moveTo>
                  <a:pt x="0" y="0"/>
                </a:moveTo>
                <a:lnTo>
                  <a:pt x="2884235" y="0"/>
                </a:lnTo>
                <a:lnTo>
                  <a:pt x="2884235" y="812800"/>
                </a:lnTo>
                <a:lnTo>
                  <a:pt x="0" y="812800"/>
                </a:lnTo>
                <a:close/>
              </a:path>
            </a:pathLst>
          </a:custGeom>
          <a:solidFill>
            <a:schemeClr val="accent1"/>
          </a:solidFill>
        </p:spPr>
        <p:txBody>
          <a:bodyPr/>
          <a:lstStyle/>
          <a:p>
            <a:endParaRPr lang="zh-CN" altLang="en-US" u="sng"/>
          </a:p>
        </p:txBody>
      </p:sp>
      <p:sp>
        <p:nvSpPr>
          <p:cNvPr id="7" name="Freeform 10">
            <a:extLst>
              <a:ext uri="{FF2B5EF4-FFF2-40B4-BE49-F238E27FC236}">
                <a16:creationId xmlns:a16="http://schemas.microsoft.com/office/drawing/2014/main" id="{723F0D57-3F85-E12F-FF1C-ECD9B9505652}"/>
              </a:ext>
              <a:ext uri="{C183D7F6-B498-43B3-948B-1728B52AA6E4}">
                <adec:decorative xmlns:adec="http://schemas.microsoft.com/office/drawing/2017/decorative" val="1"/>
              </a:ext>
            </a:extLst>
          </p:cNvPr>
          <p:cNvSpPr/>
          <p:nvPr userDrawn="1"/>
        </p:nvSpPr>
        <p:spPr>
          <a:xfrm>
            <a:off x="0" y="0"/>
            <a:ext cx="2426216" cy="723900"/>
          </a:xfrm>
          <a:custGeom>
            <a:avLst/>
            <a:gdLst/>
            <a:ahLst/>
            <a:cxnLst/>
            <a:rect l="l" t="t" r="r" b="b"/>
            <a:pathLst>
              <a:path w="2884235" h="812800">
                <a:moveTo>
                  <a:pt x="0" y="0"/>
                </a:moveTo>
                <a:lnTo>
                  <a:pt x="2884235" y="0"/>
                </a:lnTo>
                <a:lnTo>
                  <a:pt x="2884235" y="812800"/>
                </a:lnTo>
                <a:lnTo>
                  <a:pt x="0" y="812800"/>
                </a:lnTo>
                <a:close/>
              </a:path>
            </a:pathLst>
          </a:custGeom>
          <a:solidFill>
            <a:schemeClr val="accent1"/>
          </a:solidFill>
        </p:spPr>
        <p:txBody>
          <a:bodyPr/>
          <a:lstStyle/>
          <a:p>
            <a:endParaRPr lang="zh-CN" altLang="en-US" u="sng"/>
          </a:p>
        </p:txBody>
      </p:sp>
      <p:sp>
        <p:nvSpPr>
          <p:cNvPr id="16" name="Freeform 10">
            <a:extLst>
              <a:ext uri="{FF2B5EF4-FFF2-40B4-BE49-F238E27FC236}">
                <a16:creationId xmlns:a16="http://schemas.microsoft.com/office/drawing/2014/main" id="{EF127F55-1BB6-F04A-2011-F477F67E322B}"/>
              </a:ext>
              <a:ext uri="{C183D7F6-B498-43B3-948B-1728B52AA6E4}">
                <adec:decorative xmlns:adec="http://schemas.microsoft.com/office/drawing/2017/decorative" val="1"/>
              </a:ext>
            </a:extLst>
          </p:cNvPr>
          <p:cNvSpPr/>
          <p:nvPr userDrawn="1"/>
        </p:nvSpPr>
        <p:spPr>
          <a:xfrm>
            <a:off x="11328000" y="0"/>
            <a:ext cx="864000" cy="864000"/>
          </a:xfrm>
          <a:custGeom>
            <a:avLst/>
            <a:gdLst/>
            <a:ahLst/>
            <a:cxnLst/>
            <a:rect l="l" t="t" r="r" b="b"/>
            <a:pathLst>
              <a:path w="2884235" h="812800">
                <a:moveTo>
                  <a:pt x="0" y="0"/>
                </a:moveTo>
                <a:lnTo>
                  <a:pt x="2884235" y="0"/>
                </a:lnTo>
                <a:lnTo>
                  <a:pt x="2884235" y="812800"/>
                </a:lnTo>
                <a:lnTo>
                  <a:pt x="0" y="812800"/>
                </a:lnTo>
                <a:close/>
              </a:path>
            </a:pathLst>
          </a:custGeom>
          <a:solidFill>
            <a:schemeClr val="accent1"/>
          </a:solidFill>
        </p:spPr>
        <p:txBody>
          <a:bodyPr/>
          <a:lstStyle/>
          <a:p>
            <a:endParaRPr lang="zh-CN" altLang="en-US" u="sng"/>
          </a:p>
        </p:txBody>
      </p:sp>
      <p:sp>
        <p:nvSpPr>
          <p:cNvPr id="4" name="Date Placeholder 3">
            <a:extLst>
              <a:ext uri="{FF2B5EF4-FFF2-40B4-BE49-F238E27FC236}">
                <a16:creationId xmlns:a16="http://schemas.microsoft.com/office/drawing/2014/main" id="{5BE2FCA6-90E6-645C-83C5-2EA901E46D95}"/>
              </a:ext>
            </a:extLst>
          </p:cNvPr>
          <p:cNvSpPr>
            <a:spLocks noGrp="1"/>
          </p:cNvSpPr>
          <p:nvPr>
            <p:ph type="dt" sz="half" idx="15"/>
          </p:nvPr>
        </p:nvSpPr>
        <p:spPr/>
        <p:txBody>
          <a:bodyPr/>
          <a:lstStyle/>
          <a:p>
            <a:r>
              <a:rPr lang="en-US" altLang="zh-CN"/>
              <a:t>04/26/2025</a:t>
            </a:r>
          </a:p>
        </p:txBody>
      </p:sp>
      <p:sp>
        <p:nvSpPr>
          <p:cNvPr id="9" name="Footer Placeholder 8">
            <a:extLst>
              <a:ext uri="{FF2B5EF4-FFF2-40B4-BE49-F238E27FC236}">
                <a16:creationId xmlns:a16="http://schemas.microsoft.com/office/drawing/2014/main" id="{0CF45059-914B-98BC-CE32-21B994C11C45}"/>
              </a:ext>
            </a:extLst>
          </p:cNvPr>
          <p:cNvSpPr>
            <a:spLocks noGrp="1"/>
          </p:cNvSpPr>
          <p:nvPr>
            <p:ph type="ftr" sz="quarter" idx="16"/>
          </p:nvPr>
        </p:nvSpPr>
        <p:spPr/>
        <p:txBody>
          <a:bodyPr/>
          <a:lstStyle/>
          <a:p>
            <a:r>
              <a:rPr lang="en-US" altLang="zh-CN"/>
              <a:t>Sample Footer Text</a:t>
            </a:r>
          </a:p>
        </p:txBody>
      </p:sp>
      <p:sp>
        <p:nvSpPr>
          <p:cNvPr id="10" name="Slide Number Placeholder 9">
            <a:extLst>
              <a:ext uri="{FF2B5EF4-FFF2-40B4-BE49-F238E27FC236}">
                <a16:creationId xmlns:a16="http://schemas.microsoft.com/office/drawing/2014/main" id="{75144FF3-8F41-EA3B-3334-EAA4DFDC11B2}"/>
              </a:ext>
            </a:extLst>
          </p:cNvPr>
          <p:cNvSpPr>
            <a:spLocks noGrp="1"/>
          </p:cNvSpPr>
          <p:nvPr>
            <p:ph type="sldNum" sz="half" idx="17"/>
          </p:nvPr>
        </p:nvSpPr>
        <p:spPr/>
        <p:txBody>
          <a:bodyPr/>
          <a:lstStyle/>
          <a:p>
            <a:fld id="{64D095EA-18D5-4754-B677-EAAE710458D2}" type="slidenum">
              <a:rPr lang="en-US" altLang="zh-CN" smtClean="0"/>
              <a:pPr/>
              <a:t>‹#›</a:t>
            </a:fld>
            <a:endParaRPr lang="en-US" altLang="zh-CN"/>
          </a:p>
        </p:txBody>
      </p:sp>
    </p:spTree>
    <p:extLst>
      <p:ext uri="{BB962C8B-B14F-4D97-AF65-F5344CB8AC3E}">
        <p14:creationId xmlns:p14="http://schemas.microsoft.com/office/powerpoint/2010/main" val="13055574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4-item Lists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844000" y="886783"/>
            <a:ext cx="10504000" cy="1132258"/>
          </a:xfrm>
        </p:spPr>
        <p:txBody>
          <a:bodyPr lIns="0" tIns="0" rIns="0" bIns="0" anchor="ctr">
            <a:noAutofit/>
          </a:bodyPr>
          <a:lstStyle>
            <a:lvl1pPr algn="ctr">
              <a:defRPr sz="3600" b="0" baseline="0"/>
            </a:lvl1pPr>
          </a:lstStyle>
          <a:p>
            <a:r>
              <a:rPr lang="en-US"/>
              <a:t>Click to edit Master title style</a:t>
            </a:r>
          </a:p>
        </p:txBody>
      </p:sp>
      <p:sp>
        <p:nvSpPr>
          <p:cNvPr id="44" name="Picture Placeholder 43">
            <a:extLst>
              <a:ext uri="{FF2B5EF4-FFF2-40B4-BE49-F238E27FC236}">
                <a16:creationId xmlns:a16="http://schemas.microsoft.com/office/drawing/2014/main" id="{AE29EB26-1D80-20C5-521F-E816F9C96790}"/>
              </a:ext>
            </a:extLst>
          </p:cNvPr>
          <p:cNvSpPr>
            <a:spLocks noGrp="1"/>
          </p:cNvSpPr>
          <p:nvPr>
            <p:ph type="pic" sz="quarter" idx="39"/>
          </p:nvPr>
        </p:nvSpPr>
        <p:spPr>
          <a:xfrm>
            <a:off x="620968" y="2134688"/>
            <a:ext cx="1446212" cy="1446213"/>
          </a:xfrm>
          <a:custGeom>
            <a:avLst/>
            <a:gdLst>
              <a:gd name="connsiteX0" fmla="*/ 722009 w 1446212"/>
              <a:gd name="connsiteY0" fmla="*/ 0 h 1446213"/>
              <a:gd name="connsiteX1" fmla="*/ 724204 w 1446212"/>
              <a:gd name="connsiteY1" fmla="*/ 0 h 1446213"/>
              <a:gd name="connsiteX2" fmla="*/ 1446212 w 1446212"/>
              <a:gd name="connsiteY2" fmla="*/ 722008 h 1446213"/>
              <a:gd name="connsiteX3" fmla="*/ 1446212 w 1446212"/>
              <a:gd name="connsiteY3" fmla="*/ 724205 h 1446213"/>
              <a:gd name="connsiteX4" fmla="*/ 724204 w 1446212"/>
              <a:gd name="connsiteY4" fmla="*/ 1446213 h 1446213"/>
              <a:gd name="connsiteX5" fmla="*/ 722009 w 1446212"/>
              <a:gd name="connsiteY5" fmla="*/ 1446213 h 1446213"/>
              <a:gd name="connsiteX6" fmla="*/ 0 w 1446212"/>
              <a:gd name="connsiteY6" fmla="*/ 724204 h 1446213"/>
              <a:gd name="connsiteX7" fmla="*/ 0 w 1446212"/>
              <a:gd name="connsiteY7" fmla="*/ 722009 h 1446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6212" h="1446213">
                <a:moveTo>
                  <a:pt x="722009" y="0"/>
                </a:moveTo>
                <a:lnTo>
                  <a:pt x="724204" y="0"/>
                </a:lnTo>
                <a:lnTo>
                  <a:pt x="1446212" y="722008"/>
                </a:lnTo>
                <a:lnTo>
                  <a:pt x="1446212" y="724205"/>
                </a:lnTo>
                <a:lnTo>
                  <a:pt x="724204" y="1446213"/>
                </a:lnTo>
                <a:lnTo>
                  <a:pt x="722009" y="1446213"/>
                </a:lnTo>
                <a:lnTo>
                  <a:pt x="0" y="724204"/>
                </a:lnTo>
                <a:lnTo>
                  <a:pt x="0" y="722009"/>
                </a:lnTo>
                <a:close/>
              </a:path>
            </a:pathLst>
          </a:custGeom>
        </p:spPr>
        <p:txBody>
          <a:bodyPr wrap="square">
            <a:noAutofit/>
          </a:bodyPr>
          <a:lstStyle/>
          <a:p>
            <a:endParaRPr lang="en-US"/>
          </a:p>
        </p:txBody>
      </p:sp>
      <p:sp>
        <p:nvSpPr>
          <p:cNvPr id="29" name="Text Placeholder 39">
            <a:extLst>
              <a:ext uri="{FF2B5EF4-FFF2-40B4-BE49-F238E27FC236}">
                <a16:creationId xmlns:a16="http://schemas.microsoft.com/office/drawing/2014/main" id="{0E9DDE4F-FFF8-270B-2AF8-4EC025D6150B}"/>
              </a:ext>
            </a:extLst>
          </p:cNvPr>
          <p:cNvSpPr>
            <a:spLocks noGrp="1"/>
          </p:cNvSpPr>
          <p:nvPr>
            <p:ph type="body" sz="quarter" idx="27"/>
          </p:nvPr>
        </p:nvSpPr>
        <p:spPr>
          <a:xfrm>
            <a:off x="2290761" y="2128094"/>
            <a:ext cx="3663194" cy="607321"/>
          </a:xfrm>
        </p:spPr>
        <p:txBody>
          <a:bodyPr lIns="0" tIns="0" rIns="0" bIns="0" anchor="b">
            <a:noAutofit/>
          </a:bodyPr>
          <a:lstStyle>
            <a:lvl1pPr marL="0" indent="0" algn="l">
              <a:lnSpc>
                <a:spcPct val="100000"/>
              </a:lnSpc>
              <a:spcBef>
                <a:spcPts val="0"/>
              </a:spcBef>
              <a:buNone/>
              <a:defRPr sz="1800" b="0" baseline="0">
                <a:latin typeface="+mj-lt"/>
                <a:ea typeface="+mj-ea"/>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30" name="Text Placeholder 39">
            <a:extLst>
              <a:ext uri="{FF2B5EF4-FFF2-40B4-BE49-F238E27FC236}">
                <a16:creationId xmlns:a16="http://schemas.microsoft.com/office/drawing/2014/main" id="{B7605656-D055-D758-29DD-8EEAE0DBF858}"/>
              </a:ext>
            </a:extLst>
          </p:cNvPr>
          <p:cNvSpPr>
            <a:spLocks noGrp="1"/>
          </p:cNvSpPr>
          <p:nvPr>
            <p:ph type="body" sz="quarter" idx="32"/>
          </p:nvPr>
        </p:nvSpPr>
        <p:spPr>
          <a:xfrm>
            <a:off x="2290762" y="2832099"/>
            <a:ext cx="3663194" cy="894123"/>
          </a:xfrm>
        </p:spPr>
        <p:txBody>
          <a:bodyPr lIns="0" tIns="0" rIns="0" bIns="0" anchor="t">
            <a:noAutofit/>
          </a:bodyPr>
          <a:lstStyle>
            <a:lvl1pPr marL="0" indent="0" algn="l">
              <a:lnSpc>
                <a:spcPct val="120000"/>
              </a:lnSpc>
              <a:spcBef>
                <a:spcPts val="0"/>
              </a:spcBef>
              <a:buNone/>
              <a:defRPr sz="1400" b="0">
                <a:latin typeface="+mn-lt"/>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46" name="Picture Placeholder 45">
            <a:extLst>
              <a:ext uri="{FF2B5EF4-FFF2-40B4-BE49-F238E27FC236}">
                <a16:creationId xmlns:a16="http://schemas.microsoft.com/office/drawing/2014/main" id="{16A975E9-F3A8-3D0E-CA59-63ACCEAEB30A}"/>
              </a:ext>
            </a:extLst>
          </p:cNvPr>
          <p:cNvSpPr>
            <a:spLocks noGrp="1"/>
          </p:cNvSpPr>
          <p:nvPr>
            <p:ph type="pic" sz="quarter" idx="41"/>
          </p:nvPr>
        </p:nvSpPr>
        <p:spPr>
          <a:xfrm>
            <a:off x="620968" y="3981726"/>
            <a:ext cx="1446212" cy="1446213"/>
          </a:xfrm>
          <a:custGeom>
            <a:avLst/>
            <a:gdLst>
              <a:gd name="connsiteX0" fmla="*/ 722009 w 1446212"/>
              <a:gd name="connsiteY0" fmla="*/ 0 h 1446213"/>
              <a:gd name="connsiteX1" fmla="*/ 724204 w 1446212"/>
              <a:gd name="connsiteY1" fmla="*/ 0 h 1446213"/>
              <a:gd name="connsiteX2" fmla="*/ 1446212 w 1446212"/>
              <a:gd name="connsiteY2" fmla="*/ 722008 h 1446213"/>
              <a:gd name="connsiteX3" fmla="*/ 1446212 w 1446212"/>
              <a:gd name="connsiteY3" fmla="*/ 724205 h 1446213"/>
              <a:gd name="connsiteX4" fmla="*/ 724204 w 1446212"/>
              <a:gd name="connsiteY4" fmla="*/ 1446213 h 1446213"/>
              <a:gd name="connsiteX5" fmla="*/ 722009 w 1446212"/>
              <a:gd name="connsiteY5" fmla="*/ 1446213 h 1446213"/>
              <a:gd name="connsiteX6" fmla="*/ 0 w 1446212"/>
              <a:gd name="connsiteY6" fmla="*/ 724204 h 1446213"/>
              <a:gd name="connsiteX7" fmla="*/ 0 w 1446212"/>
              <a:gd name="connsiteY7" fmla="*/ 722009 h 1446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6212" h="1446213">
                <a:moveTo>
                  <a:pt x="722009" y="0"/>
                </a:moveTo>
                <a:lnTo>
                  <a:pt x="724204" y="0"/>
                </a:lnTo>
                <a:lnTo>
                  <a:pt x="1446212" y="722008"/>
                </a:lnTo>
                <a:lnTo>
                  <a:pt x="1446212" y="724205"/>
                </a:lnTo>
                <a:lnTo>
                  <a:pt x="724204" y="1446213"/>
                </a:lnTo>
                <a:lnTo>
                  <a:pt x="722009" y="1446213"/>
                </a:lnTo>
                <a:lnTo>
                  <a:pt x="0" y="724204"/>
                </a:lnTo>
                <a:lnTo>
                  <a:pt x="0" y="722009"/>
                </a:lnTo>
                <a:close/>
              </a:path>
            </a:pathLst>
          </a:custGeom>
        </p:spPr>
        <p:txBody>
          <a:bodyPr wrap="square">
            <a:noAutofit/>
          </a:bodyPr>
          <a:lstStyle/>
          <a:p>
            <a:endParaRPr lang="en-US"/>
          </a:p>
        </p:txBody>
      </p:sp>
      <p:sp>
        <p:nvSpPr>
          <p:cNvPr id="31" name="Text Placeholder 39">
            <a:extLst>
              <a:ext uri="{FF2B5EF4-FFF2-40B4-BE49-F238E27FC236}">
                <a16:creationId xmlns:a16="http://schemas.microsoft.com/office/drawing/2014/main" id="{53901006-BB12-378A-0E11-21C57A45C822}"/>
              </a:ext>
            </a:extLst>
          </p:cNvPr>
          <p:cNvSpPr>
            <a:spLocks noGrp="1"/>
          </p:cNvSpPr>
          <p:nvPr>
            <p:ph type="body" sz="quarter" idx="33"/>
          </p:nvPr>
        </p:nvSpPr>
        <p:spPr>
          <a:xfrm>
            <a:off x="2290761" y="3830353"/>
            <a:ext cx="3663194" cy="607321"/>
          </a:xfrm>
        </p:spPr>
        <p:txBody>
          <a:bodyPr lIns="0" tIns="0" rIns="0" bIns="0" anchor="b">
            <a:noAutofit/>
          </a:bodyPr>
          <a:lstStyle>
            <a:lvl1pPr marL="0" indent="0" algn="l">
              <a:lnSpc>
                <a:spcPct val="100000"/>
              </a:lnSpc>
              <a:spcBef>
                <a:spcPts val="0"/>
              </a:spcBef>
              <a:buNone/>
              <a:defRPr sz="1800" b="0" baseline="0">
                <a:latin typeface="+mj-lt"/>
                <a:ea typeface="+mj-ea"/>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32" name="Text Placeholder 39">
            <a:extLst>
              <a:ext uri="{FF2B5EF4-FFF2-40B4-BE49-F238E27FC236}">
                <a16:creationId xmlns:a16="http://schemas.microsoft.com/office/drawing/2014/main" id="{59F329F9-BEC3-EA24-8A49-5C9160DC33D4}"/>
              </a:ext>
            </a:extLst>
          </p:cNvPr>
          <p:cNvSpPr>
            <a:spLocks noGrp="1"/>
          </p:cNvSpPr>
          <p:nvPr>
            <p:ph type="body" sz="quarter" idx="34"/>
          </p:nvPr>
        </p:nvSpPr>
        <p:spPr>
          <a:xfrm>
            <a:off x="2290762" y="4533817"/>
            <a:ext cx="3663194" cy="894123"/>
          </a:xfrm>
        </p:spPr>
        <p:txBody>
          <a:bodyPr lIns="0" tIns="0" rIns="0" bIns="0" anchor="t">
            <a:noAutofit/>
          </a:bodyPr>
          <a:lstStyle>
            <a:lvl1pPr marL="0" indent="0" algn="l">
              <a:lnSpc>
                <a:spcPct val="120000"/>
              </a:lnSpc>
              <a:spcBef>
                <a:spcPts val="0"/>
              </a:spcBef>
              <a:buNone/>
              <a:defRPr sz="1400" b="0">
                <a:latin typeface="+mn-lt"/>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45" name="Picture Placeholder 44">
            <a:extLst>
              <a:ext uri="{FF2B5EF4-FFF2-40B4-BE49-F238E27FC236}">
                <a16:creationId xmlns:a16="http://schemas.microsoft.com/office/drawing/2014/main" id="{5B925B15-F568-36DC-22ED-211CB7AD63D7}"/>
              </a:ext>
            </a:extLst>
          </p:cNvPr>
          <p:cNvSpPr>
            <a:spLocks noGrp="1"/>
          </p:cNvSpPr>
          <p:nvPr>
            <p:ph type="pic" sz="quarter" idx="40"/>
          </p:nvPr>
        </p:nvSpPr>
        <p:spPr>
          <a:xfrm>
            <a:off x="6195673" y="2134688"/>
            <a:ext cx="1446212" cy="1446213"/>
          </a:xfrm>
          <a:custGeom>
            <a:avLst/>
            <a:gdLst>
              <a:gd name="connsiteX0" fmla="*/ 722009 w 1446212"/>
              <a:gd name="connsiteY0" fmla="*/ 0 h 1446213"/>
              <a:gd name="connsiteX1" fmla="*/ 724204 w 1446212"/>
              <a:gd name="connsiteY1" fmla="*/ 0 h 1446213"/>
              <a:gd name="connsiteX2" fmla="*/ 1446212 w 1446212"/>
              <a:gd name="connsiteY2" fmla="*/ 722008 h 1446213"/>
              <a:gd name="connsiteX3" fmla="*/ 1446212 w 1446212"/>
              <a:gd name="connsiteY3" fmla="*/ 724205 h 1446213"/>
              <a:gd name="connsiteX4" fmla="*/ 724204 w 1446212"/>
              <a:gd name="connsiteY4" fmla="*/ 1446213 h 1446213"/>
              <a:gd name="connsiteX5" fmla="*/ 722009 w 1446212"/>
              <a:gd name="connsiteY5" fmla="*/ 1446213 h 1446213"/>
              <a:gd name="connsiteX6" fmla="*/ 0 w 1446212"/>
              <a:gd name="connsiteY6" fmla="*/ 724204 h 1446213"/>
              <a:gd name="connsiteX7" fmla="*/ 0 w 1446212"/>
              <a:gd name="connsiteY7" fmla="*/ 722009 h 1446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6212" h="1446213">
                <a:moveTo>
                  <a:pt x="722009" y="0"/>
                </a:moveTo>
                <a:lnTo>
                  <a:pt x="724204" y="0"/>
                </a:lnTo>
                <a:lnTo>
                  <a:pt x="1446212" y="722008"/>
                </a:lnTo>
                <a:lnTo>
                  <a:pt x="1446212" y="724205"/>
                </a:lnTo>
                <a:lnTo>
                  <a:pt x="724204" y="1446213"/>
                </a:lnTo>
                <a:lnTo>
                  <a:pt x="722009" y="1446213"/>
                </a:lnTo>
                <a:lnTo>
                  <a:pt x="0" y="724204"/>
                </a:lnTo>
                <a:lnTo>
                  <a:pt x="0" y="722009"/>
                </a:lnTo>
                <a:close/>
              </a:path>
            </a:pathLst>
          </a:custGeom>
        </p:spPr>
        <p:txBody>
          <a:bodyPr wrap="square">
            <a:noAutofit/>
          </a:bodyPr>
          <a:lstStyle/>
          <a:p>
            <a:endParaRPr lang="en-US"/>
          </a:p>
        </p:txBody>
      </p:sp>
      <p:sp>
        <p:nvSpPr>
          <p:cNvPr id="33" name="Text Placeholder 39">
            <a:extLst>
              <a:ext uri="{FF2B5EF4-FFF2-40B4-BE49-F238E27FC236}">
                <a16:creationId xmlns:a16="http://schemas.microsoft.com/office/drawing/2014/main" id="{E6FF9244-D21F-466A-AE16-1348C9E56C2D}"/>
              </a:ext>
            </a:extLst>
          </p:cNvPr>
          <p:cNvSpPr>
            <a:spLocks noGrp="1"/>
          </p:cNvSpPr>
          <p:nvPr>
            <p:ph type="body" sz="quarter" idx="35"/>
          </p:nvPr>
        </p:nvSpPr>
        <p:spPr>
          <a:xfrm>
            <a:off x="7872639" y="2128094"/>
            <a:ext cx="3663194" cy="607321"/>
          </a:xfrm>
        </p:spPr>
        <p:txBody>
          <a:bodyPr lIns="0" tIns="0" rIns="0" bIns="0" anchor="b">
            <a:noAutofit/>
          </a:bodyPr>
          <a:lstStyle>
            <a:lvl1pPr marL="0" indent="0" algn="l">
              <a:lnSpc>
                <a:spcPct val="100000"/>
              </a:lnSpc>
              <a:spcBef>
                <a:spcPts val="0"/>
              </a:spcBef>
              <a:buNone/>
              <a:defRPr sz="1800" b="0" baseline="0">
                <a:latin typeface="+mj-lt"/>
                <a:ea typeface="+mj-ea"/>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34" name="Text Placeholder 39">
            <a:extLst>
              <a:ext uri="{FF2B5EF4-FFF2-40B4-BE49-F238E27FC236}">
                <a16:creationId xmlns:a16="http://schemas.microsoft.com/office/drawing/2014/main" id="{51DFE450-9F68-CCC7-3C92-0EEC176481FA}"/>
              </a:ext>
            </a:extLst>
          </p:cNvPr>
          <p:cNvSpPr>
            <a:spLocks noGrp="1"/>
          </p:cNvSpPr>
          <p:nvPr>
            <p:ph type="body" sz="quarter" idx="36"/>
          </p:nvPr>
        </p:nvSpPr>
        <p:spPr>
          <a:xfrm>
            <a:off x="7872639" y="2832099"/>
            <a:ext cx="3663194" cy="894123"/>
          </a:xfrm>
        </p:spPr>
        <p:txBody>
          <a:bodyPr lIns="0" tIns="0" rIns="0" bIns="0" anchor="t">
            <a:noAutofit/>
          </a:bodyPr>
          <a:lstStyle>
            <a:lvl1pPr marL="0" indent="0" algn="l">
              <a:lnSpc>
                <a:spcPct val="120000"/>
              </a:lnSpc>
              <a:spcBef>
                <a:spcPts val="0"/>
              </a:spcBef>
              <a:buNone/>
              <a:defRPr sz="1400" b="0">
                <a:latin typeface="+mn-lt"/>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47" name="Picture Placeholder 46">
            <a:extLst>
              <a:ext uri="{FF2B5EF4-FFF2-40B4-BE49-F238E27FC236}">
                <a16:creationId xmlns:a16="http://schemas.microsoft.com/office/drawing/2014/main" id="{DCBEA689-8F12-3902-D23F-87070631610F}"/>
              </a:ext>
            </a:extLst>
          </p:cNvPr>
          <p:cNvSpPr>
            <a:spLocks noGrp="1"/>
          </p:cNvSpPr>
          <p:nvPr>
            <p:ph type="pic" sz="quarter" idx="42"/>
          </p:nvPr>
        </p:nvSpPr>
        <p:spPr>
          <a:xfrm>
            <a:off x="6195673" y="3981726"/>
            <a:ext cx="1446212" cy="1446213"/>
          </a:xfrm>
          <a:custGeom>
            <a:avLst/>
            <a:gdLst>
              <a:gd name="connsiteX0" fmla="*/ 722009 w 1446212"/>
              <a:gd name="connsiteY0" fmla="*/ 0 h 1446213"/>
              <a:gd name="connsiteX1" fmla="*/ 724204 w 1446212"/>
              <a:gd name="connsiteY1" fmla="*/ 0 h 1446213"/>
              <a:gd name="connsiteX2" fmla="*/ 1446212 w 1446212"/>
              <a:gd name="connsiteY2" fmla="*/ 722008 h 1446213"/>
              <a:gd name="connsiteX3" fmla="*/ 1446212 w 1446212"/>
              <a:gd name="connsiteY3" fmla="*/ 724205 h 1446213"/>
              <a:gd name="connsiteX4" fmla="*/ 724204 w 1446212"/>
              <a:gd name="connsiteY4" fmla="*/ 1446213 h 1446213"/>
              <a:gd name="connsiteX5" fmla="*/ 722009 w 1446212"/>
              <a:gd name="connsiteY5" fmla="*/ 1446213 h 1446213"/>
              <a:gd name="connsiteX6" fmla="*/ 0 w 1446212"/>
              <a:gd name="connsiteY6" fmla="*/ 724204 h 1446213"/>
              <a:gd name="connsiteX7" fmla="*/ 0 w 1446212"/>
              <a:gd name="connsiteY7" fmla="*/ 722009 h 1446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46212" h="1446213">
                <a:moveTo>
                  <a:pt x="722009" y="0"/>
                </a:moveTo>
                <a:lnTo>
                  <a:pt x="724204" y="0"/>
                </a:lnTo>
                <a:lnTo>
                  <a:pt x="1446212" y="722008"/>
                </a:lnTo>
                <a:lnTo>
                  <a:pt x="1446212" y="724205"/>
                </a:lnTo>
                <a:lnTo>
                  <a:pt x="724204" y="1446213"/>
                </a:lnTo>
                <a:lnTo>
                  <a:pt x="722009" y="1446213"/>
                </a:lnTo>
                <a:lnTo>
                  <a:pt x="0" y="724204"/>
                </a:lnTo>
                <a:lnTo>
                  <a:pt x="0" y="722009"/>
                </a:lnTo>
                <a:close/>
              </a:path>
            </a:pathLst>
          </a:custGeom>
        </p:spPr>
        <p:txBody>
          <a:bodyPr wrap="square">
            <a:noAutofit/>
          </a:bodyPr>
          <a:lstStyle/>
          <a:p>
            <a:endParaRPr lang="en-US"/>
          </a:p>
        </p:txBody>
      </p:sp>
      <p:sp>
        <p:nvSpPr>
          <p:cNvPr id="35" name="Text Placeholder 39">
            <a:extLst>
              <a:ext uri="{FF2B5EF4-FFF2-40B4-BE49-F238E27FC236}">
                <a16:creationId xmlns:a16="http://schemas.microsoft.com/office/drawing/2014/main" id="{C730C6EB-298D-AB23-9E13-FD3F3E5BD194}"/>
              </a:ext>
            </a:extLst>
          </p:cNvPr>
          <p:cNvSpPr>
            <a:spLocks noGrp="1"/>
          </p:cNvSpPr>
          <p:nvPr>
            <p:ph type="body" sz="quarter" idx="37"/>
          </p:nvPr>
        </p:nvSpPr>
        <p:spPr>
          <a:xfrm>
            <a:off x="7872639" y="3830353"/>
            <a:ext cx="3663194" cy="607321"/>
          </a:xfrm>
        </p:spPr>
        <p:txBody>
          <a:bodyPr lIns="0" tIns="0" rIns="0" bIns="0" anchor="b">
            <a:noAutofit/>
          </a:bodyPr>
          <a:lstStyle>
            <a:lvl1pPr marL="0" indent="0" algn="l">
              <a:lnSpc>
                <a:spcPct val="100000"/>
              </a:lnSpc>
              <a:spcBef>
                <a:spcPts val="0"/>
              </a:spcBef>
              <a:buNone/>
              <a:defRPr sz="1800" b="0" baseline="0">
                <a:latin typeface="+mj-lt"/>
                <a:ea typeface="+mj-ea"/>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36" name="Text Placeholder 39">
            <a:extLst>
              <a:ext uri="{FF2B5EF4-FFF2-40B4-BE49-F238E27FC236}">
                <a16:creationId xmlns:a16="http://schemas.microsoft.com/office/drawing/2014/main" id="{F0B296A3-8D64-798F-327D-A86480FF9B11}"/>
              </a:ext>
            </a:extLst>
          </p:cNvPr>
          <p:cNvSpPr>
            <a:spLocks noGrp="1"/>
          </p:cNvSpPr>
          <p:nvPr>
            <p:ph type="body" sz="quarter" idx="38"/>
          </p:nvPr>
        </p:nvSpPr>
        <p:spPr>
          <a:xfrm>
            <a:off x="7872639" y="4533817"/>
            <a:ext cx="3663194" cy="894123"/>
          </a:xfrm>
        </p:spPr>
        <p:txBody>
          <a:bodyPr lIns="0" tIns="0" rIns="0" bIns="0" anchor="t">
            <a:noAutofit/>
          </a:bodyPr>
          <a:lstStyle>
            <a:lvl1pPr marL="0" indent="0" algn="l">
              <a:lnSpc>
                <a:spcPct val="120000"/>
              </a:lnSpc>
              <a:spcBef>
                <a:spcPts val="0"/>
              </a:spcBef>
              <a:buNone/>
              <a:defRPr sz="1400" b="0">
                <a:latin typeface="+mn-lt"/>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11" name="Freeform 10">
            <a:extLst>
              <a:ext uri="{FF2B5EF4-FFF2-40B4-BE49-F238E27FC236}">
                <a16:creationId xmlns:a16="http://schemas.microsoft.com/office/drawing/2014/main" id="{8028A1A0-2083-B54D-21DA-8A3C0A17BD2C}"/>
              </a:ext>
              <a:ext uri="{C183D7F6-B498-43B3-948B-1728B52AA6E4}">
                <adec:decorative xmlns:adec="http://schemas.microsoft.com/office/drawing/2017/decorative" val="1"/>
              </a:ext>
            </a:extLst>
          </p:cNvPr>
          <p:cNvSpPr/>
          <p:nvPr userDrawn="1"/>
        </p:nvSpPr>
        <p:spPr>
          <a:xfrm>
            <a:off x="0" y="5994000"/>
            <a:ext cx="864000" cy="864000"/>
          </a:xfrm>
          <a:custGeom>
            <a:avLst/>
            <a:gdLst/>
            <a:ahLst/>
            <a:cxnLst/>
            <a:rect l="l" t="t" r="r" b="b"/>
            <a:pathLst>
              <a:path w="2884235" h="812800">
                <a:moveTo>
                  <a:pt x="0" y="0"/>
                </a:moveTo>
                <a:lnTo>
                  <a:pt x="2884235" y="0"/>
                </a:lnTo>
                <a:lnTo>
                  <a:pt x="2884235" y="812800"/>
                </a:lnTo>
                <a:lnTo>
                  <a:pt x="0" y="812800"/>
                </a:lnTo>
                <a:close/>
              </a:path>
            </a:pathLst>
          </a:custGeom>
          <a:solidFill>
            <a:schemeClr val="accent1"/>
          </a:solidFill>
        </p:spPr>
        <p:txBody>
          <a:bodyPr/>
          <a:lstStyle/>
          <a:p>
            <a:endParaRPr lang="zh-CN" altLang="en-US" u="sng"/>
          </a:p>
        </p:txBody>
      </p:sp>
      <p:sp>
        <p:nvSpPr>
          <p:cNvPr id="5" name="Freeform 10">
            <a:extLst>
              <a:ext uri="{FF2B5EF4-FFF2-40B4-BE49-F238E27FC236}">
                <a16:creationId xmlns:a16="http://schemas.microsoft.com/office/drawing/2014/main" id="{BE6104D1-FC74-C850-B56F-797E7DAD6704}"/>
              </a:ext>
              <a:ext uri="{C183D7F6-B498-43B3-948B-1728B52AA6E4}">
                <adec:decorative xmlns:adec="http://schemas.microsoft.com/office/drawing/2017/decorative" val="1"/>
              </a:ext>
            </a:extLst>
          </p:cNvPr>
          <p:cNvSpPr/>
          <p:nvPr userDrawn="1"/>
        </p:nvSpPr>
        <p:spPr>
          <a:xfrm>
            <a:off x="11328000" y="0"/>
            <a:ext cx="864000" cy="864000"/>
          </a:xfrm>
          <a:custGeom>
            <a:avLst/>
            <a:gdLst/>
            <a:ahLst/>
            <a:cxnLst/>
            <a:rect l="l" t="t" r="r" b="b"/>
            <a:pathLst>
              <a:path w="2884235" h="812800">
                <a:moveTo>
                  <a:pt x="0" y="0"/>
                </a:moveTo>
                <a:lnTo>
                  <a:pt x="2884235" y="0"/>
                </a:lnTo>
                <a:lnTo>
                  <a:pt x="2884235" y="812800"/>
                </a:lnTo>
                <a:lnTo>
                  <a:pt x="0" y="812800"/>
                </a:lnTo>
                <a:close/>
              </a:path>
            </a:pathLst>
          </a:custGeom>
          <a:solidFill>
            <a:schemeClr val="accent1"/>
          </a:solidFill>
        </p:spPr>
        <p:txBody>
          <a:bodyPr/>
          <a:lstStyle/>
          <a:p>
            <a:endParaRPr lang="zh-CN" altLang="en-US" u="sng"/>
          </a:p>
        </p:txBody>
      </p:sp>
      <p:sp>
        <p:nvSpPr>
          <p:cNvPr id="7" name="Date Placeholder 6">
            <a:extLst>
              <a:ext uri="{FF2B5EF4-FFF2-40B4-BE49-F238E27FC236}">
                <a16:creationId xmlns:a16="http://schemas.microsoft.com/office/drawing/2014/main" id="{27E9208E-6287-EB50-1A42-5A2F6EAA68D5}"/>
              </a:ext>
            </a:extLst>
          </p:cNvPr>
          <p:cNvSpPr>
            <a:spLocks noGrp="1"/>
          </p:cNvSpPr>
          <p:nvPr>
            <p:ph type="dt" sz="half" idx="43"/>
          </p:nvPr>
        </p:nvSpPr>
        <p:spPr/>
        <p:txBody>
          <a:bodyPr/>
          <a:lstStyle/>
          <a:p>
            <a:r>
              <a:rPr lang="en-US" altLang="zh-CN"/>
              <a:t>04/26/2025</a:t>
            </a:r>
          </a:p>
        </p:txBody>
      </p:sp>
      <p:sp>
        <p:nvSpPr>
          <p:cNvPr id="8" name="Footer Placeholder 7">
            <a:extLst>
              <a:ext uri="{FF2B5EF4-FFF2-40B4-BE49-F238E27FC236}">
                <a16:creationId xmlns:a16="http://schemas.microsoft.com/office/drawing/2014/main" id="{4964913F-C760-8FE0-0D76-379AC2F0C8D4}"/>
              </a:ext>
            </a:extLst>
          </p:cNvPr>
          <p:cNvSpPr>
            <a:spLocks noGrp="1"/>
          </p:cNvSpPr>
          <p:nvPr>
            <p:ph type="ftr" sz="quarter" idx="44"/>
          </p:nvPr>
        </p:nvSpPr>
        <p:spPr/>
        <p:txBody>
          <a:bodyPr/>
          <a:lstStyle/>
          <a:p>
            <a:r>
              <a:rPr lang="en-US" altLang="zh-CN"/>
              <a:t>Sample Footer Text</a:t>
            </a:r>
          </a:p>
        </p:txBody>
      </p:sp>
      <p:sp>
        <p:nvSpPr>
          <p:cNvPr id="9" name="Slide Number Placeholder 8">
            <a:extLst>
              <a:ext uri="{FF2B5EF4-FFF2-40B4-BE49-F238E27FC236}">
                <a16:creationId xmlns:a16="http://schemas.microsoft.com/office/drawing/2014/main" id="{7418C8A2-ADD2-4C06-7ADC-C57099693486}"/>
              </a:ext>
            </a:extLst>
          </p:cNvPr>
          <p:cNvSpPr>
            <a:spLocks noGrp="1"/>
          </p:cNvSpPr>
          <p:nvPr>
            <p:ph type="sldNum" sz="half" idx="45"/>
          </p:nvPr>
        </p:nvSpPr>
        <p:spPr/>
        <p:txBody>
          <a:bodyPr/>
          <a:lstStyle/>
          <a:p>
            <a:fld id="{64D095EA-18D5-4754-B677-EAAE710458D2}" type="slidenum">
              <a:rPr lang="en-US" altLang="zh-CN" smtClean="0"/>
              <a:pPr/>
              <a:t>‹#›</a:t>
            </a:fld>
            <a:endParaRPr lang="en-US" altLang="zh-CN"/>
          </a:p>
        </p:txBody>
      </p:sp>
    </p:spTree>
    <p:extLst>
      <p:ext uri="{BB962C8B-B14F-4D97-AF65-F5344CB8AC3E}">
        <p14:creationId xmlns:p14="http://schemas.microsoft.com/office/powerpoint/2010/main" val="26271443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44000" y="831918"/>
            <a:ext cx="6135624" cy="1928791"/>
          </a:xfrm>
        </p:spPr>
        <p:txBody>
          <a:bodyPr lIns="0" tIns="0" rIns="0" bIns="0" anchor="b">
            <a:noAutofit/>
          </a:bodyPr>
          <a:lstStyle>
            <a:lvl1pPr>
              <a:defRPr sz="3600" b="0" baseline="0"/>
            </a:lvl1pPr>
          </a:lstStyle>
          <a:p>
            <a:r>
              <a:rPr lang="en-US"/>
              <a:t>Click to edit Master title style</a:t>
            </a:r>
          </a:p>
        </p:txBody>
      </p:sp>
      <p:sp>
        <p:nvSpPr>
          <p:cNvPr id="3" name="Content Placeholder 7">
            <a:extLst>
              <a:ext uri="{FF2B5EF4-FFF2-40B4-BE49-F238E27FC236}">
                <a16:creationId xmlns:a16="http://schemas.microsoft.com/office/drawing/2014/main" id="{CE785EFA-A20E-34BD-1F43-41D71765644F}"/>
              </a:ext>
            </a:extLst>
          </p:cNvPr>
          <p:cNvSpPr>
            <a:spLocks noGrp="1"/>
          </p:cNvSpPr>
          <p:nvPr>
            <p:ph sz="quarter" idx="18"/>
          </p:nvPr>
        </p:nvSpPr>
        <p:spPr>
          <a:xfrm>
            <a:off x="844000" y="2868150"/>
            <a:ext cx="6241267" cy="3157929"/>
          </a:xfrm>
        </p:spPr>
        <p:txBody>
          <a:bodyPr lIns="0" tIns="0" rIns="0" bIns="0" anchor="t">
            <a:noAutofit/>
          </a:bodyPr>
          <a:lstStyle>
            <a:lvl1pPr marL="0" indent="0">
              <a:buNone/>
              <a:defRPr sz="1400"/>
            </a:lvl1pPr>
            <a:lvl2pPr marL="457200" indent="0">
              <a:buNone/>
              <a:defRPr sz="1200"/>
            </a:lvl2pPr>
            <a:lvl3pPr marL="914400" indent="0">
              <a:buNone/>
              <a:defRPr sz="1100"/>
            </a:lvl3pPr>
            <a:lvl4pPr marL="1371600" indent="0">
              <a:buNone/>
              <a:defRPr sz="1050"/>
            </a:lvl4pPr>
            <a:lvl5pPr marL="1828800" inden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 uri="{C183D7F6-B498-43B3-948B-1728B52AA6E4}">
                <adec:decorative xmlns:adec="http://schemas.microsoft.com/office/drawing/2017/decorative" val="0"/>
              </a:ext>
            </a:extLst>
          </p:cNvPr>
          <p:cNvSpPr>
            <a:spLocks noGrp="1"/>
          </p:cNvSpPr>
          <p:nvPr>
            <p:ph type="pic" sz="quarter" idx="13"/>
          </p:nvPr>
        </p:nvSpPr>
        <p:spPr>
          <a:xfrm>
            <a:off x="7300452" y="831918"/>
            <a:ext cx="4006875" cy="5194161"/>
          </a:xfrm>
        </p:spPr>
        <p:txBody>
          <a:bodyPr/>
          <a:lstStyle/>
          <a:p>
            <a:endParaRPr lang="en-US"/>
          </a:p>
        </p:txBody>
      </p:sp>
      <p:sp>
        <p:nvSpPr>
          <p:cNvPr id="6" name="Freeform 10">
            <a:extLst>
              <a:ext uri="{FF2B5EF4-FFF2-40B4-BE49-F238E27FC236}">
                <a16:creationId xmlns:a16="http://schemas.microsoft.com/office/drawing/2014/main" id="{87C69A9E-7322-5194-13E2-93C7D7002570}"/>
              </a:ext>
              <a:ext uri="{C183D7F6-B498-43B3-948B-1728B52AA6E4}">
                <adec:decorative xmlns:adec="http://schemas.microsoft.com/office/drawing/2017/decorative" val="1"/>
              </a:ext>
            </a:extLst>
          </p:cNvPr>
          <p:cNvSpPr/>
          <p:nvPr userDrawn="1"/>
        </p:nvSpPr>
        <p:spPr>
          <a:xfrm>
            <a:off x="11328000" y="5994000"/>
            <a:ext cx="864000" cy="864000"/>
          </a:xfrm>
          <a:custGeom>
            <a:avLst/>
            <a:gdLst/>
            <a:ahLst/>
            <a:cxnLst/>
            <a:rect l="l" t="t" r="r" b="b"/>
            <a:pathLst>
              <a:path w="2884235" h="812800">
                <a:moveTo>
                  <a:pt x="0" y="0"/>
                </a:moveTo>
                <a:lnTo>
                  <a:pt x="2884235" y="0"/>
                </a:lnTo>
                <a:lnTo>
                  <a:pt x="2884235" y="812800"/>
                </a:lnTo>
                <a:lnTo>
                  <a:pt x="0" y="812800"/>
                </a:lnTo>
                <a:close/>
              </a:path>
            </a:pathLst>
          </a:custGeom>
          <a:solidFill>
            <a:schemeClr val="accent1"/>
          </a:solidFill>
        </p:spPr>
        <p:txBody>
          <a:bodyPr/>
          <a:lstStyle/>
          <a:p>
            <a:endParaRPr lang="zh-CN" altLang="en-US" u="sng"/>
          </a:p>
        </p:txBody>
      </p:sp>
      <p:sp>
        <p:nvSpPr>
          <p:cNvPr id="15" name="Freeform 10">
            <a:extLst>
              <a:ext uri="{FF2B5EF4-FFF2-40B4-BE49-F238E27FC236}">
                <a16:creationId xmlns:a16="http://schemas.microsoft.com/office/drawing/2014/main" id="{8AB53FE1-7680-2C8E-70CF-D674972D387C}"/>
              </a:ext>
              <a:ext uri="{C183D7F6-B498-43B3-948B-1728B52AA6E4}">
                <adec:decorative xmlns:adec="http://schemas.microsoft.com/office/drawing/2017/decorative" val="1"/>
              </a:ext>
            </a:extLst>
          </p:cNvPr>
          <p:cNvSpPr/>
          <p:nvPr userDrawn="1"/>
        </p:nvSpPr>
        <p:spPr>
          <a:xfrm>
            <a:off x="0" y="6134100"/>
            <a:ext cx="2426216" cy="723900"/>
          </a:xfrm>
          <a:custGeom>
            <a:avLst/>
            <a:gdLst/>
            <a:ahLst/>
            <a:cxnLst/>
            <a:rect l="l" t="t" r="r" b="b"/>
            <a:pathLst>
              <a:path w="2884235" h="812800">
                <a:moveTo>
                  <a:pt x="0" y="0"/>
                </a:moveTo>
                <a:lnTo>
                  <a:pt x="2884235" y="0"/>
                </a:lnTo>
                <a:lnTo>
                  <a:pt x="2884235" y="812800"/>
                </a:lnTo>
                <a:lnTo>
                  <a:pt x="0" y="812800"/>
                </a:lnTo>
                <a:close/>
              </a:path>
            </a:pathLst>
          </a:custGeom>
          <a:solidFill>
            <a:schemeClr val="accent1"/>
          </a:solidFill>
        </p:spPr>
        <p:txBody>
          <a:bodyPr/>
          <a:lstStyle/>
          <a:p>
            <a:endParaRPr lang="zh-CN" altLang="en-US" u="sng"/>
          </a:p>
        </p:txBody>
      </p:sp>
      <p:sp>
        <p:nvSpPr>
          <p:cNvPr id="4" name="Freeform 10">
            <a:extLst>
              <a:ext uri="{FF2B5EF4-FFF2-40B4-BE49-F238E27FC236}">
                <a16:creationId xmlns:a16="http://schemas.microsoft.com/office/drawing/2014/main" id="{881753D4-DE4C-EA13-0F9D-BA983162613D}"/>
              </a:ext>
              <a:ext uri="{C183D7F6-B498-43B3-948B-1728B52AA6E4}">
                <adec:decorative xmlns:adec="http://schemas.microsoft.com/office/drawing/2017/decorative" val="1"/>
              </a:ext>
            </a:extLst>
          </p:cNvPr>
          <p:cNvSpPr/>
          <p:nvPr userDrawn="1"/>
        </p:nvSpPr>
        <p:spPr>
          <a:xfrm>
            <a:off x="11328000" y="0"/>
            <a:ext cx="864000" cy="864000"/>
          </a:xfrm>
          <a:custGeom>
            <a:avLst/>
            <a:gdLst/>
            <a:ahLst/>
            <a:cxnLst/>
            <a:rect l="l" t="t" r="r" b="b"/>
            <a:pathLst>
              <a:path w="2884235" h="812800">
                <a:moveTo>
                  <a:pt x="0" y="0"/>
                </a:moveTo>
                <a:lnTo>
                  <a:pt x="2884235" y="0"/>
                </a:lnTo>
                <a:lnTo>
                  <a:pt x="2884235" y="812800"/>
                </a:lnTo>
                <a:lnTo>
                  <a:pt x="0" y="812800"/>
                </a:lnTo>
                <a:close/>
              </a:path>
            </a:pathLst>
          </a:custGeom>
          <a:solidFill>
            <a:schemeClr val="accent1"/>
          </a:solidFill>
        </p:spPr>
        <p:txBody>
          <a:bodyPr/>
          <a:lstStyle/>
          <a:p>
            <a:endParaRPr lang="zh-CN" altLang="en-US" u="sng"/>
          </a:p>
        </p:txBody>
      </p:sp>
      <p:sp>
        <p:nvSpPr>
          <p:cNvPr id="9" name="Date Placeholder 8">
            <a:extLst>
              <a:ext uri="{FF2B5EF4-FFF2-40B4-BE49-F238E27FC236}">
                <a16:creationId xmlns:a16="http://schemas.microsoft.com/office/drawing/2014/main" id="{759D4343-C33B-90EB-3F21-D8973A0B13F0}"/>
              </a:ext>
            </a:extLst>
          </p:cNvPr>
          <p:cNvSpPr>
            <a:spLocks noGrp="1"/>
          </p:cNvSpPr>
          <p:nvPr>
            <p:ph type="dt" sz="half" idx="15"/>
          </p:nvPr>
        </p:nvSpPr>
        <p:spPr/>
        <p:txBody>
          <a:bodyPr/>
          <a:lstStyle/>
          <a:p>
            <a:r>
              <a:rPr lang="en-US" altLang="zh-CN"/>
              <a:t>04/26/2025</a:t>
            </a:r>
          </a:p>
        </p:txBody>
      </p:sp>
      <p:sp>
        <p:nvSpPr>
          <p:cNvPr id="10" name="Footer Placeholder 9">
            <a:extLst>
              <a:ext uri="{FF2B5EF4-FFF2-40B4-BE49-F238E27FC236}">
                <a16:creationId xmlns:a16="http://schemas.microsoft.com/office/drawing/2014/main" id="{0B40BBD0-0F9D-182F-0831-B7C7987E4E95}"/>
              </a:ext>
            </a:extLst>
          </p:cNvPr>
          <p:cNvSpPr>
            <a:spLocks noGrp="1"/>
          </p:cNvSpPr>
          <p:nvPr>
            <p:ph type="ftr" sz="quarter" idx="16"/>
          </p:nvPr>
        </p:nvSpPr>
        <p:spPr/>
        <p:txBody>
          <a:bodyPr/>
          <a:lstStyle/>
          <a:p>
            <a:r>
              <a:rPr lang="en-US" altLang="zh-CN"/>
              <a:t>Sample Footer Text</a:t>
            </a:r>
          </a:p>
        </p:txBody>
      </p:sp>
      <p:sp>
        <p:nvSpPr>
          <p:cNvPr id="12" name="Slide Number Placeholder 11">
            <a:extLst>
              <a:ext uri="{FF2B5EF4-FFF2-40B4-BE49-F238E27FC236}">
                <a16:creationId xmlns:a16="http://schemas.microsoft.com/office/drawing/2014/main" id="{59CAE5C7-3235-E1AC-C62B-F1DDE914BB46}"/>
              </a:ext>
            </a:extLst>
          </p:cNvPr>
          <p:cNvSpPr>
            <a:spLocks noGrp="1"/>
          </p:cNvSpPr>
          <p:nvPr>
            <p:ph type="sldNum" sz="half" idx="17"/>
          </p:nvPr>
        </p:nvSpPr>
        <p:spPr/>
        <p:txBody>
          <a:bodyPr/>
          <a:lstStyle/>
          <a:p>
            <a:fld id="{64D095EA-18D5-4754-B677-EAAE710458D2}" type="slidenum">
              <a:rPr lang="en-US" altLang="zh-CN" smtClean="0"/>
              <a:pPr/>
              <a:t>‹#›</a:t>
            </a:fld>
            <a:endParaRPr lang="en-US" altLang="zh-CN"/>
          </a:p>
        </p:txBody>
      </p:sp>
    </p:spTree>
    <p:extLst>
      <p:ext uri="{BB962C8B-B14F-4D97-AF65-F5344CB8AC3E}">
        <p14:creationId xmlns:p14="http://schemas.microsoft.com/office/powerpoint/2010/main" val="2806966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4-item Lists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844000" y="886783"/>
            <a:ext cx="10504000" cy="1132258"/>
          </a:xfrm>
        </p:spPr>
        <p:txBody>
          <a:bodyPr lIns="0" tIns="0" rIns="0" bIns="0" anchor="ctr">
            <a:noAutofit/>
          </a:bodyPr>
          <a:lstStyle>
            <a:lvl1pPr algn="ctr">
              <a:defRPr sz="3600" b="0" baseline="0"/>
            </a:lvl1pPr>
          </a:lstStyle>
          <a:p>
            <a:r>
              <a:rPr lang="en-US"/>
              <a:t>Click to edit Master title style</a:t>
            </a:r>
          </a:p>
        </p:txBody>
      </p:sp>
      <p:sp>
        <p:nvSpPr>
          <p:cNvPr id="19" name="Text Placeholder 39">
            <a:extLst>
              <a:ext uri="{FF2B5EF4-FFF2-40B4-BE49-F238E27FC236}">
                <a16:creationId xmlns:a16="http://schemas.microsoft.com/office/drawing/2014/main" id="{319B232D-8F6E-1282-F2BE-AC9C8976C9DF}"/>
              </a:ext>
            </a:extLst>
          </p:cNvPr>
          <p:cNvSpPr>
            <a:spLocks noGrp="1"/>
          </p:cNvSpPr>
          <p:nvPr>
            <p:ph type="body" sz="quarter" idx="27"/>
          </p:nvPr>
        </p:nvSpPr>
        <p:spPr>
          <a:xfrm>
            <a:off x="1738206" y="2065422"/>
            <a:ext cx="3914265" cy="515847"/>
          </a:xfrm>
        </p:spPr>
        <p:txBody>
          <a:bodyPr lIns="0" tIns="0" rIns="0" bIns="0" anchor="b">
            <a:noAutofit/>
          </a:bodyPr>
          <a:lstStyle>
            <a:lvl1pPr marL="0" indent="0" algn="ctr">
              <a:lnSpc>
                <a:spcPct val="100000"/>
              </a:lnSpc>
              <a:spcBef>
                <a:spcPts val="0"/>
              </a:spcBef>
              <a:buNone/>
              <a:defRPr sz="1800" b="0" baseline="0">
                <a:latin typeface="+mj-lt"/>
                <a:ea typeface="+mj-ea"/>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20" name="Text Placeholder 39">
            <a:extLst>
              <a:ext uri="{FF2B5EF4-FFF2-40B4-BE49-F238E27FC236}">
                <a16:creationId xmlns:a16="http://schemas.microsoft.com/office/drawing/2014/main" id="{7DB1CE43-E037-6401-247E-159B332FDA71}"/>
              </a:ext>
            </a:extLst>
          </p:cNvPr>
          <p:cNvSpPr>
            <a:spLocks noGrp="1"/>
          </p:cNvSpPr>
          <p:nvPr>
            <p:ph type="body" sz="quarter" idx="32"/>
          </p:nvPr>
        </p:nvSpPr>
        <p:spPr>
          <a:xfrm>
            <a:off x="1738206" y="2705744"/>
            <a:ext cx="3914265" cy="1254664"/>
          </a:xfrm>
        </p:spPr>
        <p:txBody>
          <a:bodyPr lIns="0" tIns="0" rIns="0" bIns="0" anchor="t">
            <a:noAutofit/>
          </a:bodyPr>
          <a:lstStyle>
            <a:lvl1pPr marL="0" indent="0" algn="ctr">
              <a:lnSpc>
                <a:spcPct val="120000"/>
              </a:lnSpc>
              <a:spcBef>
                <a:spcPts val="0"/>
              </a:spcBef>
              <a:buNone/>
              <a:defRPr sz="1400" b="0">
                <a:latin typeface="+mn-lt"/>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21" name="Text Placeholder 39">
            <a:extLst>
              <a:ext uri="{FF2B5EF4-FFF2-40B4-BE49-F238E27FC236}">
                <a16:creationId xmlns:a16="http://schemas.microsoft.com/office/drawing/2014/main" id="{A3416213-919E-24DE-C365-90D9085D51A9}"/>
              </a:ext>
            </a:extLst>
          </p:cNvPr>
          <p:cNvSpPr>
            <a:spLocks noGrp="1"/>
          </p:cNvSpPr>
          <p:nvPr>
            <p:ph type="body" sz="quarter" idx="30"/>
          </p:nvPr>
        </p:nvSpPr>
        <p:spPr>
          <a:xfrm>
            <a:off x="1738206" y="4088710"/>
            <a:ext cx="3914265" cy="515847"/>
          </a:xfrm>
        </p:spPr>
        <p:txBody>
          <a:bodyPr lIns="0" tIns="0" rIns="0" bIns="0" anchor="b">
            <a:noAutofit/>
          </a:bodyPr>
          <a:lstStyle>
            <a:lvl1pPr marL="0" indent="0" algn="ctr">
              <a:lnSpc>
                <a:spcPct val="100000"/>
              </a:lnSpc>
              <a:spcBef>
                <a:spcPts val="0"/>
              </a:spcBef>
              <a:buNone/>
              <a:defRPr sz="1800" b="0" baseline="0">
                <a:latin typeface="+mj-lt"/>
                <a:ea typeface="+mj-ea"/>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22" name="Text Placeholder 39">
            <a:extLst>
              <a:ext uri="{FF2B5EF4-FFF2-40B4-BE49-F238E27FC236}">
                <a16:creationId xmlns:a16="http://schemas.microsoft.com/office/drawing/2014/main" id="{139F76CB-5B02-9D2E-B7BB-62399D7F80CE}"/>
              </a:ext>
            </a:extLst>
          </p:cNvPr>
          <p:cNvSpPr>
            <a:spLocks noGrp="1"/>
          </p:cNvSpPr>
          <p:nvPr>
            <p:ph type="body" sz="quarter" idx="33"/>
          </p:nvPr>
        </p:nvSpPr>
        <p:spPr>
          <a:xfrm>
            <a:off x="1738206" y="4725213"/>
            <a:ext cx="3914265" cy="1254664"/>
          </a:xfrm>
        </p:spPr>
        <p:txBody>
          <a:bodyPr lIns="0" tIns="0" rIns="0" bIns="0" anchor="t">
            <a:noAutofit/>
          </a:bodyPr>
          <a:lstStyle>
            <a:lvl1pPr marL="0" indent="0" algn="ctr">
              <a:lnSpc>
                <a:spcPct val="120000"/>
              </a:lnSpc>
              <a:spcBef>
                <a:spcPts val="0"/>
              </a:spcBef>
              <a:buNone/>
              <a:defRPr sz="1400" b="0">
                <a:latin typeface="+mn-lt"/>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23" name="Text Placeholder 39">
            <a:extLst>
              <a:ext uri="{FF2B5EF4-FFF2-40B4-BE49-F238E27FC236}">
                <a16:creationId xmlns:a16="http://schemas.microsoft.com/office/drawing/2014/main" id="{BFC9DB09-A4A3-9B58-9355-880BA59E439B}"/>
              </a:ext>
            </a:extLst>
          </p:cNvPr>
          <p:cNvSpPr>
            <a:spLocks noGrp="1"/>
          </p:cNvSpPr>
          <p:nvPr>
            <p:ph type="body" sz="quarter" idx="29"/>
          </p:nvPr>
        </p:nvSpPr>
        <p:spPr>
          <a:xfrm>
            <a:off x="6511651" y="2065422"/>
            <a:ext cx="3914265" cy="515847"/>
          </a:xfrm>
        </p:spPr>
        <p:txBody>
          <a:bodyPr lIns="0" tIns="0" rIns="0" bIns="0" anchor="b">
            <a:noAutofit/>
          </a:bodyPr>
          <a:lstStyle>
            <a:lvl1pPr marL="0" indent="0" algn="ctr">
              <a:lnSpc>
                <a:spcPct val="100000"/>
              </a:lnSpc>
              <a:spcBef>
                <a:spcPts val="0"/>
              </a:spcBef>
              <a:buNone/>
              <a:defRPr sz="1800" b="0" baseline="0">
                <a:latin typeface="+mj-lt"/>
                <a:ea typeface="+mj-ea"/>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24" name="Text Placeholder 39">
            <a:extLst>
              <a:ext uri="{FF2B5EF4-FFF2-40B4-BE49-F238E27FC236}">
                <a16:creationId xmlns:a16="http://schemas.microsoft.com/office/drawing/2014/main" id="{DBC76A77-0ECD-CA22-8A1B-0ECF91250229}"/>
              </a:ext>
            </a:extLst>
          </p:cNvPr>
          <p:cNvSpPr>
            <a:spLocks noGrp="1"/>
          </p:cNvSpPr>
          <p:nvPr>
            <p:ph type="body" sz="quarter" idx="34"/>
          </p:nvPr>
        </p:nvSpPr>
        <p:spPr>
          <a:xfrm>
            <a:off x="6511651" y="2705744"/>
            <a:ext cx="3914265" cy="1254664"/>
          </a:xfrm>
        </p:spPr>
        <p:txBody>
          <a:bodyPr lIns="0" tIns="0" rIns="0" bIns="0" anchor="t">
            <a:noAutofit/>
          </a:bodyPr>
          <a:lstStyle>
            <a:lvl1pPr marL="0" indent="0" algn="ctr">
              <a:lnSpc>
                <a:spcPct val="120000"/>
              </a:lnSpc>
              <a:spcBef>
                <a:spcPts val="0"/>
              </a:spcBef>
              <a:buNone/>
              <a:defRPr sz="1400" b="0">
                <a:latin typeface="+mn-lt"/>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25" name="Text Placeholder 39">
            <a:extLst>
              <a:ext uri="{FF2B5EF4-FFF2-40B4-BE49-F238E27FC236}">
                <a16:creationId xmlns:a16="http://schemas.microsoft.com/office/drawing/2014/main" id="{F71E9DB5-D843-6B3D-3BAD-E7651125220D}"/>
              </a:ext>
            </a:extLst>
          </p:cNvPr>
          <p:cNvSpPr>
            <a:spLocks noGrp="1"/>
          </p:cNvSpPr>
          <p:nvPr>
            <p:ph type="body" sz="quarter" idx="31"/>
          </p:nvPr>
        </p:nvSpPr>
        <p:spPr>
          <a:xfrm>
            <a:off x="6511651" y="4088710"/>
            <a:ext cx="3914265" cy="515847"/>
          </a:xfrm>
        </p:spPr>
        <p:txBody>
          <a:bodyPr lIns="0" tIns="0" rIns="0" bIns="0" anchor="b">
            <a:noAutofit/>
          </a:bodyPr>
          <a:lstStyle>
            <a:lvl1pPr marL="0" indent="0" algn="ctr">
              <a:lnSpc>
                <a:spcPct val="100000"/>
              </a:lnSpc>
              <a:spcBef>
                <a:spcPts val="0"/>
              </a:spcBef>
              <a:buNone/>
              <a:defRPr sz="1800" b="0" baseline="0">
                <a:latin typeface="+mj-lt"/>
                <a:ea typeface="+mj-ea"/>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26" name="Text Placeholder 39">
            <a:extLst>
              <a:ext uri="{FF2B5EF4-FFF2-40B4-BE49-F238E27FC236}">
                <a16:creationId xmlns:a16="http://schemas.microsoft.com/office/drawing/2014/main" id="{5C248BAC-71B5-BF85-E009-33F354AFB7D7}"/>
              </a:ext>
            </a:extLst>
          </p:cNvPr>
          <p:cNvSpPr>
            <a:spLocks noGrp="1"/>
          </p:cNvSpPr>
          <p:nvPr>
            <p:ph type="body" sz="quarter" idx="35"/>
          </p:nvPr>
        </p:nvSpPr>
        <p:spPr>
          <a:xfrm>
            <a:off x="6511651" y="4725213"/>
            <a:ext cx="3914265" cy="1254664"/>
          </a:xfrm>
        </p:spPr>
        <p:txBody>
          <a:bodyPr lIns="0" tIns="0" rIns="0" bIns="0" anchor="t">
            <a:noAutofit/>
          </a:bodyPr>
          <a:lstStyle>
            <a:lvl1pPr marL="0" indent="0" algn="ctr">
              <a:lnSpc>
                <a:spcPct val="120000"/>
              </a:lnSpc>
              <a:spcBef>
                <a:spcPts val="0"/>
              </a:spcBef>
              <a:buNone/>
              <a:defRPr sz="1400" b="0">
                <a:latin typeface="+mn-lt"/>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3" name="Freeform 10">
            <a:extLst>
              <a:ext uri="{FF2B5EF4-FFF2-40B4-BE49-F238E27FC236}">
                <a16:creationId xmlns:a16="http://schemas.microsoft.com/office/drawing/2014/main" id="{22796B0F-CCA7-8447-3212-CDB33348DB93}"/>
              </a:ext>
              <a:ext uri="{C183D7F6-B498-43B3-948B-1728B52AA6E4}">
                <adec:decorative xmlns:adec="http://schemas.microsoft.com/office/drawing/2017/decorative" val="1"/>
              </a:ext>
            </a:extLst>
          </p:cNvPr>
          <p:cNvSpPr/>
          <p:nvPr userDrawn="1"/>
        </p:nvSpPr>
        <p:spPr>
          <a:xfrm>
            <a:off x="0" y="6134100"/>
            <a:ext cx="2426216" cy="723900"/>
          </a:xfrm>
          <a:custGeom>
            <a:avLst/>
            <a:gdLst/>
            <a:ahLst/>
            <a:cxnLst/>
            <a:rect l="l" t="t" r="r" b="b"/>
            <a:pathLst>
              <a:path w="2884235" h="812800">
                <a:moveTo>
                  <a:pt x="0" y="0"/>
                </a:moveTo>
                <a:lnTo>
                  <a:pt x="2884235" y="0"/>
                </a:lnTo>
                <a:lnTo>
                  <a:pt x="2884235" y="812800"/>
                </a:lnTo>
                <a:lnTo>
                  <a:pt x="0" y="812800"/>
                </a:lnTo>
                <a:close/>
              </a:path>
            </a:pathLst>
          </a:custGeom>
          <a:solidFill>
            <a:schemeClr val="accent1"/>
          </a:solidFill>
        </p:spPr>
        <p:txBody>
          <a:bodyPr/>
          <a:lstStyle/>
          <a:p>
            <a:endParaRPr lang="zh-CN" altLang="en-US" u="sng"/>
          </a:p>
        </p:txBody>
      </p:sp>
      <p:sp>
        <p:nvSpPr>
          <p:cNvPr id="5" name="Freeform 10">
            <a:extLst>
              <a:ext uri="{FF2B5EF4-FFF2-40B4-BE49-F238E27FC236}">
                <a16:creationId xmlns:a16="http://schemas.microsoft.com/office/drawing/2014/main" id="{8CB90B01-ED01-B0C9-CDE6-0C720EA5CE66}"/>
              </a:ext>
              <a:ext uri="{C183D7F6-B498-43B3-948B-1728B52AA6E4}">
                <adec:decorative xmlns:adec="http://schemas.microsoft.com/office/drawing/2017/decorative" val="1"/>
              </a:ext>
            </a:extLst>
          </p:cNvPr>
          <p:cNvSpPr/>
          <p:nvPr userDrawn="1"/>
        </p:nvSpPr>
        <p:spPr>
          <a:xfrm>
            <a:off x="11328000" y="0"/>
            <a:ext cx="864000" cy="864000"/>
          </a:xfrm>
          <a:custGeom>
            <a:avLst/>
            <a:gdLst/>
            <a:ahLst/>
            <a:cxnLst/>
            <a:rect l="l" t="t" r="r" b="b"/>
            <a:pathLst>
              <a:path w="2884235" h="812800">
                <a:moveTo>
                  <a:pt x="0" y="0"/>
                </a:moveTo>
                <a:lnTo>
                  <a:pt x="2884235" y="0"/>
                </a:lnTo>
                <a:lnTo>
                  <a:pt x="2884235" y="812800"/>
                </a:lnTo>
                <a:lnTo>
                  <a:pt x="0" y="812800"/>
                </a:lnTo>
                <a:close/>
              </a:path>
            </a:pathLst>
          </a:custGeom>
          <a:solidFill>
            <a:schemeClr val="accent1"/>
          </a:solidFill>
        </p:spPr>
        <p:txBody>
          <a:bodyPr/>
          <a:lstStyle/>
          <a:p>
            <a:endParaRPr lang="zh-CN" altLang="en-US" u="sng"/>
          </a:p>
        </p:txBody>
      </p:sp>
      <p:sp>
        <p:nvSpPr>
          <p:cNvPr id="8" name="Date Placeholder 7">
            <a:extLst>
              <a:ext uri="{FF2B5EF4-FFF2-40B4-BE49-F238E27FC236}">
                <a16:creationId xmlns:a16="http://schemas.microsoft.com/office/drawing/2014/main" id="{3B7B6323-AA62-9AB3-4E58-A7F096374EFE}"/>
              </a:ext>
            </a:extLst>
          </p:cNvPr>
          <p:cNvSpPr>
            <a:spLocks noGrp="1"/>
          </p:cNvSpPr>
          <p:nvPr>
            <p:ph type="dt" sz="half" idx="36"/>
          </p:nvPr>
        </p:nvSpPr>
        <p:spPr/>
        <p:txBody>
          <a:bodyPr/>
          <a:lstStyle/>
          <a:p>
            <a:r>
              <a:rPr lang="en-US" altLang="zh-CN"/>
              <a:t>04/26/2025</a:t>
            </a:r>
          </a:p>
        </p:txBody>
      </p:sp>
      <p:sp>
        <p:nvSpPr>
          <p:cNvPr id="9" name="Footer Placeholder 8">
            <a:extLst>
              <a:ext uri="{FF2B5EF4-FFF2-40B4-BE49-F238E27FC236}">
                <a16:creationId xmlns:a16="http://schemas.microsoft.com/office/drawing/2014/main" id="{F3EC33A8-AAF2-4445-4A95-1EC9F0A7C26C}"/>
              </a:ext>
            </a:extLst>
          </p:cNvPr>
          <p:cNvSpPr>
            <a:spLocks noGrp="1"/>
          </p:cNvSpPr>
          <p:nvPr>
            <p:ph type="ftr" sz="quarter" idx="37"/>
          </p:nvPr>
        </p:nvSpPr>
        <p:spPr/>
        <p:txBody>
          <a:bodyPr/>
          <a:lstStyle/>
          <a:p>
            <a:r>
              <a:rPr lang="en-US" altLang="zh-CN"/>
              <a:t>Sample Footer Text</a:t>
            </a:r>
          </a:p>
        </p:txBody>
      </p:sp>
      <p:sp>
        <p:nvSpPr>
          <p:cNvPr id="10" name="Slide Number Placeholder 9">
            <a:extLst>
              <a:ext uri="{FF2B5EF4-FFF2-40B4-BE49-F238E27FC236}">
                <a16:creationId xmlns:a16="http://schemas.microsoft.com/office/drawing/2014/main" id="{160A5821-03CF-FAB3-E0F8-31E7C6A711DC}"/>
              </a:ext>
            </a:extLst>
          </p:cNvPr>
          <p:cNvSpPr>
            <a:spLocks noGrp="1"/>
          </p:cNvSpPr>
          <p:nvPr>
            <p:ph type="sldNum" sz="half" idx="38"/>
          </p:nvPr>
        </p:nvSpPr>
        <p:spPr/>
        <p:txBody>
          <a:bodyPr/>
          <a:lstStyle/>
          <a:p>
            <a:fld id="{64D095EA-18D5-4754-B677-EAAE710458D2}" type="slidenum">
              <a:rPr lang="en-US" altLang="zh-CN" smtClean="0"/>
              <a:pPr/>
              <a:t>‹#›</a:t>
            </a:fld>
            <a:endParaRPr lang="en-US" altLang="zh-CN"/>
          </a:p>
        </p:txBody>
      </p:sp>
    </p:spTree>
    <p:extLst>
      <p:ext uri="{BB962C8B-B14F-4D97-AF65-F5344CB8AC3E}">
        <p14:creationId xmlns:p14="http://schemas.microsoft.com/office/powerpoint/2010/main" val="9809422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4-item Lists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844000" y="886783"/>
            <a:ext cx="10504000" cy="1132258"/>
          </a:xfrm>
        </p:spPr>
        <p:txBody>
          <a:bodyPr lIns="0" tIns="0" rIns="0" bIns="0" anchor="ctr">
            <a:noAutofit/>
          </a:bodyPr>
          <a:lstStyle>
            <a:lvl1pPr algn="l">
              <a:defRPr sz="3600" b="0" baseline="0"/>
            </a:lvl1pPr>
          </a:lstStyle>
          <a:p>
            <a:r>
              <a:rPr lang="en-US"/>
              <a:t>Click to edit Master title style</a:t>
            </a:r>
          </a:p>
        </p:txBody>
      </p:sp>
      <p:sp>
        <p:nvSpPr>
          <p:cNvPr id="35" name="Text Placeholder 39">
            <a:extLst>
              <a:ext uri="{FF2B5EF4-FFF2-40B4-BE49-F238E27FC236}">
                <a16:creationId xmlns:a16="http://schemas.microsoft.com/office/drawing/2014/main" id="{4D8384FB-9607-5904-4E6F-CCB737C494AA}"/>
              </a:ext>
            </a:extLst>
          </p:cNvPr>
          <p:cNvSpPr>
            <a:spLocks noGrp="1"/>
          </p:cNvSpPr>
          <p:nvPr>
            <p:ph type="body" sz="quarter" idx="27"/>
          </p:nvPr>
        </p:nvSpPr>
        <p:spPr>
          <a:xfrm>
            <a:off x="844001" y="2064569"/>
            <a:ext cx="3241114" cy="776526"/>
          </a:xfrm>
        </p:spPr>
        <p:txBody>
          <a:bodyPr lIns="0" tIns="0" rIns="0" bIns="0" anchor="b">
            <a:noAutofit/>
          </a:bodyPr>
          <a:lstStyle>
            <a:lvl1pPr marL="0" indent="0" algn="l">
              <a:lnSpc>
                <a:spcPct val="100000"/>
              </a:lnSpc>
              <a:spcBef>
                <a:spcPts val="0"/>
              </a:spcBef>
              <a:buNone/>
              <a:defRPr sz="1800" b="0" baseline="0">
                <a:latin typeface="+mj-lt"/>
                <a:ea typeface="+mj-ea"/>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39" name="Text Placeholder 39">
            <a:extLst>
              <a:ext uri="{FF2B5EF4-FFF2-40B4-BE49-F238E27FC236}">
                <a16:creationId xmlns:a16="http://schemas.microsoft.com/office/drawing/2014/main" id="{2A7E139E-B9AB-0392-39EE-28A09E8444C2}"/>
              </a:ext>
            </a:extLst>
          </p:cNvPr>
          <p:cNvSpPr>
            <a:spLocks noGrp="1"/>
          </p:cNvSpPr>
          <p:nvPr>
            <p:ph type="body" sz="quarter" idx="32"/>
          </p:nvPr>
        </p:nvSpPr>
        <p:spPr>
          <a:xfrm>
            <a:off x="844001" y="2966508"/>
            <a:ext cx="3241113" cy="1110012"/>
          </a:xfrm>
        </p:spPr>
        <p:txBody>
          <a:bodyPr lIns="0" tIns="0" rIns="0" bIns="0" anchor="t">
            <a:noAutofit/>
          </a:bodyPr>
          <a:lstStyle>
            <a:lvl1pPr marL="0" indent="0" algn="l">
              <a:lnSpc>
                <a:spcPct val="120000"/>
              </a:lnSpc>
              <a:spcBef>
                <a:spcPts val="0"/>
              </a:spcBef>
              <a:buNone/>
              <a:defRPr sz="1400" b="0">
                <a:latin typeface="+mn-lt"/>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36" name="Text Placeholder 39">
            <a:extLst>
              <a:ext uri="{FF2B5EF4-FFF2-40B4-BE49-F238E27FC236}">
                <a16:creationId xmlns:a16="http://schemas.microsoft.com/office/drawing/2014/main" id="{B0BDC9B8-24A7-44AD-8495-182E8B1655B0}"/>
              </a:ext>
            </a:extLst>
          </p:cNvPr>
          <p:cNvSpPr>
            <a:spLocks noGrp="1"/>
          </p:cNvSpPr>
          <p:nvPr>
            <p:ph type="body" sz="quarter" idx="28"/>
          </p:nvPr>
        </p:nvSpPr>
        <p:spPr>
          <a:xfrm>
            <a:off x="844000" y="4159453"/>
            <a:ext cx="3241114" cy="776526"/>
          </a:xfrm>
        </p:spPr>
        <p:txBody>
          <a:bodyPr lIns="0" tIns="0" rIns="0" bIns="0" anchor="b">
            <a:noAutofit/>
          </a:bodyPr>
          <a:lstStyle>
            <a:lvl1pPr marL="0" indent="0" algn="l">
              <a:lnSpc>
                <a:spcPct val="100000"/>
              </a:lnSpc>
              <a:spcBef>
                <a:spcPts val="0"/>
              </a:spcBef>
              <a:buNone/>
              <a:defRPr sz="1800" b="0" baseline="0">
                <a:latin typeface="+mj-lt"/>
                <a:ea typeface="+mj-ea"/>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41" name="Text Placeholder 39">
            <a:extLst>
              <a:ext uri="{FF2B5EF4-FFF2-40B4-BE49-F238E27FC236}">
                <a16:creationId xmlns:a16="http://schemas.microsoft.com/office/drawing/2014/main" id="{DC206A83-4739-D487-A6BA-35D4426E6E0D}"/>
              </a:ext>
            </a:extLst>
          </p:cNvPr>
          <p:cNvSpPr>
            <a:spLocks noGrp="1"/>
          </p:cNvSpPr>
          <p:nvPr>
            <p:ph type="body" sz="quarter" idx="34"/>
          </p:nvPr>
        </p:nvSpPr>
        <p:spPr>
          <a:xfrm>
            <a:off x="844001" y="5061042"/>
            <a:ext cx="3241113" cy="1110012"/>
          </a:xfrm>
        </p:spPr>
        <p:txBody>
          <a:bodyPr lIns="0" tIns="0" rIns="0" bIns="0" anchor="t">
            <a:noAutofit/>
          </a:bodyPr>
          <a:lstStyle>
            <a:lvl1pPr marL="0" indent="0" algn="l">
              <a:lnSpc>
                <a:spcPct val="120000"/>
              </a:lnSpc>
              <a:spcBef>
                <a:spcPts val="0"/>
              </a:spcBef>
              <a:buNone/>
              <a:defRPr sz="1400" b="0">
                <a:latin typeface="+mn-lt"/>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37" name="Text Placeholder 39">
            <a:extLst>
              <a:ext uri="{FF2B5EF4-FFF2-40B4-BE49-F238E27FC236}">
                <a16:creationId xmlns:a16="http://schemas.microsoft.com/office/drawing/2014/main" id="{66359170-FD79-CAFA-9916-E21A3A92BD5B}"/>
              </a:ext>
            </a:extLst>
          </p:cNvPr>
          <p:cNvSpPr>
            <a:spLocks noGrp="1"/>
          </p:cNvSpPr>
          <p:nvPr>
            <p:ph type="body" sz="quarter" idx="29"/>
          </p:nvPr>
        </p:nvSpPr>
        <p:spPr>
          <a:xfrm>
            <a:off x="4306882" y="2064569"/>
            <a:ext cx="3241114" cy="776526"/>
          </a:xfrm>
        </p:spPr>
        <p:txBody>
          <a:bodyPr lIns="0" tIns="0" rIns="0" bIns="0" anchor="b">
            <a:noAutofit/>
          </a:bodyPr>
          <a:lstStyle>
            <a:lvl1pPr marL="0" indent="0" algn="l">
              <a:lnSpc>
                <a:spcPct val="100000"/>
              </a:lnSpc>
              <a:spcBef>
                <a:spcPts val="0"/>
              </a:spcBef>
              <a:buNone/>
              <a:defRPr sz="1800" b="0" baseline="0">
                <a:latin typeface="+mj-lt"/>
                <a:ea typeface="+mj-ea"/>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40" name="Text Placeholder 39">
            <a:extLst>
              <a:ext uri="{FF2B5EF4-FFF2-40B4-BE49-F238E27FC236}">
                <a16:creationId xmlns:a16="http://schemas.microsoft.com/office/drawing/2014/main" id="{5C1430FC-B6F3-9BC9-30B5-FAFD54616A17}"/>
              </a:ext>
            </a:extLst>
          </p:cNvPr>
          <p:cNvSpPr>
            <a:spLocks noGrp="1"/>
          </p:cNvSpPr>
          <p:nvPr>
            <p:ph type="body" sz="quarter" idx="33"/>
          </p:nvPr>
        </p:nvSpPr>
        <p:spPr>
          <a:xfrm>
            <a:off x="4306883" y="2966508"/>
            <a:ext cx="3241113" cy="1110012"/>
          </a:xfrm>
        </p:spPr>
        <p:txBody>
          <a:bodyPr lIns="0" tIns="0" rIns="0" bIns="0" anchor="t">
            <a:noAutofit/>
          </a:bodyPr>
          <a:lstStyle>
            <a:lvl1pPr marL="0" indent="0" algn="l">
              <a:lnSpc>
                <a:spcPct val="120000"/>
              </a:lnSpc>
              <a:spcBef>
                <a:spcPts val="0"/>
              </a:spcBef>
              <a:buNone/>
              <a:defRPr sz="1400" b="0">
                <a:latin typeface="+mn-lt"/>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38" name="Text Placeholder 39">
            <a:extLst>
              <a:ext uri="{FF2B5EF4-FFF2-40B4-BE49-F238E27FC236}">
                <a16:creationId xmlns:a16="http://schemas.microsoft.com/office/drawing/2014/main" id="{4F44D502-6308-A795-D6C1-3DB60669026D}"/>
              </a:ext>
            </a:extLst>
          </p:cNvPr>
          <p:cNvSpPr>
            <a:spLocks noGrp="1"/>
          </p:cNvSpPr>
          <p:nvPr>
            <p:ph type="body" sz="quarter" idx="30"/>
          </p:nvPr>
        </p:nvSpPr>
        <p:spPr>
          <a:xfrm>
            <a:off x="4306882" y="4159453"/>
            <a:ext cx="3241114" cy="776526"/>
          </a:xfrm>
        </p:spPr>
        <p:txBody>
          <a:bodyPr lIns="0" tIns="0" rIns="0" bIns="0" anchor="b">
            <a:noAutofit/>
          </a:bodyPr>
          <a:lstStyle>
            <a:lvl1pPr marL="0" indent="0" algn="l">
              <a:lnSpc>
                <a:spcPct val="100000"/>
              </a:lnSpc>
              <a:spcBef>
                <a:spcPts val="0"/>
              </a:spcBef>
              <a:buNone/>
              <a:defRPr sz="1800" b="0" baseline="0">
                <a:latin typeface="+mj-lt"/>
                <a:ea typeface="+mj-ea"/>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42" name="Text Placeholder 39">
            <a:extLst>
              <a:ext uri="{FF2B5EF4-FFF2-40B4-BE49-F238E27FC236}">
                <a16:creationId xmlns:a16="http://schemas.microsoft.com/office/drawing/2014/main" id="{D1910BB6-7EA9-DDE1-58D5-0201986AB1F5}"/>
              </a:ext>
            </a:extLst>
          </p:cNvPr>
          <p:cNvSpPr>
            <a:spLocks noGrp="1"/>
          </p:cNvSpPr>
          <p:nvPr>
            <p:ph type="body" sz="quarter" idx="35"/>
          </p:nvPr>
        </p:nvSpPr>
        <p:spPr>
          <a:xfrm>
            <a:off x="4306883" y="5061042"/>
            <a:ext cx="3241113" cy="1110012"/>
          </a:xfrm>
        </p:spPr>
        <p:txBody>
          <a:bodyPr lIns="0" tIns="0" rIns="0" bIns="0" anchor="t">
            <a:noAutofit/>
          </a:bodyPr>
          <a:lstStyle>
            <a:lvl1pPr marL="0" indent="0" algn="l">
              <a:lnSpc>
                <a:spcPct val="120000"/>
              </a:lnSpc>
              <a:spcBef>
                <a:spcPts val="0"/>
              </a:spcBef>
              <a:buNone/>
              <a:defRPr sz="1400" b="0">
                <a:latin typeface="+mn-lt"/>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34" name="Picture Placeholder 33">
            <a:extLst>
              <a:ext uri="{FF2B5EF4-FFF2-40B4-BE49-F238E27FC236}">
                <a16:creationId xmlns:a16="http://schemas.microsoft.com/office/drawing/2014/main" id="{C4B8DBED-31AE-D37E-5455-E86F35901D57}"/>
              </a:ext>
            </a:extLst>
          </p:cNvPr>
          <p:cNvSpPr>
            <a:spLocks noGrp="1"/>
          </p:cNvSpPr>
          <p:nvPr>
            <p:ph type="pic" sz="quarter" idx="21"/>
          </p:nvPr>
        </p:nvSpPr>
        <p:spPr>
          <a:xfrm>
            <a:off x="8093484" y="2457906"/>
            <a:ext cx="3171870" cy="3713149"/>
          </a:xfrm>
          <a:custGeom>
            <a:avLst/>
            <a:gdLst>
              <a:gd name="connsiteX0" fmla="*/ 0 w 3171870"/>
              <a:gd name="connsiteY0" fmla="*/ 0 h 3713149"/>
              <a:gd name="connsiteX1" fmla="*/ 3171870 w 3171870"/>
              <a:gd name="connsiteY1" fmla="*/ 0 h 3713149"/>
              <a:gd name="connsiteX2" fmla="*/ 3171870 w 3171870"/>
              <a:gd name="connsiteY2" fmla="*/ 3713149 h 3713149"/>
              <a:gd name="connsiteX3" fmla="*/ 0 w 3171870"/>
              <a:gd name="connsiteY3" fmla="*/ 3713149 h 3713149"/>
            </a:gdLst>
            <a:ahLst/>
            <a:cxnLst>
              <a:cxn ang="0">
                <a:pos x="connsiteX0" y="connsiteY0"/>
              </a:cxn>
              <a:cxn ang="0">
                <a:pos x="connsiteX1" y="connsiteY1"/>
              </a:cxn>
              <a:cxn ang="0">
                <a:pos x="connsiteX2" y="connsiteY2"/>
              </a:cxn>
              <a:cxn ang="0">
                <a:pos x="connsiteX3" y="connsiteY3"/>
              </a:cxn>
            </a:cxnLst>
            <a:rect l="l" t="t" r="r" b="b"/>
            <a:pathLst>
              <a:path w="3171870" h="3713149">
                <a:moveTo>
                  <a:pt x="0" y="0"/>
                </a:moveTo>
                <a:lnTo>
                  <a:pt x="3171870" y="0"/>
                </a:lnTo>
                <a:lnTo>
                  <a:pt x="3171870" y="3713149"/>
                </a:lnTo>
                <a:lnTo>
                  <a:pt x="0" y="3713149"/>
                </a:lnTo>
                <a:close/>
              </a:path>
            </a:pathLst>
          </a:custGeom>
        </p:spPr>
        <p:txBody>
          <a:bodyPr wrap="square">
            <a:noAutofit/>
          </a:bodyPr>
          <a:lstStyle/>
          <a:p>
            <a:endParaRPr lang="en-US"/>
          </a:p>
        </p:txBody>
      </p:sp>
      <p:sp>
        <p:nvSpPr>
          <p:cNvPr id="12" name="Freeform 10">
            <a:extLst>
              <a:ext uri="{FF2B5EF4-FFF2-40B4-BE49-F238E27FC236}">
                <a16:creationId xmlns:a16="http://schemas.microsoft.com/office/drawing/2014/main" id="{D8EE05DE-F7F2-F99C-AAED-46EA83619DDA}"/>
              </a:ext>
              <a:ext uri="{C183D7F6-B498-43B3-948B-1728B52AA6E4}">
                <adec:decorative xmlns:adec="http://schemas.microsoft.com/office/drawing/2017/decorative" val="1"/>
              </a:ext>
            </a:extLst>
          </p:cNvPr>
          <p:cNvSpPr/>
          <p:nvPr userDrawn="1"/>
        </p:nvSpPr>
        <p:spPr>
          <a:xfrm>
            <a:off x="0" y="6173664"/>
            <a:ext cx="844000" cy="684336"/>
          </a:xfrm>
          <a:custGeom>
            <a:avLst/>
            <a:gdLst/>
            <a:ahLst/>
            <a:cxnLst/>
            <a:rect l="l" t="t" r="r" b="b"/>
            <a:pathLst>
              <a:path w="2884235" h="812800">
                <a:moveTo>
                  <a:pt x="0" y="0"/>
                </a:moveTo>
                <a:lnTo>
                  <a:pt x="2884235" y="0"/>
                </a:lnTo>
                <a:lnTo>
                  <a:pt x="2884235" y="812800"/>
                </a:lnTo>
                <a:lnTo>
                  <a:pt x="0" y="812800"/>
                </a:lnTo>
                <a:close/>
              </a:path>
            </a:pathLst>
          </a:custGeom>
          <a:solidFill>
            <a:schemeClr val="accent1"/>
          </a:solidFill>
        </p:spPr>
        <p:txBody>
          <a:bodyPr/>
          <a:lstStyle/>
          <a:p>
            <a:endParaRPr lang="zh-CN" altLang="en-US" u="sng"/>
          </a:p>
        </p:txBody>
      </p:sp>
      <p:sp>
        <p:nvSpPr>
          <p:cNvPr id="7" name="Freeform: Shape 6">
            <a:extLst>
              <a:ext uri="{FF2B5EF4-FFF2-40B4-BE49-F238E27FC236}">
                <a16:creationId xmlns:a16="http://schemas.microsoft.com/office/drawing/2014/main" id="{233F2A5A-610C-B2F7-6100-A84ADD610D51}"/>
              </a:ext>
              <a:ext uri="{C183D7F6-B498-43B3-948B-1728B52AA6E4}">
                <adec:decorative xmlns:adec="http://schemas.microsoft.com/office/drawing/2017/decorative" val="1"/>
              </a:ext>
            </a:extLst>
          </p:cNvPr>
          <p:cNvSpPr/>
          <p:nvPr userDrawn="1"/>
        </p:nvSpPr>
        <p:spPr>
          <a:xfrm>
            <a:off x="2" y="0"/>
            <a:ext cx="12191999" cy="331200"/>
          </a:xfrm>
          <a:custGeom>
            <a:avLst/>
            <a:gdLst>
              <a:gd name="connsiteX0" fmla="*/ 0 w 12191999"/>
              <a:gd name="connsiteY0" fmla="*/ 0 h 331200"/>
              <a:gd name="connsiteX1" fmla="*/ 12191999 w 12191999"/>
              <a:gd name="connsiteY1" fmla="*/ 0 h 331200"/>
              <a:gd name="connsiteX2" fmla="*/ 12191999 w 12191999"/>
              <a:gd name="connsiteY2" fmla="*/ 331200 h 331200"/>
              <a:gd name="connsiteX3" fmla="*/ 0 w 12191999"/>
              <a:gd name="connsiteY3" fmla="*/ 331200 h 331200"/>
            </a:gdLst>
            <a:ahLst/>
            <a:cxnLst>
              <a:cxn ang="0">
                <a:pos x="connsiteX0" y="connsiteY0"/>
              </a:cxn>
              <a:cxn ang="0">
                <a:pos x="connsiteX1" y="connsiteY1"/>
              </a:cxn>
              <a:cxn ang="0">
                <a:pos x="connsiteX2" y="connsiteY2"/>
              </a:cxn>
              <a:cxn ang="0">
                <a:pos x="connsiteX3" y="connsiteY3"/>
              </a:cxn>
            </a:cxnLst>
            <a:rect l="l" t="t" r="r" b="b"/>
            <a:pathLst>
              <a:path w="12191999" h="331200">
                <a:moveTo>
                  <a:pt x="0" y="0"/>
                </a:moveTo>
                <a:lnTo>
                  <a:pt x="12191999" y="0"/>
                </a:lnTo>
                <a:lnTo>
                  <a:pt x="12191999" y="331200"/>
                </a:lnTo>
                <a:lnTo>
                  <a:pt x="0" y="331200"/>
                </a:lnTo>
                <a:close/>
              </a:path>
            </a:pathLst>
          </a:custGeom>
          <a:solidFill>
            <a:schemeClr val="accent1"/>
          </a:solidFill>
        </p:spPr>
        <p:txBody>
          <a:bodyPr wrap="square">
            <a:noAutofit/>
          </a:bodyPr>
          <a:lstStyle/>
          <a:p>
            <a:endParaRPr lang="zh-CN" altLang="en-US"/>
          </a:p>
        </p:txBody>
      </p:sp>
      <p:sp>
        <p:nvSpPr>
          <p:cNvPr id="11" name="Freeform 17">
            <a:extLst>
              <a:ext uri="{FF2B5EF4-FFF2-40B4-BE49-F238E27FC236}">
                <a16:creationId xmlns:a16="http://schemas.microsoft.com/office/drawing/2014/main" id="{E5334CDE-7D24-0D75-BE29-F8A0AD5ABCEB}"/>
              </a:ext>
              <a:ext uri="{C183D7F6-B498-43B3-948B-1728B52AA6E4}">
                <adec:decorative xmlns:adec="http://schemas.microsoft.com/office/drawing/2017/decorative" val="1"/>
              </a:ext>
            </a:extLst>
          </p:cNvPr>
          <p:cNvSpPr/>
          <p:nvPr userDrawn="1"/>
        </p:nvSpPr>
        <p:spPr>
          <a:xfrm flipV="1">
            <a:off x="0" y="0"/>
            <a:ext cx="4423201" cy="331200"/>
          </a:xfrm>
          <a:custGeom>
            <a:avLst/>
            <a:gdLst/>
            <a:ahLst/>
            <a:cxnLst/>
            <a:rect l="l" t="t" r="r" b="b"/>
            <a:pathLst>
              <a:path w="5072131" h="573308">
                <a:moveTo>
                  <a:pt x="0" y="0"/>
                </a:moveTo>
                <a:lnTo>
                  <a:pt x="5072131" y="0"/>
                </a:lnTo>
                <a:lnTo>
                  <a:pt x="5072131" y="573308"/>
                </a:lnTo>
                <a:lnTo>
                  <a:pt x="0" y="573308"/>
                </a:lnTo>
                <a:close/>
              </a:path>
            </a:pathLst>
          </a:custGeom>
          <a:solidFill>
            <a:schemeClr val="accent1">
              <a:lumMod val="60000"/>
              <a:lumOff val="40000"/>
            </a:schemeClr>
          </a:solidFill>
        </p:spPr>
        <p:txBody>
          <a:bodyPr/>
          <a:lstStyle/>
          <a:p>
            <a:endParaRPr lang="zh-CN" altLang="en-US"/>
          </a:p>
        </p:txBody>
      </p:sp>
      <p:sp>
        <p:nvSpPr>
          <p:cNvPr id="6" name="Date Placeholder 5">
            <a:extLst>
              <a:ext uri="{FF2B5EF4-FFF2-40B4-BE49-F238E27FC236}">
                <a16:creationId xmlns:a16="http://schemas.microsoft.com/office/drawing/2014/main" id="{283E748E-2A62-5A6A-8869-6121839191C1}"/>
              </a:ext>
            </a:extLst>
          </p:cNvPr>
          <p:cNvSpPr>
            <a:spLocks noGrp="1"/>
          </p:cNvSpPr>
          <p:nvPr>
            <p:ph type="dt" sz="half" idx="36"/>
          </p:nvPr>
        </p:nvSpPr>
        <p:spPr/>
        <p:txBody>
          <a:bodyPr/>
          <a:lstStyle/>
          <a:p>
            <a:r>
              <a:rPr lang="en-US" altLang="zh-CN"/>
              <a:t>04/26/2025</a:t>
            </a:r>
          </a:p>
        </p:txBody>
      </p:sp>
      <p:sp>
        <p:nvSpPr>
          <p:cNvPr id="8" name="Footer Placeholder 7">
            <a:extLst>
              <a:ext uri="{FF2B5EF4-FFF2-40B4-BE49-F238E27FC236}">
                <a16:creationId xmlns:a16="http://schemas.microsoft.com/office/drawing/2014/main" id="{E10CBC7B-4E6B-1FC2-2AE1-99E5AB5F3009}"/>
              </a:ext>
            </a:extLst>
          </p:cNvPr>
          <p:cNvSpPr>
            <a:spLocks noGrp="1"/>
          </p:cNvSpPr>
          <p:nvPr>
            <p:ph type="ftr" sz="quarter" idx="37"/>
          </p:nvPr>
        </p:nvSpPr>
        <p:spPr/>
        <p:txBody>
          <a:bodyPr/>
          <a:lstStyle/>
          <a:p>
            <a:r>
              <a:rPr lang="en-US" altLang="zh-CN"/>
              <a:t>Sample Footer Text</a:t>
            </a:r>
          </a:p>
        </p:txBody>
      </p:sp>
      <p:sp>
        <p:nvSpPr>
          <p:cNvPr id="9" name="Slide Number Placeholder 8">
            <a:extLst>
              <a:ext uri="{FF2B5EF4-FFF2-40B4-BE49-F238E27FC236}">
                <a16:creationId xmlns:a16="http://schemas.microsoft.com/office/drawing/2014/main" id="{A394B536-ABE4-6709-EBB8-2B1714895A77}"/>
              </a:ext>
            </a:extLst>
          </p:cNvPr>
          <p:cNvSpPr>
            <a:spLocks noGrp="1"/>
          </p:cNvSpPr>
          <p:nvPr>
            <p:ph type="sldNum" sz="half" idx="38"/>
          </p:nvPr>
        </p:nvSpPr>
        <p:spPr/>
        <p:txBody>
          <a:bodyPr/>
          <a:lstStyle/>
          <a:p>
            <a:fld id="{64D095EA-18D5-4754-B677-EAAE710458D2}" type="slidenum">
              <a:rPr lang="en-US" altLang="zh-CN" smtClean="0"/>
              <a:pPr/>
              <a:t>‹#›</a:t>
            </a:fld>
            <a:endParaRPr lang="en-US" altLang="zh-CN"/>
          </a:p>
        </p:txBody>
      </p:sp>
    </p:spTree>
    <p:extLst>
      <p:ext uri="{BB962C8B-B14F-4D97-AF65-F5344CB8AC3E}">
        <p14:creationId xmlns:p14="http://schemas.microsoft.com/office/powerpoint/2010/main" val="37490560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44000" y="831919"/>
            <a:ext cx="3494314" cy="5194161"/>
          </a:xfrm>
        </p:spPr>
        <p:txBody>
          <a:bodyPr lIns="0" tIns="0" rIns="0" bIns="0" anchor="ctr">
            <a:noAutofit/>
          </a:bodyPr>
          <a:lstStyle>
            <a:lvl1pPr>
              <a:defRPr sz="3600" b="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504268" y="831918"/>
            <a:ext cx="6843732" cy="5194161"/>
          </a:xfrm>
        </p:spPr>
        <p:txBody>
          <a:bodyPr lIns="0" tIns="0" rIns="0" bIns="0" anchor="ctr">
            <a:noAutofit/>
          </a:bodyPr>
          <a:lstStyle>
            <a:lvl1pPr marL="0" indent="0">
              <a:buNone/>
              <a:defRPr sz="1400"/>
            </a:lvl1pPr>
            <a:lvl2pPr marL="457200" indent="0">
              <a:buNone/>
              <a:defRPr sz="1200"/>
            </a:lvl2pPr>
            <a:lvl3pPr marL="914400" indent="0">
              <a:buNone/>
              <a:defRPr sz="1100"/>
            </a:lvl3pPr>
            <a:lvl4pPr marL="1371600" indent="0">
              <a:buNone/>
              <a:defRPr sz="1050"/>
            </a:lvl4pPr>
            <a:lvl5pPr marL="1828800" inden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reeform 10">
            <a:extLst>
              <a:ext uri="{FF2B5EF4-FFF2-40B4-BE49-F238E27FC236}">
                <a16:creationId xmlns:a16="http://schemas.microsoft.com/office/drawing/2014/main" id="{00B57D9C-D3CB-6F60-3C0D-F86F2CA43182}"/>
              </a:ext>
              <a:ext uri="{C183D7F6-B498-43B3-948B-1728B52AA6E4}">
                <adec:decorative xmlns:adec="http://schemas.microsoft.com/office/drawing/2017/decorative" val="1"/>
              </a:ext>
            </a:extLst>
          </p:cNvPr>
          <p:cNvSpPr/>
          <p:nvPr userDrawn="1"/>
        </p:nvSpPr>
        <p:spPr>
          <a:xfrm>
            <a:off x="11328000" y="5994000"/>
            <a:ext cx="864000" cy="864000"/>
          </a:xfrm>
          <a:custGeom>
            <a:avLst/>
            <a:gdLst/>
            <a:ahLst/>
            <a:cxnLst/>
            <a:rect l="l" t="t" r="r" b="b"/>
            <a:pathLst>
              <a:path w="2884235" h="812800">
                <a:moveTo>
                  <a:pt x="0" y="0"/>
                </a:moveTo>
                <a:lnTo>
                  <a:pt x="2884235" y="0"/>
                </a:lnTo>
                <a:lnTo>
                  <a:pt x="2884235" y="812800"/>
                </a:lnTo>
                <a:lnTo>
                  <a:pt x="0" y="812800"/>
                </a:lnTo>
                <a:close/>
              </a:path>
            </a:pathLst>
          </a:custGeom>
          <a:solidFill>
            <a:schemeClr val="accent1"/>
          </a:solidFill>
        </p:spPr>
        <p:txBody>
          <a:bodyPr/>
          <a:lstStyle/>
          <a:p>
            <a:endParaRPr lang="zh-CN" altLang="en-US" u="sng"/>
          </a:p>
        </p:txBody>
      </p:sp>
      <p:sp>
        <p:nvSpPr>
          <p:cNvPr id="3" name="Freeform 10">
            <a:extLst>
              <a:ext uri="{FF2B5EF4-FFF2-40B4-BE49-F238E27FC236}">
                <a16:creationId xmlns:a16="http://schemas.microsoft.com/office/drawing/2014/main" id="{29B5B1B9-F2C2-0F1F-6AEF-2EA9DAC91742}"/>
              </a:ext>
              <a:ext uri="{C183D7F6-B498-43B3-948B-1728B52AA6E4}">
                <adec:decorative xmlns:adec="http://schemas.microsoft.com/office/drawing/2017/decorative" val="1"/>
              </a:ext>
            </a:extLst>
          </p:cNvPr>
          <p:cNvSpPr/>
          <p:nvPr userDrawn="1"/>
        </p:nvSpPr>
        <p:spPr>
          <a:xfrm>
            <a:off x="0" y="0"/>
            <a:ext cx="864000" cy="864000"/>
          </a:xfrm>
          <a:custGeom>
            <a:avLst/>
            <a:gdLst/>
            <a:ahLst/>
            <a:cxnLst/>
            <a:rect l="l" t="t" r="r" b="b"/>
            <a:pathLst>
              <a:path w="2884235" h="812800">
                <a:moveTo>
                  <a:pt x="0" y="0"/>
                </a:moveTo>
                <a:lnTo>
                  <a:pt x="2884235" y="0"/>
                </a:lnTo>
                <a:lnTo>
                  <a:pt x="2884235" y="812800"/>
                </a:lnTo>
                <a:lnTo>
                  <a:pt x="0" y="812800"/>
                </a:lnTo>
                <a:close/>
              </a:path>
            </a:pathLst>
          </a:custGeom>
          <a:solidFill>
            <a:schemeClr val="accent1"/>
          </a:solidFill>
        </p:spPr>
        <p:txBody>
          <a:bodyPr/>
          <a:lstStyle/>
          <a:p>
            <a:endParaRPr lang="zh-CN" altLang="en-US" u="sng"/>
          </a:p>
        </p:txBody>
      </p:sp>
      <p:sp>
        <p:nvSpPr>
          <p:cNvPr id="4" name="Date Placeholder 3">
            <a:extLst>
              <a:ext uri="{FF2B5EF4-FFF2-40B4-BE49-F238E27FC236}">
                <a16:creationId xmlns:a16="http://schemas.microsoft.com/office/drawing/2014/main" id="{80FCB0D2-1D8F-C04A-2E14-CAC12A0BB2AD}"/>
              </a:ext>
            </a:extLst>
          </p:cNvPr>
          <p:cNvSpPr>
            <a:spLocks noGrp="1"/>
          </p:cNvSpPr>
          <p:nvPr>
            <p:ph type="dt" sz="half" idx="14"/>
          </p:nvPr>
        </p:nvSpPr>
        <p:spPr/>
        <p:txBody>
          <a:bodyPr/>
          <a:lstStyle/>
          <a:p>
            <a:r>
              <a:rPr lang="en-US" altLang="zh-CN"/>
              <a:t>04/26/2025</a:t>
            </a:r>
          </a:p>
        </p:txBody>
      </p:sp>
      <p:sp>
        <p:nvSpPr>
          <p:cNvPr id="5" name="Footer Placeholder 4">
            <a:extLst>
              <a:ext uri="{FF2B5EF4-FFF2-40B4-BE49-F238E27FC236}">
                <a16:creationId xmlns:a16="http://schemas.microsoft.com/office/drawing/2014/main" id="{06C9D95A-623C-662D-B8D6-C1FB04905069}"/>
              </a:ext>
            </a:extLst>
          </p:cNvPr>
          <p:cNvSpPr>
            <a:spLocks noGrp="1"/>
          </p:cNvSpPr>
          <p:nvPr>
            <p:ph type="ftr" sz="quarter" idx="15"/>
          </p:nvPr>
        </p:nvSpPr>
        <p:spPr/>
        <p:txBody>
          <a:bodyPr/>
          <a:lstStyle/>
          <a:p>
            <a:r>
              <a:rPr lang="en-US" altLang="zh-CN"/>
              <a:t>Sample Footer Text</a:t>
            </a:r>
          </a:p>
        </p:txBody>
      </p:sp>
      <p:sp>
        <p:nvSpPr>
          <p:cNvPr id="6" name="Slide Number Placeholder 5">
            <a:extLst>
              <a:ext uri="{FF2B5EF4-FFF2-40B4-BE49-F238E27FC236}">
                <a16:creationId xmlns:a16="http://schemas.microsoft.com/office/drawing/2014/main" id="{528DB802-9AEC-2C86-BFAB-9C94E5986B98}"/>
              </a:ext>
            </a:extLst>
          </p:cNvPr>
          <p:cNvSpPr>
            <a:spLocks noGrp="1"/>
          </p:cNvSpPr>
          <p:nvPr>
            <p:ph type="sldNum" sz="half" idx="16"/>
          </p:nvPr>
        </p:nvSpPr>
        <p:spPr/>
        <p:txBody>
          <a:bodyPr/>
          <a:lstStyle/>
          <a:p>
            <a:fld id="{64D095EA-18D5-4754-B677-EAAE710458D2}" type="slidenum">
              <a:rPr lang="en-US" altLang="zh-CN" smtClean="0"/>
              <a:pPr/>
              <a:t>‹#›</a:t>
            </a:fld>
            <a:endParaRPr lang="en-US" altLang="zh-CN"/>
          </a:p>
        </p:txBody>
      </p:sp>
    </p:spTree>
    <p:extLst>
      <p:ext uri="{BB962C8B-B14F-4D97-AF65-F5344CB8AC3E}">
        <p14:creationId xmlns:p14="http://schemas.microsoft.com/office/powerpoint/2010/main" val="2507733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Section Hea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647950" y="534677"/>
            <a:ext cx="6896100" cy="3884923"/>
          </a:xfrm>
        </p:spPr>
        <p:txBody>
          <a:bodyPr lIns="0" tIns="0" rIns="0" bIns="0" anchor="b">
            <a:noAutofit/>
          </a:bodyPr>
          <a:lstStyle>
            <a:lvl1pPr algn="ctr">
              <a:defRPr sz="5400" b="0" baseline="0">
                <a:solidFill>
                  <a:schemeClr val="tx1"/>
                </a:solidFill>
                <a:latin typeface="+mj-lt"/>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647950" y="4660900"/>
            <a:ext cx="6896100" cy="1315008"/>
          </a:xfrm>
        </p:spPr>
        <p:txBody>
          <a:bodyPr lIns="0" tIns="0" rIns="0" bIns="0" anchor="t">
            <a:noAutofit/>
          </a:bodyPr>
          <a:lstStyle>
            <a:lvl1pPr marL="0" indent="0" algn="ctr">
              <a:lnSpc>
                <a:spcPct val="100000"/>
              </a:lnSpc>
              <a:spcBef>
                <a:spcPts val="0"/>
              </a:spcBef>
              <a:buNone/>
              <a:defRPr sz="140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0" name="Isosceles Triangle 3">
            <a:extLst>
              <a:ext uri="{FF2B5EF4-FFF2-40B4-BE49-F238E27FC236}">
                <a16:creationId xmlns:a16="http://schemas.microsoft.com/office/drawing/2014/main" id="{73C6A8A3-9676-1270-FE11-AFA86441A3D4}"/>
              </a:ext>
              <a:ext uri="{C183D7F6-B498-43B3-948B-1728B52AA6E4}">
                <adec:decorative xmlns:adec="http://schemas.microsoft.com/office/drawing/2017/decorative" val="1"/>
              </a:ext>
            </a:extLst>
          </p:cNvPr>
          <p:cNvSpPr/>
          <p:nvPr userDrawn="1"/>
        </p:nvSpPr>
        <p:spPr>
          <a:xfrm>
            <a:off x="8534400" y="3199135"/>
            <a:ext cx="3657600" cy="3658865"/>
          </a:xfrm>
          <a:prstGeom prst="triangle">
            <a:avLst>
              <a:gd name="adj" fmla="val 100000"/>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endParaRPr lang="zh-CN" altLang="en-US"/>
          </a:p>
        </p:txBody>
      </p:sp>
      <p:sp>
        <p:nvSpPr>
          <p:cNvPr id="4" name="Freeform: Shape 3">
            <a:extLst>
              <a:ext uri="{FF2B5EF4-FFF2-40B4-BE49-F238E27FC236}">
                <a16:creationId xmlns:a16="http://schemas.microsoft.com/office/drawing/2014/main" id="{98C2484B-7B39-764B-EB05-85CE011F8CA8}"/>
              </a:ext>
              <a:ext uri="{C183D7F6-B498-43B3-948B-1728B52AA6E4}">
                <adec:decorative xmlns:adec="http://schemas.microsoft.com/office/drawing/2017/decorative" val="1"/>
              </a:ext>
            </a:extLst>
          </p:cNvPr>
          <p:cNvSpPr/>
          <p:nvPr userDrawn="1"/>
        </p:nvSpPr>
        <p:spPr>
          <a:xfrm rot="16200000" flipH="1" flipV="1">
            <a:off x="6165" y="5670366"/>
            <a:ext cx="1181469" cy="1193799"/>
          </a:xfrm>
          <a:custGeom>
            <a:avLst/>
            <a:gdLst>
              <a:gd name="connsiteX0" fmla="*/ 0 w 2869917"/>
              <a:gd name="connsiteY0" fmla="*/ 2899868 h 2899868"/>
              <a:gd name="connsiteX1" fmla="*/ 2869917 w 2869917"/>
              <a:gd name="connsiteY1" fmla="*/ 2899868 h 2899868"/>
              <a:gd name="connsiteX2" fmla="*/ 2869917 w 2869917"/>
              <a:gd name="connsiteY2" fmla="*/ 0 h 2899868"/>
            </a:gdLst>
            <a:ahLst/>
            <a:cxnLst>
              <a:cxn ang="0">
                <a:pos x="connsiteX0" y="connsiteY0"/>
              </a:cxn>
              <a:cxn ang="0">
                <a:pos x="connsiteX1" y="connsiteY1"/>
              </a:cxn>
              <a:cxn ang="0">
                <a:pos x="connsiteX2" y="connsiteY2"/>
              </a:cxn>
            </a:cxnLst>
            <a:rect l="l" t="t" r="r" b="b"/>
            <a:pathLst>
              <a:path w="2869917" h="2899868">
                <a:moveTo>
                  <a:pt x="0" y="2899868"/>
                </a:moveTo>
                <a:lnTo>
                  <a:pt x="2869917" y="2899868"/>
                </a:lnTo>
                <a:lnTo>
                  <a:pt x="2869917" y="0"/>
                </a:lnTo>
                <a:close/>
              </a:path>
            </a:pathLst>
          </a:custGeom>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endParaRPr lang="zh-CN" altLang="en-US"/>
          </a:p>
        </p:txBody>
      </p:sp>
      <p:sp>
        <p:nvSpPr>
          <p:cNvPr id="13" name="Freeform: Shape 12">
            <a:extLst>
              <a:ext uri="{FF2B5EF4-FFF2-40B4-BE49-F238E27FC236}">
                <a16:creationId xmlns:a16="http://schemas.microsoft.com/office/drawing/2014/main" id="{2FF2AAFB-B709-A48B-6919-72E9012D8716}"/>
              </a:ext>
              <a:ext uri="{C183D7F6-B498-43B3-948B-1728B52AA6E4}">
                <adec:decorative xmlns:adec="http://schemas.microsoft.com/office/drawing/2017/decorative" val="1"/>
              </a:ext>
            </a:extLst>
          </p:cNvPr>
          <p:cNvSpPr/>
          <p:nvPr userDrawn="1"/>
        </p:nvSpPr>
        <p:spPr>
          <a:xfrm rot="16200000" flipV="1">
            <a:off x="15300" y="-15304"/>
            <a:ext cx="2932731" cy="2963336"/>
          </a:xfrm>
          <a:custGeom>
            <a:avLst/>
            <a:gdLst>
              <a:gd name="connsiteX0" fmla="*/ 0 w 1577827"/>
              <a:gd name="connsiteY0" fmla="*/ 1594293 h 1594293"/>
              <a:gd name="connsiteX1" fmla="*/ 1577827 w 1577827"/>
              <a:gd name="connsiteY1" fmla="*/ 1594293 h 1594293"/>
              <a:gd name="connsiteX2" fmla="*/ 1577827 w 1577827"/>
              <a:gd name="connsiteY2" fmla="*/ 0 h 1594293"/>
            </a:gdLst>
            <a:ahLst/>
            <a:cxnLst>
              <a:cxn ang="0">
                <a:pos x="connsiteX0" y="connsiteY0"/>
              </a:cxn>
              <a:cxn ang="0">
                <a:pos x="connsiteX1" y="connsiteY1"/>
              </a:cxn>
              <a:cxn ang="0">
                <a:pos x="connsiteX2" y="connsiteY2"/>
              </a:cxn>
            </a:cxnLst>
            <a:rect l="l" t="t" r="r" b="b"/>
            <a:pathLst>
              <a:path w="1577827" h="1594293">
                <a:moveTo>
                  <a:pt x="0" y="1594293"/>
                </a:moveTo>
                <a:lnTo>
                  <a:pt x="1577827" y="1594293"/>
                </a:lnTo>
                <a:lnTo>
                  <a:pt x="1577827" y="0"/>
                </a:lnTo>
                <a:close/>
              </a:path>
            </a:pathLst>
          </a:custGeom>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endParaRPr lang="zh-CN" altLang="en-US"/>
          </a:p>
        </p:txBody>
      </p:sp>
      <p:sp>
        <p:nvSpPr>
          <p:cNvPr id="5" name="Date Placeholder 4">
            <a:extLst>
              <a:ext uri="{FF2B5EF4-FFF2-40B4-BE49-F238E27FC236}">
                <a16:creationId xmlns:a16="http://schemas.microsoft.com/office/drawing/2014/main" id="{F653269C-34B7-8793-B989-2AC815E500BB}"/>
              </a:ext>
            </a:extLst>
          </p:cNvPr>
          <p:cNvSpPr>
            <a:spLocks noGrp="1"/>
          </p:cNvSpPr>
          <p:nvPr>
            <p:ph type="dt" sz="half" idx="10"/>
          </p:nvPr>
        </p:nvSpPr>
        <p:spPr/>
        <p:txBody>
          <a:bodyPr/>
          <a:lstStyle/>
          <a:p>
            <a:r>
              <a:rPr lang="en-US" altLang="zh-CN"/>
              <a:t>04/26/2025</a:t>
            </a:r>
          </a:p>
        </p:txBody>
      </p:sp>
      <p:sp>
        <p:nvSpPr>
          <p:cNvPr id="6" name="Footer Placeholder 5">
            <a:extLst>
              <a:ext uri="{FF2B5EF4-FFF2-40B4-BE49-F238E27FC236}">
                <a16:creationId xmlns:a16="http://schemas.microsoft.com/office/drawing/2014/main" id="{641BAD6F-AF49-D89A-DB03-EAC0CD069E53}"/>
              </a:ext>
            </a:extLst>
          </p:cNvPr>
          <p:cNvSpPr>
            <a:spLocks noGrp="1"/>
          </p:cNvSpPr>
          <p:nvPr>
            <p:ph type="ftr" sz="quarter" idx="11"/>
          </p:nvPr>
        </p:nvSpPr>
        <p:spPr/>
        <p:txBody>
          <a:bodyPr/>
          <a:lstStyle/>
          <a:p>
            <a:r>
              <a:rPr lang="en-US" altLang="zh-CN"/>
              <a:t>Sample Footer Text</a:t>
            </a:r>
          </a:p>
        </p:txBody>
      </p:sp>
      <p:sp>
        <p:nvSpPr>
          <p:cNvPr id="7" name="Slide Number Placeholder 6">
            <a:extLst>
              <a:ext uri="{FF2B5EF4-FFF2-40B4-BE49-F238E27FC236}">
                <a16:creationId xmlns:a16="http://schemas.microsoft.com/office/drawing/2014/main" id="{93D02BA7-4544-93C7-B907-D369FB7AD7B9}"/>
              </a:ext>
            </a:extLst>
          </p:cNvPr>
          <p:cNvSpPr>
            <a:spLocks noGrp="1"/>
          </p:cNvSpPr>
          <p:nvPr>
            <p:ph type="sldNum" sz="half" idx="12"/>
          </p:nvPr>
        </p:nvSpPr>
        <p:spPr/>
        <p:txBody>
          <a:bodyPr/>
          <a:lstStyle/>
          <a:p>
            <a:fld id="{64D095EA-18D5-4754-B677-EAAE710458D2}" type="slidenum">
              <a:rPr lang="en-US" altLang="zh-CN" smtClean="0"/>
              <a:pPr/>
              <a:t>‹#›</a:t>
            </a:fld>
            <a:endParaRPr lang="en-US" altLang="zh-CN"/>
          </a:p>
        </p:txBody>
      </p:sp>
    </p:spTree>
    <p:extLst>
      <p:ext uri="{BB962C8B-B14F-4D97-AF65-F5344CB8AC3E}">
        <p14:creationId xmlns:p14="http://schemas.microsoft.com/office/powerpoint/2010/main" val="26377623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44000" y="1927933"/>
            <a:ext cx="10504000" cy="1135871"/>
          </a:xfrm>
        </p:spPr>
        <p:txBody>
          <a:bodyPr lIns="0" tIns="0" rIns="0" bIns="0">
            <a:noAutofit/>
          </a:bodyPr>
          <a:lstStyle>
            <a:lvl1pPr algn="ctr">
              <a:defRPr sz="3600" b="0" baseline="0"/>
            </a:lvl1pPr>
          </a:lstStyle>
          <a:p>
            <a:r>
              <a:rPr lang="en-US"/>
              <a:t>Click to edit Master title style</a:t>
            </a:r>
          </a:p>
        </p:txBody>
      </p:sp>
      <p:sp>
        <p:nvSpPr>
          <p:cNvPr id="8" name="Content Placeholder 16">
            <a:extLst>
              <a:ext uri="{FF2B5EF4-FFF2-40B4-BE49-F238E27FC236}">
                <a16:creationId xmlns:a16="http://schemas.microsoft.com/office/drawing/2014/main" id="{D4F14BC3-176C-CDF0-C810-02FE93F4EAEA}"/>
              </a:ext>
            </a:extLst>
          </p:cNvPr>
          <p:cNvSpPr>
            <a:spLocks noGrp="1"/>
          </p:cNvSpPr>
          <p:nvPr>
            <p:ph sz="quarter" idx="37"/>
          </p:nvPr>
        </p:nvSpPr>
        <p:spPr>
          <a:xfrm>
            <a:off x="844000" y="3269675"/>
            <a:ext cx="10504000" cy="2225963"/>
          </a:xfrm>
        </p:spPr>
        <p:txBody>
          <a:bodyPr>
            <a:normAutofit/>
          </a:bodyPr>
          <a:lstStyle>
            <a:lvl1pPr marL="0" indent="0" algn="l">
              <a:buNone/>
              <a:defRPr sz="1400"/>
            </a:lvl1pPr>
            <a:lvl2pPr marL="457200" indent="0" algn="l">
              <a:buNone/>
              <a:defRPr sz="1200"/>
            </a:lvl2pPr>
            <a:lvl3pPr marL="914400" indent="0" algn="l">
              <a:buNone/>
              <a:defRPr sz="1100"/>
            </a:lvl3pPr>
            <a:lvl4pPr marL="1371600" indent="0" algn="l">
              <a:buNone/>
              <a:defRPr sz="1050"/>
            </a:lvl4pPr>
            <a:lvl5pPr marL="1828800" indent="0" algn="l">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reeform: Shape 6">
            <a:extLst>
              <a:ext uri="{FF2B5EF4-FFF2-40B4-BE49-F238E27FC236}">
                <a16:creationId xmlns:a16="http://schemas.microsoft.com/office/drawing/2014/main" id="{6DEE9CD0-B455-1E74-A596-42C0F0DC9D68}"/>
              </a:ext>
              <a:ext uri="{C183D7F6-B498-43B3-948B-1728B52AA6E4}">
                <adec:decorative xmlns:adec="http://schemas.microsoft.com/office/drawing/2017/decorative" val="1"/>
              </a:ext>
            </a:extLst>
          </p:cNvPr>
          <p:cNvSpPr/>
          <p:nvPr userDrawn="1"/>
        </p:nvSpPr>
        <p:spPr>
          <a:xfrm>
            <a:off x="2" y="6526800"/>
            <a:ext cx="12191999" cy="331200"/>
          </a:xfrm>
          <a:custGeom>
            <a:avLst/>
            <a:gdLst>
              <a:gd name="connsiteX0" fmla="*/ 0 w 12191999"/>
              <a:gd name="connsiteY0" fmla="*/ 0 h 331200"/>
              <a:gd name="connsiteX1" fmla="*/ 12191999 w 12191999"/>
              <a:gd name="connsiteY1" fmla="*/ 0 h 331200"/>
              <a:gd name="connsiteX2" fmla="*/ 12191999 w 12191999"/>
              <a:gd name="connsiteY2" fmla="*/ 331200 h 331200"/>
              <a:gd name="connsiteX3" fmla="*/ 0 w 12191999"/>
              <a:gd name="connsiteY3" fmla="*/ 331200 h 331200"/>
            </a:gdLst>
            <a:ahLst/>
            <a:cxnLst>
              <a:cxn ang="0">
                <a:pos x="connsiteX0" y="connsiteY0"/>
              </a:cxn>
              <a:cxn ang="0">
                <a:pos x="connsiteX1" y="connsiteY1"/>
              </a:cxn>
              <a:cxn ang="0">
                <a:pos x="connsiteX2" y="connsiteY2"/>
              </a:cxn>
              <a:cxn ang="0">
                <a:pos x="connsiteX3" y="connsiteY3"/>
              </a:cxn>
            </a:cxnLst>
            <a:rect l="l" t="t" r="r" b="b"/>
            <a:pathLst>
              <a:path w="12191999" h="331200">
                <a:moveTo>
                  <a:pt x="0" y="0"/>
                </a:moveTo>
                <a:lnTo>
                  <a:pt x="12191999" y="0"/>
                </a:lnTo>
                <a:lnTo>
                  <a:pt x="12191999" y="331200"/>
                </a:lnTo>
                <a:lnTo>
                  <a:pt x="0" y="331200"/>
                </a:lnTo>
                <a:close/>
              </a:path>
            </a:pathLst>
          </a:custGeom>
          <a:solidFill>
            <a:schemeClr val="accent1"/>
          </a:solidFill>
        </p:spPr>
        <p:txBody>
          <a:bodyPr wrap="square">
            <a:noAutofit/>
          </a:bodyPr>
          <a:lstStyle/>
          <a:p>
            <a:endParaRPr lang="zh-CN" altLang="en-US"/>
          </a:p>
        </p:txBody>
      </p:sp>
      <p:sp>
        <p:nvSpPr>
          <p:cNvPr id="10" name="Freeform 17">
            <a:extLst>
              <a:ext uri="{FF2B5EF4-FFF2-40B4-BE49-F238E27FC236}">
                <a16:creationId xmlns:a16="http://schemas.microsoft.com/office/drawing/2014/main" id="{997C5841-2433-4CFD-F83F-66F81267789C}"/>
              </a:ext>
              <a:ext uri="{C183D7F6-B498-43B3-948B-1728B52AA6E4}">
                <adec:decorative xmlns:adec="http://schemas.microsoft.com/office/drawing/2017/decorative" val="1"/>
              </a:ext>
            </a:extLst>
          </p:cNvPr>
          <p:cNvSpPr/>
          <p:nvPr userDrawn="1"/>
        </p:nvSpPr>
        <p:spPr>
          <a:xfrm flipV="1">
            <a:off x="0" y="6526800"/>
            <a:ext cx="4423201" cy="331200"/>
          </a:xfrm>
          <a:custGeom>
            <a:avLst/>
            <a:gdLst/>
            <a:ahLst/>
            <a:cxnLst/>
            <a:rect l="l" t="t" r="r" b="b"/>
            <a:pathLst>
              <a:path w="5072131" h="573308">
                <a:moveTo>
                  <a:pt x="0" y="0"/>
                </a:moveTo>
                <a:lnTo>
                  <a:pt x="5072131" y="0"/>
                </a:lnTo>
                <a:lnTo>
                  <a:pt x="5072131" y="573308"/>
                </a:lnTo>
                <a:lnTo>
                  <a:pt x="0" y="573308"/>
                </a:lnTo>
                <a:close/>
              </a:path>
            </a:pathLst>
          </a:custGeom>
          <a:solidFill>
            <a:schemeClr val="accent1">
              <a:lumMod val="60000"/>
              <a:lumOff val="40000"/>
            </a:schemeClr>
          </a:solidFill>
        </p:spPr>
        <p:txBody>
          <a:bodyPr/>
          <a:lstStyle/>
          <a:p>
            <a:endParaRPr lang="zh-CN" altLang="en-US"/>
          </a:p>
        </p:txBody>
      </p:sp>
      <p:sp>
        <p:nvSpPr>
          <p:cNvPr id="11" name="Freeform 17">
            <a:extLst>
              <a:ext uri="{FF2B5EF4-FFF2-40B4-BE49-F238E27FC236}">
                <a16:creationId xmlns:a16="http://schemas.microsoft.com/office/drawing/2014/main" id="{D005AF67-A3F8-DF0E-32A3-C7E02927F066}"/>
              </a:ext>
              <a:ext uri="{C183D7F6-B498-43B3-948B-1728B52AA6E4}">
                <adec:decorative xmlns:adec="http://schemas.microsoft.com/office/drawing/2017/decorative" val="1"/>
              </a:ext>
            </a:extLst>
          </p:cNvPr>
          <p:cNvSpPr/>
          <p:nvPr userDrawn="1"/>
        </p:nvSpPr>
        <p:spPr>
          <a:xfrm flipV="1">
            <a:off x="7768799" y="0"/>
            <a:ext cx="4423201" cy="331200"/>
          </a:xfrm>
          <a:custGeom>
            <a:avLst/>
            <a:gdLst/>
            <a:ahLst/>
            <a:cxnLst/>
            <a:rect l="l" t="t" r="r" b="b"/>
            <a:pathLst>
              <a:path w="5072131" h="573308">
                <a:moveTo>
                  <a:pt x="0" y="0"/>
                </a:moveTo>
                <a:lnTo>
                  <a:pt x="5072131" y="0"/>
                </a:lnTo>
                <a:lnTo>
                  <a:pt x="5072131" y="573308"/>
                </a:lnTo>
                <a:lnTo>
                  <a:pt x="0" y="573308"/>
                </a:lnTo>
                <a:close/>
              </a:path>
            </a:pathLst>
          </a:custGeom>
          <a:solidFill>
            <a:schemeClr val="accent1">
              <a:lumMod val="60000"/>
              <a:lumOff val="40000"/>
            </a:schemeClr>
          </a:solidFill>
        </p:spPr>
        <p:txBody>
          <a:bodyPr/>
          <a:lstStyle/>
          <a:p>
            <a:endParaRPr lang="zh-CN" altLang="en-US"/>
          </a:p>
        </p:txBody>
      </p:sp>
      <p:sp>
        <p:nvSpPr>
          <p:cNvPr id="4" name="Date Placeholder 3">
            <a:extLst>
              <a:ext uri="{FF2B5EF4-FFF2-40B4-BE49-F238E27FC236}">
                <a16:creationId xmlns:a16="http://schemas.microsoft.com/office/drawing/2014/main" id="{73677A5F-52D4-84EF-29A7-B01CA17B30EC}"/>
              </a:ext>
            </a:extLst>
          </p:cNvPr>
          <p:cNvSpPr>
            <a:spLocks noGrp="1"/>
          </p:cNvSpPr>
          <p:nvPr>
            <p:ph type="dt" sz="half" idx="10"/>
          </p:nvPr>
        </p:nvSpPr>
        <p:spPr/>
        <p:txBody>
          <a:bodyPr/>
          <a:lstStyle/>
          <a:p>
            <a:r>
              <a:rPr lang="en-US" altLang="zh-CN"/>
              <a:t>04/26/2025</a:t>
            </a:r>
          </a:p>
        </p:txBody>
      </p:sp>
      <p:sp>
        <p:nvSpPr>
          <p:cNvPr id="5" name="Footer Placeholder 4">
            <a:extLst>
              <a:ext uri="{FF2B5EF4-FFF2-40B4-BE49-F238E27FC236}">
                <a16:creationId xmlns:a16="http://schemas.microsoft.com/office/drawing/2014/main" id="{4E9FFE13-EE87-DB0E-8151-61B9909D1367}"/>
              </a:ext>
            </a:extLst>
          </p:cNvPr>
          <p:cNvSpPr>
            <a:spLocks noGrp="1"/>
          </p:cNvSpPr>
          <p:nvPr>
            <p:ph type="ftr" sz="quarter" idx="11"/>
          </p:nvPr>
        </p:nvSpPr>
        <p:spPr/>
        <p:txBody>
          <a:bodyPr/>
          <a:lstStyle/>
          <a:p>
            <a:r>
              <a:rPr lang="en-US" altLang="zh-CN"/>
              <a:t>Sample Footer Text</a:t>
            </a:r>
          </a:p>
        </p:txBody>
      </p:sp>
      <p:sp>
        <p:nvSpPr>
          <p:cNvPr id="6" name="Slide Number Placeholder 5">
            <a:extLst>
              <a:ext uri="{FF2B5EF4-FFF2-40B4-BE49-F238E27FC236}">
                <a16:creationId xmlns:a16="http://schemas.microsoft.com/office/drawing/2014/main" id="{2D4F95BB-898C-AAE1-9E7A-961BB037A01F}"/>
              </a:ext>
            </a:extLst>
          </p:cNvPr>
          <p:cNvSpPr>
            <a:spLocks noGrp="1"/>
          </p:cNvSpPr>
          <p:nvPr>
            <p:ph type="sldNum" sz="half" idx="12"/>
          </p:nvPr>
        </p:nvSpPr>
        <p:spPr/>
        <p:txBody>
          <a:bodyPr/>
          <a:lstStyle/>
          <a:p>
            <a:fld id="{64D095EA-18D5-4754-B677-EAAE710458D2}" type="slidenum">
              <a:rPr lang="en-US" altLang="zh-CN" smtClean="0"/>
              <a:pPr/>
              <a:t>‹#›</a:t>
            </a:fld>
            <a:endParaRPr lang="en-US" altLang="zh-CN"/>
          </a:p>
        </p:txBody>
      </p:sp>
    </p:spTree>
    <p:extLst>
      <p:ext uri="{BB962C8B-B14F-4D97-AF65-F5344CB8AC3E}">
        <p14:creationId xmlns:p14="http://schemas.microsoft.com/office/powerpoint/2010/main" val="6855419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4-item Lists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844000" y="886783"/>
            <a:ext cx="10504000" cy="1132258"/>
          </a:xfrm>
        </p:spPr>
        <p:txBody>
          <a:bodyPr lIns="0" tIns="0" rIns="0" bIns="0" anchor="ctr">
            <a:noAutofit/>
          </a:bodyPr>
          <a:lstStyle>
            <a:lvl1pPr algn="l">
              <a:defRPr sz="3600" b="0" baseline="0"/>
            </a:lvl1pPr>
          </a:lstStyle>
          <a:p>
            <a:r>
              <a:rPr lang="en-US"/>
              <a:t>Click to edit Master title style</a:t>
            </a:r>
          </a:p>
        </p:txBody>
      </p:sp>
      <p:sp>
        <p:nvSpPr>
          <p:cNvPr id="6" name="Text Placeholder 39">
            <a:extLst>
              <a:ext uri="{FF2B5EF4-FFF2-40B4-BE49-F238E27FC236}">
                <a16:creationId xmlns:a16="http://schemas.microsoft.com/office/drawing/2014/main" id="{0CDB7728-FEF6-A8C0-F28F-5A2A5044E626}"/>
              </a:ext>
            </a:extLst>
          </p:cNvPr>
          <p:cNvSpPr>
            <a:spLocks noGrp="1"/>
          </p:cNvSpPr>
          <p:nvPr>
            <p:ph type="body" sz="quarter" idx="27"/>
          </p:nvPr>
        </p:nvSpPr>
        <p:spPr>
          <a:xfrm>
            <a:off x="844001" y="2064569"/>
            <a:ext cx="3241114" cy="776526"/>
          </a:xfrm>
        </p:spPr>
        <p:txBody>
          <a:bodyPr lIns="0" tIns="0" rIns="0" bIns="0" anchor="b">
            <a:noAutofit/>
          </a:bodyPr>
          <a:lstStyle>
            <a:lvl1pPr marL="0" indent="0" algn="l">
              <a:lnSpc>
                <a:spcPct val="100000"/>
              </a:lnSpc>
              <a:spcBef>
                <a:spcPts val="0"/>
              </a:spcBef>
              <a:buNone/>
              <a:defRPr sz="1800" b="0" baseline="0">
                <a:latin typeface="+mj-lt"/>
                <a:ea typeface="+mj-ea"/>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13" name="Text Placeholder 39">
            <a:extLst>
              <a:ext uri="{FF2B5EF4-FFF2-40B4-BE49-F238E27FC236}">
                <a16:creationId xmlns:a16="http://schemas.microsoft.com/office/drawing/2014/main" id="{49EE54AB-450B-722E-CF2E-43CD14D88051}"/>
              </a:ext>
            </a:extLst>
          </p:cNvPr>
          <p:cNvSpPr>
            <a:spLocks noGrp="1"/>
          </p:cNvSpPr>
          <p:nvPr>
            <p:ph type="body" sz="quarter" idx="32"/>
          </p:nvPr>
        </p:nvSpPr>
        <p:spPr>
          <a:xfrm>
            <a:off x="844001" y="2966508"/>
            <a:ext cx="3241113" cy="1110012"/>
          </a:xfrm>
        </p:spPr>
        <p:txBody>
          <a:bodyPr lIns="0" tIns="0" rIns="0" bIns="0" anchor="t">
            <a:noAutofit/>
          </a:bodyPr>
          <a:lstStyle>
            <a:lvl1pPr marL="0" indent="0" algn="l">
              <a:lnSpc>
                <a:spcPct val="120000"/>
              </a:lnSpc>
              <a:spcBef>
                <a:spcPts val="0"/>
              </a:spcBef>
              <a:buNone/>
              <a:defRPr sz="1400" b="0" baseline="0">
                <a:latin typeface="+mn-lt"/>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14" name="Text Placeholder 39">
            <a:extLst>
              <a:ext uri="{FF2B5EF4-FFF2-40B4-BE49-F238E27FC236}">
                <a16:creationId xmlns:a16="http://schemas.microsoft.com/office/drawing/2014/main" id="{E63A3898-F5B7-2B81-0A78-86E32E879712}"/>
              </a:ext>
            </a:extLst>
          </p:cNvPr>
          <p:cNvSpPr>
            <a:spLocks noGrp="1"/>
          </p:cNvSpPr>
          <p:nvPr>
            <p:ph type="body" sz="quarter" idx="28"/>
          </p:nvPr>
        </p:nvSpPr>
        <p:spPr>
          <a:xfrm>
            <a:off x="844000" y="4159453"/>
            <a:ext cx="3241114" cy="776526"/>
          </a:xfrm>
        </p:spPr>
        <p:txBody>
          <a:bodyPr lIns="0" tIns="0" rIns="0" bIns="0" anchor="b">
            <a:noAutofit/>
          </a:bodyPr>
          <a:lstStyle>
            <a:lvl1pPr marL="0" indent="0" algn="l">
              <a:lnSpc>
                <a:spcPct val="100000"/>
              </a:lnSpc>
              <a:spcBef>
                <a:spcPts val="0"/>
              </a:spcBef>
              <a:buNone/>
              <a:defRPr sz="1800" b="0" baseline="0">
                <a:latin typeface="+mj-lt"/>
                <a:ea typeface="+mj-ea"/>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15" name="Text Placeholder 39">
            <a:extLst>
              <a:ext uri="{FF2B5EF4-FFF2-40B4-BE49-F238E27FC236}">
                <a16:creationId xmlns:a16="http://schemas.microsoft.com/office/drawing/2014/main" id="{BD7576FA-6EF0-5AA4-B90A-63BF2165D966}"/>
              </a:ext>
            </a:extLst>
          </p:cNvPr>
          <p:cNvSpPr>
            <a:spLocks noGrp="1"/>
          </p:cNvSpPr>
          <p:nvPr>
            <p:ph type="body" sz="quarter" idx="34"/>
          </p:nvPr>
        </p:nvSpPr>
        <p:spPr>
          <a:xfrm>
            <a:off x="844001" y="5061042"/>
            <a:ext cx="3241113" cy="1110012"/>
          </a:xfrm>
        </p:spPr>
        <p:txBody>
          <a:bodyPr lIns="0" tIns="0" rIns="0" bIns="0" anchor="t">
            <a:noAutofit/>
          </a:bodyPr>
          <a:lstStyle>
            <a:lvl1pPr marL="0" indent="0" algn="l">
              <a:lnSpc>
                <a:spcPct val="120000"/>
              </a:lnSpc>
              <a:spcBef>
                <a:spcPts val="0"/>
              </a:spcBef>
              <a:buNone/>
              <a:defRPr sz="1400" b="0" baseline="0">
                <a:latin typeface="+mn-lt"/>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16" name="Text Placeholder 39">
            <a:extLst>
              <a:ext uri="{FF2B5EF4-FFF2-40B4-BE49-F238E27FC236}">
                <a16:creationId xmlns:a16="http://schemas.microsoft.com/office/drawing/2014/main" id="{C323A180-A98F-AC1A-DCC2-E759F8459258}"/>
              </a:ext>
            </a:extLst>
          </p:cNvPr>
          <p:cNvSpPr>
            <a:spLocks noGrp="1"/>
          </p:cNvSpPr>
          <p:nvPr>
            <p:ph type="body" sz="quarter" idx="29"/>
          </p:nvPr>
        </p:nvSpPr>
        <p:spPr>
          <a:xfrm>
            <a:off x="4306882" y="2064569"/>
            <a:ext cx="3241114" cy="776526"/>
          </a:xfrm>
        </p:spPr>
        <p:txBody>
          <a:bodyPr lIns="0" tIns="0" rIns="0" bIns="0" anchor="b">
            <a:noAutofit/>
          </a:bodyPr>
          <a:lstStyle>
            <a:lvl1pPr marL="0" indent="0" algn="l">
              <a:lnSpc>
                <a:spcPct val="100000"/>
              </a:lnSpc>
              <a:spcBef>
                <a:spcPts val="0"/>
              </a:spcBef>
              <a:buNone/>
              <a:defRPr sz="1800" b="0" baseline="0">
                <a:latin typeface="+mj-lt"/>
                <a:ea typeface="+mj-ea"/>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17" name="Text Placeholder 39">
            <a:extLst>
              <a:ext uri="{FF2B5EF4-FFF2-40B4-BE49-F238E27FC236}">
                <a16:creationId xmlns:a16="http://schemas.microsoft.com/office/drawing/2014/main" id="{2E36B47F-54DF-FD45-C142-8BDBF1EA313E}"/>
              </a:ext>
            </a:extLst>
          </p:cNvPr>
          <p:cNvSpPr>
            <a:spLocks noGrp="1"/>
          </p:cNvSpPr>
          <p:nvPr>
            <p:ph type="body" sz="quarter" idx="33"/>
          </p:nvPr>
        </p:nvSpPr>
        <p:spPr>
          <a:xfrm>
            <a:off x="4306883" y="2966508"/>
            <a:ext cx="3241113" cy="1110012"/>
          </a:xfrm>
        </p:spPr>
        <p:txBody>
          <a:bodyPr lIns="0" tIns="0" rIns="0" bIns="0" anchor="t">
            <a:noAutofit/>
          </a:bodyPr>
          <a:lstStyle>
            <a:lvl1pPr marL="0" indent="0" algn="l">
              <a:lnSpc>
                <a:spcPct val="120000"/>
              </a:lnSpc>
              <a:spcBef>
                <a:spcPts val="0"/>
              </a:spcBef>
              <a:buNone/>
              <a:defRPr sz="1400" b="0" baseline="0">
                <a:latin typeface="+mn-lt"/>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18" name="Text Placeholder 39">
            <a:extLst>
              <a:ext uri="{FF2B5EF4-FFF2-40B4-BE49-F238E27FC236}">
                <a16:creationId xmlns:a16="http://schemas.microsoft.com/office/drawing/2014/main" id="{A0B55E9E-7E9A-93B7-43B9-7B34C2532CB3}"/>
              </a:ext>
            </a:extLst>
          </p:cNvPr>
          <p:cNvSpPr>
            <a:spLocks noGrp="1"/>
          </p:cNvSpPr>
          <p:nvPr>
            <p:ph type="body" sz="quarter" idx="30"/>
          </p:nvPr>
        </p:nvSpPr>
        <p:spPr>
          <a:xfrm>
            <a:off x="4306882" y="4159453"/>
            <a:ext cx="3241114" cy="776526"/>
          </a:xfrm>
        </p:spPr>
        <p:txBody>
          <a:bodyPr lIns="0" tIns="0" rIns="0" bIns="0" anchor="b">
            <a:noAutofit/>
          </a:bodyPr>
          <a:lstStyle>
            <a:lvl1pPr marL="0" indent="0" algn="l">
              <a:lnSpc>
                <a:spcPct val="100000"/>
              </a:lnSpc>
              <a:spcBef>
                <a:spcPts val="0"/>
              </a:spcBef>
              <a:buNone/>
              <a:defRPr sz="1800" b="0" baseline="0">
                <a:latin typeface="+mj-lt"/>
                <a:ea typeface="+mj-ea"/>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19" name="Text Placeholder 39">
            <a:extLst>
              <a:ext uri="{FF2B5EF4-FFF2-40B4-BE49-F238E27FC236}">
                <a16:creationId xmlns:a16="http://schemas.microsoft.com/office/drawing/2014/main" id="{8E7E6D19-929F-FDF7-959E-32298D8173AA}"/>
              </a:ext>
            </a:extLst>
          </p:cNvPr>
          <p:cNvSpPr>
            <a:spLocks noGrp="1"/>
          </p:cNvSpPr>
          <p:nvPr>
            <p:ph type="body" sz="quarter" idx="35"/>
          </p:nvPr>
        </p:nvSpPr>
        <p:spPr>
          <a:xfrm>
            <a:off x="4306883" y="5061042"/>
            <a:ext cx="3241113" cy="1110012"/>
          </a:xfrm>
        </p:spPr>
        <p:txBody>
          <a:bodyPr lIns="0" tIns="0" rIns="0" bIns="0" anchor="t">
            <a:noAutofit/>
          </a:bodyPr>
          <a:lstStyle>
            <a:lvl1pPr marL="0" indent="0" algn="l">
              <a:lnSpc>
                <a:spcPct val="120000"/>
              </a:lnSpc>
              <a:spcBef>
                <a:spcPts val="0"/>
              </a:spcBef>
              <a:buNone/>
              <a:defRPr sz="1400" b="0" baseline="0">
                <a:latin typeface="+mn-lt"/>
              </a:defRPr>
            </a:lvl1pPr>
            <a:lvl2pPr marL="0" indent="0">
              <a:lnSpc>
                <a:spcPct val="100000"/>
              </a:lnSpc>
              <a:spcBef>
                <a:spcPts val="0"/>
              </a:spcBef>
              <a:defRPr sz="1800" b="1"/>
            </a:lvl2pPr>
            <a:lvl3pPr marL="0" indent="0">
              <a:lnSpc>
                <a:spcPct val="100000"/>
              </a:lnSpc>
              <a:spcBef>
                <a:spcPts val="0"/>
              </a:spcBef>
              <a:defRPr sz="1800" b="1"/>
            </a:lvl3pPr>
            <a:lvl4pPr marL="0" indent="0">
              <a:lnSpc>
                <a:spcPct val="100000"/>
              </a:lnSpc>
              <a:spcBef>
                <a:spcPts val="0"/>
              </a:spcBef>
              <a:defRPr sz="1800" b="1"/>
            </a:lvl4pPr>
            <a:lvl5pPr marL="0" indent="0">
              <a:lnSpc>
                <a:spcPct val="100000"/>
              </a:lnSpc>
              <a:spcBef>
                <a:spcPts val="0"/>
              </a:spcBef>
              <a:defRPr sz="1800" b="1"/>
            </a:lvl5pPr>
          </a:lstStyle>
          <a:p>
            <a:pPr lvl="0"/>
            <a:r>
              <a:rPr lang="en-US"/>
              <a:t>Click to edit Master text styles</a:t>
            </a:r>
          </a:p>
        </p:txBody>
      </p:sp>
      <p:sp>
        <p:nvSpPr>
          <p:cNvPr id="20" name="Picture Placeholder 19">
            <a:extLst>
              <a:ext uri="{FF2B5EF4-FFF2-40B4-BE49-F238E27FC236}">
                <a16:creationId xmlns:a16="http://schemas.microsoft.com/office/drawing/2014/main" id="{CFBF3E1B-B374-E67A-B307-E7808463B102}"/>
              </a:ext>
            </a:extLst>
          </p:cNvPr>
          <p:cNvSpPr>
            <a:spLocks noGrp="1"/>
          </p:cNvSpPr>
          <p:nvPr>
            <p:ph type="pic" sz="quarter" idx="21"/>
          </p:nvPr>
        </p:nvSpPr>
        <p:spPr>
          <a:xfrm>
            <a:off x="8093484" y="2457906"/>
            <a:ext cx="3171870" cy="3713149"/>
          </a:xfrm>
          <a:custGeom>
            <a:avLst/>
            <a:gdLst>
              <a:gd name="connsiteX0" fmla="*/ 0 w 3171870"/>
              <a:gd name="connsiteY0" fmla="*/ 0 h 3713149"/>
              <a:gd name="connsiteX1" fmla="*/ 3171870 w 3171870"/>
              <a:gd name="connsiteY1" fmla="*/ 0 h 3713149"/>
              <a:gd name="connsiteX2" fmla="*/ 3171870 w 3171870"/>
              <a:gd name="connsiteY2" fmla="*/ 3713149 h 3713149"/>
              <a:gd name="connsiteX3" fmla="*/ 0 w 3171870"/>
              <a:gd name="connsiteY3" fmla="*/ 3713149 h 3713149"/>
            </a:gdLst>
            <a:ahLst/>
            <a:cxnLst>
              <a:cxn ang="0">
                <a:pos x="connsiteX0" y="connsiteY0"/>
              </a:cxn>
              <a:cxn ang="0">
                <a:pos x="connsiteX1" y="connsiteY1"/>
              </a:cxn>
              <a:cxn ang="0">
                <a:pos x="connsiteX2" y="connsiteY2"/>
              </a:cxn>
              <a:cxn ang="0">
                <a:pos x="connsiteX3" y="connsiteY3"/>
              </a:cxn>
            </a:cxnLst>
            <a:rect l="l" t="t" r="r" b="b"/>
            <a:pathLst>
              <a:path w="3171870" h="3713149">
                <a:moveTo>
                  <a:pt x="0" y="0"/>
                </a:moveTo>
                <a:lnTo>
                  <a:pt x="3171870" y="0"/>
                </a:lnTo>
                <a:lnTo>
                  <a:pt x="3171870" y="3713149"/>
                </a:lnTo>
                <a:lnTo>
                  <a:pt x="0" y="3713149"/>
                </a:lnTo>
                <a:close/>
              </a:path>
            </a:pathLst>
          </a:custGeom>
        </p:spPr>
        <p:txBody>
          <a:bodyPr wrap="square">
            <a:noAutofit/>
          </a:bodyPr>
          <a:lstStyle/>
          <a:p>
            <a:endParaRPr lang="en-US"/>
          </a:p>
        </p:txBody>
      </p:sp>
      <p:sp>
        <p:nvSpPr>
          <p:cNvPr id="7" name="Freeform 17">
            <a:extLst>
              <a:ext uri="{FF2B5EF4-FFF2-40B4-BE49-F238E27FC236}">
                <a16:creationId xmlns:a16="http://schemas.microsoft.com/office/drawing/2014/main" id="{6DDC3130-A3C3-7AE6-BC41-5676558A9297}"/>
              </a:ext>
              <a:ext uri="{C183D7F6-B498-43B3-948B-1728B52AA6E4}">
                <adec:decorative xmlns:adec="http://schemas.microsoft.com/office/drawing/2017/decorative" val="1"/>
              </a:ext>
            </a:extLst>
          </p:cNvPr>
          <p:cNvSpPr/>
          <p:nvPr userDrawn="1"/>
        </p:nvSpPr>
        <p:spPr>
          <a:xfrm flipV="1">
            <a:off x="7768799" y="6526800"/>
            <a:ext cx="4423201" cy="331200"/>
          </a:xfrm>
          <a:custGeom>
            <a:avLst/>
            <a:gdLst/>
            <a:ahLst/>
            <a:cxnLst/>
            <a:rect l="l" t="t" r="r" b="b"/>
            <a:pathLst>
              <a:path w="5072131" h="573308">
                <a:moveTo>
                  <a:pt x="0" y="0"/>
                </a:moveTo>
                <a:lnTo>
                  <a:pt x="5072131" y="0"/>
                </a:lnTo>
                <a:lnTo>
                  <a:pt x="5072131" y="573308"/>
                </a:lnTo>
                <a:lnTo>
                  <a:pt x="0" y="573308"/>
                </a:lnTo>
                <a:close/>
              </a:path>
            </a:pathLst>
          </a:custGeom>
          <a:solidFill>
            <a:schemeClr val="accent1">
              <a:lumMod val="60000"/>
              <a:lumOff val="40000"/>
            </a:schemeClr>
          </a:solidFill>
        </p:spPr>
        <p:txBody>
          <a:bodyPr/>
          <a:lstStyle/>
          <a:p>
            <a:endParaRPr lang="zh-CN" altLang="en-US"/>
          </a:p>
        </p:txBody>
      </p:sp>
      <p:sp>
        <p:nvSpPr>
          <p:cNvPr id="11" name="Freeform: Shape 10">
            <a:extLst>
              <a:ext uri="{FF2B5EF4-FFF2-40B4-BE49-F238E27FC236}">
                <a16:creationId xmlns:a16="http://schemas.microsoft.com/office/drawing/2014/main" id="{B09B643E-CE5D-1852-BB2C-C13807CF7F52}"/>
              </a:ext>
              <a:ext uri="{C183D7F6-B498-43B3-948B-1728B52AA6E4}">
                <adec:decorative xmlns:adec="http://schemas.microsoft.com/office/drawing/2017/decorative" val="1"/>
              </a:ext>
            </a:extLst>
          </p:cNvPr>
          <p:cNvSpPr/>
          <p:nvPr userDrawn="1"/>
        </p:nvSpPr>
        <p:spPr>
          <a:xfrm>
            <a:off x="2" y="0"/>
            <a:ext cx="12191999" cy="331200"/>
          </a:xfrm>
          <a:custGeom>
            <a:avLst/>
            <a:gdLst>
              <a:gd name="connsiteX0" fmla="*/ 0 w 12191999"/>
              <a:gd name="connsiteY0" fmla="*/ 0 h 331200"/>
              <a:gd name="connsiteX1" fmla="*/ 12191999 w 12191999"/>
              <a:gd name="connsiteY1" fmla="*/ 0 h 331200"/>
              <a:gd name="connsiteX2" fmla="*/ 12191999 w 12191999"/>
              <a:gd name="connsiteY2" fmla="*/ 331200 h 331200"/>
              <a:gd name="connsiteX3" fmla="*/ 0 w 12191999"/>
              <a:gd name="connsiteY3" fmla="*/ 331200 h 331200"/>
            </a:gdLst>
            <a:ahLst/>
            <a:cxnLst>
              <a:cxn ang="0">
                <a:pos x="connsiteX0" y="connsiteY0"/>
              </a:cxn>
              <a:cxn ang="0">
                <a:pos x="connsiteX1" y="connsiteY1"/>
              </a:cxn>
              <a:cxn ang="0">
                <a:pos x="connsiteX2" y="connsiteY2"/>
              </a:cxn>
              <a:cxn ang="0">
                <a:pos x="connsiteX3" y="connsiteY3"/>
              </a:cxn>
            </a:cxnLst>
            <a:rect l="l" t="t" r="r" b="b"/>
            <a:pathLst>
              <a:path w="12191999" h="331200">
                <a:moveTo>
                  <a:pt x="0" y="0"/>
                </a:moveTo>
                <a:lnTo>
                  <a:pt x="12191999" y="0"/>
                </a:lnTo>
                <a:lnTo>
                  <a:pt x="12191999" y="331200"/>
                </a:lnTo>
                <a:lnTo>
                  <a:pt x="0" y="331200"/>
                </a:lnTo>
                <a:close/>
              </a:path>
            </a:pathLst>
          </a:custGeom>
          <a:solidFill>
            <a:schemeClr val="accent1"/>
          </a:solidFill>
        </p:spPr>
        <p:txBody>
          <a:bodyPr wrap="square">
            <a:noAutofit/>
          </a:bodyPr>
          <a:lstStyle/>
          <a:p>
            <a:endParaRPr lang="zh-CN" altLang="en-US"/>
          </a:p>
        </p:txBody>
      </p:sp>
      <p:sp>
        <p:nvSpPr>
          <p:cNvPr id="12" name="Freeform 17">
            <a:extLst>
              <a:ext uri="{FF2B5EF4-FFF2-40B4-BE49-F238E27FC236}">
                <a16:creationId xmlns:a16="http://schemas.microsoft.com/office/drawing/2014/main" id="{6C9DB915-08DF-0AC5-9A2A-F401116E05C8}"/>
              </a:ext>
              <a:ext uri="{C183D7F6-B498-43B3-948B-1728B52AA6E4}">
                <adec:decorative xmlns:adec="http://schemas.microsoft.com/office/drawing/2017/decorative" val="1"/>
              </a:ext>
            </a:extLst>
          </p:cNvPr>
          <p:cNvSpPr/>
          <p:nvPr userDrawn="1"/>
        </p:nvSpPr>
        <p:spPr>
          <a:xfrm flipV="1">
            <a:off x="0" y="0"/>
            <a:ext cx="4423201" cy="331200"/>
          </a:xfrm>
          <a:custGeom>
            <a:avLst/>
            <a:gdLst/>
            <a:ahLst/>
            <a:cxnLst/>
            <a:rect l="l" t="t" r="r" b="b"/>
            <a:pathLst>
              <a:path w="5072131" h="573308">
                <a:moveTo>
                  <a:pt x="0" y="0"/>
                </a:moveTo>
                <a:lnTo>
                  <a:pt x="5072131" y="0"/>
                </a:lnTo>
                <a:lnTo>
                  <a:pt x="5072131" y="573308"/>
                </a:lnTo>
                <a:lnTo>
                  <a:pt x="0" y="573308"/>
                </a:lnTo>
                <a:close/>
              </a:path>
            </a:pathLst>
          </a:custGeom>
          <a:solidFill>
            <a:schemeClr val="accent1">
              <a:lumMod val="60000"/>
              <a:lumOff val="40000"/>
            </a:schemeClr>
          </a:solidFill>
        </p:spPr>
        <p:txBody>
          <a:bodyPr/>
          <a:lstStyle/>
          <a:p>
            <a:endParaRPr lang="zh-CN" altLang="en-US"/>
          </a:p>
        </p:txBody>
      </p:sp>
      <p:sp>
        <p:nvSpPr>
          <p:cNvPr id="9" name="Date Placeholder 8">
            <a:extLst>
              <a:ext uri="{FF2B5EF4-FFF2-40B4-BE49-F238E27FC236}">
                <a16:creationId xmlns:a16="http://schemas.microsoft.com/office/drawing/2014/main" id="{79D6E9F3-F603-7F3B-A0F8-9EECCC65B573}"/>
              </a:ext>
            </a:extLst>
          </p:cNvPr>
          <p:cNvSpPr>
            <a:spLocks noGrp="1"/>
          </p:cNvSpPr>
          <p:nvPr>
            <p:ph type="dt" sz="half" idx="36"/>
          </p:nvPr>
        </p:nvSpPr>
        <p:spPr/>
        <p:txBody>
          <a:bodyPr/>
          <a:lstStyle/>
          <a:p>
            <a:r>
              <a:rPr lang="en-US" altLang="zh-CN"/>
              <a:t>04/26/2025</a:t>
            </a:r>
          </a:p>
        </p:txBody>
      </p:sp>
      <p:sp>
        <p:nvSpPr>
          <p:cNvPr id="10" name="Footer Placeholder 9">
            <a:extLst>
              <a:ext uri="{FF2B5EF4-FFF2-40B4-BE49-F238E27FC236}">
                <a16:creationId xmlns:a16="http://schemas.microsoft.com/office/drawing/2014/main" id="{53F5DB2C-485D-D8D2-8C1F-E4EA8040EE7C}"/>
              </a:ext>
            </a:extLst>
          </p:cNvPr>
          <p:cNvSpPr>
            <a:spLocks noGrp="1"/>
          </p:cNvSpPr>
          <p:nvPr>
            <p:ph type="ftr" sz="quarter" idx="37"/>
          </p:nvPr>
        </p:nvSpPr>
        <p:spPr/>
        <p:txBody>
          <a:bodyPr/>
          <a:lstStyle/>
          <a:p>
            <a:r>
              <a:rPr lang="en-US" altLang="zh-CN"/>
              <a:t>Sample Footer Text</a:t>
            </a:r>
          </a:p>
        </p:txBody>
      </p:sp>
      <p:sp>
        <p:nvSpPr>
          <p:cNvPr id="21" name="Slide Number Placeholder 20">
            <a:extLst>
              <a:ext uri="{FF2B5EF4-FFF2-40B4-BE49-F238E27FC236}">
                <a16:creationId xmlns:a16="http://schemas.microsoft.com/office/drawing/2014/main" id="{55A11E9E-D44F-E555-A2BB-14D6FE777822}"/>
              </a:ext>
            </a:extLst>
          </p:cNvPr>
          <p:cNvSpPr>
            <a:spLocks noGrp="1"/>
          </p:cNvSpPr>
          <p:nvPr>
            <p:ph type="sldNum" sz="half" idx="38"/>
          </p:nvPr>
        </p:nvSpPr>
        <p:spPr/>
        <p:txBody>
          <a:bodyPr/>
          <a:lstStyle/>
          <a:p>
            <a:fld id="{64D095EA-18D5-4754-B677-EAAE710458D2}" type="slidenum">
              <a:rPr lang="en-US" altLang="zh-CN" smtClean="0"/>
              <a:pPr/>
              <a:t>‹#›</a:t>
            </a:fld>
            <a:endParaRPr lang="en-US" altLang="zh-CN"/>
          </a:p>
        </p:txBody>
      </p:sp>
    </p:spTree>
    <p:extLst>
      <p:ext uri="{BB962C8B-B14F-4D97-AF65-F5344CB8AC3E}">
        <p14:creationId xmlns:p14="http://schemas.microsoft.com/office/powerpoint/2010/main" val="30369093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Photo 4">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5C6104E6-797D-DE61-EBFD-7BF0502BCC04}"/>
              </a:ext>
            </a:extLst>
          </p:cNvPr>
          <p:cNvSpPr>
            <a:spLocks noGrp="1"/>
          </p:cNvSpPr>
          <p:nvPr>
            <p:ph type="title"/>
          </p:nvPr>
        </p:nvSpPr>
        <p:spPr>
          <a:xfrm>
            <a:off x="844000" y="825622"/>
            <a:ext cx="5906997" cy="1928790"/>
          </a:xfrm>
        </p:spPr>
        <p:txBody>
          <a:bodyPr lIns="0" tIns="0" rIns="0" bIns="0" anchor="b">
            <a:noAutofit/>
          </a:bodyPr>
          <a:lstStyle>
            <a:lvl1pPr>
              <a:defRPr sz="3600" b="0" baseline="0"/>
            </a:lvl1pPr>
          </a:lstStyle>
          <a:p>
            <a:r>
              <a:rPr lang="en-US"/>
              <a:t>Click to edit Master title style</a:t>
            </a:r>
          </a:p>
        </p:txBody>
      </p:sp>
      <p:sp>
        <p:nvSpPr>
          <p:cNvPr id="2" name="Content Placeholder 7">
            <a:extLst>
              <a:ext uri="{FF2B5EF4-FFF2-40B4-BE49-F238E27FC236}">
                <a16:creationId xmlns:a16="http://schemas.microsoft.com/office/drawing/2014/main" id="{B0D848ED-ED73-86A8-A1FA-AF09CBE78399}"/>
              </a:ext>
            </a:extLst>
          </p:cNvPr>
          <p:cNvSpPr>
            <a:spLocks noGrp="1"/>
          </p:cNvSpPr>
          <p:nvPr>
            <p:ph sz="quarter" idx="22"/>
          </p:nvPr>
        </p:nvSpPr>
        <p:spPr>
          <a:xfrm>
            <a:off x="844001" y="2868150"/>
            <a:ext cx="5906996" cy="3157929"/>
          </a:xfrm>
        </p:spPr>
        <p:txBody>
          <a:bodyPr lIns="0" tIns="0" rIns="0" bIns="0" anchor="t">
            <a:noAutofit/>
          </a:bodyPr>
          <a:lstStyle>
            <a:lvl1pPr marL="0" indent="0">
              <a:buNone/>
              <a:defRPr sz="1400"/>
            </a:lvl1pPr>
            <a:lvl2pPr marL="457200" indent="0">
              <a:buNone/>
              <a:defRPr sz="1200"/>
            </a:lvl2pPr>
            <a:lvl3pPr marL="914400" indent="0">
              <a:buNone/>
              <a:defRPr sz="1100"/>
            </a:lvl3pPr>
            <a:lvl4pPr marL="1371600" indent="0">
              <a:buNone/>
              <a:defRPr sz="1050"/>
            </a:lvl4pPr>
            <a:lvl5pPr marL="1828800" inden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Picture Placeholder 10">
            <a:extLst>
              <a:ext uri="{FF2B5EF4-FFF2-40B4-BE49-F238E27FC236}">
                <a16:creationId xmlns:a16="http://schemas.microsoft.com/office/drawing/2014/main" id="{847007C7-5340-21AB-9C7D-DEAEEEC51F9E}"/>
              </a:ext>
              <a:ext uri="{C183D7F6-B498-43B3-948B-1728B52AA6E4}">
                <adec:decorative xmlns:adec="http://schemas.microsoft.com/office/drawing/2017/decorative" val="0"/>
              </a:ext>
            </a:extLst>
          </p:cNvPr>
          <p:cNvSpPr>
            <a:spLocks noGrp="1"/>
          </p:cNvSpPr>
          <p:nvPr>
            <p:ph type="pic" sz="quarter" idx="18"/>
          </p:nvPr>
        </p:nvSpPr>
        <p:spPr>
          <a:xfrm>
            <a:off x="7300452" y="831918"/>
            <a:ext cx="4006875" cy="5194161"/>
          </a:xfrm>
        </p:spPr>
        <p:txBody>
          <a:bodyPr/>
          <a:lstStyle/>
          <a:p>
            <a:endParaRPr lang="en-US"/>
          </a:p>
        </p:txBody>
      </p:sp>
      <p:sp>
        <p:nvSpPr>
          <p:cNvPr id="13" name="Freeform 17">
            <a:extLst>
              <a:ext uri="{FF2B5EF4-FFF2-40B4-BE49-F238E27FC236}">
                <a16:creationId xmlns:a16="http://schemas.microsoft.com/office/drawing/2014/main" id="{13CA70C1-F619-4E37-711E-3B0AD7A76F17}"/>
              </a:ext>
              <a:ext uri="{C183D7F6-B498-43B3-948B-1728B52AA6E4}">
                <adec:decorative xmlns:adec="http://schemas.microsoft.com/office/drawing/2017/decorative" val="1"/>
              </a:ext>
            </a:extLst>
          </p:cNvPr>
          <p:cNvSpPr/>
          <p:nvPr userDrawn="1"/>
        </p:nvSpPr>
        <p:spPr>
          <a:xfrm>
            <a:off x="1" y="6526801"/>
            <a:ext cx="12192000" cy="331199"/>
          </a:xfrm>
          <a:custGeom>
            <a:avLst/>
            <a:gdLst/>
            <a:ahLst/>
            <a:cxnLst/>
            <a:rect l="l" t="t" r="r" b="b"/>
            <a:pathLst>
              <a:path w="5072131" h="573308">
                <a:moveTo>
                  <a:pt x="0" y="0"/>
                </a:moveTo>
                <a:lnTo>
                  <a:pt x="5072131" y="0"/>
                </a:lnTo>
                <a:lnTo>
                  <a:pt x="5072131" y="573308"/>
                </a:lnTo>
                <a:lnTo>
                  <a:pt x="0" y="573308"/>
                </a:lnTo>
                <a:close/>
              </a:path>
            </a:pathLst>
          </a:custGeom>
          <a:solidFill>
            <a:schemeClr val="accent1"/>
          </a:solidFill>
        </p:spPr>
        <p:txBody>
          <a:bodyPr/>
          <a:lstStyle/>
          <a:p>
            <a:endParaRPr lang="zh-CN" altLang="en-US"/>
          </a:p>
        </p:txBody>
      </p:sp>
      <p:sp>
        <p:nvSpPr>
          <p:cNvPr id="14" name="Freeform 17">
            <a:extLst>
              <a:ext uri="{FF2B5EF4-FFF2-40B4-BE49-F238E27FC236}">
                <a16:creationId xmlns:a16="http://schemas.microsoft.com/office/drawing/2014/main" id="{AFD330A2-1BB8-0E4E-4029-7943C275F806}"/>
              </a:ext>
              <a:ext uri="{C183D7F6-B498-43B3-948B-1728B52AA6E4}">
                <adec:decorative xmlns:adec="http://schemas.microsoft.com/office/drawing/2017/decorative" val="1"/>
              </a:ext>
            </a:extLst>
          </p:cNvPr>
          <p:cNvSpPr/>
          <p:nvPr userDrawn="1"/>
        </p:nvSpPr>
        <p:spPr>
          <a:xfrm flipV="1">
            <a:off x="7768799" y="6526800"/>
            <a:ext cx="4423201" cy="331200"/>
          </a:xfrm>
          <a:custGeom>
            <a:avLst/>
            <a:gdLst/>
            <a:ahLst/>
            <a:cxnLst/>
            <a:rect l="l" t="t" r="r" b="b"/>
            <a:pathLst>
              <a:path w="5072131" h="573308">
                <a:moveTo>
                  <a:pt x="0" y="0"/>
                </a:moveTo>
                <a:lnTo>
                  <a:pt x="5072131" y="0"/>
                </a:lnTo>
                <a:lnTo>
                  <a:pt x="5072131" y="573308"/>
                </a:lnTo>
                <a:lnTo>
                  <a:pt x="0" y="573308"/>
                </a:lnTo>
                <a:close/>
              </a:path>
            </a:pathLst>
          </a:custGeom>
          <a:solidFill>
            <a:schemeClr val="accent1">
              <a:lumMod val="60000"/>
              <a:lumOff val="40000"/>
            </a:schemeClr>
          </a:solidFill>
        </p:spPr>
        <p:txBody>
          <a:bodyPr/>
          <a:lstStyle/>
          <a:p>
            <a:endParaRPr lang="zh-CN" altLang="en-US"/>
          </a:p>
        </p:txBody>
      </p:sp>
      <p:sp>
        <p:nvSpPr>
          <p:cNvPr id="15" name="Freeform 10">
            <a:extLst>
              <a:ext uri="{FF2B5EF4-FFF2-40B4-BE49-F238E27FC236}">
                <a16:creationId xmlns:a16="http://schemas.microsoft.com/office/drawing/2014/main" id="{2CA1D929-364A-512C-A838-1E811BAAA5D1}"/>
              </a:ext>
              <a:ext uri="{C183D7F6-B498-43B3-948B-1728B52AA6E4}">
                <adec:decorative xmlns:adec="http://schemas.microsoft.com/office/drawing/2017/decorative" val="1"/>
              </a:ext>
            </a:extLst>
          </p:cNvPr>
          <p:cNvSpPr/>
          <p:nvPr userDrawn="1"/>
        </p:nvSpPr>
        <p:spPr>
          <a:xfrm>
            <a:off x="0" y="0"/>
            <a:ext cx="864000" cy="864000"/>
          </a:xfrm>
          <a:custGeom>
            <a:avLst/>
            <a:gdLst/>
            <a:ahLst/>
            <a:cxnLst/>
            <a:rect l="l" t="t" r="r" b="b"/>
            <a:pathLst>
              <a:path w="2884235" h="812800">
                <a:moveTo>
                  <a:pt x="0" y="0"/>
                </a:moveTo>
                <a:lnTo>
                  <a:pt x="2884235" y="0"/>
                </a:lnTo>
                <a:lnTo>
                  <a:pt x="2884235" y="812800"/>
                </a:lnTo>
                <a:lnTo>
                  <a:pt x="0" y="812800"/>
                </a:lnTo>
                <a:close/>
              </a:path>
            </a:pathLst>
          </a:custGeom>
          <a:solidFill>
            <a:schemeClr val="accent1"/>
          </a:solidFill>
        </p:spPr>
        <p:txBody>
          <a:bodyPr/>
          <a:lstStyle/>
          <a:p>
            <a:endParaRPr lang="zh-CN" altLang="en-US" u="sng"/>
          </a:p>
        </p:txBody>
      </p:sp>
      <p:sp>
        <p:nvSpPr>
          <p:cNvPr id="4" name="Date Placeholder 3">
            <a:extLst>
              <a:ext uri="{FF2B5EF4-FFF2-40B4-BE49-F238E27FC236}">
                <a16:creationId xmlns:a16="http://schemas.microsoft.com/office/drawing/2014/main" id="{6E839E46-5D7F-72A4-2992-9ED1BC2734D0}"/>
              </a:ext>
            </a:extLst>
          </p:cNvPr>
          <p:cNvSpPr>
            <a:spLocks noGrp="1"/>
          </p:cNvSpPr>
          <p:nvPr>
            <p:ph type="dt" sz="half" idx="19"/>
          </p:nvPr>
        </p:nvSpPr>
        <p:spPr/>
        <p:txBody>
          <a:bodyPr/>
          <a:lstStyle/>
          <a:p>
            <a:r>
              <a:rPr lang="en-US" altLang="zh-CN"/>
              <a:t>04/26/2025</a:t>
            </a:r>
          </a:p>
        </p:txBody>
      </p:sp>
      <p:sp>
        <p:nvSpPr>
          <p:cNvPr id="9" name="Footer Placeholder 8">
            <a:extLst>
              <a:ext uri="{FF2B5EF4-FFF2-40B4-BE49-F238E27FC236}">
                <a16:creationId xmlns:a16="http://schemas.microsoft.com/office/drawing/2014/main" id="{421D8C09-15AC-F77D-CB44-460449C518AA}"/>
              </a:ext>
            </a:extLst>
          </p:cNvPr>
          <p:cNvSpPr>
            <a:spLocks noGrp="1"/>
          </p:cNvSpPr>
          <p:nvPr>
            <p:ph type="ftr" sz="quarter" idx="20"/>
          </p:nvPr>
        </p:nvSpPr>
        <p:spPr/>
        <p:txBody>
          <a:bodyPr/>
          <a:lstStyle/>
          <a:p>
            <a:r>
              <a:rPr lang="en-US" altLang="zh-CN"/>
              <a:t>Sample Footer Text</a:t>
            </a:r>
          </a:p>
        </p:txBody>
      </p:sp>
      <p:sp>
        <p:nvSpPr>
          <p:cNvPr id="10" name="Slide Number Placeholder 9">
            <a:extLst>
              <a:ext uri="{FF2B5EF4-FFF2-40B4-BE49-F238E27FC236}">
                <a16:creationId xmlns:a16="http://schemas.microsoft.com/office/drawing/2014/main" id="{B9DACD80-A888-AB57-3EB1-6A05051158F8}"/>
              </a:ext>
            </a:extLst>
          </p:cNvPr>
          <p:cNvSpPr>
            <a:spLocks noGrp="1"/>
          </p:cNvSpPr>
          <p:nvPr>
            <p:ph type="sldNum" sz="half" idx="21"/>
          </p:nvPr>
        </p:nvSpPr>
        <p:spPr/>
        <p:txBody>
          <a:bodyPr/>
          <a:lstStyle/>
          <a:p>
            <a:fld id="{64D095EA-18D5-4754-B677-EAAE710458D2}" type="slidenum">
              <a:rPr lang="en-US" altLang="zh-CN" smtClean="0"/>
              <a:pPr/>
              <a:t>‹#›</a:t>
            </a:fld>
            <a:endParaRPr lang="en-US" altLang="zh-CN"/>
          </a:p>
        </p:txBody>
      </p:sp>
    </p:spTree>
    <p:extLst>
      <p:ext uri="{BB962C8B-B14F-4D97-AF65-F5344CB8AC3E}">
        <p14:creationId xmlns:p14="http://schemas.microsoft.com/office/powerpoint/2010/main" val="38479485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sing">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AEC883F5-7BE7-D1A3-93C9-9C475A2CB860}"/>
              </a:ext>
              <a:ext uri="{C183D7F6-B498-43B3-948B-1728B52AA6E4}">
                <adec:decorative xmlns:adec="http://schemas.microsoft.com/office/drawing/2017/decorative" val="1"/>
              </a:ext>
            </a:extLst>
          </p:cNvPr>
          <p:cNvSpPr/>
          <p:nvPr userDrawn="1"/>
        </p:nvSpPr>
        <p:spPr>
          <a:xfrm rot="5400000">
            <a:off x="845820" y="5270500"/>
            <a:ext cx="741680" cy="243332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34F1FF0-4427-86A3-4D78-0F719ED7FEF9}"/>
              </a:ext>
              <a:ext uri="{C183D7F6-B498-43B3-948B-1728B52AA6E4}">
                <adec:decorative xmlns:adec="http://schemas.microsoft.com/office/drawing/2017/decorative" val="1"/>
              </a:ext>
            </a:extLst>
          </p:cNvPr>
          <p:cNvSpPr/>
          <p:nvPr userDrawn="1"/>
        </p:nvSpPr>
        <p:spPr>
          <a:xfrm>
            <a:off x="0" y="1706880"/>
            <a:ext cx="782320" cy="200152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10">
            <a:extLst>
              <a:ext uri="{FF2B5EF4-FFF2-40B4-BE49-F238E27FC236}">
                <a16:creationId xmlns:a16="http://schemas.microsoft.com/office/drawing/2014/main" id="{7601B0E6-3C72-DA7C-AABE-BEB976EAD38F}"/>
              </a:ext>
              <a:ext uri="{C183D7F6-B498-43B3-948B-1728B52AA6E4}">
                <adec:decorative xmlns:adec="http://schemas.microsoft.com/office/drawing/2017/decorative" val="1"/>
              </a:ext>
            </a:extLst>
          </p:cNvPr>
          <p:cNvSpPr/>
          <p:nvPr userDrawn="1"/>
        </p:nvSpPr>
        <p:spPr>
          <a:xfrm>
            <a:off x="5003800" y="0"/>
            <a:ext cx="7188200" cy="6858000"/>
          </a:xfrm>
          <a:custGeom>
            <a:avLst/>
            <a:gdLst/>
            <a:ahLst/>
            <a:cxnLst/>
            <a:rect l="l" t="t" r="r" b="b"/>
            <a:pathLst>
              <a:path w="2884235" h="812800">
                <a:moveTo>
                  <a:pt x="0" y="0"/>
                </a:moveTo>
                <a:lnTo>
                  <a:pt x="2884235" y="0"/>
                </a:lnTo>
                <a:lnTo>
                  <a:pt x="2884235" y="812800"/>
                </a:lnTo>
                <a:lnTo>
                  <a:pt x="0" y="812800"/>
                </a:lnTo>
                <a:close/>
              </a:path>
            </a:pathLst>
          </a:custGeom>
          <a:solidFill>
            <a:schemeClr val="accent1"/>
          </a:solidFill>
        </p:spPr>
        <p:txBody>
          <a:bodyPr/>
          <a:lstStyle/>
          <a:p>
            <a:endParaRPr lang="zh-CN" altLang="en-US" u="sng"/>
          </a:p>
        </p:txBody>
      </p:sp>
      <p:sp>
        <p:nvSpPr>
          <p:cNvPr id="28" name="Title 27">
            <a:extLst>
              <a:ext uri="{FF2B5EF4-FFF2-40B4-BE49-F238E27FC236}">
                <a16:creationId xmlns:a16="http://schemas.microsoft.com/office/drawing/2014/main" id="{B22DC1AD-104F-B2A9-0D6E-AADE2D550AB6}"/>
              </a:ext>
            </a:extLst>
          </p:cNvPr>
          <p:cNvSpPr>
            <a:spLocks noGrp="1"/>
          </p:cNvSpPr>
          <p:nvPr>
            <p:ph type="ctrTitle" hasCustomPrompt="1"/>
          </p:nvPr>
        </p:nvSpPr>
        <p:spPr>
          <a:xfrm>
            <a:off x="6331476" y="1153634"/>
            <a:ext cx="5184248" cy="4550732"/>
          </a:xfrm>
          <a:prstGeom prst="rect">
            <a:avLst/>
          </a:prstGeom>
        </p:spPr>
        <p:txBody>
          <a:bodyPr lIns="0" tIns="0" rIns="0" bIns="0" anchor="ctr">
            <a:noAutofit/>
          </a:bodyPr>
          <a:lstStyle>
            <a:lvl1pPr algn="ctr">
              <a:lnSpc>
                <a:spcPct val="100000"/>
              </a:lnSpc>
              <a:defRPr sz="6000" b="0" baseline="0">
                <a:solidFill>
                  <a:schemeClr val="tx1"/>
                </a:solidFill>
              </a:defRPr>
            </a:lvl1pPr>
          </a:lstStyle>
          <a:p>
            <a:r>
              <a:rPr lang="en-US" altLang="zh-CN" sz="7200"/>
              <a:t>CLICK TO EDIT MASTER TITLE STYLE</a:t>
            </a:r>
            <a:endParaRPr lang="zh-CN" altLang="en-US"/>
          </a:p>
        </p:txBody>
      </p:sp>
      <p:sp>
        <p:nvSpPr>
          <p:cNvPr id="13" name="Picture Placeholder 12">
            <a:extLst>
              <a:ext uri="{FF2B5EF4-FFF2-40B4-BE49-F238E27FC236}">
                <a16:creationId xmlns:a16="http://schemas.microsoft.com/office/drawing/2014/main" id="{1F6A65A1-92CE-EE19-EEE3-1696F336C737}"/>
              </a:ext>
            </a:extLst>
          </p:cNvPr>
          <p:cNvSpPr>
            <a:spLocks noGrp="1"/>
          </p:cNvSpPr>
          <p:nvPr>
            <p:ph type="pic" sz="quarter" idx="18"/>
          </p:nvPr>
        </p:nvSpPr>
        <p:spPr>
          <a:xfrm>
            <a:off x="0" y="0"/>
            <a:ext cx="6256866" cy="6858000"/>
          </a:xfrm>
          <a:custGeom>
            <a:avLst/>
            <a:gdLst>
              <a:gd name="connsiteX0" fmla="*/ 0 w 6256866"/>
              <a:gd name="connsiteY0" fmla="*/ 0 h 6858000"/>
              <a:gd name="connsiteX1" fmla="*/ 5130265 w 6256866"/>
              <a:gd name="connsiteY1" fmla="*/ 0 h 6858000"/>
              <a:gd name="connsiteX2" fmla="*/ 5130265 w 6256866"/>
              <a:gd name="connsiteY2" fmla="*/ 3276600 h 6858000"/>
              <a:gd name="connsiteX3" fmla="*/ 6256866 w 6256866"/>
              <a:gd name="connsiteY3" fmla="*/ 3276600 h 6858000"/>
              <a:gd name="connsiteX4" fmla="*/ 6256866 w 6256866"/>
              <a:gd name="connsiteY4" fmla="*/ 4139648 h 6858000"/>
              <a:gd name="connsiteX5" fmla="*/ 5130265 w 6256866"/>
              <a:gd name="connsiteY5" fmla="*/ 4139648 h 6858000"/>
              <a:gd name="connsiteX6" fmla="*/ 5130265 w 6256866"/>
              <a:gd name="connsiteY6" fmla="*/ 6858000 h 6858000"/>
              <a:gd name="connsiteX7" fmla="*/ 2433320 w 6256866"/>
              <a:gd name="connsiteY7" fmla="*/ 6858000 h 6858000"/>
              <a:gd name="connsiteX8" fmla="*/ 2433320 w 6256866"/>
              <a:gd name="connsiteY8" fmla="*/ 6116320 h 6858000"/>
              <a:gd name="connsiteX9" fmla="*/ 0 w 6256866"/>
              <a:gd name="connsiteY9" fmla="*/ 6116320 h 6858000"/>
              <a:gd name="connsiteX10" fmla="*/ 0 w 6256866"/>
              <a:gd name="connsiteY10" fmla="*/ 3708400 h 6858000"/>
              <a:gd name="connsiteX11" fmla="*/ 782320 w 6256866"/>
              <a:gd name="connsiteY11" fmla="*/ 3708400 h 6858000"/>
              <a:gd name="connsiteX12" fmla="*/ 782320 w 6256866"/>
              <a:gd name="connsiteY12" fmla="*/ 1706880 h 6858000"/>
              <a:gd name="connsiteX13" fmla="*/ 0 w 6256866"/>
              <a:gd name="connsiteY13" fmla="*/ 170688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56866" h="6858000">
                <a:moveTo>
                  <a:pt x="0" y="0"/>
                </a:moveTo>
                <a:lnTo>
                  <a:pt x="5130265" y="0"/>
                </a:lnTo>
                <a:lnTo>
                  <a:pt x="5130265" y="3276600"/>
                </a:lnTo>
                <a:lnTo>
                  <a:pt x="6256866" y="3276600"/>
                </a:lnTo>
                <a:lnTo>
                  <a:pt x="6256866" y="4139648"/>
                </a:lnTo>
                <a:lnTo>
                  <a:pt x="5130265" y="4139648"/>
                </a:lnTo>
                <a:lnTo>
                  <a:pt x="5130265" y="6858000"/>
                </a:lnTo>
                <a:lnTo>
                  <a:pt x="2433320" y="6858000"/>
                </a:lnTo>
                <a:lnTo>
                  <a:pt x="2433320" y="6116320"/>
                </a:lnTo>
                <a:lnTo>
                  <a:pt x="0" y="6116320"/>
                </a:lnTo>
                <a:lnTo>
                  <a:pt x="0" y="3708400"/>
                </a:lnTo>
                <a:lnTo>
                  <a:pt x="782320" y="3708400"/>
                </a:lnTo>
                <a:lnTo>
                  <a:pt x="782320" y="1706880"/>
                </a:lnTo>
                <a:lnTo>
                  <a:pt x="0" y="1706880"/>
                </a:lnTo>
                <a:close/>
              </a:path>
            </a:pathLst>
          </a:custGeom>
          <a:noFill/>
        </p:spPr>
        <p:txBody>
          <a:bodyPr wrap="square">
            <a:noAutofit/>
          </a:bodyPr>
          <a:lstStyle/>
          <a:p>
            <a:endParaRPr lang="en-US"/>
          </a:p>
        </p:txBody>
      </p:sp>
      <p:sp>
        <p:nvSpPr>
          <p:cNvPr id="5" name="Date Placeholder 4">
            <a:extLst>
              <a:ext uri="{FF2B5EF4-FFF2-40B4-BE49-F238E27FC236}">
                <a16:creationId xmlns:a16="http://schemas.microsoft.com/office/drawing/2014/main" id="{DD7D5DA1-025D-2C65-E8EE-CEE1E76E0530}"/>
              </a:ext>
            </a:extLst>
          </p:cNvPr>
          <p:cNvSpPr>
            <a:spLocks noGrp="1"/>
          </p:cNvSpPr>
          <p:nvPr>
            <p:ph type="dt" sz="half" idx="19"/>
          </p:nvPr>
        </p:nvSpPr>
        <p:spPr/>
        <p:txBody>
          <a:bodyPr/>
          <a:lstStyle/>
          <a:p>
            <a:r>
              <a:rPr lang="en-US" altLang="zh-CN"/>
              <a:t>04/26/2025</a:t>
            </a:r>
          </a:p>
        </p:txBody>
      </p:sp>
      <p:sp>
        <p:nvSpPr>
          <p:cNvPr id="6" name="Footer Placeholder 5">
            <a:extLst>
              <a:ext uri="{FF2B5EF4-FFF2-40B4-BE49-F238E27FC236}">
                <a16:creationId xmlns:a16="http://schemas.microsoft.com/office/drawing/2014/main" id="{4F4368DB-AB72-1EC3-A527-8C8E999154B5}"/>
              </a:ext>
            </a:extLst>
          </p:cNvPr>
          <p:cNvSpPr>
            <a:spLocks noGrp="1"/>
          </p:cNvSpPr>
          <p:nvPr>
            <p:ph type="ftr" sz="quarter" idx="20"/>
          </p:nvPr>
        </p:nvSpPr>
        <p:spPr/>
        <p:txBody>
          <a:bodyPr/>
          <a:lstStyle/>
          <a:p>
            <a:r>
              <a:rPr lang="en-US" altLang="zh-CN"/>
              <a:t>Sample Footer Text</a:t>
            </a:r>
          </a:p>
        </p:txBody>
      </p:sp>
      <p:sp>
        <p:nvSpPr>
          <p:cNvPr id="7" name="Slide Number Placeholder 6">
            <a:extLst>
              <a:ext uri="{FF2B5EF4-FFF2-40B4-BE49-F238E27FC236}">
                <a16:creationId xmlns:a16="http://schemas.microsoft.com/office/drawing/2014/main" id="{A06EC095-9480-514A-7E3D-3E2E2EF9CD27}"/>
              </a:ext>
            </a:extLst>
          </p:cNvPr>
          <p:cNvSpPr>
            <a:spLocks noGrp="1"/>
          </p:cNvSpPr>
          <p:nvPr>
            <p:ph type="sldNum" sz="half" idx="21"/>
          </p:nvPr>
        </p:nvSpPr>
        <p:spPr/>
        <p:txBody>
          <a:bodyPr/>
          <a:lstStyle/>
          <a:p>
            <a:fld id="{64D095EA-18D5-4754-B677-EAAE710458D2}" type="slidenum">
              <a:rPr lang="en-US" altLang="zh-CN" smtClean="0"/>
              <a:pPr/>
              <a:t>‹#›</a:t>
            </a:fld>
            <a:endParaRPr lang="en-US" altLang="zh-CN"/>
          </a:p>
        </p:txBody>
      </p:sp>
    </p:spTree>
    <p:extLst>
      <p:ext uri="{BB962C8B-B14F-4D97-AF65-F5344CB8AC3E}">
        <p14:creationId xmlns:p14="http://schemas.microsoft.com/office/powerpoint/2010/main" val="2292772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04/26/2025</a:t>
            </a:r>
            <a:endParaRPr lang="en-US" dirty="0"/>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Sample Footer Text</a:t>
            </a:r>
            <a:endParaRPr lang="en-US" dirty="0"/>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917615-2DB4-4DAA-9DE3-B2B689A846E0}" type="slidenum">
              <a:rPr lang="en-US" dirty="0"/>
              <a:t>‹#›</a:t>
            </a:fld>
            <a:endParaRPr lang="en-US" dirty="0"/>
          </a:p>
        </p:txBody>
      </p:sp>
    </p:spTree>
    <p:extLst>
      <p:ext uri="{BB962C8B-B14F-4D97-AF65-F5344CB8AC3E}">
        <p14:creationId xmlns:p14="http://schemas.microsoft.com/office/powerpoint/2010/main" val="111825488"/>
      </p:ext>
    </p:extLst>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 id="2147483817" r:id="rId9"/>
    <p:sldLayoutId id="2147483818" r:id="rId10"/>
    <p:sldLayoutId id="2147483819" r:id="rId11"/>
    <p:sldLayoutId id="2147483820" r:id="rId12"/>
    <p:sldLayoutId id="2147483821" r:id="rId13"/>
    <p:sldLayoutId id="2147483822" r:id="rId14"/>
    <p:sldLayoutId id="2147483823" r:id="rId15"/>
    <p:sldLayoutId id="2147483824" r:id="rId16"/>
    <p:sldLayoutId id="2147483825" r:id="rId17"/>
    <p:sldLayoutId id="2147483826" r:id="rId18"/>
    <p:sldLayoutId id="2147483827" r:id="rId19"/>
    <p:sldLayoutId id="2147483828" r:id="rId20"/>
    <p:sldLayoutId id="2147483829" r:id="rId21"/>
    <p:sldLayoutId id="2147483830" r:id="rId22"/>
    <p:sldLayoutId id="2147483831" r:id="rId23"/>
    <p:sldLayoutId id="2147483832" r:id="rId24"/>
  </p:sldLayoutIdLst>
  <p:hf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theoneplanetlife.com/university-of-wales-trinity-saint-david-launches-one-planet-governance-post-graduate-certificate/" TargetMode="External"/><Relationship Id="rId2" Type="http://schemas.openxmlformats.org/officeDocument/2006/relationships/image" Target="../media/image1.jpeg"/><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8" Type="http://schemas.openxmlformats.org/officeDocument/2006/relationships/hyperlink" Target="https://fity.club/lists/suggestions/zara-home/" TargetMode="External"/><Relationship Id="rId3" Type="http://schemas.openxmlformats.org/officeDocument/2006/relationships/diagramLayout" Target="../diagrams/layout1.xml"/><Relationship Id="rId7" Type="http://schemas.openxmlformats.org/officeDocument/2006/relationships/image" Target="../media/image2.jpg"/><Relationship Id="rId2" Type="http://schemas.openxmlformats.org/officeDocument/2006/relationships/diagramData" Target="../diagrams/data1.xml"/><Relationship Id="rId1" Type="http://schemas.openxmlformats.org/officeDocument/2006/relationships/slideLayout" Target="../slideLayouts/slideLayout1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jpe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3.xml"/><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3.xml"/><Relationship Id="rId5" Type="http://schemas.openxmlformats.org/officeDocument/2006/relationships/image" Target="../media/image20.pn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fashiondailyeurope.com/zara-London-storefront" TargetMode="External"/><Relationship Id="rId2" Type="http://schemas.openxmlformats.org/officeDocument/2006/relationships/hyperlink" Target="https://www.businessinsightmedia.com/office-teamwork-photo" TargetMode="External"/><Relationship Id="rId1" Type="http://schemas.openxmlformats.org/officeDocument/2006/relationships/slideLayout" Target="../slideLayouts/slideLayout2.xml"/><Relationship Id="rId4" Type="http://schemas.openxmlformats.org/officeDocument/2006/relationships/hyperlink" Target="https://theenterpriseworld.com/zara-a-success-stor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46F42-52AC-512F-171A-9587DFA86D24}"/>
              </a:ext>
            </a:extLst>
          </p:cNvPr>
          <p:cNvSpPr>
            <a:spLocks noGrp="1"/>
          </p:cNvSpPr>
          <p:nvPr>
            <p:ph type="ctrTitle"/>
          </p:nvPr>
        </p:nvSpPr>
        <p:spPr>
          <a:xfrm>
            <a:off x="2428240" y="2185177"/>
            <a:ext cx="6841490" cy="3575543"/>
          </a:xfrm>
        </p:spPr>
        <p:txBody>
          <a:bodyPr anchor="b">
            <a:normAutofit/>
          </a:bodyPr>
          <a:lstStyle/>
          <a:p>
            <a:br>
              <a:rPr lang="en-GB" sz="1400" dirty="0">
                <a:effectLst/>
              </a:rPr>
            </a:br>
            <a:r>
              <a:rPr lang="en-GB" sz="1400" dirty="0">
                <a:effectLst/>
              </a:rPr>
              <a:t> </a:t>
            </a:r>
            <a:br>
              <a:rPr lang="en-GB" sz="1400" dirty="0">
                <a:effectLst/>
              </a:rPr>
            </a:br>
            <a:endParaRPr lang="en-US" sz="1400" dirty="0"/>
          </a:p>
        </p:txBody>
      </p:sp>
      <p:sp>
        <p:nvSpPr>
          <p:cNvPr id="3" name="TextBox 2">
            <a:extLst>
              <a:ext uri="{FF2B5EF4-FFF2-40B4-BE49-F238E27FC236}">
                <a16:creationId xmlns:a16="http://schemas.microsoft.com/office/drawing/2014/main" id="{886AC394-F4DC-3538-5264-FB1F7BBB435E}"/>
              </a:ext>
            </a:extLst>
          </p:cNvPr>
          <p:cNvSpPr txBox="1"/>
          <p:nvPr/>
        </p:nvSpPr>
        <p:spPr>
          <a:xfrm>
            <a:off x="9387840" y="1381760"/>
            <a:ext cx="2316480" cy="369332"/>
          </a:xfrm>
          <a:prstGeom prst="rect">
            <a:avLst/>
          </a:prstGeom>
          <a:noFill/>
        </p:spPr>
        <p:txBody>
          <a:bodyPr wrap="square" rtlCol="0">
            <a:spAutoFit/>
          </a:bodyPr>
          <a:lstStyle/>
          <a:p>
            <a:r>
              <a:rPr lang="en-GB" dirty="0"/>
              <a:t> </a:t>
            </a:r>
          </a:p>
        </p:txBody>
      </p:sp>
      <p:pic>
        <p:nvPicPr>
          <p:cNvPr id="4" name="Picture 3" descr="A close-up of a sign&#10;&#10;Description automatically generated">
            <a:extLst>
              <a:ext uri="{FF2B5EF4-FFF2-40B4-BE49-F238E27FC236}">
                <a16:creationId xmlns:a16="http://schemas.microsoft.com/office/drawing/2014/main" id="{3230C569-626E-8174-F5C2-FA72E01C6E9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90384" y="372192"/>
            <a:ext cx="2916610" cy="1623758"/>
          </a:xfrm>
          <a:prstGeom prst="rect">
            <a:avLst/>
          </a:prstGeom>
        </p:spPr>
      </p:pic>
      <p:sp>
        <p:nvSpPr>
          <p:cNvPr id="5" name="TextBox 4">
            <a:extLst>
              <a:ext uri="{FF2B5EF4-FFF2-40B4-BE49-F238E27FC236}">
                <a16:creationId xmlns:a16="http://schemas.microsoft.com/office/drawing/2014/main" id="{8E65BFE7-6A9A-3168-7DD3-7F2AFF4AD4C0}"/>
              </a:ext>
            </a:extLst>
          </p:cNvPr>
          <p:cNvSpPr txBox="1"/>
          <p:nvPr/>
        </p:nvSpPr>
        <p:spPr>
          <a:xfrm>
            <a:off x="3581400" y="1467423"/>
            <a:ext cx="6994648" cy="5134739"/>
          </a:xfrm>
          <a:prstGeom prst="rect">
            <a:avLst/>
          </a:prstGeom>
          <a:noFill/>
        </p:spPr>
        <p:txBody>
          <a:bodyPr wrap="square" rtlCol="0">
            <a:spAutoFit/>
          </a:bodyPr>
          <a:lstStyle/>
          <a:p>
            <a:pPr>
              <a:lnSpc>
                <a:spcPct val="150000"/>
              </a:lnSpc>
              <a:spcAft>
                <a:spcPts val="800"/>
              </a:spcAft>
            </a:pPr>
            <a:r>
              <a:rPr lang="en-GB" sz="1600" b="1" kern="100" dirty="0">
                <a:latin typeface="Arial" panose="020B0604020202020204" pitchFamily="34" charset="0"/>
                <a:ea typeface="Aptos" panose="020B0004020202020204" pitchFamily="34" charset="0"/>
                <a:cs typeface="Arial" panose="020B0604020202020204" pitchFamily="34" charset="0"/>
              </a:rPr>
              <a:t>Program</a:t>
            </a:r>
            <a:r>
              <a:rPr lang="en-GB" sz="1600" kern="100" dirty="0">
                <a:latin typeface="Arial" panose="020B0604020202020204" pitchFamily="34" charset="0"/>
                <a:ea typeface="Aptos" panose="020B0004020202020204" pitchFamily="34" charset="0"/>
                <a:cs typeface="Arial" panose="020B0604020202020204" pitchFamily="34" charset="0"/>
              </a:rPr>
              <a:t>: BA Business Management</a:t>
            </a:r>
          </a:p>
          <a:p>
            <a:pPr>
              <a:lnSpc>
                <a:spcPct val="150000"/>
              </a:lnSpc>
              <a:spcAft>
                <a:spcPts val="800"/>
              </a:spcAft>
            </a:pPr>
            <a:r>
              <a:rPr lang="en-GB" sz="1600" b="1" kern="100" dirty="0">
                <a:latin typeface="Arial" panose="020B0604020202020204" pitchFamily="34" charset="0"/>
                <a:ea typeface="Aptos" panose="020B0004020202020204" pitchFamily="34" charset="0"/>
                <a:cs typeface="Arial" panose="020B0604020202020204" pitchFamily="34" charset="0"/>
              </a:rPr>
              <a:t>Module</a:t>
            </a:r>
            <a:r>
              <a:rPr lang="en-GB" sz="1600" kern="100" dirty="0">
                <a:latin typeface="Arial" panose="020B0604020202020204" pitchFamily="34" charset="0"/>
                <a:ea typeface="Aptos" panose="020B0004020202020204" pitchFamily="34" charset="0"/>
                <a:cs typeface="Arial" panose="020B0604020202020204" pitchFamily="34" charset="0"/>
              </a:rPr>
              <a:t>: Introduction to Leadership and Management, LCBB4015</a:t>
            </a:r>
          </a:p>
          <a:p>
            <a:pPr>
              <a:lnSpc>
                <a:spcPct val="150000"/>
              </a:lnSpc>
              <a:spcAft>
                <a:spcPts val="800"/>
              </a:spcAft>
            </a:pPr>
            <a:r>
              <a:rPr lang="en-GB" sz="1600" b="1" kern="100" dirty="0">
                <a:latin typeface="Arial" panose="020B0604020202020204" pitchFamily="34" charset="0"/>
                <a:ea typeface="Aptos" panose="020B0004020202020204" pitchFamily="34" charset="0"/>
                <a:cs typeface="Arial" panose="020B0604020202020204" pitchFamily="34" charset="0"/>
              </a:rPr>
              <a:t>Assignment Component 1</a:t>
            </a:r>
            <a:r>
              <a:rPr lang="en-GB" sz="1600" kern="100" dirty="0">
                <a:latin typeface="Arial" panose="020B0604020202020204" pitchFamily="34" charset="0"/>
                <a:ea typeface="Aptos" panose="020B0004020202020204" pitchFamily="34" charset="0"/>
                <a:cs typeface="Arial" panose="020B0604020202020204" pitchFamily="34" charset="0"/>
              </a:rPr>
              <a:t>: Practical: Group Presentation</a:t>
            </a:r>
          </a:p>
          <a:p>
            <a:pPr>
              <a:lnSpc>
                <a:spcPct val="150000"/>
              </a:lnSpc>
              <a:spcAft>
                <a:spcPts val="800"/>
              </a:spcAft>
            </a:pPr>
            <a:r>
              <a:rPr lang="en-GB" sz="1600" b="1" kern="100" dirty="0">
                <a:latin typeface="Arial" panose="020B0604020202020204" pitchFamily="34" charset="0"/>
                <a:ea typeface="Aptos" panose="020B0004020202020204" pitchFamily="34" charset="0"/>
                <a:cs typeface="Arial" panose="020B0604020202020204" pitchFamily="34" charset="0"/>
              </a:rPr>
              <a:t>Lecturer</a:t>
            </a:r>
            <a:r>
              <a:rPr lang="en-GB" sz="1600" kern="100" dirty="0">
                <a:latin typeface="Arial" panose="020B0604020202020204" pitchFamily="34" charset="0"/>
                <a:ea typeface="Aptos" panose="020B0004020202020204" pitchFamily="34" charset="0"/>
                <a:cs typeface="Arial" panose="020B0604020202020204" pitchFamily="34" charset="0"/>
              </a:rPr>
              <a:t>: Ivan Rodriguez Hernandez</a:t>
            </a:r>
          </a:p>
          <a:p>
            <a:pPr>
              <a:lnSpc>
                <a:spcPct val="150000"/>
              </a:lnSpc>
              <a:spcAft>
                <a:spcPts val="800"/>
              </a:spcAft>
            </a:pPr>
            <a:r>
              <a:rPr lang="en-GB" sz="1600" b="1" kern="100" dirty="0">
                <a:latin typeface="Arial" panose="020B0604020202020204" pitchFamily="34" charset="0"/>
                <a:ea typeface="Aptos" panose="020B0004020202020204" pitchFamily="34" charset="0"/>
                <a:cs typeface="Arial" panose="020B0604020202020204" pitchFamily="34" charset="0"/>
              </a:rPr>
              <a:t>Student</a:t>
            </a:r>
            <a:r>
              <a:rPr lang="en-GB" sz="1600" kern="100" dirty="0">
                <a:latin typeface="Arial" panose="020B0604020202020204" pitchFamily="34" charset="0"/>
                <a:ea typeface="Aptos" panose="020B0004020202020204" pitchFamily="34" charset="0"/>
                <a:cs typeface="Arial" panose="020B0604020202020204" pitchFamily="34" charset="0"/>
              </a:rPr>
              <a:t>:  Mandica Gabriel </a:t>
            </a:r>
            <a:r>
              <a:rPr lang="en-GB" sz="1600" kern="100" dirty="0" err="1">
                <a:latin typeface="Arial" panose="020B0604020202020204" pitchFamily="34" charset="0"/>
                <a:ea typeface="Aptos" panose="020B0004020202020204" pitchFamily="34" charset="0"/>
                <a:cs typeface="Arial" panose="020B0604020202020204" pitchFamily="34" charset="0"/>
              </a:rPr>
              <a:t>Stochita</a:t>
            </a:r>
            <a:r>
              <a:rPr lang="en-GB" sz="1600" kern="100" dirty="0">
                <a:latin typeface="Arial" panose="020B0604020202020204" pitchFamily="34" charset="0"/>
                <a:ea typeface="Aptos" panose="020B0004020202020204" pitchFamily="34" charset="0"/>
                <a:cs typeface="Arial" panose="020B0604020202020204" pitchFamily="34" charset="0"/>
              </a:rPr>
              <a:t>, 2230353 </a:t>
            </a:r>
          </a:p>
          <a:p>
            <a:pPr>
              <a:lnSpc>
                <a:spcPct val="150000"/>
              </a:lnSpc>
              <a:spcAft>
                <a:spcPts val="800"/>
              </a:spcAft>
            </a:pPr>
            <a:r>
              <a:rPr lang="en-GB" sz="1600" kern="100" dirty="0">
                <a:latin typeface="Arial" panose="020B0604020202020204" pitchFamily="34" charset="0"/>
                <a:ea typeface="Aptos" panose="020B0004020202020204" pitchFamily="34" charset="0"/>
                <a:cs typeface="Arial" panose="020B0604020202020204" pitchFamily="34" charset="0"/>
              </a:rPr>
              <a:t>                 Alina Ionela Scarlaciuc, 2318839</a:t>
            </a:r>
          </a:p>
          <a:p>
            <a:pPr>
              <a:lnSpc>
                <a:spcPct val="150000"/>
              </a:lnSpc>
              <a:spcAft>
                <a:spcPts val="800"/>
              </a:spcAft>
            </a:pPr>
            <a:r>
              <a:rPr lang="en-GB" sz="1600" kern="100" dirty="0">
                <a:latin typeface="Arial" panose="020B0604020202020204" pitchFamily="34" charset="0"/>
                <a:ea typeface="Aptos" panose="020B0004020202020204" pitchFamily="34" charset="0"/>
                <a:cs typeface="Arial" panose="020B0604020202020204" pitchFamily="34" charset="0"/>
              </a:rPr>
              <a:t>                 Kiran Begum, 2106720</a:t>
            </a:r>
          </a:p>
          <a:p>
            <a:pPr>
              <a:lnSpc>
                <a:spcPct val="150000"/>
              </a:lnSpc>
              <a:spcAft>
                <a:spcPts val="800"/>
              </a:spcAft>
            </a:pPr>
            <a:r>
              <a:rPr lang="en-GB" sz="1600" kern="100" dirty="0">
                <a:latin typeface="Arial" panose="020B0604020202020204" pitchFamily="34" charset="0"/>
                <a:ea typeface="Aptos" panose="020B0004020202020204" pitchFamily="34" charset="0"/>
                <a:cs typeface="Arial" panose="020B0604020202020204" pitchFamily="34" charset="0"/>
              </a:rPr>
              <a:t>                 Angel Udrea, 2429380</a:t>
            </a:r>
          </a:p>
          <a:p>
            <a:pPr>
              <a:lnSpc>
                <a:spcPct val="150000"/>
              </a:lnSpc>
              <a:spcAft>
                <a:spcPts val="800"/>
              </a:spcAft>
            </a:pPr>
            <a:r>
              <a:rPr lang="en-GB" sz="1600" b="1" kern="100" dirty="0">
                <a:latin typeface="Arial" panose="020B0604020202020204" pitchFamily="34" charset="0"/>
                <a:ea typeface="Aptos" panose="020B0004020202020204" pitchFamily="34" charset="0"/>
                <a:cs typeface="Arial" panose="020B0604020202020204" pitchFamily="34" charset="0"/>
              </a:rPr>
              <a:t>Date: </a:t>
            </a:r>
            <a:r>
              <a:rPr lang="en-GB" sz="1600" kern="100" dirty="0">
                <a:latin typeface="Arial" panose="020B0604020202020204" pitchFamily="34" charset="0"/>
                <a:ea typeface="Aptos" panose="020B0004020202020204" pitchFamily="34" charset="0"/>
                <a:cs typeface="Arial" panose="020B0604020202020204" pitchFamily="34" charset="0"/>
              </a:rPr>
              <a:t>15/06/2025</a:t>
            </a:r>
          </a:p>
          <a:p>
            <a:pPr algn="ctr">
              <a:lnSpc>
                <a:spcPct val="150000"/>
              </a:lnSpc>
              <a:spcAft>
                <a:spcPts val="800"/>
              </a:spcAft>
            </a:pPr>
            <a:endParaRPr lang="en-GB" kern="100" dirty="0">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
        <p:nvSpPr>
          <p:cNvPr id="6" name="Slide Number Placeholder 5">
            <a:extLst>
              <a:ext uri="{FF2B5EF4-FFF2-40B4-BE49-F238E27FC236}">
                <a16:creationId xmlns:a16="http://schemas.microsoft.com/office/drawing/2014/main" id="{2EE306CC-0F3E-B3E8-1C3E-655E6F07A887}"/>
              </a:ext>
            </a:extLst>
          </p:cNvPr>
          <p:cNvSpPr>
            <a:spLocks noGrp="1"/>
          </p:cNvSpPr>
          <p:nvPr>
            <p:ph type="sldNum" sz="half" idx="12"/>
          </p:nvPr>
        </p:nvSpPr>
        <p:spPr/>
        <p:txBody>
          <a:bodyPr/>
          <a:lstStyle/>
          <a:p>
            <a:fld id="{64D095EA-18D5-4754-B677-EAAE710458D2}" type="slidenum">
              <a:rPr lang="en-US" altLang="zh-CN" smtClean="0"/>
              <a:pPr/>
              <a:t>1</a:t>
            </a:fld>
            <a:endParaRPr lang="en-US" altLang="zh-CN"/>
          </a:p>
        </p:txBody>
      </p:sp>
    </p:spTree>
    <p:extLst>
      <p:ext uri="{BB962C8B-B14F-4D97-AF65-F5344CB8AC3E}">
        <p14:creationId xmlns:p14="http://schemas.microsoft.com/office/powerpoint/2010/main" val="12550669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7947057-D581-CB7B-6FBA-FE2BE0F1D05A}"/>
              </a:ext>
            </a:extLst>
          </p:cNvPr>
          <p:cNvSpPr txBox="1"/>
          <p:nvPr/>
        </p:nvSpPr>
        <p:spPr>
          <a:xfrm>
            <a:off x="609600" y="510608"/>
            <a:ext cx="3621677" cy="1687762"/>
          </a:xfrm>
          <a:prstGeom prst="rect">
            <a:avLst/>
          </a:prstGeom>
        </p:spPr>
        <p:txBody>
          <a:bodyPr vert="horz" lIns="0" tIns="0" rIns="0" bIns="0" rtlCol="0" anchor="ctr">
            <a:normAutofit/>
          </a:bodyPr>
          <a:lstStyle/>
          <a:p>
            <a:pPr>
              <a:lnSpc>
                <a:spcPct val="90000"/>
              </a:lnSpc>
              <a:spcBef>
                <a:spcPct val="0"/>
              </a:spcBef>
              <a:spcAft>
                <a:spcPts val="600"/>
              </a:spcAft>
            </a:pPr>
            <a:r>
              <a:rPr lang="en-US" sz="3600" b="0" kern="1200" dirty="0">
                <a:latin typeface="Arial" panose="020B0604020202020204" pitchFamily="34" charset="0"/>
                <a:ea typeface="+mj-ea"/>
                <a:cs typeface="Arial" panose="020B0604020202020204" pitchFamily="34" charset="0"/>
              </a:rPr>
              <a:t>Table of content</a:t>
            </a:r>
          </a:p>
        </p:txBody>
      </p:sp>
      <p:sp>
        <p:nvSpPr>
          <p:cNvPr id="4" name="Slide Number Placeholder 3">
            <a:extLst>
              <a:ext uri="{FF2B5EF4-FFF2-40B4-BE49-F238E27FC236}">
                <a16:creationId xmlns:a16="http://schemas.microsoft.com/office/drawing/2014/main" id="{E2F69872-5B09-5E76-62B5-8A74B03AB9EE}"/>
              </a:ext>
            </a:extLst>
          </p:cNvPr>
          <p:cNvSpPr>
            <a:spLocks noGrp="1"/>
          </p:cNvSpPr>
          <p:nvPr>
            <p:ph type="sldNum" sz="half" idx="16"/>
          </p:nvPr>
        </p:nvSpPr>
        <p:spPr>
          <a:xfrm>
            <a:off x="8610600" y="6356350"/>
            <a:ext cx="2743200" cy="365125"/>
          </a:xfrm>
        </p:spPr>
        <p:txBody>
          <a:bodyPr vert="horz" lIns="91440" tIns="45720" rIns="91440" bIns="45720" rtlCol="0" anchor="ctr">
            <a:normAutofit/>
          </a:bodyPr>
          <a:lstStyle/>
          <a:p>
            <a:pPr>
              <a:spcAft>
                <a:spcPts val="600"/>
              </a:spcAft>
            </a:pPr>
            <a:fld id="{A65A5C87-DF58-40C8-B092-1DE63DB4547E}" type="slidenum">
              <a:rPr lang="en-US" altLang="zh-CN" smtClean="0"/>
              <a:pPr>
                <a:spcAft>
                  <a:spcPts val="600"/>
                </a:spcAft>
              </a:pPr>
              <a:t>2</a:t>
            </a:fld>
            <a:endParaRPr lang="en-US" altLang="zh-CN"/>
          </a:p>
        </p:txBody>
      </p:sp>
      <p:graphicFrame>
        <p:nvGraphicFramePr>
          <p:cNvPr id="8" name="TextBox 5">
            <a:extLst>
              <a:ext uri="{FF2B5EF4-FFF2-40B4-BE49-F238E27FC236}">
                <a16:creationId xmlns:a16="http://schemas.microsoft.com/office/drawing/2014/main" id="{568C75A0-C677-AA97-5600-4771CC73753C}"/>
              </a:ext>
            </a:extLst>
          </p:cNvPr>
          <p:cNvGraphicFramePr/>
          <p:nvPr>
            <p:extLst>
              <p:ext uri="{D42A27DB-BD31-4B8C-83A1-F6EECF244321}">
                <p14:modId xmlns:p14="http://schemas.microsoft.com/office/powerpoint/2010/main" val="2214370357"/>
              </p:ext>
            </p:extLst>
          </p:nvPr>
        </p:nvGraphicFramePr>
        <p:xfrm>
          <a:off x="4504268" y="1664138"/>
          <a:ext cx="6843732" cy="5057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1889386B-BBA4-E3AE-22A6-89D8DFCA02EA}"/>
              </a:ext>
            </a:extLst>
          </p:cNvPr>
          <p:cNvSpPr txBox="1"/>
          <p:nvPr/>
        </p:nvSpPr>
        <p:spPr>
          <a:xfrm>
            <a:off x="609600" y="4592320"/>
            <a:ext cx="2237051" cy="369332"/>
          </a:xfrm>
          <a:prstGeom prst="rect">
            <a:avLst/>
          </a:prstGeom>
          <a:noFill/>
        </p:spPr>
        <p:txBody>
          <a:bodyPr wrap="square" rtlCol="0">
            <a:spAutoFit/>
          </a:bodyPr>
          <a:lstStyle/>
          <a:p>
            <a:r>
              <a:rPr lang="en-GB" dirty="0"/>
              <a:t> </a:t>
            </a:r>
          </a:p>
        </p:txBody>
      </p:sp>
      <p:pic>
        <p:nvPicPr>
          <p:cNvPr id="10" name="Picture 9" descr="A group of people walking outside of a store&#10;&#10;AI-generated content may be incorrect.">
            <a:extLst>
              <a:ext uri="{FF2B5EF4-FFF2-40B4-BE49-F238E27FC236}">
                <a16:creationId xmlns:a16="http://schemas.microsoft.com/office/drawing/2014/main" id="{7343F991-08AA-25B7-1A60-F750B1399841}"/>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216671" y="2446475"/>
            <a:ext cx="3986258" cy="3212526"/>
          </a:xfrm>
          <a:prstGeom prst="rect">
            <a:avLst/>
          </a:prstGeom>
        </p:spPr>
      </p:pic>
      <p:sp>
        <p:nvSpPr>
          <p:cNvPr id="12" name="TextBox 11">
            <a:extLst>
              <a:ext uri="{FF2B5EF4-FFF2-40B4-BE49-F238E27FC236}">
                <a16:creationId xmlns:a16="http://schemas.microsoft.com/office/drawing/2014/main" id="{FE36CECF-6ED9-FC06-28B1-4E9661EEF58D}"/>
              </a:ext>
            </a:extLst>
          </p:cNvPr>
          <p:cNvSpPr txBox="1"/>
          <p:nvPr/>
        </p:nvSpPr>
        <p:spPr>
          <a:xfrm>
            <a:off x="470115" y="5638343"/>
            <a:ext cx="2516019" cy="369332"/>
          </a:xfrm>
          <a:prstGeom prst="rect">
            <a:avLst/>
          </a:prstGeom>
          <a:noFill/>
        </p:spPr>
        <p:txBody>
          <a:bodyPr wrap="square" rtlCol="0">
            <a:spAutoFit/>
          </a:bodyPr>
          <a:lstStyle/>
          <a:p>
            <a:r>
              <a:rPr lang="en-GB" dirty="0"/>
              <a:t>(</a:t>
            </a:r>
            <a:r>
              <a:rPr lang="en-GB" sz="1200" dirty="0">
                <a:latin typeface="Arial" panose="020B0604020202020204" pitchFamily="34" charset="0"/>
                <a:cs typeface="Arial" panose="020B0604020202020204" pitchFamily="34" charset="0"/>
              </a:rPr>
              <a:t>Fashion Daily Europe, 2022</a:t>
            </a:r>
            <a:r>
              <a:rPr lang="en-GB" dirty="0"/>
              <a:t>)</a:t>
            </a:r>
          </a:p>
        </p:txBody>
      </p:sp>
      <p:sp>
        <p:nvSpPr>
          <p:cNvPr id="3" name="TextBox 2">
            <a:extLst>
              <a:ext uri="{FF2B5EF4-FFF2-40B4-BE49-F238E27FC236}">
                <a16:creationId xmlns:a16="http://schemas.microsoft.com/office/drawing/2014/main" id="{F5FAA93D-8AF1-507E-B385-0405A5EC8C10}"/>
              </a:ext>
            </a:extLst>
          </p:cNvPr>
          <p:cNvSpPr txBox="1"/>
          <p:nvPr/>
        </p:nvSpPr>
        <p:spPr>
          <a:xfrm>
            <a:off x="5181600" y="2514600"/>
            <a:ext cx="1828800" cy="1828800"/>
          </a:xfrm>
          <a:prstGeom prst="rect">
            <a:avLst/>
          </a:prstGeom>
          <a:noFill/>
        </p:spPr>
        <p:txBody>
          <a:bodyPr wrap="square" rtlCol="0">
            <a:spAutoFit/>
          </a:bodyPr>
          <a:lstStyle/>
          <a:p>
            <a:pPr algn="l"/>
            <a:endParaRPr lang="en-US" dirty="0"/>
          </a:p>
        </p:txBody>
      </p:sp>
      <p:sp>
        <p:nvSpPr>
          <p:cNvPr id="9" name="TextBox 8">
            <a:extLst>
              <a:ext uri="{FF2B5EF4-FFF2-40B4-BE49-F238E27FC236}">
                <a16:creationId xmlns:a16="http://schemas.microsoft.com/office/drawing/2014/main" id="{709D96BE-08D6-D6B3-F358-53B6523A2513}"/>
              </a:ext>
            </a:extLst>
          </p:cNvPr>
          <p:cNvSpPr txBox="1"/>
          <p:nvPr/>
        </p:nvSpPr>
        <p:spPr>
          <a:xfrm>
            <a:off x="10064749" y="136525"/>
            <a:ext cx="1737783" cy="307777"/>
          </a:xfrm>
          <a:prstGeom prst="rect">
            <a:avLst/>
          </a:prstGeom>
          <a:noFill/>
        </p:spPr>
        <p:txBody>
          <a:bodyPr wrap="square" rtlCol="0">
            <a:spAutoFit/>
          </a:bodyPr>
          <a:lstStyle/>
          <a:p>
            <a:pPr algn="l"/>
            <a:r>
              <a:rPr lang="en-GB" sz="1400" dirty="0">
                <a:latin typeface="Arial" panose="020B0604020202020204" pitchFamily="34" charset="0"/>
                <a:cs typeface="Arial" panose="020B0604020202020204" pitchFamily="34" charset="0"/>
              </a:rPr>
              <a:t>Alina </a:t>
            </a:r>
            <a:r>
              <a:rPr lang="en-GB" sz="1400" dirty="0" err="1">
                <a:latin typeface="Arial" panose="020B0604020202020204" pitchFamily="34" charset="0"/>
                <a:cs typeface="Arial" panose="020B0604020202020204" pitchFamily="34" charset="0"/>
              </a:rPr>
              <a:t>Scarlaciuc</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65099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9505C81-7592-A9B6-9A49-51C38F20A35B}"/>
              </a:ext>
              <a:ext uri="{C183D7F6-B498-43B3-948B-1728B52AA6E4}">
                <adec:decorative xmlns:adec="http://schemas.microsoft.com/office/drawing/2017/decorative" val="0"/>
              </a:ext>
            </a:extLst>
          </p:cNvPr>
          <p:cNvSpPr>
            <a:spLocks noGrp="1"/>
          </p:cNvSpPr>
          <p:nvPr>
            <p:ph type="ctrTitle"/>
          </p:nvPr>
        </p:nvSpPr>
        <p:spPr>
          <a:xfrm>
            <a:off x="5059658" y="285071"/>
            <a:ext cx="6470926" cy="3010451"/>
          </a:xfrm>
        </p:spPr>
        <p:txBody>
          <a:bodyPr/>
          <a:lstStyle/>
          <a:p>
            <a:r>
              <a:rPr lang="en-GB" sz="4800" dirty="0">
                <a:latin typeface="Arial" panose="020B0604020202020204" pitchFamily="34" charset="0"/>
                <a:cs typeface="Arial" panose="020B0604020202020204" pitchFamily="34" charset="0"/>
              </a:rPr>
              <a:t>Managerial Roles in Contemporary Business</a:t>
            </a:r>
            <a:endParaRPr lang="en-US" sz="4800" dirty="0">
              <a:latin typeface="Arial" panose="020B0604020202020204" pitchFamily="34" charset="0"/>
              <a:cs typeface="Arial" panose="020B0604020202020204" pitchFamily="34" charset="0"/>
            </a:endParaRPr>
          </a:p>
        </p:txBody>
      </p:sp>
      <p:sp>
        <p:nvSpPr>
          <p:cNvPr id="4" name="Subtitle 3">
            <a:extLst>
              <a:ext uri="{FF2B5EF4-FFF2-40B4-BE49-F238E27FC236}">
                <a16:creationId xmlns:a16="http://schemas.microsoft.com/office/drawing/2014/main" id="{C8DCEE19-DDF9-070E-AB7A-EF04DFB3B875}"/>
              </a:ext>
            </a:extLst>
          </p:cNvPr>
          <p:cNvSpPr>
            <a:spLocks noGrp="1"/>
          </p:cNvSpPr>
          <p:nvPr>
            <p:ph type="subTitle" idx="1"/>
          </p:nvPr>
        </p:nvSpPr>
        <p:spPr/>
        <p:txBody>
          <a:bodyPr/>
          <a:lstStyle/>
          <a:p>
            <a:r>
              <a:rPr lang="en-GB" dirty="0"/>
              <a:t> </a:t>
            </a:r>
            <a:r>
              <a:rPr lang="en-GB" dirty="0">
                <a:latin typeface="Arial" panose="020B0604020202020204" pitchFamily="34" charset="0"/>
                <a:cs typeface="Arial" panose="020B0604020202020204" pitchFamily="34" charset="0"/>
              </a:rPr>
              <a:t>A Case Study of</a:t>
            </a:r>
          </a:p>
          <a:p>
            <a:r>
              <a:rPr lang="en-GB" dirty="0"/>
              <a:t> </a:t>
            </a:r>
            <a:endParaRPr lang="zh-CN" altLang="en-US" dirty="0"/>
          </a:p>
        </p:txBody>
      </p:sp>
      <p:pic>
        <p:nvPicPr>
          <p:cNvPr id="2" name="Picture Placeholder 7">
            <a:extLst>
              <a:ext uri="{FF2B5EF4-FFF2-40B4-BE49-F238E27FC236}">
                <a16:creationId xmlns:a16="http://schemas.microsoft.com/office/drawing/2014/main" id="{CCC8C5F3-0DDC-03C0-E03B-C85247D81CE2}"/>
              </a:ext>
              <a:ext uri="{C183D7F6-B498-43B3-948B-1728B52AA6E4}">
                <adec:decorative xmlns:adec="http://schemas.microsoft.com/office/drawing/2017/decorative" val="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3878529" cy="6858000"/>
          </a:xfrm>
          <a:custGeom>
            <a:avLst/>
            <a:gdLst>
              <a:gd name="connsiteX0" fmla="*/ 0 w 4671295"/>
              <a:gd name="connsiteY0" fmla="*/ 6134100 h 6857999"/>
              <a:gd name="connsiteX1" fmla="*/ 574 w 4671295"/>
              <a:gd name="connsiteY1" fmla="*/ 6134100 h 6857999"/>
              <a:gd name="connsiteX2" fmla="*/ 574 w 4671295"/>
              <a:gd name="connsiteY2" fmla="*/ 6857999 h 6857999"/>
              <a:gd name="connsiteX3" fmla="*/ 0 w 4671295"/>
              <a:gd name="connsiteY3" fmla="*/ 6857999 h 6857999"/>
              <a:gd name="connsiteX4" fmla="*/ 575 w 4671295"/>
              <a:gd name="connsiteY4" fmla="*/ 1729318 h 6857999"/>
              <a:gd name="connsiteX5" fmla="*/ 575 w 4671295"/>
              <a:gd name="connsiteY5" fmla="*/ 3676654 h 6857999"/>
              <a:gd name="connsiteX6" fmla="*/ 767337 w 4671295"/>
              <a:gd name="connsiteY6" fmla="*/ 3676654 h 6857999"/>
              <a:gd name="connsiteX7" fmla="*/ 767337 w 4671295"/>
              <a:gd name="connsiteY7" fmla="*/ 1729318 h 6857999"/>
              <a:gd name="connsiteX8" fmla="*/ 574 w 4671295"/>
              <a:gd name="connsiteY8" fmla="*/ 0 h 6857999"/>
              <a:gd name="connsiteX9" fmla="*/ 4671295 w 4671295"/>
              <a:gd name="connsiteY9" fmla="*/ 0 h 6857999"/>
              <a:gd name="connsiteX10" fmla="*/ 4671295 w 4671295"/>
              <a:gd name="connsiteY10" fmla="*/ 6857999 h 6857999"/>
              <a:gd name="connsiteX11" fmla="*/ 2426216 w 4671295"/>
              <a:gd name="connsiteY11" fmla="*/ 6857999 h 6857999"/>
              <a:gd name="connsiteX12" fmla="*/ 2426216 w 4671295"/>
              <a:gd name="connsiteY12" fmla="*/ 6134100 h 6857999"/>
              <a:gd name="connsiteX13" fmla="*/ 574 w 4671295"/>
              <a:gd name="connsiteY13" fmla="*/ 613410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671295" h="6857999">
                <a:moveTo>
                  <a:pt x="0" y="6134100"/>
                </a:moveTo>
                <a:lnTo>
                  <a:pt x="574" y="6134100"/>
                </a:lnTo>
                <a:lnTo>
                  <a:pt x="574" y="6857999"/>
                </a:lnTo>
                <a:lnTo>
                  <a:pt x="0" y="6857999"/>
                </a:lnTo>
                <a:close/>
                <a:moveTo>
                  <a:pt x="575" y="1729318"/>
                </a:moveTo>
                <a:lnTo>
                  <a:pt x="575" y="3676654"/>
                </a:lnTo>
                <a:lnTo>
                  <a:pt x="767337" y="3676654"/>
                </a:lnTo>
                <a:lnTo>
                  <a:pt x="767337" y="1729318"/>
                </a:lnTo>
                <a:close/>
                <a:moveTo>
                  <a:pt x="574" y="0"/>
                </a:moveTo>
                <a:lnTo>
                  <a:pt x="4671295" y="0"/>
                </a:lnTo>
                <a:lnTo>
                  <a:pt x="4671295" y="6857999"/>
                </a:lnTo>
                <a:lnTo>
                  <a:pt x="2426216" y="6857999"/>
                </a:lnTo>
                <a:lnTo>
                  <a:pt x="2426216" y="6134100"/>
                </a:lnTo>
                <a:lnTo>
                  <a:pt x="574" y="6134100"/>
                </a:lnTo>
                <a:close/>
              </a:path>
            </a:pathLst>
          </a:custGeom>
          <a:noFill/>
        </p:spPr>
      </p:pic>
      <p:pic>
        <p:nvPicPr>
          <p:cNvPr id="7" name="Picture 6" descr="A black background with a black square&#10;&#10;AI-generated content may be incorrect.">
            <a:extLst>
              <a:ext uri="{FF2B5EF4-FFF2-40B4-BE49-F238E27FC236}">
                <a16:creationId xmlns:a16="http://schemas.microsoft.com/office/drawing/2014/main" id="{CFDB2B59-EC54-0B96-FD3E-F85B7B7846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5197" y="3951182"/>
            <a:ext cx="1839848" cy="1022138"/>
          </a:xfrm>
          <a:prstGeom prst="rect">
            <a:avLst/>
          </a:prstGeom>
        </p:spPr>
      </p:pic>
      <p:sp>
        <p:nvSpPr>
          <p:cNvPr id="6" name="Slide Number Placeholder 5">
            <a:extLst>
              <a:ext uri="{FF2B5EF4-FFF2-40B4-BE49-F238E27FC236}">
                <a16:creationId xmlns:a16="http://schemas.microsoft.com/office/drawing/2014/main" id="{9DC5122D-52CC-0A8D-FF08-29C88949E149}"/>
              </a:ext>
            </a:extLst>
          </p:cNvPr>
          <p:cNvSpPr>
            <a:spLocks noGrp="1"/>
          </p:cNvSpPr>
          <p:nvPr>
            <p:ph type="sldNum" sz="half" idx="20"/>
          </p:nvPr>
        </p:nvSpPr>
        <p:spPr/>
        <p:txBody>
          <a:bodyPr/>
          <a:lstStyle/>
          <a:p>
            <a:fld id="{64D095EA-18D5-4754-B677-EAAE710458D2}" type="slidenum">
              <a:rPr lang="en-US" altLang="zh-CN" smtClean="0"/>
              <a:pPr/>
              <a:t>3</a:t>
            </a:fld>
            <a:endParaRPr lang="en-US" altLang="zh-CN"/>
          </a:p>
        </p:txBody>
      </p:sp>
    </p:spTree>
    <p:extLst>
      <p:ext uri="{BB962C8B-B14F-4D97-AF65-F5344CB8AC3E}">
        <p14:creationId xmlns:p14="http://schemas.microsoft.com/office/powerpoint/2010/main" val="15963123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D01D9-F9C7-E915-1F36-DA213ADDE031}"/>
              </a:ext>
            </a:extLst>
          </p:cNvPr>
          <p:cNvSpPr>
            <a:spLocks noGrp="1"/>
          </p:cNvSpPr>
          <p:nvPr>
            <p:ph type="title"/>
          </p:nvPr>
        </p:nvSpPr>
        <p:spPr>
          <a:xfrm>
            <a:off x="657226" y="1"/>
            <a:ext cx="5896338" cy="2714821"/>
          </a:xfrm>
        </p:spPr>
        <p:txBody>
          <a:bodyPr/>
          <a:lstStyle/>
          <a:p>
            <a:r>
              <a:rPr lang="en-GB" sz="3200" dirty="0">
                <a:latin typeface="Arial" panose="020B0604020202020204" pitchFamily="34" charset="0"/>
                <a:cs typeface="Arial" panose="020B0604020202020204" pitchFamily="34" charset="0"/>
              </a:rPr>
              <a:t>Mintzberg’s Managerial Roles and Application at</a:t>
            </a:r>
            <a:endParaRPr lang="en-US" sz="3200" dirty="0">
              <a:latin typeface="Arial" panose="020B0604020202020204" pitchFamily="34" charset="0"/>
              <a:cs typeface="Arial" panose="020B0604020202020204" pitchFamily="34" charset="0"/>
            </a:endParaRPr>
          </a:p>
        </p:txBody>
      </p:sp>
      <p:sp>
        <p:nvSpPr>
          <p:cNvPr id="3" name="Text Placeholder 2">
            <a:extLst>
              <a:ext uri="{FF2B5EF4-FFF2-40B4-BE49-F238E27FC236}">
                <a16:creationId xmlns:a16="http://schemas.microsoft.com/office/drawing/2014/main" id="{1226ABDF-735A-CC28-2800-950147010BB0}"/>
              </a:ext>
            </a:extLst>
          </p:cNvPr>
          <p:cNvSpPr>
            <a:spLocks noGrp="1"/>
          </p:cNvSpPr>
          <p:nvPr>
            <p:ph type="body" sz="quarter" idx="17"/>
          </p:nvPr>
        </p:nvSpPr>
        <p:spPr>
          <a:xfrm>
            <a:off x="334298" y="2396266"/>
            <a:ext cx="6636774" cy="2714821"/>
          </a:xfrm>
        </p:spPr>
        <p:txBody>
          <a:bodyPr vert="horz" lIns="0" tIns="0" rIns="0" bIns="0" rtlCol="0" anchor="t">
            <a:noAutofit/>
          </a:bodyPr>
          <a:lstStyle/>
          <a:p>
            <a:r>
              <a:rPr lang="en-GB" dirty="0">
                <a:solidFill>
                  <a:srgbClr val="131615"/>
                </a:solidFill>
                <a:latin typeface="Arial"/>
                <a:ea typeface="+mn-lt"/>
                <a:cs typeface="+mn-lt"/>
              </a:rPr>
              <a:t>The rapidly changing global market requires effective management to achieve business sustainability and competitive advantage. The ten managerial roles model developed by Henry Mintzberg (1973) helps organizations understand the duties of their managers. The presentation uses Mintzberg’s theory to </a:t>
            </a:r>
            <a:r>
              <a:rPr lang="en-GB" err="1">
                <a:solidFill>
                  <a:srgbClr val="131615"/>
                </a:solidFill>
                <a:latin typeface="Arial"/>
                <a:ea typeface="+mn-lt"/>
                <a:cs typeface="+mn-lt"/>
              </a:rPr>
              <a:t>analyze</a:t>
            </a:r>
            <a:r>
              <a:rPr lang="en-GB" dirty="0">
                <a:solidFill>
                  <a:srgbClr val="131615"/>
                </a:solidFill>
                <a:latin typeface="Arial"/>
                <a:ea typeface="+mn-lt"/>
                <a:cs typeface="+mn-lt"/>
              </a:rPr>
              <a:t> Zara as a fast fashion global leader to study how its managers execute these roles and how they build these roles and what role each plays in organizational performance.</a:t>
            </a:r>
            <a:endParaRPr lang="en-US" sz="1200" dirty="0">
              <a:latin typeface="Arial"/>
              <a:cs typeface="Arial"/>
            </a:endParaRP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It also proposes an additional managerial role that is increasingly relevant in the digital age. Mintzberg divides managerial roles into </a:t>
            </a:r>
            <a:r>
              <a:rPr lang="en-GB" sz="1600" b="1" dirty="0">
                <a:latin typeface="Arial" panose="020B0604020202020204" pitchFamily="34" charset="0"/>
                <a:cs typeface="Arial" panose="020B0604020202020204" pitchFamily="34" charset="0"/>
              </a:rPr>
              <a:t>three categories</a:t>
            </a:r>
            <a:r>
              <a:rPr lang="en-GB" sz="1600" dirty="0">
                <a:latin typeface="Arial" panose="020B0604020202020204" pitchFamily="34" charset="0"/>
                <a:cs typeface="Arial" panose="020B0604020202020204" pitchFamily="34" charset="0"/>
              </a:rPr>
              <a:t>: </a:t>
            </a:r>
            <a:r>
              <a:rPr lang="en-GB" sz="1600" b="1" dirty="0">
                <a:latin typeface="Arial" panose="020B0604020202020204" pitchFamily="34" charset="0"/>
                <a:cs typeface="Arial" panose="020B0604020202020204" pitchFamily="34" charset="0"/>
              </a:rPr>
              <a:t>interpersonal</a:t>
            </a:r>
            <a:r>
              <a:rPr lang="en-GB" sz="1600" dirty="0">
                <a:latin typeface="Arial" panose="020B0604020202020204" pitchFamily="34" charset="0"/>
                <a:cs typeface="Arial" panose="020B0604020202020204" pitchFamily="34" charset="0"/>
              </a:rPr>
              <a:t>, </a:t>
            </a:r>
            <a:r>
              <a:rPr lang="en-GB" sz="1600" b="1" dirty="0">
                <a:latin typeface="Arial" panose="020B0604020202020204" pitchFamily="34" charset="0"/>
                <a:cs typeface="Arial" panose="020B0604020202020204" pitchFamily="34" charset="0"/>
              </a:rPr>
              <a:t>informational</a:t>
            </a:r>
            <a:r>
              <a:rPr lang="en-GB" sz="1600" dirty="0">
                <a:latin typeface="Arial" panose="020B0604020202020204" pitchFamily="34" charset="0"/>
                <a:cs typeface="Arial" panose="020B0604020202020204" pitchFamily="34" charset="0"/>
              </a:rPr>
              <a:t>, and </a:t>
            </a:r>
            <a:r>
              <a:rPr lang="en-GB" sz="1600" b="1" dirty="0">
                <a:latin typeface="Arial" panose="020B0604020202020204" pitchFamily="34" charset="0"/>
                <a:cs typeface="Arial" panose="020B0604020202020204" pitchFamily="34" charset="0"/>
              </a:rPr>
              <a:t>decisional</a:t>
            </a:r>
            <a:r>
              <a:rPr lang="en-GB" sz="1600" dirty="0">
                <a:latin typeface="Arial" panose="020B0604020202020204" pitchFamily="34" charset="0"/>
                <a:cs typeface="Arial" panose="020B0604020202020204" pitchFamily="34" charset="0"/>
              </a:rPr>
              <a:t>.</a:t>
            </a:r>
            <a:endParaRPr lang="en-US" altLang="zh-CN" sz="1600" dirty="0">
              <a:latin typeface="Arial" panose="020B0604020202020204" pitchFamily="34" charset="0"/>
              <a:cs typeface="Arial" panose="020B0604020202020204" pitchFamily="34" charset="0"/>
            </a:endParaRPr>
          </a:p>
        </p:txBody>
      </p:sp>
      <p:pic>
        <p:nvPicPr>
          <p:cNvPr id="22" name="Picture Placeholder 3">
            <a:extLst>
              <a:ext uri="{FF2B5EF4-FFF2-40B4-BE49-F238E27FC236}">
                <a16:creationId xmlns:a16="http://schemas.microsoft.com/office/drawing/2014/main" id="{95E77616-8265-FD0E-D5CE-E8699923AA52}"/>
              </a:ext>
              <a:ext uri="{C183D7F6-B498-43B3-948B-1728B52AA6E4}">
                <adec:decorative xmlns:adec="http://schemas.microsoft.com/office/drawing/2017/decorative" val="0"/>
              </a:ext>
            </a:extLst>
          </p:cNvPr>
          <p:cNvPicPr>
            <a:picLocks noGrp="1" noChangeAspect="1"/>
          </p:cNvPicPr>
          <p:nvPr>
            <p:ph type="pic" sz="quarter" idx="18"/>
          </p:nvPr>
        </p:nvPicPr>
        <p:blipFill>
          <a:blip r:embed="rId2">
            <a:extLst>
              <a:ext uri="{28A0092B-C50C-407E-A947-70E740481C1C}">
                <a14:useLocalDpi xmlns:a14="http://schemas.microsoft.com/office/drawing/2010/main" val="0"/>
              </a:ext>
            </a:extLst>
          </a:blip>
          <a:srcRect/>
          <a:stretch/>
        </p:blipFill>
        <p:spPr>
          <a:xfrm>
            <a:off x="7216877" y="669510"/>
            <a:ext cx="3569476" cy="3902491"/>
          </a:xfrm>
          <a:blipFill dpi="0" rotWithShape="0">
            <a:blip r:embed="rId3" cstate="screen">
              <a:extLst>
                <a:ext uri="{28A0092B-C50C-407E-A947-70E740481C1C}">
                  <a14:useLocalDpi xmlns:a14="http://schemas.microsoft.com/office/drawing/2010/main"/>
                </a:ext>
              </a:extLst>
            </a:blip>
            <a:srcRect/>
            <a:stretch>
              <a:fillRect/>
            </a:stretch>
          </a:blipFill>
        </p:spPr>
      </p:pic>
      <p:pic>
        <p:nvPicPr>
          <p:cNvPr id="23" name="Picture Placeholder 7">
            <a:extLst>
              <a:ext uri="{FF2B5EF4-FFF2-40B4-BE49-F238E27FC236}">
                <a16:creationId xmlns:a16="http://schemas.microsoft.com/office/drawing/2014/main" id="{9C933B3D-2DD0-8A0F-0AAC-8964BED759CD}"/>
              </a:ext>
              <a:ext uri="{C183D7F6-B498-43B3-948B-1728B52AA6E4}">
                <adec:decorative xmlns:adec="http://schemas.microsoft.com/office/drawing/2017/decorative" val="0"/>
              </a:ext>
            </a:extLst>
          </p:cNvPr>
          <p:cNvPicPr>
            <a:picLocks noGrp="1" noChangeAspect="1"/>
          </p:cNvPicPr>
          <p:nvPr>
            <p:ph type="pic" sz="quarter" idx="19"/>
          </p:nvPr>
        </p:nvPicPr>
        <p:blipFill>
          <a:blip r:embed="rId4">
            <a:extLst>
              <a:ext uri="{28A0092B-C50C-407E-A947-70E740481C1C}">
                <a14:useLocalDpi xmlns:a14="http://schemas.microsoft.com/office/drawing/2010/main" val="0"/>
              </a:ext>
            </a:extLst>
          </a:blip>
          <a:srcRect/>
          <a:stretch/>
        </p:blipFill>
        <p:spPr>
          <a:xfrm>
            <a:off x="9320980" y="2949677"/>
            <a:ext cx="2871019" cy="3755922"/>
          </a:xfrm>
          <a:blipFill dpi="0" rotWithShape="0">
            <a:blip r:embed="rId5" cstate="screen">
              <a:extLst>
                <a:ext uri="{28A0092B-C50C-407E-A947-70E740481C1C}">
                  <a14:useLocalDpi xmlns:a14="http://schemas.microsoft.com/office/drawing/2010/main"/>
                </a:ext>
              </a:extLst>
            </a:blip>
            <a:srcRect/>
            <a:stretch>
              <a:fillRect/>
            </a:stretch>
          </a:blipFill>
        </p:spPr>
      </p:pic>
      <p:pic>
        <p:nvPicPr>
          <p:cNvPr id="5" name="Picture 4" descr="A black background with a black square&#10;&#10;AI-generated content may be incorrect.">
            <a:extLst>
              <a:ext uri="{FF2B5EF4-FFF2-40B4-BE49-F238E27FC236}">
                <a16:creationId xmlns:a16="http://schemas.microsoft.com/office/drawing/2014/main" id="{4A314AC6-EB21-580A-0842-48364CE6C10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54245" y="1126505"/>
            <a:ext cx="2342253" cy="910507"/>
          </a:xfrm>
          <a:prstGeom prst="rect">
            <a:avLst/>
          </a:prstGeom>
        </p:spPr>
      </p:pic>
      <p:sp>
        <p:nvSpPr>
          <p:cNvPr id="6" name="Slide Number Placeholder 5">
            <a:extLst>
              <a:ext uri="{FF2B5EF4-FFF2-40B4-BE49-F238E27FC236}">
                <a16:creationId xmlns:a16="http://schemas.microsoft.com/office/drawing/2014/main" id="{F817F9BF-C9CF-1F24-A095-7D62116FEAF1}"/>
              </a:ext>
            </a:extLst>
          </p:cNvPr>
          <p:cNvSpPr>
            <a:spLocks noGrp="1"/>
          </p:cNvSpPr>
          <p:nvPr>
            <p:ph type="sldNum" sz="half" idx="22"/>
          </p:nvPr>
        </p:nvSpPr>
        <p:spPr/>
        <p:txBody>
          <a:bodyPr/>
          <a:lstStyle/>
          <a:p>
            <a:fld id="{64D095EA-18D5-4754-B677-EAAE710458D2}" type="slidenum">
              <a:rPr lang="en-US" altLang="zh-CN" smtClean="0"/>
              <a:pPr/>
              <a:t>4</a:t>
            </a:fld>
            <a:endParaRPr lang="en-US" altLang="zh-CN"/>
          </a:p>
        </p:txBody>
      </p:sp>
      <p:sp>
        <p:nvSpPr>
          <p:cNvPr id="9" name="TextBox 8">
            <a:extLst>
              <a:ext uri="{FF2B5EF4-FFF2-40B4-BE49-F238E27FC236}">
                <a16:creationId xmlns:a16="http://schemas.microsoft.com/office/drawing/2014/main" id="{9DAB68CB-9EC5-9C6F-A1EB-09B1664EFE4A}"/>
              </a:ext>
            </a:extLst>
          </p:cNvPr>
          <p:cNvSpPr txBox="1"/>
          <p:nvPr/>
        </p:nvSpPr>
        <p:spPr>
          <a:xfrm rot="2746819">
            <a:off x="7727419" y="4628732"/>
            <a:ext cx="2379249"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 Fashion Retail Weekly, 2022)</a:t>
            </a:r>
          </a:p>
        </p:txBody>
      </p:sp>
      <p:sp>
        <p:nvSpPr>
          <p:cNvPr id="7" name="TextBox 6">
            <a:extLst>
              <a:ext uri="{FF2B5EF4-FFF2-40B4-BE49-F238E27FC236}">
                <a16:creationId xmlns:a16="http://schemas.microsoft.com/office/drawing/2014/main" id="{B37FAEE2-6EC9-905E-B056-1F2A0B3D5946}"/>
              </a:ext>
            </a:extLst>
          </p:cNvPr>
          <p:cNvSpPr txBox="1"/>
          <p:nvPr/>
        </p:nvSpPr>
        <p:spPr>
          <a:xfrm>
            <a:off x="10064749" y="136525"/>
            <a:ext cx="1737783" cy="307777"/>
          </a:xfrm>
          <a:prstGeom prst="rect">
            <a:avLst/>
          </a:prstGeom>
          <a:noFill/>
        </p:spPr>
        <p:txBody>
          <a:bodyPr wrap="square" rtlCol="0">
            <a:spAutoFit/>
          </a:bodyPr>
          <a:lstStyle/>
          <a:p>
            <a:pPr algn="l"/>
            <a:r>
              <a:rPr lang="en-GB" sz="1400" dirty="0">
                <a:latin typeface="Arial" panose="020B0604020202020204" pitchFamily="34" charset="0"/>
                <a:cs typeface="Arial" panose="020B0604020202020204" pitchFamily="34" charset="0"/>
              </a:rPr>
              <a:t>Angel Udrea</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27966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DF1BCE5-CF45-9BCE-9905-8E376F7BC67D}"/>
              </a:ext>
            </a:extLst>
          </p:cNvPr>
          <p:cNvSpPr>
            <a:spLocks noGrp="1"/>
          </p:cNvSpPr>
          <p:nvPr>
            <p:ph type="title"/>
          </p:nvPr>
        </p:nvSpPr>
        <p:spPr>
          <a:xfrm>
            <a:off x="2207544" y="831919"/>
            <a:ext cx="3967114" cy="444500"/>
          </a:xfrm>
        </p:spPr>
        <p:txBody>
          <a:bodyPr/>
          <a:lstStyle/>
          <a:p>
            <a:r>
              <a:rPr lang="en-GB" dirty="0">
                <a:latin typeface="Arial" panose="020B0604020202020204" pitchFamily="34" charset="0"/>
                <a:cs typeface="Arial" panose="020B0604020202020204" pitchFamily="34" charset="0"/>
              </a:rPr>
              <a:t>Figurehead</a:t>
            </a:r>
            <a:endParaRPr lang="en-US"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6810CF5C-547D-33A5-D727-42704181C6CB}"/>
              </a:ext>
            </a:extLst>
          </p:cNvPr>
          <p:cNvSpPr>
            <a:spLocks noGrp="1"/>
          </p:cNvSpPr>
          <p:nvPr>
            <p:ph sz="quarter" idx="18"/>
          </p:nvPr>
        </p:nvSpPr>
        <p:spPr>
          <a:xfrm>
            <a:off x="292370" y="1704119"/>
            <a:ext cx="6236250" cy="4321960"/>
          </a:xfrm>
        </p:spPr>
        <p:txBody>
          <a:bodyPr lIns="0" tIns="0" rIns="0" bIns="0">
            <a:noAutofit/>
          </a:bodyPr>
          <a:lstStyle/>
          <a:p>
            <a:pPr>
              <a:buFont typeface="Arial" panose="020B0604020202020204" pitchFamily="34" charset="0"/>
              <a:buChar char="•"/>
            </a:pPr>
            <a:r>
              <a:rPr lang="en-GB" dirty="0">
                <a:latin typeface="Arial"/>
                <a:ea typeface="+mn-lt"/>
                <a:cs typeface="+mn-lt"/>
              </a:rPr>
              <a:t>The store and regional managers at Zara function as figureheads because they embody the brand through their presence at stores and corporate events and community-based initiatives. The presence of these managers maintains Zara's corporate image and creates unity within the organization (Mintzberg, 1973). </a:t>
            </a:r>
            <a:endParaRPr lang="en-US">
              <a:latin typeface="Arial"/>
              <a:cs typeface="Arial"/>
            </a:endParaRPr>
          </a:p>
          <a:p>
            <a:pPr>
              <a:buFont typeface="Arial" panose="020B0604020202020204" pitchFamily="34" charset="0"/>
              <a:buChar char="•"/>
            </a:pPr>
            <a:endParaRPr lang="en-GB" dirty="0">
              <a:latin typeface="Arial"/>
              <a:cs typeface="Arial"/>
            </a:endParaRPr>
          </a:p>
          <a:p>
            <a:pPr>
              <a:buFont typeface="Arial" panose="020B0604020202020204" pitchFamily="34" charset="0"/>
              <a:buChar char="•"/>
            </a:pPr>
            <a:r>
              <a:rPr lang="en-GB" dirty="0">
                <a:latin typeface="Arial"/>
                <a:ea typeface="+mn-lt"/>
                <a:cs typeface="+mn-lt"/>
              </a:rPr>
              <a:t>Store </a:t>
            </a:r>
            <a:r>
              <a:rPr lang="en-GB" b="0" i="0" u="none" strike="noStrike" dirty="0">
                <a:effectLst/>
                <a:latin typeface="Arial"/>
                <a:ea typeface="+mn-lt"/>
                <a:cs typeface="+mn-lt"/>
              </a:rPr>
              <a:t>managers </a:t>
            </a:r>
            <a:r>
              <a:rPr lang="en-GB" dirty="0">
                <a:latin typeface="Arial"/>
                <a:ea typeface="+mn-lt"/>
                <a:cs typeface="+mn-lt"/>
              </a:rPr>
              <a:t>take charge of </a:t>
            </a:r>
            <a:r>
              <a:rPr lang="en-GB" b="0" i="0" u="none" strike="noStrike" dirty="0">
                <a:effectLst/>
                <a:latin typeface="Arial"/>
                <a:ea typeface="+mn-lt"/>
                <a:cs typeface="+mn-lt"/>
              </a:rPr>
              <a:t>seasonal store launches and customer-facing events</a:t>
            </a:r>
            <a:r>
              <a:rPr lang="en-GB" dirty="0">
                <a:latin typeface="Arial"/>
                <a:ea typeface="+mn-lt"/>
                <a:cs typeface="+mn-lt"/>
              </a:rPr>
              <a:t> which help maintain Zara's </a:t>
            </a:r>
            <a:r>
              <a:rPr lang="en-GB" b="0" i="0" u="none" strike="noStrike" dirty="0">
                <a:effectLst/>
                <a:latin typeface="Arial"/>
                <a:ea typeface="+mn-lt"/>
                <a:cs typeface="+mn-lt"/>
              </a:rPr>
              <a:t>brand identity through </a:t>
            </a:r>
            <a:r>
              <a:rPr lang="en-GB" dirty="0">
                <a:latin typeface="Arial"/>
                <a:ea typeface="+mn-lt"/>
                <a:cs typeface="+mn-lt"/>
              </a:rPr>
              <a:t>personal interactions</a:t>
            </a:r>
            <a:r>
              <a:rPr lang="en-GB" b="0" i="0" u="none" strike="noStrike" dirty="0">
                <a:effectLst/>
                <a:latin typeface="Arial"/>
                <a:ea typeface="+mn-lt"/>
                <a:cs typeface="+mn-lt"/>
              </a:rPr>
              <a:t>.</a:t>
            </a:r>
            <a:r>
              <a:rPr lang="en-GB" dirty="0">
                <a:latin typeface="Arial"/>
                <a:ea typeface="+mn-lt"/>
                <a:cs typeface="+mn-lt"/>
              </a:rPr>
              <a:t> </a:t>
            </a:r>
            <a:endParaRPr lang="en-GB">
              <a:latin typeface="Arial"/>
              <a:cs typeface="Arial"/>
            </a:endParaRPr>
          </a:p>
          <a:p>
            <a:pPr>
              <a:buFont typeface="Arial" panose="020B0604020202020204" pitchFamily="34" charset="0"/>
              <a:buChar char="•"/>
            </a:pPr>
            <a:endParaRPr lang="en-GB" dirty="0">
              <a:latin typeface="Arial"/>
              <a:cs typeface="Arial"/>
            </a:endParaRPr>
          </a:p>
          <a:p>
            <a:pPr>
              <a:buFont typeface="Arial" panose="020B0604020202020204" pitchFamily="34" charset="0"/>
              <a:buChar char="•"/>
            </a:pPr>
            <a:r>
              <a:rPr lang="en-GB" dirty="0">
                <a:latin typeface="Arial"/>
                <a:ea typeface="+mn-lt"/>
                <a:cs typeface="+mn-lt"/>
              </a:rPr>
              <a:t>The regional </a:t>
            </a:r>
            <a:r>
              <a:rPr lang="en-GB" b="0" i="0" u="none" strike="noStrike" dirty="0">
                <a:effectLst/>
                <a:latin typeface="Arial"/>
                <a:ea typeface="+mn-lt"/>
                <a:cs typeface="+mn-lt"/>
              </a:rPr>
              <a:t>managers </a:t>
            </a:r>
            <a:r>
              <a:rPr lang="en-GB" dirty="0">
                <a:latin typeface="Arial"/>
                <a:ea typeface="+mn-lt"/>
                <a:cs typeface="+mn-lt"/>
              </a:rPr>
              <a:t>take part </a:t>
            </a:r>
            <a:r>
              <a:rPr lang="en-GB" b="0" i="0" u="none" strike="noStrike" dirty="0">
                <a:effectLst/>
                <a:latin typeface="Arial"/>
                <a:ea typeface="+mn-lt"/>
                <a:cs typeface="+mn-lt"/>
              </a:rPr>
              <a:t>in fashion expos</a:t>
            </a:r>
            <a:r>
              <a:rPr lang="en-GB" dirty="0">
                <a:latin typeface="Arial"/>
                <a:ea typeface="+mn-lt"/>
                <a:cs typeface="+mn-lt"/>
              </a:rPr>
              <a:t> and </a:t>
            </a:r>
            <a:r>
              <a:rPr lang="en-GB" b="0" i="0" u="none" strike="noStrike" dirty="0">
                <a:effectLst/>
                <a:latin typeface="Arial"/>
                <a:ea typeface="+mn-lt"/>
                <a:cs typeface="+mn-lt"/>
              </a:rPr>
              <a:t>represent the company </a:t>
            </a:r>
            <a:r>
              <a:rPr lang="en-GB" dirty="0">
                <a:latin typeface="Arial"/>
                <a:ea typeface="+mn-lt"/>
                <a:cs typeface="+mn-lt"/>
              </a:rPr>
              <a:t>at </a:t>
            </a:r>
            <a:r>
              <a:rPr lang="en-GB" b="0" i="0" u="none" strike="noStrike" dirty="0">
                <a:effectLst/>
                <a:latin typeface="Arial"/>
                <a:ea typeface="+mn-lt"/>
                <a:cs typeface="+mn-lt"/>
              </a:rPr>
              <a:t>sustainability forums</a:t>
            </a:r>
            <a:r>
              <a:rPr lang="en-GB" dirty="0">
                <a:latin typeface="Arial"/>
                <a:ea typeface="+mn-lt"/>
                <a:cs typeface="+mn-lt"/>
              </a:rPr>
              <a:t> to match Zara's </a:t>
            </a:r>
            <a:r>
              <a:rPr lang="en-GB" b="0" i="0" u="none" strike="noStrike" dirty="0">
                <a:effectLst/>
                <a:latin typeface="Arial"/>
                <a:ea typeface="+mn-lt"/>
                <a:cs typeface="+mn-lt"/>
              </a:rPr>
              <a:t>image with corporate values.</a:t>
            </a:r>
            <a:r>
              <a:rPr lang="en-GB" dirty="0">
                <a:latin typeface="Arial"/>
                <a:ea typeface="+mn-lt"/>
                <a:cs typeface="+mn-lt"/>
              </a:rPr>
              <a:t> </a:t>
            </a:r>
            <a:endParaRPr lang="en-GB">
              <a:latin typeface="Arial"/>
              <a:cs typeface="Arial"/>
            </a:endParaRPr>
          </a:p>
          <a:p>
            <a:pPr>
              <a:buFont typeface="Arial" panose="020B0604020202020204" pitchFamily="34" charset="0"/>
              <a:buChar char="•"/>
            </a:pPr>
            <a:endParaRPr lang="en-GB" dirty="0">
              <a:latin typeface="Arial"/>
              <a:cs typeface="Arial"/>
            </a:endParaRPr>
          </a:p>
          <a:p>
            <a:pPr>
              <a:buFont typeface="Arial" panose="020B0604020202020204" pitchFamily="34" charset="0"/>
              <a:buChar char="•"/>
            </a:pPr>
            <a:r>
              <a:rPr lang="en-GB" dirty="0">
                <a:latin typeface="Arial"/>
                <a:ea typeface="+mn-lt"/>
                <a:cs typeface="+mn-lt"/>
              </a:rPr>
              <a:t>The managers conduct </a:t>
            </a:r>
            <a:r>
              <a:rPr lang="en-GB" b="0" i="0" u="none" strike="noStrike" dirty="0">
                <a:effectLst/>
                <a:latin typeface="Arial"/>
                <a:ea typeface="+mn-lt"/>
                <a:cs typeface="+mn-lt"/>
              </a:rPr>
              <a:t>local community </a:t>
            </a:r>
            <a:r>
              <a:rPr lang="en-GB" dirty="0">
                <a:latin typeface="Arial"/>
                <a:ea typeface="+mn-lt"/>
                <a:cs typeface="+mn-lt"/>
              </a:rPr>
              <a:t>initiatives including </a:t>
            </a:r>
            <a:r>
              <a:rPr lang="en-GB" b="0" i="0" u="none" strike="noStrike" dirty="0">
                <a:effectLst/>
                <a:latin typeface="Arial"/>
                <a:ea typeface="+mn-lt"/>
                <a:cs typeface="+mn-lt"/>
              </a:rPr>
              <a:t>clothing donation programs </a:t>
            </a:r>
            <a:r>
              <a:rPr lang="en-GB" dirty="0">
                <a:latin typeface="Arial"/>
                <a:ea typeface="+mn-lt"/>
                <a:cs typeface="+mn-lt"/>
              </a:rPr>
              <a:t>and </a:t>
            </a:r>
            <a:r>
              <a:rPr lang="en-GB" b="0" i="0" u="none" strike="noStrike" dirty="0">
                <a:effectLst/>
                <a:latin typeface="Arial"/>
                <a:ea typeface="+mn-lt"/>
                <a:cs typeface="+mn-lt"/>
              </a:rPr>
              <a:t>environmental clean-up campaigns</a:t>
            </a:r>
            <a:r>
              <a:rPr lang="en-GB" dirty="0">
                <a:latin typeface="Arial"/>
                <a:ea typeface="+mn-lt"/>
                <a:cs typeface="+mn-lt"/>
              </a:rPr>
              <a:t> which boost </a:t>
            </a:r>
            <a:r>
              <a:rPr lang="en-GB" b="0" i="0" u="none" strike="noStrike" dirty="0">
                <a:effectLst/>
                <a:latin typeface="Arial"/>
                <a:ea typeface="+mn-lt"/>
                <a:cs typeface="+mn-lt"/>
              </a:rPr>
              <a:t>employee morale and </a:t>
            </a:r>
            <a:r>
              <a:rPr lang="en-GB" dirty="0">
                <a:latin typeface="Arial"/>
                <a:ea typeface="+mn-lt"/>
                <a:cs typeface="+mn-lt"/>
              </a:rPr>
              <a:t>increase brand visibility in </a:t>
            </a:r>
            <a:r>
              <a:rPr lang="en-GB" b="0" i="0" u="none" strike="noStrike" dirty="0">
                <a:effectLst/>
                <a:latin typeface="Arial"/>
                <a:ea typeface="+mn-lt"/>
                <a:cs typeface="+mn-lt"/>
              </a:rPr>
              <a:t>public </a:t>
            </a:r>
            <a:r>
              <a:rPr lang="en-GB" dirty="0">
                <a:latin typeface="Arial"/>
                <a:ea typeface="+mn-lt"/>
                <a:cs typeface="+mn-lt"/>
              </a:rPr>
              <a:t>spaces</a:t>
            </a:r>
            <a:r>
              <a:rPr lang="en-GB" b="0" i="0" u="none" strike="noStrike" dirty="0">
                <a:effectLst/>
                <a:latin typeface="Arial"/>
                <a:ea typeface="+mn-lt"/>
                <a:cs typeface="+mn-lt"/>
              </a:rPr>
              <a:t>.</a:t>
            </a:r>
            <a:endParaRPr lang="en-GB" dirty="0">
              <a:latin typeface="Arial"/>
              <a:ea typeface="+mn-lt"/>
              <a:cs typeface="+mn-lt"/>
            </a:endParaRP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pic>
        <p:nvPicPr>
          <p:cNvPr id="6" name="Picture 5" descr="A group of people posing for a photo&#10;&#10;AI-generated content may be incorrect.">
            <a:extLst>
              <a:ext uri="{FF2B5EF4-FFF2-40B4-BE49-F238E27FC236}">
                <a16:creationId xmlns:a16="http://schemas.microsoft.com/office/drawing/2014/main" id="{BA71BDA9-462B-7F7C-7868-B5A3664BA2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82581" y="831919"/>
            <a:ext cx="5309418" cy="5194160"/>
          </a:xfrm>
          <a:prstGeom prst="rect">
            <a:avLst/>
          </a:prstGeom>
        </p:spPr>
      </p:pic>
      <p:sp>
        <p:nvSpPr>
          <p:cNvPr id="3" name="Slide Number Placeholder 2">
            <a:extLst>
              <a:ext uri="{FF2B5EF4-FFF2-40B4-BE49-F238E27FC236}">
                <a16:creationId xmlns:a16="http://schemas.microsoft.com/office/drawing/2014/main" id="{6ED50C92-41CA-DFE7-7345-78726396F7F4}"/>
              </a:ext>
            </a:extLst>
          </p:cNvPr>
          <p:cNvSpPr>
            <a:spLocks noGrp="1"/>
          </p:cNvSpPr>
          <p:nvPr>
            <p:ph type="sldNum" sz="half" idx="17"/>
          </p:nvPr>
        </p:nvSpPr>
        <p:spPr/>
        <p:txBody>
          <a:bodyPr/>
          <a:lstStyle/>
          <a:p>
            <a:fld id="{64D095EA-18D5-4754-B677-EAAE710458D2}" type="slidenum">
              <a:rPr lang="en-US" altLang="zh-CN" smtClean="0"/>
              <a:pPr/>
              <a:t>5</a:t>
            </a:fld>
            <a:endParaRPr lang="en-US" altLang="zh-CN"/>
          </a:p>
        </p:txBody>
      </p:sp>
      <p:sp>
        <p:nvSpPr>
          <p:cNvPr id="5" name="TextBox 4">
            <a:extLst>
              <a:ext uri="{FF2B5EF4-FFF2-40B4-BE49-F238E27FC236}">
                <a16:creationId xmlns:a16="http://schemas.microsoft.com/office/drawing/2014/main" id="{84BFDCB0-5F93-B3E7-5F9C-58911BF964CD}"/>
              </a:ext>
            </a:extLst>
          </p:cNvPr>
          <p:cNvSpPr txBox="1"/>
          <p:nvPr/>
        </p:nvSpPr>
        <p:spPr>
          <a:xfrm>
            <a:off x="7294179" y="6079351"/>
            <a:ext cx="3226675" cy="276999"/>
          </a:xfrm>
          <a:prstGeom prst="rect">
            <a:avLst/>
          </a:prstGeom>
          <a:noFill/>
        </p:spPr>
        <p:txBody>
          <a:bodyPr wrap="square" rtlCol="0">
            <a:spAutoFit/>
          </a:bodyPr>
          <a:lstStyle/>
          <a:p>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Fashion Retail Weekly, 2022</a:t>
            </a:r>
            <a:endParaRPr lang="en-GB" dirty="0"/>
          </a:p>
        </p:txBody>
      </p:sp>
      <p:sp>
        <p:nvSpPr>
          <p:cNvPr id="9" name="TextBox 8">
            <a:extLst>
              <a:ext uri="{FF2B5EF4-FFF2-40B4-BE49-F238E27FC236}">
                <a16:creationId xmlns:a16="http://schemas.microsoft.com/office/drawing/2014/main" id="{51D03F53-EB36-9B5E-2897-613350C13EFC}"/>
              </a:ext>
            </a:extLst>
          </p:cNvPr>
          <p:cNvSpPr txBox="1"/>
          <p:nvPr/>
        </p:nvSpPr>
        <p:spPr>
          <a:xfrm>
            <a:off x="10064749" y="136525"/>
            <a:ext cx="1737783" cy="307777"/>
          </a:xfrm>
          <a:prstGeom prst="rect">
            <a:avLst/>
          </a:prstGeom>
          <a:noFill/>
        </p:spPr>
        <p:txBody>
          <a:bodyPr wrap="square" rtlCol="0">
            <a:spAutoFit/>
          </a:bodyPr>
          <a:lstStyle/>
          <a:p>
            <a:pPr algn="l"/>
            <a:r>
              <a:rPr lang="en-GB" sz="1400" dirty="0">
                <a:latin typeface="Arial" panose="020B0604020202020204" pitchFamily="34" charset="0"/>
                <a:cs typeface="Arial" panose="020B0604020202020204" pitchFamily="34" charset="0"/>
              </a:rPr>
              <a:t>Kiran Begum</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165427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C3972-BC8F-F375-56E2-B67335652942}"/>
              </a:ext>
            </a:extLst>
          </p:cNvPr>
          <p:cNvSpPr>
            <a:spLocks noGrp="1"/>
          </p:cNvSpPr>
          <p:nvPr>
            <p:ph type="title"/>
          </p:nvPr>
        </p:nvSpPr>
        <p:spPr>
          <a:xfrm>
            <a:off x="4798142" y="237061"/>
            <a:ext cx="2949677" cy="914400"/>
          </a:xfrm>
        </p:spPr>
        <p:txBody>
          <a:bodyPr/>
          <a:lstStyle/>
          <a:p>
            <a:pPr algn="l"/>
            <a:r>
              <a:rPr lang="en-GB" dirty="0">
                <a:latin typeface="Arial" panose="020B0604020202020204" pitchFamily="34" charset="0"/>
                <a:cs typeface="Arial" panose="020B0604020202020204" pitchFamily="34" charset="0"/>
              </a:rPr>
              <a:t>Leader</a:t>
            </a:r>
            <a:endParaRPr lang="en-US" dirty="0">
              <a:latin typeface="Arial" panose="020B0604020202020204" pitchFamily="34" charset="0"/>
              <a:cs typeface="Arial" panose="020B0604020202020204" pitchFamily="34" charset="0"/>
            </a:endParaRPr>
          </a:p>
        </p:txBody>
      </p:sp>
      <p:pic>
        <p:nvPicPr>
          <p:cNvPr id="16" name="Picture Placeholder 15">
            <a:extLst>
              <a:ext uri="{FF2B5EF4-FFF2-40B4-BE49-F238E27FC236}">
                <a16:creationId xmlns:a16="http://schemas.microsoft.com/office/drawing/2014/main" id="{6A417A10-06F3-3F85-A1E4-5C6479C0A2BE}"/>
              </a:ext>
              <a:ext uri="{C183D7F6-B498-43B3-948B-1728B52AA6E4}">
                <adec:decorative xmlns:adec="http://schemas.microsoft.com/office/drawing/2017/decorative" val="0"/>
              </a:ext>
            </a:extLst>
          </p:cNvPr>
          <p:cNvPicPr>
            <a:picLocks noGrp="1" noChangeAspect="1"/>
          </p:cNvPicPr>
          <p:nvPr>
            <p:ph type="pic" sz="quarter" idx="39"/>
          </p:nvPr>
        </p:nvPicPr>
        <p:blipFill>
          <a:blip r:embed="rId2">
            <a:extLst>
              <a:ext uri="{28A0092B-C50C-407E-A947-70E740481C1C}">
                <a14:useLocalDpi xmlns:a14="http://schemas.microsoft.com/office/drawing/2010/main" val="0"/>
              </a:ext>
            </a:extLst>
          </a:blip>
          <a:srcRect/>
          <a:stretch/>
        </p:blipFill>
        <p:spPr>
          <a:xfrm>
            <a:off x="247340" y="1151461"/>
            <a:ext cx="4108349" cy="4915041"/>
          </a:xfrm>
        </p:spPr>
      </p:pic>
      <p:sp>
        <p:nvSpPr>
          <p:cNvPr id="5" name="Text Placeholder 4">
            <a:extLst>
              <a:ext uri="{FF2B5EF4-FFF2-40B4-BE49-F238E27FC236}">
                <a16:creationId xmlns:a16="http://schemas.microsoft.com/office/drawing/2014/main" id="{94DB2820-E2FD-9F50-647C-7211DCB31D20}"/>
              </a:ext>
            </a:extLst>
          </p:cNvPr>
          <p:cNvSpPr>
            <a:spLocks noGrp="1"/>
          </p:cNvSpPr>
          <p:nvPr>
            <p:ph type="body" sz="quarter" idx="27"/>
          </p:nvPr>
        </p:nvSpPr>
        <p:spPr>
          <a:xfrm>
            <a:off x="4586338" y="1499810"/>
            <a:ext cx="6712500" cy="4444678"/>
          </a:xfrm>
        </p:spPr>
        <p:txBody>
          <a:bodyPr/>
          <a:lstStyle/>
          <a:p>
            <a:pPr>
              <a:buFont typeface="Arial" panose="020B0604020202020204" pitchFamily="34" charset="0"/>
              <a:buChar char="•"/>
            </a:pPr>
            <a:r>
              <a:rPr lang="en-GB" sz="1200" dirty="0">
                <a:latin typeface="Arial"/>
                <a:ea typeface="+mj-lt"/>
                <a:cs typeface="+mj-lt"/>
              </a:rPr>
              <a:t>The managers at Zara oversee diverse multicultural teams which operate in different global locations. They motivate their staff members while delivering training programs and handling performance management tasks. The leadership approach plays a crucial role in sustaining Zara's outstanding customer service and operational efficiency (Robbins et al., 2020). </a:t>
            </a:r>
            <a:endParaRPr lang="en-US" sz="1200" dirty="0">
              <a:latin typeface="Arial"/>
              <a:cs typeface="Arial"/>
            </a:endParaRPr>
          </a:p>
          <a:p>
            <a:pPr>
              <a:buFont typeface="Arial" panose="020B0604020202020204" pitchFamily="34" charset="0"/>
              <a:buChar char="•"/>
            </a:pPr>
            <a:endParaRPr lang="en-GB" sz="1200" dirty="0">
              <a:latin typeface="Arial"/>
              <a:cs typeface="Arial"/>
            </a:endParaRPr>
          </a:p>
          <a:p>
            <a:pPr>
              <a:buFont typeface="Arial" panose="020B0604020202020204" pitchFamily="34" charset="0"/>
              <a:buChar char="•"/>
            </a:pPr>
            <a:endParaRPr lang="en-GB" sz="1200" dirty="0">
              <a:latin typeface="Arial"/>
              <a:cs typeface="Arial"/>
            </a:endParaRPr>
          </a:p>
          <a:p>
            <a:pPr>
              <a:buChar char="•"/>
            </a:pPr>
            <a:endParaRPr lang="en-GB" sz="1200" dirty="0">
              <a:latin typeface="Arial"/>
              <a:cs typeface="Arial"/>
            </a:endParaRPr>
          </a:p>
          <a:p>
            <a:pPr>
              <a:buFont typeface="Arial" panose="020B0604020202020204" pitchFamily="34" charset="0"/>
              <a:buChar char="•"/>
            </a:pPr>
            <a:r>
              <a:rPr lang="en-GB" sz="1200" dirty="0">
                <a:latin typeface="Arial"/>
                <a:ea typeface="+mj-lt"/>
                <a:cs typeface="+mj-lt"/>
              </a:rPr>
              <a:t>Store </a:t>
            </a:r>
            <a:r>
              <a:rPr lang="en-GB" sz="1200" b="0" i="0" u="none" strike="noStrike" dirty="0">
                <a:effectLst/>
                <a:latin typeface="Arial"/>
                <a:ea typeface="+mj-lt"/>
                <a:cs typeface="+mj-lt"/>
              </a:rPr>
              <a:t>managers </a:t>
            </a:r>
            <a:r>
              <a:rPr lang="en-GB" sz="1200" dirty="0">
                <a:latin typeface="Arial"/>
                <a:ea typeface="+mj-lt"/>
                <a:cs typeface="+mj-lt"/>
              </a:rPr>
              <a:t>schedule frequent </a:t>
            </a:r>
            <a:r>
              <a:rPr lang="en-GB" sz="1200" b="0" i="0" u="none" strike="noStrike" dirty="0">
                <a:effectLst/>
                <a:latin typeface="Arial"/>
                <a:ea typeface="+mj-lt"/>
                <a:cs typeface="+mj-lt"/>
              </a:rPr>
              <a:t>team </a:t>
            </a:r>
            <a:r>
              <a:rPr lang="en-GB" sz="1200" dirty="0">
                <a:latin typeface="Arial"/>
                <a:ea typeface="+mj-lt"/>
                <a:cs typeface="+mj-lt"/>
              </a:rPr>
              <a:t>meetings </a:t>
            </a:r>
            <a:r>
              <a:rPr lang="en-GB" sz="1200" b="0" i="0" u="none" strike="noStrike" dirty="0">
                <a:effectLst/>
                <a:latin typeface="Arial"/>
                <a:ea typeface="+mj-lt"/>
                <a:cs typeface="+mj-lt"/>
              </a:rPr>
              <a:t>to </a:t>
            </a:r>
            <a:r>
              <a:rPr lang="en-GB" sz="1200" dirty="0">
                <a:latin typeface="Arial"/>
                <a:ea typeface="+mj-lt"/>
                <a:cs typeface="+mj-lt"/>
              </a:rPr>
              <a:t>ensure </a:t>
            </a:r>
            <a:r>
              <a:rPr lang="en-GB" sz="1200" b="0" i="0" u="none" strike="noStrike" dirty="0">
                <a:effectLst/>
                <a:latin typeface="Arial"/>
                <a:ea typeface="+mj-lt"/>
                <a:cs typeface="+mj-lt"/>
              </a:rPr>
              <a:t>staff </a:t>
            </a:r>
            <a:r>
              <a:rPr lang="en-GB" sz="1200" dirty="0">
                <a:latin typeface="Arial"/>
                <a:ea typeface="+mj-lt"/>
                <a:cs typeface="+mj-lt"/>
              </a:rPr>
              <a:t>members understand their </a:t>
            </a:r>
            <a:r>
              <a:rPr lang="en-GB" sz="1200" b="0" i="0" u="none" strike="noStrike" dirty="0">
                <a:effectLst/>
                <a:latin typeface="Arial"/>
                <a:ea typeface="+mj-lt"/>
                <a:cs typeface="+mj-lt"/>
              </a:rPr>
              <a:t>daily </a:t>
            </a:r>
            <a:r>
              <a:rPr lang="en-GB" sz="1200" dirty="0">
                <a:latin typeface="Arial"/>
                <a:ea typeface="+mj-lt"/>
                <a:cs typeface="+mj-lt"/>
              </a:rPr>
              <a:t>objectives </a:t>
            </a:r>
            <a:r>
              <a:rPr lang="en-GB" sz="1200" b="0" i="0" u="none" strike="noStrike" dirty="0">
                <a:effectLst/>
                <a:latin typeface="Arial"/>
                <a:ea typeface="+mj-lt"/>
                <a:cs typeface="+mj-lt"/>
              </a:rPr>
              <a:t>and customer </a:t>
            </a:r>
            <a:r>
              <a:rPr lang="en-GB" sz="1200" dirty="0">
                <a:latin typeface="Arial"/>
                <a:ea typeface="+mj-lt"/>
                <a:cs typeface="+mj-lt"/>
              </a:rPr>
              <a:t>service requirements</a:t>
            </a:r>
            <a:r>
              <a:rPr lang="en-GB" sz="1200" b="0" i="0" u="none" strike="noStrike" dirty="0">
                <a:effectLst/>
                <a:latin typeface="Arial"/>
                <a:ea typeface="+mj-lt"/>
                <a:cs typeface="+mj-lt"/>
              </a:rPr>
              <a:t>.</a:t>
            </a:r>
            <a:r>
              <a:rPr lang="en-GB" sz="1200" dirty="0">
                <a:latin typeface="Arial"/>
                <a:ea typeface="+mj-lt"/>
                <a:cs typeface="+mj-lt"/>
              </a:rPr>
              <a:t> </a:t>
            </a:r>
            <a:endParaRPr lang="en-GB" sz="1200" dirty="0">
              <a:latin typeface="Arial"/>
              <a:cs typeface="Arial"/>
            </a:endParaRPr>
          </a:p>
          <a:p>
            <a:pPr>
              <a:buFont typeface="Arial" panose="020B0604020202020204" pitchFamily="34" charset="0"/>
              <a:buChar char="•"/>
            </a:pPr>
            <a:endParaRPr lang="en-GB" sz="1200" dirty="0">
              <a:latin typeface="Arial"/>
              <a:cs typeface="Arial"/>
            </a:endParaRPr>
          </a:p>
          <a:p>
            <a:pPr>
              <a:buFont typeface="Arial" panose="020B0604020202020204" pitchFamily="34" charset="0"/>
              <a:buChar char="•"/>
            </a:pPr>
            <a:endParaRPr lang="en-GB" sz="1200" dirty="0">
              <a:latin typeface="Arial"/>
              <a:cs typeface="Arial"/>
            </a:endParaRPr>
          </a:p>
          <a:p>
            <a:pPr>
              <a:buFont typeface="Arial" panose="020B0604020202020204" pitchFamily="34" charset="0"/>
              <a:buChar char="•"/>
            </a:pPr>
            <a:endParaRPr lang="en-GB" sz="1200" dirty="0">
              <a:latin typeface="Arial"/>
              <a:cs typeface="Arial"/>
            </a:endParaRPr>
          </a:p>
          <a:p>
            <a:pPr>
              <a:buFont typeface="Arial" panose="020B0604020202020204" pitchFamily="34" charset="0"/>
              <a:buChar char="•"/>
            </a:pPr>
            <a:r>
              <a:rPr lang="en-GB" sz="1200" dirty="0">
                <a:latin typeface="Arial"/>
                <a:ea typeface="+mj-lt"/>
                <a:cs typeface="+mj-lt"/>
              </a:rPr>
              <a:t>The </a:t>
            </a:r>
            <a:r>
              <a:rPr lang="en-GB" sz="1200" b="0" i="0" u="none" strike="noStrike" dirty="0">
                <a:effectLst/>
                <a:latin typeface="Arial"/>
                <a:ea typeface="+mj-lt"/>
                <a:cs typeface="+mj-lt"/>
              </a:rPr>
              <a:t>onboarding </a:t>
            </a:r>
            <a:r>
              <a:rPr lang="en-GB" sz="1200" dirty="0">
                <a:latin typeface="Arial"/>
                <a:ea typeface="+mj-lt"/>
                <a:cs typeface="+mj-lt"/>
              </a:rPr>
              <a:t>process </a:t>
            </a:r>
            <a:r>
              <a:rPr lang="en-GB" sz="1200" b="0" i="0" u="none" strike="noStrike" dirty="0">
                <a:effectLst/>
                <a:latin typeface="Arial"/>
                <a:ea typeface="+mj-lt"/>
                <a:cs typeface="+mj-lt"/>
              </a:rPr>
              <a:t>for new employees </a:t>
            </a:r>
            <a:r>
              <a:rPr lang="en-GB" sz="1200" dirty="0">
                <a:latin typeface="Arial"/>
                <a:ea typeface="+mj-lt"/>
                <a:cs typeface="+mj-lt"/>
              </a:rPr>
              <a:t>at Zara includes </a:t>
            </a:r>
            <a:r>
              <a:rPr lang="en-GB" sz="1200" b="0" i="0" u="none" strike="noStrike" dirty="0">
                <a:effectLst/>
                <a:latin typeface="Arial"/>
                <a:ea typeface="+mj-lt"/>
                <a:cs typeface="+mj-lt"/>
              </a:rPr>
              <a:t>technical training </a:t>
            </a:r>
            <a:r>
              <a:rPr lang="en-GB" sz="1200" dirty="0">
                <a:latin typeface="Arial"/>
                <a:ea typeface="+mj-lt"/>
                <a:cs typeface="+mj-lt"/>
              </a:rPr>
              <a:t>alongside </a:t>
            </a:r>
            <a:r>
              <a:rPr lang="en-GB" sz="1200" b="0" i="0" u="none" strike="noStrike" dirty="0">
                <a:effectLst/>
                <a:latin typeface="Arial"/>
                <a:ea typeface="+mj-lt"/>
                <a:cs typeface="+mj-lt"/>
              </a:rPr>
              <a:t>cultural orientation to </a:t>
            </a:r>
            <a:r>
              <a:rPr lang="en-GB" sz="1200" dirty="0">
                <a:latin typeface="Arial"/>
                <a:ea typeface="+mj-lt"/>
                <a:cs typeface="+mj-lt"/>
              </a:rPr>
              <a:t>achieve </a:t>
            </a:r>
            <a:r>
              <a:rPr lang="en-GB" sz="1200" b="0" i="0" u="none" strike="noStrike" dirty="0">
                <a:effectLst/>
                <a:latin typeface="Arial"/>
                <a:ea typeface="+mj-lt"/>
                <a:cs typeface="+mj-lt"/>
              </a:rPr>
              <a:t>a </a:t>
            </a:r>
            <a:r>
              <a:rPr lang="en-GB" sz="1200" dirty="0">
                <a:latin typeface="Arial"/>
                <a:ea typeface="+mj-lt"/>
                <a:cs typeface="+mj-lt"/>
              </a:rPr>
              <a:t>perfect </a:t>
            </a:r>
            <a:r>
              <a:rPr lang="en-GB" sz="1200" b="0" i="0" u="none" strike="noStrike" dirty="0">
                <a:effectLst/>
                <a:latin typeface="Arial"/>
                <a:ea typeface="+mj-lt"/>
                <a:cs typeface="+mj-lt"/>
              </a:rPr>
              <a:t>team </a:t>
            </a:r>
            <a:r>
              <a:rPr lang="en-GB" sz="1200" dirty="0">
                <a:latin typeface="Arial"/>
                <a:ea typeface="+mj-lt"/>
                <a:cs typeface="+mj-lt"/>
              </a:rPr>
              <a:t>match</a:t>
            </a:r>
            <a:r>
              <a:rPr lang="en-GB" sz="1200" b="0" i="0" u="none" strike="noStrike" dirty="0">
                <a:effectLst/>
                <a:latin typeface="Arial"/>
                <a:ea typeface="+mj-lt"/>
                <a:cs typeface="+mj-lt"/>
              </a:rPr>
              <a:t>. </a:t>
            </a:r>
            <a:endParaRPr lang="en-GB" sz="1200" dirty="0">
              <a:latin typeface="Arial"/>
              <a:ea typeface="+mj-lt"/>
              <a:cs typeface="+mj-lt"/>
            </a:endParaRPr>
          </a:p>
          <a:p>
            <a:pPr>
              <a:buFont typeface="Arial" panose="020B0604020202020204" pitchFamily="34" charset="0"/>
              <a:buChar char="•"/>
            </a:pPr>
            <a:endParaRPr lang="en-GB" sz="1200" dirty="0">
              <a:latin typeface="Arial"/>
              <a:cs typeface="Arial"/>
            </a:endParaRPr>
          </a:p>
          <a:p>
            <a:pPr>
              <a:buFont typeface="Arial" panose="020B0604020202020204" pitchFamily="34" charset="0"/>
              <a:buChar char="•"/>
            </a:pPr>
            <a:r>
              <a:rPr lang="en-GB" sz="1200" dirty="0">
                <a:latin typeface="Arial"/>
                <a:ea typeface="+mj-lt"/>
                <a:cs typeface="+mj-lt"/>
              </a:rPr>
              <a:t>The managers in </a:t>
            </a:r>
            <a:r>
              <a:rPr lang="en-GB" sz="1200" b="0" i="0" u="none" strike="noStrike" dirty="0">
                <a:effectLst/>
                <a:latin typeface="Arial"/>
                <a:ea typeface="+mj-lt"/>
                <a:cs typeface="+mj-lt"/>
              </a:rPr>
              <a:t>Dubai </a:t>
            </a:r>
            <a:r>
              <a:rPr lang="en-GB" sz="1200" dirty="0">
                <a:latin typeface="Arial"/>
                <a:ea typeface="+mj-lt"/>
                <a:cs typeface="+mj-lt"/>
              </a:rPr>
              <a:t>and </a:t>
            </a:r>
            <a:r>
              <a:rPr lang="en-GB" sz="1200" b="0" i="0" u="none" strike="noStrike" dirty="0">
                <a:effectLst/>
                <a:latin typeface="Arial"/>
                <a:ea typeface="+mj-lt"/>
                <a:cs typeface="+mj-lt"/>
              </a:rPr>
              <a:t>London</a:t>
            </a:r>
            <a:r>
              <a:rPr lang="en-GB" sz="1200" dirty="0">
                <a:latin typeface="Arial"/>
                <a:ea typeface="+mj-lt"/>
                <a:cs typeface="+mj-lt"/>
              </a:rPr>
              <a:t> regions modify their </a:t>
            </a:r>
            <a:r>
              <a:rPr lang="en-GB" sz="1200" b="0" i="0" u="none" strike="noStrike" dirty="0">
                <a:effectLst/>
                <a:latin typeface="Arial"/>
                <a:ea typeface="+mj-lt"/>
                <a:cs typeface="+mj-lt"/>
              </a:rPr>
              <a:t>communication </a:t>
            </a:r>
            <a:r>
              <a:rPr lang="en-GB" sz="1200" dirty="0">
                <a:latin typeface="Arial"/>
                <a:ea typeface="+mj-lt"/>
                <a:cs typeface="+mj-lt"/>
              </a:rPr>
              <a:t>approaches </a:t>
            </a:r>
            <a:r>
              <a:rPr lang="en-GB" sz="1200" b="0" i="0" u="none" strike="noStrike" dirty="0">
                <a:effectLst/>
                <a:latin typeface="Arial"/>
                <a:ea typeface="+mj-lt"/>
                <a:cs typeface="+mj-lt"/>
              </a:rPr>
              <a:t>to </a:t>
            </a:r>
            <a:r>
              <a:rPr lang="en-GB" sz="1200" dirty="0">
                <a:latin typeface="Arial"/>
                <a:ea typeface="+mj-lt"/>
                <a:cs typeface="+mj-lt"/>
              </a:rPr>
              <a:t>match local </a:t>
            </a:r>
            <a:r>
              <a:rPr lang="en-GB" sz="1200" b="0" i="0" u="none" strike="noStrike" dirty="0">
                <a:effectLst/>
                <a:latin typeface="Arial"/>
                <a:ea typeface="+mj-lt"/>
                <a:cs typeface="+mj-lt"/>
              </a:rPr>
              <a:t>cultural </a:t>
            </a:r>
            <a:r>
              <a:rPr lang="en-GB" sz="1200" dirty="0">
                <a:latin typeface="Arial"/>
                <a:ea typeface="+mj-lt"/>
                <a:cs typeface="+mj-lt"/>
              </a:rPr>
              <a:t>differences which leads to better </a:t>
            </a:r>
            <a:r>
              <a:rPr lang="en-GB" sz="1200" b="0" i="0" u="none" strike="noStrike" dirty="0">
                <a:effectLst/>
                <a:latin typeface="Arial"/>
                <a:ea typeface="+mj-lt"/>
                <a:cs typeface="+mj-lt"/>
              </a:rPr>
              <a:t>staff </a:t>
            </a:r>
            <a:r>
              <a:rPr lang="en-GB" sz="1200" dirty="0">
                <a:latin typeface="Arial"/>
                <a:ea typeface="+mj-lt"/>
                <a:cs typeface="+mj-lt"/>
              </a:rPr>
              <a:t>collaboration</a:t>
            </a:r>
            <a:r>
              <a:rPr lang="en-GB" sz="1200" b="0" i="0" u="none" strike="noStrike" dirty="0">
                <a:effectLst/>
                <a:latin typeface="Arial"/>
                <a:ea typeface="+mj-lt"/>
                <a:cs typeface="+mj-lt"/>
              </a:rPr>
              <a:t>.</a:t>
            </a:r>
            <a:r>
              <a:rPr lang="en-GB" sz="1200" dirty="0">
                <a:latin typeface="Arial"/>
                <a:ea typeface="+mj-lt"/>
                <a:cs typeface="+mj-lt"/>
              </a:rPr>
              <a:t> </a:t>
            </a:r>
            <a:endParaRPr lang="en-GB" sz="1200" dirty="0">
              <a:latin typeface="Arial"/>
              <a:cs typeface="Arial"/>
            </a:endParaRPr>
          </a:p>
          <a:p>
            <a:pPr>
              <a:buFont typeface="Arial" panose="020B0604020202020204" pitchFamily="34" charset="0"/>
              <a:buChar char="•"/>
            </a:pPr>
            <a:endParaRPr lang="en-GB" sz="1200" dirty="0">
              <a:latin typeface="Arial"/>
              <a:cs typeface="Arial"/>
            </a:endParaRPr>
          </a:p>
          <a:p>
            <a:pPr>
              <a:buFont typeface="Arial" panose="020B0604020202020204" pitchFamily="34" charset="0"/>
              <a:buChar char="•"/>
            </a:pPr>
            <a:endParaRPr lang="en-GB" sz="1200" dirty="0">
              <a:latin typeface="Arial"/>
              <a:cs typeface="Arial"/>
            </a:endParaRPr>
          </a:p>
          <a:p>
            <a:pPr>
              <a:buFont typeface="Arial" panose="020B0604020202020204" pitchFamily="34" charset="0"/>
              <a:buChar char="•"/>
            </a:pPr>
            <a:endParaRPr lang="en-GB" sz="1200" dirty="0">
              <a:latin typeface="Arial"/>
              <a:cs typeface="Arial"/>
            </a:endParaRPr>
          </a:p>
          <a:p>
            <a:pPr>
              <a:buFont typeface="Arial" panose="020B0604020202020204" pitchFamily="34" charset="0"/>
              <a:buChar char="•"/>
            </a:pPr>
            <a:r>
              <a:rPr lang="en-GB" sz="1200" dirty="0">
                <a:latin typeface="Arial"/>
                <a:ea typeface="+mj-lt"/>
                <a:cs typeface="+mj-lt"/>
              </a:rPr>
              <a:t>Through their practice of recognizing outstanding employees </a:t>
            </a:r>
            <a:r>
              <a:rPr lang="en-GB" sz="1200" b="0" i="0" u="none" strike="noStrike" dirty="0">
                <a:effectLst/>
                <a:latin typeface="Arial"/>
                <a:ea typeface="+mj-lt"/>
                <a:cs typeface="+mj-lt"/>
              </a:rPr>
              <a:t>and </a:t>
            </a:r>
            <a:r>
              <a:rPr lang="en-GB" sz="1200" dirty="0">
                <a:latin typeface="Arial"/>
                <a:ea typeface="+mj-lt"/>
                <a:cs typeface="+mj-lt"/>
              </a:rPr>
              <a:t>providing advancement prospects </a:t>
            </a:r>
            <a:r>
              <a:rPr lang="en-GB" sz="1200" b="0" i="0" u="none" strike="noStrike" dirty="0">
                <a:effectLst/>
                <a:latin typeface="Arial"/>
                <a:ea typeface="+mj-lt"/>
                <a:cs typeface="+mj-lt"/>
              </a:rPr>
              <a:t>managers </a:t>
            </a:r>
            <a:r>
              <a:rPr lang="en-GB" sz="1200" dirty="0">
                <a:latin typeface="Arial"/>
                <a:ea typeface="+mj-lt"/>
                <a:cs typeface="+mj-lt"/>
              </a:rPr>
              <a:t>both enhance employee spirits </a:t>
            </a:r>
            <a:r>
              <a:rPr lang="en-GB" sz="1200" b="0" i="0" u="none" strike="noStrike" dirty="0">
                <a:effectLst/>
                <a:latin typeface="Arial"/>
                <a:ea typeface="+mj-lt"/>
                <a:cs typeface="+mj-lt"/>
              </a:rPr>
              <a:t>and </a:t>
            </a:r>
            <a:r>
              <a:rPr lang="en-GB" sz="1200" dirty="0">
                <a:latin typeface="Arial"/>
                <a:ea typeface="+mj-lt"/>
                <a:cs typeface="+mj-lt"/>
              </a:rPr>
              <a:t>sustain superior </a:t>
            </a:r>
            <a:r>
              <a:rPr lang="en-GB" sz="1200" b="0" i="0" u="none" strike="noStrike" dirty="0">
                <a:effectLst/>
                <a:latin typeface="Arial"/>
                <a:ea typeface="+mj-lt"/>
                <a:cs typeface="+mj-lt"/>
              </a:rPr>
              <a:t>service </a:t>
            </a:r>
            <a:r>
              <a:rPr lang="en-GB" sz="1200" dirty="0">
                <a:latin typeface="Arial"/>
                <a:ea typeface="+mj-lt"/>
                <a:cs typeface="+mj-lt"/>
              </a:rPr>
              <a:t>quality throughout Zara's worldwide operations</a:t>
            </a:r>
            <a:r>
              <a:rPr lang="en-GB" sz="1200" b="0" i="0" u="none" strike="noStrike" dirty="0">
                <a:effectLst/>
                <a:latin typeface="Arial"/>
                <a:ea typeface="+mj-lt"/>
                <a:cs typeface="+mj-lt"/>
              </a:rPr>
              <a:t>.</a:t>
            </a:r>
            <a:endParaRPr lang="en-GB" sz="1200" dirty="0">
              <a:latin typeface="Arial"/>
              <a:ea typeface="+mj-lt"/>
              <a:cs typeface="+mj-lt"/>
            </a:endParaRPr>
          </a:p>
          <a:p>
            <a:pPr marL="285750" indent="-285750">
              <a:buFont typeface="Arial" panose="020B0604020202020204" pitchFamily="34" charset="0"/>
              <a:buChar char="•"/>
            </a:pPr>
            <a:endParaRPr lang="en-GB" altLang="zh-CN" sz="1200" dirty="0">
              <a:latin typeface="Arial"/>
              <a:ea typeface="+mn-lt"/>
              <a:cs typeface="Arial" panose="020B0604020202020204" pitchFamily="34" charset="0"/>
            </a:endParaRPr>
          </a:p>
        </p:txBody>
      </p:sp>
      <p:sp>
        <p:nvSpPr>
          <p:cNvPr id="4" name="Slide Number Placeholder 3">
            <a:extLst>
              <a:ext uri="{FF2B5EF4-FFF2-40B4-BE49-F238E27FC236}">
                <a16:creationId xmlns:a16="http://schemas.microsoft.com/office/drawing/2014/main" id="{95BE6F20-FD0D-59F1-0BD0-A6E32D371FAC}"/>
              </a:ext>
            </a:extLst>
          </p:cNvPr>
          <p:cNvSpPr>
            <a:spLocks noGrp="1"/>
          </p:cNvSpPr>
          <p:nvPr>
            <p:ph type="sldNum" sz="half" idx="45"/>
          </p:nvPr>
        </p:nvSpPr>
        <p:spPr/>
        <p:txBody>
          <a:bodyPr/>
          <a:lstStyle/>
          <a:p>
            <a:fld id="{64D095EA-18D5-4754-B677-EAAE710458D2}" type="slidenum">
              <a:rPr lang="en-US" altLang="zh-CN" smtClean="0"/>
              <a:pPr/>
              <a:t>6</a:t>
            </a:fld>
            <a:endParaRPr lang="en-US" altLang="zh-CN"/>
          </a:p>
        </p:txBody>
      </p:sp>
      <p:sp>
        <p:nvSpPr>
          <p:cNvPr id="6" name="TextBox 5">
            <a:extLst>
              <a:ext uri="{FF2B5EF4-FFF2-40B4-BE49-F238E27FC236}">
                <a16:creationId xmlns:a16="http://schemas.microsoft.com/office/drawing/2014/main" id="{6BFE089E-1FF2-BD12-85C8-0D1D98068A1B}"/>
              </a:ext>
            </a:extLst>
          </p:cNvPr>
          <p:cNvSpPr txBox="1"/>
          <p:nvPr/>
        </p:nvSpPr>
        <p:spPr>
          <a:xfrm rot="18637433">
            <a:off x="2363817" y="4987425"/>
            <a:ext cx="1919339"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(Workplace Today, 2023)</a:t>
            </a:r>
          </a:p>
        </p:txBody>
      </p:sp>
      <p:sp>
        <p:nvSpPr>
          <p:cNvPr id="8" name="TextBox 7">
            <a:extLst>
              <a:ext uri="{FF2B5EF4-FFF2-40B4-BE49-F238E27FC236}">
                <a16:creationId xmlns:a16="http://schemas.microsoft.com/office/drawing/2014/main" id="{717F853E-B7B8-BB8B-A3B6-513B0FDAB194}"/>
              </a:ext>
            </a:extLst>
          </p:cNvPr>
          <p:cNvSpPr txBox="1"/>
          <p:nvPr/>
        </p:nvSpPr>
        <p:spPr>
          <a:xfrm>
            <a:off x="10064749" y="136525"/>
            <a:ext cx="1737783" cy="307777"/>
          </a:xfrm>
          <a:prstGeom prst="rect">
            <a:avLst/>
          </a:prstGeom>
          <a:noFill/>
        </p:spPr>
        <p:txBody>
          <a:bodyPr wrap="square" rtlCol="0">
            <a:spAutoFit/>
          </a:bodyPr>
          <a:lstStyle/>
          <a:p>
            <a:pPr algn="l"/>
            <a:r>
              <a:rPr lang="en-GB" sz="1400" dirty="0">
                <a:latin typeface="Arial" panose="020B0604020202020204" pitchFamily="34" charset="0"/>
                <a:cs typeface="Arial" panose="020B0604020202020204" pitchFamily="34" charset="0"/>
              </a:rPr>
              <a:t>Kiran Begum</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853864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B89980E-2D9C-FF2D-D108-59614A212BC7}"/>
              </a:ext>
            </a:extLst>
          </p:cNvPr>
          <p:cNvSpPr>
            <a:spLocks noGrp="1"/>
          </p:cNvSpPr>
          <p:nvPr>
            <p:ph type="title"/>
          </p:nvPr>
        </p:nvSpPr>
        <p:spPr>
          <a:xfrm>
            <a:off x="3243110" y="152401"/>
            <a:ext cx="3649303" cy="471402"/>
          </a:xfrm>
        </p:spPr>
        <p:txBody>
          <a:bodyPr vert="horz" lIns="0" tIns="0" rIns="0" bIns="0" rtlCol="0" anchor="b">
            <a:noAutofit/>
          </a:bodyPr>
          <a:lstStyle/>
          <a:p>
            <a:r>
              <a:rPr lang="en-GB" sz="3600" dirty="0">
                <a:latin typeface="Arial" panose="020B0604020202020204" pitchFamily="34" charset="0"/>
                <a:cs typeface="Arial" panose="020B0604020202020204" pitchFamily="34" charset="0"/>
              </a:rPr>
              <a:t>Liaison</a:t>
            </a:r>
            <a:endParaRPr lang="en-US" sz="3600" dirty="0">
              <a:latin typeface="Arial" panose="020B0604020202020204" pitchFamily="34" charset="0"/>
              <a:cs typeface="Arial" panose="020B0604020202020204" pitchFamily="34" charset="0"/>
            </a:endParaRPr>
          </a:p>
        </p:txBody>
      </p:sp>
      <p:sp>
        <p:nvSpPr>
          <p:cNvPr id="2" name="Text Placeholder 1">
            <a:extLst>
              <a:ext uri="{FF2B5EF4-FFF2-40B4-BE49-F238E27FC236}">
                <a16:creationId xmlns:a16="http://schemas.microsoft.com/office/drawing/2014/main" id="{E94938EA-5E81-6F4B-AD8A-91D414FD10D2}"/>
              </a:ext>
            </a:extLst>
          </p:cNvPr>
          <p:cNvSpPr>
            <a:spLocks noGrp="1"/>
          </p:cNvSpPr>
          <p:nvPr>
            <p:ph type="body" sz="quarter" idx="17"/>
          </p:nvPr>
        </p:nvSpPr>
        <p:spPr>
          <a:xfrm>
            <a:off x="-1" y="1100667"/>
            <a:ext cx="7545917" cy="5604932"/>
          </a:xfrm>
        </p:spPr>
        <p:txBody>
          <a:bodyPr vert="horz" lIns="0" tIns="0" rIns="0" bIns="0" rtlCol="0" anchor="t">
            <a:noAutofit/>
          </a:bodyPr>
          <a:lstStyle/>
          <a:p>
            <a:r>
              <a:rPr lang="en-GB" sz="1200" dirty="0">
                <a:latin typeface="Arial"/>
                <a:ea typeface="+mn-lt"/>
                <a:cs typeface="+mn-lt"/>
              </a:rPr>
              <a:t>Zara managers maintain regular contact with supply chain partners and designers and marketing teams to achieve quick responses to fashion trends. The established relationships help Zara decrease its lead times while maintaining its fast-paced operations (Daft, 2016). </a:t>
            </a:r>
            <a:endParaRPr lang="en-US" sz="1200" dirty="0">
              <a:latin typeface="Arial"/>
              <a:cs typeface="Arial"/>
            </a:endParaRPr>
          </a:p>
          <a:p>
            <a:endParaRPr lang="en-GB" sz="1200" dirty="0">
              <a:latin typeface="Arial"/>
              <a:ea typeface="+mn-lt"/>
              <a:cs typeface="+mn-lt"/>
            </a:endParaRPr>
          </a:p>
          <a:p>
            <a:r>
              <a:rPr lang="en-GB" sz="1200" dirty="0">
                <a:latin typeface="Arial"/>
                <a:ea typeface="+mn-lt"/>
                <a:cs typeface="+mn-lt"/>
              </a:rPr>
              <a:t>Store managers at </a:t>
            </a:r>
            <a:r>
              <a:rPr lang="en-GB" sz="1200" b="0" i="0" u="none" strike="noStrike" dirty="0">
                <a:effectLst/>
                <a:latin typeface="Arial"/>
                <a:ea typeface="+mn-lt"/>
                <a:cs typeface="+mn-lt"/>
              </a:rPr>
              <a:t>Zara </a:t>
            </a:r>
            <a:r>
              <a:rPr lang="en-GB" sz="1200" dirty="0">
                <a:latin typeface="Arial"/>
                <a:ea typeface="+mn-lt"/>
                <a:cs typeface="+mn-lt"/>
              </a:rPr>
              <a:t>use designer feedback from </a:t>
            </a:r>
            <a:r>
              <a:rPr lang="en-GB" sz="1200" b="0" i="0" u="none" strike="noStrike" dirty="0">
                <a:effectLst/>
                <a:latin typeface="Arial"/>
                <a:ea typeface="+mn-lt"/>
                <a:cs typeface="+mn-lt"/>
              </a:rPr>
              <a:t>customer </a:t>
            </a:r>
            <a:r>
              <a:rPr lang="en-GB" sz="1200" dirty="0">
                <a:latin typeface="Arial"/>
                <a:ea typeface="+mn-lt"/>
                <a:cs typeface="+mn-lt"/>
              </a:rPr>
              <a:t>input </a:t>
            </a:r>
            <a:r>
              <a:rPr lang="en-GB" sz="1200" b="0" i="0" u="none" strike="noStrike" dirty="0">
                <a:effectLst/>
                <a:latin typeface="Arial"/>
                <a:ea typeface="+mn-lt"/>
                <a:cs typeface="+mn-lt"/>
              </a:rPr>
              <a:t>to </a:t>
            </a:r>
            <a:r>
              <a:rPr lang="en-GB" sz="1200" dirty="0">
                <a:latin typeface="Arial"/>
                <a:ea typeface="+mn-lt"/>
                <a:cs typeface="+mn-lt"/>
              </a:rPr>
              <a:t>determine </a:t>
            </a:r>
            <a:r>
              <a:rPr lang="en-GB" sz="1200" b="0" i="0" u="none" strike="noStrike" dirty="0">
                <a:effectLst/>
                <a:latin typeface="Arial"/>
                <a:ea typeface="+mn-lt"/>
                <a:cs typeface="+mn-lt"/>
              </a:rPr>
              <a:t>which </a:t>
            </a:r>
            <a:r>
              <a:rPr lang="en-GB" sz="1200" dirty="0">
                <a:latin typeface="Arial"/>
                <a:ea typeface="+mn-lt"/>
                <a:cs typeface="+mn-lt"/>
              </a:rPr>
              <a:t>fashion trends </a:t>
            </a:r>
            <a:r>
              <a:rPr lang="en-GB" sz="1200" b="0" i="0" u="none" strike="noStrike" dirty="0">
                <a:effectLst/>
                <a:latin typeface="Arial"/>
                <a:ea typeface="+mn-lt"/>
                <a:cs typeface="+mn-lt"/>
              </a:rPr>
              <a:t>are </a:t>
            </a:r>
            <a:r>
              <a:rPr lang="en-GB" sz="1200" dirty="0">
                <a:latin typeface="Arial"/>
                <a:ea typeface="+mn-lt"/>
                <a:cs typeface="+mn-lt"/>
              </a:rPr>
              <a:t>becoming popular</a:t>
            </a:r>
            <a:r>
              <a:rPr lang="en-GB" sz="1200" b="0" i="0" u="none" strike="noStrike" dirty="0">
                <a:effectLst/>
                <a:latin typeface="Arial"/>
                <a:ea typeface="+mn-lt"/>
                <a:cs typeface="+mn-lt"/>
              </a:rPr>
              <a:t>. </a:t>
            </a:r>
            <a:r>
              <a:rPr lang="en-GB" sz="1200" dirty="0">
                <a:latin typeface="Arial"/>
                <a:ea typeface="+mn-lt"/>
                <a:cs typeface="+mn-lt"/>
              </a:rPr>
              <a:t>The </a:t>
            </a:r>
            <a:r>
              <a:rPr lang="en-GB" sz="1200" b="0" i="0" u="none" strike="noStrike" dirty="0">
                <a:effectLst/>
                <a:latin typeface="Arial"/>
                <a:ea typeface="+mn-lt"/>
                <a:cs typeface="+mn-lt"/>
              </a:rPr>
              <a:t>designers </a:t>
            </a:r>
            <a:r>
              <a:rPr lang="en-GB" sz="1200" dirty="0">
                <a:latin typeface="Arial"/>
                <a:ea typeface="+mn-lt"/>
                <a:cs typeface="+mn-lt"/>
              </a:rPr>
              <a:t>can produce </a:t>
            </a:r>
            <a:r>
              <a:rPr lang="en-GB" sz="1200" b="0" i="0" u="none" strike="noStrike" dirty="0">
                <a:effectLst/>
                <a:latin typeface="Arial"/>
                <a:ea typeface="+mn-lt"/>
                <a:cs typeface="+mn-lt"/>
              </a:rPr>
              <a:t>new </a:t>
            </a:r>
            <a:r>
              <a:rPr lang="en-GB" sz="1200" dirty="0">
                <a:latin typeface="Arial"/>
                <a:ea typeface="+mn-lt"/>
                <a:cs typeface="+mn-lt"/>
              </a:rPr>
              <a:t>items </a:t>
            </a:r>
            <a:r>
              <a:rPr lang="en-GB" sz="1200" b="0" i="0" u="none" strike="noStrike" dirty="0">
                <a:effectLst/>
                <a:latin typeface="Arial"/>
                <a:ea typeface="+mn-lt"/>
                <a:cs typeface="+mn-lt"/>
              </a:rPr>
              <a:t>that </a:t>
            </a:r>
            <a:r>
              <a:rPr lang="en-GB" sz="1200" dirty="0">
                <a:latin typeface="Arial"/>
                <a:ea typeface="+mn-lt"/>
                <a:cs typeface="+mn-lt"/>
              </a:rPr>
              <a:t>match </a:t>
            </a:r>
            <a:r>
              <a:rPr lang="en-GB" sz="1200" b="0" i="0" u="none" strike="noStrike" dirty="0">
                <a:effectLst/>
                <a:latin typeface="Arial"/>
                <a:ea typeface="+mn-lt"/>
                <a:cs typeface="+mn-lt"/>
              </a:rPr>
              <a:t>current trends</a:t>
            </a:r>
            <a:r>
              <a:rPr lang="en-GB" sz="1200" dirty="0">
                <a:latin typeface="Arial"/>
                <a:ea typeface="+mn-lt"/>
                <a:cs typeface="+mn-lt"/>
              </a:rPr>
              <a:t> because of this process</a:t>
            </a:r>
            <a:r>
              <a:rPr lang="en-GB" sz="1200" b="0" i="0" u="none" strike="noStrike" dirty="0">
                <a:effectLst/>
                <a:latin typeface="Arial"/>
                <a:ea typeface="+mn-lt"/>
                <a:cs typeface="+mn-lt"/>
              </a:rPr>
              <a:t>. </a:t>
            </a:r>
            <a:endParaRPr lang="en-GB" sz="1200" dirty="0">
              <a:latin typeface="Arial"/>
              <a:cs typeface="Arial"/>
            </a:endParaRPr>
          </a:p>
          <a:p>
            <a:endParaRPr lang="en-GB" sz="1200" dirty="0">
              <a:latin typeface="Arial"/>
              <a:ea typeface="+mn-lt"/>
              <a:cs typeface="+mn-lt"/>
            </a:endParaRPr>
          </a:p>
          <a:p>
            <a:r>
              <a:rPr lang="en-GB" sz="1200" dirty="0">
                <a:latin typeface="Arial"/>
                <a:ea typeface="+mn-lt"/>
                <a:cs typeface="+mn-lt"/>
              </a:rPr>
              <a:t>Through </a:t>
            </a:r>
            <a:r>
              <a:rPr lang="en-GB" sz="1200" b="0" i="0" u="none" strike="noStrike" dirty="0">
                <a:effectLst/>
                <a:latin typeface="Arial"/>
                <a:ea typeface="+mn-lt"/>
                <a:cs typeface="+mn-lt"/>
              </a:rPr>
              <a:t>supply chain </a:t>
            </a:r>
            <a:r>
              <a:rPr lang="en-GB" sz="1200" dirty="0">
                <a:latin typeface="Arial"/>
                <a:ea typeface="+mn-lt"/>
                <a:cs typeface="+mn-lt"/>
              </a:rPr>
              <a:t>partner collaboration </a:t>
            </a:r>
            <a:r>
              <a:rPr lang="en-GB" sz="1200" b="0" i="0" u="none" strike="noStrike" dirty="0">
                <a:effectLst/>
                <a:latin typeface="Arial"/>
                <a:ea typeface="+mn-lt"/>
                <a:cs typeface="+mn-lt"/>
              </a:rPr>
              <a:t>Zara </a:t>
            </a:r>
            <a:r>
              <a:rPr lang="en-GB" sz="1200" dirty="0">
                <a:latin typeface="Arial"/>
                <a:ea typeface="+mn-lt"/>
                <a:cs typeface="+mn-lt"/>
              </a:rPr>
              <a:t>achieves quick product manufacturing </a:t>
            </a:r>
            <a:r>
              <a:rPr lang="en-GB" sz="1200" b="0" i="0" u="none" strike="noStrike" dirty="0">
                <a:effectLst/>
                <a:latin typeface="Arial"/>
                <a:ea typeface="+mn-lt"/>
                <a:cs typeface="+mn-lt"/>
              </a:rPr>
              <a:t>and </a:t>
            </a:r>
            <a:r>
              <a:rPr lang="en-GB" sz="1200" dirty="0">
                <a:latin typeface="Arial"/>
                <a:ea typeface="+mn-lt"/>
                <a:cs typeface="+mn-lt"/>
              </a:rPr>
              <a:t>store delivery within </a:t>
            </a:r>
            <a:r>
              <a:rPr lang="en-GB" sz="1200" b="0" i="0" u="none" strike="noStrike" dirty="0">
                <a:effectLst/>
                <a:latin typeface="Arial"/>
                <a:ea typeface="+mn-lt"/>
                <a:cs typeface="+mn-lt"/>
              </a:rPr>
              <a:t>a few weeks. </a:t>
            </a:r>
            <a:r>
              <a:rPr lang="en-GB" sz="1200" dirty="0">
                <a:latin typeface="Arial"/>
                <a:ea typeface="+mn-lt"/>
                <a:cs typeface="+mn-lt"/>
              </a:rPr>
              <a:t>The </a:t>
            </a:r>
            <a:r>
              <a:rPr lang="en-GB" sz="1200" b="0" i="0" u="none" strike="noStrike" dirty="0">
                <a:effectLst/>
                <a:latin typeface="Arial"/>
                <a:ea typeface="+mn-lt"/>
                <a:cs typeface="+mn-lt"/>
              </a:rPr>
              <a:t>entire process from </a:t>
            </a:r>
            <a:r>
              <a:rPr lang="en-GB" sz="1200" dirty="0">
                <a:latin typeface="Arial"/>
                <a:ea typeface="+mn-lt"/>
                <a:cs typeface="+mn-lt"/>
              </a:rPr>
              <a:t>beginning </a:t>
            </a:r>
            <a:r>
              <a:rPr lang="en-GB" sz="1200" b="0" i="0" u="none" strike="noStrike" dirty="0">
                <a:effectLst/>
                <a:latin typeface="Arial"/>
                <a:ea typeface="+mn-lt"/>
                <a:cs typeface="+mn-lt"/>
              </a:rPr>
              <a:t>to </a:t>
            </a:r>
            <a:r>
              <a:rPr lang="en-GB" sz="1200" dirty="0">
                <a:latin typeface="Arial"/>
                <a:ea typeface="+mn-lt"/>
                <a:cs typeface="+mn-lt"/>
              </a:rPr>
              <a:t>end operates within their </a:t>
            </a:r>
            <a:r>
              <a:rPr lang="en-GB" sz="1200" b="0" i="0" u="none" strike="noStrike" dirty="0">
                <a:effectLst/>
                <a:latin typeface="Arial"/>
                <a:ea typeface="+mn-lt"/>
                <a:cs typeface="+mn-lt"/>
              </a:rPr>
              <a:t>internal</a:t>
            </a:r>
            <a:r>
              <a:rPr lang="en-GB" sz="1200" dirty="0">
                <a:latin typeface="Arial"/>
                <a:ea typeface="+mn-lt"/>
                <a:cs typeface="+mn-lt"/>
              </a:rPr>
              <a:t> system</a:t>
            </a:r>
            <a:r>
              <a:rPr lang="en-GB" sz="1200" b="0" i="0" u="none" strike="noStrike" dirty="0">
                <a:effectLst/>
                <a:latin typeface="Arial"/>
                <a:ea typeface="+mn-lt"/>
                <a:cs typeface="+mn-lt"/>
              </a:rPr>
              <a:t>. </a:t>
            </a:r>
            <a:r>
              <a:rPr lang="en-GB" sz="1200" dirty="0">
                <a:latin typeface="Arial"/>
                <a:ea typeface="+mn-lt"/>
                <a:cs typeface="+mn-lt"/>
              </a:rPr>
              <a:t>This gives </a:t>
            </a:r>
            <a:r>
              <a:rPr lang="en-GB" sz="1200" b="0" i="0" u="none" strike="noStrike" dirty="0">
                <a:effectLst/>
                <a:latin typeface="Arial"/>
                <a:ea typeface="+mn-lt"/>
                <a:cs typeface="+mn-lt"/>
              </a:rPr>
              <a:t>them </a:t>
            </a:r>
            <a:r>
              <a:rPr lang="en-GB" sz="1200" dirty="0">
                <a:latin typeface="Arial"/>
                <a:ea typeface="+mn-lt"/>
                <a:cs typeface="+mn-lt"/>
              </a:rPr>
              <a:t>complete authority to direct </a:t>
            </a:r>
            <a:r>
              <a:rPr lang="en-GB" sz="1200" b="0" i="0" u="none" strike="noStrike" dirty="0">
                <a:effectLst/>
                <a:latin typeface="Arial"/>
                <a:ea typeface="+mn-lt"/>
                <a:cs typeface="+mn-lt"/>
              </a:rPr>
              <a:t>the </a:t>
            </a:r>
            <a:r>
              <a:rPr lang="en-GB" sz="1200" dirty="0">
                <a:latin typeface="Arial"/>
                <a:ea typeface="+mn-lt"/>
                <a:cs typeface="+mn-lt"/>
              </a:rPr>
              <a:t>final </a:t>
            </a:r>
            <a:r>
              <a:rPr lang="en-GB" sz="1200" b="0" i="0" u="none" strike="noStrike" dirty="0">
                <a:effectLst/>
                <a:latin typeface="Arial"/>
                <a:ea typeface="+mn-lt"/>
                <a:cs typeface="+mn-lt"/>
              </a:rPr>
              <a:t>product. </a:t>
            </a:r>
            <a:endParaRPr lang="en-GB" sz="1200" dirty="0">
              <a:latin typeface="Arial"/>
              <a:ea typeface="+mn-lt"/>
              <a:cs typeface="+mn-lt"/>
            </a:endParaRPr>
          </a:p>
          <a:p>
            <a:endParaRPr lang="en-GB" sz="1200" dirty="0">
              <a:latin typeface="Arial"/>
              <a:ea typeface="+mn-lt"/>
              <a:cs typeface="+mn-lt"/>
            </a:endParaRPr>
          </a:p>
          <a:p>
            <a:r>
              <a:rPr lang="en-GB" sz="1200" kern="1200" dirty="0">
                <a:effectLst/>
                <a:latin typeface="Arial"/>
                <a:ea typeface="+mn-lt"/>
                <a:cs typeface="+mn-lt"/>
              </a:rPr>
              <a:t>Zara </a:t>
            </a:r>
            <a:r>
              <a:rPr lang="en-GB" sz="1200" dirty="0">
                <a:latin typeface="Arial"/>
                <a:ea typeface="+mn-lt"/>
                <a:cs typeface="+mn-lt"/>
              </a:rPr>
              <a:t>maintains </a:t>
            </a:r>
            <a:r>
              <a:rPr lang="en-GB" sz="1200" kern="1200" dirty="0">
                <a:effectLst/>
                <a:latin typeface="Arial"/>
                <a:ea typeface="+mn-lt"/>
                <a:cs typeface="+mn-lt"/>
              </a:rPr>
              <a:t>ethical production </a:t>
            </a:r>
            <a:r>
              <a:rPr lang="en-GB" sz="1200" dirty="0">
                <a:latin typeface="Arial"/>
                <a:ea typeface="+mn-lt"/>
                <a:cs typeface="+mn-lt"/>
              </a:rPr>
              <a:t>standards through its efforts to promote </a:t>
            </a:r>
            <a:r>
              <a:rPr lang="en-GB" sz="1200" kern="1200" dirty="0">
                <a:effectLst/>
                <a:latin typeface="Arial"/>
                <a:ea typeface="+mn-lt"/>
                <a:cs typeface="+mn-lt"/>
              </a:rPr>
              <a:t>fair </a:t>
            </a:r>
            <a:r>
              <a:rPr lang="en-GB" sz="1200" kern="1200" dirty="0" err="1">
                <a:effectLst/>
                <a:latin typeface="Arial"/>
                <a:ea typeface="+mn-lt"/>
                <a:cs typeface="+mn-lt"/>
              </a:rPr>
              <a:t>labor</a:t>
            </a:r>
            <a:r>
              <a:rPr lang="en-GB" sz="1200" kern="1200" dirty="0">
                <a:effectLst/>
                <a:latin typeface="Arial"/>
                <a:ea typeface="+mn-lt"/>
                <a:cs typeface="+mn-lt"/>
              </a:rPr>
              <a:t> practices and better working conditions </a:t>
            </a:r>
            <a:r>
              <a:rPr lang="en-GB" sz="1200" dirty="0">
                <a:latin typeface="Arial"/>
                <a:ea typeface="+mn-lt"/>
                <a:cs typeface="+mn-lt"/>
              </a:rPr>
              <a:t>across </a:t>
            </a:r>
            <a:r>
              <a:rPr lang="en-GB" sz="1200" kern="1200" dirty="0">
                <a:effectLst/>
                <a:latin typeface="Arial"/>
                <a:ea typeface="+mn-lt"/>
                <a:cs typeface="+mn-lt"/>
              </a:rPr>
              <a:t>its supply chain</a:t>
            </a:r>
            <a:r>
              <a:rPr lang="en-GB" sz="1200" dirty="0">
                <a:latin typeface="Arial"/>
                <a:ea typeface="+mn-lt"/>
                <a:cs typeface="+mn-lt"/>
              </a:rPr>
              <a:t> operations</a:t>
            </a:r>
            <a:r>
              <a:rPr lang="en-GB" sz="1200" kern="1200" dirty="0">
                <a:effectLst/>
                <a:latin typeface="Arial"/>
                <a:ea typeface="+mn-lt"/>
                <a:cs typeface="+mn-lt"/>
              </a:rPr>
              <a:t>. The company </a:t>
            </a:r>
            <a:r>
              <a:rPr lang="en-GB" sz="1200" dirty="0">
                <a:latin typeface="Arial"/>
                <a:ea typeface="+mn-lt"/>
                <a:cs typeface="+mn-lt"/>
              </a:rPr>
              <a:t>maintains rigorous </a:t>
            </a:r>
            <a:r>
              <a:rPr lang="en-GB" sz="1200" kern="1200" dirty="0">
                <a:effectLst/>
                <a:latin typeface="Arial"/>
                <a:ea typeface="+mn-lt"/>
                <a:cs typeface="+mn-lt"/>
              </a:rPr>
              <a:t>standards to </a:t>
            </a:r>
            <a:r>
              <a:rPr lang="en-GB" sz="1200" dirty="0">
                <a:latin typeface="Arial"/>
                <a:ea typeface="+mn-lt"/>
                <a:cs typeface="+mn-lt"/>
              </a:rPr>
              <a:t>support </a:t>
            </a:r>
            <a:r>
              <a:rPr lang="en-GB" sz="1200" kern="1200" dirty="0">
                <a:effectLst/>
                <a:latin typeface="Arial"/>
                <a:ea typeface="+mn-lt"/>
                <a:cs typeface="+mn-lt"/>
              </a:rPr>
              <a:t>responsible </a:t>
            </a:r>
            <a:r>
              <a:rPr lang="en-GB" sz="1200" dirty="0">
                <a:latin typeface="Arial"/>
                <a:ea typeface="+mn-lt"/>
                <a:cs typeface="+mn-lt"/>
              </a:rPr>
              <a:t>manufacturing practices </a:t>
            </a:r>
            <a:r>
              <a:rPr lang="en-GB" sz="1200" kern="1200" dirty="0">
                <a:effectLst/>
                <a:latin typeface="Arial"/>
                <a:ea typeface="+mn-lt"/>
                <a:cs typeface="+mn-lt"/>
              </a:rPr>
              <a:t>and transparent </a:t>
            </a:r>
            <a:r>
              <a:rPr lang="en-GB" sz="1200" dirty="0">
                <a:latin typeface="Arial"/>
                <a:ea typeface="+mn-lt"/>
                <a:cs typeface="+mn-lt"/>
              </a:rPr>
              <a:t>operations.</a:t>
            </a:r>
            <a:endParaRPr lang="en-GB" sz="1200" dirty="0">
              <a:latin typeface="Arial"/>
              <a:cs typeface="Arial"/>
            </a:endParaRPr>
          </a:p>
          <a:p>
            <a:endParaRPr lang="en-GB" sz="1200" dirty="0">
              <a:latin typeface="Arial"/>
              <a:ea typeface="+mn-lt"/>
              <a:cs typeface="+mn-lt"/>
            </a:endParaRPr>
          </a:p>
          <a:p>
            <a:r>
              <a:rPr lang="en-GB" sz="1200" dirty="0">
                <a:latin typeface="Arial"/>
                <a:ea typeface="+mn-lt"/>
                <a:cs typeface="+mn-lt"/>
              </a:rPr>
              <a:t>The marketing </a:t>
            </a:r>
            <a:r>
              <a:rPr lang="en-GB" sz="1200" b="0" i="0" u="none" strike="noStrike" dirty="0">
                <a:effectLst/>
                <a:latin typeface="Arial"/>
                <a:ea typeface="+mn-lt"/>
                <a:cs typeface="+mn-lt"/>
              </a:rPr>
              <a:t>teams </a:t>
            </a:r>
            <a:r>
              <a:rPr lang="en-GB" sz="1200" dirty="0">
                <a:latin typeface="Arial"/>
                <a:ea typeface="+mn-lt"/>
                <a:cs typeface="+mn-lt"/>
              </a:rPr>
              <a:t>track </a:t>
            </a:r>
            <a:r>
              <a:rPr lang="en-GB" sz="1200" b="0" i="0" u="none" strike="noStrike" dirty="0">
                <a:effectLst/>
                <a:latin typeface="Arial"/>
                <a:ea typeface="+mn-lt"/>
                <a:cs typeface="+mn-lt"/>
              </a:rPr>
              <a:t>social media and fashion </a:t>
            </a:r>
            <a:r>
              <a:rPr lang="en-GB" sz="1200" dirty="0">
                <a:latin typeface="Arial"/>
                <a:ea typeface="+mn-lt"/>
                <a:cs typeface="+mn-lt"/>
              </a:rPr>
              <a:t>influencer trends which they use </a:t>
            </a:r>
            <a:r>
              <a:rPr lang="en-GB" sz="1200" b="0" i="0" u="none" strike="noStrike" dirty="0">
                <a:effectLst/>
                <a:latin typeface="Arial"/>
                <a:ea typeface="+mn-lt"/>
                <a:cs typeface="+mn-lt"/>
              </a:rPr>
              <a:t>to </a:t>
            </a:r>
            <a:r>
              <a:rPr lang="en-GB" sz="1200" dirty="0">
                <a:latin typeface="Arial"/>
                <a:ea typeface="+mn-lt"/>
                <a:cs typeface="+mn-lt"/>
              </a:rPr>
              <a:t>inform </a:t>
            </a:r>
            <a:r>
              <a:rPr lang="en-GB" sz="1200" b="0" i="0" u="none" strike="noStrike" dirty="0">
                <a:effectLst/>
                <a:latin typeface="Arial"/>
                <a:ea typeface="+mn-lt"/>
                <a:cs typeface="+mn-lt"/>
              </a:rPr>
              <a:t>design and production teams </a:t>
            </a:r>
            <a:r>
              <a:rPr lang="en-GB" sz="1200" dirty="0">
                <a:latin typeface="Arial"/>
                <a:ea typeface="+mn-lt"/>
                <a:cs typeface="+mn-lt"/>
              </a:rPr>
              <a:t>about current trends for Zara </a:t>
            </a:r>
            <a:r>
              <a:rPr lang="en-GB" sz="1200" b="0" i="0" u="none" strike="noStrike" dirty="0">
                <a:effectLst/>
                <a:latin typeface="Arial"/>
                <a:ea typeface="+mn-lt"/>
                <a:cs typeface="+mn-lt"/>
              </a:rPr>
              <a:t>to </a:t>
            </a:r>
            <a:r>
              <a:rPr lang="en-GB" sz="1200" dirty="0">
                <a:latin typeface="Arial"/>
                <a:ea typeface="+mn-lt"/>
                <a:cs typeface="+mn-lt"/>
              </a:rPr>
              <a:t>stay agile and </a:t>
            </a:r>
            <a:r>
              <a:rPr lang="en-GB" sz="1200" b="0" i="0" u="none" strike="noStrike" dirty="0">
                <a:effectLst/>
                <a:latin typeface="Arial"/>
                <a:ea typeface="+mn-lt"/>
                <a:cs typeface="+mn-lt"/>
              </a:rPr>
              <a:t>trend-responsive</a:t>
            </a:r>
            <a:r>
              <a:rPr lang="en-GB" sz="1200" dirty="0">
                <a:latin typeface="Arial"/>
                <a:ea typeface="+mn-lt"/>
                <a:cs typeface="+mn-lt"/>
              </a:rPr>
              <a:t>.</a:t>
            </a:r>
            <a:endParaRPr lang="en-GB" sz="1200" dirty="0">
              <a:latin typeface="Arial"/>
              <a:cs typeface="Arial"/>
            </a:endParaRPr>
          </a:p>
          <a:p>
            <a:endParaRPr lang="en-GB" sz="1200" dirty="0">
              <a:latin typeface="Arial"/>
              <a:ea typeface="+mn-lt"/>
              <a:cs typeface="+mn-lt"/>
            </a:endParaRPr>
          </a:p>
          <a:p>
            <a:r>
              <a:rPr lang="en-GB" sz="1200" dirty="0">
                <a:latin typeface="Arial"/>
                <a:ea typeface="+mn-lt"/>
                <a:cs typeface="+mn-lt"/>
              </a:rPr>
              <a:t>The company provides new employees with onboarding programs that combine technical training with cultural orientation to create a perfect team match. </a:t>
            </a:r>
            <a:endParaRPr lang="en-GB" sz="1200" dirty="0">
              <a:latin typeface="Arial"/>
              <a:cs typeface="Arial"/>
            </a:endParaRPr>
          </a:p>
          <a:p>
            <a:endParaRPr lang="en-GB" sz="1200" dirty="0">
              <a:latin typeface="Arial"/>
              <a:ea typeface="+mn-lt"/>
              <a:cs typeface="+mn-lt"/>
            </a:endParaRPr>
          </a:p>
          <a:p>
            <a:r>
              <a:rPr lang="en-GB" sz="1200" dirty="0">
                <a:latin typeface="Arial"/>
                <a:ea typeface="+mn-lt"/>
                <a:cs typeface="+mn-lt"/>
              </a:rPr>
              <a:t>The managers in diverse locations such as Dubai or London adapt their communication methods to suit different cultural environments which enhances staff collaboration. </a:t>
            </a:r>
            <a:endParaRPr lang="en-GB" sz="1200" dirty="0">
              <a:latin typeface="Arial"/>
              <a:cs typeface="Arial"/>
            </a:endParaRPr>
          </a:p>
          <a:p>
            <a:endParaRPr lang="en-GB" sz="1200" dirty="0">
              <a:latin typeface="Arial"/>
              <a:ea typeface="+mn-lt"/>
              <a:cs typeface="+mn-lt"/>
            </a:endParaRPr>
          </a:p>
          <a:p>
            <a:r>
              <a:rPr lang="en-GB" sz="1200" dirty="0">
                <a:latin typeface="Arial"/>
                <a:ea typeface="+mn-lt"/>
                <a:cs typeface="+mn-lt"/>
              </a:rPr>
              <a:t>Through recognition programs and career development opportunities managers enhance staff morale</a:t>
            </a:r>
            <a:r>
              <a:rPr lang="en-GB" sz="1200" b="0" i="0" u="none" strike="noStrike" dirty="0">
                <a:effectLst/>
                <a:latin typeface="Arial"/>
                <a:ea typeface="+mn-lt"/>
                <a:cs typeface="+mn-lt"/>
              </a:rPr>
              <a:t> and </a:t>
            </a:r>
            <a:r>
              <a:rPr lang="en-GB" sz="1200" dirty="0">
                <a:latin typeface="Arial"/>
                <a:ea typeface="+mn-lt"/>
                <a:cs typeface="+mn-lt"/>
              </a:rPr>
              <a:t>sustain high service quality throughout Zara's worldwide operations</a:t>
            </a:r>
            <a:r>
              <a:rPr lang="en-GB" sz="1200" b="0" i="0" u="none" strike="noStrike" dirty="0">
                <a:effectLst/>
                <a:latin typeface="Arial"/>
                <a:ea typeface="+mn-lt"/>
                <a:cs typeface="+mn-lt"/>
              </a:rPr>
              <a:t>.</a:t>
            </a:r>
            <a:endParaRPr lang="en-GB" sz="1200" dirty="0">
              <a:latin typeface="Arial"/>
              <a:ea typeface="+mn-lt"/>
              <a:cs typeface="+mn-lt"/>
            </a:endParaRPr>
          </a:p>
          <a:p>
            <a:endParaRPr lang="en-GB" sz="1200" dirty="0">
              <a:latin typeface="Arial" panose="020B0604020202020204" pitchFamily="34" charset="0"/>
              <a:cs typeface="Arial" panose="020B0604020202020204" pitchFamily="34" charset="0"/>
            </a:endParaRPr>
          </a:p>
        </p:txBody>
      </p:sp>
      <p:pic>
        <p:nvPicPr>
          <p:cNvPr id="4" name="Picture Placeholder 3">
            <a:extLst>
              <a:ext uri="{FF2B5EF4-FFF2-40B4-BE49-F238E27FC236}">
                <a16:creationId xmlns:a16="http://schemas.microsoft.com/office/drawing/2014/main" id="{7A1F2087-E6D4-5E3B-784F-100A98C29368}"/>
              </a:ext>
              <a:ext uri="{C183D7F6-B498-43B3-948B-1728B52AA6E4}">
                <adec:decorative xmlns:adec="http://schemas.microsoft.com/office/drawing/2017/decorative" val="0"/>
              </a:ext>
            </a:extLst>
          </p:cNvPr>
          <p:cNvPicPr>
            <a:picLocks noGrp="1" noChangeAspect="1"/>
          </p:cNvPicPr>
          <p:nvPr>
            <p:ph type="pic" sz="quarter" idx="18"/>
          </p:nvPr>
        </p:nvPicPr>
        <p:blipFill>
          <a:blip r:embed="rId2">
            <a:extLst>
              <a:ext uri="{28A0092B-C50C-407E-A947-70E740481C1C}">
                <a14:useLocalDpi xmlns:a14="http://schemas.microsoft.com/office/drawing/2010/main" val="0"/>
              </a:ext>
            </a:extLst>
          </a:blip>
          <a:srcRect/>
          <a:stretch/>
        </p:blipFill>
        <p:spPr>
          <a:xfrm>
            <a:off x="7424326" y="1162482"/>
            <a:ext cx="3412159" cy="3412159"/>
          </a:xfrm>
          <a:blipFill dpi="0" rotWithShape="0">
            <a:blip r:embed="rId3" cstate="screen">
              <a:extLst>
                <a:ext uri="{28A0092B-C50C-407E-A947-70E740481C1C}">
                  <a14:useLocalDpi xmlns:a14="http://schemas.microsoft.com/office/drawing/2010/main"/>
                </a:ext>
              </a:extLst>
            </a:blip>
            <a:srcRect/>
            <a:stretch>
              <a:fillRect/>
            </a:stretch>
          </a:blipFill>
        </p:spPr>
      </p:pic>
      <p:pic>
        <p:nvPicPr>
          <p:cNvPr id="9" name="Picture Placeholder 8">
            <a:extLst>
              <a:ext uri="{FF2B5EF4-FFF2-40B4-BE49-F238E27FC236}">
                <a16:creationId xmlns:a16="http://schemas.microsoft.com/office/drawing/2014/main" id="{5A28BD0B-0D05-3D24-BC22-A913C4E115C9}"/>
              </a:ext>
              <a:ext uri="{C183D7F6-B498-43B3-948B-1728B52AA6E4}">
                <adec:decorative xmlns:adec="http://schemas.microsoft.com/office/drawing/2017/decorative" val="0"/>
              </a:ext>
            </a:extLst>
          </p:cNvPr>
          <p:cNvPicPr>
            <a:picLocks noGrp="1" noChangeAspect="1"/>
          </p:cNvPicPr>
          <p:nvPr>
            <p:ph type="pic" sz="quarter" idx="19"/>
          </p:nvPr>
        </p:nvPicPr>
        <p:blipFill>
          <a:blip r:embed="rId4">
            <a:extLst>
              <a:ext uri="{28A0092B-C50C-407E-A947-70E740481C1C}">
                <a14:useLocalDpi xmlns:a14="http://schemas.microsoft.com/office/drawing/2010/main" val="0"/>
              </a:ext>
            </a:extLst>
          </a:blip>
          <a:srcRect/>
          <a:stretch/>
        </p:blipFill>
        <p:spPr>
          <a:xfrm>
            <a:off x="9274129" y="3106993"/>
            <a:ext cx="2917870" cy="3598605"/>
          </a:xfrm>
          <a:blipFill dpi="0" rotWithShape="0">
            <a:blip r:embed="rId5" cstate="screen">
              <a:extLst>
                <a:ext uri="{28A0092B-C50C-407E-A947-70E740481C1C}">
                  <a14:useLocalDpi xmlns:a14="http://schemas.microsoft.com/office/drawing/2010/main"/>
                </a:ext>
              </a:extLst>
            </a:blip>
            <a:srcRect/>
            <a:stretch>
              <a:fillRect/>
            </a:stretch>
          </a:blipFill>
        </p:spPr>
      </p:pic>
      <p:sp>
        <p:nvSpPr>
          <p:cNvPr id="6" name="Slide Number Placeholder 5">
            <a:extLst>
              <a:ext uri="{FF2B5EF4-FFF2-40B4-BE49-F238E27FC236}">
                <a16:creationId xmlns:a16="http://schemas.microsoft.com/office/drawing/2014/main" id="{854B8639-AB18-1D05-DDB4-62AE318CC94E}"/>
              </a:ext>
            </a:extLst>
          </p:cNvPr>
          <p:cNvSpPr>
            <a:spLocks noGrp="1"/>
          </p:cNvSpPr>
          <p:nvPr>
            <p:ph type="sldNum" sz="half" idx="22"/>
          </p:nvPr>
        </p:nvSpPr>
        <p:spPr/>
        <p:txBody>
          <a:bodyPr/>
          <a:lstStyle/>
          <a:p>
            <a:fld id="{64D095EA-18D5-4754-B677-EAAE710458D2}" type="slidenum">
              <a:rPr lang="en-US" altLang="zh-CN" smtClean="0"/>
              <a:pPr/>
              <a:t>7</a:t>
            </a:fld>
            <a:endParaRPr lang="en-US" altLang="zh-CN"/>
          </a:p>
        </p:txBody>
      </p:sp>
      <p:sp>
        <p:nvSpPr>
          <p:cNvPr id="7" name="TextBox 6">
            <a:extLst>
              <a:ext uri="{FF2B5EF4-FFF2-40B4-BE49-F238E27FC236}">
                <a16:creationId xmlns:a16="http://schemas.microsoft.com/office/drawing/2014/main" id="{DE48D083-9470-710D-1C83-436A02CB41C5}"/>
              </a:ext>
            </a:extLst>
          </p:cNvPr>
          <p:cNvSpPr txBox="1"/>
          <p:nvPr/>
        </p:nvSpPr>
        <p:spPr>
          <a:xfrm rot="2671482">
            <a:off x="7836310" y="4336025"/>
            <a:ext cx="2054942"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(Office life Magazine,2022)</a:t>
            </a:r>
          </a:p>
        </p:txBody>
      </p:sp>
      <p:sp>
        <p:nvSpPr>
          <p:cNvPr id="10" name="TextBox 9">
            <a:extLst>
              <a:ext uri="{FF2B5EF4-FFF2-40B4-BE49-F238E27FC236}">
                <a16:creationId xmlns:a16="http://schemas.microsoft.com/office/drawing/2014/main" id="{15A397AA-0F8B-D8CD-F2FF-815EFB47D31D}"/>
              </a:ext>
            </a:extLst>
          </p:cNvPr>
          <p:cNvSpPr txBox="1"/>
          <p:nvPr/>
        </p:nvSpPr>
        <p:spPr>
          <a:xfrm>
            <a:off x="10064749" y="136525"/>
            <a:ext cx="1737783" cy="307777"/>
          </a:xfrm>
          <a:prstGeom prst="rect">
            <a:avLst/>
          </a:prstGeom>
          <a:noFill/>
        </p:spPr>
        <p:txBody>
          <a:bodyPr wrap="square" rtlCol="0">
            <a:spAutoFit/>
          </a:bodyPr>
          <a:lstStyle/>
          <a:p>
            <a:pPr algn="l"/>
            <a:r>
              <a:rPr lang="en-GB" sz="1400" dirty="0">
                <a:latin typeface="Arial" panose="020B0604020202020204" pitchFamily="34" charset="0"/>
                <a:cs typeface="Arial" panose="020B0604020202020204" pitchFamily="34" charset="0"/>
              </a:rPr>
              <a:t>Kiran Begum</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86474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0296E95-9B0C-4EC1-9980-C3F4F6A53F21}"/>
              </a:ext>
            </a:extLst>
          </p:cNvPr>
          <p:cNvSpPr>
            <a:spLocks noGrp="1"/>
          </p:cNvSpPr>
          <p:nvPr>
            <p:ph type="title"/>
          </p:nvPr>
        </p:nvSpPr>
        <p:spPr>
          <a:xfrm>
            <a:off x="2757564" y="456171"/>
            <a:ext cx="4006875" cy="610283"/>
          </a:xfrm>
        </p:spPr>
        <p:txBody>
          <a:bodyPr/>
          <a:lstStyle/>
          <a:p>
            <a:r>
              <a:rPr lang="en-GB" dirty="0">
                <a:latin typeface="Arial" panose="020B0604020202020204" pitchFamily="34" charset="0"/>
                <a:cs typeface="Arial" panose="020B0604020202020204" pitchFamily="34" charset="0"/>
              </a:rPr>
              <a:t>Monitor</a:t>
            </a:r>
            <a:endParaRPr lang="en-US"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3FCB56FB-552F-5A4B-085F-DC35C50D474C}"/>
              </a:ext>
            </a:extLst>
          </p:cNvPr>
          <p:cNvSpPr>
            <a:spLocks noGrp="1"/>
          </p:cNvSpPr>
          <p:nvPr>
            <p:ph sz="quarter" idx="18"/>
          </p:nvPr>
        </p:nvSpPr>
        <p:spPr>
          <a:xfrm>
            <a:off x="452284" y="1497573"/>
            <a:ext cx="6223664" cy="3862850"/>
          </a:xfrm>
        </p:spPr>
        <p:txBody>
          <a:bodyPr lIns="0" tIns="0" rIns="0" bIns="0">
            <a:noAutofit/>
          </a:bodyPr>
          <a:lstStyle/>
          <a:p>
            <a:pPr>
              <a:buFont typeface="Arial" panose="020B0604020202020204" pitchFamily="34" charset="0"/>
              <a:buChar char="•"/>
            </a:pPr>
            <a:r>
              <a:rPr lang="en-GB" sz="1200" dirty="0">
                <a:solidFill>
                  <a:srgbClr val="000000"/>
                </a:solidFill>
                <a:latin typeface="Arial"/>
                <a:ea typeface="+mn-lt"/>
                <a:cs typeface="+mn-lt"/>
              </a:rPr>
              <a:t>Zara managers track fashion trends and sales data and quality control and customer feedback. The store managers at headquarters receive real-time customer preferences </a:t>
            </a:r>
            <a:r>
              <a:rPr lang="en-GB" sz="1200">
                <a:solidFill>
                  <a:srgbClr val="000000"/>
                </a:solidFill>
                <a:latin typeface="Arial"/>
                <a:ea typeface="+mn-lt"/>
                <a:cs typeface="+mn-lt"/>
              </a:rPr>
              <a:t>which guide the development of new products (Griffin, 2019). </a:t>
            </a:r>
            <a:endParaRPr lang="en-GB" sz="1200">
              <a:solidFill>
                <a:srgbClr val="000000"/>
              </a:solidFill>
              <a:latin typeface="Arial"/>
              <a:cs typeface="Arial" panose="020B0604020202020204" pitchFamily="34" charset="0"/>
            </a:endParaRPr>
          </a:p>
          <a:p>
            <a:pPr>
              <a:buFont typeface="Arial" panose="020B0604020202020204" pitchFamily="34" charset="0"/>
              <a:buChar char="•"/>
            </a:pPr>
            <a:r>
              <a:rPr lang="en-GB" sz="1200" dirty="0">
                <a:solidFill>
                  <a:srgbClr val="000000"/>
                </a:solidFill>
                <a:latin typeface="Arial"/>
                <a:ea typeface="+mn-lt"/>
                <a:cs typeface="+mn-lt"/>
              </a:rPr>
              <a:t>The design and production teams receive immediate information about frequently requested items from store managers. The headquarters of Zara uses collected data to modify their upcoming collections while sometimes launching new products within a few </a:t>
            </a:r>
            <a:r>
              <a:rPr lang="en-GB" sz="1200">
                <a:solidFill>
                  <a:srgbClr val="000000"/>
                </a:solidFill>
                <a:latin typeface="Arial"/>
                <a:ea typeface="+mn-lt"/>
                <a:cs typeface="+mn-lt"/>
              </a:rPr>
              <a:t>weeks. </a:t>
            </a:r>
            <a:endParaRPr lang="en-GB" sz="1200" dirty="0">
              <a:latin typeface="Arial"/>
              <a:cs typeface="Arial"/>
            </a:endParaRPr>
          </a:p>
          <a:p>
            <a:pPr>
              <a:buFont typeface="Arial" panose="020B0604020202020204" pitchFamily="34" charset="0"/>
              <a:buChar char="•"/>
            </a:pPr>
            <a:r>
              <a:rPr lang="en-GB" sz="1200" dirty="0">
                <a:solidFill>
                  <a:srgbClr val="000000"/>
                </a:solidFill>
                <a:latin typeface="Arial"/>
                <a:ea typeface="+mn-lt"/>
                <a:cs typeface="+mn-lt"/>
              </a:rPr>
              <a:t>The sales performance monitoring system enables managers to modify inventory levels when products show different sales performance between regions. Through its quick feedback mechanism Zara maintains market leadership in fast fashion by following </a:t>
            </a:r>
            <a:r>
              <a:rPr lang="en-GB" sz="1200">
                <a:solidFill>
                  <a:srgbClr val="000000"/>
                </a:solidFill>
                <a:latin typeface="Arial"/>
                <a:ea typeface="+mn-lt"/>
                <a:cs typeface="+mn-lt"/>
              </a:rPr>
              <a:t>consumer preferences.</a:t>
            </a:r>
            <a:endParaRPr lang="en-GB" sz="1200" dirty="0">
              <a:latin typeface="Arial"/>
              <a:cs typeface="Arial"/>
            </a:endParaRPr>
          </a:p>
          <a:p>
            <a:pPr>
              <a:buFont typeface="Arial" panose="020B0604020202020204" pitchFamily="34" charset="0"/>
              <a:buChar char="•"/>
            </a:pPr>
            <a:r>
              <a:rPr lang="en-GB" sz="1200">
                <a:solidFill>
                  <a:srgbClr val="000000"/>
                </a:solidFill>
                <a:latin typeface="Arial"/>
                <a:ea typeface="+mn-lt"/>
                <a:cs typeface="+mn-lt"/>
              </a:rPr>
              <a:t>The company runs onboarding programs for new employees which combine technical training with cultural orientation to create a perfect team match. </a:t>
            </a:r>
            <a:endParaRPr lang="en-GB" sz="1200" dirty="0">
              <a:latin typeface="Arial"/>
              <a:cs typeface="Arial"/>
            </a:endParaRPr>
          </a:p>
          <a:p>
            <a:pPr>
              <a:buFont typeface="Arial" panose="020B0604020202020204" pitchFamily="34" charset="0"/>
              <a:buChar char="•"/>
            </a:pPr>
            <a:r>
              <a:rPr lang="en-GB" sz="1200">
                <a:solidFill>
                  <a:srgbClr val="000000"/>
                </a:solidFill>
                <a:latin typeface="Arial"/>
                <a:ea typeface="+mn-lt"/>
                <a:cs typeface="+mn-lt"/>
              </a:rPr>
              <a:t>Managers in diverse locations such as Dubai and London modify their communication approaches to match local cultural differences which enhances staff collaboration. </a:t>
            </a:r>
            <a:endParaRPr lang="en-GB" sz="1200" dirty="0">
              <a:latin typeface="Arial"/>
              <a:cs typeface="Arial"/>
            </a:endParaRPr>
          </a:p>
          <a:p>
            <a:pPr>
              <a:buFont typeface="Arial" panose="020B0604020202020204" pitchFamily="34" charset="0"/>
              <a:buChar char="•"/>
            </a:pPr>
            <a:r>
              <a:rPr lang="en-GB" sz="1200" dirty="0">
                <a:solidFill>
                  <a:srgbClr val="000000"/>
                </a:solidFill>
                <a:latin typeface="Arial"/>
                <a:ea typeface="+mn-lt"/>
                <a:cs typeface="+mn-lt"/>
              </a:rPr>
              <a:t>Through performance recognition and career advancement opportunities managers sustain high service quality and boost employee morale throughout Zara's worldwide operations.</a:t>
            </a:r>
            <a:endParaRPr lang="en-GB" sz="1200" dirty="0">
              <a:latin typeface="Arial"/>
              <a:cs typeface="Arial"/>
            </a:endParaRPr>
          </a:p>
          <a:p>
            <a:pPr marL="285750" indent="-285750">
              <a:buFont typeface="Arial" panose="020B0604020202020204" pitchFamily="34" charset="0"/>
              <a:buChar char="•"/>
            </a:pPr>
            <a:endParaRPr lang="en-GB" sz="1600" b="0" i="0" u="none" strike="noStrike" dirty="0">
              <a:solidFill>
                <a:srgbClr val="000000"/>
              </a:solidFill>
              <a:effectLst/>
              <a:latin typeface="Arial" panose="020B0604020202020204" pitchFamily="34" charset="0"/>
              <a:cs typeface="Arial" panose="020B0604020202020204" pitchFamily="34" charset="0"/>
            </a:endParaRPr>
          </a:p>
          <a:p>
            <a:endParaRPr lang="en-US" altLang="zh-CN" dirty="0"/>
          </a:p>
        </p:txBody>
      </p:sp>
      <p:pic>
        <p:nvPicPr>
          <p:cNvPr id="14" name="Picture Placeholder 13" descr="Two people collaborating at a computer.">
            <a:extLst>
              <a:ext uri="{FF2B5EF4-FFF2-40B4-BE49-F238E27FC236}">
                <a16:creationId xmlns:a16="http://schemas.microsoft.com/office/drawing/2014/main" id="{4A5C565C-5FD3-821D-1BF8-583E98BD9765}"/>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l="41" r="41"/>
          <a:stretch/>
        </p:blipFill>
        <p:spPr/>
      </p:pic>
      <p:sp>
        <p:nvSpPr>
          <p:cNvPr id="5" name="Slide Number Placeholder 4">
            <a:extLst>
              <a:ext uri="{FF2B5EF4-FFF2-40B4-BE49-F238E27FC236}">
                <a16:creationId xmlns:a16="http://schemas.microsoft.com/office/drawing/2014/main" id="{6A73751D-6294-61DC-86E0-B31370E615FA}"/>
              </a:ext>
            </a:extLst>
          </p:cNvPr>
          <p:cNvSpPr>
            <a:spLocks noGrp="1"/>
          </p:cNvSpPr>
          <p:nvPr>
            <p:ph type="sldNum" sz="half" idx="17"/>
          </p:nvPr>
        </p:nvSpPr>
        <p:spPr/>
        <p:txBody>
          <a:bodyPr/>
          <a:lstStyle/>
          <a:p>
            <a:fld id="{64D095EA-18D5-4754-B677-EAAE710458D2}" type="slidenum">
              <a:rPr lang="en-US" altLang="zh-CN" smtClean="0"/>
              <a:pPr/>
              <a:t>8</a:t>
            </a:fld>
            <a:endParaRPr lang="en-US" altLang="zh-CN"/>
          </a:p>
        </p:txBody>
      </p:sp>
      <p:sp>
        <p:nvSpPr>
          <p:cNvPr id="6" name="TextBox 5">
            <a:extLst>
              <a:ext uri="{FF2B5EF4-FFF2-40B4-BE49-F238E27FC236}">
                <a16:creationId xmlns:a16="http://schemas.microsoft.com/office/drawing/2014/main" id="{58A70A6E-5D0E-7D7F-F87A-11C3A325F522}"/>
              </a:ext>
            </a:extLst>
          </p:cNvPr>
          <p:cNvSpPr txBox="1"/>
          <p:nvPr/>
        </p:nvSpPr>
        <p:spPr>
          <a:xfrm>
            <a:off x="7764949" y="6052715"/>
            <a:ext cx="2045264"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(Workplace Today, 2023)</a:t>
            </a:r>
          </a:p>
        </p:txBody>
      </p:sp>
      <p:sp>
        <p:nvSpPr>
          <p:cNvPr id="8" name="TextBox 7">
            <a:extLst>
              <a:ext uri="{FF2B5EF4-FFF2-40B4-BE49-F238E27FC236}">
                <a16:creationId xmlns:a16="http://schemas.microsoft.com/office/drawing/2014/main" id="{A3F283A4-4F39-D5D3-CCE6-C1F6AA337751}"/>
              </a:ext>
            </a:extLst>
          </p:cNvPr>
          <p:cNvSpPr txBox="1"/>
          <p:nvPr/>
        </p:nvSpPr>
        <p:spPr>
          <a:xfrm>
            <a:off x="10064749" y="136525"/>
            <a:ext cx="1737783" cy="307777"/>
          </a:xfrm>
          <a:prstGeom prst="rect">
            <a:avLst/>
          </a:prstGeom>
          <a:noFill/>
        </p:spPr>
        <p:txBody>
          <a:bodyPr wrap="square" rtlCol="0">
            <a:spAutoFit/>
          </a:bodyPr>
          <a:lstStyle/>
          <a:p>
            <a:pPr algn="l"/>
            <a:r>
              <a:rPr lang="en-GB" sz="1400" dirty="0">
                <a:latin typeface="Arial" panose="020B0604020202020204" pitchFamily="34" charset="0"/>
                <a:cs typeface="Arial" panose="020B0604020202020204" pitchFamily="34" charset="0"/>
              </a:rPr>
              <a:t>Kiran Begum</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591688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16FD9-165B-7011-3424-9AD1D0BFF615}"/>
              </a:ext>
            </a:extLst>
          </p:cNvPr>
          <p:cNvSpPr>
            <a:spLocks noGrp="1"/>
          </p:cNvSpPr>
          <p:nvPr>
            <p:ph type="title"/>
          </p:nvPr>
        </p:nvSpPr>
        <p:spPr>
          <a:xfrm>
            <a:off x="4925385" y="196382"/>
            <a:ext cx="3149696" cy="1132258"/>
          </a:xfrm>
        </p:spPr>
        <p:txBody>
          <a:bodyPr/>
          <a:lstStyle/>
          <a:p>
            <a:r>
              <a:rPr lang="en-GB" dirty="0">
                <a:latin typeface="Arial" panose="020B0604020202020204" pitchFamily="34" charset="0"/>
                <a:cs typeface="Arial" panose="020B0604020202020204" pitchFamily="34" charset="0"/>
              </a:rPr>
              <a:t>Disseminator</a:t>
            </a:r>
            <a:endParaRPr lang="en-US" dirty="0">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869563B7-F46F-DCD9-7049-F6AACE1376EA}"/>
              </a:ext>
            </a:extLst>
          </p:cNvPr>
          <p:cNvSpPr>
            <a:spLocks noGrp="1"/>
          </p:cNvSpPr>
          <p:nvPr>
            <p:ph type="body" sz="quarter" idx="27"/>
          </p:nvPr>
        </p:nvSpPr>
        <p:spPr>
          <a:xfrm>
            <a:off x="5052713" y="562406"/>
            <a:ext cx="6250608" cy="4640980"/>
          </a:xfrm>
        </p:spPr>
        <p:txBody>
          <a:bodyPr/>
          <a:lstStyle/>
          <a:p>
            <a:pPr algn="l">
              <a:buFont typeface="Arial" panose="020B0604020202020204" pitchFamily="34" charset="0"/>
              <a:buChar char="•"/>
            </a:pPr>
            <a:r>
              <a:rPr lang="en-GB" sz="1400" dirty="0">
                <a:latin typeface="Arial"/>
                <a:ea typeface="+mj-lt"/>
                <a:cs typeface="+mj-lt"/>
              </a:rPr>
              <a:t>The managers at Zara serve as the link between head office strategic information and staff members. They maintain open communication channels to deliver visual merchandising updates and promotional information and new collection details to staff members (</a:t>
            </a:r>
            <a:r>
              <a:rPr lang="en-GB" sz="1400" dirty="0" err="1">
                <a:latin typeface="Arial"/>
                <a:ea typeface="+mj-lt"/>
                <a:cs typeface="+mj-lt"/>
              </a:rPr>
              <a:t>Lussier</a:t>
            </a:r>
            <a:r>
              <a:rPr lang="en-GB" sz="1400" dirty="0">
                <a:latin typeface="Arial"/>
                <a:ea typeface="+mj-lt"/>
                <a:cs typeface="+mj-lt"/>
              </a:rPr>
              <a:t>, 2021). </a:t>
            </a:r>
            <a:endParaRPr lang="en-US" sz="1400" dirty="0">
              <a:latin typeface="Arial"/>
              <a:cs typeface="Arial"/>
            </a:endParaRPr>
          </a:p>
          <a:p>
            <a:pPr algn="l">
              <a:buFont typeface="Arial" panose="020B0604020202020204" pitchFamily="34" charset="0"/>
              <a:buChar char="•"/>
            </a:pPr>
            <a:endParaRPr lang="en-GB" sz="1400" dirty="0">
              <a:latin typeface="Arial"/>
              <a:ea typeface="+mj-lt"/>
              <a:cs typeface="+mj-lt"/>
            </a:endParaRPr>
          </a:p>
          <a:p>
            <a:pPr algn="l">
              <a:buFont typeface="Arial" panose="020B0604020202020204" pitchFamily="34" charset="0"/>
              <a:buChar char="•"/>
            </a:pPr>
            <a:r>
              <a:rPr lang="en-GB" sz="1400" dirty="0">
                <a:latin typeface="Arial"/>
                <a:ea typeface="+mj-lt"/>
                <a:cs typeface="+mj-lt"/>
              </a:rPr>
              <a:t>The </a:t>
            </a:r>
            <a:r>
              <a:rPr lang="en-GB" sz="1400" b="0" i="0" u="none" strike="noStrike" dirty="0">
                <a:effectLst/>
                <a:latin typeface="Arial"/>
                <a:ea typeface="+mj-lt"/>
                <a:cs typeface="+mj-lt"/>
              </a:rPr>
              <a:t>managers </a:t>
            </a:r>
            <a:r>
              <a:rPr lang="en-GB" sz="1400" dirty="0">
                <a:latin typeface="Arial"/>
                <a:ea typeface="+mj-lt"/>
                <a:cs typeface="+mj-lt"/>
              </a:rPr>
              <a:t>at Zara maintain essential responsibility to drive team motivation while creating </a:t>
            </a:r>
            <a:r>
              <a:rPr lang="en-GB" sz="1400" b="0" i="0" u="none" strike="noStrike" dirty="0">
                <a:effectLst/>
                <a:latin typeface="Arial"/>
                <a:ea typeface="+mj-lt"/>
                <a:cs typeface="+mj-lt"/>
              </a:rPr>
              <a:t>positive </a:t>
            </a:r>
            <a:r>
              <a:rPr lang="en-GB" sz="1400" dirty="0">
                <a:latin typeface="Arial"/>
                <a:ea typeface="+mj-lt"/>
                <a:cs typeface="+mj-lt"/>
              </a:rPr>
              <a:t>workplace environments</a:t>
            </a:r>
            <a:r>
              <a:rPr lang="en-GB" sz="1400" b="0" i="0" u="none" strike="noStrike" dirty="0">
                <a:effectLst/>
                <a:latin typeface="Arial"/>
                <a:ea typeface="+mj-lt"/>
                <a:cs typeface="+mj-lt"/>
              </a:rPr>
              <a:t>. </a:t>
            </a:r>
            <a:r>
              <a:rPr lang="en-GB" sz="1400" dirty="0">
                <a:latin typeface="Arial"/>
                <a:ea typeface="+mj-lt"/>
                <a:cs typeface="+mj-lt"/>
              </a:rPr>
              <a:t>They address employee </a:t>
            </a:r>
            <a:r>
              <a:rPr lang="en-GB" sz="1400" b="0" i="0" u="none" strike="noStrike" dirty="0">
                <a:effectLst/>
                <a:latin typeface="Arial"/>
                <a:ea typeface="+mj-lt"/>
                <a:cs typeface="+mj-lt"/>
              </a:rPr>
              <a:t>concerns </a:t>
            </a:r>
            <a:r>
              <a:rPr lang="en-GB" sz="1400" dirty="0">
                <a:latin typeface="Arial"/>
                <a:ea typeface="+mj-lt"/>
                <a:cs typeface="+mj-lt"/>
              </a:rPr>
              <a:t>right away while promoting teamwork which leads to </a:t>
            </a:r>
            <a:r>
              <a:rPr lang="en-GB" sz="1400" b="0" i="0" u="none" strike="noStrike" dirty="0">
                <a:effectLst/>
                <a:latin typeface="Arial"/>
                <a:ea typeface="+mj-lt"/>
                <a:cs typeface="+mj-lt"/>
              </a:rPr>
              <a:t>high </a:t>
            </a:r>
            <a:r>
              <a:rPr lang="en-GB" sz="1400" dirty="0">
                <a:latin typeface="Arial"/>
                <a:ea typeface="+mj-lt"/>
                <a:cs typeface="+mj-lt"/>
              </a:rPr>
              <a:t>staff </a:t>
            </a:r>
            <a:r>
              <a:rPr lang="en-GB" sz="1400" b="0" i="0" u="none" strike="noStrike" dirty="0">
                <a:effectLst/>
                <a:latin typeface="Arial"/>
                <a:ea typeface="+mj-lt"/>
                <a:cs typeface="+mj-lt"/>
              </a:rPr>
              <a:t>engagement and productivity</a:t>
            </a:r>
            <a:r>
              <a:rPr lang="en-GB" sz="1400" dirty="0">
                <a:latin typeface="Arial"/>
                <a:ea typeface="+mj-lt"/>
                <a:cs typeface="+mj-lt"/>
              </a:rPr>
              <a:t> levels that benefit </a:t>
            </a:r>
            <a:r>
              <a:rPr lang="en-GB" sz="1400" b="0" i="0" u="none" strike="noStrike" dirty="0">
                <a:effectLst/>
                <a:latin typeface="Arial"/>
                <a:ea typeface="+mj-lt"/>
                <a:cs typeface="+mj-lt"/>
              </a:rPr>
              <a:t>the </a:t>
            </a:r>
            <a:r>
              <a:rPr lang="en-GB" sz="1400" dirty="0">
                <a:latin typeface="Arial"/>
                <a:ea typeface="+mj-lt"/>
                <a:cs typeface="+mj-lt"/>
              </a:rPr>
              <a:t>company's quick </a:t>
            </a:r>
            <a:r>
              <a:rPr lang="en-GB" sz="1400" b="0" i="0" u="none" strike="noStrike" dirty="0">
                <a:effectLst/>
                <a:latin typeface="Arial"/>
                <a:ea typeface="+mj-lt"/>
                <a:cs typeface="+mj-lt"/>
              </a:rPr>
              <a:t>retail operations.</a:t>
            </a:r>
            <a:r>
              <a:rPr lang="en-GB" sz="1400" dirty="0">
                <a:latin typeface="Arial"/>
                <a:ea typeface="+mj-lt"/>
                <a:cs typeface="+mj-lt"/>
              </a:rPr>
              <a:t> </a:t>
            </a:r>
            <a:endParaRPr lang="en-GB" sz="1400" dirty="0">
              <a:latin typeface="Arial"/>
              <a:cs typeface="Arial"/>
            </a:endParaRPr>
          </a:p>
          <a:p>
            <a:pPr algn="l">
              <a:buFont typeface="Arial" panose="020B0604020202020204" pitchFamily="34" charset="0"/>
              <a:buChar char="•"/>
            </a:pPr>
            <a:endParaRPr lang="en-GB" sz="1400" dirty="0">
              <a:latin typeface="Arial"/>
              <a:ea typeface="+mj-lt"/>
              <a:cs typeface="+mj-lt"/>
            </a:endParaRPr>
          </a:p>
          <a:p>
            <a:pPr algn="l">
              <a:buFont typeface="Arial" panose="020B0604020202020204" pitchFamily="34" charset="0"/>
              <a:buChar char="•"/>
            </a:pPr>
            <a:r>
              <a:rPr lang="en-GB" sz="1400" dirty="0">
                <a:latin typeface="Arial"/>
                <a:ea typeface="+mj-lt"/>
                <a:cs typeface="+mj-lt"/>
              </a:rPr>
              <a:t>Zara maintains its position as a trendsetter in the industry.</a:t>
            </a:r>
          </a:p>
          <a:p>
            <a:pPr marL="285750" lvl="0" indent="-285750" algn="l">
              <a:buFont typeface="Arial" panose="020B0604020202020204" pitchFamily="34" charset="0"/>
              <a:buChar char="•"/>
            </a:pPr>
            <a:endParaRPr lang="en-GB" dirty="0">
              <a:latin typeface="Arial" panose="020B0604020202020204" pitchFamily="34" charset="0"/>
              <a:cs typeface="Arial" panose="020B0604020202020204" pitchFamily="34" charset="0"/>
            </a:endParaRPr>
          </a:p>
        </p:txBody>
      </p:sp>
      <p:pic>
        <p:nvPicPr>
          <p:cNvPr id="26" name="Picture 25" descr="A person standing in front of a whiteboard&#10;&#10;AI-generated content may be incorrect.">
            <a:extLst>
              <a:ext uri="{FF2B5EF4-FFF2-40B4-BE49-F238E27FC236}">
                <a16:creationId xmlns:a16="http://schemas.microsoft.com/office/drawing/2014/main" id="{7D2DB7DE-4BFA-992F-DC57-C31A322B46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844" y="966661"/>
            <a:ext cx="4639541" cy="4924677"/>
          </a:xfrm>
          <a:prstGeom prst="rect">
            <a:avLst/>
          </a:prstGeom>
        </p:spPr>
      </p:pic>
      <p:sp>
        <p:nvSpPr>
          <p:cNvPr id="5" name="Slide Number Placeholder 4">
            <a:extLst>
              <a:ext uri="{FF2B5EF4-FFF2-40B4-BE49-F238E27FC236}">
                <a16:creationId xmlns:a16="http://schemas.microsoft.com/office/drawing/2014/main" id="{59EA98D6-8800-76B4-4EE2-E5F9E070FF34}"/>
              </a:ext>
            </a:extLst>
          </p:cNvPr>
          <p:cNvSpPr>
            <a:spLocks noGrp="1"/>
          </p:cNvSpPr>
          <p:nvPr>
            <p:ph type="sldNum" sz="half" idx="38"/>
          </p:nvPr>
        </p:nvSpPr>
        <p:spPr/>
        <p:txBody>
          <a:bodyPr/>
          <a:lstStyle/>
          <a:p>
            <a:fld id="{64D095EA-18D5-4754-B677-EAAE710458D2}" type="slidenum">
              <a:rPr lang="en-US" altLang="zh-CN" smtClean="0"/>
              <a:pPr/>
              <a:t>9</a:t>
            </a:fld>
            <a:endParaRPr lang="en-US" altLang="zh-CN"/>
          </a:p>
        </p:txBody>
      </p:sp>
      <p:sp>
        <p:nvSpPr>
          <p:cNvPr id="6" name="TextBox 5">
            <a:extLst>
              <a:ext uri="{FF2B5EF4-FFF2-40B4-BE49-F238E27FC236}">
                <a16:creationId xmlns:a16="http://schemas.microsoft.com/office/drawing/2014/main" id="{8FA53185-91F3-A637-17D3-110DFC212E54}"/>
              </a:ext>
            </a:extLst>
          </p:cNvPr>
          <p:cNvSpPr txBox="1"/>
          <p:nvPr/>
        </p:nvSpPr>
        <p:spPr>
          <a:xfrm>
            <a:off x="2939269" y="5891338"/>
            <a:ext cx="1986116"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(Workplace Today, 2023)</a:t>
            </a:r>
            <a:endPar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1B8F4145-40A1-6D4C-0EC3-F0F410540B9D}"/>
              </a:ext>
            </a:extLst>
          </p:cNvPr>
          <p:cNvSpPr txBox="1"/>
          <p:nvPr/>
        </p:nvSpPr>
        <p:spPr>
          <a:xfrm>
            <a:off x="10064749" y="136525"/>
            <a:ext cx="1737783" cy="307777"/>
          </a:xfrm>
          <a:prstGeom prst="rect">
            <a:avLst/>
          </a:prstGeom>
          <a:noFill/>
        </p:spPr>
        <p:txBody>
          <a:bodyPr wrap="square" rtlCol="0">
            <a:spAutoFit/>
          </a:bodyPr>
          <a:lstStyle/>
          <a:p>
            <a:pPr algn="l"/>
            <a:r>
              <a:rPr lang="en-GB" sz="1400" dirty="0">
                <a:latin typeface="Arial" panose="020B0604020202020204" pitchFamily="34" charset="0"/>
                <a:cs typeface="Arial" panose="020B0604020202020204" pitchFamily="34" charset="0"/>
              </a:rPr>
              <a:t>Alina </a:t>
            </a:r>
            <a:r>
              <a:rPr lang="en-GB" sz="1400" dirty="0" err="1">
                <a:latin typeface="Arial" panose="020B0604020202020204" pitchFamily="34" charset="0"/>
                <a:cs typeface="Arial" panose="020B0604020202020204" pitchFamily="34" charset="0"/>
              </a:rPr>
              <a:t>Scarlaciuc</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9387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7E8F9D9-6D90-40C5-6832-494206486930}"/>
              </a:ext>
            </a:extLst>
          </p:cNvPr>
          <p:cNvSpPr>
            <a:spLocks noGrp="1"/>
          </p:cNvSpPr>
          <p:nvPr>
            <p:ph type="title"/>
          </p:nvPr>
        </p:nvSpPr>
        <p:spPr>
          <a:xfrm>
            <a:off x="2506860" y="491613"/>
            <a:ext cx="5191457" cy="702583"/>
          </a:xfrm>
        </p:spPr>
        <p:txBody>
          <a:bodyPr vert="horz" lIns="0" tIns="0" rIns="0" bIns="0" rtlCol="0" anchor="b">
            <a:noAutofit/>
          </a:bodyPr>
          <a:lstStyle/>
          <a:p>
            <a:r>
              <a:rPr lang="en-GB" sz="3600" dirty="0">
                <a:latin typeface="Arial" panose="020B0604020202020204" pitchFamily="34" charset="0"/>
                <a:cs typeface="Arial" panose="020B0604020202020204" pitchFamily="34" charset="0"/>
              </a:rPr>
              <a:t>Spokesperson</a:t>
            </a:r>
            <a:endParaRPr lang="en-CN" sz="3600" dirty="0">
              <a:latin typeface="Arial" panose="020B0604020202020204" pitchFamily="34" charset="0"/>
              <a:cs typeface="Arial" panose="020B0604020202020204" pitchFamily="34" charset="0"/>
            </a:endParaRPr>
          </a:p>
        </p:txBody>
      </p:sp>
      <p:sp>
        <p:nvSpPr>
          <p:cNvPr id="2" name="Text Placeholder 1">
            <a:extLst>
              <a:ext uri="{FF2B5EF4-FFF2-40B4-BE49-F238E27FC236}">
                <a16:creationId xmlns:a16="http://schemas.microsoft.com/office/drawing/2014/main" id="{12D6538B-1A48-73D0-0FDB-71C2C580240E}"/>
              </a:ext>
            </a:extLst>
          </p:cNvPr>
          <p:cNvSpPr>
            <a:spLocks noGrp="1"/>
          </p:cNvSpPr>
          <p:nvPr>
            <p:ph type="body" sz="quarter" idx="17"/>
          </p:nvPr>
        </p:nvSpPr>
        <p:spPr>
          <a:xfrm>
            <a:off x="519641" y="2001670"/>
            <a:ext cx="5889827" cy="3414495"/>
          </a:xfrm>
        </p:spPr>
        <p:txBody>
          <a:bodyPr vert="horz" lIns="0" tIns="0" rIns="0" bIns="0" rtlCol="0" anchor="t">
            <a:noAutofit/>
          </a:bodyPr>
          <a:lstStyle/>
          <a:p>
            <a:r>
              <a:rPr lang="en-GB">
                <a:latin typeface="Arial"/>
                <a:ea typeface="+mn-lt"/>
                <a:cs typeface="+mn-lt"/>
              </a:rPr>
              <a:t>Managers function as representatives who handle communications with local media and landlords and stakeholders. The positive brand image and strong external relationships result from this approach (Mintzberg, 1973). </a:t>
            </a:r>
            <a:endParaRPr lang="en-GB" dirty="0">
              <a:latin typeface="Arial"/>
              <a:cs typeface="Arial"/>
            </a:endParaRPr>
          </a:p>
          <a:p>
            <a:endParaRPr lang="en-GB" dirty="0">
              <a:latin typeface="Arial"/>
              <a:ea typeface="+mn-lt"/>
              <a:cs typeface="+mn-lt"/>
            </a:endParaRPr>
          </a:p>
          <a:p>
            <a:r>
              <a:rPr lang="en-GB">
                <a:latin typeface="Arial"/>
                <a:ea typeface="+mn-lt"/>
                <a:cs typeface="+mn-lt"/>
              </a:rPr>
              <a:t>The head office receives </a:t>
            </a:r>
            <a:r>
              <a:rPr lang="en-GB" b="0" i="0" u="none" strike="noStrike">
                <a:effectLst/>
                <a:latin typeface="Arial"/>
                <a:ea typeface="+mn-lt"/>
                <a:cs typeface="+mn-lt"/>
              </a:rPr>
              <a:t>feedback from external parties </a:t>
            </a:r>
            <a:r>
              <a:rPr lang="en-GB">
                <a:latin typeface="Arial"/>
                <a:ea typeface="+mn-lt"/>
                <a:cs typeface="+mn-lt"/>
              </a:rPr>
              <a:t>through managers who collect this information</a:t>
            </a:r>
            <a:r>
              <a:rPr lang="en-GB" b="0" i="0" u="none" strike="noStrike">
                <a:effectLst/>
                <a:latin typeface="Arial"/>
                <a:ea typeface="+mn-lt"/>
                <a:cs typeface="+mn-lt"/>
              </a:rPr>
              <a:t>. </a:t>
            </a:r>
            <a:r>
              <a:rPr lang="en-GB">
                <a:latin typeface="Arial"/>
                <a:ea typeface="+mn-lt"/>
                <a:cs typeface="+mn-lt"/>
              </a:rPr>
              <a:t>The </a:t>
            </a:r>
            <a:r>
              <a:rPr lang="en-GB" b="0" i="0" u="none" strike="noStrike">
                <a:effectLst/>
                <a:latin typeface="Arial"/>
                <a:ea typeface="+mn-lt"/>
                <a:cs typeface="+mn-lt"/>
              </a:rPr>
              <a:t>two-way communication </a:t>
            </a:r>
            <a:r>
              <a:rPr lang="en-GB">
                <a:latin typeface="Arial"/>
                <a:ea typeface="+mn-lt"/>
                <a:cs typeface="+mn-lt"/>
              </a:rPr>
              <a:t>process enables </a:t>
            </a:r>
            <a:r>
              <a:rPr lang="en-GB" b="0" i="0" u="none" strike="noStrike">
                <a:effectLst/>
                <a:latin typeface="Arial"/>
                <a:ea typeface="+mn-lt"/>
                <a:cs typeface="+mn-lt"/>
              </a:rPr>
              <a:t>Zara </a:t>
            </a:r>
            <a:r>
              <a:rPr lang="en-GB">
                <a:latin typeface="Arial"/>
                <a:ea typeface="+mn-lt"/>
                <a:cs typeface="+mn-lt"/>
              </a:rPr>
              <a:t>to modify </a:t>
            </a:r>
            <a:r>
              <a:rPr lang="en-GB" b="0" i="0" u="none" strike="noStrike">
                <a:effectLst/>
                <a:latin typeface="Arial"/>
                <a:ea typeface="+mn-lt"/>
                <a:cs typeface="+mn-lt"/>
              </a:rPr>
              <a:t>its strategies </a:t>
            </a:r>
            <a:r>
              <a:rPr lang="en-GB">
                <a:latin typeface="Arial"/>
                <a:ea typeface="+mn-lt"/>
                <a:cs typeface="+mn-lt"/>
              </a:rPr>
              <a:t>based on </a:t>
            </a:r>
            <a:r>
              <a:rPr lang="en-GB" b="0" i="0" u="none" strike="noStrike">
                <a:effectLst/>
                <a:latin typeface="Arial"/>
                <a:ea typeface="+mn-lt"/>
                <a:cs typeface="+mn-lt"/>
              </a:rPr>
              <a:t>local market conditions and customer preferences</a:t>
            </a:r>
            <a:r>
              <a:rPr lang="en-GB">
                <a:latin typeface="Arial"/>
                <a:ea typeface="+mn-lt"/>
                <a:cs typeface="+mn-lt"/>
              </a:rPr>
              <a:t> which strengthens </a:t>
            </a:r>
            <a:r>
              <a:rPr lang="en-GB" b="0" i="0" u="none" strike="noStrike">
                <a:effectLst/>
                <a:latin typeface="Arial"/>
                <a:ea typeface="+mn-lt"/>
                <a:cs typeface="+mn-lt"/>
              </a:rPr>
              <a:t>the </a:t>
            </a:r>
            <a:r>
              <a:rPr lang="en-GB">
                <a:latin typeface="Arial"/>
                <a:ea typeface="+mn-lt"/>
                <a:cs typeface="+mn-lt"/>
              </a:rPr>
              <a:t>brand's position </a:t>
            </a:r>
            <a:r>
              <a:rPr lang="en-GB" b="0" i="0" u="none" strike="noStrike">
                <a:effectLst/>
                <a:latin typeface="Arial"/>
                <a:ea typeface="+mn-lt"/>
                <a:cs typeface="+mn-lt"/>
              </a:rPr>
              <a:t>in </a:t>
            </a:r>
            <a:r>
              <a:rPr lang="en-GB">
                <a:latin typeface="Arial"/>
                <a:ea typeface="+mn-lt"/>
                <a:cs typeface="+mn-lt"/>
              </a:rPr>
              <a:t>different </a:t>
            </a:r>
            <a:r>
              <a:rPr lang="en-GB" b="0" i="0" u="none" strike="noStrike">
                <a:effectLst/>
                <a:latin typeface="Arial"/>
                <a:ea typeface="+mn-lt"/>
                <a:cs typeface="+mn-lt"/>
              </a:rPr>
              <a:t>regions.</a:t>
            </a:r>
            <a:r>
              <a:rPr lang="en-GB">
                <a:latin typeface="Arial"/>
                <a:ea typeface="+mn-lt"/>
                <a:cs typeface="+mn-lt"/>
              </a:rPr>
              <a:t> </a:t>
            </a:r>
            <a:endParaRPr lang="en-GB" dirty="0">
              <a:latin typeface="Arial"/>
              <a:cs typeface="Arial"/>
            </a:endParaRPr>
          </a:p>
          <a:p>
            <a:endParaRPr lang="en-GB" dirty="0">
              <a:latin typeface="Arial"/>
              <a:cs typeface="Arial"/>
            </a:endParaRPr>
          </a:p>
          <a:p>
            <a:r>
              <a:rPr lang="en-GB">
                <a:latin typeface="Arial"/>
                <a:ea typeface="+mn-lt"/>
                <a:cs typeface="+mn-lt"/>
              </a:rPr>
              <a:t>Zara faces major company risks to its reputation which managers must constantly monitor and prepare for.</a:t>
            </a:r>
          </a:p>
          <a:p>
            <a:endParaRPr lang="en-GB" sz="1600" dirty="0">
              <a:latin typeface="Arial" panose="020B0604020202020204" pitchFamily="34" charset="0"/>
              <a:cs typeface="Arial" panose="020B0604020202020204" pitchFamily="34" charset="0"/>
            </a:endParaRPr>
          </a:p>
        </p:txBody>
      </p:sp>
      <p:pic>
        <p:nvPicPr>
          <p:cNvPr id="4" name="Picture Placeholder 3">
            <a:extLst>
              <a:ext uri="{FF2B5EF4-FFF2-40B4-BE49-F238E27FC236}">
                <a16:creationId xmlns:a16="http://schemas.microsoft.com/office/drawing/2014/main" id="{3ED24B98-B22E-039A-78A4-894C6D33663B}"/>
              </a:ext>
              <a:ext uri="{C183D7F6-B498-43B3-948B-1728B52AA6E4}">
                <adec:decorative xmlns:adec="http://schemas.microsoft.com/office/drawing/2017/decorative" val="0"/>
              </a:ext>
            </a:extLst>
          </p:cNvPr>
          <p:cNvPicPr>
            <a:picLocks noGrp="1" noChangeAspect="1"/>
          </p:cNvPicPr>
          <p:nvPr>
            <p:ph type="pic" sz="quarter" idx="18"/>
          </p:nvPr>
        </p:nvPicPr>
        <p:blipFill>
          <a:blip r:embed="rId2">
            <a:extLst>
              <a:ext uri="{28A0092B-C50C-407E-A947-70E740481C1C}">
                <a14:useLocalDpi xmlns:a14="http://schemas.microsoft.com/office/drawing/2010/main" val="0"/>
              </a:ext>
            </a:extLst>
          </a:blip>
          <a:srcRect/>
          <a:stretch/>
        </p:blipFill>
        <p:spPr>
          <a:blipFill dpi="0" rotWithShape="0">
            <a:blip r:embed="rId3" cstate="screen">
              <a:extLst>
                <a:ext uri="{28A0092B-C50C-407E-A947-70E740481C1C}">
                  <a14:useLocalDpi xmlns:a14="http://schemas.microsoft.com/office/drawing/2010/main"/>
                </a:ext>
              </a:extLst>
            </a:blip>
            <a:srcRect/>
            <a:stretch>
              <a:fillRect t="344"/>
            </a:stretch>
          </a:blipFill>
        </p:spPr>
      </p:pic>
      <p:pic>
        <p:nvPicPr>
          <p:cNvPr id="9" name="Picture Placeholder 8" descr="Man reading from iPad">
            <a:extLst>
              <a:ext uri="{FF2B5EF4-FFF2-40B4-BE49-F238E27FC236}">
                <a16:creationId xmlns:a16="http://schemas.microsoft.com/office/drawing/2014/main" id="{C4FB4637-57D8-FA9A-0D99-E8BDF238F125}"/>
              </a:ext>
              <a:ext uri="{C183D7F6-B498-43B3-948B-1728B52AA6E4}">
                <adec:decorative xmlns:adec="http://schemas.microsoft.com/office/drawing/2017/decorative" val="0"/>
              </a:ext>
            </a:extLst>
          </p:cNvPr>
          <p:cNvPicPr>
            <a:picLocks noGrp="1" noChangeAspect="1"/>
          </p:cNvPicPr>
          <p:nvPr>
            <p:ph type="pic" sz="quarter" idx="19"/>
          </p:nvPr>
        </p:nvPicPr>
        <p:blipFill>
          <a:blip r:embed="rId4">
            <a:extLst>
              <a:ext uri="{28A0092B-C50C-407E-A947-70E740481C1C}">
                <a14:useLocalDpi xmlns:a14="http://schemas.microsoft.com/office/drawing/2010/main" val="0"/>
              </a:ext>
            </a:extLst>
          </a:blip>
          <a:srcRect/>
          <a:stretch/>
        </p:blipFill>
        <p:spPr>
          <a:blipFill dpi="0" rotWithShape="0">
            <a:blip r:embed="rId5" cstate="screen">
              <a:extLst>
                <a:ext uri="{28A0092B-C50C-407E-A947-70E740481C1C}">
                  <a14:useLocalDpi xmlns:a14="http://schemas.microsoft.com/office/drawing/2010/main"/>
                </a:ext>
              </a:extLst>
            </a:blip>
            <a:srcRect/>
            <a:stretch>
              <a:fillRect/>
            </a:stretch>
          </a:blipFill>
        </p:spPr>
      </p:pic>
      <p:sp>
        <p:nvSpPr>
          <p:cNvPr id="6" name="Slide Number Placeholder 5">
            <a:extLst>
              <a:ext uri="{FF2B5EF4-FFF2-40B4-BE49-F238E27FC236}">
                <a16:creationId xmlns:a16="http://schemas.microsoft.com/office/drawing/2014/main" id="{BD36EB2B-A7BB-2958-F60D-E248963C7CF0}"/>
              </a:ext>
            </a:extLst>
          </p:cNvPr>
          <p:cNvSpPr>
            <a:spLocks noGrp="1"/>
          </p:cNvSpPr>
          <p:nvPr>
            <p:ph type="sldNum" sz="half" idx="22"/>
          </p:nvPr>
        </p:nvSpPr>
        <p:spPr/>
        <p:txBody>
          <a:bodyPr/>
          <a:lstStyle/>
          <a:p>
            <a:fld id="{64D095EA-18D5-4754-B677-EAAE710458D2}" type="slidenum">
              <a:rPr lang="en-US" altLang="zh-CN" smtClean="0"/>
              <a:pPr/>
              <a:t>10</a:t>
            </a:fld>
            <a:endParaRPr lang="en-US" altLang="zh-CN"/>
          </a:p>
        </p:txBody>
      </p:sp>
      <p:sp>
        <p:nvSpPr>
          <p:cNvPr id="7" name="TextBox 6">
            <a:extLst>
              <a:ext uri="{FF2B5EF4-FFF2-40B4-BE49-F238E27FC236}">
                <a16:creationId xmlns:a16="http://schemas.microsoft.com/office/drawing/2014/main" id="{259EDFDE-CA67-8EAA-848E-411C173FB9EB}"/>
              </a:ext>
            </a:extLst>
          </p:cNvPr>
          <p:cNvSpPr txBox="1"/>
          <p:nvPr/>
        </p:nvSpPr>
        <p:spPr>
          <a:xfrm rot="2688042">
            <a:off x="7462263" y="4441440"/>
            <a:ext cx="2297551" cy="27699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(Business Insight Media, 2021)</a:t>
            </a:r>
          </a:p>
        </p:txBody>
      </p:sp>
      <p:sp>
        <p:nvSpPr>
          <p:cNvPr id="10" name="TextBox 9">
            <a:extLst>
              <a:ext uri="{FF2B5EF4-FFF2-40B4-BE49-F238E27FC236}">
                <a16:creationId xmlns:a16="http://schemas.microsoft.com/office/drawing/2014/main" id="{C8C8C81A-F37C-72CE-F809-4A933CD39FB4}"/>
              </a:ext>
            </a:extLst>
          </p:cNvPr>
          <p:cNvSpPr txBox="1"/>
          <p:nvPr/>
        </p:nvSpPr>
        <p:spPr>
          <a:xfrm>
            <a:off x="10064749" y="136525"/>
            <a:ext cx="1737783" cy="307777"/>
          </a:xfrm>
          <a:prstGeom prst="rect">
            <a:avLst/>
          </a:prstGeom>
          <a:noFill/>
        </p:spPr>
        <p:txBody>
          <a:bodyPr wrap="square" rtlCol="0">
            <a:spAutoFit/>
          </a:bodyPr>
          <a:lstStyle/>
          <a:p>
            <a:pPr algn="l"/>
            <a:r>
              <a:rPr lang="en-GB" sz="1400" dirty="0">
                <a:latin typeface="Arial" panose="020B0604020202020204" pitchFamily="34" charset="0"/>
                <a:cs typeface="Arial" panose="020B0604020202020204" pitchFamily="34" charset="0"/>
              </a:rPr>
              <a:t>Alina </a:t>
            </a:r>
            <a:r>
              <a:rPr lang="en-GB" sz="1400" dirty="0" err="1">
                <a:latin typeface="Arial" panose="020B0604020202020204" pitchFamily="34" charset="0"/>
                <a:cs typeface="Arial" panose="020B0604020202020204" pitchFamily="34" charset="0"/>
              </a:rPr>
              <a:t>Scarlaciuc</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07174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40E21-1FBA-8F91-6CC9-74BD4C27866F}"/>
              </a:ext>
            </a:extLst>
          </p:cNvPr>
          <p:cNvSpPr>
            <a:spLocks noGrp="1"/>
          </p:cNvSpPr>
          <p:nvPr>
            <p:ph type="title"/>
          </p:nvPr>
        </p:nvSpPr>
        <p:spPr>
          <a:xfrm>
            <a:off x="2912980" y="577917"/>
            <a:ext cx="4511167" cy="899111"/>
          </a:xfrm>
        </p:spPr>
        <p:txBody>
          <a:bodyPr/>
          <a:lstStyle/>
          <a:p>
            <a:r>
              <a:rPr lang="en-GB" dirty="0">
                <a:latin typeface="Arial" panose="020B0604020202020204" pitchFamily="34" charset="0"/>
                <a:cs typeface="Arial" panose="020B0604020202020204" pitchFamily="34" charset="0"/>
              </a:rPr>
              <a:t>Entrepreneur</a:t>
            </a:r>
            <a:endParaRPr lang="en-US" dirty="0">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42FD82B5-5917-0591-91AC-CAC0617C5B29}"/>
              </a:ext>
            </a:extLst>
          </p:cNvPr>
          <p:cNvSpPr>
            <a:spLocks noGrp="1"/>
          </p:cNvSpPr>
          <p:nvPr>
            <p:ph type="body" sz="quarter" idx="27"/>
          </p:nvPr>
        </p:nvSpPr>
        <p:spPr>
          <a:xfrm>
            <a:off x="396097" y="2654610"/>
            <a:ext cx="6520018" cy="2460523"/>
          </a:xfrm>
        </p:spPr>
        <p:txBody>
          <a:bodyPr/>
          <a:lstStyle/>
          <a:p>
            <a:r>
              <a:rPr lang="en-GB" sz="1200">
                <a:latin typeface="Arial"/>
                <a:ea typeface="+mj-lt"/>
                <a:cs typeface="+mj-lt"/>
              </a:rPr>
              <a:t>The business model of Zara depends heavily on innovation. The management team proposes changes to store displays and floor arrangements which help Zara achieve local innovation within its worldwide strategy (Robbins et al., 2020). </a:t>
            </a:r>
            <a:endParaRPr lang="en-US" sz="1200">
              <a:latin typeface="Arial"/>
              <a:cs typeface="Arial"/>
            </a:endParaRPr>
          </a:p>
          <a:p>
            <a:endParaRPr lang="en-GB" sz="1200" dirty="0">
              <a:latin typeface="Arial"/>
              <a:cs typeface="Arial"/>
            </a:endParaRPr>
          </a:p>
          <a:p>
            <a:r>
              <a:rPr lang="en-GB" sz="1200">
                <a:latin typeface="Arial"/>
                <a:ea typeface="+mj-lt"/>
                <a:cs typeface="+mj-lt"/>
              </a:rPr>
              <a:t>The </a:t>
            </a:r>
            <a:r>
              <a:rPr lang="en-GB" sz="1200" b="0" i="0" u="none" strike="noStrike">
                <a:effectLst/>
                <a:latin typeface="Arial"/>
                <a:ea typeface="+mj-lt"/>
                <a:cs typeface="+mj-lt"/>
              </a:rPr>
              <a:t>innovative </a:t>
            </a:r>
            <a:r>
              <a:rPr lang="en-GB" sz="1200">
                <a:latin typeface="Arial"/>
                <a:ea typeface="+mj-lt"/>
                <a:cs typeface="+mj-lt"/>
              </a:rPr>
              <a:t>approaches at Zara both enhance customer shopping experiences and help </a:t>
            </a:r>
            <a:r>
              <a:rPr lang="en-GB" sz="1200" b="0" i="0" u="none" strike="noStrike">
                <a:effectLst/>
                <a:latin typeface="Arial"/>
                <a:ea typeface="+mj-lt"/>
                <a:cs typeface="+mj-lt"/>
              </a:rPr>
              <a:t>the </a:t>
            </a:r>
            <a:r>
              <a:rPr lang="en-GB" sz="1200">
                <a:latin typeface="Arial"/>
                <a:ea typeface="+mj-lt"/>
                <a:cs typeface="+mj-lt"/>
              </a:rPr>
              <a:t>company </a:t>
            </a:r>
            <a:r>
              <a:rPr lang="en-GB" sz="1200" b="0" i="0" u="none" strike="noStrike">
                <a:effectLst/>
                <a:latin typeface="Arial"/>
                <a:ea typeface="+mj-lt"/>
                <a:cs typeface="+mj-lt"/>
              </a:rPr>
              <a:t>quickly </a:t>
            </a:r>
            <a:r>
              <a:rPr lang="en-GB" sz="1200">
                <a:latin typeface="Arial"/>
                <a:ea typeface="+mj-lt"/>
                <a:cs typeface="+mj-lt"/>
              </a:rPr>
              <a:t>adapt </a:t>
            </a:r>
            <a:r>
              <a:rPr lang="en-GB" sz="1200" b="0" i="0" u="none" strike="noStrike">
                <a:effectLst/>
                <a:latin typeface="Arial"/>
                <a:ea typeface="+mj-lt"/>
                <a:cs typeface="+mj-lt"/>
              </a:rPr>
              <a:t>to </a:t>
            </a:r>
            <a:r>
              <a:rPr lang="en-GB" sz="1200">
                <a:latin typeface="Arial"/>
                <a:ea typeface="+mj-lt"/>
                <a:cs typeface="+mj-lt"/>
              </a:rPr>
              <a:t>new </a:t>
            </a:r>
            <a:r>
              <a:rPr lang="en-GB" sz="1200" b="0" i="0" u="none" strike="noStrike">
                <a:effectLst/>
                <a:latin typeface="Arial"/>
                <a:ea typeface="+mj-lt"/>
                <a:cs typeface="+mj-lt"/>
              </a:rPr>
              <a:t>fashion trends and customer </a:t>
            </a:r>
            <a:r>
              <a:rPr lang="en-GB" sz="1200">
                <a:latin typeface="Arial"/>
                <a:ea typeface="+mj-lt"/>
                <a:cs typeface="+mj-lt"/>
              </a:rPr>
              <a:t>requirements</a:t>
            </a:r>
            <a:r>
              <a:rPr lang="en-GB" sz="1200" b="0" i="0" u="none" strike="noStrike">
                <a:effectLst/>
                <a:latin typeface="Arial"/>
                <a:ea typeface="+mj-lt"/>
                <a:cs typeface="+mj-lt"/>
              </a:rPr>
              <a:t>. Zara maintains its fast-fashion </a:t>
            </a:r>
            <a:r>
              <a:rPr lang="en-GB" sz="1200">
                <a:latin typeface="Arial"/>
                <a:ea typeface="+mj-lt"/>
                <a:cs typeface="+mj-lt"/>
              </a:rPr>
              <a:t>leadership through manager empowerment for experimentation and new idea implementation</a:t>
            </a:r>
            <a:r>
              <a:rPr lang="en-GB" sz="1200" b="0" i="0" u="none" strike="noStrike">
                <a:effectLst/>
                <a:latin typeface="Arial"/>
                <a:ea typeface="+mj-lt"/>
                <a:cs typeface="+mj-lt"/>
              </a:rPr>
              <a:t>.</a:t>
            </a:r>
            <a:r>
              <a:rPr lang="en-GB" sz="1200">
                <a:latin typeface="Arial"/>
                <a:ea typeface="+mj-lt"/>
                <a:cs typeface="+mj-lt"/>
              </a:rPr>
              <a:t> </a:t>
            </a:r>
            <a:endParaRPr lang="en-GB" sz="1200" dirty="0">
              <a:latin typeface="Arial"/>
              <a:cs typeface="Arial"/>
            </a:endParaRPr>
          </a:p>
          <a:p>
            <a:endParaRPr lang="en-GB" sz="1200" dirty="0">
              <a:latin typeface="Arial"/>
              <a:cs typeface="Arial"/>
            </a:endParaRPr>
          </a:p>
          <a:p>
            <a:r>
              <a:rPr lang="en-GB" sz="1200">
                <a:latin typeface="Arial"/>
                <a:ea typeface="+mj-lt"/>
                <a:cs typeface="+mj-lt"/>
              </a:rPr>
              <a:t>The family business of Zara started in 1975 when Amancio Ortega and Rosala Mera established it in downtown Galicia of northern Spain and has since expanded to 2,264 stores across 96 countries in major cities (The Enterprise World,2023)</a:t>
            </a:r>
          </a:p>
          <a:p>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altLang="zh-CN" dirty="0">
              <a:latin typeface="Arial" panose="020B0604020202020204" pitchFamily="34" charset="0"/>
              <a:cs typeface="Arial" panose="020B0604020202020204" pitchFamily="34" charset="0"/>
            </a:endParaRPr>
          </a:p>
        </p:txBody>
      </p:sp>
      <p:pic>
        <p:nvPicPr>
          <p:cNvPr id="29" name="Picture 28" descr="A person in a suit&#10;&#10;AI-generated content may be incorrect.">
            <a:extLst>
              <a:ext uri="{FF2B5EF4-FFF2-40B4-BE49-F238E27FC236}">
                <a16:creationId xmlns:a16="http://schemas.microsoft.com/office/drawing/2014/main" id="{3C83FC3F-AE38-4A15-8B80-7B9B17966A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7212" y="1337188"/>
            <a:ext cx="4994787" cy="4670322"/>
          </a:xfrm>
          <a:prstGeom prst="rect">
            <a:avLst/>
          </a:prstGeom>
        </p:spPr>
      </p:pic>
      <p:sp>
        <p:nvSpPr>
          <p:cNvPr id="6" name="Slide Number Placeholder 5">
            <a:extLst>
              <a:ext uri="{FF2B5EF4-FFF2-40B4-BE49-F238E27FC236}">
                <a16:creationId xmlns:a16="http://schemas.microsoft.com/office/drawing/2014/main" id="{2598279B-9F1A-481C-8592-FF7178B7742B}"/>
              </a:ext>
            </a:extLst>
          </p:cNvPr>
          <p:cNvSpPr>
            <a:spLocks noGrp="1"/>
          </p:cNvSpPr>
          <p:nvPr>
            <p:ph type="sldNum" sz="half" idx="38"/>
          </p:nvPr>
        </p:nvSpPr>
        <p:spPr/>
        <p:txBody>
          <a:bodyPr/>
          <a:lstStyle/>
          <a:p>
            <a:fld id="{64D095EA-18D5-4754-B677-EAAE710458D2}" type="slidenum">
              <a:rPr lang="en-US" altLang="zh-CN" smtClean="0"/>
              <a:pPr/>
              <a:t>11</a:t>
            </a:fld>
            <a:endParaRPr lang="en-US" altLang="zh-CN"/>
          </a:p>
        </p:txBody>
      </p:sp>
      <p:sp>
        <p:nvSpPr>
          <p:cNvPr id="3" name="TextBox 2">
            <a:extLst>
              <a:ext uri="{FF2B5EF4-FFF2-40B4-BE49-F238E27FC236}">
                <a16:creationId xmlns:a16="http://schemas.microsoft.com/office/drawing/2014/main" id="{0B22121E-7AC7-4F8A-430C-61530067CE45}"/>
              </a:ext>
            </a:extLst>
          </p:cNvPr>
          <p:cNvSpPr txBox="1"/>
          <p:nvPr/>
        </p:nvSpPr>
        <p:spPr>
          <a:xfrm>
            <a:off x="7295534" y="6051550"/>
            <a:ext cx="2399071" cy="369332"/>
          </a:xfrm>
          <a:prstGeom prst="rect">
            <a:avLst/>
          </a:prstGeom>
          <a:noFill/>
        </p:spPr>
        <p:txBody>
          <a:bodyPr wrap="square" rtlCol="0">
            <a:spAutoFit/>
          </a:bodyPr>
          <a:lstStyle/>
          <a:p>
            <a:r>
              <a:rPr lang="en-GB" dirty="0"/>
              <a:t> </a:t>
            </a:r>
          </a:p>
        </p:txBody>
      </p:sp>
      <p:sp>
        <p:nvSpPr>
          <p:cNvPr id="7" name="TextBox 6">
            <a:extLst>
              <a:ext uri="{FF2B5EF4-FFF2-40B4-BE49-F238E27FC236}">
                <a16:creationId xmlns:a16="http://schemas.microsoft.com/office/drawing/2014/main" id="{9EEF3F17-11C1-0458-E932-E318D4E1FB62}"/>
              </a:ext>
            </a:extLst>
          </p:cNvPr>
          <p:cNvSpPr txBox="1"/>
          <p:nvPr/>
        </p:nvSpPr>
        <p:spPr>
          <a:xfrm>
            <a:off x="7764949" y="6052715"/>
            <a:ext cx="2045264"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(Workplace Today, 2023)</a:t>
            </a:r>
          </a:p>
        </p:txBody>
      </p:sp>
      <p:sp>
        <p:nvSpPr>
          <p:cNvPr id="9" name="TextBox 8">
            <a:extLst>
              <a:ext uri="{FF2B5EF4-FFF2-40B4-BE49-F238E27FC236}">
                <a16:creationId xmlns:a16="http://schemas.microsoft.com/office/drawing/2014/main" id="{1660535E-1CA4-C067-9653-8490991768BE}"/>
              </a:ext>
            </a:extLst>
          </p:cNvPr>
          <p:cNvSpPr txBox="1"/>
          <p:nvPr/>
        </p:nvSpPr>
        <p:spPr>
          <a:xfrm>
            <a:off x="10064749" y="136525"/>
            <a:ext cx="1737783" cy="307777"/>
          </a:xfrm>
          <a:prstGeom prst="rect">
            <a:avLst/>
          </a:prstGeom>
          <a:noFill/>
        </p:spPr>
        <p:txBody>
          <a:bodyPr wrap="square" rtlCol="0">
            <a:spAutoFit/>
          </a:bodyPr>
          <a:lstStyle/>
          <a:p>
            <a:pPr algn="l"/>
            <a:r>
              <a:rPr lang="en-GB" sz="1400" dirty="0">
                <a:latin typeface="Arial" panose="020B0604020202020204" pitchFamily="34" charset="0"/>
                <a:cs typeface="Arial" panose="020B0604020202020204" pitchFamily="34" charset="0"/>
              </a:rPr>
              <a:t>Alina </a:t>
            </a:r>
            <a:r>
              <a:rPr lang="en-GB" sz="1400" dirty="0" err="1">
                <a:latin typeface="Arial" panose="020B0604020202020204" pitchFamily="34" charset="0"/>
                <a:cs typeface="Arial" panose="020B0604020202020204" pitchFamily="34" charset="0"/>
              </a:rPr>
              <a:t>Scarlaciuc</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110644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EEB4036-D65C-7971-663C-7C1FD90D7E12}"/>
              </a:ext>
            </a:extLst>
          </p:cNvPr>
          <p:cNvSpPr>
            <a:spLocks noGrp="1"/>
          </p:cNvSpPr>
          <p:nvPr>
            <p:ph type="title"/>
          </p:nvPr>
        </p:nvSpPr>
        <p:spPr>
          <a:xfrm>
            <a:off x="1747906" y="398589"/>
            <a:ext cx="4514581" cy="1432602"/>
          </a:xfrm>
        </p:spPr>
        <p:txBody>
          <a:bodyPr anchor="ctr"/>
          <a:lstStyle/>
          <a:p>
            <a:r>
              <a:rPr lang="en-GB" dirty="0">
                <a:latin typeface="Arial" panose="020B0604020202020204" pitchFamily="34" charset="0"/>
                <a:cs typeface="Arial" panose="020B0604020202020204" pitchFamily="34" charset="0"/>
              </a:rPr>
              <a:t>Disturbance Handler</a:t>
            </a:r>
            <a:endParaRPr lang="en-US"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4A66273B-F8DF-C22E-9661-614DFF4B2874}"/>
              </a:ext>
            </a:extLst>
          </p:cNvPr>
          <p:cNvSpPr>
            <a:spLocks noGrp="1"/>
          </p:cNvSpPr>
          <p:nvPr>
            <p:ph sz="quarter" idx="13"/>
          </p:nvPr>
        </p:nvSpPr>
        <p:spPr>
          <a:xfrm>
            <a:off x="425163" y="1831191"/>
            <a:ext cx="5995302" cy="4639664"/>
          </a:xfrm>
        </p:spPr>
        <p:txBody>
          <a:bodyPr anchor="ctr"/>
          <a:lstStyle/>
          <a:p>
            <a:pPr>
              <a:buFont typeface="Arial" panose="020B0604020202020204" pitchFamily="34" charset="0"/>
              <a:buChar char="•"/>
            </a:pPr>
            <a:r>
              <a:rPr lang="en-GB">
                <a:latin typeface="Arial"/>
                <a:ea typeface="+mn-lt"/>
                <a:cs typeface="+mn-lt"/>
              </a:rPr>
              <a:t>Zara managers handle supply delays and staff shortages and employee issues and customer complaints immediately. The managers' ability to resolve disturbances maintains operational continuity and customer satisfaction (Griffin, 2019). </a:t>
            </a:r>
            <a:endParaRPr lang="en-US">
              <a:latin typeface="Arial"/>
              <a:cs typeface="Arial"/>
            </a:endParaRPr>
          </a:p>
          <a:p>
            <a:pPr>
              <a:buFont typeface="Arial" panose="020B0604020202020204" pitchFamily="34" charset="0"/>
              <a:buChar char="•"/>
            </a:pPr>
            <a:endParaRPr lang="en-GB" dirty="0">
              <a:latin typeface="Arial"/>
              <a:cs typeface="Arial"/>
            </a:endParaRPr>
          </a:p>
          <a:p>
            <a:pPr>
              <a:buFont typeface="Arial" panose="020B0604020202020204" pitchFamily="34" charset="0"/>
              <a:buChar char="•"/>
            </a:pPr>
            <a:r>
              <a:rPr lang="en-GB">
                <a:latin typeface="Arial"/>
                <a:ea typeface="+mn-lt"/>
                <a:cs typeface="+mn-lt"/>
              </a:rPr>
              <a:t>These managers also take proactive steps </a:t>
            </a:r>
            <a:r>
              <a:rPr lang="en-GB" b="0" i="0" u="none" strike="noStrike">
                <a:effectLst/>
                <a:latin typeface="Arial"/>
                <a:ea typeface="+mn-lt"/>
                <a:cs typeface="+mn-lt"/>
              </a:rPr>
              <a:t>to identify potential </a:t>
            </a:r>
            <a:r>
              <a:rPr lang="en-GB">
                <a:latin typeface="Arial"/>
                <a:ea typeface="+mn-lt"/>
                <a:cs typeface="+mn-lt"/>
              </a:rPr>
              <a:t>problems </a:t>
            </a:r>
            <a:r>
              <a:rPr lang="en-GB" b="0" i="0" u="none" strike="noStrike">
                <a:effectLst/>
                <a:latin typeface="Arial"/>
                <a:ea typeface="+mn-lt"/>
                <a:cs typeface="+mn-lt"/>
              </a:rPr>
              <a:t>before they </a:t>
            </a:r>
            <a:r>
              <a:rPr lang="en-GB">
                <a:latin typeface="Arial"/>
                <a:ea typeface="+mn-lt"/>
                <a:cs typeface="+mn-lt"/>
              </a:rPr>
              <a:t>become major issues</a:t>
            </a:r>
            <a:r>
              <a:rPr lang="en-GB" b="0" i="0" u="none" strike="noStrike">
                <a:effectLst/>
                <a:latin typeface="Arial"/>
                <a:ea typeface="+mn-lt"/>
                <a:cs typeface="+mn-lt"/>
              </a:rPr>
              <a:t>. </a:t>
            </a:r>
            <a:r>
              <a:rPr lang="en-GB">
                <a:latin typeface="Arial"/>
                <a:ea typeface="+mn-lt"/>
                <a:cs typeface="+mn-lt"/>
              </a:rPr>
              <a:t>Through their implementation of preventive </a:t>
            </a:r>
            <a:r>
              <a:rPr lang="en-GB" b="0" i="0" u="none" strike="noStrike">
                <a:effectLst/>
                <a:latin typeface="Arial"/>
                <a:ea typeface="+mn-lt"/>
                <a:cs typeface="+mn-lt"/>
              </a:rPr>
              <a:t>measures and </a:t>
            </a:r>
            <a:r>
              <a:rPr lang="en-GB">
                <a:latin typeface="Arial"/>
                <a:ea typeface="+mn-lt"/>
                <a:cs typeface="+mn-lt"/>
              </a:rPr>
              <a:t>their practice of </a:t>
            </a:r>
            <a:r>
              <a:rPr lang="en-GB" b="0" i="0" u="none" strike="noStrike">
                <a:effectLst/>
                <a:latin typeface="Arial"/>
                <a:ea typeface="+mn-lt"/>
                <a:cs typeface="+mn-lt"/>
              </a:rPr>
              <a:t>open communication </a:t>
            </a:r>
            <a:r>
              <a:rPr lang="en-GB">
                <a:latin typeface="Arial"/>
                <a:ea typeface="+mn-lt"/>
                <a:cs typeface="+mn-lt"/>
              </a:rPr>
              <a:t>with </a:t>
            </a:r>
            <a:r>
              <a:rPr lang="en-GB" b="0" i="0" u="none" strike="noStrike">
                <a:effectLst/>
                <a:latin typeface="Arial"/>
                <a:ea typeface="+mn-lt"/>
                <a:cs typeface="+mn-lt"/>
              </a:rPr>
              <a:t>their teams they </a:t>
            </a:r>
            <a:r>
              <a:rPr lang="en-GB">
                <a:latin typeface="Arial"/>
                <a:ea typeface="+mn-lt"/>
                <a:cs typeface="+mn-lt"/>
              </a:rPr>
              <a:t>reduce operational </a:t>
            </a:r>
            <a:r>
              <a:rPr lang="en-GB" b="0" i="0" u="none" strike="noStrike">
                <a:effectLst/>
                <a:latin typeface="Arial"/>
                <a:ea typeface="+mn-lt"/>
                <a:cs typeface="+mn-lt"/>
              </a:rPr>
              <a:t>disruptions </a:t>
            </a:r>
            <a:r>
              <a:rPr lang="en-GB">
                <a:latin typeface="Arial"/>
                <a:ea typeface="+mn-lt"/>
                <a:cs typeface="+mn-lt"/>
              </a:rPr>
              <a:t>while maintaining </a:t>
            </a:r>
            <a:r>
              <a:rPr lang="en-GB" b="0" i="0" u="none" strike="noStrike">
                <a:effectLst/>
                <a:latin typeface="Arial"/>
                <a:ea typeface="+mn-lt"/>
                <a:cs typeface="+mn-lt"/>
              </a:rPr>
              <a:t>store </a:t>
            </a:r>
            <a:r>
              <a:rPr lang="en-GB">
                <a:latin typeface="Arial"/>
                <a:ea typeface="+mn-lt"/>
                <a:cs typeface="+mn-lt"/>
              </a:rPr>
              <a:t>efficiency</a:t>
            </a:r>
            <a:r>
              <a:rPr lang="en-GB" b="0" i="0" u="none" strike="noStrike">
                <a:effectLst/>
                <a:latin typeface="Arial"/>
                <a:ea typeface="+mn-lt"/>
                <a:cs typeface="+mn-lt"/>
              </a:rPr>
              <a:t>.</a:t>
            </a:r>
            <a:endParaRPr lang="en-GB">
              <a:latin typeface="Arial"/>
              <a:ea typeface="+mn-lt"/>
              <a:cs typeface="+mn-lt"/>
            </a:endParaRP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p:txBody>
      </p:sp>
      <p:pic>
        <p:nvPicPr>
          <p:cNvPr id="5" name="Picture 4" descr="A person standing in front of a group of people&#10;&#10;AI-generated content may be incorrect.">
            <a:extLst>
              <a:ext uri="{FF2B5EF4-FFF2-40B4-BE49-F238E27FC236}">
                <a16:creationId xmlns:a16="http://schemas.microsoft.com/office/drawing/2014/main" id="{034624ED-E39C-47CE-9F93-84AF323F00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74781" y="1555892"/>
            <a:ext cx="5517219" cy="3746216"/>
          </a:xfrm>
          <a:prstGeom prst="rect">
            <a:avLst/>
          </a:prstGeom>
        </p:spPr>
      </p:pic>
      <p:sp>
        <p:nvSpPr>
          <p:cNvPr id="6" name="Slide Number Placeholder 5">
            <a:extLst>
              <a:ext uri="{FF2B5EF4-FFF2-40B4-BE49-F238E27FC236}">
                <a16:creationId xmlns:a16="http://schemas.microsoft.com/office/drawing/2014/main" id="{18FD2EC4-723B-5EA7-24A2-356AC2A19D4D}"/>
              </a:ext>
            </a:extLst>
          </p:cNvPr>
          <p:cNvSpPr>
            <a:spLocks noGrp="1"/>
          </p:cNvSpPr>
          <p:nvPr>
            <p:ph type="sldNum" sz="half" idx="16"/>
          </p:nvPr>
        </p:nvSpPr>
        <p:spPr/>
        <p:txBody>
          <a:bodyPr/>
          <a:lstStyle/>
          <a:p>
            <a:fld id="{64D095EA-18D5-4754-B677-EAAE710458D2}" type="slidenum">
              <a:rPr lang="en-US" altLang="zh-CN" smtClean="0"/>
              <a:pPr/>
              <a:t>12</a:t>
            </a:fld>
            <a:endParaRPr lang="en-US" altLang="zh-CN"/>
          </a:p>
        </p:txBody>
      </p:sp>
      <p:sp>
        <p:nvSpPr>
          <p:cNvPr id="7" name="TextBox 6">
            <a:extLst>
              <a:ext uri="{FF2B5EF4-FFF2-40B4-BE49-F238E27FC236}">
                <a16:creationId xmlns:a16="http://schemas.microsoft.com/office/drawing/2014/main" id="{2990407A-9F51-C73E-2EBA-D4FCB3CCD536}"/>
              </a:ext>
            </a:extLst>
          </p:cNvPr>
          <p:cNvSpPr txBox="1"/>
          <p:nvPr/>
        </p:nvSpPr>
        <p:spPr>
          <a:xfrm>
            <a:off x="7020232" y="5378246"/>
            <a:ext cx="2812026"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(Office life Magazine,2022)</a:t>
            </a:r>
            <a:endPar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816D4992-901D-83BC-850A-8F6C2E89341C}"/>
              </a:ext>
            </a:extLst>
          </p:cNvPr>
          <p:cNvSpPr txBox="1"/>
          <p:nvPr/>
        </p:nvSpPr>
        <p:spPr>
          <a:xfrm>
            <a:off x="10064749" y="136525"/>
            <a:ext cx="1737783" cy="307777"/>
          </a:xfrm>
          <a:prstGeom prst="rect">
            <a:avLst/>
          </a:prstGeom>
          <a:noFill/>
        </p:spPr>
        <p:txBody>
          <a:bodyPr wrap="square" rtlCol="0">
            <a:spAutoFit/>
          </a:bodyPr>
          <a:lstStyle/>
          <a:p>
            <a:pPr algn="l"/>
            <a:r>
              <a:rPr lang="en-GB" sz="1400" dirty="0">
                <a:latin typeface="Arial" panose="020B0604020202020204" pitchFamily="34" charset="0"/>
                <a:cs typeface="Arial" panose="020B0604020202020204" pitchFamily="34" charset="0"/>
              </a:rPr>
              <a:t>Gabriel </a:t>
            </a:r>
            <a:r>
              <a:rPr lang="en-GB" sz="1400" dirty="0" err="1">
                <a:latin typeface="Arial" panose="020B0604020202020204" pitchFamily="34" charset="0"/>
                <a:cs typeface="Arial" panose="020B0604020202020204" pitchFamily="34" charset="0"/>
              </a:rPr>
              <a:t>Stochita</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02220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464F2A9-06E1-8444-9E11-49A4C089E495}"/>
              </a:ext>
            </a:extLst>
          </p:cNvPr>
          <p:cNvSpPr>
            <a:spLocks noGrp="1"/>
          </p:cNvSpPr>
          <p:nvPr>
            <p:ph type="ctrTitle"/>
          </p:nvPr>
        </p:nvSpPr>
        <p:spPr>
          <a:xfrm>
            <a:off x="3732562" y="385941"/>
            <a:ext cx="4370632" cy="729995"/>
          </a:xfrm>
        </p:spPr>
        <p:txBody>
          <a:bodyPr vert="horz" lIns="0" tIns="0" rIns="0" bIns="0" rtlCol="0" anchor="b">
            <a:noAutofit/>
          </a:bodyPr>
          <a:lstStyle/>
          <a:p>
            <a:r>
              <a:rPr lang="en-GB" sz="3600" dirty="0">
                <a:latin typeface="Arial" panose="020B0604020202020204" pitchFamily="34" charset="0"/>
                <a:cs typeface="Arial" panose="020B0604020202020204" pitchFamily="34" charset="0"/>
              </a:rPr>
              <a:t>Resource Allocator</a:t>
            </a:r>
            <a:endParaRPr lang="en-CN" sz="3600" dirty="0">
              <a:latin typeface="Arial" panose="020B0604020202020204" pitchFamily="34" charset="0"/>
              <a:cs typeface="Arial" panose="020B0604020202020204" pitchFamily="34" charset="0"/>
            </a:endParaRPr>
          </a:p>
        </p:txBody>
      </p:sp>
      <p:sp>
        <p:nvSpPr>
          <p:cNvPr id="2" name="Text Placeholder 1">
            <a:extLst>
              <a:ext uri="{FF2B5EF4-FFF2-40B4-BE49-F238E27FC236}">
                <a16:creationId xmlns:a16="http://schemas.microsoft.com/office/drawing/2014/main" id="{6B94A7FE-0AB4-2397-ED6E-B106393A2947}"/>
              </a:ext>
            </a:extLst>
          </p:cNvPr>
          <p:cNvSpPr>
            <a:spLocks noGrp="1"/>
          </p:cNvSpPr>
          <p:nvPr>
            <p:ph type="subTitle" idx="1"/>
          </p:nvPr>
        </p:nvSpPr>
        <p:spPr>
          <a:xfrm>
            <a:off x="229140" y="2165826"/>
            <a:ext cx="10953750" cy="1899985"/>
          </a:xfrm>
        </p:spPr>
        <p:txBody>
          <a:bodyPr vert="horz" lIns="0" tIns="0" rIns="0" bIns="0" rtlCol="0" anchor="t">
            <a:noAutofit/>
          </a:bodyPr>
          <a:lstStyle/>
          <a:p>
            <a:pPr marL="285750" indent="-285750" algn="l">
              <a:buFont typeface="Arial" panose="020B0604020202020204" pitchFamily="34" charset="0"/>
              <a:buChar char="•"/>
            </a:pPr>
            <a:r>
              <a:rPr lang="en-GB" sz="1600">
                <a:solidFill>
                  <a:srgbClr val="131615"/>
                </a:solidFill>
                <a:latin typeface="Arial"/>
                <a:ea typeface="+mn-lt"/>
                <a:cs typeface="+mn-lt"/>
              </a:rPr>
              <a:t>Zara’s managers use floor space, staff shifts and stock efficiently to maximize productivity and sales. This role supports the company’s high inventory turnover model (Daft, 2016). </a:t>
            </a:r>
            <a:endParaRPr lang="en-US" altLang="zh-CN" sz="1600">
              <a:solidFill>
                <a:srgbClr val="131615"/>
              </a:solidFill>
              <a:latin typeface="Arial"/>
              <a:ea typeface="+mn-lt"/>
              <a:cs typeface="+mn-lt"/>
            </a:endParaRPr>
          </a:p>
          <a:p>
            <a:pPr marL="285750" indent="-285750" algn="l">
              <a:buFont typeface="Arial" panose="020B0604020202020204" pitchFamily="34" charset="0"/>
              <a:buChar char="•"/>
            </a:pPr>
            <a:endParaRPr lang="en-GB" sz="1600" dirty="0">
              <a:solidFill>
                <a:srgbClr val="131615"/>
              </a:solidFill>
              <a:latin typeface="Arial"/>
              <a:ea typeface="+mn-lt"/>
              <a:cs typeface="+mn-lt"/>
            </a:endParaRPr>
          </a:p>
          <a:p>
            <a:pPr marL="285750" indent="-285750" algn="l">
              <a:buFont typeface="Arial" panose="020B0604020202020204" pitchFamily="34" charset="0"/>
              <a:buChar char="•"/>
            </a:pPr>
            <a:r>
              <a:rPr lang="en-GB" sz="1600">
                <a:solidFill>
                  <a:srgbClr val="131615"/>
                </a:solidFill>
                <a:latin typeface="Arial"/>
                <a:ea typeface="+mn-lt"/>
                <a:cs typeface="+mn-lt"/>
              </a:rPr>
              <a:t>The analysis of </a:t>
            </a:r>
            <a:r>
              <a:rPr lang="en-GB" sz="1600" b="0" i="0" u="none" strike="noStrike">
                <a:solidFill>
                  <a:srgbClr val="131615"/>
                </a:solidFill>
                <a:effectLst/>
                <a:latin typeface="Arial"/>
                <a:ea typeface="+mn-lt"/>
                <a:cs typeface="+mn-lt"/>
              </a:rPr>
              <a:t>sales data and customer traffic patterns</a:t>
            </a:r>
            <a:r>
              <a:rPr lang="en-GB" sz="1600">
                <a:solidFill>
                  <a:srgbClr val="131615"/>
                </a:solidFill>
                <a:latin typeface="Arial"/>
                <a:ea typeface="+mn-lt"/>
                <a:cs typeface="+mn-lt"/>
              </a:rPr>
              <a:t> enables </a:t>
            </a:r>
            <a:r>
              <a:rPr lang="en-GB" sz="1600" b="0" i="0" u="none" strike="noStrike">
                <a:solidFill>
                  <a:srgbClr val="131615"/>
                </a:solidFill>
                <a:effectLst/>
                <a:latin typeface="Arial"/>
                <a:ea typeface="+mn-lt"/>
                <a:cs typeface="+mn-lt"/>
              </a:rPr>
              <a:t>managers </a:t>
            </a:r>
            <a:r>
              <a:rPr lang="en-GB" sz="1600">
                <a:solidFill>
                  <a:srgbClr val="131615"/>
                </a:solidFill>
                <a:latin typeface="Arial"/>
                <a:ea typeface="+mn-lt"/>
                <a:cs typeface="+mn-lt"/>
              </a:rPr>
              <a:t>to </a:t>
            </a:r>
            <a:r>
              <a:rPr lang="en-GB" sz="1600" b="0" i="0" u="none" strike="noStrike">
                <a:solidFill>
                  <a:srgbClr val="131615"/>
                </a:solidFill>
                <a:effectLst/>
                <a:latin typeface="Arial"/>
                <a:ea typeface="+mn-lt"/>
                <a:cs typeface="+mn-lt"/>
              </a:rPr>
              <a:t>make </a:t>
            </a:r>
            <a:r>
              <a:rPr lang="en-GB" sz="1600">
                <a:solidFill>
                  <a:srgbClr val="131615"/>
                </a:solidFill>
                <a:latin typeface="Arial"/>
                <a:ea typeface="+mn-lt"/>
                <a:cs typeface="+mn-lt"/>
              </a:rPr>
              <a:t>strategic </a:t>
            </a:r>
            <a:r>
              <a:rPr lang="en-GB" sz="1600" b="0" i="0" u="none" strike="noStrike">
                <a:solidFill>
                  <a:srgbClr val="131615"/>
                </a:solidFill>
                <a:effectLst/>
                <a:latin typeface="Arial"/>
                <a:ea typeface="+mn-lt"/>
                <a:cs typeface="+mn-lt"/>
              </a:rPr>
              <a:t>decisions </a:t>
            </a:r>
            <a:r>
              <a:rPr lang="en-GB" sz="1600">
                <a:solidFill>
                  <a:srgbClr val="131615"/>
                </a:solidFill>
                <a:latin typeface="Arial"/>
                <a:ea typeface="+mn-lt"/>
                <a:cs typeface="+mn-lt"/>
              </a:rPr>
              <a:t>about </a:t>
            </a:r>
            <a:r>
              <a:rPr lang="en-GB" sz="1600" b="0" i="0" u="none" strike="noStrike">
                <a:solidFill>
                  <a:srgbClr val="131615"/>
                </a:solidFill>
                <a:effectLst/>
                <a:latin typeface="Arial"/>
                <a:ea typeface="+mn-lt"/>
                <a:cs typeface="+mn-lt"/>
              </a:rPr>
              <a:t>resource distribution. </a:t>
            </a:r>
            <a:r>
              <a:rPr lang="en-GB" sz="1600">
                <a:solidFill>
                  <a:srgbClr val="131615"/>
                </a:solidFill>
                <a:latin typeface="Arial"/>
                <a:ea typeface="+mn-lt"/>
                <a:cs typeface="+mn-lt"/>
              </a:rPr>
              <a:t>The </a:t>
            </a:r>
            <a:r>
              <a:rPr lang="en-GB" sz="1600" b="0" i="0" u="none" strike="noStrike">
                <a:solidFill>
                  <a:srgbClr val="131615"/>
                </a:solidFill>
                <a:effectLst/>
                <a:latin typeface="Arial"/>
                <a:ea typeface="+mn-lt"/>
                <a:cs typeface="+mn-lt"/>
              </a:rPr>
              <a:t>strategic approach </a:t>
            </a:r>
            <a:r>
              <a:rPr lang="en-GB" sz="1600">
                <a:solidFill>
                  <a:srgbClr val="131615"/>
                </a:solidFill>
                <a:latin typeface="Arial"/>
                <a:ea typeface="+mn-lt"/>
                <a:cs typeface="+mn-lt"/>
              </a:rPr>
              <a:t>enhances </a:t>
            </a:r>
            <a:r>
              <a:rPr lang="en-GB" sz="1600" b="0" i="0" u="none" strike="noStrike">
                <a:solidFill>
                  <a:srgbClr val="131615"/>
                </a:solidFill>
                <a:effectLst/>
                <a:latin typeface="Arial"/>
                <a:ea typeface="+mn-lt"/>
                <a:cs typeface="+mn-lt"/>
              </a:rPr>
              <a:t>sales performance </a:t>
            </a:r>
            <a:r>
              <a:rPr lang="en-GB" sz="1600">
                <a:solidFill>
                  <a:srgbClr val="131615"/>
                </a:solidFill>
                <a:latin typeface="Arial"/>
                <a:ea typeface="+mn-lt"/>
                <a:cs typeface="+mn-lt"/>
              </a:rPr>
              <a:t>while minimizing </a:t>
            </a:r>
            <a:r>
              <a:rPr lang="en-GB" sz="1600" b="0" i="0" u="none" strike="noStrike">
                <a:solidFill>
                  <a:srgbClr val="131615"/>
                </a:solidFill>
                <a:effectLst/>
                <a:latin typeface="Arial"/>
                <a:ea typeface="+mn-lt"/>
                <a:cs typeface="+mn-lt"/>
              </a:rPr>
              <a:t>waste</a:t>
            </a:r>
            <a:r>
              <a:rPr lang="en-GB" sz="1600">
                <a:solidFill>
                  <a:srgbClr val="131615"/>
                </a:solidFill>
                <a:latin typeface="Arial"/>
                <a:ea typeface="+mn-lt"/>
                <a:cs typeface="+mn-lt"/>
              </a:rPr>
              <a:t> which supports </a:t>
            </a:r>
            <a:r>
              <a:rPr lang="en-GB" sz="1600" b="0" i="0" u="none" strike="noStrike">
                <a:solidFill>
                  <a:srgbClr val="131615"/>
                </a:solidFill>
                <a:effectLst/>
                <a:latin typeface="Arial"/>
                <a:ea typeface="+mn-lt"/>
                <a:cs typeface="+mn-lt"/>
              </a:rPr>
              <a:t>Zara’s sustainability</a:t>
            </a:r>
            <a:r>
              <a:rPr lang="en-GB" sz="1600">
                <a:solidFill>
                  <a:srgbClr val="131615"/>
                </a:solidFill>
                <a:latin typeface="Arial"/>
                <a:ea typeface="+mn-lt"/>
                <a:cs typeface="+mn-lt"/>
              </a:rPr>
              <a:t> goals</a:t>
            </a:r>
            <a:r>
              <a:rPr lang="en-GB" sz="1600" b="0" i="0" u="none" strike="noStrike">
                <a:solidFill>
                  <a:srgbClr val="131615"/>
                </a:solidFill>
                <a:effectLst/>
                <a:latin typeface="Arial"/>
                <a:ea typeface="+mn-lt"/>
                <a:cs typeface="+mn-lt"/>
              </a:rPr>
              <a:t> and operational excellence.</a:t>
            </a:r>
            <a:endParaRPr lang="en-US" altLang="zh-CN" sz="1100">
              <a:solidFill>
                <a:srgbClr val="131615"/>
              </a:solidFill>
              <a:latin typeface="Arial"/>
              <a:ea typeface="+mn-lt"/>
              <a:cs typeface="+mn-lt"/>
            </a:endParaRPr>
          </a:p>
        </p:txBody>
      </p:sp>
      <p:pic>
        <p:nvPicPr>
          <p:cNvPr id="4" name="Picture 3" descr="A group of people working on a project&#10;&#10;AI-generated content may be incorrect.">
            <a:extLst>
              <a:ext uri="{FF2B5EF4-FFF2-40B4-BE49-F238E27FC236}">
                <a16:creationId xmlns:a16="http://schemas.microsoft.com/office/drawing/2014/main" id="{D99DDF27-AF4C-71A4-0624-5C1357BB28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80396" y="3559277"/>
            <a:ext cx="5894633" cy="3298723"/>
          </a:xfrm>
          <a:prstGeom prst="rect">
            <a:avLst/>
          </a:prstGeom>
        </p:spPr>
      </p:pic>
      <p:sp>
        <p:nvSpPr>
          <p:cNvPr id="3" name="TextBox 2">
            <a:extLst>
              <a:ext uri="{FF2B5EF4-FFF2-40B4-BE49-F238E27FC236}">
                <a16:creationId xmlns:a16="http://schemas.microsoft.com/office/drawing/2014/main" id="{8F1929E0-E882-93B1-72D3-43EF5CA1958C}"/>
              </a:ext>
            </a:extLst>
          </p:cNvPr>
          <p:cNvSpPr txBox="1"/>
          <p:nvPr/>
        </p:nvSpPr>
        <p:spPr>
          <a:xfrm>
            <a:off x="116971" y="4028767"/>
            <a:ext cx="5520344" cy="1077218"/>
          </a:xfrm>
          <a:prstGeom prst="rect">
            <a:avLst/>
          </a:prstGeom>
          <a:noFill/>
        </p:spPr>
        <p:txBody>
          <a:bodyPr wrap="square" rtlCol="0">
            <a:spAutoFit/>
          </a:bodyPr>
          <a:lstStyle/>
          <a:p>
            <a:pPr marL="285750" indent="-285750" algn="l">
              <a:buFont typeface="Arial" panose="020B0604020202020204" pitchFamily="34" charset="0"/>
              <a:buChar char="•"/>
            </a:pPr>
            <a:r>
              <a:rPr lang="en-GB" sz="1600" dirty="0">
                <a:latin typeface="Arial" panose="020B0604020202020204" pitchFamily="34" charset="0"/>
                <a:cs typeface="Arial" panose="020B0604020202020204" pitchFamily="34" charset="0"/>
              </a:rPr>
              <a:t>During Covid 19, Zara was quick to move their shop floor staff to their warehouses. The use of this particular resource ‘staff’ was detrimental in saving the company during what would be a hard time for businesses.</a:t>
            </a:r>
            <a:endParaRPr lang="en-US" sz="1600" dirty="0">
              <a:latin typeface="Arial" panose="020B0604020202020204" pitchFamily="34" charset="0"/>
              <a:cs typeface="Arial" panose="020B0604020202020204" pitchFamily="34" charset="0"/>
            </a:endParaRPr>
          </a:p>
        </p:txBody>
      </p:sp>
      <p:sp>
        <p:nvSpPr>
          <p:cNvPr id="7" name="Slide Number Placeholder 6">
            <a:extLst>
              <a:ext uri="{FF2B5EF4-FFF2-40B4-BE49-F238E27FC236}">
                <a16:creationId xmlns:a16="http://schemas.microsoft.com/office/drawing/2014/main" id="{6B63B1B4-7C11-4404-F8FD-9E33CF2489E4}"/>
              </a:ext>
            </a:extLst>
          </p:cNvPr>
          <p:cNvSpPr>
            <a:spLocks noGrp="1"/>
          </p:cNvSpPr>
          <p:nvPr>
            <p:ph type="sldNum" sz="half" idx="12"/>
          </p:nvPr>
        </p:nvSpPr>
        <p:spPr/>
        <p:txBody>
          <a:bodyPr/>
          <a:lstStyle/>
          <a:p>
            <a:fld id="{64D095EA-18D5-4754-B677-EAAE710458D2}" type="slidenum">
              <a:rPr lang="en-US" altLang="zh-CN" smtClean="0"/>
              <a:pPr/>
              <a:t>13</a:t>
            </a:fld>
            <a:endParaRPr lang="en-US" altLang="zh-CN"/>
          </a:p>
        </p:txBody>
      </p:sp>
      <p:sp>
        <p:nvSpPr>
          <p:cNvPr id="8" name="TextBox 7">
            <a:extLst>
              <a:ext uri="{FF2B5EF4-FFF2-40B4-BE49-F238E27FC236}">
                <a16:creationId xmlns:a16="http://schemas.microsoft.com/office/drawing/2014/main" id="{FD8A58E7-318C-B74C-45D5-805DFB630DA9}"/>
              </a:ext>
            </a:extLst>
          </p:cNvPr>
          <p:cNvSpPr txBox="1"/>
          <p:nvPr/>
        </p:nvSpPr>
        <p:spPr>
          <a:xfrm>
            <a:off x="10064749" y="136525"/>
            <a:ext cx="1737783" cy="307777"/>
          </a:xfrm>
          <a:prstGeom prst="rect">
            <a:avLst/>
          </a:prstGeom>
          <a:noFill/>
        </p:spPr>
        <p:txBody>
          <a:bodyPr wrap="square" rtlCol="0">
            <a:spAutoFit/>
          </a:bodyPr>
          <a:lstStyle/>
          <a:p>
            <a:pPr algn="l"/>
            <a:r>
              <a:rPr lang="en-GB" sz="1400" dirty="0">
                <a:latin typeface="Arial" panose="020B0604020202020204" pitchFamily="34" charset="0"/>
                <a:cs typeface="Arial" panose="020B0604020202020204" pitchFamily="34" charset="0"/>
              </a:rPr>
              <a:t>Gabriel </a:t>
            </a:r>
            <a:r>
              <a:rPr lang="en-GB" sz="1400" dirty="0" err="1">
                <a:latin typeface="Arial" panose="020B0604020202020204" pitchFamily="34" charset="0"/>
                <a:cs typeface="Arial" panose="020B0604020202020204" pitchFamily="34" charset="0"/>
              </a:rPr>
              <a:t>Stochita</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547863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AD419-1A74-AE0E-64A5-316F481BF8EB}"/>
              </a:ext>
            </a:extLst>
          </p:cNvPr>
          <p:cNvSpPr>
            <a:spLocks noGrp="1"/>
          </p:cNvSpPr>
          <p:nvPr>
            <p:ph type="title"/>
          </p:nvPr>
        </p:nvSpPr>
        <p:spPr>
          <a:xfrm>
            <a:off x="2623712" y="1036610"/>
            <a:ext cx="4788310" cy="845575"/>
          </a:xfrm>
        </p:spPr>
        <p:txBody>
          <a:bodyPr anchor="ctr"/>
          <a:lstStyle/>
          <a:p>
            <a:r>
              <a:rPr lang="en-GB" dirty="0">
                <a:latin typeface="Arial" panose="020B0604020202020204" pitchFamily="34" charset="0"/>
                <a:cs typeface="Arial" panose="020B0604020202020204" pitchFamily="34" charset="0"/>
              </a:rPr>
              <a:t>Negotiator</a:t>
            </a:r>
            <a:br>
              <a:rPr lang="en-GB" dirty="0"/>
            </a:br>
            <a:endParaRPr lang="en-US" dirty="0"/>
          </a:p>
        </p:txBody>
      </p:sp>
      <p:sp>
        <p:nvSpPr>
          <p:cNvPr id="3" name="Content Placeholder 2">
            <a:extLst>
              <a:ext uri="{FF2B5EF4-FFF2-40B4-BE49-F238E27FC236}">
                <a16:creationId xmlns:a16="http://schemas.microsoft.com/office/drawing/2014/main" id="{C686764F-2B75-3A58-78E6-3149017D846A}"/>
              </a:ext>
            </a:extLst>
          </p:cNvPr>
          <p:cNvSpPr>
            <a:spLocks noGrp="1"/>
          </p:cNvSpPr>
          <p:nvPr>
            <p:ph sz="quarter" idx="37"/>
          </p:nvPr>
        </p:nvSpPr>
        <p:spPr>
          <a:xfrm>
            <a:off x="166667" y="2280038"/>
            <a:ext cx="5929333" cy="3389666"/>
          </a:xfrm>
        </p:spPr>
        <p:txBody>
          <a:bodyPr/>
          <a:lstStyle/>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Managers regularly negotiate with suppliers, landlords, and team members over shifts, deliveries, and budgets. Effective negotiation helps control costs and enhance performance (Lussier, 2021).</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solidFill>
                  <a:srgbClr val="000000"/>
                </a:solidFill>
                <a:latin typeface="Arial" panose="020B0604020202020204" pitchFamily="34" charset="0"/>
                <a:cs typeface="Arial" panose="020B0604020202020204" pitchFamily="34" charset="0"/>
              </a:rPr>
              <a:t>Strong negotiation</a:t>
            </a:r>
            <a:r>
              <a:rPr lang="en-GB" sz="1600" b="0" i="0" u="none" strike="noStrike" dirty="0">
                <a:solidFill>
                  <a:srgbClr val="000000"/>
                </a:solidFill>
                <a:effectLst/>
                <a:latin typeface="Arial" panose="020B0604020202020204" pitchFamily="34" charset="0"/>
                <a:cs typeface="Arial" panose="020B0604020202020204" pitchFamily="34" charset="0"/>
              </a:rPr>
              <a:t> skills enable managers to build long-term partnerships that benefit Zara through better terms and collaborative problem-solving. This contributes to a more resilient supply chain and a motivated workforce, both critical to sustaining the company’s competitive advantage.</a:t>
            </a:r>
            <a:endParaRPr lang="en-GB" sz="16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5" name="Picture 4" descr="A group of men sitting at a table&#10;&#10;AI-generated content may be incorrect.">
            <a:extLst>
              <a:ext uri="{FF2B5EF4-FFF2-40B4-BE49-F238E27FC236}">
                <a16:creationId xmlns:a16="http://schemas.microsoft.com/office/drawing/2014/main" id="{E257D747-C5DB-1AA7-5AC3-56C3EA5282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74134" y="1882185"/>
            <a:ext cx="4275666" cy="4185373"/>
          </a:xfrm>
          <a:prstGeom prst="rect">
            <a:avLst/>
          </a:prstGeom>
        </p:spPr>
      </p:pic>
      <p:sp>
        <p:nvSpPr>
          <p:cNvPr id="6" name="Slide Number Placeholder 5">
            <a:extLst>
              <a:ext uri="{FF2B5EF4-FFF2-40B4-BE49-F238E27FC236}">
                <a16:creationId xmlns:a16="http://schemas.microsoft.com/office/drawing/2014/main" id="{B2F06B1C-0C66-B40C-7260-8B4A07D85CE5}"/>
              </a:ext>
            </a:extLst>
          </p:cNvPr>
          <p:cNvSpPr>
            <a:spLocks noGrp="1"/>
          </p:cNvSpPr>
          <p:nvPr>
            <p:ph type="sldNum" sz="half" idx="12"/>
          </p:nvPr>
        </p:nvSpPr>
        <p:spPr/>
        <p:txBody>
          <a:bodyPr/>
          <a:lstStyle/>
          <a:p>
            <a:fld id="{64D095EA-18D5-4754-B677-EAAE710458D2}" type="slidenum">
              <a:rPr lang="en-US" altLang="zh-CN" smtClean="0"/>
              <a:pPr/>
              <a:t>14</a:t>
            </a:fld>
            <a:endParaRPr lang="en-US" altLang="zh-CN"/>
          </a:p>
        </p:txBody>
      </p:sp>
      <p:sp>
        <p:nvSpPr>
          <p:cNvPr id="9" name="TextBox 8">
            <a:extLst>
              <a:ext uri="{FF2B5EF4-FFF2-40B4-BE49-F238E27FC236}">
                <a16:creationId xmlns:a16="http://schemas.microsoft.com/office/drawing/2014/main" id="{B74F48A0-C847-2DE6-B490-BAE8DC3CD86D}"/>
              </a:ext>
            </a:extLst>
          </p:cNvPr>
          <p:cNvSpPr txBox="1"/>
          <p:nvPr/>
        </p:nvSpPr>
        <p:spPr>
          <a:xfrm>
            <a:off x="8445910" y="6067558"/>
            <a:ext cx="2793862" cy="276999"/>
          </a:xfrm>
          <a:prstGeom prst="rect">
            <a:avLst/>
          </a:prstGeom>
          <a:noFill/>
        </p:spPr>
        <p:txBody>
          <a:bodyPr wrap="square" rtlCol="0">
            <a:spAutoFit/>
          </a:bodyPr>
          <a:lstStyle/>
          <a:p>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(Business Insight Media, 2021)</a:t>
            </a:r>
            <a:endParaRPr lang="en-GB" dirty="0"/>
          </a:p>
        </p:txBody>
      </p:sp>
      <p:sp>
        <p:nvSpPr>
          <p:cNvPr id="7" name="TextBox 6">
            <a:extLst>
              <a:ext uri="{FF2B5EF4-FFF2-40B4-BE49-F238E27FC236}">
                <a16:creationId xmlns:a16="http://schemas.microsoft.com/office/drawing/2014/main" id="{259B365D-1D4B-2C49-17D8-6F6881AFEC5D}"/>
              </a:ext>
            </a:extLst>
          </p:cNvPr>
          <p:cNvSpPr txBox="1"/>
          <p:nvPr/>
        </p:nvSpPr>
        <p:spPr>
          <a:xfrm>
            <a:off x="10064749" y="136525"/>
            <a:ext cx="1737783" cy="307777"/>
          </a:xfrm>
          <a:prstGeom prst="rect">
            <a:avLst/>
          </a:prstGeom>
          <a:noFill/>
        </p:spPr>
        <p:txBody>
          <a:bodyPr wrap="square" rtlCol="0">
            <a:spAutoFit/>
          </a:bodyPr>
          <a:lstStyle/>
          <a:p>
            <a:pPr algn="l"/>
            <a:r>
              <a:rPr lang="en-GB" sz="1400" dirty="0">
                <a:latin typeface="Arial" panose="020B0604020202020204" pitchFamily="34" charset="0"/>
                <a:cs typeface="Arial" panose="020B0604020202020204" pitchFamily="34" charset="0"/>
              </a:rPr>
              <a:t>Gabriel </a:t>
            </a:r>
            <a:r>
              <a:rPr lang="en-GB" sz="1400" dirty="0" err="1">
                <a:latin typeface="Arial" panose="020B0604020202020204" pitchFamily="34" charset="0"/>
                <a:cs typeface="Arial" panose="020B0604020202020204" pitchFamily="34" charset="0"/>
              </a:rPr>
              <a:t>Stochita</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39890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15623-5B11-665C-616F-07BF93107539}"/>
              </a:ext>
            </a:extLst>
          </p:cNvPr>
          <p:cNvSpPr>
            <a:spLocks noGrp="1"/>
          </p:cNvSpPr>
          <p:nvPr>
            <p:ph type="title"/>
          </p:nvPr>
        </p:nvSpPr>
        <p:spPr>
          <a:xfrm>
            <a:off x="1628996" y="766801"/>
            <a:ext cx="8734203" cy="1132258"/>
          </a:xfrm>
        </p:spPr>
        <p:txBody>
          <a:bodyPr/>
          <a:lstStyle/>
          <a:p>
            <a:r>
              <a:rPr lang="en-GB" dirty="0">
                <a:latin typeface="Arial" panose="020B0604020202020204" pitchFamily="34" charset="0"/>
                <a:cs typeface="Arial" panose="020B0604020202020204" pitchFamily="34" charset="0"/>
              </a:rPr>
              <a:t>Development of Managerial Roles at Zara</a:t>
            </a:r>
            <a:br>
              <a:rPr lang="en-GB" b="1" dirty="0"/>
            </a:br>
            <a:endParaRPr lang="en-GB" dirty="0"/>
          </a:p>
        </p:txBody>
      </p:sp>
      <p:sp>
        <p:nvSpPr>
          <p:cNvPr id="5" name="Text Placeholder 4">
            <a:extLst>
              <a:ext uri="{FF2B5EF4-FFF2-40B4-BE49-F238E27FC236}">
                <a16:creationId xmlns:a16="http://schemas.microsoft.com/office/drawing/2014/main" id="{C6EF9815-246D-96B3-FA66-240368BF27F6}"/>
              </a:ext>
            </a:extLst>
          </p:cNvPr>
          <p:cNvSpPr>
            <a:spLocks noGrp="1"/>
          </p:cNvSpPr>
          <p:nvPr>
            <p:ph type="body" sz="quarter" idx="27"/>
          </p:nvPr>
        </p:nvSpPr>
        <p:spPr>
          <a:xfrm>
            <a:off x="243431" y="2477729"/>
            <a:ext cx="7673186" cy="1671484"/>
          </a:xfrm>
        </p:spPr>
        <p:txBody>
          <a:bodyPr/>
          <a:lstStyle/>
          <a:p>
            <a:pPr>
              <a:buFont typeface="Arial" panose="020B0604020202020204" pitchFamily="34" charset="0"/>
              <a:buChar char="•"/>
            </a:pPr>
            <a:r>
              <a:rPr lang="en-GB" b="1" dirty="0">
                <a:latin typeface="Arial" panose="020B0604020202020204" pitchFamily="34" charset="0"/>
                <a:cs typeface="Arial" panose="020B0604020202020204" pitchFamily="34" charset="0"/>
              </a:rPr>
              <a:t>Internal training programs</a:t>
            </a:r>
            <a:r>
              <a:rPr lang="en-GB" dirty="0">
                <a:latin typeface="Arial" panose="020B0604020202020204" pitchFamily="34" charset="0"/>
                <a:cs typeface="Arial" panose="020B0604020202020204" pitchFamily="34" charset="0"/>
              </a:rPr>
              <a:t> for new and current managers</a:t>
            </a:r>
          </a:p>
          <a:p>
            <a:pPr>
              <a:buFont typeface="Arial" panose="020B0604020202020204" pitchFamily="34" charset="0"/>
              <a:buChar char="•"/>
            </a:pPr>
            <a:r>
              <a:rPr lang="en-GB" b="1" dirty="0">
                <a:latin typeface="Arial" panose="020B0604020202020204" pitchFamily="34" charset="0"/>
                <a:cs typeface="Arial" panose="020B0604020202020204" pitchFamily="34" charset="0"/>
              </a:rPr>
              <a:t>Job rotation</a:t>
            </a:r>
            <a:r>
              <a:rPr lang="en-GB" dirty="0">
                <a:latin typeface="Arial" panose="020B0604020202020204" pitchFamily="34" charset="0"/>
                <a:cs typeface="Arial" panose="020B0604020202020204" pitchFamily="34" charset="0"/>
              </a:rPr>
              <a:t> to provide exposure across different roles and departments</a:t>
            </a:r>
          </a:p>
          <a:p>
            <a:pPr>
              <a:buFont typeface="Arial" panose="020B0604020202020204" pitchFamily="34" charset="0"/>
              <a:buChar char="•"/>
            </a:pPr>
            <a:r>
              <a:rPr lang="en-GB" b="1" dirty="0">
                <a:latin typeface="Arial" panose="020B0604020202020204" pitchFamily="34" charset="0"/>
                <a:cs typeface="Arial" panose="020B0604020202020204" pitchFamily="34" charset="0"/>
              </a:rPr>
              <a:t>Decentralized decision-making</a:t>
            </a:r>
            <a:r>
              <a:rPr lang="en-GB" dirty="0">
                <a:latin typeface="Arial" panose="020B0604020202020204" pitchFamily="34" charset="0"/>
                <a:cs typeface="Arial" panose="020B0604020202020204" pitchFamily="34" charset="0"/>
              </a:rPr>
              <a:t>, encouraging entrepreneurial thinking</a:t>
            </a:r>
          </a:p>
          <a:p>
            <a:pPr>
              <a:buFont typeface="Arial" panose="020B0604020202020204" pitchFamily="34" charset="0"/>
              <a:buChar char="•"/>
            </a:pPr>
            <a:r>
              <a:rPr lang="en-GB" b="1" dirty="0">
                <a:latin typeface="Arial" panose="020B0604020202020204" pitchFamily="34" charset="0"/>
                <a:cs typeface="Arial" panose="020B0604020202020204" pitchFamily="34" charset="0"/>
              </a:rPr>
              <a:t>Performance management systems</a:t>
            </a:r>
            <a:r>
              <a:rPr lang="en-GB" dirty="0">
                <a:latin typeface="Arial" panose="020B0604020202020204" pitchFamily="34" charset="0"/>
                <a:cs typeface="Arial" panose="020B0604020202020204" pitchFamily="34" charset="0"/>
              </a:rPr>
              <a:t> that focus on responsiveness and leadership</a:t>
            </a:r>
          </a:p>
        </p:txBody>
      </p:sp>
      <p:sp>
        <p:nvSpPr>
          <p:cNvPr id="25" name="Text Placeholder 24">
            <a:extLst>
              <a:ext uri="{FF2B5EF4-FFF2-40B4-BE49-F238E27FC236}">
                <a16:creationId xmlns:a16="http://schemas.microsoft.com/office/drawing/2014/main" id="{C251D052-D8C6-DC08-EB87-DD787DF95F3C}"/>
              </a:ext>
            </a:extLst>
          </p:cNvPr>
          <p:cNvSpPr>
            <a:spLocks noGrp="1"/>
          </p:cNvSpPr>
          <p:nvPr>
            <p:ph type="body" sz="quarter" idx="28"/>
          </p:nvPr>
        </p:nvSpPr>
        <p:spPr>
          <a:xfrm>
            <a:off x="243431" y="4265352"/>
            <a:ext cx="7287410" cy="1138786"/>
          </a:xfrm>
        </p:spPr>
        <p:txBody>
          <a:bodyPr/>
          <a:lstStyle/>
          <a:p>
            <a:r>
              <a:rPr lang="en-GB" dirty="0">
                <a:latin typeface="Arial" panose="020B0604020202020204" pitchFamily="34" charset="0"/>
                <a:cs typeface="Arial" panose="020B0604020202020204" pitchFamily="34" charset="0"/>
              </a:rPr>
              <a:t>The company’s flat hierarchy also allows for faster development of leadership and interpersonal roles at all levels</a:t>
            </a:r>
            <a:r>
              <a:rPr lang="en-GB" dirty="0"/>
              <a:t>.</a:t>
            </a:r>
          </a:p>
          <a:p>
            <a:endParaRPr lang="en-GB" dirty="0"/>
          </a:p>
        </p:txBody>
      </p:sp>
      <p:pic>
        <p:nvPicPr>
          <p:cNvPr id="13" name="Picture Placeholder 12">
            <a:extLst>
              <a:ext uri="{FF2B5EF4-FFF2-40B4-BE49-F238E27FC236}">
                <a16:creationId xmlns:a16="http://schemas.microsoft.com/office/drawing/2014/main" id="{0C2D3A9E-71C8-1D55-6506-2C6EA15DB30B}"/>
              </a:ext>
            </a:extLst>
          </p:cNvPr>
          <p:cNvPicPr>
            <a:picLocks noGrp="1" noChangeAspect="1"/>
          </p:cNvPicPr>
          <p:nvPr>
            <p:ph type="pic" sz="quarter" idx="21"/>
          </p:nvPr>
        </p:nvPicPr>
        <p:blipFill>
          <a:blip r:embed="rId2">
            <a:extLst>
              <a:ext uri="{28A0092B-C50C-407E-A947-70E740481C1C}">
                <a14:useLocalDpi xmlns:a14="http://schemas.microsoft.com/office/drawing/2010/main" val="0"/>
              </a:ext>
            </a:extLst>
          </a:blip>
          <a:srcRect/>
          <a:stretch/>
        </p:blipFill>
        <p:spPr>
          <a:xfrm>
            <a:off x="8167127" y="2258068"/>
            <a:ext cx="3781442" cy="3713149"/>
          </a:xfrm>
        </p:spPr>
      </p:pic>
      <p:sp>
        <p:nvSpPr>
          <p:cNvPr id="4" name="Slide Number Placeholder 3">
            <a:extLst>
              <a:ext uri="{FF2B5EF4-FFF2-40B4-BE49-F238E27FC236}">
                <a16:creationId xmlns:a16="http://schemas.microsoft.com/office/drawing/2014/main" id="{A03A0C60-975D-8DF7-B929-9810A08B3DD1}"/>
              </a:ext>
            </a:extLst>
          </p:cNvPr>
          <p:cNvSpPr>
            <a:spLocks noGrp="1"/>
          </p:cNvSpPr>
          <p:nvPr>
            <p:ph type="sldNum" sz="half" idx="38"/>
          </p:nvPr>
        </p:nvSpPr>
        <p:spPr/>
        <p:txBody>
          <a:bodyPr/>
          <a:lstStyle/>
          <a:p>
            <a:fld id="{64D095EA-18D5-4754-B677-EAAE710458D2}" type="slidenum">
              <a:rPr lang="en-US" altLang="zh-CN" smtClean="0"/>
              <a:pPr/>
              <a:t>15</a:t>
            </a:fld>
            <a:endParaRPr lang="en-US" altLang="zh-CN"/>
          </a:p>
        </p:txBody>
      </p:sp>
      <p:sp>
        <p:nvSpPr>
          <p:cNvPr id="6" name="TextBox 5">
            <a:extLst>
              <a:ext uri="{FF2B5EF4-FFF2-40B4-BE49-F238E27FC236}">
                <a16:creationId xmlns:a16="http://schemas.microsoft.com/office/drawing/2014/main" id="{8F4A4841-C2BF-0FD3-A496-D34AB489A6D6}"/>
              </a:ext>
            </a:extLst>
          </p:cNvPr>
          <p:cNvSpPr txBox="1"/>
          <p:nvPr/>
        </p:nvSpPr>
        <p:spPr>
          <a:xfrm>
            <a:off x="8298425" y="5952699"/>
            <a:ext cx="2654710"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(Office life Magazine,2022)</a:t>
            </a:r>
            <a:endPar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TextBox 6">
            <a:extLst>
              <a:ext uri="{FF2B5EF4-FFF2-40B4-BE49-F238E27FC236}">
                <a16:creationId xmlns:a16="http://schemas.microsoft.com/office/drawing/2014/main" id="{C46D4412-BBB7-4AAC-813D-D71562E82484}"/>
              </a:ext>
            </a:extLst>
          </p:cNvPr>
          <p:cNvSpPr txBox="1"/>
          <p:nvPr/>
        </p:nvSpPr>
        <p:spPr>
          <a:xfrm>
            <a:off x="10064749" y="136525"/>
            <a:ext cx="1737783" cy="307777"/>
          </a:xfrm>
          <a:prstGeom prst="rect">
            <a:avLst/>
          </a:prstGeom>
          <a:noFill/>
        </p:spPr>
        <p:txBody>
          <a:bodyPr wrap="square" rtlCol="0">
            <a:spAutoFit/>
          </a:bodyPr>
          <a:lstStyle/>
          <a:p>
            <a:pPr algn="l"/>
            <a:r>
              <a:rPr lang="en-GB" sz="1400" dirty="0">
                <a:latin typeface="Arial" panose="020B0604020202020204" pitchFamily="34" charset="0"/>
                <a:cs typeface="Arial" panose="020B0604020202020204" pitchFamily="34" charset="0"/>
              </a:rPr>
              <a:t>Gabriel </a:t>
            </a:r>
            <a:r>
              <a:rPr lang="en-GB" sz="1400" dirty="0" err="1">
                <a:latin typeface="Arial" panose="020B0604020202020204" pitchFamily="34" charset="0"/>
                <a:cs typeface="Arial" panose="020B0604020202020204" pitchFamily="34" charset="0"/>
              </a:rPr>
              <a:t>Stochita</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69998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descr="two business partner holding hands.">
            <a:extLst>
              <a:ext uri="{FF2B5EF4-FFF2-40B4-BE49-F238E27FC236}">
                <a16:creationId xmlns:a16="http://schemas.microsoft.com/office/drawing/2014/main" id="{A837A44D-98F0-890D-B689-C64A727ACDBB}"/>
              </a:ext>
            </a:extLst>
          </p:cNvPr>
          <p:cNvSpPr>
            <a:spLocks noGrp="1"/>
          </p:cNvSpPr>
          <p:nvPr>
            <p:ph type="ctrTitle"/>
          </p:nvPr>
        </p:nvSpPr>
        <p:spPr>
          <a:xfrm>
            <a:off x="1890170" y="534677"/>
            <a:ext cx="9790554" cy="686569"/>
          </a:xfrm>
        </p:spPr>
        <p:txBody>
          <a:bodyPr vert="horz" lIns="0" tIns="0" rIns="0" bIns="0" rtlCol="0" anchor="b">
            <a:noAutofit/>
          </a:bodyPr>
          <a:lstStyle/>
          <a:p>
            <a:r>
              <a:rPr lang="en-GB" sz="3600" dirty="0">
                <a:latin typeface="Arial" panose="020B0604020202020204" pitchFamily="34" charset="0"/>
                <a:cs typeface="Arial" panose="020B0604020202020204" pitchFamily="34" charset="0"/>
              </a:rPr>
              <a:t>Contribution to Organizational Performance</a:t>
            </a:r>
            <a:endParaRPr lang="en-CN" sz="3600" dirty="0">
              <a:latin typeface="Arial" panose="020B0604020202020204" pitchFamily="34" charset="0"/>
              <a:cs typeface="Arial" panose="020B0604020202020204" pitchFamily="34" charset="0"/>
            </a:endParaRPr>
          </a:p>
        </p:txBody>
      </p:sp>
      <p:sp>
        <p:nvSpPr>
          <p:cNvPr id="12" name="Rectangle 4">
            <a:extLst>
              <a:ext uri="{FF2B5EF4-FFF2-40B4-BE49-F238E27FC236}">
                <a16:creationId xmlns:a16="http://schemas.microsoft.com/office/drawing/2014/main" id="{7B042CD4-88FC-DA58-ACD9-18146BCD104A}"/>
              </a:ext>
            </a:extLst>
          </p:cNvPr>
          <p:cNvSpPr>
            <a:spLocks noGrp="1" noChangeArrowheads="1"/>
          </p:cNvSpPr>
          <p:nvPr>
            <p:ph type="subTitle" idx="1"/>
          </p:nvPr>
        </p:nvSpPr>
        <p:spPr bwMode="auto">
          <a:xfrm>
            <a:off x="2249051" y="1549486"/>
            <a:ext cx="6896100" cy="1315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Responsiveness to market trends</a:t>
            </a:r>
            <a:r>
              <a:rPr kumimoji="0" lang="en-US" altLang="en-US" sz="1800" b="0" i="0" u="none" strike="noStrike" cap="none" normalizeH="0" baseline="0" dirty="0">
                <a:ln>
                  <a:noFill/>
                </a:ln>
                <a:solidFill>
                  <a:schemeClr val="tx1"/>
                </a:solidFill>
                <a:effectLst/>
                <a:latin typeface="Arial" panose="020B0604020202020204" pitchFamily="34" charset="0"/>
              </a:rPr>
              <a:t> (monitor, disseminator, entrepreneur)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Operational efficiency</a:t>
            </a:r>
            <a:r>
              <a:rPr kumimoji="0" lang="en-US" altLang="en-US" sz="1800" b="0" i="0" u="none" strike="noStrike" cap="none" normalizeH="0" baseline="0" dirty="0">
                <a:ln>
                  <a:noFill/>
                </a:ln>
                <a:solidFill>
                  <a:schemeClr val="tx1"/>
                </a:solidFill>
                <a:effectLst/>
                <a:latin typeface="Arial" panose="020B0604020202020204" pitchFamily="34" charset="0"/>
              </a:rPr>
              <a:t> (resource allocator, disturbance handler)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Brand consistency and engagement</a:t>
            </a:r>
            <a:r>
              <a:rPr kumimoji="0" lang="en-US" altLang="en-US" sz="1800" b="0" i="0" u="none" strike="noStrike" cap="none" normalizeH="0" baseline="0" dirty="0">
                <a:ln>
                  <a:noFill/>
                </a:ln>
                <a:solidFill>
                  <a:schemeClr val="tx1"/>
                </a:solidFill>
                <a:effectLst/>
                <a:latin typeface="Arial" panose="020B0604020202020204" pitchFamily="34" charset="0"/>
              </a:rPr>
              <a:t> (figurehead, spokesperson)</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Agility and innovation</a:t>
            </a:r>
            <a:r>
              <a:rPr kumimoji="0" lang="en-US" altLang="en-US" sz="1800" b="0" i="0" u="none" strike="noStrike" cap="none" normalizeH="0" baseline="0" dirty="0">
                <a:ln>
                  <a:noFill/>
                </a:ln>
                <a:solidFill>
                  <a:schemeClr val="tx1"/>
                </a:solidFill>
                <a:effectLst/>
                <a:latin typeface="Arial" panose="020B0604020202020204" pitchFamily="34" charset="0"/>
              </a:rPr>
              <a:t> (liaison, entrepreneur, negotiator)</a:t>
            </a:r>
          </a:p>
        </p:txBody>
      </p:sp>
      <p:sp>
        <p:nvSpPr>
          <p:cNvPr id="13" name="TextBox 12">
            <a:extLst>
              <a:ext uri="{FF2B5EF4-FFF2-40B4-BE49-F238E27FC236}">
                <a16:creationId xmlns:a16="http://schemas.microsoft.com/office/drawing/2014/main" id="{3511AF2D-6C2E-BF42-FE24-B03BF15C61BA}"/>
              </a:ext>
            </a:extLst>
          </p:cNvPr>
          <p:cNvSpPr txBox="1"/>
          <p:nvPr/>
        </p:nvSpPr>
        <p:spPr>
          <a:xfrm>
            <a:off x="2249051" y="3070177"/>
            <a:ext cx="8002534" cy="584775"/>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Zara’s ability to deliver new collections to stores in under three weeks is a direct outcome of managerial effectiveness across all ten roles (Robbins et al., 2020).</a:t>
            </a:r>
          </a:p>
        </p:txBody>
      </p:sp>
      <p:pic>
        <p:nvPicPr>
          <p:cNvPr id="15" name="Picture 14">
            <a:extLst>
              <a:ext uri="{FF2B5EF4-FFF2-40B4-BE49-F238E27FC236}">
                <a16:creationId xmlns:a16="http://schemas.microsoft.com/office/drawing/2014/main" id="{FE5DBD60-941D-9178-7993-C0E59640C75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319076" y="3809831"/>
            <a:ext cx="7218214" cy="2997365"/>
          </a:xfrm>
          <a:prstGeom prst="rect">
            <a:avLst/>
          </a:prstGeom>
        </p:spPr>
      </p:pic>
      <p:sp>
        <p:nvSpPr>
          <p:cNvPr id="2" name="Date Placeholder 1">
            <a:extLst>
              <a:ext uri="{FF2B5EF4-FFF2-40B4-BE49-F238E27FC236}">
                <a16:creationId xmlns:a16="http://schemas.microsoft.com/office/drawing/2014/main" id="{B3890C67-7BC4-4B1D-BAC8-A513FC601E2A}"/>
              </a:ext>
            </a:extLst>
          </p:cNvPr>
          <p:cNvSpPr>
            <a:spLocks noGrp="1"/>
          </p:cNvSpPr>
          <p:nvPr>
            <p:ph type="dt" sz="half" idx="10"/>
          </p:nvPr>
        </p:nvSpPr>
        <p:spPr/>
        <p:txBody>
          <a:bodyPr/>
          <a:lstStyle/>
          <a:p>
            <a:r>
              <a:rPr lang="en-US" altLang="zh-CN"/>
              <a:t>04/26/2025</a:t>
            </a:r>
          </a:p>
        </p:txBody>
      </p:sp>
      <p:sp>
        <p:nvSpPr>
          <p:cNvPr id="3" name="Slide Number Placeholder 2">
            <a:extLst>
              <a:ext uri="{FF2B5EF4-FFF2-40B4-BE49-F238E27FC236}">
                <a16:creationId xmlns:a16="http://schemas.microsoft.com/office/drawing/2014/main" id="{F4B928C7-E6DF-74C8-6FB0-DFF54151E8A7}"/>
              </a:ext>
            </a:extLst>
          </p:cNvPr>
          <p:cNvSpPr>
            <a:spLocks noGrp="1"/>
          </p:cNvSpPr>
          <p:nvPr>
            <p:ph type="sldNum" sz="half" idx="12"/>
          </p:nvPr>
        </p:nvSpPr>
        <p:spPr/>
        <p:txBody>
          <a:bodyPr/>
          <a:lstStyle/>
          <a:p>
            <a:fld id="{64D095EA-18D5-4754-B677-EAAE710458D2}" type="slidenum">
              <a:rPr lang="en-US" altLang="zh-CN" smtClean="0"/>
              <a:pPr/>
              <a:t>16</a:t>
            </a:fld>
            <a:endParaRPr lang="en-US" altLang="zh-CN"/>
          </a:p>
        </p:txBody>
      </p:sp>
      <p:sp>
        <p:nvSpPr>
          <p:cNvPr id="6" name="TextBox 5">
            <a:extLst>
              <a:ext uri="{FF2B5EF4-FFF2-40B4-BE49-F238E27FC236}">
                <a16:creationId xmlns:a16="http://schemas.microsoft.com/office/drawing/2014/main" id="{C0530100-C8E3-319E-2854-C68E4FD80CFE}"/>
              </a:ext>
            </a:extLst>
          </p:cNvPr>
          <p:cNvSpPr txBox="1"/>
          <p:nvPr/>
        </p:nvSpPr>
        <p:spPr>
          <a:xfrm>
            <a:off x="10064749" y="136525"/>
            <a:ext cx="1737783" cy="307777"/>
          </a:xfrm>
          <a:prstGeom prst="rect">
            <a:avLst/>
          </a:prstGeom>
          <a:noFill/>
        </p:spPr>
        <p:txBody>
          <a:bodyPr wrap="square" rtlCol="0">
            <a:spAutoFit/>
          </a:bodyPr>
          <a:lstStyle/>
          <a:p>
            <a:pPr algn="l"/>
            <a:r>
              <a:rPr lang="en-GB" sz="1400" dirty="0">
                <a:latin typeface="Arial" panose="020B0604020202020204" pitchFamily="34" charset="0"/>
                <a:cs typeface="Arial" panose="020B0604020202020204" pitchFamily="34" charset="0"/>
              </a:rPr>
              <a:t>Angel Udrea</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36079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99E7463-3198-EE88-DE52-BAC2B766150E}"/>
              </a:ext>
            </a:extLst>
          </p:cNvPr>
          <p:cNvSpPr>
            <a:spLocks noGrp="1"/>
          </p:cNvSpPr>
          <p:nvPr>
            <p:ph type="title"/>
          </p:nvPr>
        </p:nvSpPr>
        <p:spPr>
          <a:xfrm>
            <a:off x="2564645" y="523074"/>
            <a:ext cx="5906997" cy="687334"/>
          </a:xfrm>
        </p:spPr>
        <p:txBody>
          <a:bodyPr/>
          <a:lstStyle/>
          <a:p>
            <a:r>
              <a:rPr lang="en-GB" dirty="0">
                <a:latin typeface="Arial" panose="020B0604020202020204" pitchFamily="34" charset="0"/>
                <a:cs typeface="Arial" panose="020B0604020202020204" pitchFamily="34" charset="0"/>
              </a:rPr>
              <a:t>Sustainability Champion</a:t>
            </a:r>
            <a:endParaRPr lang="en-US"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67D99338-95E2-64DA-CEF9-63BAD7A13C1C}"/>
              </a:ext>
            </a:extLst>
          </p:cNvPr>
          <p:cNvSpPr>
            <a:spLocks noGrp="1"/>
          </p:cNvSpPr>
          <p:nvPr>
            <p:ph sz="quarter" idx="22"/>
          </p:nvPr>
        </p:nvSpPr>
        <p:spPr>
          <a:xfrm>
            <a:off x="902993" y="2208232"/>
            <a:ext cx="5441004" cy="3413705"/>
          </a:xfrm>
        </p:spPr>
        <p:txBody>
          <a:bodyPr/>
          <a:lstStyle/>
          <a:p>
            <a:r>
              <a:rPr lang="en-GB" sz="1600">
                <a:solidFill>
                  <a:srgbClr val="131615"/>
                </a:solidFill>
                <a:latin typeface="Arial"/>
                <a:ea typeface="+mn-lt"/>
                <a:cs typeface="+mn-lt"/>
              </a:rPr>
              <a:t>The proposed business role for today's context is Sustainability Champion. The manager implements environmental and ethical practices throughout operations starting from material sourcing to waste management. The fashion industry needs this role to maintain long-term brand credibility and compliance because environmental impact scrutiny continues to rise.</a:t>
            </a:r>
            <a:endParaRPr lang="en-US" sz="1600">
              <a:solidFill>
                <a:srgbClr val="131615"/>
              </a:solidFill>
              <a:latin typeface="Arial"/>
              <a:ea typeface="+mn-lt"/>
              <a:cs typeface="+mn-lt"/>
            </a:endParaRPr>
          </a:p>
          <a:p>
            <a:endParaRPr lang="en-GB" altLang="zh-CN"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EFDE8766-200F-BFC6-43D1-7BF00052B2C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818502" y="1722147"/>
            <a:ext cx="5441004" cy="4226369"/>
          </a:xfrm>
          <a:prstGeom prst="rect">
            <a:avLst/>
          </a:prstGeom>
        </p:spPr>
      </p:pic>
      <p:sp>
        <p:nvSpPr>
          <p:cNvPr id="5" name="Slide Number Placeholder 4">
            <a:extLst>
              <a:ext uri="{FF2B5EF4-FFF2-40B4-BE49-F238E27FC236}">
                <a16:creationId xmlns:a16="http://schemas.microsoft.com/office/drawing/2014/main" id="{EE58C677-81B8-AFA1-1C2A-DA01736E1D67}"/>
              </a:ext>
            </a:extLst>
          </p:cNvPr>
          <p:cNvSpPr>
            <a:spLocks noGrp="1"/>
          </p:cNvSpPr>
          <p:nvPr>
            <p:ph type="sldNum" sz="half" idx="21"/>
          </p:nvPr>
        </p:nvSpPr>
        <p:spPr/>
        <p:txBody>
          <a:bodyPr/>
          <a:lstStyle/>
          <a:p>
            <a:fld id="{64D095EA-18D5-4754-B677-EAAE710458D2}" type="slidenum">
              <a:rPr lang="en-US" altLang="zh-CN" smtClean="0"/>
              <a:pPr/>
              <a:t>17</a:t>
            </a:fld>
            <a:endParaRPr lang="en-US" altLang="zh-CN"/>
          </a:p>
        </p:txBody>
      </p:sp>
      <p:sp>
        <p:nvSpPr>
          <p:cNvPr id="6" name="TextBox 5">
            <a:extLst>
              <a:ext uri="{FF2B5EF4-FFF2-40B4-BE49-F238E27FC236}">
                <a16:creationId xmlns:a16="http://schemas.microsoft.com/office/drawing/2014/main" id="{E1581705-33B4-D422-E944-F73827697496}"/>
              </a:ext>
            </a:extLst>
          </p:cNvPr>
          <p:cNvSpPr txBox="1"/>
          <p:nvPr/>
        </p:nvSpPr>
        <p:spPr>
          <a:xfrm>
            <a:off x="7136997" y="5948516"/>
            <a:ext cx="2669289" cy="276999"/>
          </a:xfrm>
          <a:prstGeom prst="rect">
            <a:avLst/>
          </a:prstGeom>
          <a:noFill/>
        </p:spPr>
        <p:txBody>
          <a:bodyPr wrap="square" rtlCol="0">
            <a:spAutoFit/>
          </a:bodyPr>
          <a:lstStyle/>
          <a:p>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(Business Insight Media, 2021</a:t>
            </a:r>
            <a:endParaRPr lang="en-GB" dirty="0"/>
          </a:p>
        </p:txBody>
      </p:sp>
      <p:sp>
        <p:nvSpPr>
          <p:cNvPr id="8" name="TextBox 7">
            <a:extLst>
              <a:ext uri="{FF2B5EF4-FFF2-40B4-BE49-F238E27FC236}">
                <a16:creationId xmlns:a16="http://schemas.microsoft.com/office/drawing/2014/main" id="{93E1EB1C-D651-1ECD-DCD5-4DF99CDEC650}"/>
              </a:ext>
            </a:extLst>
          </p:cNvPr>
          <p:cNvSpPr txBox="1"/>
          <p:nvPr/>
        </p:nvSpPr>
        <p:spPr>
          <a:xfrm>
            <a:off x="10064749" y="136525"/>
            <a:ext cx="1737783" cy="307777"/>
          </a:xfrm>
          <a:prstGeom prst="rect">
            <a:avLst/>
          </a:prstGeom>
          <a:noFill/>
        </p:spPr>
        <p:txBody>
          <a:bodyPr wrap="square" rtlCol="0">
            <a:spAutoFit/>
          </a:bodyPr>
          <a:lstStyle/>
          <a:p>
            <a:pPr algn="l"/>
            <a:r>
              <a:rPr lang="en-GB" sz="1400" dirty="0">
                <a:latin typeface="Arial" panose="020B0604020202020204" pitchFamily="34" charset="0"/>
                <a:cs typeface="Arial" panose="020B0604020202020204" pitchFamily="34" charset="0"/>
              </a:rPr>
              <a:t>Angel Udrea</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28169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4215DBC-5D74-7158-E1CC-6D8A61C13939}"/>
              </a:ext>
            </a:extLst>
          </p:cNvPr>
          <p:cNvSpPr>
            <a:spLocks noGrp="1"/>
          </p:cNvSpPr>
          <p:nvPr>
            <p:ph type="title"/>
          </p:nvPr>
        </p:nvSpPr>
        <p:spPr>
          <a:xfrm>
            <a:off x="4432774" y="222319"/>
            <a:ext cx="3494314" cy="1911281"/>
          </a:xfrm>
        </p:spPr>
        <p:txBody>
          <a:bodyPr anchor="ctr">
            <a:normAutofit/>
          </a:bodyPr>
          <a:lstStyle/>
          <a:p>
            <a:r>
              <a:rPr lang="en-GB" dirty="0">
                <a:latin typeface="Arial" panose="020B0604020202020204" pitchFamily="34" charset="0"/>
                <a:cs typeface="Arial" panose="020B0604020202020204" pitchFamily="34" charset="0"/>
              </a:rPr>
              <a:t>Conclusion</a:t>
            </a:r>
            <a:endParaRPr lang="en-US"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E60468BE-E9D1-11B5-98A6-AC6AC963C585}"/>
              </a:ext>
            </a:extLst>
          </p:cNvPr>
          <p:cNvSpPr>
            <a:spLocks noGrp="1"/>
          </p:cNvSpPr>
          <p:nvPr>
            <p:ph sz="quarter" idx="13"/>
          </p:nvPr>
        </p:nvSpPr>
        <p:spPr>
          <a:xfrm>
            <a:off x="943896" y="2025445"/>
            <a:ext cx="9891252" cy="3192478"/>
          </a:xfrm>
        </p:spPr>
        <p:txBody>
          <a:bodyPr anchor="ctr">
            <a:normAutofit/>
          </a:bodyPr>
          <a:lstStyle/>
          <a:p>
            <a:r>
              <a:rPr lang="en-GB" sz="1600">
                <a:latin typeface="Arial"/>
                <a:ea typeface="+mn-lt"/>
                <a:cs typeface="+mn-lt"/>
              </a:rPr>
              <a:t>Mintzberg’s ten managerial roles continue to be highly relevant in contemporary business. Zara uses these roles to keep its operations efficient and agile and competitive in the fast fashion industry. The Sustainability Champion role will become essential for ethical and future-focused business leadership as consumer expectations continue to evolve.</a:t>
            </a:r>
            <a:endParaRPr lang="en-US">
              <a:latin typeface="Arial"/>
              <a:ea typeface="+mn-lt"/>
              <a:cs typeface="+mn-lt"/>
            </a:endParaRPr>
          </a:p>
          <a:p>
            <a:endParaRPr lang="en-GB" sz="20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2088C43B-0791-BA20-F393-26D2EAB64107}"/>
              </a:ext>
            </a:extLst>
          </p:cNvPr>
          <p:cNvSpPr>
            <a:spLocks noGrp="1"/>
          </p:cNvSpPr>
          <p:nvPr>
            <p:ph type="sldNum" sz="half" idx="16"/>
          </p:nvPr>
        </p:nvSpPr>
        <p:spPr/>
        <p:txBody>
          <a:bodyPr/>
          <a:lstStyle/>
          <a:p>
            <a:fld id="{64D095EA-18D5-4754-B677-EAAE710458D2}" type="slidenum">
              <a:rPr lang="en-US" altLang="zh-CN" smtClean="0"/>
              <a:pPr/>
              <a:t>18</a:t>
            </a:fld>
            <a:endParaRPr lang="en-US" altLang="zh-CN"/>
          </a:p>
        </p:txBody>
      </p:sp>
      <p:sp>
        <p:nvSpPr>
          <p:cNvPr id="6" name="TextBox 5">
            <a:extLst>
              <a:ext uri="{FF2B5EF4-FFF2-40B4-BE49-F238E27FC236}">
                <a16:creationId xmlns:a16="http://schemas.microsoft.com/office/drawing/2014/main" id="{409FC424-16F9-D394-F1DA-1D25963144AB}"/>
              </a:ext>
            </a:extLst>
          </p:cNvPr>
          <p:cNvSpPr txBox="1"/>
          <p:nvPr/>
        </p:nvSpPr>
        <p:spPr>
          <a:xfrm>
            <a:off x="10064749" y="136525"/>
            <a:ext cx="1737783" cy="307777"/>
          </a:xfrm>
          <a:prstGeom prst="rect">
            <a:avLst/>
          </a:prstGeom>
          <a:noFill/>
        </p:spPr>
        <p:txBody>
          <a:bodyPr wrap="square" rtlCol="0">
            <a:spAutoFit/>
          </a:bodyPr>
          <a:lstStyle/>
          <a:p>
            <a:pPr algn="l"/>
            <a:r>
              <a:rPr lang="en-GB" sz="1400" dirty="0">
                <a:latin typeface="Arial" panose="020B0604020202020204" pitchFamily="34" charset="0"/>
                <a:cs typeface="Arial" panose="020B0604020202020204" pitchFamily="34" charset="0"/>
              </a:rPr>
              <a:t>Angel Udrea</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07521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9D6E9C41-93D9-9D4A-D056-B0F54A4E0172}"/>
              </a:ext>
            </a:extLst>
          </p:cNvPr>
          <p:cNvSpPr>
            <a:spLocks noGrp="1"/>
          </p:cNvSpPr>
          <p:nvPr>
            <p:ph type="title"/>
          </p:nvPr>
        </p:nvSpPr>
        <p:spPr>
          <a:xfrm>
            <a:off x="1381039" y="912434"/>
            <a:ext cx="10168128" cy="1179576"/>
          </a:xfrm>
        </p:spPr>
        <p:txBody>
          <a:bodyPr>
            <a:normAutofit fontScale="90000"/>
          </a:bodyPr>
          <a:lstStyle/>
          <a:p>
            <a:r>
              <a:rPr lang="en-US" b="1" dirty="0">
                <a:solidFill>
                  <a:schemeClr val="accent1">
                    <a:lumMod val="75000"/>
                  </a:schemeClr>
                </a:solidFill>
              </a:rPr>
              <a:t>                   ANY QUESTIONS?</a:t>
            </a:r>
            <a:br>
              <a:rPr lang="en-US" b="1" dirty="0">
                <a:solidFill>
                  <a:schemeClr val="accent1">
                    <a:lumMod val="75000"/>
                  </a:schemeClr>
                </a:solidFill>
              </a:rPr>
            </a:br>
            <a:endParaRPr lang="en-US" dirty="0"/>
          </a:p>
        </p:txBody>
      </p:sp>
      <p:pic>
        <p:nvPicPr>
          <p:cNvPr id="6" name="Picture 5" descr="Yellow question mark">
            <a:extLst>
              <a:ext uri="{FF2B5EF4-FFF2-40B4-BE49-F238E27FC236}">
                <a16:creationId xmlns:a16="http://schemas.microsoft.com/office/drawing/2014/main" id="{D9F00013-2D26-E3EB-DF7B-C687BED8D947}"/>
              </a:ext>
            </a:extLst>
          </p:cNvPr>
          <p:cNvPicPr>
            <a:picLocks noChangeAspect="1"/>
          </p:cNvPicPr>
          <p:nvPr/>
        </p:nvPicPr>
        <p:blipFill>
          <a:blip r:embed="rId2"/>
          <a:srcRect t="12103" r="-1" b="27344"/>
          <a:stretch>
            <a:fillRect/>
          </a:stretch>
        </p:blipFill>
        <p:spPr>
          <a:xfrm>
            <a:off x="1115568" y="2478024"/>
            <a:ext cx="10168128" cy="3694176"/>
          </a:xfrm>
          <a:prstGeom prst="rect">
            <a:avLst/>
          </a:prstGeom>
          <a:noFill/>
        </p:spPr>
      </p:pic>
      <p:sp>
        <p:nvSpPr>
          <p:cNvPr id="2" name="Date Placeholder 1">
            <a:extLst>
              <a:ext uri="{FF2B5EF4-FFF2-40B4-BE49-F238E27FC236}">
                <a16:creationId xmlns:a16="http://schemas.microsoft.com/office/drawing/2014/main" id="{7067B6E9-A7EA-2164-A19D-D0E233F8BDA0}"/>
              </a:ext>
            </a:extLst>
          </p:cNvPr>
          <p:cNvSpPr>
            <a:spLocks noGrp="1"/>
          </p:cNvSpPr>
          <p:nvPr>
            <p:ph type="dt" sz="half" idx="10"/>
          </p:nvPr>
        </p:nvSpPr>
        <p:spPr>
          <a:xfrm>
            <a:off x="1115568" y="6356350"/>
            <a:ext cx="2743200" cy="365125"/>
          </a:xfrm>
        </p:spPr>
        <p:txBody>
          <a:bodyPr anchor="ctr">
            <a:normAutofit/>
          </a:bodyPr>
          <a:lstStyle/>
          <a:p>
            <a:pPr>
              <a:spcAft>
                <a:spcPts val="600"/>
              </a:spcAft>
            </a:pPr>
            <a:endParaRPr lang="en-US" dirty="0"/>
          </a:p>
        </p:txBody>
      </p:sp>
      <p:sp>
        <p:nvSpPr>
          <p:cNvPr id="4" name="Slide Number Placeholder 3">
            <a:extLst>
              <a:ext uri="{FF2B5EF4-FFF2-40B4-BE49-F238E27FC236}">
                <a16:creationId xmlns:a16="http://schemas.microsoft.com/office/drawing/2014/main" id="{FA9CE0B7-BBA9-EA1B-D4D9-78EF517C5487}"/>
              </a:ext>
            </a:extLst>
          </p:cNvPr>
          <p:cNvSpPr>
            <a:spLocks noGrp="1"/>
          </p:cNvSpPr>
          <p:nvPr>
            <p:ph type="sldNum" sz="quarter" idx="12"/>
          </p:nvPr>
        </p:nvSpPr>
        <p:spPr>
          <a:xfrm>
            <a:off x="8540496" y="6356350"/>
            <a:ext cx="2743200" cy="365125"/>
          </a:xfrm>
        </p:spPr>
        <p:txBody>
          <a:bodyPr anchor="ctr">
            <a:normAutofit/>
          </a:bodyPr>
          <a:lstStyle/>
          <a:p>
            <a:pPr>
              <a:spcAft>
                <a:spcPts val="600"/>
              </a:spcAft>
            </a:pPr>
            <a:fld id="{A65A5C87-DF58-40C8-B092-1DE63DB4547E}" type="slidenum">
              <a:rPr lang="en-US" smtClean="0"/>
              <a:pPr>
                <a:spcAft>
                  <a:spcPts val="600"/>
                </a:spcAft>
              </a:pPr>
              <a:t>19</a:t>
            </a:fld>
            <a:endParaRPr lang="en-US"/>
          </a:p>
        </p:txBody>
      </p:sp>
    </p:spTree>
    <p:extLst>
      <p:ext uri="{BB962C8B-B14F-4D97-AF65-F5344CB8AC3E}">
        <p14:creationId xmlns:p14="http://schemas.microsoft.com/office/powerpoint/2010/main" val="27353153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7EED647-84CF-1A16-4D69-1DA7D6922B41}"/>
              </a:ext>
            </a:extLst>
          </p:cNvPr>
          <p:cNvSpPr>
            <a:spLocks noGrp="1"/>
          </p:cNvSpPr>
          <p:nvPr>
            <p:ph type="title"/>
          </p:nvPr>
        </p:nvSpPr>
        <p:spPr>
          <a:xfrm>
            <a:off x="4376928" y="340360"/>
            <a:ext cx="3009392" cy="690880"/>
          </a:xfrm>
        </p:spPr>
        <p:txBody>
          <a:bodyPr vert="horz" lIns="91440" tIns="45720" rIns="91440" bIns="45720" rtlCol="0" anchor="ctr">
            <a:normAutofit/>
          </a:bodyPr>
          <a:lstStyle/>
          <a:p>
            <a:r>
              <a:rPr lang="en-US" kern="1200" dirty="0">
                <a:latin typeface="+mj-lt"/>
                <a:ea typeface="+mj-ea"/>
                <a:cs typeface="+mj-cs"/>
              </a:rPr>
              <a:t>References</a:t>
            </a:r>
          </a:p>
        </p:txBody>
      </p:sp>
      <p:sp>
        <p:nvSpPr>
          <p:cNvPr id="7" name="TextBox 6">
            <a:extLst>
              <a:ext uri="{FF2B5EF4-FFF2-40B4-BE49-F238E27FC236}">
                <a16:creationId xmlns:a16="http://schemas.microsoft.com/office/drawing/2014/main" id="{D3F40339-6392-0699-3867-C048D8674008}"/>
              </a:ext>
            </a:extLst>
          </p:cNvPr>
          <p:cNvSpPr txBox="1"/>
          <p:nvPr/>
        </p:nvSpPr>
        <p:spPr>
          <a:xfrm>
            <a:off x="918923" y="2586179"/>
            <a:ext cx="10168128" cy="3694176"/>
          </a:xfrm>
          <a:prstGeom prst="rect">
            <a:avLst/>
          </a:prstGeom>
        </p:spPr>
        <p:txBody>
          <a:bodyPr vert="horz" lIns="91440" tIns="45720" rIns="91440" bIns="45720" rtlCol="0">
            <a:normAutofit lnSpcReduction="10000"/>
          </a:bodyPr>
          <a:lstStyle/>
          <a:p>
            <a:pPr marL="285750" indent="-285750">
              <a:spcBef>
                <a:spcPts val="1000"/>
              </a:spcBef>
              <a:buFont typeface="Arial" panose="020B0604020202020204" pitchFamily="34" charset="0"/>
              <a:buChar char="•"/>
            </a:pPr>
            <a:r>
              <a:rPr lang="en-US" sz="1600" dirty="0">
                <a:latin typeface="Arial" panose="020B0604020202020204" pitchFamily="34" charset="0"/>
                <a:cs typeface="Arial" panose="020B0604020202020204" pitchFamily="34" charset="0"/>
              </a:rPr>
              <a:t>Business Insight Media(2021) </a:t>
            </a:r>
            <a:r>
              <a:rPr lang="en-US" sz="1600" i="1" dirty="0">
                <a:latin typeface="Arial" panose="020B0604020202020204" pitchFamily="34" charset="0"/>
                <a:cs typeface="Arial" panose="020B0604020202020204" pitchFamily="34" charset="0"/>
              </a:rPr>
              <a:t>Team of Professionals collaborating in a modern office. </a:t>
            </a:r>
            <a:r>
              <a:rPr lang="en-US" sz="1600" dirty="0">
                <a:latin typeface="Arial" panose="020B0604020202020204" pitchFamily="34" charset="0"/>
                <a:cs typeface="Arial" panose="020B0604020202020204" pitchFamily="34" charset="0"/>
              </a:rPr>
              <a:t>Available at: </a:t>
            </a:r>
            <a:r>
              <a:rPr lang="en-US" sz="1600" dirty="0">
                <a:latin typeface="Arial" panose="020B0604020202020204" pitchFamily="34" charset="0"/>
                <a:cs typeface="Arial" panose="020B0604020202020204" pitchFamily="34" charset="0"/>
                <a:hlinkClick r:id="rId2"/>
              </a:rPr>
              <a:t>https://www.businessinsightmedia.com/office-teamwork-photo</a:t>
            </a:r>
            <a:r>
              <a:rPr lang="en-US" sz="1600" dirty="0">
                <a:latin typeface="Arial" panose="020B0604020202020204" pitchFamily="34" charset="0"/>
                <a:cs typeface="Arial" panose="020B0604020202020204" pitchFamily="34" charset="0"/>
              </a:rPr>
              <a:t> Accessed: 5</a:t>
            </a:r>
            <a:r>
              <a:rPr lang="en-US" sz="1600" baseline="30000" dirty="0">
                <a:latin typeface="Arial" panose="020B0604020202020204" pitchFamily="34" charset="0"/>
                <a:cs typeface="Arial" panose="020B0604020202020204" pitchFamily="34" charset="0"/>
              </a:rPr>
              <a:t>th</a:t>
            </a:r>
            <a:r>
              <a:rPr lang="en-US" sz="1600" dirty="0">
                <a:latin typeface="Arial" panose="020B0604020202020204" pitchFamily="34" charset="0"/>
                <a:cs typeface="Arial" panose="020B0604020202020204" pitchFamily="34" charset="0"/>
              </a:rPr>
              <a:t> June 2025</a:t>
            </a:r>
          </a:p>
          <a:p>
            <a:pPr marL="285750" indent="-285750">
              <a:spcBef>
                <a:spcPts val="1000"/>
              </a:spcBef>
              <a:buFont typeface="Arial" panose="020B0604020202020204" pitchFamily="34" charset="0"/>
              <a:buChar char="•"/>
            </a:pPr>
            <a:r>
              <a:rPr lang="en-US" sz="1600" dirty="0">
                <a:latin typeface="Arial" panose="020B0604020202020204" pitchFamily="34" charset="0"/>
                <a:cs typeface="Arial" panose="020B0604020202020204" pitchFamily="34" charset="0"/>
              </a:rPr>
              <a:t>Daft, R.L., 2016</a:t>
            </a:r>
            <a:r>
              <a:rPr lang="en-US" sz="1600" i="1" dirty="0">
                <a:latin typeface="Arial" panose="020B0604020202020204" pitchFamily="34" charset="0"/>
                <a:cs typeface="Arial" panose="020B0604020202020204" pitchFamily="34" charset="0"/>
              </a:rPr>
              <a:t>. Management</a:t>
            </a:r>
            <a:r>
              <a:rPr lang="en-US" sz="1600" dirty="0">
                <a:latin typeface="Arial" panose="020B0604020202020204" pitchFamily="34" charset="0"/>
                <a:cs typeface="Arial" panose="020B0604020202020204" pitchFamily="34" charset="0"/>
              </a:rPr>
              <a:t>. 12</a:t>
            </a:r>
            <a:r>
              <a:rPr lang="en-US" sz="1600" baseline="30000" dirty="0">
                <a:latin typeface="Arial" panose="020B0604020202020204" pitchFamily="34" charset="0"/>
                <a:cs typeface="Arial" panose="020B0604020202020204" pitchFamily="34" charset="0"/>
              </a:rPr>
              <a:t>th</a:t>
            </a:r>
            <a:r>
              <a:rPr lang="en-US" sz="1600" dirty="0">
                <a:latin typeface="Arial" panose="020B0604020202020204" pitchFamily="34" charset="0"/>
                <a:cs typeface="Arial" panose="020B0604020202020204" pitchFamily="34" charset="0"/>
              </a:rPr>
              <a:t> ed. Boston: Cengage Learning. </a:t>
            </a:r>
          </a:p>
          <a:p>
            <a:pPr marL="285750" indent="-285750">
              <a:spcBef>
                <a:spcPts val="1000"/>
              </a:spcBef>
              <a:buFont typeface="Arial" panose="020B0604020202020204" pitchFamily="34" charset="0"/>
              <a:buChar char="•"/>
            </a:pPr>
            <a:r>
              <a:rPr lang="en-US" sz="1600" dirty="0">
                <a:latin typeface="Arial" panose="020B0604020202020204" pitchFamily="34" charset="0"/>
                <a:cs typeface="Arial" panose="020B0604020202020204" pitchFamily="34" charset="0"/>
              </a:rPr>
              <a:t>Fashion Daily Europe(2022) </a:t>
            </a:r>
            <a:r>
              <a:rPr lang="en-US" sz="1600" i="1" dirty="0">
                <a:latin typeface="Arial" panose="020B0604020202020204" pitchFamily="34" charset="0"/>
                <a:cs typeface="Arial" panose="020B0604020202020204" pitchFamily="34" charset="0"/>
              </a:rPr>
              <a:t>Zara front store at Oxford Street, London</a:t>
            </a:r>
            <a:r>
              <a:rPr lang="en-US" sz="1600" dirty="0">
                <a:latin typeface="Arial" panose="020B0604020202020204" pitchFamily="34" charset="0"/>
                <a:cs typeface="Arial" panose="020B0604020202020204" pitchFamily="34" charset="0"/>
              </a:rPr>
              <a:t>. Available at: </a:t>
            </a:r>
            <a:r>
              <a:rPr lang="en-US" sz="1600" dirty="0">
                <a:latin typeface="Arial" panose="020B0604020202020204" pitchFamily="34" charset="0"/>
                <a:cs typeface="Arial" panose="020B0604020202020204" pitchFamily="34" charset="0"/>
                <a:hlinkClick r:id="rId3"/>
              </a:rPr>
              <a:t>https://fashiondailyeurope.com/zara-London-storefront</a:t>
            </a:r>
            <a:r>
              <a:rPr lang="en-US" sz="1600" dirty="0">
                <a:latin typeface="Arial" panose="020B0604020202020204" pitchFamily="34" charset="0"/>
                <a:cs typeface="Arial" panose="020B0604020202020204" pitchFamily="34" charset="0"/>
              </a:rPr>
              <a:t> Accessed 7th June 2025</a:t>
            </a:r>
          </a:p>
          <a:p>
            <a:pPr marL="285750" indent="-285750">
              <a:spcBef>
                <a:spcPts val="1000"/>
              </a:spcBef>
              <a:buFont typeface="Arial" panose="020B0604020202020204" pitchFamily="34" charset="0"/>
              <a:buChar char="•"/>
            </a:pPr>
            <a:r>
              <a:rPr lang="en-US" sz="1600" dirty="0">
                <a:latin typeface="Arial" panose="020B0604020202020204" pitchFamily="34" charset="0"/>
                <a:cs typeface="Arial" panose="020B0604020202020204" pitchFamily="34" charset="0"/>
              </a:rPr>
              <a:t>Griffin, R.W., 2019. </a:t>
            </a:r>
            <a:r>
              <a:rPr lang="en-US" sz="1600" i="1" dirty="0">
                <a:latin typeface="Arial" panose="020B0604020202020204" pitchFamily="34" charset="0"/>
                <a:cs typeface="Arial" panose="020B0604020202020204" pitchFamily="34" charset="0"/>
              </a:rPr>
              <a:t>Management.</a:t>
            </a:r>
            <a:r>
              <a:rPr lang="en-US" sz="1600" dirty="0">
                <a:latin typeface="Arial" panose="020B0604020202020204" pitchFamily="34" charset="0"/>
                <a:cs typeface="Arial" panose="020B0604020202020204" pitchFamily="34" charset="0"/>
              </a:rPr>
              <a:t> 13</a:t>
            </a:r>
            <a:r>
              <a:rPr lang="en-US" sz="1600" baseline="30000" dirty="0">
                <a:latin typeface="Arial" panose="020B0604020202020204" pitchFamily="34" charset="0"/>
                <a:cs typeface="Arial" panose="020B0604020202020204" pitchFamily="34" charset="0"/>
              </a:rPr>
              <a:t>th</a:t>
            </a:r>
            <a:r>
              <a:rPr lang="en-US" sz="1600" dirty="0">
                <a:latin typeface="Arial" panose="020B0604020202020204" pitchFamily="34" charset="0"/>
                <a:cs typeface="Arial" panose="020B0604020202020204" pitchFamily="34" charset="0"/>
              </a:rPr>
              <a:t> ed. Boston: Cengage Learning.</a:t>
            </a:r>
          </a:p>
          <a:p>
            <a:pPr marL="285750" indent="-285750">
              <a:spcBef>
                <a:spcPts val="1000"/>
              </a:spcBef>
              <a:buFont typeface="Arial" panose="020B0604020202020204" pitchFamily="34" charset="0"/>
              <a:buChar char="•"/>
            </a:pPr>
            <a:r>
              <a:rPr lang="en-US" sz="1600" dirty="0">
                <a:latin typeface="Arial" panose="020B0604020202020204" pitchFamily="34" charset="0"/>
                <a:cs typeface="Arial" panose="020B0604020202020204" pitchFamily="34" charset="0"/>
              </a:rPr>
              <a:t>Lussier, R.N., 2021</a:t>
            </a:r>
            <a:r>
              <a:rPr lang="en-US" sz="1600" i="1" dirty="0">
                <a:latin typeface="Arial" panose="020B0604020202020204" pitchFamily="34" charset="0"/>
                <a:cs typeface="Arial" panose="020B0604020202020204" pitchFamily="34" charset="0"/>
              </a:rPr>
              <a:t>. Management Fundamentals: Concepts, Applications, and Skill Development</a:t>
            </a:r>
            <a:r>
              <a:rPr lang="en-US" sz="1600" dirty="0">
                <a:latin typeface="Arial" panose="020B0604020202020204" pitchFamily="34" charset="0"/>
                <a:cs typeface="Arial" panose="020B0604020202020204" pitchFamily="34" charset="0"/>
              </a:rPr>
              <a:t>. 9</a:t>
            </a:r>
            <a:r>
              <a:rPr lang="en-US" sz="1600" baseline="30000" dirty="0">
                <a:latin typeface="Arial" panose="020B0604020202020204" pitchFamily="34" charset="0"/>
                <a:cs typeface="Arial" panose="020B0604020202020204" pitchFamily="34" charset="0"/>
              </a:rPr>
              <a:t>th</a:t>
            </a:r>
            <a:r>
              <a:rPr lang="en-US" sz="1600" dirty="0">
                <a:latin typeface="Arial" panose="020B0604020202020204" pitchFamily="34" charset="0"/>
                <a:cs typeface="Arial" panose="020B0604020202020204" pitchFamily="34" charset="0"/>
              </a:rPr>
              <a:t> ed. Sage Publications.</a:t>
            </a:r>
          </a:p>
          <a:p>
            <a:pPr marL="285750" indent="-285750">
              <a:spcBef>
                <a:spcPts val="1000"/>
              </a:spcBef>
              <a:buFont typeface="Arial" panose="020B0604020202020204" pitchFamily="34" charset="0"/>
              <a:buChar char="•"/>
            </a:pPr>
            <a:r>
              <a:rPr lang="en-US" sz="1600" dirty="0">
                <a:latin typeface="Arial" panose="020B0604020202020204" pitchFamily="34" charset="0"/>
                <a:cs typeface="Arial" panose="020B0604020202020204" pitchFamily="34" charset="0"/>
              </a:rPr>
              <a:t>Mintzberg, H., 1973. </a:t>
            </a:r>
            <a:r>
              <a:rPr lang="en-US" sz="1600" i="1" dirty="0">
                <a:latin typeface="Arial" panose="020B0604020202020204" pitchFamily="34" charset="0"/>
                <a:cs typeface="Arial" panose="020B0604020202020204" pitchFamily="34" charset="0"/>
              </a:rPr>
              <a:t>The Nature of Managerial Work</a:t>
            </a:r>
            <a:r>
              <a:rPr lang="en-US" sz="1600" dirty="0">
                <a:latin typeface="Arial" panose="020B0604020202020204" pitchFamily="34" charset="0"/>
                <a:cs typeface="Arial" panose="020B0604020202020204" pitchFamily="34" charset="0"/>
              </a:rPr>
              <a:t>. New York: Harper&amp; Row.</a:t>
            </a:r>
          </a:p>
          <a:p>
            <a:pPr marL="285750" indent="-285750">
              <a:spcBef>
                <a:spcPts val="1000"/>
              </a:spcBef>
              <a:buFont typeface="Arial" panose="020B0604020202020204" pitchFamily="34" charset="0"/>
              <a:buChar char="•"/>
            </a:pPr>
            <a:r>
              <a:rPr lang="en-US" sz="1600" dirty="0">
                <a:latin typeface="Arial" panose="020B0604020202020204" pitchFamily="34" charset="0"/>
                <a:cs typeface="Arial" panose="020B0604020202020204" pitchFamily="34" charset="0"/>
              </a:rPr>
              <a:t>Robbins, S.P., Coulter, M. and DeCenzo, D.A., 2020. </a:t>
            </a:r>
            <a:r>
              <a:rPr lang="en-US" sz="1600" i="1" dirty="0">
                <a:latin typeface="Arial" panose="020B0604020202020204" pitchFamily="34" charset="0"/>
                <a:cs typeface="Arial" panose="020B0604020202020204" pitchFamily="34" charset="0"/>
              </a:rPr>
              <a:t>Fundamentals of Management</a:t>
            </a:r>
            <a:r>
              <a:rPr lang="en-US" sz="1600" dirty="0">
                <a:latin typeface="Arial" panose="020B0604020202020204" pitchFamily="34" charset="0"/>
                <a:cs typeface="Arial" panose="020B0604020202020204" pitchFamily="34" charset="0"/>
              </a:rPr>
              <a:t>. 11</a:t>
            </a:r>
            <a:r>
              <a:rPr lang="en-US" sz="1600" baseline="30000" dirty="0">
                <a:latin typeface="Arial" panose="020B0604020202020204" pitchFamily="34" charset="0"/>
                <a:cs typeface="Arial" panose="020B0604020202020204" pitchFamily="34" charset="0"/>
              </a:rPr>
              <a:t>th</a:t>
            </a:r>
            <a:r>
              <a:rPr lang="en-US" sz="1600" dirty="0">
                <a:latin typeface="Arial" panose="020B0604020202020204" pitchFamily="34" charset="0"/>
                <a:cs typeface="Arial" panose="020B0604020202020204" pitchFamily="34" charset="0"/>
              </a:rPr>
              <a:t> ed. Pearson.</a:t>
            </a:r>
          </a:p>
          <a:p>
            <a:pPr marL="285750" indent="-285750">
              <a:spcBef>
                <a:spcPts val="1000"/>
              </a:spcBef>
              <a:buFont typeface="Arial" panose="020B0604020202020204" pitchFamily="34" charset="0"/>
              <a:buChar char="•"/>
            </a:pPr>
            <a:r>
              <a:rPr lang="en-US" sz="1600" dirty="0">
                <a:latin typeface="Arial" panose="020B0604020202020204" pitchFamily="34" charset="0"/>
                <a:cs typeface="Arial" panose="020B0604020202020204" pitchFamily="34" charset="0"/>
              </a:rPr>
              <a:t>The Enterprise World. (2023) </a:t>
            </a:r>
            <a:r>
              <a:rPr lang="en-US" sz="1600" i="1" dirty="0">
                <a:latin typeface="Arial" panose="020B0604020202020204" pitchFamily="34" charset="0"/>
                <a:cs typeface="Arial" panose="020B0604020202020204" pitchFamily="34" charset="0"/>
              </a:rPr>
              <a:t>Zara- A success story</a:t>
            </a:r>
            <a:r>
              <a:rPr lang="en-US" sz="1600" dirty="0">
                <a:latin typeface="Arial" panose="020B0604020202020204" pitchFamily="34" charset="0"/>
                <a:cs typeface="Arial" panose="020B0604020202020204" pitchFamily="34" charset="0"/>
              </a:rPr>
              <a:t>. Available at: </a:t>
            </a:r>
            <a:r>
              <a:rPr lang="en-US" sz="1600" dirty="0">
                <a:latin typeface="Arial" panose="020B0604020202020204" pitchFamily="34" charset="0"/>
                <a:cs typeface="Arial" panose="020B0604020202020204" pitchFamily="34" charset="0"/>
                <a:hlinkClick r:id="rId4"/>
              </a:rPr>
              <a:t>https://theenterpriseworld.com/zara-a-success-story/</a:t>
            </a:r>
            <a:r>
              <a:rPr lang="en-US" sz="1600" dirty="0">
                <a:latin typeface="Arial" panose="020B0604020202020204" pitchFamily="34" charset="0"/>
                <a:cs typeface="Arial" panose="020B0604020202020204" pitchFamily="34" charset="0"/>
              </a:rPr>
              <a:t> Accessed: 7</a:t>
            </a:r>
            <a:r>
              <a:rPr lang="en-US" sz="1600" baseline="30000" dirty="0">
                <a:latin typeface="Arial" panose="020B0604020202020204" pitchFamily="34" charset="0"/>
                <a:cs typeface="Arial" panose="020B0604020202020204" pitchFamily="34" charset="0"/>
              </a:rPr>
              <a:t>th</a:t>
            </a:r>
            <a:r>
              <a:rPr lang="en-US" sz="1600" dirty="0">
                <a:latin typeface="Arial" panose="020B0604020202020204" pitchFamily="34" charset="0"/>
                <a:cs typeface="Arial" panose="020B0604020202020204" pitchFamily="34" charset="0"/>
              </a:rPr>
              <a:t> June 2025</a:t>
            </a:r>
          </a:p>
          <a:p>
            <a:pPr marL="228600" indent="-228600">
              <a:spcBef>
                <a:spcPts val="1000"/>
              </a:spcBef>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228600" indent="-228600">
              <a:spcBef>
                <a:spcPts val="1000"/>
              </a:spcBef>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228600" indent="-228600">
              <a:spcBef>
                <a:spcPts val="1000"/>
              </a:spcBef>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p:txBody>
      </p:sp>
      <p:sp>
        <p:nvSpPr>
          <p:cNvPr id="12" name="Date Placeholder 3">
            <a:extLst>
              <a:ext uri="{FF2B5EF4-FFF2-40B4-BE49-F238E27FC236}">
                <a16:creationId xmlns:a16="http://schemas.microsoft.com/office/drawing/2014/main" id="{6A6AAAE2-7CF1-A4BF-A546-5B192334EF34}"/>
              </a:ext>
            </a:extLst>
          </p:cNvPr>
          <p:cNvSpPr>
            <a:spLocks noGrp="1"/>
          </p:cNvSpPr>
          <p:nvPr>
            <p:ph type="dt" sz="half" idx="10"/>
          </p:nvPr>
        </p:nvSpPr>
        <p:spPr>
          <a:xfrm>
            <a:off x="1115568" y="6356350"/>
            <a:ext cx="2743200" cy="365125"/>
          </a:xfrm>
        </p:spPr>
        <p:txBody>
          <a:bodyPr/>
          <a:lstStyle/>
          <a:p>
            <a:pPr>
              <a:spcAft>
                <a:spcPts val="600"/>
              </a:spcAft>
            </a:pPr>
            <a:endParaRPr lang="en-US" dirty="0"/>
          </a:p>
        </p:txBody>
      </p:sp>
      <p:sp>
        <p:nvSpPr>
          <p:cNvPr id="16" name="Slide Number Placeholder 5">
            <a:extLst>
              <a:ext uri="{FF2B5EF4-FFF2-40B4-BE49-F238E27FC236}">
                <a16:creationId xmlns:a16="http://schemas.microsoft.com/office/drawing/2014/main" id="{999D24E0-12A4-39E1-900D-1E727476507D}"/>
              </a:ext>
            </a:extLst>
          </p:cNvPr>
          <p:cNvSpPr>
            <a:spLocks noGrp="1"/>
          </p:cNvSpPr>
          <p:nvPr>
            <p:ph type="sldNum" sz="quarter" idx="12"/>
          </p:nvPr>
        </p:nvSpPr>
        <p:spPr>
          <a:xfrm>
            <a:off x="8540496" y="6356350"/>
            <a:ext cx="2743200" cy="365125"/>
          </a:xfrm>
        </p:spPr>
        <p:txBody>
          <a:bodyPr/>
          <a:lstStyle/>
          <a:p>
            <a:pPr>
              <a:spcAft>
                <a:spcPts val="600"/>
              </a:spcAft>
            </a:pPr>
            <a:fld id="{A65A5C87-DF58-40C8-B092-1DE63DB4547E}" type="slidenum">
              <a:rPr lang="en-US" dirty="0"/>
              <a:pPr>
                <a:spcAft>
                  <a:spcPts val="600"/>
                </a:spcAft>
              </a:pPr>
              <a:t>20</a:t>
            </a:fld>
            <a:endParaRPr lang="en-US"/>
          </a:p>
        </p:txBody>
      </p:sp>
    </p:spTree>
    <p:extLst>
      <p:ext uri="{BB962C8B-B14F-4D97-AF65-F5344CB8AC3E}">
        <p14:creationId xmlns:p14="http://schemas.microsoft.com/office/powerpoint/2010/main" val="51813325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OFFICEPLUS.THEME" val="template.pptx"/>
</p:tagLst>
</file>

<file path=ppt/theme/theme1.xml><?xml version="1.0" encoding="utf-8"?>
<a:theme xmlns:a="http://schemas.openxmlformats.org/drawingml/2006/main" name="AccentBoxVTI">
  <a:themeElements>
    <a:clrScheme name="AccentBoxVTI">
      <a:dk1>
        <a:srgbClr val="000000"/>
      </a:dk1>
      <a:lt1>
        <a:sysClr val="window" lastClr="FFFFFF"/>
      </a:lt1>
      <a:dk2>
        <a:srgbClr val="262626"/>
      </a:dk2>
      <a:lt2>
        <a:srgbClr val="FFFFFF"/>
      </a:lt2>
      <a:accent1>
        <a:srgbClr val="F5A700"/>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AccentBoxVTI">
      <a:majorFont>
        <a:latin typeface="Avenir Next LT Pro"/>
        <a:ea typeface=""/>
        <a:cs typeface=""/>
      </a:majorFont>
      <a:minorFont>
        <a:latin typeface="Avenir Next LT Pro"/>
        <a:ea typeface=""/>
        <a:cs typeface=""/>
      </a:minorFont>
    </a:fontScheme>
    <a:fmtScheme name="AccentBox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F4FE582F-5DDE-4E50-A331-B77FB79D7361}" vid="{42624B42-66F4-4B9A-A3DB-EB561F16279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rial"/>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867FBBEFD40724CA20725D6B3094130" ma:contentTypeVersion="14" ma:contentTypeDescription="Create a new document." ma:contentTypeScope="" ma:versionID="b563ecc397a77cd5d82b22a852f9d63c">
  <xsd:schema xmlns:xsd="http://www.w3.org/2001/XMLSchema" xmlns:xs="http://www.w3.org/2001/XMLSchema" xmlns:p="http://schemas.microsoft.com/office/2006/metadata/properties" xmlns:ns1="http://schemas.microsoft.com/sharepoint/v3" xmlns:ns2="21705155-b4ce-4c69-95dc-4fd6cb8c5571" xmlns:ns3="38de0ec0-4312-429b-9ba4-a6f7899b86f2" targetNamespace="http://schemas.microsoft.com/office/2006/metadata/properties" ma:root="true" ma:fieldsID="514fef1a96c1431b584933149cb0dc9f" ns1:_="" ns2:_="" ns3:_="">
    <xsd:import namespace="http://schemas.microsoft.com/sharepoint/v3"/>
    <xsd:import namespace="21705155-b4ce-4c69-95dc-4fd6cb8c5571"/>
    <xsd:import namespace="38de0ec0-4312-429b-9ba4-a6f7899b86f2"/>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OCR" minOccurs="0"/>
                <xsd:element ref="ns2:MediaServiceGenerationTime" minOccurs="0"/>
                <xsd:element ref="ns2:MediaServiceEventHashCode" minOccurs="0"/>
                <xsd:element ref="ns2:MediaServiceBillingMetadata"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1705155-b4ce-4c69-95dc-4fd6cb8c5571"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BillingMetadata" ma:index="19"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de0ec0-4312-429b-9ba4-a6f7899b86f2"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61ef2866-7176-4fd6-ae15-58358271bbbc}" ma:internalName="TaxCatchAll" ma:showField="CatchAllData" ma:web="38de0ec0-4312-429b-9ba4-a6f7899b86f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CatchAll xmlns="38de0ec0-4312-429b-9ba4-a6f7899b86f2" xsi:nil="true"/>
    <_ip_UnifiedCompliancePolicyProperties xmlns="http://schemas.microsoft.com/sharepoint/v3" xsi:nil="true"/>
    <lcf76f155ced4ddcb4097134ff3c332f xmlns="21705155-b4ce-4c69-95dc-4fd6cb8c5571">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60D4B54-28E2-4923-AAAE-FE6B2DA9CEF8}">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sharepoint/v3"/>
    <ds:schemaRef ds:uri="21705155-b4ce-4c69-95dc-4fd6cb8c5571"/>
    <ds:schemaRef ds:uri="38de0ec0-4312-429b-9ba4-a6f7899b86f2"/>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10C76C-AAF9-4815-AD6C-88260D28D40A}">
  <ds:schemaRefs>
    <ds:schemaRef ds:uri="http://schemas.microsoft.com/office/2006/metadata/properties"/>
    <ds:schemaRef ds:uri="http://www.w3.org/2000/xmlns/"/>
    <ds:schemaRef ds:uri="http://schemas.microsoft.com/sharepoint/v3"/>
    <ds:schemaRef ds:uri="http://www.w3.org/2001/XMLSchema-instance"/>
    <ds:schemaRef ds:uri="38de0ec0-4312-429b-9ba4-a6f7899b86f2"/>
    <ds:schemaRef ds:uri="21705155-b4ce-4c69-95dc-4fd6cb8c5571"/>
    <ds:schemaRef ds:uri="http://schemas.microsoft.com/office/infopath/2007/PartnerControls"/>
  </ds:schemaRefs>
</ds:datastoreItem>
</file>

<file path=customXml/itemProps3.xml><?xml version="1.0" encoding="utf-8"?>
<ds:datastoreItem xmlns:ds="http://schemas.openxmlformats.org/officeDocument/2006/customXml" ds:itemID="{5AD106A9-355A-41E8-8BB0-D23731FC865A}">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otalTime>399</TotalTime>
  <Words>2061</Words>
  <Application>Microsoft Office PowerPoint</Application>
  <PresentationFormat>Widescreen</PresentationFormat>
  <Paragraphs>193</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Aptos</vt:lpstr>
      <vt:lpstr>Arial</vt:lpstr>
      <vt:lpstr>Avenir Next LT Pro</vt:lpstr>
      <vt:lpstr>AccentBoxVTI</vt:lpstr>
      <vt:lpstr>   </vt:lpstr>
      <vt:lpstr>PowerPoint Presentation</vt:lpstr>
      <vt:lpstr>Managerial Roles in Contemporary Business</vt:lpstr>
      <vt:lpstr>Mintzberg’s Managerial Roles and Application at</vt:lpstr>
      <vt:lpstr>Figurehead</vt:lpstr>
      <vt:lpstr>Leader</vt:lpstr>
      <vt:lpstr>Liaison</vt:lpstr>
      <vt:lpstr>Monitor</vt:lpstr>
      <vt:lpstr>Disseminator</vt:lpstr>
      <vt:lpstr>Spokesperson</vt:lpstr>
      <vt:lpstr>Entrepreneur</vt:lpstr>
      <vt:lpstr>Disturbance Handler</vt:lpstr>
      <vt:lpstr>Resource Allocator</vt:lpstr>
      <vt:lpstr>Negotiator </vt:lpstr>
      <vt:lpstr>Development of Managerial Roles at Zara </vt:lpstr>
      <vt:lpstr>Contribution to Organizational Performance</vt:lpstr>
      <vt:lpstr>Sustainability Champion</vt:lpstr>
      <vt:lpstr>Conclusion</vt:lpstr>
      <vt:lpstr>                   ANY QUESTIONS?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Roles in Contemporary Business</dc:title>
  <dc:creator>PC12</dc:creator>
  <cp:lastModifiedBy>Mandica-Gabriel Stochita (2230353)</cp:lastModifiedBy>
  <cp:revision>97</cp:revision>
  <dcterms:modified xsi:type="dcterms:W3CDTF">2025-06-14T00:09:28Z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0x0101001867FBBEFD40724CA20725D6B3094130</vt:lpwstr>
  </property>
</Properties>
</file>