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8" r:id="rId3"/>
    <p:sldId id="266" r:id="rId4"/>
    <p:sldId id="257" r:id="rId5"/>
    <p:sldId id="259" r:id="rId6"/>
    <p:sldId id="260" r:id="rId7"/>
    <p:sldId id="261" r:id="rId8"/>
    <p:sldId id="269" r:id="rId9"/>
    <p:sldId id="263" r:id="rId10"/>
    <p:sldId id="264" r:id="rId11"/>
    <p:sldId id="270" r:id="rId12"/>
    <p:sldId id="265" r:id="rId13"/>
    <p:sldId id="267" r:id="rId14"/>
    <p:sldId id="271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3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1461247"/>
            <a:ext cx="9144000" cy="45291"/>
            <a:chOff x="0" y="1613647"/>
            <a:chExt cx="9144000" cy="45291"/>
          </a:xfrm>
        </p:grpSpPr>
        <p:cxnSp>
          <p:nvCxnSpPr>
            <p:cNvPr id="8" name="Straight Connector 7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/>
          <p:cNvGrpSpPr/>
          <p:nvPr/>
        </p:nvGrpSpPr>
        <p:grpSpPr>
          <a:xfrm>
            <a:off x="0" y="4953000"/>
            <a:ext cx="9144000" cy="45291"/>
            <a:chOff x="0" y="1613647"/>
            <a:chExt cx="9144000" cy="45291"/>
          </a:xfrm>
        </p:grpSpPr>
        <p:cxnSp>
          <p:nvCxnSpPr>
            <p:cNvPr id="11" name="Straight Connector 10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14800" y="1572768"/>
            <a:ext cx="4910328" cy="2130552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r" defTabSz="914400" rtl="0" eaLnBrk="1" latinLnBrk="0" hangingPunct="1">
              <a:spcBef>
                <a:spcPct val="0"/>
              </a:spcBef>
              <a:buNone/>
              <a:defRPr sz="4800" b="1" kern="1200">
                <a:solidFill>
                  <a:schemeClr val="tx1"/>
                </a:solidFill>
                <a:effectLst>
                  <a:outerShdw blurRad="50800" dist="50800" dir="270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114800" y="3711388"/>
            <a:ext cx="4910328" cy="886968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" pitchFamily="2" charset="2"/>
              <a:buNone/>
              <a:defRPr sz="2400" b="1" kern="1200">
                <a:solidFill>
                  <a:schemeClr val="tx1">
                    <a:tint val="75000"/>
                  </a:schemeClr>
                </a:solidFill>
                <a:effectLst>
                  <a:outerShdw blurRad="50800" dist="50800" dir="270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F4E65-777F-44D5-9DBB-2D9B6EAE92CA}" type="datetimeFigureOut">
              <a:rPr lang="en-GB" smtClean="0"/>
              <a:pPr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0DAF6-E744-493F-8EB2-FEAF77A7C21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0" name="Oval 19"/>
          <p:cNvSpPr>
            <a:spLocks noChangeAspect="1"/>
          </p:cNvSpPr>
          <p:nvPr/>
        </p:nvSpPr>
        <p:spPr>
          <a:xfrm>
            <a:off x="121024" y="85165"/>
            <a:ext cx="4433047" cy="4433047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5000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8400000" scaled="0"/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chilly" dir="t">
              <a:rot lat="0" lon="0" rev="16800000"/>
            </a:lightRig>
          </a:scene3d>
          <a:sp3d>
            <a:bevelT w="127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4" name="Oval 33"/>
          <p:cNvSpPr/>
          <p:nvPr/>
        </p:nvSpPr>
        <p:spPr>
          <a:xfrm>
            <a:off x="179294" y="112058"/>
            <a:ext cx="4201255" cy="4201255"/>
          </a:xfrm>
          <a:prstGeom prst="ellipse">
            <a:avLst/>
          </a:prstGeom>
          <a:gradFill flip="none" rotWithShape="1">
            <a:gsLst>
              <a:gs pos="0">
                <a:schemeClr val="accent2">
                  <a:alpha val="30000"/>
                </a:schemeClr>
              </a:gs>
              <a:gs pos="100000">
                <a:schemeClr val="accent2">
                  <a:lumMod val="75000"/>
                  <a:alpha val="30000"/>
                </a:schemeClr>
              </a:gs>
            </a:gsLst>
            <a:lin ang="2700000" scaled="1"/>
            <a:tileRect/>
          </a:gradFill>
          <a:ln>
            <a:noFill/>
          </a:ln>
          <a:effectLst>
            <a:innerShdw blurRad="38100" dist="12700" dir="2700000">
              <a:prstClr val="black">
                <a:alpha val="3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Oval 34"/>
          <p:cNvSpPr/>
          <p:nvPr/>
        </p:nvSpPr>
        <p:spPr>
          <a:xfrm>
            <a:off x="264460" y="138952"/>
            <a:ext cx="3988777" cy="4056383"/>
          </a:xfrm>
          <a:prstGeom prst="ellipse">
            <a:avLst/>
          </a:prstGeom>
          <a:gradFill flip="none" rotWithShape="1">
            <a:gsLst>
              <a:gs pos="0">
                <a:schemeClr val="accent2">
                  <a:alpha val="30000"/>
                </a:schemeClr>
              </a:gs>
              <a:gs pos="100000">
                <a:schemeClr val="accent2">
                  <a:lumMod val="75000"/>
                  <a:alpha val="30000"/>
                </a:schemeClr>
              </a:gs>
            </a:gsLst>
            <a:lin ang="2700000" scaled="1"/>
            <a:tileRect/>
          </a:gradFill>
          <a:ln>
            <a:noFill/>
          </a:ln>
          <a:effectLst>
            <a:innerShdw blurRad="38100" dist="12700" dir="2700000">
              <a:prstClr val="black">
                <a:alpha val="3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Oval 36"/>
          <p:cNvSpPr/>
          <p:nvPr/>
        </p:nvSpPr>
        <p:spPr>
          <a:xfrm>
            <a:off x="264460" y="138953"/>
            <a:ext cx="3897026" cy="3897026"/>
          </a:xfrm>
          <a:prstGeom prst="ellipse">
            <a:avLst/>
          </a:prstGeom>
          <a:gradFill flip="none" rotWithShape="1">
            <a:gsLst>
              <a:gs pos="0">
                <a:schemeClr val="accent2">
                  <a:alpha val="30000"/>
                </a:schemeClr>
              </a:gs>
              <a:gs pos="100000">
                <a:schemeClr val="accent2">
                  <a:lumMod val="75000"/>
                  <a:alpha val="30000"/>
                </a:schemeClr>
              </a:gs>
            </a:gsLst>
            <a:lin ang="2700000" scaled="1"/>
            <a:tileRect/>
          </a:gradFill>
          <a:ln>
            <a:noFill/>
          </a:ln>
          <a:effectLst>
            <a:innerShdw blurRad="127000" dist="63500" dir="162000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spcBef>
                <a:spcPts val="2000"/>
              </a:spcBef>
              <a:defRPr/>
            </a:lvl1pPr>
            <a:lvl2pPr>
              <a:spcBef>
                <a:spcPts val="600"/>
              </a:spcBef>
              <a:defRPr/>
            </a:lvl2pPr>
            <a:lvl3pPr>
              <a:spcBef>
                <a:spcPts val="600"/>
              </a:spcBef>
              <a:defRPr/>
            </a:lvl3pPr>
            <a:lvl4pPr>
              <a:spcBef>
                <a:spcPts val="600"/>
              </a:spcBef>
              <a:defRPr/>
            </a:lvl4pPr>
            <a:lvl5pPr>
              <a:spcBef>
                <a:spcPts val="600"/>
              </a:spcBef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F4E65-777F-44D5-9DBB-2D9B6EAE92CA}" type="datetimeFigureOut">
              <a:rPr lang="en-GB" smtClean="0"/>
              <a:pPr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0DAF6-E744-493F-8EB2-FEAF77A7C219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7" name="Group 10"/>
          <p:cNvGrpSpPr/>
          <p:nvPr/>
        </p:nvGrpSpPr>
        <p:grpSpPr>
          <a:xfrm>
            <a:off x="0" y="1584169"/>
            <a:ext cx="9144000" cy="45291"/>
            <a:chOff x="0" y="1613647"/>
            <a:chExt cx="9144000" cy="45291"/>
          </a:xfrm>
        </p:grpSpPr>
        <p:cxnSp>
          <p:nvCxnSpPr>
            <p:cNvPr id="8" name="Straight Connector 7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>
            <a:off x="0" y="1461247"/>
            <a:ext cx="9144000" cy="45291"/>
            <a:chOff x="0" y="1613647"/>
            <a:chExt cx="9144000" cy="45291"/>
          </a:xfrm>
        </p:grpSpPr>
        <p:cxnSp>
          <p:nvCxnSpPr>
            <p:cNvPr id="8" name="Straight Connector 7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9"/>
          <p:cNvGrpSpPr/>
          <p:nvPr/>
        </p:nvGrpSpPr>
        <p:grpSpPr>
          <a:xfrm>
            <a:off x="0" y="4953000"/>
            <a:ext cx="9144000" cy="45291"/>
            <a:chOff x="0" y="1613647"/>
            <a:chExt cx="9144000" cy="45291"/>
          </a:xfrm>
        </p:grpSpPr>
        <p:cxnSp>
          <p:nvCxnSpPr>
            <p:cNvPr id="11" name="Straight Connector 10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65376" y="1573306"/>
            <a:ext cx="3653117" cy="2133600"/>
          </a:xfrm>
        </p:spPr>
        <p:txBody>
          <a:bodyPr anchor="b" anchorCtr="0"/>
          <a:lstStyle>
            <a:lvl1pPr algn="r"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65376" y="3998259"/>
            <a:ext cx="3653117" cy="883024"/>
          </a:xfrm>
        </p:spPr>
        <p:txBody>
          <a:bodyPr/>
          <a:lstStyle>
            <a:lvl1pPr marL="0" indent="0" algn="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F4E65-777F-44D5-9DBB-2D9B6EAE92CA}" type="datetimeFigureOut">
              <a:rPr lang="en-GB" smtClean="0"/>
              <a:pPr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16" name="Oval 15"/>
          <p:cNvSpPr>
            <a:spLocks noChangeAspect="1"/>
          </p:cNvSpPr>
          <p:nvPr/>
        </p:nvSpPr>
        <p:spPr>
          <a:xfrm>
            <a:off x="134471" y="685800"/>
            <a:ext cx="5268049" cy="526804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5000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8400000" scaled="0"/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chilly" dir="t">
              <a:rot lat="0" lon="0" rev="16800000"/>
            </a:lightRig>
          </a:scene3d>
          <a:sp3d>
            <a:bevelT w="127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Oval 16"/>
          <p:cNvSpPr/>
          <p:nvPr/>
        </p:nvSpPr>
        <p:spPr>
          <a:xfrm>
            <a:off x="229676" y="712694"/>
            <a:ext cx="4983480" cy="4983480"/>
          </a:xfrm>
          <a:prstGeom prst="ellipse">
            <a:avLst/>
          </a:prstGeom>
          <a:gradFill flip="none" rotWithShape="1">
            <a:gsLst>
              <a:gs pos="0">
                <a:schemeClr val="accent2">
                  <a:alpha val="30000"/>
                </a:schemeClr>
              </a:gs>
              <a:gs pos="100000">
                <a:schemeClr val="accent2">
                  <a:lumMod val="75000"/>
                  <a:alpha val="30000"/>
                </a:schemeClr>
              </a:gs>
            </a:gsLst>
            <a:lin ang="2700000" scaled="1"/>
            <a:tileRect/>
          </a:gradFill>
          <a:ln>
            <a:noFill/>
          </a:ln>
          <a:effectLst>
            <a:innerShdw blurRad="38100" dist="12700" dir="2700000">
              <a:prstClr val="black">
                <a:alpha val="3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Picture Placeholder 24"/>
          <p:cNvSpPr>
            <a:spLocks noGrp="1"/>
          </p:cNvSpPr>
          <p:nvPr>
            <p:ph type="pic" sz="quarter" idx="13"/>
          </p:nvPr>
        </p:nvSpPr>
        <p:spPr>
          <a:xfrm>
            <a:off x="241232" y="716992"/>
            <a:ext cx="4906459" cy="4852935"/>
          </a:xfrm>
          <a:prstGeom prst="ellipse">
            <a:avLst/>
          </a:prstGeom>
          <a:effectLst>
            <a:innerShdw blurRad="63500" dist="50800" dir="16200000">
              <a:prstClr val="black">
                <a:alpha val="30000"/>
              </a:prstClr>
            </a:innerShdw>
          </a:effectLst>
        </p:spPr>
        <p:txBody>
          <a:bodyPr>
            <a:normAutofit/>
          </a:bodyPr>
          <a:lstStyle>
            <a:lvl1pPr algn="r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33600"/>
            <a:ext cx="8228013" cy="1362075"/>
          </a:xfrm>
        </p:spPr>
        <p:txBody>
          <a:bodyPr anchor="b" anchorCtr="0">
            <a:normAutofit/>
          </a:bodyPr>
          <a:lstStyle>
            <a:lvl1pPr algn="ctr">
              <a:defRPr sz="4800" b="1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529013"/>
            <a:ext cx="8228013" cy="1347787"/>
          </a:xfrm>
        </p:spPr>
        <p:txBody>
          <a:bodyPr anchor="t" anchorCtr="0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F4E65-777F-44D5-9DBB-2D9B6EAE92CA}" type="datetimeFigureOut">
              <a:rPr lang="en-GB" smtClean="0"/>
              <a:pPr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0DAF6-E744-493F-8EB2-FEAF77A7C219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0" y="1447800"/>
            <a:ext cx="9144000" cy="45291"/>
            <a:chOff x="0" y="1613647"/>
            <a:chExt cx="9144000" cy="45291"/>
          </a:xfrm>
        </p:grpSpPr>
        <p:cxnSp>
          <p:nvCxnSpPr>
            <p:cNvPr id="9" name="Straight Connector 8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10"/>
          <p:cNvGrpSpPr/>
          <p:nvPr/>
        </p:nvGrpSpPr>
        <p:grpSpPr>
          <a:xfrm>
            <a:off x="0" y="4939553"/>
            <a:ext cx="9144000" cy="45291"/>
            <a:chOff x="0" y="1613647"/>
            <a:chExt cx="9144000" cy="45291"/>
          </a:xfrm>
        </p:grpSpPr>
        <p:cxnSp>
          <p:nvCxnSpPr>
            <p:cNvPr id="12" name="Straight Connector 11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057401"/>
            <a:ext cx="3931920" cy="398032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4880" y="2057401"/>
            <a:ext cx="3931920" cy="398032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F4E65-777F-44D5-9DBB-2D9B6EAE92CA}" type="datetimeFigureOut">
              <a:rPr lang="en-GB" smtClean="0"/>
              <a:pPr/>
              <a:t>11/12/2017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0DAF6-E744-493F-8EB2-FEAF77A7C219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8" name="Group 16"/>
          <p:cNvGrpSpPr/>
          <p:nvPr/>
        </p:nvGrpSpPr>
        <p:grpSpPr>
          <a:xfrm>
            <a:off x="0" y="1584169"/>
            <a:ext cx="9144000" cy="45291"/>
            <a:chOff x="0" y="1613647"/>
            <a:chExt cx="9144000" cy="45291"/>
          </a:xfrm>
        </p:grpSpPr>
        <p:cxnSp>
          <p:nvCxnSpPr>
            <p:cNvPr id="18" name="Straight Connector 17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1584169"/>
            <a:ext cx="9144000" cy="45291"/>
            <a:chOff x="0" y="1613647"/>
            <a:chExt cx="9144000" cy="45291"/>
          </a:xfrm>
        </p:grpSpPr>
        <p:cxnSp>
          <p:nvCxnSpPr>
            <p:cNvPr id="11" name="Straight Connector 10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34670"/>
            <a:ext cx="3931920" cy="744071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8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514600"/>
            <a:ext cx="3931920" cy="352312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734670"/>
            <a:ext cx="3931920" cy="744071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8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514600"/>
            <a:ext cx="3931920" cy="352312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F4E65-777F-44D5-9DBB-2D9B6EAE92CA}" type="datetimeFigureOut">
              <a:rPr lang="en-GB" smtClean="0"/>
              <a:pPr/>
              <a:t>11/12/2017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0DAF6-E744-493F-8EB2-FEAF77A7C21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F4E65-777F-44D5-9DBB-2D9B6EAE92CA}" type="datetimeFigureOut">
              <a:rPr lang="en-GB" smtClean="0"/>
              <a:pPr/>
              <a:t>11/12/2017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0DAF6-E744-493F-8EB2-FEAF77A7C219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0" y="1584169"/>
            <a:ext cx="9144000" cy="45291"/>
            <a:chOff x="0" y="1613647"/>
            <a:chExt cx="9144000" cy="45291"/>
          </a:xfrm>
        </p:grpSpPr>
        <p:cxnSp>
          <p:nvCxnSpPr>
            <p:cNvPr id="8" name="Straight Connector 7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F4E65-777F-44D5-9DBB-2D9B6EAE92CA}" type="datetimeFigureOut">
              <a:rPr lang="en-GB" smtClean="0"/>
              <a:pPr/>
              <a:t>11/12/2017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0DAF6-E744-493F-8EB2-FEAF77A7C21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658906"/>
            <a:ext cx="3602039" cy="1162050"/>
          </a:xfrm>
        </p:spPr>
        <p:txBody>
          <a:bodyPr anchor="b">
            <a:normAutofit/>
          </a:bodyPr>
          <a:lstStyle>
            <a:lvl1pPr algn="ctr">
              <a:defRPr sz="3600" b="1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3388" y="273051"/>
            <a:ext cx="4206240" cy="57785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1905001"/>
            <a:ext cx="3602039" cy="3733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F4E65-777F-44D5-9DBB-2D9B6EAE92CA}" type="datetimeFigureOut">
              <a:rPr lang="en-GB" smtClean="0"/>
              <a:pPr/>
              <a:t>11/12/2017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0DAF6-E744-493F-8EB2-FEAF77A7C21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1178859"/>
            <a:ext cx="9144000" cy="45291"/>
            <a:chOff x="0" y="1613647"/>
            <a:chExt cx="9144000" cy="45291"/>
          </a:xfrm>
        </p:grpSpPr>
        <p:cxnSp>
          <p:nvCxnSpPr>
            <p:cNvPr id="10" name="Straight Connector 9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/>
          <p:cNvGrpSpPr/>
          <p:nvPr/>
        </p:nvGrpSpPr>
        <p:grpSpPr>
          <a:xfrm>
            <a:off x="0" y="5715000"/>
            <a:ext cx="9144000" cy="45291"/>
            <a:chOff x="0" y="1613647"/>
            <a:chExt cx="9144000" cy="45291"/>
          </a:xfrm>
        </p:grpSpPr>
        <p:cxnSp>
          <p:nvCxnSpPr>
            <p:cNvPr id="13" name="Straight Connector 12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581400" cy="1252538"/>
          </a:xfrm>
        </p:spPr>
        <p:txBody>
          <a:bodyPr anchor="b">
            <a:normAutofit/>
          </a:bodyPr>
          <a:lstStyle>
            <a:lvl1pPr algn="l">
              <a:defRPr sz="3600" b="1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895600"/>
            <a:ext cx="3581400" cy="2438400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F4E65-777F-44D5-9DBB-2D9B6EAE92CA}" type="datetimeFigureOut">
              <a:rPr lang="en-GB" smtClean="0"/>
              <a:pPr/>
              <a:t>11/12/2017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0DAF6-E744-493F-8EB2-FEAF77A7C21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Oval 7"/>
          <p:cNvSpPr>
            <a:spLocks noChangeAspect="1"/>
          </p:cNvSpPr>
          <p:nvPr/>
        </p:nvSpPr>
        <p:spPr>
          <a:xfrm>
            <a:off x="4285131" y="1116106"/>
            <a:ext cx="4724400" cy="472440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5000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8400000" scaled="0"/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chilly" dir="t">
              <a:rot lat="0" lon="0" rev="16800000"/>
            </a:lightRig>
          </a:scene3d>
          <a:sp3d>
            <a:bevelT w="127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3386" y="1148001"/>
            <a:ext cx="4434840" cy="4434987"/>
          </a:xfrm>
          <a:prstGeom prst="ellipse">
            <a:avLst/>
          </a:prstGeom>
          <a:effectLst>
            <a:innerShdw blurRad="63500" dist="50800" dir="18900000">
              <a:prstClr val="black">
                <a:alpha val="30000"/>
              </a:prstClr>
            </a:inn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" pitchFamily="2" charset="2"/>
              <a:buNone/>
              <a:defRPr sz="1800" b="1" kern="1200">
                <a:solidFill>
                  <a:schemeClr val="tx1"/>
                </a:solidFill>
                <a:effectLst>
                  <a:outerShdw blurRad="50800" dist="50800" dir="270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F4E65-777F-44D5-9DBB-2D9B6EAE92CA}" type="datetimeFigureOut">
              <a:rPr lang="en-GB" smtClean="0"/>
              <a:pPr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0DAF6-E744-493F-8EB2-FEAF77A7C219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0" y="1584169"/>
            <a:ext cx="9144000" cy="45291"/>
            <a:chOff x="0" y="1613647"/>
            <a:chExt cx="9144000" cy="45291"/>
          </a:xfrm>
        </p:grpSpPr>
        <p:cxnSp>
          <p:nvCxnSpPr>
            <p:cNvPr id="8" name="Straight Connector 7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556500" y="609600"/>
            <a:ext cx="1587500" cy="5516563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629400" cy="5516563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56499" y="6356350"/>
            <a:ext cx="1148229" cy="365125"/>
          </a:xfrm>
        </p:spPr>
        <p:txBody>
          <a:bodyPr/>
          <a:lstStyle/>
          <a:p>
            <a:fld id="{B0EF4E65-777F-44D5-9DBB-2D9B6EAE92CA}" type="datetimeFigureOut">
              <a:rPr lang="en-GB" smtClean="0"/>
              <a:pPr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0DAF6-E744-493F-8EB2-FEAF77A7C219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 rot="5400000">
            <a:off x="4065260" y="3406355"/>
            <a:ext cx="6858000" cy="45291"/>
            <a:chOff x="0" y="1613647"/>
            <a:chExt cx="9144000" cy="45291"/>
          </a:xfrm>
        </p:grpSpPr>
        <p:cxnSp>
          <p:nvCxnSpPr>
            <p:cNvPr id="8" name="Straight Connector 7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57401"/>
            <a:ext cx="8229600" cy="3962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1129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EF4E65-777F-44D5-9DBB-2D9B6EAE92CA}" type="datetimeFigureOut">
              <a:rPr lang="en-GB" smtClean="0"/>
              <a:pPr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267200" y="6356350"/>
            <a:ext cx="609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90DAF6-E744-493F-8EB2-FEAF77A7C21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800" b="1" kern="1200">
          <a:solidFill>
            <a:schemeClr val="tx1"/>
          </a:solidFill>
          <a:effectLst>
            <a:outerShdw blurRad="50800" dist="50800" dir="270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" pitchFamily="2" charset="2"/>
        <a:buChar char=""/>
        <a:defRPr sz="2400" b="1" kern="1200">
          <a:solidFill>
            <a:schemeClr val="tx1"/>
          </a:solidFill>
          <a:effectLst>
            <a:outerShdw blurRad="50800" dist="50800" dir="270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ct val="20000"/>
        </a:spcBef>
        <a:buClr>
          <a:schemeClr val="accent2"/>
        </a:buClr>
        <a:buSzPct val="90000"/>
        <a:buFont typeface="Wingdings" pitchFamily="2" charset="2"/>
        <a:buChar char=""/>
        <a:defRPr sz="2200" b="1" kern="1200">
          <a:solidFill>
            <a:schemeClr val="tx1"/>
          </a:solidFill>
          <a:effectLst>
            <a:outerShdw blurRad="50800" dist="50800" dir="270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" pitchFamily="2" charset="2"/>
        <a:buChar char=""/>
        <a:defRPr sz="2000" b="1" kern="1200">
          <a:solidFill>
            <a:schemeClr val="tx1"/>
          </a:solidFill>
          <a:effectLst>
            <a:outerShdw blurRad="50800" dist="50800" dir="270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ct val="20000"/>
        </a:spcBef>
        <a:buClr>
          <a:schemeClr val="accent2"/>
        </a:buClr>
        <a:buSzPct val="90000"/>
        <a:buFont typeface="Wingdings" pitchFamily="2" charset="2"/>
        <a:buChar char=""/>
        <a:defRPr sz="1800" b="1" kern="1200">
          <a:solidFill>
            <a:schemeClr val="tx1"/>
          </a:solidFill>
          <a:effectLst>
            <a:outerShdw blurRad="50800" dist="50800" dir="270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" pitchFamily="2" charset="2"/>
        <a:buChar char=""/>
        <a:defRPr sz="1800" b="1" kern="1200">
          <a:solidFill>
            <a:schemeClr val="tx1"/>
          </a:solidFill>
          <a:effectLst>
            <a:outerShdw blurRad="50800" dist="50800" dir="270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Differentiation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141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differentiation?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… the process of matching learning tasks to particular groups or individuals. (Blake and Hanley, 1995:50)</a:t>
            </a:r>
          </a:p>
          <a:p>
            <a:pPr>
              <a:buNone/>
            </a:pPr>
            <a:r>
              <a:rPr lang="en-US" dirty="0" smtClean="0"/>
              <a:t>Teachers … have to consider differences when planning and teaching lessons in order to ensure that all abilities in the class are catered for. (Blake and Hanley, 1995:50)</a:t>
            </a:r>
          </a:p>
          <a:p>
            <a:pPr>
              <a:buNone/>
            </a:pPr>
            <a:r>
              <a:rPr lang="en-US" dirty="0" smtClean="0"/>
              <a:t>…the process by which differences between learners are accommodated so that all students in a group have the best possible chance of learning. (Teacher Development Agency)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Review of PTE Part 1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Think: What individual needs did you need to cater for in your class?</a:t>
            </a:r>
          </a:p>
          <a:p>
            <a:r>
              <a:rPr lang="en-US" dirty="0" smtClean="0"/>
              <a:t>Pair: Share with a partner and note differences/similarities between your ‘lists’.</a:t>
            </a:r>
          </a:p>
          <a:p>
            <a:r>
              <a:rPr lang="en-US" dirty="0" smtClean="0"/>
              <a:t>Share: with the whole group.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/>
          </p:cNvPicPr>
          <p:nvPr>
            <p:ph idx="4294967295"/>
          </p:nvPr>
        </p:nvPicPr>
        <p:blipFill rotWithShape="1">
          <a:blip r:embed="rId2"/>
          <a:srcRect l="16114" t="2722" r="16239" b="5895"/>
          <a:stretch/>
        </p:blipFill>
        <p:spPr bwMode="auto">
          <a:xfrm>
            <a:off x="0" y="620713"/>
            <a:ext cx="7129463" cy="568801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320396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Differentiation is…responsive teaching rather than one size fits all…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We have to teach skills, knowledge &amp; values…to individuals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/>
          <p:cNvPicPr/>
          <p:nvPr/>
        </p:nvPicPr>
        <p:blipFill rotWithShape="1">
          <a:blip r:embed="rId2"/>
          <a:srcRect l="44516" t="22676" r="43111" b="49206"/>
          <a:stretch/>
        </p:blipFill>
        <p:spPr bwMode="auto">
          <a:xfrm>
            <a:off x="5257800" y="2514600"/>
            <a:ext cx="2232248" cy="268563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710986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Similarities between Learners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Everyone needs to:</a:t>
            </a:r>
          </a:p>
          <a:p>
            <a:r>
              <a:rPr lang="en-GB" dirty="0"/>
              <a:t>w</a:t>
            </a:r>
            <a:r>
              <a:rPr lang="en-GB" dirty="0" smtClean="0"/>
              <a:t>ork things out for themselves</a:t>
            </a:r>
          </a:p>
          <a:p>
            <a:r>
              <a:rPr lang="en-GB" dirty="0"/>
              <a:t>f</a:t>
            </a:r>
            <a:r>
              <a:rPr lang="en-GB" dirty="0" smtClean="0"/>
              <a:t>eel emotionally secure and psychologically safe</a:t>
            </a:r>
          </a:p>
          <a:p>
            <a:r>
              <a:rPr lang="en-GB" dirty="0" smtClean="0"/>
              <a:t>be involved in multi-sensory, dramatic, unusual or emotionally strong experiences</a:t>
            </a:r>
          </a:p>
          <a:p>
            <a:r>
              <a:rPr lang="en-GB" dirty="0"/>
              <a:t>h</a:t>
            </a:r>
            <a:r>
              <a:rPr lang="en-GB" dirty="0" smtClean="0"/>
              <a:t>ave some control over the learning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8058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Aspects of Differentiation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4400" dirty="0" smtClean="0"/>
              <a:t>Readiness to learn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 smtClean="0"/>
              <a:t>Learning needs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 smtClean="0"/>
              <a:t>Interest 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08879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Ways to differentiate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2057400"/>
          <a:ext cx="8229600" cy="3352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676400">
                <a:tc>
                  <a:txBody>
                    <a:bodyPr/>
                    <a:lstStyle/>
                    <a:p>
                      <a:r>
                        <a:rPr lang="en-US" sz="3200" dirty="0" smtClean="0">
                          <a:solidFill>
                            <a:schemeClr val="bg1"/>
                          </a:solidFill>
                        </a:rPr>
                        <a:t>Content</a:t>
                      </a:r>
                      <a:endParaRPr lang="en-US" sz="32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dirty="0" smtClean="0">
                          <a:solidFill>
                            <a:schemeClr val="bg1"/>
                          </a:solidFill>
                        </a:rPr>
                        <a:t>Product</a:t>
                      </a:r>
                      <a:endParaRPr lang="en-US" sz="32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CCFFCC"/>
                    </a:solidFill>
                  </a:tcPr>
                </a:tc>
              </a:tr>
              <a:tr h="1676400"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Process</a:t>
                      </a:r>
                      <a:endParaRPr lang="en-US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/>
                        <a:t>Learning Environment</a:t>
                      </a:r>
                      <a:endParaRPr lang="en-US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Ways to Differentiate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Task</a:t>
            </a:r>
          </a:p>
          <a:p>
            <a:r>
              <a:rPr lang="en-GB" dirty="0" smtClean="0"/>
              <a:t>Grouping</a:t>
            </a:r>
          </a:p>
          <a:p>
            <a:r>
              <a:rPr lang="en-GB" dirty="0" smtClean="0"/>
              <a:t>Assessment &amp; Feedback</a:t>
            </a:r>
          </a:p>
          <a:p>
            <a:r>
              <a:rPr lang="en-GB" dirty="0" smtClean="0"/>
              <a:t>Outcome</a:t>
            </a:r>
          </a:p>
          <a:p>
            <a:r>
              <a:rPr lang="en-GB" dirty="0" smtClean="0"/>
              <a:t>Pace</a:t>
            </a:r>
          </a:p>
          <a:p>
            <a:r>
              <a:rPr lang="en-GB" dirty="0" smtClean="0"/>
              <a:t>Additional support</a:t>
            </a:r>
          </a:p>
          <a:p>
            <a:r>
              <a:rPr lang="en-GB" dirty="0" smtClean="0"/>
              <a:t>Resources</a:t>
            </a:r>
          </a:p>
          <a:p>
            <a:r>
              <a:rPr lang="en-GB" dirty="0" smtClean="0"/>
              <a:t>Dialogue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0853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groups of three, select </a:t>
            </a:r>
            <a:r>
              <a:rPr lang="en-GB" dirty="0" smtClean="0"/>
              <a:t>one aspect of </a:t>
            </a:r>
            <a:r>
              <a:rPr lang="en-GB" dirty="0" smtClean="0"/>
              <a:t>differentiation (on previous slide).</a:t>
            </a:r>
            <a:endParaRPr lang="en-GB" dirty="0" smtClean="0"/>
          </a:p>
          <a:p>
            <a:r>
              <a:rPr lang="en-GB" dirty="0" smtClean="0"/>
              <a:t>Research.</a:t>
            </a:r>
          </a:p>
          <a:p>
            <a:r>
              <a:rPr lang="en-GB" dirty="0" smtClean="0"/>
              <a:t>Prepare a slide/short sequence of slides/poster to present your findings.</a:t>
            </a:r>
          </a:p>
          <a:p>
            <a:r>
              <a:rPr lang="en-GB" dirty="0" smtClean="0"/>
              <a:t>Share with </a:t>
            </a:r>
            <a:r>
              <a:rPr lang="en-GB" dirty="0" smtClean="0"/>
              <a:t>others (marketplace).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478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Individual Learners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Create a learner – one sentence profile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339752" y="3180878"/>
            <a:ext cx="4176464" cy="23762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Alex:</a:t>
            </a:r>
            <a:r>
              <a:rPr lang="en-GB" dirty="0" smtClean="0"/>
              <a:t> </a:t>
            </a:r>
          </a:p>
          <a:p>
            <a:pPr algn="ctr"/>
            <a:r>
              <a:rPr lang="en-GB" dirty="0" smtClean="0"/>
              <a:t>has English as an additional language; he speaks Polish at home and has been in Wales for one term.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4183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the ‘learner profiles’ created earlier (e.g. Alex) consider </a:t>
            </a:r>
            <a:r>
              <a:rPr lang="en-GB" sz="4000" u="sng" dirty="0" smtClean="0"/>
              <a:t>how</a:t>
            </a:r>
            <a:r>
              <a:rPr lang="en-GB" dirty="0" smtClean="0"/>
              <a:t> you can </a:t>
            </a:r>
            <a:r>
              <a:rPr lang="en-GB" dirty="0" smtClean="0"/>
              <a:t>differentiate for individuals.</a:t>
            </a:r>
            <a:endParaRPr lang="en-GB" dirty="0" smtClean="0"/>
          </a:p>
          <a:p>
            <a:r>
              <a:rPr lang="en-GB" dirty="0" smtClean="0"/>
              <a:t>Share with other groups.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24022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Using Tracking to Plan for Individuals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	</a:t>
            </a:r>
            <a:r>
              <a:rPr lang="en-US" sz="3200" dirty="0" smtClean="0"/>
              <a:t>Share your tracking records with a partner. </a:t>
            </a:r>
            <a:endParaRPr lang="en-US" dirty="0" smtClean="0"/>
          </a:p>
          <a:p>
            <a:r>
              <a:rPr lang="en-US" dirty="0" smtClean="0"/>
              <a:t>Can you identify </a:t>
            </a:r>
            <a:r>
              <a:rPr lang="en-US" i="1" dirty="0" smtClean="0"/>
              <a:t>individual</a:t>
            </a:r>
            <a:r>
              <a:rPr lang="en-US" dirty="0" smtClean="0"/>
              <a:t> needs for </a:t>
            </a:r>
            <a:r>
              <a:rPr lang="en-US" i="1" dirty="0" smtClean="0"/>
              <a:t>specific</a:t>
            </a:r>
            <a:r>
              <a:rPr lang="en-US" dirty="0" smtClean="0"/>
              <a:t> skills through the RAG rating?</a:t>
            </a:r>
          </a:p>
          <a:p>
            <a:r>
              <a:rPr lang="en-US" dirty="0" smtClean="0"/>
              <a:t>How will you </a:t>
            </a:r>
            <a:r>
              <a:rPr lang="en-US" i="1" dirty="0" smtClean="0"/>
              <a:t>plan </a:t>
            </a:r>
            <a:r>
              <a:rPr lang="en-US" dirty="0" smtClean="0"/>
              <a:t>for these individuals?</a:t>
            </a:r>
          </a:p>
          <a:p>
            <a:r>
              <a:rPr lang="en-US" dirty="0" smtClean="0"/>
              <a:t>How will you </a:t>
            </a:r>
            <a:r>
              <a:rPr lang="en-US" i="1" dirty="0" smtClean="0"/>
              <a:t>show </a:t>
            </a:r>
            <a:r>
              <a:rPr lang="en-US" dirty="0" smtClean="0"/>
              <a:t>this in your planning?</a:t>
            </a:r>
            <a:br>
              <a:rPr lang="en-US" dirty="0" smtClean="0"/>
            </a:b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Portfolios/Profiles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Share ONE of your pupil profiles/portfolios with your neighbour.</a:t>
            </a:r>
          </a:p>
          <a:p>
            <a:r>
              <a:rPr lang="en-GB" dirty="0" smtClean="0"/>
              <a:t>Consider the individual needs of the child.</a:t>
            </a:r>
          </a:p>
          <a:p>
            <a:r>
              <a:rPr lang="en-GB" dirty="0" smtClean="0"/>
              <a:t>How can you move the child’s learning on – how can you differentiate </a:t>
            </a:r>
            <a:r>
              <a:rPr lang="en-GB" smtClean="0"/>
              <a:t>for him/her?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66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ocus">
  <a:themeElements>
    <a:clrScheme name="Focus">
      <a:dk1>
        <a:sysClr val="windowText" lastClr="000000"/>
      </a:dk1>
      <a:lt1>
        <a:sysClr val="window" lastClr="FFFFFF"/>
      </a:lt1>
      <a:dk2>
        <a:srgbClr val="0064E2"/>
      </a:dk2>
      <a:lt2>
        <a:srgbClr val="B5D2F5"/>
      </a:lt2>
      <a:accent1>
        <a:srgbClr val="FFB91D"/>
      </a:accent1>
      <a:accent2>
        <a:srgbClr val="F97817"/>
      </a:accent2>
      <a:accent3>
        <a:srgbClr val="6DE304"/>
      </a:accent3>
      <a:accent4>
        <a:srgbClr val="FF0000"/>
      </a:accent4>
      <a:accent5>
        <a:srgbClr val="732BEA"/>
      </a:accent5>
      <a:accent6>
        <a:srgbClr val="C913AD"/>
      </a:accent6>
      <a:hlink>
        <a:srgbClr val="FFE400"/>
      </a:hlink>
      <a:folHlink>
        <a:srgbClr val="A3EC62"/>
      </a:folHlink>
    </a:clrScheme>
    <a:fontScheme name="Focus">
      <a:majorFont>
        <a:latin typeface="Corbel"/>
        <a:ea typeface=""/>
        <a:cs typeface=""/>
        <a:font script="Jpan" typeface="ＭＳ ゴシック"/>
      </a:majorFont>
      <a:minorFont>
        <a:latin typeface="Corbel"/>
        <a:ea typeface=""/>
        <a:cs typeface=""/>
        <a:font script="Jpan" typeface="ＭＳ ゴシック"/>
      </a:minorFont>
    </a:fontScheme>
    <a:fmtScheme name="Focus">
      <a:fillStyleLst>
        <a:solidFill>
          <a:schemeClr val="phClr"/>
        </a:solidFill>
        <a:solidFill>
          <a:schemeClr val="phClr"/>
        </a:solidFill>
        <a:solidFill>
          <a:schemeClr val="phClr">
            <a:satMod val="150000"/>
          </a:schemeClr>
        </a:solidFill>
      </a:fillStyleLst>
      <a:lnStyleLst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101600" dist="63500" dir="4200000" algn="br" rotWithShape="0">
              <a:srgbClr val="000000">
                <a:alpha val="50000"/>
              </a:srgbClr>
            </a:outerShdw>
          </a:effectLst>
        </a:effectStyle>
        <a:effectStyle>
          <a:effectLst>
            <a:glow rad="101600">
              <a:schemeClr val="lt1">
                <a:alpha val="40000"/>
              </a:schemeClr>
            </a:glow>
          </a:effectLst>
          <a:scene3d>
            <a:camera prst="orthographicFront">
              <a:rot lat="0" lon="0" rev="0"/>
            </a:camera>
            <a:lightRig rig="soft" dir="r">
              <a:rot lat="0" lon="0" rev="5400000"/>
            </a:lightRig>
          </a:scene3d>
          <a:sp3d prstMaterial="softmetal">
            <a:bevelT w="31750" h="63500"/>
          </a:sp3d>
        </a:effectStyle>
      </a:effectStyleLst>
      <a:bgFillStyleLst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10000"/>
                <a:satMod val="250000"/>
              </a:schemeClr>
              <a:schemeClr val="phClr">
                <a:tint val="70000"/>
                <a:alpha val="80000"/>
                <a:satMod val="25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80000"/>
                <a:shade val="10000"/>
                <a:satMod val="250000"/>
              </a:schemeClr>
              <a:schemeClr val="phClr">
                <a:tint val="70000"/>
                <a:alpha val="80000"/>
                <a:satMod val="25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tint val="80000"/>
                <a:shade val="10000"/>
                <a:satMod val="250000"/>
              </a:schemeClr>
              <a:schemeClr val="phClr">
                <a:tint val="70000"/>
                <a:alpha val="80000"/>
                <a:satMod val="25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Focus.thmx</Template>
  <TotalTime>401</TotalTime>
  <Words>353</Words>
  <Application>Microsoft Office PowerPoint</Application>
  <PresentationFormat>On-screen Show (4:3)</PresentationFormat>
  <Paragraphs>61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Focus</vt:lpstr>
      <vt:lpstr>Differentiation</vt:lpstr>
      <vt:lpstr>What is differentiation?</vt:lpstr>
      <vt:lpstr>Review of PTE Part 1</vt:lpstr>
      <vt:lpstr>PowerPoint Presentation</vt:lpstr>
      <vt:lpstr>PowerPoint Presentation</vt:lpstr>
      <vt:lpstr>Similarities between Learners</vt:lpstr>
      <vt:lpstr>Key Aspects of Differentiation</vt:lpstr>
      <vt:lpstr>Ways to differentiate</vt:lpstr>
      <vt:lpstr>Ways to Differentiate</vt:lpstr>
      <vt:lpstr>Task 1</vt:lpstr>
      <vt:lpstr>Individual Learners</vt:lpstr>
      <vt:lpstr>Task 2</vt:lpstr>
      <vt:lpstr>Using Tracking to Plan for Individuals</vt:lpstr>
      <vt:lpstr>Portfolios/Profiles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Differentiation</dc:title>
  <dc:creator>Bleasdale</dc:creator>
  <cp:lastModifiedBy>Bleasdale</cp:lastModifiedBy>
  <cp:revision>14</cp:revision>
  <dcterms:created xsi:type="dcterms:W3CDTF">2015-12-30T10:27:47Z</dcterms:created>
  <dcterms:modified xsi:type="dcterms:W3CDTF">2017-12-11T11:01:51Z</dcterms:modified>
</cp:coreProperties>
</file>